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Lst>
  <p:notesMasterIdLst>
    <p:notesMasterId r:id="rId77"/>
  </p:notesMasterIdLst>
  <p:sldIdLst>
    <p:sldId id="364" r:id="rId4"/>
    <p:sldId id="498" r:id="rId5"/>
    <p:sldId id="398" r:id="rId6"/>
    <p:sldId id="528" r:id="rId7"/>
    <p:sldId id="400" r:id="rId8"/>
    <p:sldId id="529" r:id="rId9"/>
    <p:sldId id="530" r:id="rId10"/>
    <p:sldId id="532" r:id="rId11"/>
    <p:sldId id="534" r:id="rId12"/>
    <p:sldId id="533" r:id="rId13"/>
    <p:sldId id="535" r:id="rId14"/>
    <p:sldId id="536" r:id="rId15"/>
    <p:sldId id="471" r:id="rId16"/>
    <p:sldId id="405" r:id="rId17"/>
    <p:sldId id="406" r:id="rId18"/>
    <p:sldId id="472" r:id="rId19"/>
    <p:sldId id="442" r:id="rId20"/>
    <p:sldId id="410" r:id="rId21"/>
    <p:sldId id="411" r:id="rId22"/>
    <p:sldId id="412" r:id="rId23"/>
    <p:sldId id="571" r:id="rId24"/>
    <p:sldId id="572" r:id="rId25"/>
    <p:sldId id="573" r:id="rId26"/>
    <p:sldId id="537" r:id="rId27"/>
    <p:sldId id="415" r:id="rId28"/>
    <p:sldId id="417" r:id="rId29"/>
    <p:sldId id="539" r:id="rId30"/>
    <p:sldId id="541" r:id="rId31"/>
    <p:sldId id="542" r:id="rId32"/>
    <p:sldId id="543" r:id="rId33"/>
    <p:sldId id="544" r:id="rId34"/>
    <p:sldId id="545" r:id="rId35"/>
    <p:sldId id="546" r:id="rId36"/>
    <p:sldId id="418" r:id="rId37"/>
    <p:sldId id="419" r:id="rId38"/>
    <p:sldId id="487" r:id="rId39"/>
    <p:sldId id="489" r:id="rId40"/>
    <p:sldId id="553" r:id="rId41"/>
    <p:sldId id="554" r:id="rId42"/>
    <p:sldId id="555" r:id="rId43"/>
    <p:sldId id="538" r:id="rId44"/>
    <p:sldId id="490" r:id="rId45"/>
    <p:sldId id="492" r:id="rId46"/>
    <p:sldId id="493" r:id="rId47"/>
    <p:sldId id="494" r:id="rId48"/>
    <p:sldId id="496" r:id="rId49"/>
    <p:sldId id="497" r:id="rId50"/>
    <p:sldId id="581" r:id="rId51"/>
    <p:sldId id="569" r:id="rId52"/>
    <p:sldId id="562" r:id="rId53"/>
    <p:sldId id="563" r:id="rId54"/>
    <p:sldId id="564" r:id="rId55"/>
    <p:sldId id="565" r:id="rId56"/>
    <p:sldId id="566" r:id="rId57"/>
    <p:sldId id="567" r:id="rId58"/>
    <p:sldId id="568" r:id="rId59"/>
    <p:sldId id="586" r:id="rId60"/>
    <p:sldId id="592" r:id="rId61"/>
    <p:sldId id="593" r:id="rId62"/>
    <p:sldId id="594" r:id="rId63"/>
    <p:sldId id="598" r:id="rId64"/>
    <p:sldId id="599" r:id="rId65"/>
    <p:sldId id="582" r:id="rId66"/>
    <p:sldId id="557" r:id="rId67"/>
    <p:sldId id="558" r:id="rId68"/>
    <p:sldId id="559" r:id="rId69"/>
    <p:sldId id="560" r:id="rId70"/>
    <p:sldId id="561" r:id="rId71"/>
    <p:sldId id="508" r:id="rId72"/>
    <p:sldId id="514" r:id="rId73"/>
    <p:sldId id="600" r:id="rId74"/>
    <p:sldId id="510" r:id="rId75"/>
    <p:sldId id="511" r:id="rId7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oria"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66FFCC"/>
    <a:srgbClr val="FF388C"/>
    <a:srgbClr val="FFFFFF"/>
    <a:srgbClr val="000000"/>
    <a:srgbClr val="FFCCFF"/>
    <a:srgbClr val="CCCCFF"/>
    <a:srgbClr val="FFD7E8"/>
    <a:srgbClr val="C9F1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48" autoAdjust="0"/>
  </p:normalViewPr>
  <p:slideViewPr>
    <p:cSldViewPr>
      <p:cViewPr varScale="1">
        <p:scale>
          <a:sx n="111" d="100"/>
          <a:sy n="111" d="100"/>
        </p:scale>
        <p:origin x="-1614" y="-132"/>
      </p:cViewPr>
      <p:guideLst>
        <p:guide orient="horz" pos="2160"/>
        <p:guide pos="2880"/>
      </p:guideLst>
    </p:cSldViewPr>
  </p:slideViewPr>
  <p:notesTextViewPr>
    <p:cViewPr>
      <p:scale>
        <a:sx n="1" d="1"/>
        <a:sy n="1" d="1"/>
      </p:scale>
      <p:origin x="0" y="0"/>
    </p:cViewPr>
  </p:notesTextViewPr>
  <p:sorterViewPr>
    <p:cViewPr>
      <p:scale>
        <a:sx n="100" d="100"/>
        <a:sy n="100" d="100"/>
      </p:scale>
      <p:origin x="0" y="78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file:///E:\Dropbox\&#30456;&#23550;&#35542;&#21177;&#26524;_&#21407;&#23376;&#36556;&#36947;\Hg_R_N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ropbox\&#30456;&#23550;&#35542;&#21177;&#26524;_&#21407;&#23376;&#36556;&#36947;\Hg_R_N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Dropbox\&#30456;&#23550;&#35542;&#21177;&#26524;_&#21407;&#23376;&#36556;&#36947;\Hg_R_N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Dropbox\&#30456;&#23550;&#35542;&#21177;&#26524;_&#21407;&#23376;&#36556;&#36947;\Hg_R_N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Dropbox\&#30456;&#23550;&#35542;&#21177;&#26524;_&#21407;&#23376;&#36556;&#36947;\Hg_R_NR.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Dropbox\&#30456;&#23550;&#35542;&#21177;&#26524;_&#21407;&#23376;&#36556;&#36947;\Hg_R_NR.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29702;&#35542;&#30740;\Documents\ffpt_H2_HF_NH3_Xe_&#12414;&#12392;&#12417;.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29702;&#35542;&#30740;\Documents\Xe_Hg_HOMO_LUMO.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29702;&#35542;&#30740;\Documents\Xe_Hg_HOMO_LUM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scatterChart>
        <c:scatterStyle val="smoothMarker"/>
        <c:varyColors val="0"/>
        <c:ser>
          <c:idx val="0"/>
          <c:order val="0"/>
          <c:tx>
            <c:v>1s R Large</c:v>
          </c:tx>
          <c:marker>
            <c:symbol val="none"/>
          </c:marker>
          <c:xVal>
            <c:numRef>
              <c:f>'1snew'!$A$1:$A$333</c:f>
              <c:numCache>
                <c:formatCode>0.00E+00</c:formatCode>
                <c:ptCount val="333"/>
                <c:pt idx="0">
                  <c:v>0</c:v>
                </c:pt>
                <c:pt idx="1">
                  <c:v>1.025421928E-7</c:v>
                </c:pt>
                <c:pt idx="2">
                  <c:v>2.103418362E-7</c:v>
                </c:pt>
                <c:pt idx="3">
                  <c:v>3.236684855E-7</c:v>
                </c:pt>
                <c:pt idx="4">
                  <c:v>4.4280551629999998E-7</c:v>
                </c:pt>
                <c:pt idx="5">
                  <c:v>5.6805083340000005E-7</c:v>
                </c:pt>
                <c:pt idx="6">
                  <c:v>6.9971761520000004E-7</c:v>
                </c:pt>
                <c:pt idx="7">
                  <c:v>8.3813509719999995E-7</c:v>
                </c:pt>
                <c:pt idx="8">
                  <c:v>9.8364939529999993E-7</c:v>
                </c:pt>
                <c:pt idx="9">
                  <c:v>1.136624371E-6</c:v>
                </c:pt>
                <c:pt idx="10">
                  <c:v>1.2974425409999999E-6</c:v>
                </c:pt>
                <c:pt idx="11">
                  <c:v>1.4665060359999999E-6</c:v>
                </c:pt>
                <c:pt idx="12">
                  <c:v>1.644237601E-6</c:v>
                </c:pt>
                <c:pt idx="13">
                  <c:v>1.8310816580000001E-6</c:v>
                </c:pt>
                <c:pt idx="14">
                  <c:v>2.0275054149999999E-6</c:v>
                </c:pt>
                <c:pt idx="15">
                  <c:v>2.2340000330000001E-6</c:v>
                </c:pt>
                <c:pt idx="16">
                  <c:v>2.4510818569999999E-6</c:v>
                </c:pt>
                <c:pt idx="17">
                  <c:v>2.6792937039999999E-6</c:v>
                </c:pt>
                <c:pt idx="18">
                  <c:v>2.9192062219999998E-6</c:v>
                </c:pt>
                <c:pt idx="19">
                  <c:v>3.1714193190000001E-6</c:v>
                </c:pt>
                <c:pt idx="20">
                  <c:v>3.436563657E-6</c:v>
                </c:pt>
                <c:pt idx="21">
                  <c:v>3.7153022359999999E-6</c:v>
                </c:pt>
                <c:pt idx="22">
                  <c:v>4.0083320479999996E-6</c:v>
                </c:pt>
                <c:pt idx="23">
                  <c:v>4.3163858190000002E-6</c:v>
                </c:pt>
                <c:pt idx="24">
                  <c:v>4.6402338449999999E-6</c:v>
                </c:pt>
                <c:pt idx="25">
                  <c:v>4.9806859150000003E-6</c:v>
                </c:pt>
                <c:pt idx="26">
                  <c:v>5.3385933350000001E-6</c:v>
                </c:pt>
                <c:pt idx="27">
                  <c:v>5.7148510610000004E-6</c:v>
                </c:pt>
                <c:pt idx="28">
                  <c:v>6.1103999339999999E-6</c:v>
                </c:pt>
                <c:pt idx="29">
                  <c:v>6.5262290299999999E-6</c:v>
                </c:pt>
                <c:pt idx="30">
                  <c:v>6.9633781410000003E-6</c:v>
                </c:pt>
                <c:pt idx="31">
                  <c:v>7.4229403650000003E-6</c:v>
                </c:pt>
                <c:pt idx="32">
                  <c:v>7.9060648490000003E-6</c:v>
                </c:pt>
                <c:pt idx="33">
                  <c:v>8.4139596540000006E-6</c:v>
                </c:pt>
                <c:pt idx="34">
                  <c:v>8.9478947830000006E-6</c:v>
                </c:pt>
                <c:pt idx="35">
                  <c:v>9.5092053520000003E-6</c:v>
                </c:pt>
                <c:pt idx="36">
                  <c:v>1.0099294929999999E-5</c:v>
                </c:pt>
                <c:pt idx="37">
                  <c:v>1.0719639050000001E-5</c:v>
                </c:pt>
                <c:pt idx="38">
                  <c:v>1.137178888E-5</c:v>
                </c:pt>
                <c:pt idx="39">
                  <c:v>1.205737516E-5</c:v>
                </c:pt>
                <c:pt idx="40">
                  <c:v>1.27781122E-5</c:v>
                </c:pt>
                <c:pt idx="41">
                  <c:v>1.353580221E-5</c:v>
                </c:pt>
                <c:pt idx="42">
                  <c:v>1.4332339830000001E-5</c:v>
                </c:pt>
                <c:pt idx="43">
                  <c:v>1.516971679E-5</c:v>
                </c:pt>
                <c:pt idx="44">
                  <c:v>1.6050027000000001E-5</c:v>
                </c:pt>
                <c:pt idx="45">
                  <c:v>1.6975471669999999E-5</c:v>
                </c:pt>
                <c:pt idx="46">
                  <c:v>1.7948364910000002E-5</c:v>
                </c:pt>
                <c:pt idx="47">
                  <c:v>1.8971139450000001E-5</c:v>
                </c:pt>
                <c:pt idx="48">
                  <c:v>2.0046352760000001E-5</c:v>
                </c:pt>
                <c:pt idx="49">
                  <c:v>2.117669344E-5</c:v>
                </c:pt>
                <c:pt idx="50">
                  <c:v>2.2364987919999999E-5</c:v>
                </c:pt>
                <c:pt idx="51">
                  <c:v>2.3614207570000001E-5</c:v>
                </c:pt>
                <c:pt idx="52">
                  <c:v>2.4927476070000001E-5</c:v>
                </c:pt>
                <c:pt idx="53">
                  <c:v>2.6308077289999998E-5</c:v>
                </c:pt>
                <c:pt idx="54">
                  <c:v>2.7759463449999998E-5</c:v>
                </c:pt>
                <c:pt idx="55">
                  <c:v>2.9285263770000001E-5</c:v>
                </c:pt>
                <c:pt idx="56">
                  <c:v>3.0889293540000001E-5</c:v>
                </c:pt>
                <c:pt idx="57">
                  <c:v>3.2575563680000001E-5</c:v>
                </c:pt>
                <c:pt idx="58">
                  <c:v>3.4348290739999998E-5</c:v>
                </c:pt>
                <c:pt idx="59">
                  <c:v>3.6211907460000003E-5</c:v>
                </c:pt>
                <c:pt idx="60">
                  <c:v>3.8171073849999999E-5</c:v>
                </c:pt>
                <c:pt idx="61">
                  <c:v>4.0230688849999997E-5</c:v>
                </c:pt>
                <c:pt idx="62">
                  <c:v>4.2395902560000001E-5</c:v>
                </c:pt>
                <c:pt idx="63">
                  <c:v>4.4672129159999999E-5</c:v>
                </c:pt>
                <c:pt idx="64">
                  <c:v>4.7065060389999998E-5</c:v>
                </c:pt>
                <c:pt idx="65">
                  <c:v>4.9580679830000003E-5</c:v>
                </c:pt>
                <c:pt idx="66">
                  <c:v>5.2225277839999999E-5</c:v>
                </c:pt>
                <c:pt idx="67">
                  <c:v>5.5005467290000002E-5</c:v>
                </c:pt>
                <c:pt idx="68">
                  <c:v>5.7928200090000001E-5</c:v>
                </c:pt>
                <c:pt idx="69">
                  <c:v>6.1000784619999999E-5</c:v>
                </c:pt>
                <c:pt idx="70">
                  <c:v>6.4230903919999994E-5</c:v>
                </c:pt>
                <c:pt idx="71">
                  <c:v>6.7626634979999997E-5</c:v>
                </c:pt>
                <c:pt idx="72">
                  <c:v>7.1196468890000002E-5</c:v>
                </c:pt>
                <c:pt idx="73">
                  <c:v>7.4949332099999997E-5</c:v>
                </c:pt>
                <c:pt idx="74">
                  <c:v>7.8894608720000005E-5</c:v>
                </c:pt>
                <c:pt idx="75">
                  <c:v>8.3042164000000004E-5</c:v>
                </c:pt>
                <c:pt idx="76">
                  <c:v>8.7402368990000001E-5</c:v>
                </c:pt>
                <c:pt idx="77">
                  <c:v>9.1986126460000007E-5</c:v>
                </c:pt>
                <c:pt idx="78">
                  <c:v>9.6804898210000006E-5</c:v>
                </c:pt>
                <c:pt idx="79">
                  <c:v>1.0187073370000001E-4</c:v>
                </c:pt>
                <c:pt idx="80">
                  <c:v>1.0719630009999999E-4</c:v>
                </c:pt>
                <c:pt idx="81">
                  <c:v>1.127949141E-4</c:v>
                </c:pt>
                <c:pt idx="82">
                  <c:v>1.186805752E-4</c:v>
                </c:pt>
                <c:pt idx="83">
                  <c:v>1.2486800059999999E-4</c:v>
                </c:pt>
                <c:pt idx="84">
                  <c:v>1.313726621E-4</c:v>
                </c:pt>
                <c:pt idx="85">
                  <c:v>1.3821082469999999E-4</c:v>
                </c:pt>
                <c:pt idx="86">
                  <c:v>1.453995874E-4</c:v>
                </c:pt>
                <c:pt idx="87">
                  <c:v>1.529569259E-4</c:v>
                </c:pt>
                <c:pt idx="88">
                  <c:v>1.6090173729999999E-4</c:v>
                </c:pt>
                <c:pt idx="89">
                  <c:v>1.6925388799999999E-4</c:v>
                </c:pt>
                <c:pt idx="90">
                  <c:v>1.780342626E-4</c:v>
                </c:pt>
                <c:pt idx="91">
                  <c:v>1.872648166E-4</c:v>
                </c:pt>
                <c:pt idx="92">
                  <c:v>1.9696863129999999E-4</c:v>
                </c:pt>
                <c:pt idx="93">
                  <c:v>2.071699712E-4</c:v>
                </c:pt>
                <c:pt idx="94">
                  <c:v>2.178943449E-4</c:v>
                </c:pt>
                <c:pt idx="95">
                  <c:v>2.2916856910000001E-4</c:v>
                </c:pt>
                <c:pt idx="96">
                  <c:v>2.4102083499999999E-4</c:v>
                </c:pt>
                <c:pt idx="97">
                  <c:v>2.5348077969999998E-4</c:v>
                </c:pt>
                <c:pt idx="98">
                  <c:v>2.6657955939999998E-4</c:v>
                </c:pt>
                <c:pt idx="99">
                  <c:v>2.8034992780000002E-4</c:v>
                </c:pt>
                <c:pt idx="100">
                  <c:v>2.9482631820000003E-4</c:v>
                </c:pt>
                <c:pt idx="101">
                  <c:v>3.1004492900000002E-4</c:v>
                </c:pt>
                <c:pt idx="102">
                  <c:v>3.2604381460000001E-4</c:v>
                </c:pt>
                <c:pt idx="103">
                  <c:v>3.428629806E-4</c:v>
                </c:pt>
                <c:pt idx="104">
                  <c:v>3.6054448379999998E-4</c:v>
                </c:pt>
                <c:pt idx="105">
                  <c:v>3.7913253690000001E-4</c:v>
                </c:pt>
                <c:pt idx="106">
                  <c:v>3.9867361989999998E-4</c:v>
                </c:pt>
                <c:pt idx="107">
                  <c:v>4.1921659569999999E-4</c:v>
                </c:pt>
                <c:pt idx="108">
                  <c:v>4.4081283240000001E-4</c:v>
                </c:pt>
                <c:pt idx="109">
                  <c:v>4.6351633179999999E-4</c:v>
                </c:pt>
                <c:pt idx="110">
                  <c:v>4.8738386449999999E-4</c:v>
                </c:pt>
                <c:pt idx="111">
                  <c:v>5.1247511180000001E-4</c:v>
                </c:pt>
                <c:pt idx="112">
                  <c:v>5.3885281489999995E-4</c:v>
                </c:pt>
                <c:pt idx="113">
                  <c:v>5.6658293159999999E-4</c:v>
                </c:pt>
                <c:pt idx="114">
                  <c:v>5.9573480189999996E-4</c:v>
                </c:pt>
                <c:pt idx="115">
                  <c:v>6.2638132059999996E-4</c:v>
                </c:pt>
                <c:pt idx="116">
                  <c:v>6.5859911980000005E-4</c:v>
                </c:pt>
                <c:pt idx="117">
                  <c:v>6.9246876100000001E-4</c:v>
                </c:pt>
                <c:pt idx="118">
                  <c:v>7.2807493570000001E-4</c:v>
                </c:pt>
                <c:pt idx="119">
                  <c:v>7.6550667809999998E-4</c:v>
                </c:pt>
                <c:pt idx="120">
                  <c:v>8.0485758700000001E-4</c:v>
                </c:pt>
                <c:pt idx="121">
                  <c:v>8.4622606010000001E-4</c:v>
                </c:pt>
                <c:pt idx="122">
                  <c:v>8.8971554019999998E-4</c:v>
                </c:pt>
                <c:pt idx="123">
                  <c:v>9.3543477359999999E-4</c:v>
                </c:pt>
                <c:pt idx="124">
                  <c:v>9.8349808220000003E-4</c:v>
                </c:pt>
                <c:pt idx="125">
                  <c:v>1.0340256490000001E-3</c:v>
                </c:pt>
                <c:pt idx="126">
                  <c:v>1.08714382E-3</c:v>
                </c:pt>
                <c:pt idx="127">
                  <c:v>1.1429854180000001E-3</c:v>
                </c:pt>
                <c:pt idx="128">
                  <c:v>1.201690076E-3</c:v>
                </c:pt>
                <c:pt idx="129">
                  <c:v>1.2634045859999999E-3</c:v>
                </c:pt>
                <c:pt idx="130">
                  <c:v>1.328283266E-3</c:v>
                </c:pt>
                <c:pt idx="131">
                  <c:v>1.3964883479999999E-3</c:v>
                </c:pt>
                <c:pt idx="132">
                  <c:v>1.4681903780000001E-3</c:v>
                </c:pt>
                <c:pt idx="133">
                  <c:v>1.5435686509999999E-3</c:v>
                </c:pt>
                <c:pt idx="134">
                  <c:v>1.62281165E-3</c:v>
                </c:pt>
                <c:pt idx="135">
                  <c:v>1.7061175249999999E-3</c:v>
                </c:pt>
                <c:pt idx="136">
                  <c:v>1.793694583E-3</c:v>
                </c:pt>
                <c:pt idx="137">
                  <c:v>1.8857618129999999E-3</c:v>
                </c:pt>
                <c:pt idx="138">
                  <c:v>1.9825494310000001E-3</c:v>
                </c:pt>
                <c:pt idx="139">
                  <c:v>2.0842994559999999E-3</c:v>
                </c:pt>
                <c:pt idx="140">
                  <c:v>2.1912663169999999E-3</c:v>
                </c:pt>
                <c:pt idx="141">
                  <c:v>2.3037174860000001E-3</c:v>
                </c:pt>
                <c:pt idx="142">
                  <c:v>2.421934149E-3</c:v>
                </c:pt>
                <c:pt idx="143">
                  <c:v>2.5462119099999999E-3</c:v>
                </c:pt>
                <c:pt idx="144">
                  <c:v>2.6768615290000001E-3</c:v>
                </c:pt>
                <c:pt idx="145">
                  <c:v>2.8142096960000001E-3</c:v>
                </c:pt>
                <c:pt idx="146">
                  <c:v>2.9585998550000002E-3</c:v>
                </c:pt>
                <c:pt idx="147">
                  <c:v>3.1103930560000001E-3</c:v>
                </c:pt>
                <c:pt idx="148">
                  <c:v>3.2699688599999999E-3</c:v>
                </c:pt>
                <c:pt idx="149">
                  <c:v>3.437726291E-3</c:v>
                </c:pt>
                <c:pt idx="150">
                  <c:v>3.6140848290000002E-3</c:v>
                </c:pt>
                <c:pt idx="151">
                  <c:v>3.7994854629999999E-3</c:v>
                </c:pt>
                <c:pt idx="152">
                  <c:v>3.9943917900000002E-3</c:v>
                </c:pt>
                <c:pt idx="153">
                  <c:v>4.1992911789999997E-3</c:v>
                </c:pt>
                <c:pt idx="154">
                  <c:v>4.4146959840000001E-3</c:v>
                </c:pt>
                <c:pt idx="155">
                  <c:v>4.6411448290000004E-3</c:v>
                </c:pt>
                <c:pt idx="156">
                  <c:v>4.8792039549999996E-3</c:v>
                </c:pt>
                <c:pt idx="157">
                  <c:v>5.1294686339999999E-3</c:v>
                </c:pt>
                <c:pt idx="158">
                  <c:v>5.3925646570000003E-3</c:v>
                </c:pt>
                <c:pt idx="159">
                  <c:v>5.6691499010000004E-3</c:v>
                </c:pt>
                <c:pt idx="160">
                  <c:v>5.9599159740000001E-3</c:v>
                </c:pt>
                <c:pt idx="161">
                  <c:v>6.2655899430000004E-3</c:v>
                </c:pt>
                <c:pt idx="162">
                  <c:v>6.5869361509999997E-3</c:v>
                </c:pt>
                <c:pt idx="163">
                  <c:v>6.9247581310000004E-3</c:v>
                </c:pt>
                <c:pt idx="164">
                  <c:v>7.2799006150000003E-3</c:v>
                </c:pt>
                <c:pt idx="165">
                  <c:v>7.6532516430000003E-3</c:v>
                </c:pt>
                <c:pt idx="166">
                  <c:v>8.0457447880000008E-3</c:v>
                </c:pt>
                <c:pt idx="167">
                  <c:v>8.458361486E-3</c:v>
                </c:pt>
                <c:pt idx="168">
                  <c:v>8.8921334949999993E-3</c:v>
                </c:pt>
                <c:pt idx="169">
                  <c:v>9.3481454709999998E-3</c:v>
                </c:pt>
                <c:pt idx="170">
                  <c:v>9.8275376810000002E-3</c:v>
                </c:pt>
                <c:pt idx="171">
                  <c:v>1.0331508850000001E-2</c:v>
                </c:pt>
                <c:pt idx="172">
                  <c:v>1.0861319180000001E-2</c:v>
                </c:pt>
                <c:pt idx="173">
                  <c:v>1.141829347E-2</c:v>
                </c:pt>
                <c:pt idx="174">
                  <c:v>1.2003824430000001E-2</c:v>
                </c:pt>
                <c:pt idx="175">
                  <c:v>1.2619376220000001E-2</c:v>
                </c:pt>
                <c:pt idx="176">
                  <c:v>1.3266488010000001E-2</c:v>
                </c:pt>
                <c:pt idx="177">
                  <c:v>1.394677794E-2</c:v>
                </c:pt>
                <c:pt idx="178">
                  <c:v>1.466194708E-2</c:v>
                </c:pt>
                <c:pt idx="179">
                  <c:v>1.5413783719999999E-2</c:v>
                </c:pt>
                <c:pt idx="180">
                  <c:v>1.620416786E-2</c:v>
                </c:pt>
                <c:pt idx="181">
                  <c:v>1.7035075850000001E-2</c:v>
                </c:pt>
                <c:pt idx="182">
                  <c:v>1.790858541E-2</c:v>
                </c:pt>
                <c:pt idx="183">
                  <c:v>1.8826880760000001E-2</c:v>
                </c:pt>
                <c:pt idx="184">
                  <c:v>1.979225812E-2</c:v>
                </c:pt>
                <c:pt idx="185">
                  <c:v>2.080713143E-2</c:v>
                </c:pt>
                <c:pt idx="186">
                  <c:v>2.1874038419999998E-2</c:v>
                </c:pt>
                <c:pt idx="187">
                  <c:v>2.2995646889999999E-2</c:v>
                </c:pt>
                <c:pt idx="188">
                  <c:v>2.4174761459999999E-2</c:v>
                </c:pt>
                <c:pt idx="189">
                  <c:v>2.5414330530000001E-2</c:v>
                </c:pt>
                <c:pt idx="190">
                  <c:v>2.6717453660000001E-2</c:v>
                </c:pt>
                <c:pt idx="191">
                  <c:v>2.8087389340000001E-2</c:v>
                </c:pt>
                <c:pt idx="192">
                  <c:v>2.952756313E-2</c:v>
                </c:pt>
                <c:pt idx="193">
                  <c:v>3.1041576210000001E-2</c:v>
                </c:pt>
                <c:pt idx="194">
                  <c:v>3.2633214399999999E-2</c:v>
                </c:pt>
                <c:pt idx="195">
                  <c:v>3.4306457620000001E-2</c:v>
                </c:pt>
                <c:pt idx="196">
                  <c:v>3.6065489860000001E-2</c:v>
                </c:pt>
                <c:pt idx="197">
                  <c:v>3.7914709599999999E-2</c:v>
                </c:pt>
                <c:pt idx="198">
                  <c:v>3.985874088E-2</c:v>
                </c:pt>
                <c:pt idx="199">
                  <c:v>4.1902444759999997E-2</c:v>
                </c:pt>
                <c:pt idx="200">
                  <c:v>4.4050931590000002E-2</c:v>
                </c:pt>
                <c:pt idx="201">
                  <c:v>4.6309573690000001E-2</c:v>
                </c:pt>
                <c:pt idx="202">
                  <c:v>4.8684018850000003E-2</c:v>
                </c:pt>
                <c:pt idx="203">
                  <c:v>5.1180204409999999E-2</c:v>
                </c:pt>
                <c:pt idx="204">
                  <c:v>5.3804372150000002E-2</c:v>
                </c:pt>
                <c:pt idx="205">
                  <c:v>5.656308384E-2</c:v>
                </c:pt>
                <c:pt idx="206">
                  <c:v>5.9463237709999998E-2</c:v>
                </c:pt>
                <c:pt idx="207">
                  <c:v>6.2512085640000006E-2</c:v>
                </c:pt>
                <c:pt idx="208">
                  <c:v>6.5717251350000006E-2</c:v>
                </c:pt>
                <c:pt idx="209">
                  <c:v>6.9086749419999996E-2</c:v>
                </c:pt>
                <c:pt idx="210">
                  <c:v>7.2629005349999998E-2</c:v>
                </c:pt>
                <c:pt idx="211">
                  <c:v>7.6352876619999996E-2</c:v>
                </c:pt>
                <c:pt idx="212">
                  <c:v>8.0267674859999999E-2</c:v>
                </c:pt>
                <c:pt idx="213">
                  <c:v>8.4383189100000006E-2</c:v>
                </c:pt>
                <c:pt idx="214">
                  <c:v>8.8709710260000005E-2</c:v>
                </c:pt>
                <c:pt idx="215">
                  <c:v>9.3258056909999998E-2</c:v>
                </c:pt>
                <c:pt idx="216">
                  <c:v>9.8039602269999998E-2</c:v>
                </c:pt>
                <c:pt idx="217">
                  <c:v>0.1030663027</c:v>
                </c:pt>
                <c:pt idx="218">
                  <c:v>0.1083507276</c:v>
                </c:pt>
                <c:pt idx="219">
                  <c:v>0.1139060907</c:v>
                </c:pt>
                <c:pt idx="220">
                  <c:v>0.1197462834</c:v>
                </c:pt>
                <c:pt idx="221">
                  <c:v>0.12588590920000001</c:v>
                </c:pt>
                <c:pt idx="222">
                  <c:v>0.13234032030000001</c:v>
                </c:pt>
                <c:pt idx="223">
                  <c:v>0.1391256562</c:v>
                </c:pt>
                <c:pt idx="224">
                  <c:v>0.14625888370000001</c:v>
                </c:pt>
                <c:pt idx="225">
                  <c:v>0.15375783949999999</c:v>
                </c:pt>
                <c:pt idx="226">
                  <c:v>0.16164127510000001</c:v>
                </c:pt>
                <c:pt idx="227">
                  <c:v>0.16992890299999999</c:v>
                </c:pt>
                <c:pt idx="228">
                  <c:v>0.17864144670000001</c:v>
                </c:pt>
                <c:pt idx="229">
                  <c:v>0.1878006921</c:v>
                </c:pt>
                <c:pt idx="230">
                  <c:v>0.19742954200000001</c:v>
                </c:pt>
                <c:pt idx="231">
                  <c:v>0.2075520736</c:v>
                </c:pt>
                <c:pt idx="232">
                  <c:v>0.21819359860000001</c:v>
                </c:pt>
                <c:pt idx="233">
                  <c:v>0.22938072609999999</c:v>
                </c:pt>
                <c:pt idx="234">
                  <c:v>0.24114142999999999</c:v>
                </c:pt>
                <c:pt idx="235">
                  <c:v>0.25350511799999997</c:v>
                </c:pt>
                <c:pt idx="236">
                  <c:v>0.26650270590000003</c:v>
                </c:pt>
                <c:pt idx="237">
                  <c:v>0.28016669440000003</c:v>
                </c:pt>
                <c:pt idx="238">
                  <c:v>0.29453125050000001</c:v>
                </c:pt>
                <c:pt idx="239">
                  <c:v>0.30963229320000002</c:v>
                </c:pt>
                <c:pt idx="240">
                  <c:v>0.32550758279999997</c:v>
                </c:pt>
                <c:pt idx="241">
                  <c:v>0.34219681600000001</c:v>
                </c:pt>
                <c:pt idx="242">
                  <c:v>0.35974172450000003</c:v>
                </c:pt>
                <c:pt idx="243">
                  <c:v>0.37818617970000001</c:v>
                </c:pt>
                <c:pt idx="244">
                  <c:v>0.39757630230000002</c:v>
                </c:pt>
                <c:pt idx="245">
                  <c:v>0.4179605777</c:v>
                </c:pt>
                <c:pt idx="246">
                  <c:v>0.43938997730000001</c:v>
                </c:pt>
                <c:pt idx="247">
                  <c:v>0.46191808579999999</c:v>
                </c:pt>
                <c:pt idx="248">
                  <c:v>0.48560123500000002</c:v>
                </c:pt>
                <c:pt idx="249">
                  <c:v>0.5104986453</c:v>
                </c:pt>
                <c:pt idx="250">
                  <c:v>0.53667257300000004</c:v>
                </c:pt>
                <c:pt idx="251">
                  <c:v>0.56418846680000001</c:v>
                </c:pt>
                <c:pt idx="252">
                  <c:v>0.59311513059999998</c:v>
                </c:pt>
                <c:pt idx="253">
                  <c:v>0.62352489619999996</c:v>
                </c:pt>
                <c:pt idx="254">
                  <c:v>0.65549380369999999</c:v>
                </c:pt>
                <c:pt idx="255">
                  <c:v>0.68910179230000002</c:v>
                </c:pt>
                <c:pt idx="256">
                  <c:v>0.72443289919999998</c:v>
                </c:pt>
                <c:pt idx="257">
                  <c:v>0.76157547079999999</c:v>
                </c:pt>
                <c:pt idx="258">
                  <c:v>0.80062238269999997</c:v>
                </c:pt>
                <c:pt idx="259">
                  <c:v>0.84167127249999996</c:v>
                </c:pt>
                <c:pt idx="260">
                  <c:v>0.88482478399999998</c:v>
                </c:pt>
                <c:pt idx="261">
                  <c:v>0.93019082330000002</c:v>
                </c:pt>
                <c:pt idx="262">
                  <c:v>0.97788282920000003</c:v>
                </c:pt>
                <c:pt idx="263">
                  <c:v>1.028020057</c:v>
                </c:pt>
                <c:pt idx="264">
                  <c:v>1.0807278739999999</c:v>
                </c:pt>
                <c:pt idx="265">
                  <c:v>1.1361380800000001</c:v>
                </c:pt>
                <c:pt idx="266">
                  <c:v>1.1943892279999999</c:v>
                </c:pt>
                <c:pt idx="267">
                  <c:v>1.255626975</c:v>
                </c:pt>
                <c:pt idx="268">
                  <c:v>1.3200044500000001</c:v>
                </c:pt>
                <c:pt idx="269">
                  <c:v>1.387682627</c:v>
                </c:pt>
                <c:pt idx="270">
                  <c:v>1.45883074</c:v>
                </c:pt>
                <c:pt idx="271">
                  <c:v>1.5336266940000001</c:v>
                </c:pt>
                <c:pt idx="272">
                  <c:v>1.6122575180000001</c:v>
                </c:pt>
                <c:pt idx="273">
                  <c:v>1.694919831</c:v>
                </c:pt>
                <c:pt idx="274">
                  <c:v>1.7818203319999999</c:v>
                </c:pt>
                <c:pt idx="275">
                  <c:v>1.8731763159999999</c:v>
                </c:pt>
                <c:pt idx="276">
                  <c:v>1.969216222</c:v>
                </c:pt>
                <c:pt idx="277">
                  <c:v>2.0701801999999998</c:v>
                </c:pt>
                <c:pt idx="278">
                  <c:v>2.1763207109999998</c:v>
                </c:pt>
                <c:pt idx="279">
                  <c:v>2.2879031620000001</c:v>
                </c:pt>
                <c:pt idx="280">
                  <c:v>2.4052065680000001</c:v>
                </c:pt>
                <c:pt idx="281">
                  <c:v>2.5285242490000002</c:v>
                </c:pt>
                <c:pt idx="282">
                  <c:v>2.6581645620000001</c:v>
                </c:pt>
                <c:pt idx="283">
                  <c:v>2.794451676</c:v>
                </c:pt>
                <c:pt idx="284">
                  <c:v>2.9377263789999999</c:v>
                </c:pt>
                <c:pt idx="285">
                  <c:v>3.088346934</c:v>
                </c:pt>
                <c:pt idx="286">
                  <c:v>3.2466899699999998</c:v>
                </c:pt>
                <c:pt idx="287">
                  <c:v>3.4131514269999998</c:v>
                </c:pt>
                <c:pt idx="288">
                  <c:v>3.588147545</c:v>
                </c:pt>
                <c:pt idx="289">
                  <c:v>3.7721159059999998</c:v>
                </c:pt>
                <c:pt idx="290">
                  <c:v>3.9655165270000001</c:v>
                </c:pt>
                <c:pt idx="291">
                  <c:v>4.1688330100000002</c:v>
                </c:pt>
                <c:pt idx="292">
                  <c:v>4.3825737509999998</c:v>
                </c:pt>
                <c:pt idx="293">
                  <c:v>4.6072732150000002</c:v>
                </c:pt>
                <c:pt idx="294">
                  <c:v>4.8434932670000004</c:v>
                </c:pt>
                <c:pt idx="295">
                  <c:v>5.0918245789999999</c:v>
                </c:pt>
                <c:pt idx="296">
                  <c:v>5.3528881100000003</c:v>
                </c:pt>
                <c:pt idx="297">
                  <c:v>5.6273366549999997</c:v>
                </c:pt>
                <c:pt idx="298">
                  <c:v>5.9158564780000003</c:v>
                </c:pt>
                <c:pt idx="299">
                  <c:v>6.2191690279999996</c:v>
                </c:pt>
                <c:pt idx="300">
                  <c:v>6.5380327449999998</c:v>
                </c:pt>
                <c:pt idx="301">
                  <c:v>6.8732449539999996</c:v>
                </c:pt>
                <c:pt idx="302">
                  <c:v>7.225643861</c:v>
                </c:pt>
                <c:pt idx="303">
                  <c:v>7.5961106469999997</c:v>
                </c:pt>
                <c:pt idx="304">
                  <c:v>7.9855716699999997</c:v>
                </c:pt>
                <c:pt idx="305">
                  <c:v>8.3950007880000008</c:v>
                </c:pt>
                <c:pt idx="306">
                  <c:v>8.8254217849999996</c:v>
                </c:pt>
                <c:pt idx="307">
                  <c:v>9.2779109379999998</c:v>
                </c:pt>
                <c:pt idx="308">
                  <c:v>9.7535997069999993</c:v>
                </c:pt>
                <c:pt idx="309">
                  <c:v>10.25367756</c:v>
                </c:pt>
                <c:pt idx="310">
                  <c:v>10.77939495</c:v>
                </c:pt>
                <c:pt idx="311">
                  <c:v>11.332066449999999</c:v>
                </c:pt>
                <c:pt idx="312">
                  <c:v>11.913074030000001</c:v>
                </c:pt>
                <c:pt idx="313">
                  <c:v>12.523870499999999</c:v>
                </c:pt>
                <c:pt idx="314">
                  <c:v>13.165983170000001</c:v>
                </c:pt>
                <c:pt idx="315">
                  <c:v>13.84101766</c:v>
                </c:pt>
                <c:pt idx="316">
                  <c:v>14.55066192</c:v>
                </c:pt>
                <c:pt idx="317">
                  <c:v>15.29669041</c:v>
                </c:pt>
                <c:pt idx="318">
                  <c:v>16.080968599999999</c:v>
                </c:pt>
                <c:pt idx="319">
                  <c:v>16.905457590000001</c:v>
                </c:pt>
                <c:pt idx="320">
                  <c:v>17.77221904</c:v>
                </c:pt>
                <c:pt idx="321">
                  <c:v>18.683420300000002</c:v>
                </c:pt>
                <c:pt idx="322">
                  <c:v>19.641339840000001</c:v>
                </c:pt>
                <c:pt idx="323">
                  <c:v>20.64837297</c:v>
                </c:pt>
                <c:pt idx="324">
                  <c:v>21.707037799999998</c:v>
                </c:pt>
                <c:pt idx="325">
                  <c:v>22.81998153</c:v>
                </c:pt>
                <c:pt idx="326">
                  <c:v>23.9899871</c:v>
                </c:pt>
                <c:pt idx="327">
                  <c:v>25.219980150000001</c:v>
                </c:pt>
                <c:pt idx="328">
                  <c:v>26.513036280000001</c:v>
                </c:pt>
                <c:pt idx="329">
                  <c:v>27.872388820000001</c:v>
                </c:pt>
                <c:pt idx="330">
                  <c:v>29.301436859999999</c:v>
                </c:pt>
                <c:pt idx="331">
                  <c:v>30.803753749999998</c:v>
                </c:pt>
                <c:pt idx="332">
                  <c:v>32.383096080000001</c:v>
                </c:pt>
              </c:numCache>
            </c:numRef>
          </c:xVal>
          <c:yVal>
            <c:numRef>
              <c:f>'1snew'!$H$1:$H$333</c:f>
              <c:numCache>
                <c:formatCode>0.00E+00</c:formatCode>
                <c:ptCount val="333"/>
                <c:pt idx="0" formatCode="General">
                  <c:v>0</c:v>
                </c:pt>
                <c:pt idx="1">
                  <c:v>1.2633358384208839E-7</c:v>
                </c:pt>
                <c:pt idx="2">
                  <c:v>5.3157519535462277E-7</c:v>
                </c:pt>
                <c:pt idx="3">
                  <c:v>1.2586755701999951E-6</c:v>
                </c:pt>
                <c:pt idx="4">
                  <c:v>2.3557998640886487E-6</c:v>
                </c:pt>
                <c:pt idx="5">
                  <c:v>3.8769114798081312E-6</c:v>
                </c:pt>
                <c:pt idx="6">
                  <c:v>5.8824189966023383E-6</c:v>
                </c:pt>
                <c:pt idx="7">
                  <c:v>8.4398929956482677E-6</c:v>
                </c:pt>
                <c:pt idx="8">
                  <c:v>1.162486003690096E-5</c:v>
                </c:pt>
                <c:pt idx="9">
                  <c:v>1.5521682106641124E-5</c:v>
                </c:pt>
                <c:pt idx="10">
                  <c:v>2.0224530516615476E-5</c:v>
                </c:pt>
                <c:pt idx="11">
                  <c:v>2.5838464245709501E-5</c:v>
                </c:pt>
                <c:pt idx="12">
                  <c:v>3.2480623674978626E-5</c:v>
                </c:pt>
                <c:pt idx="13">
                  <c:v>4.0281551999382953E-5</c:v>
                </c:pt>
                <c:pt idx="14">
                  <c:v>4.9386657713703688E-5</c:v>
                </c:pt>
                <c:pt idx="15">
                  <c:v>5.995783278505013E-5</c:v>
                </c:pt>
                <c:pt idx="16">
                  <c:v>7.217524319865557E-5</c:v>
                </c:pt>
                <c:pt idx="17">
                  <c:v>8.6239309565096808E-5</c:v>
                </c:pt>
                <c:pt idx="18">
                  <c:v>1.0237289783501153E-4</c:v>
                </c:pt>
                <c:pt idx="19">
                  <c:v>1.2082374215445432E-4</c:v>
                </c:pt>
                <c:pt idx="20">
                  <c:v>1.4186712305154601E-4</c:v>
                </c:pt>
                <c:pt idx="21">
                  <c:v>1.658088291047444E-4</c:v>
                </c:pt>
                <c:pt idx="22">
                  <c:v>1.9298843000564009E-4</c:v>
                </c:pt>
                <c:pt idx="23">
                  <c:v>2.2378289350931258E-4</c:v>
                </c:pt>
                <c:pt idx="24">
                  <c:v>2.5861058136556153E-4</c:v>
                </c:pt>
                <c:pt idx="25">
                  <c:v>2.9793566438532024E-4</c:v>
                </c:pt>
                <c:pt idx="26">
                  <c:v>3.4227299588626231E-4</c:v>
                </c:pt>
                <c:pt idx="27">
                  <c:v>3.9219349590967063E-4</c:v>
                </c:pt>
                <c:pt idx="28">
                  <c:v>4.4833009016896484E-4</c:v>
                </c:pt>
                <c:pt idx="29">
                  <c:v>5.1138426567642057E-4</c:v>
                </c:pt>
                <c:pt idx="30">
                  <c:v>5.8213330401284298E-4</c:v>
                </c:pt>
                <c:pt idx="31">
                  <c:v>6.6143825273493799E-4</c:v>
                </c:pt>
                <c:pt idx="32">
                  <c:v>7.5025271553730364E-4</c:v>
                </c:pt>
                <c:pt idx="33">
                  <c:v>8.4963253965115765E-4</c:v>
                </c:pt>
                <c:pt idx="34">
                  <c:v>9.6074647888253796E-4</c:v>
                </c:pt>
                <c:pt idx="35">
                  <c:v>1.0848879377312963E-3</c:v>
                </c:pt>
                <c:pt idx="36">
                  <c:v>1.2234878880173325E-3</c:v>
                </c:pt>
                <c:pt idx="37">
                  <c:v>1.3781290744648257E-3</c:v>
                </c:pt>
                <c:pt idx="38">
                  <c:v>1.5505616203770872E-3</c:v>
                </c:pt>
                <c:pt idx="39">
                  <c:v>1.742720164305246E-3</c:v>
                </c:pt>
                <c:pt idx="40">
                  <c:v>1.9567426591411614E-3</c:v>
                </c:pt>
                <c:pt idx="41">
                  <c:v>2.1949909821161566E-3</c:v>
                </c:pt>
                <c:pt idx="42">
                  <c:v>2.4600734973684014E-3</c:v>
                </c:pt>
                <c:pt idx="43">
                  <c:v>2.7548697357441345E-3</c:v>
                </c:pt>
                <c:pt idx="44">
                  <c:v>3.0825573582580769E-3</c:v>
                </c:pt>
                <c:pt idx="45">
                  <c:v>3.4466415692077832E-3</c:v>
                </c:pt>
                <c:pt idx="46">
                  <c:v>3.8509871572595007E-3</c:v>
                </c:pt>
                <c:pt idx="47">
                  <c:v>4.2998533293157042E-3</c:v>
                </c:pt>
                <c:pt idx="48">
                  <c:v>4.7979315289204266E-3</c:v>
                </c:pt>
                <c:pt idx="49">
                  <c:v>5.3503863809863661E-3</c:v>
                </c:pt>
                <c:pt idx="50">
                  <c:v>5.9628999382863625E-3</c:v>
                </c:pt>
                <c:pt idx="51">
                  <c:v>6.6417193543186715E-3</c:v>
                </c:pt>
                <c:pt idx="52">
                  <c:v>7.3937080935441409E-3</c:v>
                </c:pt>
                <c:pt idx="53">
                  <c:v>8.2264007713959541E-3</c:v>
                </c:pt>
                <c:pt idx="54">
                  <c:v>9.148061635817618E-3</c:v>
                </c:pt>
                <c:pt idx="55">
                  <c:v>1.0167746654377073E-2</c:v>
                </c:pt>
                <c:pt idx="56">
                  <c:v>1.1295369190570014E-2</c:v>
                </c:pt>
                <c:pt idx="57">
                  <c:v>1.2541768924813554E-2</c:v>
                </c:pt>
                <c:pt idx="58">
                  <c:v>1.3918783920991239E-2</c:v>
                </c:pt>
                <c:pt idx="59">
                  <c:v>1.5439325228869609E-2</c:v>
                </c:pt>
                <c:pt idx="60">
                  <c:v>1.7117453784847653E-2</c:v>
                </c:pt>
                <c:pt idx="61">
                  <c:v>1.8968458458114321E-2</c:v>
                </c:pt>
                <c:pt idx="62">
                  <c:v>2.1008934952968898E-2</c:v>
                </c:pt>
                <c:pt idx="63">
                  <c:v>2.3256863999552572E-2</c:v>
                </c:pt>
                <c:pt idx="64">
                  <c:v>2.5731688311438208E-2</c:v>
                </c:pt>
                <c:pt idx="65">
                  <c:v>2.8454386487802682E-2</c:v>
                </c:pt>
                <c:pt idx="66">
                  <c:v>3.1447543084772336E-2</c:v>
                </c:pt>
                <c:pt idx="67">
                  <c:v>3.4735413695170636E-2</c:v>
                </c:pt>
                <c:pt idx="68">
                  <c:v>3.8343983790807598E-2</c:v>
                </c:pt>
                <c:pt idx="69">
                  <c:v>4.2301021521176332E-2</c:v>
                </c:pt>
                <c:pt idx="70">
                  <c:v>4.6636125149058134E-2</c:v>
                </c:pt>
                <c:pt idx="71">
                  <c:v>5.1380766617688998E-2</c:v>
                </c:pt>
                <c:pt idx="72">
                  <c:v>5.6568336524180099E-2</c:v>
                </c:pt>
                <c:pt idx="73">
                  <c:v>6.2234196757995498E-2</c:v>
                </c:pt>
                <c:pt idx="74">
                  <c:v>6.8415752932469029E-2</c:v>
                </c:pt>
                <c:pt idx="75">
                  <c:v>7.5152562944287807E-2</c:v>
                </c:pt>
                <c:pt idx="76">
                  <c:v>8.2486505237529609E-2</c:v>
                </c:pt>
                <c:pt idx="77">
                  <c:v>9.0462036837278506E-2</c:v>
                </c:pt>
                <c:pt idx="78">
                  <c:v>9.9126578476250171E-2</c:v>
                </c:pt>
                <c:pt idx="79">
                  <c:v>0.10853106636463866</c:v>
                </c:pt>
                <c:pt idx="80">
                  <c:v>0.11873069822125301</c:v>
                </c:pt>
                <c:pt idx="81">
                  <c:v>0.12978586777751847</c:v>
                </c:pt>
                <c:pt idx="82">
                  <c:v>0.14176320169292211</c:v>
                </c:pt>
                <c:pt idx="83">
                  <c:v>0.15473650352403773</c:v>
                </c:pt>
                <c:pt idx="84">
                  <c:v>0.16878734697137365</c:v>
                </c:pt>
                <c:pt idx="85">
                  <c:v>0.18400519637189305</c:v>
                </c:pt>
                <c:pt idx="86">
                  <c:v>0.20048724599669768</c:v>
                </c:pt>
                <c:pt idx="87">
                  <c:v>0.21833835106948765</c:v>
                </c:pt>
                <c:pt idx="88">
                  <c:v>0.23767127596249893</c:v>
                </c:pt>
                <c:pt idx="89">
                  <c:v>0.25860723394922241</c:v>
                </c:pt>
                <c:pt idx="90">
                  <c:v>0.28127659786004622</c:v>
                </c:pt>
                <c:pt idx="91">
                  <c:v>0.30581968659716008</c:v>
                </c:pt>
                <c:pt idx="92">
                  <c:v>0.33238758808329988</c:v>
                </c:pt>
                <c:pt idx="93">
                  <c:v>0.36114300727034671</c:v>
                </c:pt>
                <c:pt idx="94">
                  <c:v>0.39226114455651079</c:v>
                </c:pt>
                <c:pt idx="95">
                  <c:v>0.42593061010578437</c:v>
                </c:pt>
                <c:pt idx="96">
                  <c:v>0.46235438210115964</c:v>
                </c:pt>
                <c:pt idx="97">
                  <c:v>0.50175081362159524</c:v>
                </c:pt>
                <c:pt idx="98">
                  <c:v>0.54435469327825481</c:v>
                </c:pt>
                <c:pt idx="99">
                  <c:v>0.59041836047356477</c:v>
                </c:pt>
                <c:pt idx="100">
                  <c:v>0.64021287865913612</c:v>
                </c:pt>
                <c:pt idx="101">
                  <c:v>0.69402926662825504</c:v>
                </c:pt>
                <c:pt idx="102">
                  <c:v>0.75217978699827581</c:v>
                </c:pt>
                <c:pt idx="103">
                  <c:v>0.81499929229182844</c:v>
                </c:pt>
                <c:pt idx="104">
                  <c:v>0.88284662619762611</c:v>
                </c:pt>
                <c:pt idx="105">
                  <c:v>0.95610607828446481</c:v>
                </c:pt>
                <c:pt idx="106">
                  <c:v>1.0351888867362904</c:v>
                </c:pt>
                <c:pt idx="107">
                  <c:v>1.1205347883117731</c:v>
                </c:pt>
                <c:pt idx="108">
                  <c:v>1.2126136018237694</c:v>
                </c:pt>
                <c:pt idx="109">
                  <c:v>1.3119268448298502</c:v>
                </c:pt>
                <c:pt idx="110">
                  <c:v>1.4190093696479094</c:v>
                </c:pt>
                <c:pt idx="111">
                  <c:v>1.5344310140208826</c:v>
                </c:pt>
                <c:pt idx="112">
                  <c:v>1.6587982325142017</c:v>
                </c:pt>
                <c:pt idx="113">
                  <c:v>1.7927557069378519</c:v>
                </c:pt>
                <c:pt idx="114">
                  <c:v>1.9369879367409795</c:v>
                </c:pt>
                <c:pt idx="115">
                  <c:v>2.0922207239402644</c:v>
                </c:pt>
                <c:pt idx="116">
                  <c:v>2.2592225873603864</c:v>
                </c:pt>
                <c:pt idx="117">
                  <c:v>2.4388060395799793</c:v>
                </c:pt>
                <c:pt idx="118">
                  <c:v>2.631828714885363</c:v>
                </c:pt>
                <c:pt idx="119">
                  <c:v>2.8391942555732288</c:v>
                </c:pt>
                <c:pt idx="120">
                  <c:v>3.0618529786780262</c:v>
                </c:pt>
                <c:pt idx="121">
                  <c:v>3.3008022097209997</c:v>
                </c:pt>
                <c:pt idx="122">
                  <c:v>3.5570862569885491</c:v>
                </c:pt>
                <c:pt idx="123">
                  <c:v>3.8317959222369593</c:v>
                </c:pt>
                <c:pt idx="124">
                  <c:v>4.1260675345639468</c:v>
                </c:pt>
                <c:pt idx="125">
                  <c:v>4.4410813249263326</c:v>
                </c:pt>
                <c:pt idx="126">
                  <c:v>4.7780591509668575</c:v>
                </c:pt>
                <c:pt idx="127">
                  <c:v>5.1382613885353958</c:v>
                </c:pt>
                <c:pt idx="128">
                  <c:v>5.522982921456947</c:v>
                </c:pt>
                <c:pt idx="129">
                  <c:v>5.9335480831683762</c:v>
                </c:pt>
                <c:pt idx="130">
                  <c:v>6.3713044472224905</c:v>
                </c:pt>
                <c:pt idx="131">
                  <c:v>6.8376152740420624</c:v>
                </c:pt>
                <c:pt idx="132">
                  <c:v>7.3338505428640222</c:v>
                </c:pt>
                <c:pt idx="133">
                  <c:v>7.8613763055655301</c:v>
                </c:pt>
                <c:pt idx="134">
                  <c:v>8.4215423326128906</c:v>
                </c:pt>
                <c:pt idx="135">
                  <c:v>9.0156677549195638</c:v>
                </c:pt>
                <c:pt idx="136">
                  <c:v>9.6450246423134249</c:v>
                </c:pt>
                <c:pt idx="137">
                  <c:v>10.310819246258767</c:v>
                </c:pt>
                <c:pt idx="138">
                  <c:v>11.01417089793412</c:v>
                </c:pt>
                <c:pt idx="139">
                  <c:v>11.756088217580549</c:v>
                </c:pt>
                <c:pt idx="140">
                  <c:v>12.537442742872521</c:v>
                </c:pt>
                <c:pt idx="141">
                  <c:v>13.358939633956375</c:v>
                </c:pt>
                <c:pt idx="142">
                  <c:v>14.221085569249924</c:v>
                </c:pt>
                <c:pt idx="143">
                  <c:v>15.124153734572465</c:v>
                </c:pt>
                <c:pt idx="144">
                  <c:v>16.068145926314454</c:v>
                </c:pt>
                <c:pt idx="145">
                  <c:v>17.052751915024931</c:v>
                </c:pt>
                <c:pt idx="146">
                  <c:v>18.077306165478984</c:v>
                </c:pt>
                <c:pt idx="147">
                  <c:v>19.140742346429857</c:v>
                </c:pt>
                <c:pt idx="148">
                  <c:v>20.241545841564427</c:v>
                </c:pt>
                <c:pt idx="149">
                  <c:v>21.377704923541948</c:v>
                </c:pt>
                <c:pt idx="150">
                  <c:v>22.546661226662973</c:v>
                </c:pt>
                <c:pt idx="151">
                  <c:v>23.745260307980868</c:v>
                </c:pt>
                <c:pt idx="152">
                  <c:v>24.969703394409077</c:v>
                </c:pt>
                <c:pt idx="153">
                  <c:v>26.215501538611523</c:v>
                </c:pt>
                <c:pt idx="154">
                  <c:v>27.477433511423524</c:v>
                </c:pt>
                <c:pt idx="155">
                  <c:v>28.749509233774472</c:v>
                </c:pt>
                <c:pt idx="156">
                  <c:v>30.024940414563389</c:v>
                </c:pt>
                <c:pt idx="157">
                  <c:v>31.296120692794975</c:v>
                </c:pt>
                <c:pt idx="158">
                  <c:v>32.554617325828573</c:v>
                </c:pt>
                <c:pt idx="159">
                  <c:v>33.791176931329872</c:v>
                </c:pt>
                <c:pt idx="160">
                  <c:v>34.995747910133367</c:v>
                </c:pt>
                <c:pt idx="161">
                  <c:v>36.157521937656249</c:v>
                </c:pt>
                <c:pt idx="162">
                  <c:v>37.264997227784754</c:v>
                </c:pt>
                <c:pt idx="163">
                  <c:v>38.306065961342654</c:v>
                </c:pt>
                <c:pt idx="164">
                  <c:v>39.268128075672251</c:v>
                </c:pt>
                <c:pt idx="165">
                  <c:v>40.138233110788562</c:v>
                </c:pt>
                <c:pt idx="166">
                  <c:v>40.903251451775787</c:v>
                </c:pt>
                <c:pt idx="167">
                  <c:v>41.550075394283567</c:v>
                </c:pt>
                <c:pt idx="168">
                  <c:v>42.065849540612824</c:v>
                </c:pt>
                <c:pt idx="169">
                  <c:v>42.438229012220269</c:v>
                </c:pt>
                <c:pt idx="170">
                  <c:v>42.655662525336709</c:v>
                </c:pt>
                <c:pt idx="171">
                  <c:v>42.707695936605703</c:v>
                </c:pt>
                <c:pt idx="172">
                  <c:v>42.585290117458733</c:v>
                </c:pt>
                <c:pt idx="173">
                  <c:v>42.28114556080223</c:v>
                </c:pt>
                <c:pt idx="174">
                  <c:v>41.790024014945196</c:v>
                </c:pt>
                <c:pt idx="175">
                  <c:v>41.109056076784697</c:v>
                </c:pt>
                <c:pt idx="176">
                  <c:v>40.238021995704784</c:v>
                </c:pt>
                <c:pt idx="177">
                  <c:v>39.179592128858047</c:v>
                </c:pt>
                <c:pt idx="178">
                  <c:v>37.939512229951141</c:v>
                </c:pt>
                <c:pt idx="179">
                  <c:v>36.526719562796423</c:v>
                </c:pt>
                <c:pt idx="180">
                  <c:v>34.953375695571175</c:v>
                </c:pt>
                <c:pt idx="181">
                  <c:v>33.234804121742471</c:v>
                </c:pt>
                <c:pt idx="182">
                  <c:v>31.389323243489478</c:v>
                </c:pt>
                <c:pt idx="183">
                  <c:v>29.437968705504183</c:v>
                </c:pt>
                <c:pt idx="184">
                  <c:v>27.404104239838848</c:v>
                </c:pt>
                <c:pt idx="185">
                  <c:v>25.312925029816746</c:v>
                </c:pt>
                <c:pt idx="186">
                  <c:v>23.190864368378222</c:v>
                </c:pt>
                <c:pt idx="187">
                  <c:v>21.064920452551483</c:v>
                </c:pt>
                <c:pt idx="188">
                  <c:v>18.961926643826715</c:v>
                </c:pt>
                <c:pt idx="189">
                  <c:v>16.907794234455785</c:v>
                </c:pt>
                <c:pt idx="190">
                  <c:v>14.92676129117889</c:v>
                </c:pt>
                <c:pt idx="191">
                  <c:v>13.040684043679011</c:v>
                </c:pt>
                <c:pt idx="192">
                  <c:v>11.268407608805422</c:v>
                </c:pt>
                <c:pt idx="193">
                  <c:v>9.6252512013695384</c:v>
                </c:pt>
                <c:pt idx="194">
                  <c:v>8.1226378151845751</c:v>
                </c:pt>
                <c:pt idx="195">
                  <c:v>6.7678911227347598</c:v>
                </c:pt>
                <c:pt idx="196">
                  <c:v>5.564212474761173</c:v>
                </c:pt>
                <c:pt idx="197">
                  <c:v>4.5108393024030597</c:v>
                </c:pt>
                <c:pt idx="198">
                  <c:v>3.603374079954647</c:v>
                </c:pt>
                <c:pt idx="199">
                  <c:v>2.8342611260287489</c:v>
                </c:pt>
                <c:pt idx="200">
                  <c:v>2.1933781233554197</c:v>
                </c:pt>
                <c:pt idx="201">
                  <c:v>1.6687014821740793</c:v>
                </c:pt>
                <c:pt idx="202">
                  <c:v>1.2470006007544596</c:v>
                </c:pt>
                <c:pt idx="203">
                  <c:v>0.91451570169419971</c:v>
                </c:pt>
                <c:pt idx="204">
                  <c:v>0.6575780107925443</c:v>
                </c:pt>
                <c:pt idx="205">
                  <c:v>0.46313845186334857</c:v>
                </c:pt>
                <c:pt idx="206">
                  <c:v>0.31918141015613866</c:v>
                </c:pt>
                <c:pt idx="207">
                  <c:v>0.21501184936720355</c:v>
                </c:pt>
                <c:pt idx="208">
                  <c:v>0.14141595289747624</c:v>
                </c:pt>
                <c:pt idx="209">
                  <c:v>9.0706032587503857E-2</c:v>
                </c:pt>
                <c:pt idx="210">
                  <c:v>5.6668625679889437E-2</c:v>
                </c:pt>
                <c:pt idx="211">
                  <c:v>3.443976485006163E-2</c:v>
                </c:pt>
                <c:pt idx="212">
                  <c:v>2.0333148937111203E-2</c:v>
                </c:pt>
                <c:pt idx="213">
                  <c:v>1.1645645973186035E-2</c:v>
                </c:pt>
                <c:pt idx="214">
                  <c:v>6.4608943683696577E-3</c:v>
                </c:pt>
                <c:pt idx="215">
                  <c:v>3.4666504167733861E-3</c:v>
                </c:pt>
                <c:pt idx="216">
                  <c:v>1.7959215864770562E-3</c:v>
                </c:pt>
                <c:pt idx="217">
                  <c:v>8.9667220107969537E-4</c:v>
                </c:pt>
                <c:pt idx="218">
                  <c:v>4.30594519505274E-4</c:v>
                </c:pt>
                <c:pt idx="219">
                  <c:v>1.9841490524406344E-4</c:v>
                </c:pt>
                <c:pt idx="220">
                  <c:v>8.7481022389941123E-5</c:v>
                </c:pt>
                <c:pt idx="221">
                  <c:v>3.6769065141847503E-5</c:v>
                </c:pt>
                <c:pt idx="222">
                  <c:v>1.465683570654064E-5</c:v>
                </c:pt>
                <c:pt idx="223">
                  <c:v>5.4980134604221763E-6</c:v>
                </c:pt>
                <c:pt idx="224">
                  <c:v>1.9162660937780725E-6</c:v>
                </c:pt>
                <c:pt idx="225">
                  <c:v>6.0668331088750627E-7</c:v>
                </c:pt>
                <c:pt idx="226">
                  <c:v>1.6682250094113245E-7</c:v>
                </c:pt>
                <c:pt idx="227">
                  <c:v>3.587115273667761E-8</c:v>
                </c:pt>
                <c:pt idx="228">
                  <c:v>4.272371452868005E-9</c:v>
                </c:pt>
                <c:pt idx="229">
                  <c:v>4.7356266215261714E-13</c:v>
                </c:pt>
                <c:pt idx="230">
                  <c:v>1.0491568142236315E-9</c:v>
                </c:pt>
                <c:pt idx="231">
                  <c:v>1.9737857805387505E-9</c:v>
                </c:pt>
                <c:pt idx="232">
                  <c:v>2.0879230212197694E-9</c:v>
                </c:pt>
                <c:pt idx="233">
                  <c:v>1.7187243195163999E-9</c:v>
                </c:pt>
                <c:pt idx="234">
                  <c:v>1.2091306528594895E-9</c:v>
                </c:pt>
                <c:pt idx="235">
                  <c:v>7.4924434451915651E-10</c:v>
                </c:pt>
                <c:pt idx="236">
                  <c:v>4.0855004607263125E-10</c:v>
                </c:pt>
                <c:pt idx="237">
                  <c:v>1.9024307497805697E-10</c:v>
                </c:pt>
                <c:pt idx="238">
                  <c:v>6.9599149153819654E-11</c:v>
                </c:pt>
                <c:pt idx="239">
                  <c:v>1.544334061536256E-11</c:v>
                </c:pt>
                <c:pt idx="240">
                  <c:v>2.75556887348532E-13</c:v>
                </c:pt>
                <c:pt idx="241">
                  <c:v>3.837889687270947E-12</c:v>
                </c:pt>
                <c:pt idx="242">
                  <c:v>1.3255368812031583E-11</c:v>
                </c:pt>
                <c:pt idx="243">
                  <c:v>2.1646390390394421E-11</c:v>
                </c:pt>
                <c:pt idx="244">
                  <c:v>2.6296004016572705E-11</c:v>
                </c:pt>
                <c:pt idx="245">
                  <c:v>2.6970629447737368E-11</c:v>
                </c:pt>
                <c:pt idx="246">
                  <c:v>2.4624748137936382E-11</c:v>
                </c:pt>
                <c:pt idx="247">
                  <c:v>2.05472956057347E-11</c:v>
                </c:pt>
                <c:pt idx="248">
                  <c:v>1.5888419543638299E-11</c:v>
                </c:pt>
                <c:pt idx="249">
                  <c:v>1.1463953562332602E-11</c:v>
                </c:pt>
                <c:pt idx="250">
                  <c:v>7.7332317555611433E-12</c:v>
                </c:pt>
                <c:pt idx="251">
                  <c:v>4.8650246594224076E-12</c:v>
                </c:pt>
                <c:pt idx="252">
                  <c:v>2.8325319873490987E-12</c:v>
                </c:pt>
                <c:pt idx="253">
                  <c:v>1.5028721133065874E-12</c:v>
                </c:pt>
                <c:pt idx="254">
                  <c:v>7.0536954650797111E-13</c:v>
                </c:pt>
                <c:pt idx="255">
                  <c:v>2.7528151862257494E-13</c:v>
                </c:pt>
                <c:pt idx="256">
                  <c:v>7.6293937909426329E-14</c:v>
                </c:pt>
                <c:pt idx="257">
                  <c:v>7.7125883196957589E-15</c:v>
                </c:pt>
                <c:pt idx="258">
                  <c:v>2.3569064048026224E-15</c:v>
                </c:pt>
                <c:pt idx="259">
                  <c:v>2.0002358316647696E-14</c:v>
                </c:pt>
                <c:pt idx="260">
                  <c:v>3.9680184749625765E-14</c:v>
                </c:pt>
                <c:pt idx="261">
                  <c:v>5.2727812017239283E-14</c:v>
                </c:pt>
                <c:pt idx="262">
                  <c:v>5.7408838692965913E-14</c:v>
                </c:pt>
                <c:pt idx="263">
                  <c:v>5.5228079764936566E-14</c:v>
                </c:pt>
                <c:pt idx="264">
                  <c:v>4.8698517474753361E-14</c:v>
                </c:pt>
                <c:pt idx="265">
                  <c:v>4.0180954832461624E-14</c:v>
                </c:pt>
                <c:pt idx="266">
                  <c:v>3.1421755382282657E-14</c:v>
                </c:pt>
                <c:pt idx="267">
                  <c:v>2.3486483143072214E-14</c:v>
                </c:pt>
                <c:pt idx="268">
                  <c:v>1.6877980341241188E-14</c:v>
                </c:pt>
                <c:pt idx="269">
                  <c:v>1.1709731177830028E-14</c:v>
                </c:pt>
                <c:pt idx="270">
                  <c:v>7.8670213066830548E-15</c:v>
                </c:pt>
                <c:pt idx="271">
                  <c:v>5.1294906773620913E-15</c:v>
                </c:pt>
                <c:pt idx="272">
                  <c:v>3.2511807651557341E-15</c:v>
                </c:pt>
                <c:pt idx="273">
                  <c:v>2.0055079917916965E-15</c:v>
                </c:pt>
                <c:pt idx="274">
                  <c:v>1.2049776548984787E-15</c:v>
                </c:pt>
                <c:pt idx="275">
                  <c:v>7.0560622612431013E-16</c:v>
                </c:pt>
                <c:pt idx="276">
                  <c:v>4.0282356210495064E-16</c:v>
                </c:pt>
                <c:pt idx="277">
                  <c:v>2.2426722509469304E-16</c:v>
                </c:pt>
                <c:pt idx="278">
                  <c:v>1.2176062302347455E-16</c:v>
                </c:pt>
                <c:pt idx="279">
                  <c:v>6.4486570637647612E-17</c:v>
                </c:pt>
                <c:pt idx="280">
                  <c:v>3.3303553160651152E-17</c:v>
                </c:pt>
                <c:pt idx="281">
                  <c:v>1.6784811425092637E-17</c:v>
                </c:pt>
                <c:pt idx="282">
                  <c:v>8.2464973991859141E-18</c:v>
                </c:pt>
                <c:pt idx="283">
                  <c:v>3.9589953524245497E-18</c:v>
                </c:pt>
                <c:pt idx="284">
                  <c:v>1.8513185577345689E-18</c:v>
                </c:pt>
                <c:pt idx="285">
                  <c:v>8.4900154726670965E-19</c:v>
                </c:pt>
                <c:pt idx="286">
                  <c:v>3.7821489451050108E-19</c:v>
                </c:pt>
                <c:pt idx="287">
                  <c:v>1.6681456089776071E-19</c:v>
                </c:pt>
                <c:pt idx="288">
                  <c:v>7.071857837682098E-20</c:v>
                </c:pt>
                <c:pt idx="289">
                  <c:v>3.0590026090802118E-20</c:v>
                </c:pt>
                <c:pt idx="290">
                  <c:v>0.15541035815627505</c:v>
                </c:pt>
                <c:pt idx="291">
                  <c:v>0.12781505015697947</c:v>
                </c:pt>
                <c:pt idx="292">
                  <c:v>0.10321759054177299</c:v>
                </c:pt>
                <c:pt idx="293">
                  <c:v>8.1793118804172366E-2</c:v>
                </c:pt>
                <c:pt idx="294">
                  <c:v>6.3556153333875015E-2</c:v>
                </c:pt>
                <c:pt idx="295">
                  <c:v>4.8387002568706136E-2</c:v>
                </c:pt>
                <c:pt idx="296">
                  <c:v>3.6061982844305118E-2</c:v>
                </c:pt>
                <c:pt idx="297">
                  <c:v>2.6284966269581541E-2</c:v>
                </c:pt>
                <c:pt idx="298">
                  <c:v>1.8717915503970863E-2</c:v>
                </c:pt>
                <c:pt idx="299">
                  <c:v>1.3008385287413174E-2</c:v>
                </c:pt>
                <c:pt idx="300">
                  <c:v>8.8124574451260273E-3</c:v>
                </c:pt>
                <c:pt idx="301">
                  <c:v>5.8121694764143479E-3</c:v>
                </c:pt>
                <c:pt idx="302">
                  <c:v>3.7271290201671757E-3</c:v>
                </c:pt>
                <c:pt idx="303">
                  <c:v>2.3205961015360377E-3</c:v>
                </c:pt>
                <c:pt idx="304">
                  <c:v>1.4007915054730334E-3</c:v>
                </c:pt>
                <c:pt idx="305">
                  <c:v>8.1850385359069037E-4</c:v>
                </c:pt>
                <c:pt idx="306">
                  <c:v>4.621990438243672E-4</c:v>
                </c:pt>
                <c:pt idx="307">
                  <c:v>2.517955598373293E-4</c:v>
                </c:pt>
                <c:pt idx="308">
                  <c:v>1.3209537206454903E-4</c:v>
                </c:pt>
                <c:pt idx="309">
                  <c:v>6.66063786127836E-5</c:v>
                </c:pt>
                <c:pt idx="310">
                  <c:v>3.2214940096372988E-5</c:v>
                </c:pt>
                <c:pt idx="311">
                  <c:v>1.4913894590533309E-5</c:v>
                </c:pt>
                <c:pt idx="312">
                  <c:v>6.5939874543853715E-6</c:v>
                </c:pt>
                <c:pt idx="313">
                  <c:v>2.7778532994021986E-6</c:v>
                </c:pt>
                <c:pt idx="314">
                  <c:v>1.1122508342947792E-6</c:v>
                </c:pt>
                <c:pt idx="315">
                  <c:v>4.2218338596847533E-7</c:v>
                </c:pt>
                <c:pt idx="316">
                  <c:v>1.5150223728633829E-7</c:v>
                </c:pt>
                <c:pt idx="317">
                  <c:v>5.125188822210688E-8</c:v>
                </c:pt>
                <c:pt idx="318">
                  <c:v>1.629531460340613E-8</c:v>
                </c:pt>
                <c:pt idx="319">
                  <c:v>4.8539939186732827E-9</c:v>
                </c:pt>
                <c:pt idx="320">
                  <c:v>1.3501117547649153E-9</c:v>
                </c:pt>
                <c:pt idx="321">
                  <c:v>3.494215711445851E-10</c:v>
                </c:pt>
                <c:pt idx="322">
                  <c:v>8.3836997329458163E-11</c:v>
                </c:pt>
                <c:pt idx="323">
                  <c:v>1.8575511586219697E-11</c:v>
                </c:pt>
                <c:pt idx="324">
                  <c:v>3.7852073440158312E-12</c:v>
                </c:pt>
                <c:pt idx="325">
                  <c:v>7.0633917088341747E-13</c:v>
                </c:pt>
                <c:pt idx="326">
                  <c:v>1.2015521508932548E-13</c:v>
                </c:pt>
              </c:numCache>
            </c:numRef>
          </c:yVal>
          <c:smooth val="1"/>
        </c:ser>
        <c:ser>
          <c:idx val="1"/>
          <c:order val="1"/>
          <c:tx>
            <c:v>1s R Small</c:v>
          </c:tx>
          <c:marker>
            <c:symbol val="none"/>
          </c:marker>
          <c:xVal>
            <c:numRef>
              <c:f>'1snew'!$A$1:$A$333</c:f>
              <c:numCache>
                <c:formatCode>0.00E+00</c:formatCode>
                <c:ptCount val="333"/>
                <c:pt idx="0">
                  <c:v>0</c:v>
                </c:pt>
                <c:pt idx="1">
                  <c:v>1.025421928E-7</c:v>
                </c:pt>
                <c:pt idx="2">
                  <c:v>2.103418362E-7</c:v>
                </c:pt>
                <c:pt idx="3">
                  <c:v>3.236684855E-7</c:v>
                </c:pt>
                <c:pt idx="4">
                  <c:v>4.4280551629999998E-7</c:v>
                </c:pt>
                <c:pt idx="5">
                  <c:v>5.6805083340000005E-7</c:v>
                </c:pt>
                <c:pt idx="6">
                  <c:v>6.9971761520000004E-7</c:v>
                </c:pt>
                <c:pt idx="7">
                  <c:v>8.3813509719999995E-7</c:v>
                </c:pt>
                <c:pt idx="8">
                  <c:v>9.8364939529999993E-7</c:v>
                </c:pt>
                <c:pt idx="9">
                  <c:v>1.136624371E-6</c:v>
                </c:pt>
                <c:pt idx="10">
                  <c:v>1.2974425409999999E-6</c:v>
                </c:pt>
                <c:pt idx="11">
                  <c:v>1.4665060359999999E-6</c:v>
                </c:pt>
                <c:pt idx="12">
                  <c:v>1.644237601E-6</c:v>
                </c:pt>
                <c:pt idx="13">
                  <c:v>1.8310816580000001E-6</c:v>
                </c:pt>
                <c:pt idx="14">
                  <c:v>2.0275054149999999E-6</c:v>
                </c:pt>
                <c:pt idx="15">
                  <c:v>2.2340000330000001E-6</c:v>
                </c:pt>
                <c:pt idx="16">
                  <c:v>2.4510818569999999E-6</c:v>
                </c:pt>
                <c:pt idx="17">
                  <c:v>2.6792937039999999E-6</c:v>
                </c:pt>
                <c:pt idx="18">
                  <c:v>2.9192062219999998E-6</c:v>
                </c:pt>
                <c:pt idx="19">
                  <c:v>3.1714193190000001E-6</c:v>
                </c:pt>
                <c:pt idx="20">
                  <c:v>3.436563657E-6</c:v>
                </c:pt>
                <c:pt idx="21">
                  <c:v>3.7153022359999999E-6</c:v>
                </c:pt>
                <c:pt idx="22">
                  <c:v>4.0083320479999996E-6</c:v>
                </c:pt>
                <c:pt idx="23">
                  <c:v>4.3163858190000002E-6</c:v>
                </c:pt>
                <c:pt idx="24">
                  <c:v>4.6402338449999999E-6</c:v>
                </c:pt>
                <c:pt idx="25">
                  <c:v>4.9806859150000003E-6</c:v>
                </c:pt>
                <c:pt idx="26">
                  <c:v>5.3385933350000001E-6</c:v>
                </c:pt>
                <c:pt idx="27">
                  <c:v>5.7148510610000004E-6</c:v>
                </c:pt>
                <c:pt idx="28">
                  <c:v>6.1103999339999999E-6</c:v>
                </c:pt>
                <c:pt idx="29">
                  <c:v>6.5262290299999999E-6</c:v>
                </c:pt>
                <c:pt idx="30">
                  <c:v>6.9633781410000003E-6</c:v>
                </c:pt>
                <c:pt idx="31">
                  <c:v>7.4229403650000003E-6</c:v>
                </c:pt>
                <c:pt idx="32">
                  <c:v>7.9060648490000003E-6</c:v>
                </c:pt>
                <c:pt idx="33">
                  <c:v>8.4139596540000006E-6</c:v>
                </c:pt>
                <c:pt idx="34">
                  <c:v>8.9478947830000006E-6</c:v>
                </c:pt>
                <c:pt idx="35">
                  <c:v>9.5092053520000003E-6</c:v>
                </c:pt>
                <c:pt idx="36">
                  <c:v>1.0099294929999999E-5</c:v>
                </c:pt>
                <c:pt idx="37">
                  <c:v>1.0719639050000001E-5</c:v>
                </c:pt>
                <c:pt idx="38">
                  <c:v>1.137178888E-5</c:v>
                </c:pt>
                <c:pt idx="39">
                  <c:v>1.205737516E-5</c:v>
                </c:pt>
                <c:pt idx="40">
                  <c:v>1.27781122E-5</c:v>
                </c:pt>
                <c:pt idx="41">
                  <c:v>1.353580221E-5</c:v>
                </c:pt>
                <c:pt idx="42">
                  <c:v>1.4332339830000001E-5</c:v>
                </c:pt>
                <c:pt idx="43">
                  <c:v>1.516971679E-5</c:v>
                </c:pt>
                <c:pt idx="44">
                  <c:v>1.6050027000000001E-5</c:v>
                </c:pt>
                <c:pt idx="45">
                  <c:v>1.6975471669999999E-5</c:v>
                </c:pt>
                <c:pt idx="46">
                  <c:v>1.7948364910000002E-5</c:v>
                </c:pt>
                <c:pt idx="47">
                  <c:v>1.8971139450000001E-5</c:v>
                </c:pt>
                <c:pt idx="48">
                  <c:v>2.0046352760000001E-5</c:v>
                </c:pt>
                <c:pt idx="49">
                  <c:v>2.117669344E-5</c:v>
                </c:pt>
                <c:pt idx="50">
                  <c:v>2.2364987919999999E-5</c:v>
                </c:pt>
                <c:pt idx="51">
                  <c:v>2.3614207570000001E-5</c:v>
                </c:pt>
                <c:pt idx="52">
                  <c:v>2.4927476070000001E-5</c:v>
                </c:pt>
                <c:pt idx="53">
                  <c:v>2.6308077289999998E-5</c:v>
                </c:pt>
                <c:pt idx="54">
                  <c:v>2.7759463449999998E-5</c:v>
                </c:pt>
                <c:pt idx="55">
                  <c:v>2.9285263770000001E-5</c:v>
                </c:pt>
                <c:pt idx="56">
                  <c:v>3.0889293540000001E-5</c:v>
                </c:pt>
                <c:pt idx="57">
                  <c:v>3.2575563680000001E-5</c:v>
                </c:pt>
                <c:pt idx="58">
                  <c:v>3.4348290739999998E-5</c:v>
                </c:pt>
                <c:pt idx="59">
                  <c:v>3.6211907460000003E-5</c:v>
                </c:pt>
                <c:pt idx="60">
                  <c:v>3.8171073849999999E-5</c:v>
                </c:pt>
                <c:pt idx="61">
                  <c:v>4.0230688849999997E-5</c:v>
                </c:pt>
                <c:pt idx="62">
                  <c:v>4.2395902560000001E-5</c:v>
                </c:pt>
                <c:pt idx="63">
                  <c:v>4.4672129159999999E-5</c:v>
                </c:pt>
                <c:pt idx="64">
                  <c:v>4.7065060389999998E-5</c:v>
                </c:pt>
                <c:pt idx="65">
                  <c:v>4.9580679830000003E-5</c:v>
                </c:pt>
                <c:pt idx="66">
                  <c:v>5.2225277839999999E-5</c:v>
                </c:pt>
                <c:pt idx="67">
                  <c:v>5.5005467290000002E-5</c:v>
                </c:pt>
                <c:pt idx="68">
                  <c:v>5.7928200090000001E-5</c:v>
                </c:pt>
                <c:pt idx="69">
                  <c:v>6.1000784619999999E-5</c:v>
                </c:pt>
                <c:pt idx="70">
                  <c:v>6.4230903919999994E-5</c:v>
                </c:pt>
                <c:pt idx="71">
                  <c:v>6.7626634979999997E-5</c:v>
                </c:pt>
                <c:pt idx="72">
                  <c:v>7.1196468890000002E-5</c:v>
                </c:pt>
                <c:pt idx="73">
                  <c:v>7.4949332099999997E-5</c:v>
                </c:pt>
                <c:pt idx="74">
                  <c:v>7.8894608720000005E-5</c:v>
                </c:pt>
                <c:pt idx="75">
                  <c:v>8.3042164000000004E-5</c:v>
                </c:pt>
                <c:pt idx="76">
                  <c:v>8.7402368990000001E-5</c:v>
                </c:pt>
                <c:pt idx="77">
                  <c:v>9.1986126460000007E-5</c:v>
                </c:pt>
                <c:pt idx="78">
                  <c:v>9.6804898210000006E-5</c:v>
                </c:pt>
                <c:pt idx="79">
                  <c:v>1.0187073370000001E-4</c:v>
                </c:pt>
                <c:pt idx="80">
                  <c:v>1.0719630009999999E-4</c:v>
                </c:pt>
                <c:pt idx="81">
                  <c:v>1.127949141E-4</c:v>
                </c:pt>
                <c:pt idx="82">
                  <c:v>1.186805752E-4</c:v>
                </c:pt>
                <c:pt idx="83">
                  <c:v>1.2486800059999999E-4</c:v>
                </c:pt>
                <c:pt idx="84">
                  <c:v>1.313726621E-4</c:v>
                </c:pt>
                <c:pt idx="85">
                  <c:v>1.3821082469999999E-4</c:v>
                </c:pt>
                <c:pt idx="86">
                  <c:v>1.453995874E-4</c:v>
                </c:pt>
                <c:pt idx="87">
                  <c:v>1.529569259E-4</c:v>
                </c:pt>
                <c:pt idx="88">
                  <c:v>1.6090173729999999E-4</c:v>
                </c:pt>
                <c:pt idx="89">
                  <c:v>1.6925388799999999E-4</c:v>
                </c:pt>
                <c:pt idx="90">
                  <c:v>1.780342626E-4</c:v>
                </c:pt>
                <c:pt idx="91">
                  <c:v>1.872648166E-4</c:v>
                </c:pt>
                <c:pt idx="92">
                  <c:v>1.9696863129999999E-4</c:v>
                </c:pt>
                <c:pt idx="93">
                  <c:v>2.071699712E-4</c:v>
                </c:pt>
                <c:pt idx="94">
                  <c:v>2.178943449E-4</c:v>
                </c:pt>
                <c:pt idx="95">
                  <c:v>2.2916856910000001E-4</c:v>
                </c:pt>
                <c:pt idx="96">
                  <c:v>2.4102083499999999E-4</c:v>
                </c:pt>
                <c:pt idx="97">
                  <c:v>2.5348077969999998E-4</c:v>
                </c:pt>
                <c:pt idx="98">
                  <c:v>2.6657955939999998E-4</c:v>
                </c:pt>
                <c:pt idx="99">
                  <c:v>2.8034992780000002E-4</c:v>
                </c:pt>
                <c:pt idx="100">
                  <c:v>2.9482631820000003E-4</c:v>
                </c:pt>
                <c:pt idx="101">
                  <c:v>3.1004492900000002E-4</c:v>
                </c:pt>
                <c:pt idx="102">
                  <c:v>3.2604381460000001E-4</c:v>
                </c:pt>
                <c:pt idx="103">
                  <c:v>3.428629806E-4</c:v>
                </c:pt>
                <c:pt idx="104">
                  <c:v>3.6054448379999998E-4</c:v>
                </c:pt>
                <c:pt idx="105">
                  <c:v>3.7913253690000001E-4</c:v>
                </c:pt>
                <c:pt idx="106">
                  <c:v>3.9867361989999998E-4</c:v>
                </c:pt>
                <c:pt idx="107">
                  <c:v>4.1921659569999999E-4</c:v>
                </c:pt>
                <c:pt idx="108">
                  <c:v>4.4081283240000001E-4</c:v>
                </c:pt>
                <c:pt idx="109">
                  <c:v>4.6351633179999999E-4</c:v>
                </c:pt>
                <c:pt idx="110">
                  <c:v>4.8738386449999999E-4</c:v>
                </c:pt>
                <c:pt idx="111">
                  <c:v>5.1247511180000001E-4</c:v>
                </c:pt>
                <c:pt idx="112">
                  <c:v>5.3885281489999995E-4</c:v>
                </c:pt>
                <c:pt idx="113">
                  <c:v>5.6658293159999999E-4</c:v>
                </c:pt>
                <c:pt idx="114">
                  <c:v>5.9573480189999996E-4</c:v>
                </c:pt>
                <c:pt idx="115">
                  <c:v>6.2638132059999996E-4</c:v>
                </c:pt>
                <c:pt idx="116">
                  <c:v>6.5859911980000005E-4</c:v>
                </c:pt>
                <c:pt idx="117">
                  <c:v>6.9246876100000001E-4</c:v>
                </c:pt>
                <c:pt idx="118">
                  <c:v>7.2807493570000001E-4</c:v>
                </c:pt>
                <c:pt idx="119">
                  <c:v>7.6550667809999998E-4</c:v>
                </c:pt>
                <c:pt idx="120">
                  <c:v>8.0485758700000001E-4</c:v>
                </c:pt>
                <c:pt idx="121">
                  <c:v>8.4622606010000001E-4</c:v>
                </c:pt>
                <c:pt idx="122">
                  <c:v>8.8971554019999998E-4</c:v>
                </c:pt>
                <c:pt idx="123">
                  <c:v>9.3543477359999999E-4</c:v>
                </c:pt>
                <c:pt idx="124">
                  <c:v>9.8349808220000003E-4</c:v>
                </c:pt>
                <c:pt idx="125">
                  <c:v>1.0340256490000001E-3</c:v>
                </c:pt>
                <c:pt idx="126">
                  <c:v>1.08714382E-3</c:v>
                </c:pt>
                <c:pt idx="127">
                  <c:v>1.1429854180000001E-3</c:v>
                </c:pt>
                <c:pt idx="128">
                  <c:v>1.201690076E-3</c:v>
                </c:pt>
                <c:pt idx="129">
                  <c:v>1.2634045859999999E-3</c:v>
                </c:pt>
                <c:pt idx="130">
                  <c:v>1.328283266E-3</c:v>
                </c:pt>
                <c:pt idx="131">
                  <c:v>1.3964883479999999E-3</c:v>
                </c:pt>
                <c:pt idx="132">
                  <c:v>1.4681903780000001E-3</c:v>
                </c:pt>
                <c:pt idx="133">
                  <c:v>1.5435686509999999E-3</c:v>
                </c:pt>
                <c:pt idx="134">
                  <c:v>1.62281165E-3</c:v>
                </c:pt>
                <c:pt idx="135">
                  <c:v>1.7061175249999999E-3</c:v>
                </c:pt>
                <c:pt idx="136">
                  <c:v>1.793694583E-3</c:v>
                </c:pt>
                <c:pt idx="137">
                  <c:v>1.8857618129999999E-3</c:v>
                </c:pt>
                <c:pt idx="138">
                  <c:v>1.9825494310000001E-3</c:v>
                </c:pt>
                <c:pt idx="139">
                  <c:v>2.0842994559999999E-3</c:v>
                </c:pt>
                <c:pt idx="140">
                  <c:v>2.1912663169999999E-3</c:v>
                </c:pt>
                <c:pt idx="141">
                  <c:v>2.3037174860000001E-3</c:v>
                </c:pt>
                <c:pt idx="142">
                  <c:v>2.421934149E-3</c:v>
                </c:pt>
                <c:pt idx="143">
                  <c:v>2.5462119099999999E-3</c:v>
                </c:pt>
                <c:pt idx="144">
                  <c:v>2.6768615290000001E-3</c:v>
                </c:pt>
                <c:pt idx="145">
                  <c:v>2.8142096960000001E-3</c:v>
                </c:pt>
                <c:pt idx="146">
                  <c:v>2.9585998550000002E-3</c:v>
                </c:pt>
                <c:pt idx="147">
                  <c:v>3.1103930560000001E-3</c:v>
                </c:pt>
                <c:pt idx="148">
                  <c:v>3.2699688599999999E-3</c:v>
                </c:pt>
                <c:pt idx="149">
                  <c:v>3.437726291E-3</c:v>
                </c:pt>
                <c:pt idx="150">
                  <c:v>3.6140848290000002E-3</c:v>
                </c:pt>
                <c:pt idx="151">
                  <c:v>3.7994854629999999E-3</c:v>
                </c:pt>
                <c:pt idx="152">
                  <c:v>3.9943917900000002E-3</c:v>
                </c:pt>
                <c:pt idx="153">
                  <c:v>4.1992911789999997E-3</c:v>
                </c:pt>
                <c:pt idx="154">
                  <c:v>4.4146959840000001E-3</c:v>
                </c:pt>
                <c:pt idx="155">
                  <c:v>4.6411448290000004E-3</c:v>
                </c:pt>
                <c:pt idx="156">
                  <c:v>4.8792039549999996E-3</c:v>
                </c:pt>
                <c:pt idx="157">
                  <c:v>5.1294686339999999E-3</c:v>
                </c:pt>
                <c:pt idx="158">
                  <c:v>5.3925646570000003E-3</c:v>
                </c:pt>
                <c:pt idx="159">
                  <c:v>5.6691499010000004E-3</c:v>
                </c:pt>
                <c:pt idx="160">
                  <c:v>5.9599159740000001E-3</c:v>
                </c:pt>
                <c:pt idx="161">
                  <c:v>6.2655899430000004E-3</c:v>
                </c:pt>
                <c:pt idx="162">
                  <c:v>6.5869361509999997E-3</c:v>
                </c:pt>
                <c:pt idx="163">
                  <c:v>6.9247581310000004E-3</c:v>
                </c:pt>
                <c:pt idx="164">
                  <c:v>7.2799006150000003E-3</c:v>
                </c:pt>
                <c:pt idx="165">
                  <c:v>7.6532516430000003E-3</c:v>
                </c:pt>
                <c:pt idx="166">
                  <c:v>8.0457447880000008E-3</c:v>
                </c:pt>
                <c:pt idx="167">
                  <c:v>8.458361486E-3</c:v>
                </c:pt>
                <c:pt idx="168">
                  <c:v>8.8921334949999993E-3</c:v>
                </c:pt>
                <c:pt idx="169">
                  <c:v>9.3481454709999998E-3</c:v>
                </c:pt>
                <c:pt idx="170">
                  <c:v>9.8275376810000002E-3</c:v>
                </c:pt>
                <c:pt idx="171">
                  <c:v>1.0331508850000001E-2</c:v>
                </c:pt>
                <c:pt idx="172">
                  <c:v>1.0861319180000001E-2</c:v>
                </c:pt>
                <c:pt idx="173">
                  <c:v>1.141829347E-2</c:v>
                </c:pt>
                <c:pt idx="174">
                  <c:v>1.2003824430000001E-2</c:v>
                </c:pt>
                <c:pt idx="175">
                  <c:v>1.2619376220000001E-2</c:v>
                </c:pt>
                <c:pt idx="176">
                  <c:v>1.3266488010000001E-2</c:v>
                </c:pt>
                <c:pt idx="177">
                  <c:v>1.394677794E-2</c:v>
                </c:pt>
                <c:pt idx="178">
                  <c:v>1.466194708E-2</c:v>
                </c:pt>
                <c:pt idx="179">
                  <c:v>1.5413783719999999E-2</c:v>
                </c:pt>
                <c:pt idx="180">
                  <c:v>1.620416786E-2</c:v>
                </c:pt>
                <c:pt idx="181">
                  <c:v>1.7035075850000001E-2</c:v>
                </c:pt>
                <c:pt idx="182">
                  <c:v>1.790858541E-2</c:v>
                </c:pt>
                <c:pt idx="183">
                  <c:v>1.8826880760000001E-2</c:v>
                </c:pt>
                <c:pt idx="184">
                  <c:v>1.979225812E-2</c:v>
                </c:pt>
                <c:pt idx="185">
                  <c:v>2.080713143E-2</c:v>
                </c:pt>
                <c:pt idx="186">
                  <c:v>2.1874038419999998E-2</c:v>
                </c:pt>
                <c:pt idx="187">
                  <c:v>2.2995646889999999E-2</c:v>
                </c:pt>
                <c:pt idx="188">
                  <c:v>2.4174761459999999E-2</c:v>
                </c:pt>
                <c:pt idx="189">
                  <c:v>2.5414330530000001E-2</c:v>
                </c:pt>
                <c:pt idx="190">
                  <c:v>2.6717453660000001E-2</c:v>
                </c:pt>
                <c:pt idx="191">
                  <c:v>2.8087389340000001E-2</c:v>
                </c:pt>
                <c:pt idx="192">
                  <c:v>2.952756313E-2</c:v>
                </c:pt>
                <c:pt idx="193">
                  <c:v>3.1041576210000001E-2</c:v>
                </c:pt>
                <c:pt idx="194">
                  <c:v>3.2633214399999999E-2</c:v>
                </c:pt>
                <c:pt idx="195">
                  <c:v>3.4306457620000001E-2</c:v>
                </c:pt>
                <c:pt idx="196">
                  <c:v>3.6065489860000001E-2</c:v>
                </c:pt>
                <c:pt idx="197">
                  <c:v>3.7914709599999999E-2</c:v>
                </c:pt>
                <c:pt idx="198">
                  <c:v>3.985874088E-2</c:v>
                </c:pt>
                <c:pt idx="199">
                  <c:v>4.1902444759999997E-2</c:v>
                </c:pt>
                <c:pt idx="200">
                  <c:v>4.4050931590000002E-2</c:v>
                </c:pt>
                <c:pt idx="201">
                  <c:v>4.6309573690000001E-2</c:v>
                </c:pt>
                <c:pt idx="202">
                  <c:v>4.8684018850000003E-2</c:v>
                </c:pt>
                <c:pt idx="203">
                  <c:v>5.1180204409999999E-2</c:v>
                </c:pt>
                <c:pt idx="204">
                  <c:v>5.3804372150000002E-2</c:v>
                </c:pt>
                <c:pt idx="205">
                  <c:v>5.656308384E-2</c:v>
                </c:pt>
                <c:pt idx="206">
                  <c:v>5.9463237709999998E-2</c:v>
                </c:pt>
                <c:pt idx="207">
                  <c:v>6.2512085640000006E-2</c:v>
                </c:pt>
                <c:pt idx="208">
                  <c:v>6.5717251350000006E-2</c:v>
                </c:pt>
                <c:pt idx="209">
                  <c:v>6.9086749419999996E-2</c:v>
                </c:pt>
                <c:pt idx="210">
                  <c:v>7.2629005349999998E-2</c:v>
                </c:pt>
                <c:pt idx="211">
                  <c:v>7.6352876619999996E-2</c:v>
                </c:pt>
                <c:pt idx="212">
                  <c:v>8.0267674859999999E-2</c:v>
                </c:pt>
                <c:pt idx="213">
                  <c:v>8.4383189100000006E-2</c:v>
                </c:pt>
                <c:pt idx="214">
                  <c:v>8.8709710260000005E-2</c:v>
                </c:pt>
                <c:pt idx="215">
                  <c:v>9.3258056909999998E-2</c:v>
                </c:pt>
                <c:pt idx="216">
                  <c:v>9.8039602269999998E-2</c:v>
                </c:pt>
                <c:pt idx="217">
                  <c:v>0.1030663027</c:v>
                </c:pt>
                <c:pt idx="218">
                  <c:v>0.1083507276</c:v>
                </c:pt>
                <c:pt idx="219">
                  <c:v>0.1139060907</c:v>
                </c:pt>
                <c:pt idx="220">
                  <c:v>0.1197462834</c:v>
                </c:pt>
                <c:pt idx="221">
                  <c:v>0.12588590920000001</c:v>
                </c:pt>
                <c:pt idx="222">
                  <c:v>0.13234032030000001</c:v>
                </c:pt>
                <c:pt idx="223">
                  <c:v>0.1391256562</c:v>
                </c:pt>
                <c:pt idx="224">
                  <c:v>0.14625888370000001</c:v>
                </c:pt>
                <c:pt idx="225">
                  <c:v>0.15375783949999999</c:v>
                </c:pt>
                <c:pt idx="226">
                  <c:v>0.16164127510000001</c:v>
                </c:pt>
                <c:pt idx="227">
                  <c:v>0.16992890299999999</c:v>
                </c:pt>
                <c:pt idx="228">
                  <c:v>0.17864144670000001</c:v>
                </c:pt>
                <c:pt idx="229">
                  <c:v>0.1878006921</c:v>
                </c:pt>
                <c:pt idx="230">
                  <c:v>0.19742954200000001</c:v>
                </c:pt>
                <c:pt idx="231">
                  <c:v>0.2075520736</c:v>
                </c:pt>
                <c:pt idx="232">
                  <c:v>0.21819359860000001</c:v>
                </c:pt>
                <c:pt idx="233">
                  <c:v>0.22938072609999999</c:v>
                </c:pt>
                <c:pt idx="234">
                  <c:v>0.24114142999999999</c:v>
                </c:pt>
                <c:pt idx="235">
                  <c:v>0.25350511799999997</c:v>
                </c:pt>
                <c:pt idx="236">
                  <c:v>0.26650270590000003</c:v>
                </c:pt>
                <c:pt idx="237">
                  <c:v>0.28016669440000003</c:v>
                </c:pt>
                <c:pt idx="238">
                  <c:v>0.29453125050000001</c:v>
                </c:pt>
                <c:pt idx="239">
                  <c:v>0.30963229320000002</c:v>
                </c:pt>
                <c:pt idx="240">
                  <c:v>0.32550758279999997</c:v>
                </c:pt>
                <c:pt idx="241">
                  <c:v>0.34219681600000001</c:v>
                </c:pt>
                <c:pt idx="242">
                  <c:v>0.35974172450000003</c:v>
                </c:pt>
                <c:pt idx="243">
                  <c:v>0.37818617970000001</c:v>
                </c:pt>
                <c:pt idx="244">
                  <c:v>0.39757630230000002</c:v>
                </c:pt>
                <c:pt idx="245">
                  <c:v>0.4179605777</c:v>
                </c:pt>
                <c:pt idx="246">
                  <c:v>0.43938997730000001</c:v>
                </c:pt>
                <c:pt idx="247">
                  <c:v>0.46191808579999999</c:v>
                </c:pt>
                <c:pt idx="248">
                  <c:v>0.48560123500000002</c:v>
                </c:pt>
                <c:pt idx="249">
                  <c:v>0.5104986453</c:v>
                </c:pt>
                <c:pt idx="250">
                  <c:v>0.53667257300000004</c:v>
                </c:pt>
                <c:pt idx="251">
                  <c:v>0.56418846680000001</c:v>
                </c:pt>
                <c:pt idx="252">
                  <c:v>0.59311513059999998</c:v>
                </c:pt>
                <c:pt idx="253">
                  <c:v>0.62352489619999996</c:v>
                </c:pt>
                <c:pt idx="254">
                  <c:v>0.65549380369999999</c:v>
                </c:pt>
                <c:pt idx="255">
                  <c:v>0.68910179230000002</c:v>
                </c:pt>
                <c:pt idx="256">
                  <c:v>0.72443289919999998</c:v>
                </c:pt>
                <c:pt idx="257">
                  <c:v>0.76157547079999999</c:v>
                </c:pt>
                <c:pt idx="258">
                  <c:v>0.80062238269999997</c:v>
                </c:pt>
                <c:pt idx="259">
                  <c:v>0.84167127249999996</c:v>
                </c:pt>
                <c:pt idx="260">
                  <c:v>0.88482478399999998</c:v>
                </c:pt>
                <c:pt idx="261">
                  <c:v>0.93019082330000002</c:v>
                </c:pt>
                <c:pt idx="262">
                  <c:v>0.97788282920000003</c:v>
                </c:pt>
                <c:pt idx="263">
                  <c:v>1.028020057</c:v>
                </c:pt>
                <c:pt idx="264">
                  <c:v>1.0807278739999999</c:v>
                </c:pt>
                <c:pt idx="265">
                  <c:v>1.1361380800000001</c:v>
                </c:pt>
                <c:pt idx="266">
                  <c:v>1.1943892279999999</c:v>
                </c:pt>
                <c:pt idx="267">
                  <c:v>1.255626975</c:v>
                </c:pt>
                <c:pt idx="268">
                  <c:v>1.3200044500000001</c:v>
                </c:pt>
                <c:pt idx="269">
                  <c:v>1.387682627</c:v>
                </c:pt>
                <c:pt idx="270">
                  <c:v>1.45883074</c:v>
                </c:pt>
                <c:pt idx="271">
                  <c:v>1.5336266940000001</c:v>
                </c:pt>
                <c:pt idx="272">
                  <c:v>1.6122575180000001</c:v>
                </c:pt>
                <c:pt idx="273">
                  <c:v>1.694919831</c:v>
                </c:pt>
                <c:pt idx="274">
                  <c:v>1.7818203319999999</c:v>
                </c:pt>
                <c:pt idx="275">
                  <c:v>1.8731763159999999</c:v>
                </c:pt>
                <c:pt idx="276">
                  <c:v>1.969216222</c:v>
                </c:pt>
                <c:pt idx="277">
                  <c:v>2.0701801999999998</c:v>
                </c:pt>
                <c:pt idx="278">
                  <c:v>2.1763207109999998</c:v>
                </c:pt>
                <c:pt idx="279">
                  <c:v>2.2879031620000001</c:v>
                </c:pt>
                <c:pt idx="280">
                  <c:v>2.4052065680000001</c:v>
                </c:pt>
                <c:pt idx="281">
                  <c:v>2.5285242490000002</c:v>
                </c:pt>
                <c:pt idx="282">
                  <c:v>2.6581645620000001</c:v>
                </c:pt>
                <c:pt idx="283">
                  <c:v>2.794451676</c:v>
                </c:pt>
                <c:pt idx="284">
                  <c:v>2.9377263789999999</c:v>
                </c:pt>
                <c:pt idx="285">
                  <c:v>3.088346934</c:v>
                </c:pt>
                <c:pt idx="286">
                  <c:v>3.2466899699999998</c:v>
                </c:pt>
                <c:pt idx="287">
                  <c:v>3.4131514269999998</c:v>
                </c:pt>
                <c:pt idx="288">
                  <c:v>3.588147545</c:v>
                </c:pt>
                <c:pt idx="289">
                  <c:v>3.7721159059999998</c:v>
                </c:pt>
                <c:pt idx="290">
                  <c:v>3.9655165270000001</c:v>
                </c:pt>
                <c:pt idx="291">
                  <c:v>4.1688330100000002</c:v>
                </c:pt>
                <c:pt idx="292">
                  <c:v>4.3825737509999998</c:v>
                </c:pt>
                <c:pt idx="293">
                  <c:v>4.6072732150000002</c:v>
                </c:pt>
                <c:pt idx="294">
                  <c:v>4.8434932670000004</c:v>
                </c:pt>
                <c:pt idx="295">
                  <c:v>5.0918245789999999</c:v>
                </c:pt>
                <c:pt idx="296">
                  <c:v>5.3528881100000003</c:v>
                </c:pt>
                <c:pt idx="297">
                  <c:v>5.6273366549999997</c:v>
                </c:pt>
                <c:pt idx="298">
                  <c:v>5.9158564780000003</c:v>
                </c:pt>
                <c:pt idx="299">
                  <c:v>6.2191690279999996</c:v>
                </c:pt>
                <c:pt idx="300">
                  <c:v>6.5380327449999998</c:v>
                </c:pt>
                <c:pt idx="301">
                  <c:v>6.8732449539999996</c:v>
                </c:pt>
                <c:pt idx="302">
                  <c:v>7.225643861</c:v>
                </c:pt>
                <c:pt idx="303">
                  <c:v>7.5961106469999997</c:v>
                </c:pt>
                <c:pt idx="304">
                  <c:v>7.9855716699999997</c:v>
                </c:pt>
                <c:pt idx="305">
                  <c:v>8.3950007880000008</c:v>
                </c:pt>
                <c:pt idx="306">
                  <c:v>8.8254217849999996</c:v>
                </c:pt>
                <c:pt idx="307">
                  <c:v>9.2779109379999998</c:v>
                </c:pt>
                <c:pt idx="308">
                  <c:v>9.7535997069999993</c:v>
                </c:pt>
                <c:pt idx="309">
                  <c:v>10.25367756</c:v>
                </c:pt>
                <c:pt idx="310">
                  <c:v>10.77939495</c:v>
                </c:pt>
                <c:pt idx="311">
                  <c:v>11.332066449999999</c:v>
                </c:pt>
                <c:pt idx="312">
                  <c:v>11.913074030000001</c:v>
                </c:pt>
                <c:pt idx="313">
                  <c:v>12.523870499999999</c:v>
                </c:pt>
                <c:pt idx="314">
                  <c:v>13.165983170000001</c:v>
                </c:pt>
                <c:pt idx="315">
                  <c:v>13.84101766</c:v>
                </c:pt>
                <c:pt idx="316">
                  <c:v>14.55066192</c:v>
                </c:pt>
                <c:pt idx="317">
                  <c:v>15.29669041</c:v>
                </c:pt>
                <c:pt idx="318">
                  <c:v>16.080968599999999</c:v>
                </c:pt>
                <c:pt idx="319">
                  <c:v>16.905457590000001</c:v>
                </c:pt>
                <c:pt idx="320">
                  <c:v>17.77221904</c:v>
                </c:pt>
                <c:pt idx="321">
                  <c:v>18.683420300000002</c:v>
                </c:pt>
                <c:pt idx="322">
                  <c:v>19.641339840000001</c:v>
                </c:pt>
                <c:pt idx="323">
                  <c:v>20.64837297</c:v>
                </c:pt>
                <c:pt idx="324">
                  <c:v>21.707037799999998</c:v>
                </c:pt>
                <c:pt idx="325">
                  <c:v>22.81998153</c:v>
                </c:pt>
                <c:pt idx="326">
                  <c:v>23.9899871</c:v>
                </c:pt>
                <c:pt idx="327">
                  <c:v>25.219980150000001</c:v>
                </c:pt>
                <c:pt idx="328">
                  <c:v>26.513036280000001</c:v>
                </c:pt>
                <c:pt idx="329">
                  <c:v>27.872388820000001</c:v>
                </c:pt>
                <c:pt idx="330">
                  <c:v>29.301436859999999</c:v>
                </c:pt>
                <c:pt idx="331">
                  <c:v>30.803753749999998</c:v>
                </c:pt>
                <c:pt idx="332">
                  <c:v>32.383096080000001</c:v>
                </c:pt>
              </c:numCache>
            </c:numRef>
          </c:xVal>
          <c:yVal>
            <c:numRef>
              <c:f>'1snew'!$I$1:$I$333</c:f>
              <c:numCache>
                <c:formatCode>0.00E+00</c:formatCode>
                <c:ptCount val="333"/>
                <c:pt idx="0" formatCode="General">
                  <c:v>0</c:v>
                </c:pt>
                <c:pt idx="1">
                  <c:v>6.7229390750119723E-15</c:v>
                </c:pt>
                <c:pt idx="2">
                  <c:v>1.1902840738238581E-13</c:v>
                </c:pt>
                <c:pt idx="3">
                  <c:v>6.6525452781304629E-13</c:v>
                </c:pt>
                <c:pt idx="4">
                  <c:v>2.3294088459004901E-12</c:v>
                </c:pt>
                <c:pt idx="5">
                  <c:v>6.3077028986928243E-12</c:v>
                </c:pt>
                <c:pt idx="6">
                  <c:v>1.4520078613620056E-11</c:v>
                </c:pt>
                <c:pt idx="7">
                  <c:v>2.9889900572569864E-11</c:v>
                </c:pt>
                <c:pt idx="8">
                  <c:v>5.6703652323699384E-11</c:v>
                </c:pt>
                <c:pt idx="9">
                  <c:v>1.0109090768039059E-10</c:v>
                </c:pt>
                <c:pt idx="10">
                  <c:v>1.7162710247608259E-10</c:v>
                </c:pt>
                <c:pt idx="11">
                  <c:v>2.8013087291034337E-10</c:v>
                </c:pt>
                <c:pt idx="12">
                  <c:v>4.4266366442327204E-10</c:v>
                </c:pt>
                <c:pt idx="13">
                  <c:v>6.8082582720546279E-10</c:v>
                </c:pt>
                <c:pt idx="14">
                  <c:v>1.0233899699207582E-9</c:v>
                </c:pt>
                <c:pt idx="15">
                  <c:v>1.5083847297857994E-9</c:v>
                </c:pt>
                <c:pt idx="16">
                  <c:v>2.1857223168615016E-9</c:v>
                </c:pt>
                <c:pt idx="17">
                  <c:v>3.1205210794894432E-9</c:v>
                </c:pt>
                <c:pt idx="18">
                  <c:v>4.3972832776581335E-9</c:v>
                </c:pt>
                <c:pt idx="19">
                  <c:v>6.1251489400838951E-9</c:v>
                </c:pt>
                <c:pt idx="20">
                  <c:v>8.4444807962790145E-9</c:v>
                </c:pt>
                <c:pt idx="21">
                  <c:v>1.1535109997774944E-8</c:v>
                </c:pt>
                <c:pt idx="22">
                  <c:v>1.5626639868024415E-8</c:v>
                </c:pt>
                <c:pt idx="23">
                  <c:v>2.1011304429031859E-8</c:v>
                </c:pt>
                <c:pt idx="24">
                  <c:v>2.8059990801684025E-8</c:v>
                </c:pt>
                <c:pt idx="25">
                  <c:v>3.7242178534334933E-8</c:v>
                </c:pt>
                <c:pt idx="26">
                  <c:v>4.9150721153425012E-8</c:v>
                </c:pt>
                <c:pt idx="27">
                  <c:v>6.453261084025458E-8</c:v>
                </c:pt>
                <c:pt idx="28">
                  <c:v>8.4327127268847432E-8</c:v>
                </c:pt>
                <c:pt idx="29">
                  <c:v>1.0971309296339021E-7</c:v>
                </c:pt>
                <c:pt idx="30">
                  <c:v>1.4216735019722768E-7</c:v>
                </c:pt>
                <c:pt idx="31">
                  <c:v>1.835370538936837E-7</c:v>
                </c:pt>
                <c:pt idx="32">
                  <c:v>2.3612896037724719E-7</c:v>
                </c:pt>
                <c:pt idx="33">
                  <c:v>3.0281960973723606E-7</c:v>
                </c:pt>
                <c:pt idx="34">
                  <c:v>3.8719116884263882E-7</c:v>
                </c:pt>
                <c:pt idx="35">
                  <c:v>4.9369876908648663E-7</c:v>
                </c:pt>
                <c:pt idx="36">
                  <c:v>6.27876462687316E-7</c:v>
                </c:pt>
                <c:pt idx="37">
                  <c:v>7.9659049809211787E-7</c:v>
                </c:pt>
                <c:pt idx="38">
                  <c:v>1.0083505223972295E-6</c:v>
                </c:pt>
                <c:pt idx="39">
                  <c:v>1.2736916359055936E-6</c:v>
                </c:pt>
                <c:pt idx="40">
                  <c:v>1.6056430167818107E-6</c:v>
                </c:pt>
                <c:pt idx="41">
                  <c:v>2.0203022484169165E-6</c:v>
                </c:pt>
                <c:pt idx="42">
                  <c:v>2.5375385202804944E-6</c:v>
                </c:pt>
                <c:pt idx="43">
                  <c:v>3.1818528510594127E-6</c:v>
                </c:pt>
                <c:pt idx="44">
                  <c:v>3.9834293413104175E-6</c:v>
                </c:pt>
                <c:pt idx="45">
                  <c:v>4.9794185337030766E-6</c:v>
                </c:pt>
                <c:pt idx="46">
                  <c:v>6.2155024999304478E-6</c:v>
                </c:pt>
                <c:pt idx="47">
                  <c:v>7.7478011874079471E-6</c:v>
                </c:pt>
                <c:pt idx="48">
                  <c:v>9.6451916273026574E-6</c:v>
                </c:pt>
                <c:pt idx="49">
                  <c:v>1.199212557311331E-5</c:v>
                </c:pt>
                <c:pt idx="50">
                  <c:v>1.4892047801883078E-5</c:v>
                </c:pt>
                <c:pt idx="51">
                  <c:v>1.8471536498562972E-5</c:v>
                </c:pt>
                <c:pt idx="52">
                  <c:v>2.2885309591706684E-5</c:v>
                </c:pt>
                <c:pt idx="53">
                  <c:v>2.8322266652047855E-5</c:v>
                </c:pt>
                <c:pt idx="54">
                  <c:v>3.5012765270335148E-5</c:v>
                </c:pt>
                <c:pt idx="55">
                  <c:v>4.3237363506668105E-5</c:v>
                </c:pt>
                <c:pt idx="56">
                  <c:v>5.3337296590057019E-5</c:v>
                </c:pt>
                <c:pt idx="57">
                  <c:v>6.5726995292846241E-5</c:v>
                </c:pt>
                <c:pt idx="58">
                  <c:v>8.0908994392161907E-5</c:v>
                </c:pt>
                <c:pt idx="59">
                  <c:v>9.9491621828518988E-5</c:v>
                </c:pt>
                <c:pt idx="60">
                  <c:v>1.2220989778160529E-4</c:v>
                </c:pt>
                <c:pt idx="61">
                  <c:v>1.4995010696777216E-4</c:v>
                </c:pt>
                <c:pt idx="62">
                  <c:v>1.8377852577621768E-4</c:v>
                </c:pt>
                <c:pt idx="63">
                  <c:v>2.2497479050617134E-4</c:v>
                </c:pt>
                <c:pt idx="64">
                  <c:v>2.7507035668559852E-4</c:v>
                </c:pt>
                <c:pt idx="65">
                  <c:v>3.3589241927361346E-4</c:v>
                </c:pt>
                <c:pt idx="66">
                  <c:v>4.0961352291848143E-4</c:v>
                </c:pt>
                <c:pt idx="67">
                  <c:v>4.9880683237866238E-4</c:v>
                </c:pt>
                <c:pt idx="68">
                  <c:v>6.0650666552092443E-4</c:v>
                </c:pt>
                <c:pt idx="69">
                  <c:v>7.3627333468763315E-4</c:v>
                </c:pt>
                <c:pt idx="70">
                  <c:v>8.9226054239587406E-4</c:v>
                </c:pt>
                <c:pt idx="71">
                  <c:v>1.0792825005413449E-3</c:v>
                </c:pt>
                <c:pt idx="72">
                  <c:v>1.3028764768359051E-3</c:v>
                </c:pt>
                <c:pt idx="73">
                  <c:v>1.5693545713294159E-3</c:v>
                </c:pt>
                <c:pt idx="74">
                  <c:v>1.8858361223019718E-3</c:v>
                </c:pt>
                <c:pt idx="75">
                  <c:v>2.2602492918065479E-3</c:v>
                </c:pt>
                <c:pt idx="76">
                  <c:v>2.7012872053060214E-3</c:v>
                </c:pt>
                <c:pt idx="77">
                  <c:v>3.2183011780469234E-3</c:v>
                </c:pt>
                <c:pt idx="78">
                  <c:v>3.8211123961590029E-3</c:v>
                </c:pt>
                <c:pt idx="79">
                  <c:v>4.5197271008193931E-3</c:v>
                </c:pt>
                <c:pt idx="80">
                  <c:v>5.3239550024382033E-3</c:v>
                </c:pt>
                <c:pt idx="81">
                  <c:v>6.2429665154459897E-3</c:v>
                </c:pt>
                <c:pt idx="82">
                  <c:v>7.2848905082930262E-3</c:v>
                </c:pt>
                <c:pt idx="83">
                  <c:v>8.4566356796162371E-3</c:v>
                </c:pt>
                <c:pt idx="84">
                  <c:v>9.7641339065806035E-3</c:v>
                </c:pt>
                <c:pt idx="85">
                  <c:v>1.1213034084951581E-2</c:v>
                </c:pt>
                <c:pt idx="86">
                  <c:v>1.280957683335468E-2</c:v>
                </c:pt>
                <c:pt idx="87">
                  <c:v>1.4561268303742466E-2</c:v>
                </c:pt>
                <c:pt idx="88">
                  <c:v>1.6477183716545898E-2</c:v>
                </c:pt>
                <c:pt idx="89">
                  <c:v>1.8567992893764276E-2</c:v>
                </c:pt>
                <c:pt idx="90">
                  <c:v>2.084587394065741E-2</c:v>
                </c:pt>
                <c:pt idx="91">
                  <c:v>2.3324423498447412E-2</c:v>
                </c:pt>
                <c:pt idx="92">
                  <c:v>2.6018606321107876E-2</c:v>
                </c:pt>
                <c:pt idx="93">
                  <c:v>2.8944749817664983E-2</c:v>
                </c:pt>
                <c:pt idx="94">
                  <c:v>3.2120575896312731E-2</c:v>
                </c:pt>
                <c:pt idx="95">
                  <c:v>3.5565260809014225E-2</c:v>
                </c:pt>
                <c:pt idx="96">
                  <c:v>3.929951442052923E-2</c:v>
                </c:pt>
                <c:pt idx="97">
                  <c:v>4.3345673267517162E-2</c:v>
                </c:pt>
                <c:pt idx="98">
                  <c:v>4.7727803872963596E-2</c:v>
                </c:pt>
                <c:pt idx="99">
                  <c:v>5.2471814460133631E-2</c:v>
                </c:pt>
                <c:pt idx="100">
                  <c:v>5.7605573462817639E-2</c:v>
                </c:pt>
                <c:pt idx="101">
                  <c:v>6.3159034908391462E-2</c:v>
                </c:pt>
                <c:pt idx="102">
                  <c:v>6.9164369962483999E-2</c:v>
                </c:pt>
                <c:pt idx="103">
                  <c:v>7.5656104322619766E-2</c:v>
                </c:pt>
                <c:pt idx="104">
                  <c:v>8.2671261804038887E-2</c:v>
                </c:pt>
                <c:pt idx="105">
                  <c:v>9.0249513076180843E-2</c:v>
                </c:pt>
                <c:pt idx="106">
                  <c:v>9.8433329680718329E-2</c:v>
                </c:pt>
                <c:pt idx="107">
                  <c:v>0.10726814257514397</c:v>
                </c:pt>
                <c:pt idx="108">
                  <c:v>0.11680250455982659</c:v>
                </c:pt>
                <c:pt idx="109">
                  <c:v>0.1270882557340835</c:v>
                </c:pt>
                <c:pt idx="110">
                  <c:v>0.13818069094538724</c:v>
                </c:pt>
                <c:pt idx="111">
                  <c:v>0.15013872807119402</c:v>
                </c:pt>
                <c:pt idx="112">
                  <c:v>0.16302507553250051</c:v>
                </c:pt>
                <c:pt idx="113">
                  <c:v>0.17690639671930222</c:v>
                </c:pt>
                <c:pt idx="114">
                  <c:v>0.19185347029007122</c:v>
                </c:pt>
                <c:pt idx="115">
                  <c:v>0.20794134289512087</c:v>
                </c:pt>
                <c:pt idx="116">
                  <c:v>0.22524947166671339</c:v>
                </c:pt>
                <c:pt idx="117">
                  <c:v>0.24386185300263341</c:v>
                </c:pt>
                <c:pt idx="118">
                  <c:v>0.26386713418112012</c:v>
                </c:pt>
                <c:pt idx="119">
                  <c:v>0.2853587030008341</c:v>
                </c:pt>
                <c:pt idx="120">
                  <c:v>0.30843474981971986</c:v>
                </c:pt>
                <c:pt idx="121">
                  <c:v>0.33319829798329603</c:v>
                </c:pt>
                <c:pt idx="122">
                  <c:v>0.35975719443446685</c:v>
                </c:pt>
                <c:pt idx="123">
                  <c:v>0.38822405356478928</c:v>
                </c:pt>
                <c:pt idx="124">
                  <c:v>0.41871614785575856</c:v>
                </c:pt>
                <c:pt idx="125">
                  <c:v>0.4513552339461509</c:v>
                </c:pt>
                <c:pt idx="126">
                  <c:v>0.48626730636001975</c:v>
                </c:pt>
                <c:pt idx="127">
                  <c:v>0.5235822675497912</c:v>
                </c:pt>
                <c:pt idx="128">
                  <c:v>0.56343350097854972</c:v>
                </c:pt>
                <c:pt idx="129">
                  <c:v>0.60595733765260351</c:v>
                </c:pt>
                <c:pt idx="130">
                  <c:v>0.65129239892339685</c:v>
                </c:pt>
                <c:pt idx="131">
                  <c:v>0.69957880399401051</c:v>
                </c:pt>
                <c:pt idx="132">
                  <c:v>0.75095722505165929</c:v>
                </c:pt>
                <c:pt idx="133">
                  <c:v>0.80556777372273447</c:v>
                </c:pt>
                <c:pt idx="134">
                  <c:v>0.86354870328421562</c:v>
                </c:pt>
                <c:pt idx="135">
                  <c:v>0.92503490950538469</c:v>
                </c:pt>
                <c:pt idx="136">
                  <c:v>0.99015621181321334</c:v>
                </c:pt>
                <c:pt idx="137">
                  <c:v>1.0590353993699357</c:v>
                </c:pt>
                <c:pt idx="138">
                  <c:v>1.1317860248212059</c:v>
                </c:pt>
                <c:pt idx="139">
                  <c:v>1.2085099326225104</c:v>
                </c:pt>
                <c:pt idx="140">
                  <c:v>1.2892945144718708</c:v>
                </c:pt>
                <c:pt idx="141">
                  <c:v>1.3742096543566706</c:v>
                </c:pt>
                <c:pt idx="142">
                  <c:v>1.4633044121094401</c:v>
                </c:pt>
                <c:pt idx="143">
                  <c:v>1.5566033812402089</c:v>
                </c:pt>
                <c:pt idx="144">
                  <c:v>1.654102768948617</c:v>
                </c:pt>
                <c:pt idx="145">
                  <c:v>1.7557661868884389</c:v>
                </c:pt>
                <c:pt idx="146">
                  <c:v>1.8615201966513997</c:v>
                </c:pt>
                <c:pt idx="147">
                  <c:v>1.9712495978631612</c:v>
                </c:pt>
                <c:pt idx="148">
                  <c:v>2.084792561630918</c:v>
                </c:pt>
                <c:pt idx="149">
                  <c:v>2.2019355982464983</c:v>
                </c:pt>
                <c:pt idx="150">
                  <c:v>2.3224084971321619</c:v>
                </c:pt>
                <c:pt idx="151">
                  <c:v>2.4458792625532428</c:v>
                </c:pt>
                <c:pt idx="152">
                  <c:v>2.5719492136737676</c:v>
                </c:pt>
                <c:pt idx="153">
                  <c:v>2.7001483389480962</c:v>
                </c:pt>
                <c:pt idx="154">
                  <c:v>2.8299310475072121</c:v>
                </c:pt>
                <c:pt idx="155">
                  <c:v>2.9606725356123245</c:v>
                </c:pt>
                <c:pt idx="156">
                  <c:v>3.0916659036041296</c:v>
                </c:pt>
                <c:pt idx="157">
                  <c:v>3.2221202828944242</c:v>
                </c:pt>
                <c:pt idx="158">
                  <c:v>3.3511601786810399</c:v>
                </c:pt>
                <c:pt idx="159">
                  <c:v>3.4778262856169686</c:v>
                </c:pt>
                <c:pt idx="160">
                  <c:v>3.6010780463749423</c:v>
                </c:pt>
                <c:pt idx="161">
                  <c:v>3.719798183505576</c:v>
                </c:pt>
                <c:pt idx="162">
                  <c:v>3.8327995146241234</c:v>
                </c:pt>
                <c:pt idx="163">
                  <c:v>3.9388342451530201</c:v>
                </c:pt>
                <c:pt idx="164">
                  <c:v>4.0366059768059452</c:v>
                </c:pt>
                <c:pt idx="165">
                  <c:v>4.1247846379691229</c:v>
                </c:pt>
                <c:pt idx="166">
                  <c:v>4.2020243601590153</c:v>
                </c:pt>
                <c:pt idx="167">
                  <c:v>4.2669844432147697</c:v>
                </c:pt>
                <c:pt idx="168">
                  <c:v>4.3183532880622622</c:v>
                </c:pt>
                <c:pt idx="169">
                  <c:v>4.3548750959653955</c:v>
                </c:pt>
                <c:pt idx="170">
                  <c:v>4.3753791016512329</c:v>
                </c:pt>
                <c:pt idx="171">
                  <c:v>4.378810781213951</c:v>
                </c:pt>
                <c:pt idx="172">
                  <c:v>4.3642644425350046</c:v>
                </c:pt>
                <c:pt idx="173">
                  <c:v>4.3310163639038919</c:v>
                </c:pt>
                <c:pt idx="174">
                  <c:v>4.2785575420662836</c:v>
                </c:pt>
                <c:pt idx="175">
                  <c:v>4.2066247916336401</c:v>
                </c:pt>
                <c:pt idx="176">
                  <c:v>4.1152290077630154</c:v>
                </c:pt>
                <c:pt idx="177">
                  <c:v>4.0046791155828974</c:v>
                </c:pt>
                <c:pt idx="178">
                  <c:v>3.8756002214482272</c:v>
                </c:pt>
                <c:pt idx="179">
                  <c:v>3.7289445747053866</c:v>
                </c:pt>
                <c:pt idx="180">
                  <c:v>3.5659938708590122</c:v>
                </c:pt>
                <c:pt idx="181">
                  <c:v>3.3883517379502459</c:v>
                </c:pt>
                <c:pt idx="182">
                  <c:v>3.1979254834869599</c:v>
                </c:pt>
                <c:pt idx="183">
                  <c:v>2.9968965260859024</c:v>
                </c:pt>
                <c:pt idx="184">
                  <c:v>2.787679450411245</c:v>
                </c:pt>
                <c:pt idx="185">
                  <c:v>2.5728702154856098</c:v>
                </c:pt>
                <c:pt idx="186">
                  <c:v>2.3551846089815118</c:v>
                </c:pt>
                <c:pt idx="187">
                  <c:v>2.1373887630728694</c:v>
                </c:pt>
                <c:pt idx="188">
                  <c:v>1.9222241478828246</c:v>
                </c:pt>
                <c:pt idx="189">
                  <c:v>1.7123300744388135</c:v>
                </c:pt>
                <c:pt idx="190">
                  <c:v>1.5101671469699707</c:v>
                </c:pt>
                <c:pt idx="191">
                  <c:v>1.3179453903169727</c:v>
                </c:pt>
                <c:pt idx="192">
                  <c:v>1.1375608608286605</c:v>
                </c:pt>
                <c:pt idx="193">
                  <c:v>0.97054423697863279</c:v>
                </c:pt>
                <c:pt idx="194">
                  <c:v>0.81802446082702018</c:v>
                </c:pt>
                <c:pt idx="195">
                  <c:v>0.6807096387211361</c:v>
                </c:pt>
                <c:pt idx="196">
                  <c:v>0.55888645534045911</c:v>
                </c:pt>
                <c:pt idx="197">
                  <c:v>0.45243811402789152</c:v>
                </c:pt>
                <c:pt idx="198">
                  <c:v>0.36087959026173755</c:v>
                </c:pt>
                <c:pt idx="199">
                  <c:v>0.28340776009401958</c:v>
                </c:pt>
                <c:pt idx="200">
                  <c:v>0.21896292548462806</c:v>
                </c:pt>
                <c:pt idx="201">
                  <c:v>0.16629749254976531</c:v>
                </c:pt>
                <c:pt idx="202">
                  <c:v>0.12404715889563726</c:v>
                </c:pt>
                <c:pt idx="203">
                  <c:v>9.0799990679015438E-2</c:v>
                </c:pt>
                <c:pt idx="204">
                  <c:v>6.5159207337416258E-2</c:v>
                </c:pt>
                <c:pt idx="205">
                  <c:v>4.5796299343689159E-2</c:v>
                </c:pt>
                <c:pt idx="206">
                  <c:v>3.1492184801616849E-2</c:v>
                </c:pt>
                <c:pt idx="207">
                  <c:v>2.1165327730151059E-2</c:v>
                </c:pt>
                <c:pt idx="208">
                  <c:v>1.3886953157774639E-2</c:v>
                </c:pt>
                <c:pt idx="209">
                  <c:v>8.8845596206495684E-3</c:v>
                </c:pt>
                <c:pt idx="210">
                  <c:v>5.5357384956379509E-3</c:v>
                </c:pt>
                <c:pt idx="211">
                  <c:v>3.3547929365091121E-3</c:v>
                </c:pt>
                <c:pt idx="212">
                  <c:v>1.9747936351530524E-3</c:v>
                </c:pt>
                <c:pt idx="213">
                  <c:v>1.1275458663130252E-3</c:v>
                </c:pt>
                <c:pt idx="214">
                  <c:v>6.2354674676156068E-4</c:v>
                </c:pt>
                <c:pt idx="215">
                  <c:v>3.3347782748222255E-4</c:v>
                </c:pt>
                <c:pt idx="216">
                  <c:v>1.7220417424367062E-4</c:v>
                </c:pt>
                <c:pt idx="217">
                  <c:v>8.5721288395295154E-5</c:v>
                </c:pt>
                <c:pt idx="218">
                  <c:v>4.1064179657392375E-5</c:v>
                </c:pt>
                <c:pt idx="219">
                  <c:v>1.8897063724729143E-5</c:v>
                </c:pt>
                <c:pt idx="220">
                  <c:v>8.3380359894487196E-6</c:v>
                </c:pt>
                <c:pt idx="221">
                  <c:v>3.5203267309513978E-6</c:v>
                </c:pt>
                <c:pt idx="222">
                  <c:v>1.4188781500708914E-6</c:v>
                </c:pt>
                <c:pt idx="223">
                  <c:v>5.4441557679314576E-7</c:v>
                </c:pt>
                <c:pt idx="224">
                  <c:v>1.981177436944313E-7</c:v>
                </c:pt>
                <c:pt idx="225">
                  <c:v>6.8006632324628643E-8</c:v>
                </c:pt>
                <c:pt idx="226">
                  <c:v>2.1825315668771369E-8</c:v>
                </c:pt>
                <c:pt idx="227">
                  <c:v>6.4458133507015827E-9</c:v>
                </c:pt>
                <c:pt idx="228">
                  <c:v>1.698312098450343E-9</c:v>
                </c:pt>
                <c:pt idx="229">
                  <c:v>3.7251719535436256E-10</c:v>
                </c:pt>
                <c:pt idx="230">
                  <c:v>5.60409657880235E-11</c:v>
                </c:pt>
                <c:pt idx="231">
                  <c:v>2.0777971383322995E-12</c:v>
                </c:pt>
                <c:pt idx="232">
                  <c:v>1.9624300859627291E-12</c:v>
                </c:pt>
                <c:pt idx="233">
                  <c:v>6.3638698824025927E-12</c:v>
                </c:pt>
                <c:pt idx="234">
                  <c:v>7.6017814202067468E-12</c:v>
                </c:pt>
                <c:pt idx="235">
                  <c:v>6.5650870797609388E-12</c:v>
                </c:pt>
                <c:pt idx="236">
                  <c:v>4.7734420985286645E-12</c:v>
                </c:pt>
                <c:pt idx="237">
                  <c:v>3.0808179600308104E-12</c:v>
                </c:pt>
                <c:pt idx="238">
                  <c:v>1.7962396523562091E-12</c:v>
                </c:pt>
                <c:pt idx="239">
                  <c:v>9.4456917902305896E-13</c:v>
                </c:pt>
                <c:pt idx="240">
                  <c:v>4.3956958344019354E-13</c:v>
                </c:pt>
                <c:pt idx="241">
                  <c:v>1.7280010274538235E-13</c:v>
                </c:pt>
                <c:pt idx="242">
                  <c:v>5.1147814803857111E-14</c:v>
                </c:pt>
                <c:pt idx="243">
                  <c:v>7.6621267417765963E-15</c:v>
                </c:pt>
                <c:pt idx="244">
                  <c:v>6.9923218515048883E-17</c:v>
                </c:pt>
                <c:pt idx="245">
                  <c:v>4.8845833193403951E-15</c:v>
                </c:pt>
                <c:pt idx="246">
                  <c:v>1.1005975137467577E-14</c:v>
                </c:pt>
                <c:pt idx="247">
                  <c:v>1.4491285895379047E-14</c:v>
                </c:pt>
                <c:pt idx="248">
                  <c:v>1.4926750735011777E-14</c:v>
                </c:pt>
                <c:pt idx="249">
                  <c:v>1.3235527101059968E-14</c:v>
                </c:pt>
                <c:pt idx="250">
                  <c:v>1.0542492278477632E-14</c:v>
                </c:pt>
                <c:pt idx="251">
                  <c:v>7.7093349734211249E-15</c:v>
                </c:pt>
                <c:pt idx="252">
                  <c:v>5.2350708955284318E-15</c:v>
                </c:pt>
                <c:pt idx="253">
                  <c:v>3.3183117145824257E-15</c:v>
                </c:pt>
                <c:pt idx="254">
                  <c:v>1.9643824363490032E-15</c:v>
                </c:pt>
                <c:pt idx="255">
                  <c:v>1.0816670356341405E-15</c:v>
                </c:pt>
                <c:pt idx="256">
                  <c:v>5.4858378584227679E-16</c:v>
                </c:pt>
                <c:pt idx="257">
                  <c:v>2.5139351160175484E-16</c:v>
                </c:pt>
                <c:pt idx="258">
                  <c:v>1.0027308318193151E-16</c:v>
                </c:pt>
                <c:pt idx="259">
                  <c:v>3.2075194757640955E-17</c:v>
                </c:pt>
                <c:pt idx="260">
                  <c:v>6.5132979558135111E-18</c:v>
                </c:pt>
                <c:pt idx="261">
                  <c:v>1.8700369317821507E-19</c:v>
                </c:pt>
                <c:pt idx="262">
                  <c:v>8.4833455757541391E-19</c:v>
                </c:pt>
                <c:pt idx="263">
                  <c:v>2.9032488575423991E-18</c:v>
                </c:pt>
                <c:pt idx="264">
                  <c:v>4.3203303191445854E-18</c:v>
                </c:pt>
                <c:pt idx="265">
                  <c:v>4.7300796823161336E-18</c:v>
                </c:pt>
                <c:pt idx="266">
                  <c:v>4.3805805005637797E-18</c:v>
                </c:pt>
                <c:pt idx="267">
                  <c:v>3.6371742487183199E-18</c:v>
                </c:pt>
                <c:pt idx="268">
                  <c:v>2.7897708360291829E-18</c:v>
                </c:pt>
                <c:pt idx="269">
                  <c:v>2.0114616176468446E-18</c:v>
                </c:pt>
                <c:pt idx="270">
                  <c:v>1.3784656591801159E-18</c:v>
                </c:pt>
                <c:pt idx="271">
                  <c:v>9.044614695849374E-19</c:v>
                </c:pt>
                <c:pt idx="272">
                  <c:v>5.7114605671859119E-19</c:v>
                </c:pt>
                <c:pt idx="273">
                  <c:v>3.4829595111025217E-19</c:v>
                </c:pt>
                <c:pt idx="274">
                  <c:v>2.057042912354854E-19</c:v>
                </c:pt>
                <c:pt idx="275">
                  <c:v>1.17807596999865E-19</c:v>
                </c:pt>
                <c:pt idx="276">
                  <c:v>6.5574189293018411E-20</c:v>
                </c:pt>
                <c:pt idx="277">
                  <c:v>3.5441005736908615E-20</c:v>
                </c:pt>
                <c:pt idx="278">
                  <c:v>1.8670240342143928E-20</c:v>
                </c:pt>
                <c:pt idx="279">
                  <c:v>9.5345676690029828E-21</c:v>
                </c:pt>
                <c:pt idx="280">
                  <c:v>4.7695961126688686E-21</c:v>
                </c:pt>
                <c:pt idx="281">
                  <c:v>2.2957576746548532E-21</c:v>
                </c:pt>
                <c:pt idx="282">
                  <c:v>1.097275283608755E-21</c:v>
                </c:pt>
                <c:pt idx="283">
                  <c:v>4.9302609885264867E-22</c:v>
                </c:pt>
                <c:pt idx="284">
                  <c:v>2.2911554671851931E-22</c:v>
                </c:pt>
                <c:pt idx="285">
                  <c:v>9.329879417281643E-23</c:v>
                </c:pt>
                <c:pt idx="286">
                  <c:v>4.445442455575741E-23</c:v>
                </c:pt>
                <c:pt idx="287">
                  <c:v>1.4950260954041408E-23</c:v>
                </c:pt>
                <c:pt idx="288">
                  <c:v>8.392807613701051E-24</c:v>
                </c:pt>
                <c:pt idx="289">
                  <c:v>1.5279240925371993E-24</c:v>
                </c:pt>
                <c:pt idx="290">
                  <c:v>1.0803011930226489E-6</c:v>
                </c:pt>
                <c:pt idx="291">
                  <c:v>9.0790890812990515E-7</c:v>
                </c:pt>
                <c:pt idx="292">
                  <c:v>7.467803222933188E-7</c:v>
                </c:pt>
                <c:pt idx="293">
                  <c:v>6.01164745954941E-7</c:v>
                </c:pt>
                <c:pt idx="294">
                  <c:v>4.7353123927435892E-7</c:v>
                </c:pt>
                <c:pt idx="295">
                  <c:v>3.6482417180336114E-7</c:v>
                </c:pt>
                <c:pt idx="296">
                  <c:v>2.7476093983173238E-7</c:v>
                </c:pt>
                <c:pt idx="297">
                  <c:v>2.0214298017079638E-7</c:v>
                </c:pt>
                <c:pt idx="298">
                  <c:v>1.4515635778071488E-7</c:v>
                </c:pt>
                <c:pt idx="299">
                  <c:v>1.0164337851415457E-7</c:v>
                </c:pt>
                <c:pt idx="300">
                  <c:v>6.9332016651094116E-8</c:v>
                </c:pt>
                <c:pt idx="301">
                  <c:v>4.6015407668333301E-8</c:v>
                </c:pt>
                <c:pt idx="302">
                  <c:v>2.9678996746468619E-8</c:v>
                </c:pt>
                <c:pt idx="303">
                  <c:v>1.857776441987453E-8</c:v>
                </c:pt>
                <c:pt idx="304">
                  <c:v>1.1269854960774244E-8</c:v>
                </c:pt>
                <c:pt idx="305">
                  <c:v>6.6155626109926594E-9</c:v>
                </c:pt>
                <c:pt idx="306">
                  <c:v>3.7518195192019398E-9</c:v>
                </c:pt>
                <c:pt idx="307">
                  <c:v>2.0521366855395235E-9</c:v>
                </c:pt>
                <c:pt idx="308">
                  <c:v>1.0806388265568049E-9</c:v>
                </c:pt>
                <c:pt idx="309">
                  <c:v>5.4681747178438572E-10</c:v>
                </c:pt>
                <c:pt idx="310">
                  <c:v>2.6535332264542862E-10</c:v>
                </c:pt>
                <c:pt idx="311">
                  <c:v>1.2322906676358897E-10</c:v>
                </c:pt>
                <c:pt idx="312">
                  <c:v>5.4644407885709873E-11</c:v>
                </c:pt>
                <c:pt idx="313">
                  <c:v>2.3083877452623739E-11</c:v>
                </c:pt>
                <c:pt idx="314">
                  <c:v>9.266921575998428E-12</c:v>
                </c:pt>
                <c:pt idx="315">
                  <c:v>3.5261700881391668E-12</c:v>
                </c:pt>
                <c:pt idx="316">
                  <c:v>1.2683257687848891E-12</c:v>
                </c:pt>
                <c:pt idx="317">
                  <c:v>4.3000688451150678E-13</c:v>
                </c:pt>
                <c:pt idx="318">
                  <c:v>1.370028773962772E-13</c:v>
                </c:pt>
                <c:pt idx="319">
                  <c:v>4.0890124142005584E-14</c:v>
                </c:pt>
                <c:pt idx="320">
                  <c:v>1.1394493530570048E-14</c:v>
                </c:pt>
                <c:pt idx="321">
                  <c:v>2.9541852522217112E-15</c:v>
                </c:pt>
                <c:pt idx="322">
                  <c:v>7.0997915038381259E-16</c:v>
                </c:pt>
                <c:pt idx="323">
                  <c:v>1.5755568360784732E-16</c:v>
                </c:pt>
                <c:pt idx="324">
                  <c:v>3.2153641179309213E-17</c:v>
                </c:pt>
                <c:pt idx="325">
                  <c:v>6.0085101532013251E-18</c:v>
                </c:pt>
                <c:pt idx="326">
                  <c:v>1.0234739450171701E-18</c:v>
                </c:pt>
              </c:numCache>
            </c:numRef>
          </c:yVal>
          <c:smooth val="1"/>
        </c:ser>
        <c:ser>
          <c:idx val="2"/>
          <c:order val="2"/>
          <c:tx>
            <c:v>NR</c:v>
          </c:tx>
          <c:marker>
            <c:symbol val="none"/>
          </c:marker>
          <c:xVal>
            <c:numRef>
              <c:f>'1snew'!$E$2:$E$185</c:f>
              <c:numCache>
                <c:formatCode>0.00E+00</c:formatCode>
                <c:ptCount val="184"/>
                <c:pt idx="0">
                  <c:v>2.2900000000000001E-4</c:v>
                </c:pt>
                <c:pt idx="1">
                  <c:v>2.4399999999999999E-4</c:v>
                </c:pt>
                <c:pt idx="2">
                  <c:v>2.5900000000000001E-4</c:v>
                </c:pt>
                <c:pt idx="3">
                  <c:v>2.7599999999999999E-4</c:v>
                </c:pt>
                <c:pt idx="4">
                  <c:v>2.9399999999999999E-4</c:v>
                </c:pt>
                <c:pt idx="5">
                  <c:v>3.1300000000000002E-4</c:v>
                </c:pt>
                <c:pt idx="6">
                  <c:v>3.3300000000000002E-4</c:v>
                </c:pt>
                <c:pt idx="7">
                  <c:v>3.5500000000000001E-4</c:v>
                </c:pt>
                <c:pt idx="8">
                  <c:v>3.77E-4</c:v>
                </c:pt>
                <c:pt idx="9">
                  <c:v>4.0200000000000001E-4</c:v>
                </c:pt>
                <c:pt idx="10">
                  <c:v>4.28E-4</c:v>
                </c:pt>
                <c:pt idx="11">
                  <c:v>4.55E-4</c:v>
                </c:pt>
                <c:pt idx="12">
                  <c:v>4.8500000000000003E-4</c:v>
                </c:pt>
                <c:pt idx="13">
                  <c:v>5.1599999999999997E-4</c:v>
                </c:pt>
                <c:pt idx="14">
                  <c:v>5.4900000000000001E-4</c:v>
                </c:pt>
                <c:pt idx="15">
                  <c:v>5.8500000000000002E-4</c:v>
                </c:pt>
                <c:pt idx="16">
                  <c:v>6.2200000000000005E-4</c:v>
                </c:pt>
                <c:pt idx="17">
                  <c:v>6.6200000000000005E-4</c:v>
                </c:pt>
                <c:pt idx="18">
                  <c:v>7.0500000000000001E-4</c:v>
                </c:pt>
                <c:pt idx="19">
                  <c:v>7.5100000000000004E-4</c:v>
                </c:pt>
                <c:pt idx="20">
                  <c:v>7.9900000000000001E-4</c:v>
                </c:pt>
                <c:pt idx="21">
                  <c:v>8.5099999999999998E-4</c:v>
                </c:pt>
                <c:pt idx="22">
                  <c:v>9.0499999999999999E-4</c:v>
                </c:pt>
                <c:pt idx="23">
                  <c:v>9.6400000000000001E-4</c:v>
                </c:pt>
                <c:pt idx="24">
                  <c:v>1.0300000000000001E-3</c:v>
                </c:pt>
                <c:pt idx="25">
                  <c:v>1.09E-3</c:v>
                </c:pt>
                <c:pt idx="26">
                  <c:v>1.16E-3</c:v>
                </c:pt>
                <c:pt idx="27">
                  <c:v>1.24E-3</c:v>
                </c:pt>
                <c:pt idx="28">
                  <c:v>1.32E-3</c:v>
                </c:pt>
                <c:pt idx="29">
                  <c:v>1.4E-3</c:v>
                </c:pt>
                <c:pt idx="30">
                  <c:v>1.49E-3</c:v>
                </c:pt>
                <c:pt idx="31">
                  <c:v>1.5900000000000001E-3</c:v>
                </c:pt>
                <c:pt idx="32">
                  <c:v>1.6900000000000001E-3</c:v>
                </c:pt>
                <c:pt idx="33">
                  <c:v>1.8E-3</c:v>
                </c:pt>
                <c:pt idx="34">
                  <c:v>1.92E-3</c:v>
                </c:pt>
                <c:pt idx="35">
                  <c:v>2.0400000000000001E-3</c:v>
                </c:pt>
                <c:pt idx="36">
                  <c:v>2.1700000000000001E-3</c:v>
                </c:pt>
                <c:pt idx="37">
                  <c:v>2.31E-3</c:v>
                </c:pt>
                <c:pt idx="38">
                  <c:v>2.4599999999999999E-3</c:v>
                </c:pt>
                <c:pt idx="39">
                  <c:v>2.6199999999999999E-3</c:v>
                </c:pt>
                <c:pt idx="40">
                  <c:v>2.7899999999999999E-3</c:v>
                </c:pt>
                <c:pt idx="41">
                  <c:v>2.97E-3</c:v>
                </c:pt>
                <c:pt idx="42">
                  <c:v>3.16E-3</c:v>
                </c:pt>
                <c:pt idx="43">
                  <c:v>3.3600000000000001E-3</c:v>
                </c:pt>
                <c:pt idx="44">
                  <c:v>3.5799999999999998E-3</c:v>
                </c:pt>
                <c:pt idx="45">
                  <c:v>3.81E-3</c:v>
                </c:pt>
                <c:pt idx="46">
                  <c:v>4.0600000000000002E-3</c:v>
                </c:pt>
                <c:pt idx="47">
                  <c:v>4.3200000000000001E-3</c:v>
                </c:pt>
                <c:pt idx="48">
                  <c:v>4.5999999999999999E-3</c:v>
                </c:pt>
                <c:pt idx="49">
                  <c:v>4.8999999999999998E-3</c:v>
                </c:pt>
                <c:pt idx="50">
                  <c:v>5.2100000000000002E-3</c:v>
                </c:pt>
                <c:pt idx="51">
                  <c:v>5.5500000000000002E-3</c:v>
                </c:pt>
                <c:pt idx="52">
                  <c:v>5.8999999999999999E-3</c:v>
                </c:pt>
                <c:pt idx="53">
                  <c:v>6.2899999999999996E-3</c:v>
                </c:pt>
                <c:pt idx="54">
                  <c:v>6.6899999999999998E-3</c:v>
                </c:pt>
                <c:pt idx="55">
                  <c:v>7.1199999999999996E-3</c:v>
                </c:pt>
                <c:pt idx="56">
                  <c:v>7.5799999999999999E-3</c:v>
                </c:pt>
                <c:pt idx="57">
                  <c:v>8.0700000000000008E-3</c:v>
                </c:pt>
                <c:pt idx="58">
                  <c:v>8.5900000000000004E-3</c:v>
                </c:pt>
                <c:pt idx="59">
                  <c:v>9.1500000000000001E-3</c:v>
                </c:pt>
                <c:pt idx="60">
                  <c:v>9.7400000000000004E-3</c:v>
                </c:pt>
                <c:pt idx="61">
                  <c:v>1.04E-2</c:v>
                </c:pt>
                <c:pt idx="62">
                  <c:v>1.0999999999999999E-2</c:v>
                </c:pt>
                <c:pt idx="63">
                  <c:v>1.17E-2</c:v>
                </c:pt>
                <c:pt idx="64">
                  <c:v>1.2500000000000001E-2</c:v>
                </c:pt>
                <c:pt idx="65">
                  <c:v>1.3299999999999999E-2</c:v>
                </c:pt>
                <c:pt idx="66">
                  <c:v>1.4200000000000001E-2</c:v>
                </c:pt>
                <c:pt idx="67">
                  <c:v>1.5100000000000001E-2</c:v>
                </c:pt>
                <c:pt idx="68">
                  <c:v>1.61E-2</c:v>
                </c:pt>
                <c:pt idx="69">
                  <c:v>1.7100000000000001E-2</c:v>
                </c:pt>
                <c:pt idx="70">
                  <c:v>1.8200000000000001E-2</c:v>
                </c:pt>
                <c:pt idx="71">
                  <c:v>1.9400000000000001E-2</c:v>
                </c:pt>
                <c:pt idx="72">
                  <c:v>2.06E-2</c:v>
                </c:pt>
                <c:pt idx="73">
                  <c:v>2.1899999999999999E-2</c:v>
                </c:pt>
                <c:pt idx="74">
                  <c:v>2.3400000000000001E-2</c:v>
                </c:pt>
                <c:pt idx="75">
                  <c:v>2.4899999999999999E-2</c:v>
                </c:pt>
                <c:pt idx="76">
                  <c:v>2.6499999999999999E-2</c:v>
                </c:pt>
                <c:pt idx="77">
                  <c:v>2.8199999999999999E-2</c:v>
                </c:pt>
                <c:pt idx="78">
                  <c:v>0.03</c:v>
                </c:pt>
                <c:pt idx="79">
                  <c:v>3.1899999999999998E-2</c:v>
                </c:pt>
                <c:pt idx="80">
                  <c:v>3.4000000000000002E-2</c:v>
                </c:pt>
                <c:pt idx="81">
                  <c:v>3.6200000000000003E-2</c:v>
                </c:pt>
                <c:pt idx="82">
                  <c:v>3.85E-2</c:v>
                </c:pt>
                <c:pt idx="83">
                  <c:v>4.1000000000000002E-2</c:v>
                </c:pt>
                <c:pt idx="84">
                  <c:v>4.36E-2</c:v>
                </c:pt>
                <c:pt idx="85">
                  <c:v>4.6399999999999997E-2</c:v>
                </c:pt>
                <c:pt idx="86">
                  <c:v>4.9399999999999999E-2</c:v>
                </c:pt>
                <c:pt idx="87">
                  <c:v>5.2600000000000001E-2</c:v>
                </c:pt>
                <c:pt idx="88">
                  <c:v>5.6000000000000001E-2</c:v>
                </c:pt>
                <c:pt idx="89">
                  <c:v>5.96E-2</c:v>
                </c:pt>
                <c:pt idx="90">
                  <c:v>6.3500000000000001E-2</c:v>
                </c:pt>
                <c:pt idx="91">
                  <c:v>6.7599999999999993E-2</c:v>
                </c:pt>
                <c:pt idx="92">
                  <c:v>7.1900000000000006E-2</c:v>
                </c:pt>
                <c:pt idx="93">
                  <c:v>7.6600000000000001E-2</c:v>
                </c:pt>
                <c:pt idx="94">
                  <c:v>8.1500000000000003E-2</c:v>
                </c:pt>
                <c:pt idx="95">
                  <c:v>8.6800000000000002E-2</c:v>
                </c:pt>
                <c:pt idx="96">
                  <c:v>9.2399999999999996E-2</c:v>
                </c:pt>
                <c:pt idx="97">
                  <c:v>9.8299999999999998E-2</c:v>
                </c:pt>
                <c:pt idx="98">
                  <c:v>0.105</c:v>
                </c:pt>
                <c:pt idx="99">
                  <c:v>0.111</c:v>
                </c:pt>
                <c:pt idx="100">
                  <c:v>0.11899999999999999</c:v>
                </c:pt>
                <c:pt idx="101">
                  <c:v>0.126</c:v>
                </c:pt>
                <c:pt idx="102">
                  <c:v>0.13400000000000001</c:v>
                </c:pt>
                <c:pt idx="103">
                  <c:v>0.14299999999999999</c:v>
                </c:pt>
                <c:pt idx="104">
                  <c:v>0.152</c:v>
                </c:pt>
                <c:pt idx="105">
                  <c:v>0.16200000000000001</c:v>
                </c:pt>
                <c:pt idx="106">
                  <c:v>0.17299999999999999</c:v>
                </c:pt>
                <c:pt idx="107">
                  <c:v>0.184</c:v>
                </c:pt>
                <c:pt idx="108">
                  <c:v>0.19600000000000001</c:v>
                </c:pt>
                <c:pt idx="109">
                  <c:v>0.20799999999999999</c:v>
                </c:pt>
                <c:pt idx="110">
                  <c:v>0.222</c:v>
                </c:pt>
                <c:pt idx="111">
                  <c:v>0.23599999999999999</c:v>
                </c:pt>
                <c:pt idx="112">
                  <c:v>0.251</c:v>
                </c:pt>
                <c:pt idx="113">
                  <c:v>0.26700000000000002</c:v>
                </c:pt>
                <c:pt idx="114">
                  <c:v>0.28399999999999997</c:v>
                </c:pt>
                <c:pt idx="115">
                  <c:v>0.30299999999999999</c:v>
                </c:pt>
                <c:pt idx="116">
                  <c:v>0.32200000000000001</c:v>
                </c:pt>
                <c:pt idx="117">
                  <c:v>0.34300000000000003</c:v>
                </c:pt>
                <c:pt idx="118">
                  <c:v>0.36499999999999999</c:v>
                </c:pt>
                <c:pt idx="119">
                  <c:v>0.38900000000000001</c:v>
                </c:pt>
                <c:pt idx="120">
                  <c:v>0.41399999999999998</c:v>
                </c:pt>
                <c:pt idx="121">
                  <c:v>0.441</c:v>
                </c:pt>
                <c:pt idx="122">
                  <c:v>0.46899999999999997</c:v>
                </c:pt>
                <c:pt idx="123">
                  <c:v>0.499</c:v>
                </c:pt>
                <c:pt idx="124">
                  <c:v>0.53200000000000003</c:v>
                </c:pt>
                <c:pt idx="125">
                  <c:v>0.56599999999999995</c:v>
                </c:pt>
                <c:pt idx="126">
                  <c:v>0.60199999999999998</c:v>
                </c:pt>
                <c:pt idx="127">
                  <c:v>0.64100000000000001</c:v>
                </c:pt>
                <c:pt idx="128">
                  <c:v>0.68200000000000005</c:v>
                </c:pt>
                <c:pt idx="129">
                  <c:v>0.72599999999999998</c:v>
                </c:pt>
                <c:pt idx="130">
                  <c:v>0.77300000000000002</c:v>
                </c:pt>
                <c:pt idx="131">
                  <c:v>0.82299999999999995</c:v>
                </c:pt>
                <c:pt idx="132">
                  <c:v>0.876</c:v>
                </c:pt>
                <c:pt idx="133">
                  <c:v>0.93300000000000005</c:v>
                </c:pt>
                <c:pt idx="134">
                  <c:v>0.99299999999999999</c:v>
                </c:pt>
                <c:pt idx="135">
                  <c:v>1.06</c:v>
                </c:pt>
                <c:pt idx="136">
                  <c:v>1.1299999999999999</c:v>
                </c:pt>
                <c:pt idx="137">
                  <c:v>1.2</c:v>
                </c:pt>
                <c:pt idx="138">
                  <c:v>1.28</c:v>
                </c:pt>
                <c:pt idx="139">
                  <c:v>1.36</c:v>
                </c:pt>
                <c:pt idx="140">
                  <c:v>1.44</c:v>
                </c:pt>
                <c:pt idx="141">
                  <c:v>1.54</c:v>
                </c:pt>
                <c:pt idx="142">
                  <c:v>1.64</c:v>
                </c:pt>
                <c:pt idx="143">
                  <c:v>1.74</c:v>
                </c:pt>
                <c:pt idx="144">
                  <c:v>1.86</c:v>
                </c:pt>
                <c:pt idx="145">
                  <c:v>1.97</c:v>
                </c:pt>
                <c:pt idx="146">
                  <c:v>2.1</c:v>
                </c:pt>
                <c:pt idx="147">
                  <c:v>2.2400000000000002</c:v>
                </c:pt>
                <c:pt idx="148">
                  <c:v>2.38</c:v>
                </c:pt>
                <c:pt idx="149">
                  <c:v>2.54</c:v>
                </c:pt>
                <c:pt idx="150">
                  <c:v>2.7</c:v>
                </c:pt>
                <c:pt idx="151">
                  <c:v>2.87</c:v>
                </c:pt>
                <c:pt idx="152">
                  <c:v>3.06</c:v>
                </c:pt>
                <c:pt idx="153">
                  <c:v>3.26</c:v>
                </c:pt>
                <c:pt idx="154">
                  <c:v>3.47</c:v>
                </c:pt>
                <c:pt idx="155">
                  <c:v>3.69</c:v>
                </c:pt>
                <c:pt idx="156">
                  <c:v>3.93</c:v>
                </c:pt>
                <c:pt idx="157">
                  <c:v>4.18</c:v>
                </c:pt>
                <c:pt idx="158">
                  <c:v>4.45</c:v>
                </c:pt>
                <c:pt idx="159">
                  <c:v>4.74</c:v>
                </c:pt>
                <c:pt idx="160">
                  <c:v>5.04</c:v>
                </c:pt>
                <c:pt idx="161">
                  <c:v>5.37</c:v>
                </c:pt>
                <c:pt idx="162">
                  <c:v>5.71</c:v>
                </c:pt>
                <c:pt idx="163">
                  <c:v>6.08</c:v>
                </c:pt>
                <c:pt idx="164">
                  <c:v>6.48</c:v>
                </c:pt>
                <c:pt idx="165">
                  <c:v>6.89</c:v>
                </c:pt>
                <c:pt idx="166">
                  <c:v>7.34</c:v>
                </c:pt>
                <c:pt idx="167">
                  <c:v>7.81</c:v>
                </c:pt>
                <c:pt idx="168">
                  <c:v>8.31</c:v>
                </c:pt>
                <c:pt idx="169">
                  <c:v>8.85</c:v>
                </c:pt>
                <c:pt idx="170">
                  <c:v>9.42</c:v>
                </c:pt>
                <c:pt idx="171">
                  <c:v>10</c:v>
                </c:pt>
                <c:pt idx="172">
                  <c:v>10.7</c:v>
                </c:pt>
                <c:pt idx="173">
                  <c:v>11.4</c:v>
                </c:pt>
                <c:pt idx="174">
                  <c:v>12.1</c:v>
                </c:pt>
                <c:pt idx="175">
                  <c:v>12.9</c:v>
                </c:pt>
                <c:pt idx="176">
                  <c:v>13.7</c:v>
                </c:pt>
                <c:pt idx="177">
                  <c:v>14.6</c:v>
                </c:pt>
                <c:pt idx="178">
                  <c:v>15.5</c:v>
                </c:pt>
                <c:pt idx="179">
                  <c:v>16.5</c:v>
                </c:pt>
                <c:pt idx="180">
                  <c:v>17.600000000000001</c:v>
                </c:pt>
                <c:pt idx="181">
                  <c:v>18.7</c:v>
                </c:pt>
                <c:pt idx="182">
                  <c:v>19.899999999999999</c:v>
                </c:pt>
                <c:pt idx="183">
                  <c:v>21.2</c:v>
                </c:pt>
              </c:numCache>
            </c:numRef>
          </c:xVal>
          <c:yVal>
            <c:numRef>
              <c:f>'1snew'!$G$2:$G$185</c:f>
              <c:numCache>
                <c:formatCode>0.00E+00</c:formatCode>
                <c:ptCount val="184"/>
                <c:pt idx="0">
                  <c:v>0.101761</c:v>
                </c:pt>
                <c:pt idx="1">
                  <c:v>0.11560000000000002</c:v>
                </c:pt>
                <c:pt idx="2">
                  <c:v>0.13032099999999999</c:v>
                </c:pt>
                <c:pt idx="3">
                  <c:v>0.147456</c:v>
                </c:pt>
                <c:pt idx="4">
                  <c:v>0.16646399999999997</c:v>
                </c:pt>
                <c:pt idx="5">
                  <c:v>0.188356</c:v>
                </c:pt>
                <c:pt idx="6">
                  <c:v>0.21252100000000002</c:v>
                </c:pt>
                <c:pt idx="7">
                  <c:v>0.24009999999999998</c:v>
                </c:pt>
                <c:pt idx="8">
                  <c:v>0.27040000000000003</c:v>
                </c:pt>
                <c:pt idx="9">
                  <c:v>0.30580900000000005</c:v>
                </c:pt>
                <c:pt idx="10">
                  <c:v>0.34456899999999996</c:v>
                </c:pt>
                <c:pt idx="11">
                  <c:v>0.389376</c:v>
                </c:pt>
                <c:pt idx="12">
                  <c:v>0.43956900000000004</c:v>
                </c:pt>
                <c:pt idx="13">
                  <c:v>0.49561599999999995</c:v>
                </c:pt>
                <c:pt idx="14">
                  <c:v>0.55800899999999998</c:v>
                </c:pt>
                <c:pt idx="15">
                  <c:v>0.6288490000000001</c:v>
                </c:pt>
                <c:pt idx="16">
                  <c:v>0.70728099999999994</c:v>
                </c:pt>
                <c:pt idx="17">
                  <c:v>0.79744900000000007</c:v>
                </c:pt>
                <c:pt idx="18">
                  <c:v>0.89680899999999986</c:v>
                </c:pt>
                <c:pt idx="19">
                  <c:v>1</c:v>
                </c:pt>
                <c:pt idx="20">
                  <c:v>1.1449</c:v>
                </c:pt>
                <c:pt idx="21">
                  <c:v>1.2768999999999997</c:v>
                </c:pt>
                <c:pt idx="22">
                  <c:v>1.44</c:v>
                </c:pt>
                <c:pt idx="23">
                  <c:v>1.6129</c:v>
                </c:pt>
                <c:pt idx="24">
                  <c:v>1.7956000000000003</c:v>
                </c:pt>
                <c:pt idx="25">
                  <c:v>2.0164</c:v>
                </c:pt>
                <c:pt idx="26">
                  <c:v>2.2801</c:v>
                </c:pt>
                <c:pt idx="27">
                  <c:v>2.5281000000000002</c:v>
                </c:pt>
                <c:pt idx="28">
                  <c:v>2.8560999999999996</c:v>
                </c:pt>
                <c:pt idx="29">
                  <c:v>3.1684000000000001</c:v>
                </c:pt>
                <c:pt idx="30">
                  <c:v>3.5343999999999998</c:v>
                </c:pt>
                <c:pt idx="31">
                  <c:v>3.9601000000000002</c:v>
                </c:pt>
                <c:pt idx="32">
                  <c:v>4.41</c:v>
                </c:pt>
                <c:pt idx="33">
                  <c:v>4.9284000000000008</c:v>
                </c:pt>
                <c:pt idx="34">
                  <c:v>5.4755999999999991</c:v>
                </c:pt>
                <c:pt idx="35">
                  <c:v>6.0515999999999996</c:v>
                </c:pt>
                <c:pt idx="36">
                  <c:v>6.7080999999999991</c:v>
                </c:pt>
                <c:pt idx="37">
                  <c:v>7.4528999999999996</c:v>
                </c:pt>
                <c:pt idx="38">
                  <c:v>8.2369000000000003</c:v>
                </c:pt>
                <c:pt idx="39">
                  <c:v>9.1204000000000001</c:v>
                </c:pt>
                <c:pt idx="40">
                  <c:v>10.0489</c:v>
                </c:pt>
                <c:pt idx="41">
                  <c:v>11.088900000000001</c:v>
                </c:pt>
                <c:pt idx="42">
                  <c:v>12.180100000000001</c:v>
                </c:pt>
                <c:pt idx="43">
                  <c:v>13.3225</c:v>
                </c:pt>
                <c:pt idx="44">
                  <c:v>14.5924</c:v>
                </c:pt>
                <c:pt idx="45">
                  <c:v>15.920100000000001</c:v>
                </c:pt>
                <c:pt idx="46">
                  <c:v>17.3889</c:v>
                </c:pt>
                <c:pt idx="47">
                  <c:v>18.922499999999996</c:v>
                </c:pt>
                <c:pt idx="48">
                  <c:v>20.430399999999995</c:v>
                </c:pt>
                <c:pt idx="49">
                  <c:v>22.090000000000003</c:v>
                </c:pt>
                <c:pt idx="50">
                  <c:v>23.814399999999999</c:v>
                </c:pt>
                <c:pt idx="51">
                  <c:v>25.603599999999997</c:v>
                </c:pt>
                <c:pt idx="52">
                  <c:v>27.352900000000005</c:v>
                </c:pt>
                <c:pt idx="53">
                  <c:v>29.2681</c:v>
                </c:pt>
                <c:pt idx="54">
                  <c:v>31.024900000000002</c:v>
                </c:pt>
                <c:pt idx="55">
                  <c:v>32.832900000000002</c:v>
                </c:pt>
                <c:pt idx="56">
                  <c:v>34.574399999999997</c:v>
                </c:pt>
                <c:pt idx="57">
                  <c:v>36.240399999999994</c:v>
                </c:pt>
                <c:pt idx="58">
                  <c:v>37.822500000000005</c:v>
                </c:pt>
                <c:pt idx="59">
                  <c:v>39.187599999999996</c:v>
                </c:pt>
                <c:pt idx="60">
                  <c:v>40.449600000000004</c:v>
                </c:pt>
                <c:pt idx="61">
                  <c:v>41.473600000000005</c:v>
                </c:pt>
                <c:pt idx="62">
                  <c:v>42.25</c:v>
                </c:pt>
                <c:pt idx="63">
                  <c:v>42.771599999999999</c:v>
                </c:pt>
                <c:pt idx="64">
                  <c:v>42.902499999999996</c:v>
                </c:pt>
                <c:pt idx="65">
                  <c:v>42.771599999999999</c:v>
                </c:pt>
                <c:pt idx="66">
                  <c:v>42.25</c:v>
                </c:pt>
                <c:pt idx="67">
                  <c:v>41.473600000000005</c:v>
                </c:pt>
                <c:pt idx="68">
                  <c:v>40.195599999999999</c:v>
                </c:pt>
                <c:pt idx="69">
                  <c:v>38.688399999999994</c:v>
                </c:pt>
                <c:pt idx="70">
                  <c:v>36.723599999999998</c:v>
                </c:pt>
                <c:pt idx="71">
                  <c:v>34.574399999999997</c:v>
                </c:pt>
                <c:pt idx="72">
                  <c:v>32.148899999999998</c:v>
                </c:pt>
                <c:pt idx="73">
                  <c:v>29.484899999999996</c:v>
                </c:pt>
                <c:pt idx="74">
                  <c:v>26.728899999999999</c:v>
                </c:pt>
                <c:pt idx="75">
                  <c:v>23.814399999999999</c:v>
                </c:pt>
                <c:pt idx="76">
                  <c:v>20.884900000000002</c:v>
                </c:pt>
                <c:pt idx="77">
                  <c:v>18.0625</c:v>
                </c:pt>
                <c:pt idx="78">
                  <c:v>15.366399999999999</c:v>
                </c:pt>
                <c:pt idx="79">
                  <c:v>12.8164</c:v>
                </c:pt>
                <c:pt idx="80">
                  <c:v>10.497600000000002</c:v>
                </c:pt>
                <c:pt idx="81">
                  <c:v>8.41</c:v>
                </c:pt>
                <c:pt idx="82">
                  <c:v>6.6048999999999989</c:v>
                </c:pt>
                <c:pt idx="83">
                  <c:v>5.0625</c:v>
                </c:pt>
                <c:pt idx="84">
                  <c:v>3.7635999999999998</c:v>
                </c:pt>
                <c:pt idx="85">
                  <c:v>2.7555999999999998</c:v>
                </c:pt>
                <c:pt idx="86">
                  <c:v>1.9320999999999997</c:v>
                </c:pt>
                <c:pt idx="87">
                  <c:v>1.3224999999999998</c:v>
                </c:pt>
                <c:pt idx="88">
                  <c:v>0.88736399999999993</c:v>
                </c:pt>
                <c:pt idx="89">
                  <c:v>0.570025</c:v>
                </c:pt>
                <c:pt idx="90">
                  <c:v>0.35402499999999998</c:v>
                </c:pt>
                <c:pt idx="91">
                  <c:v>0.21160000000000001</c:v>
                </c:pt>
                <c:pt idx="92">
                  <c:v>0.12110399999999999</c:v>
                </c:pt>
                <c:pt idx="93">
                  <c:v>6.6563999999999998E-2</c:v>
                </c:pt>
                <c:pt idx="94">
                  <c:v>3.4969E-2</c:v>
                </c:pt>
                <c:pt idx="95">
                  <c:v>1.7689000000000003E-2</c:v>
                </c:pt>
                <c:pt idx="96">
                  <c:v>8.3722499999999995E-3</c:v>
                </c:pt>
                <c:pt idx="97">
                  <c:v>3.7699600000000006E-3</c:v>
                </c:pt>
                <c:pt idx="98">
                  <c:v>1.6080099999999998E-3</c:v>
                </c:pt>
                <c:pt idx="99">
                  <c:v>6.4515999999999998E-4</c:v>
                </c:pt>
                <c:pt idx="100">
                  <c:v>2.4335999999999997E-4</c:v>
                </c:pt>
                <c:pt idx="101">
                  <c:v>8.4824099999999993E-5</c:v>
                </c:pt>
                <c:pt idx="102">
                  <c:v>2.7457599999999999E-5</c:v>
                </c:pt>
                <c:pt idx="103">
                  <c:v>8.1225000000000006E-6</c:v>
                </c:pt>
                <c:pt idx="104">
                  <c:v>2.1315999999999996E-6</c:v>
                </c:pt>
                <c:pt idx="105">
                  <c:v>4.8163599999999991E-7</c:v>
                </c:pt>
                <c:pt idx="106">
                  <c:v>8.1224999999999988E-8</c:v>
                </c:pt>
                <c:pt idx="107">
                  <c:v>6.5286399999999995E-9</c:v>
                </c:pt>
                <c:pt idx="108">
                  <c:v>1.6641E-10</c:v>
                </c:pt>
                <c:pt idx="109">
                  <c:v>2.4304899999999999E-9</c:v>
                </c:pt>
                <c:pt idx="110">
                  <c:v>3.2832899999999997E-9</c:v>
                </c:pt>
                <c:pt idx="111">
                  <c:v>2.7457599999999998E-9</c:v>
                </c:pt>
                <c:pt idx="112">
                  <c:v>1.79776E-9</c:v>
                </c:pt>
                <c:pt idx="113">
                  <c:v>9.734399999999999E-10</c:v>
                </c:pt>
                <c:pt idx="114">
                  <c:v>4.3681000000000001E-10</c:v>
                </c:pt>
                <c:pt idx="115">
                  <c:v>1.4640999999999999E-10</c:v>
                </c:pt>
                <c:pt idx="116">
                  <c:v>2.809E-11</c:v>
                </c:pt>
                <c:pt idx="117">
                  <c:v>1.0112400000000001E-13</c:v>
                </c:pt>
                <c:pt idx="118">
                  <c:v>9.0000000000000012E-12</c:v>
                </c:pt>
                <c:pt idx="119">
                  <c:v>2.4403600000000002E-11</c:v>
                </c:pt>
                <c:pt idx="120">
                  <c:v>3.3756100000000006E-11</c:v>
                </c:pt>
                <c:pt idx="121">
                  <c:v>3.4928100000000004E-11</c:v>
                </c:pt>
                <c:pt idx="122">
                  <c:v>3.0249999999999999E-11</c:v>
                </c:pt>
                <c:pt idx="123">
                  <c:v>2.2848400000000001E-11</c:v>
                </c:pt>
                <c:pt idx="124">
                  <c:v>1.5444899999999999E-11</c:v>
                </c:pt>
                <c:pt idx="125">
                  <c:v>9.4248999999999996E-12</c:v>
                </c:pt>
                <c:pt idx="126">
                  <c:v>5.1075999999999998E-12</c:v>
                </c:pt>
                <c:pt idx="127">
                  <c:v>2.4336000000000005E-12</c:v>
                </c:pt>
                <c:pt idx="128">
                  <c:v>9.7219599999999995E-13</c:v>
                </c:pt>
                <c:pt idx="129">
                  <c:v>2.9160000000000004E-13</c:v>
                </c:pt>
                <c:pt idx="130">
                  <c:v>4.4520999999999999E-14</c:v>
                </c:pt>
                <c:pt idx="131">
                  <c:v>2.2200999999999998E-16</c:v>
                </c:pt>
                <c:pt idx="132">
                  <c:v>2.4964000000000004E-14</c:v>
                </c:pt>
                <c:pt idx="133">
                  <c:v>5.6168999999999999E-14</c:v>
                </c:pt>
                <c:pt idx="134">
                  <c:v>7.290000000000001E-14</c:v>
                </c:pt>
                <c:pt idx="135">
                  <c:v>7.3440999999999985E-14</c:v>
                </c:pt>
                <c:pt idx="136">
                  <c:v>6.3503999999999994E-14</c:v>
                </c:pt>
                <c:pt idx="137">
                  <c:v>4.9728999999999997E-14</c:v>
                </c:pt>
                <c:pt idx="138">
                  <c:v>3.5721000000000001E-14</c:v>
                </c:pt>
                <c:pt idx="139">
                  <c:v>2.4025E-14</c:v>
                </c:pt>
                <c:pt idx="140">
                  <c:v>1.5376000000000001E-14</c:v>
                </c:pt>
                <c:pt idx="141">
                  <c:v>9.2159999999999999E-15</c:v>
                </c:pt>
                <c:pt idx="142">
                  <c:v>5.3144099999999995E-15</c:v>
                </c:pt>
                <c:pt idx="143">
                  <c:v>2.9268100000000003E-15</c:v>
                </c:pt>
                <c:pt idx="144">
                  <c:v>1.5523600000000002E-15</c:v>
                </c:pt>
                <c:pt idx="145">
                  <c:v>7.8399999999999992E-16</c:v>
                </c:pt>
                <c:pt idx="146">
                  <c:v>3.8416000000000001E-16</c:v>
                </c:pt>
                <c:pt idx="147">
                  <c:v>1.7955999999999998E-16</c:v>
                </c:pt>
                <c:pt idx="148">
                  <c:v>7.9923599999999993E-17</c:v>
                </c:pt>
                <c:pt idx="149">
                  <c:v>3.4339599999999999E-17</c:v>
                </c:pt>
                <c:pt idx="150">
                  <c:v>1.4137600000000001E-17</c:v>
                </c:pt>
                <c:pt idx="151">
                  <c:v>5.5696000000000008E-18</c:v>
                </c:pt>
                <c:pt idx="152">
                  <c:v>2.1024999999999998E-18</c:v>
                </c:pt>
                <c:pt idx="153">
                  <c:v>7.6562499999999992E-19</c:v>
                </c:pt>
                <c:pt idx="154">
                  <c:v>2.6728899999999999E-19</c:v>
                </c:pt>
                <c:pt idx="155">
                  <c:v>9.0000000000000003E-20</c:v>
                </c:pt>
                <c:pt idx="156">
                  <c:v>2.9584000000000001E-20</c:v>
                </c:pt>
                <c:pt idx="157">
                  <c:v>9.4672899999999999E-21</c:v>
                </c:pt>
                <c:pt idx="158">
                  <c:v>2.9811599999999998E-21</c:v>
                </c:pt>
                <c:pt idx="159">
                  <c:v>9.3636000000000013E-22</c:v>
                </c:pt>
                <c:pt idx="160">
                  <c:v>2.9583999999999999E-22</c:v>
                </c:pt>
                <c:pt idx="161">
                  <c:v>9.5257600000000012E-23</c:v>
                </c:pt>
                <c:pt idx="162">
                  <c:v>3.1248100000000002E-23</c:v>
                </c:pt>
                <c:pt idx="163">
                  <c:v>1.0432900000000002E-23</c:v>
                </c:pt>
                <c:pt idx="164">
                  <c:v>3.5720999999999992E-24</c:v>
                </c:pt>
                <c:pt idx="165">
                  <c:v>1.1881E-24</c:v>
                </c:pt>
                <c:pt idx="166">
                  <c:v>4.8302499999999994E-25</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numCache>
            </c:numRef>
          </c:yVal>
          <c:smooth val="1"/>
        </c:ser>
        <c:dLbls>
          <c:showLegendKey val="0"/>
          <c:showVal val="0"/>
          <c:showCatName val="0"/>
          <c:showSerName val="0"/>
          <c:showPercent val="0"/>
          <c:showBubbleSize val="0"/>
        </c:dLbls>
        <c:axId val="171332736"/>
        <c:axId val="171334272"/>
      </c:scatterChart>
      <c:valAx>
        <c:axId val="171332736"/>
        <c:scaling>
          <c:orientation val="minMax"/>
          <c:max val="6.0000000000000012E-2"/>
        </c:scaling>
        <c:delete val="0"/>
        <c:axPos val="b"/>
        <c:numFmt formatCode="0.00E+00" sourceLinked="1"/>
        <c:majorTickMark val="out"/>
        <c:minorTickMark val="none"/>
        <c:tickLblPos val="nextTo"/>
        <c:crossAx val="171334272"/>
        <c:crosses val="autoZero"/>
        <c:crossBetween val="midCat"/>
      </c:valAx>
      <c:valAx>
        <c:axId val="171334272"/>
        <c:scaling>
          <c:orientation val="minMax"/>
        </c:scaling>
        <c:delete val="0"/>
        <c:axPos val="l"/>
        <c:majorGridlines/>
        <c:numFmt formatCode="General" sourceLinked="1"/>
        <c:majorTickMark val="out"/>
        <c:minorTickMark val="none"/>
        <c:tickLblPos val="nextTo"/>
        <c:crossAx val="171332736"/>
        <c:crosses val="autoZero"/>
        <c:crossBetween val="midCat"/>
      </c:valAx>
    </c:plotArea>
    <c:legend>
      <c:legendPos val="r"/>
      <c:layout/>
      <c:overlay val="0"/>
    </c:legend>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scatterChart>
        <c:scatterStyle val="smoothMarker"/>
        <c:varyColors val="0"/>
        <c:ser>
          <c:idx val="0"/>
          <c:order val="0"/>
          <c:tx>
            <c:v>6s R Large</c:v>
          </c:tx>
          <c:marker>
            <c:symbol val="none"/>
          </c:marker>
          <c:xVal>
            <c:numRef>
              <c:f>'6snew'!$A$1:$A$333</c:f>
              <c:numCache>
                <c:formatCode>0.00E+00</c:formatCode>
                <c:ptCount val="333"/>
                <c:pt idx="0">
                  <c:v>0</c:v>
                </c:pt>
                <c:pt idx="1">
                  <c:v>1.025421928E-7</c:v>
                </c:pt>
                <c:pt idx="2">
                  <c:v>2.103418362E-7</c:v>
                </c:pt>
                <c:pt idx="3">
                  <c:v>3.236684855E-7</c:v>
                </c:pt>
                <c:pt idx="4">
                  <c:v>4.4280551629999998E-7</c:v>
                </c:pt>
                <c:pt idx="5">
                  <c:v>5.6805083340000005E-7</c:v>
                </c:pt>
                <c:pt idx="6">
                  <c:v>6.9971761520000004E-7</c:v>
                </c:pt>
                <c:pt idx="7">
                  <c:v>8.3813509719999995E-7</c:v>
                </c:pt>
                <c:pt idx="8">
                  <c:v>9.8364939529999993E-7</c:v>
                </c:pt>
                <c:pt idx="9">
                  <c:v>1.136624371E-6</c:v>
                </c:pt>
                <c:pt idx="10">
                  <c:v>1.2974425409999999E-6</c:v>
                </c:pt>
                <c:pt idx="11">
                  <c:v>1.4665060359999999E-6</c:v>
                </c:pt>
                <c:pt idx="12">
                  <c:v>1.644237601E-6</c:v>
                </c:pt>
                <c:pt idx="13">
                  <c:v>1.8310816580000001E-6</c:v>
                </c:pt>
                <c:pt idx="14">
                  <c:v>2.0275054149999999E-6</c:v>
                </c:pt>
                <c:pt idx="15">
                  <c:v>2.2340000330000001E-6</c:v>
                </c:pt>
                <c:pt idx="16">
                  <c:v>2.4510818569999999E-6</c:v>
                </c:pt>
                <c:pt idx="17">
                  <c:v>2.6792937039999999E-6</c:v>
                </c:pt>
                <c:pt idx="18">
                  <c:v>2.9192062219999998E-6</c:v>
                </c:pt>
                <c:pt idx="19">
                  <c:v>3.1714193190000001E-6</c:v>
                </c:pt>
                <c:pt idx="20">
                  <c:v>3.436563657E-6</c:v>
                </c:pt>
                <c:pt idx="21">
                  <c:v>3.7153022359999999E-6</c:v>
                </c:pt>
                <c:pt idx="22">
                  <c:v>4.0083320479999996E-6</c:v>
                </c:pt>
                <c:pt idx="23">
                  <c:v>4.3163858190000002E-6</c:v>
                </c:pt>
                <c:pt idx="24">
                  <c:v>4.6402338449999999E-6</c:v>
                </c:pt>
                <c:pt idx="25">
                  <c:v>4.9806859150000003E-6</c:v>
                </c:pt>
                <c:pt idx="26">
                  <c:v>5.3385933350000001E-6</c:v>
                </c:pt>
                <c:pt idx="27">
                  <c:v>5.7148510610000004E-6</c:v>
                </c:pt>
                <c:pt idx="28">
                  <c:v>6.1103999339999999E-6</c:v>
                </c:pt>
                <c:pt idx="29">
                  <c:v>6.5262290299999999E-6</c:v>
                </c:pt>
                <c:pt idx="30">
                  <c:v>6.9633781410000003E-6</c:v>
                </c:pt>
                <c:pt idx="31">
                  <c:v>7.4229403650000003E-6</c:v>
                </c:pt>
                <c:pt idx="32">
                  <c:v>7.9060648490000003E-6</c:v>
                </c:pt>
                <c:pt idx="33">
                  <c:v>8.4139596540000006E-6</c:v>
                </c:pt>
                <c:pt idx="34">
                  <c:v>8.9478947830000006E-6</c:v>
                </c:pt>
                <c:pt idx="35">
                  <c:v>9.5092053520000003E-6</c:v>
                </c:pt>
                <c:pt idx="36">
                  <c:v>1.0099294929999999E-5</c:v>
                </c:pt>
                <c:pt idx="37">
                  <c:v>1.0719639050000001E-5</c:v>
                </c:pt>
                <c:pt idx="38">
                  <c:v>1.137178888E-5</c:v>
                </c:pt>
                <c:pt idx="39">
                  <c:v>1.205737516E-5</c:v>
                </c:pt>
                <c:pt idx="40">
                  <c:v>1.27781122E-5</c:v>
                </c:pt>
                <c:pt idx="41">
                  <c:v>1.353580221E-5</c:v>
                </c:pt>
                <c:pt idx="42">
                  <c:v>1.4332339830000001E-5</c:v>
                </c:pt>
                <c:pt idx="43">
                  <c:v>1.516971679E-5</c:v>
                </c:pt>
                <c:pt idx="44">
                  <c:v>1.6050027000000001E-5</c:v>
                </c:pt>
                <c:pt idx="45">
                  <c:v>1.6975471669999999E-5</c:v>
                </c:pt>
                <c:pt idx="46">
                  <c:v>1.7948364910000002E-5</c:v>
                </c:pt>
                <c:pt idx="47">
                  <c:v>1.8971139450000001E-5</c:v>
                </c:pt>
                <c:pt idx="48">
                  <c:v>2.0046352760000001E-5</c:v>
                </c:pt>
                <c:pt idx="49">
                  <c:v>2.117669344E-5</c:v>
                </c:pt>
                <c:pt idx="50">
                  <c:v>2.2364987919999999E-5</c:v>
                </c:pt>
                <c:pt idx="51">
                  <c:v>2.3614207570000001E-5</c:v>
                </c:pt>
                <c:pt idx="52">
                  <c:v>2.4927476070000001E-5</c:v>
                </c:pt>
                <c:pt idx="53">
                  <c:v>2.6308077289999998E-5</c:v>
                </c:pt>
                <c:pt idx="54">
                  <c:v>2.7759463449999998E-5</c:v>
                </c:pt>
                <c:pt idx="55">
                  <c:v>2.9285263770000001E-5</c:v>
                </c:pt>
                <c:pt idx="56">
                  <c:v>3.0889293540000001E-5</c:v>
                </c:pt>
                <c:pt idx="57">
                  <c:v>3.2575563680000001E-5</c:v>
                </c:pt>
                <c:pt idx="58">
                  <c:v>3.4348290739999998E-5</c:v>
                </c:pt>
                <c:pt idx="59">
                  <c:v>3.6211907460000003E-5</c:v>
                </c:pt>
                <c:pt idx="60">
                  <c:v>3.8171073849999999E-5</c:v>
                </c:pt>
                <c:pt idx="61">
                  <c:v>4.0230688849999997E-5</c:v>
                </c:pt>
                <c:pt idx="62">
                  <c:v>4.2395902560000001E-5</c:v>
                </c:pt>
                <c:pt idx="63">
                  <c:v>4.4672129159999999E-5</c:v>
                </c:pt>
                <c:pt idx="64">
                  <c:v>4.7065060389999998E-5</c:v>
                </c:pt>
                <c:pt idx="65">
                  <c:v>4.9580679830000003E-5</c:v>
                </c:pt>
                <c:pt idx="66">
                  <c:v>5.2225277839999999E-5</c:v>
                </c:pt>
                <c:pt idx="67">
                  <c:v>5.5005467290000002E-5</c:v>
                </c:pt>
                <c:pt idx="68">
                  <c:v>5.7928200090000001E-5</c:v>
                </c:pt>
                <c:pt idx="69">
                  <c:v>6.1000784619999999E-5</c:v>
                </c:pt>
                <c:pt idx="70">
                  <c:v>6.4230903919999994E-5</c:v>
                </c:pt>
                <c:pt idx="71">
                  <c:v>6.7626634979999997E-5</c:v>
                </c:pt>
                <c:pt idx="72">
                  <c:v>7.1196468890000002E-5</c:v>
                </c:pt>
                <c:pt idx="73">
                  <c:v>7.4949332099999997E-5</c:v>
                </c:pt>
                <c:pt idx="74">
                  <c:v>7.8894608720000005E-5</c:v>
                </c:pt>
                <c:pt idx="75">
                  <c:v>8.3042164000000004E-5</c:v>
                </c:pt>
                <c:pt idx="76">
                  <c:v>8.7402368990000001E-5</c:v>
                </c:pt>
                <c:pt idx="77">
                  <c:v>9.1986126460000007E-5</c:v>
                </c:pt>
                <c:pt idx="78">
                  <c:v>9.6804898210000006E-5</c:v>
                </c:pt>
                <c:pt idx="79">
                  <c:v>1.0187073370000001E-4</c:v>
                </c:pt>
                <c:pt idx="80">
                  <c:v>1.0719630009999999E-4</c:v>
                </c:pt>
                <c:pt idx="81">
                  <c:v>1.127949141E-4</c:v>
                </c:pt>
                <c:pt idx="82">
                  <c:v>1.186805752E-4</c:v>
                </c:pt>
                <c:pt idx="83">
                  <c:v>1.2486800059999999E-4</c:v>
                </c:pt>
                <c:pt idx="84">
                  <c:v>1.313726621E-4</c:v>
                </c:pt>
                <c:pt idx="85">
                  <c:v>1.3821082469999999E-4</c:v>
                </c:pt>
                <c:pt idx="86">
                  <c:v>1.453995874E-4</c:v>
                </c:pt>
                <c:pt idx="87">
                  <c:v>1.529569259E-4</c:v>
                </c:pt>
                <c:pt idx="88">
                  <c:v>1.6090173729999999E-4</c:v>
                </c:pt>
                <c:pt idx="89">
                  <c:v>1.6925388799999999E-4</c:v>
                </c:pt>
                <c:pt idx="90">
                  <c:v>1.780342626E-4</c:v>
                </c:pt>
                <c:pt idx="91">
                  <c:v>1.872648166E-4</c:v>
                </c:pt>
                <c:pt idx="92">
                  <c:v>1.9696863129999999E-4</c:v>
                </c:pt>
                <c:pt idx="93">
                  <c:v>2.071699712E-4</c:v>
                </c:pt>
                <c:pt idx="94">
                  <c:v>2.178943449E-4</c:v>
                </c:pt>
                <c:pt idx="95">
                  <c:v>2.2916856910000001E-4</c:v>
                </c:pt>
                <c:pt idx="96">
                  <c:v>2.4102083499999999E-4</c:v>
                </c:pt>
                <c:pt idx="97">
                  <c:v>2.5348077969999998E-4</c:v>
                </c:pt>
                <c:pt idx="98">
                  <c:v>2.6657955939999998E-4</c:v>
                </c:pt>
                <c:pt idx="99">
                  <c:v>2.8034992780000002E-4</c:v>
                </c:pt>
                <c:pt idx="100">
                  <c:v>2.9482631820000003E-4</c:v>
                </c:pt>
                <c:pt idx="101">
                  <c:v>3.1004492900000002E-4</c:v>
                </c:pt>
                <c:pt idx="102">
                  <c:v>3.2604381460000001E-4</c:v>
                </c:pt>
                <c:pt idx="103">
                  <c:v>3.428629806E-4</c:v>
                </c:pt>
                <c:pt idx="104">
                  <c:v>3.6054448379999998E-4</c:v>
                </c:pt>
                <c:pt idx="105">
                  <c:v>3.7913253690000001E-4</c:v>
                </c:pt>
                <c:pt idx="106">
                  <c:v>3.9867361989999998E-4</c:v>
                </c:pt>
                <c:pt idx="107">
                  <c:v>4.1921659569999999E-4</c:v>
                </c:pt>
                <c:pt idx="108">
                  <c:v>4.4081283240000001E-4</c:v>
                </c:pt>
                <c:pt idx="109">
                  <c:v>4.6351633179999999E-4</c:v>
                </c:pt>
                <c:pt idx="110">
                  <c:v>4.8738386449999999E-4</c:v>
                </c:pt>
                <c:pt idx="111">
                  <c:v>5.1247511180000001E-4</c:v>
                </c:pt>
                <c:pt idx="112">
                  <c:v>5.3885281489999995E-4</c:v>
                </c:pt>
                <c:pt idx="113">
                  <c:v>5.6658293159999999E-4</c:v>
                </c:pt>
                <c:pt idx="114">
                  <c:v>5.9573480189999996E-4</c:v>
                </c:pt>
                <c:pt idx="115">
                  <c:v>6.2638132059999996E-4</c:v>
                </c:pt>
                <c:pt idx="116">
                  <c:v>6.5859911980000005E-4</c:v>
                </c:pt>
                <c:pt idx="117">
                  <c:v>6.9246876100000001E-4</c:v>
                </c:pt>
                <c:pt idx="118">
                  <c:v>7.2807493570000001E-4</c:v>
                </c:pt>
                <c:pt idx="119">
                  <c:v>7.6550667809999998E-4</c:v>
                </c:pt>
                <c:pt idx="120">
                  <c:v>8.0485758700000001E-4</c:v>
                </c:pt>
                <c:pt idx="121">
                  <c:v>8.4622606010000001E-4</c:v>
                </c:pt>
                <c:pt idx="122">
                  <c:v>8.8971554019999998E-4</c:v>
                </c:pt>
                <c:pt idx="123">
                  <c:v>9.3543477359999999E-4</c:v>
                </c:pt>
                <c:pt idx="124">
                  <c:v>9.8349808220000003E-4</c:v>
                </c:pt>
                <c:pt idx="125">
                  <c:v>1.0340256490000001E-3</c:v>
                </c:pt>
                <c:pt idx="126">
                  <c:v>1.08714382E-3</c:v>
                </c:pt>
                <c:pt idx="127">
                  <c:v>1.1429854180000001E-3</c:v>
                </c:pt>
                <c:pt idx="128">
                  <c:v>1.201690076E-3</c:v>
                </c:pt>
                <c:pt idx="129">
                  <c:v>1.2634045859999999E-3</c:v>
                </c:pt>
                <c:pt idx="130">
                  <c:v>1.328283266E-3</c:v>
                </c:pt>
                <c:pt idx="131">
                  <c:v>1.3964883479999999E-3</c:v>
                </c:pt>
                <c:pt idx="132">
                  <c:v>1.4681903780000001E-3</c:v>
                </c:pt>
                <c:pt idx="133">
                  <c:v>1.5435686509999999E-3</c:v>
                </c:pt>
                <c:pt idx="134">
                  <c:v>1.62281165E-3</c:v>
                </c:pt>
                <c:pt idx="135">
                  <c:v>1.7061175249999999E-3</c:v>
                </c:pt>
                <c:pt idx="136">
                  <c:v>1.793694583E-3</c:v>
                </c:pt>
                <c:pt idx="137">
                  <c:v>1.8857618129999999E-3</c:v>
                </c:pt>
                <c:pt idx="138">
                  <c:v>1.9825494310000001E-3</c:v>
                </c:pt>
                <c:pt idx="139">
                  <c:v>2.0842994559999999E-3</c:v>
                </c:pt>
                <c:pt idx="140">
                  <c:v>2.1912663169999999E-3</c:v>
                </c:pt>
                <c:pt idx="141">
                  <c:v>2.3037174860000001E-3</c:v>
                </c:pt>
                <c:pt idx="142">
                  <c:v>2.421934149E-3</c:v>
                </c:pt>
                <c:pt idx="143">
                  <c:v>2.5462119099999999E-3</c:v>
                </c:pt>
                <c:pt idx="144">
                  <c:v>2.6768615290000001E-3</c:v>
                </c:pt>
                <c:pt idx="145">
                  <c:v>2.8142096960000001E-3</c:v>
                </c:pt>
                <c:pt idx="146">
                  <c:v>2.9585998550000002E-3</c:v>
                </c:pt>
                <c:pt idx="147">
                  <c:v>3.1103930560000001E-3</c:v>
                </c:pt>
                <c:pt idx="148">
                  <c:v>3.2699688599999999E-3</c:v>
                </c:pt>
                <c:pt idx="149">
                  <c:v>3.437726291E-3</c:v>
                </c:pt>
                <c:pt idx="150">
                  <c:v>3.6140848290000002E-3</c:v>
                </c:pt>
                <c:pt idx="151">
                  <c:v>3.7994854629999999E-3</c:v>
                </c:pt>
                <c:pt idx="152">
                  <c:v>3.9943917900000002E-3</c:v>
                </c:pt>
                <c:pt idx="153">
                  <c:v>4.1992911789999997E-3</c:v>
                </c:pt>
                <c:pt idx="154">
                  <c:v>4.4146959840000001E-3</c:v>
                </c:pt>
                <c:pt idx="155">
                  <c:v>4.6411448290000004E-3</c:v>
                </c:pt>
                <c:pt idx="156">
                  <c:v>4.8792039549999996E-3</c:v>
                </c:pt>
                <c:pt idx="157">
                  <c:v>5.1294686339999999E-3</c:v>
                </c:pt>
                <c:pt idx="158">
                  <c:v>5.3925646570000003E-3</c:v>
                </c:pt>
                <c:pt idx="159">
                  <c:v>5.6691499010000004E-3</c:v>
                </c:pt>
                <c:pt idx="160">
                  <c:v>5.9599159740000001E-3</c:v>
                </c:pt>
                <c:pt idx="161">
                  <c:v>6.2655899430000004E-3</c:v>
                </c:pt>
                <c:pt idx="162">
                  <c:v>6.5869361509999997E-3</c:v>
                </c:pt>
                <c:pt idx="163">
                  <c:v>6.9247581310000004E-3</c:v>
                </c:pt>
                <c:pt idx="164">
                  <c:v>7.2799006150000003E-3</c:v>
                </c:pt>
                <c:pt idx="165">
                  <c:v>7.6532516430000003E-3</c:v>
                </c:pt>
                <c:pt idx="166">
                  <c:v>8.0457447880000008E-3</c:v>
                </c:pt>
                <c:pt idx="167">
                  <c:v>8.458361486E-3</c:v>
                </c:pt>
                <c:pt idx="168">
                  <c:v>8.8921334949999993E-3</c:v>
                </c:pt>
                <c:pt idx="169">
                  <c:v>9.3481454709999998E-3</c:v>
                </c:pt>
                <c:pt idx="170">
                  <c:v>9.8275376810000002E-3</c:v>
                </c:pt>
                <c:pt idx="171">
                  <c:v>1.0331508850000001E-2</c:v>
                </c:pt>
                <c:pt idx="172">
                  <c:v>1.0861319180000001E-2</c:v>
                </c:pt>
                <c:pt idx="173">
                  <c:v>1.141829347E-2</c:v>
                </c:pt>
                <c:pt idx="174">
                  <c:v>1.2003824430000001E-2</c:v>
                </c:pt>
                <c:pt idx="175">
                  <c:v>1.2619376220000001E-2</c:v>
                </c:pt>
                <c:pt idx="176">
                  <c:v>1.3266488010000001E-2</c:v>
                </c:pt>
                <c:pt idx="177">
                  <c:v>1.394677794E-2</c:v>
                </c:pt>
                <c:pt idx="178">
                  <c:v>1.466194708E-2</c:v>
                </c:pt>
                <c:pt idx="179">
                  <c:v>1.5413783719999999E-2</c:v>
                </c:pt>
                <c:pt idx="180">
                  <c:v>1.620416786E-2</c:v>
                </c:pt>
                <c:pt idx="181">
                  <c:v>1.7035075850000001E-2</c:v>
                </c:pt>
                <c:pt idx="182">
                  <c:v>1.790858541E-2</c:v>
                </c:pt>
                <c:pt idx="183">
                  <c:v>1.8826880760000001E-2</c:v>
                </c:pt>
                <c:pt idx="184">
                  <c:v>1.979225812E-2</c:v>
                </c:pt>
                <c:pt idx="185">
                  <c:v>2.080713143E-2</c:v>
                </c:pt>
                <c:pt idx="186">
                  <c:v>2.1874038419999998E-2</c:v>
                </c:pt>
                <c:pt idx="187">
                  <c:v>2.2995646889999999E-2</c:v>
                </c:pt>
                <c:pt idx="188">
                  <c:v>2.4174761459999999E-2</c:v>
                </c:pt>
                <c:pt idx="189">
                  <c:v>2.5414330530000001E-2</c:v>
                </c:pt>
                <c:pt idx="190">
                  <c:v>2.6717453660000001E-2</c:v>
                </c:pt>
                <c:pt idx="191">
                  <c:v>2.8087389340000001E-2</c:v>
                </c:pt>
                <c:pt idx="192">
                  <c:v>2.952756313E-2</c:v>
                </c:pt>
                <c:pt idx="193">
                  <c:v>3.1041576210000001E-2</c:v>
                </c:pt>
                <c:pt idx="194">
                  <c:v>3.2633214399999999E-2</c:v>
                </c:pt>
                <c:pt idx="195">
                  <c:v>3.4306457620000001E-2</c:v>
                </c:pt>
                <c:pt idx="196">
                  <c:v>3.6065489860000001E-2</c:v>
                </c:pt>
                <c:pt idx="197">
                  <c:v>3.7914709599999999E-2</c:v>
                </c:pt>
                <c:pt idx="198">
                  <c:v>3.985874088E-2</c:v>
                </c:pt>
                <c:pt idx="199">
                  <c:v>4.1902444759999997E-2</c:v>
                </c:pt>
                <c:pt idx="200">
                  <c:v>4.4050931590000002E-2</c:v>
                </c:pt>
                <c:pt idx="201">
                  <c:v>4.6309573690000001E-2</c:v>
                </c:pt>
                <c:pt idx="202">
                  <c:v>4.8684018850000003E-2</c:v>
                </c:pt>
                <c:pt idx="203">
                  <c:v>5.1180204409999999E-2</c:v>
                </c:pt>
                <c:pt idx="204">
                  <c:v>5.3804372150000002E-2</c:v>
                </c:pt>
                <c:pt idx="205">
                  <c:v>5.656308384E-2</c:v>
                </c:pt>
                <c:pt idx="206">
                  <c:v>5.9463237709999998E-2</c:v>
                </c:pt>
                <c:pt idx="207">
                  <c:v>6.2512085640000006E-2</c:v>
                </c:pt>
                <c:pt idx="208">
                  <c:v>6.5717251350000006E-2</c:v>
                </c:pt>
                <c:pt idx="209">
                  <c:v>6.9086749419999996E-2</c:v>
                </c:pt>
                <c:pt idx="210">
                  <c:v>7.2629005349999998E-2</c:v>
                </c:pt>
                <c:pt idx="211">
                  <c:v>7.6352876619999996E-2</c:v>
                </c:pt>
                <c:pt idx="212">
                  <c:v>8.0267674859999999E-2</c:v>
                </c:pt>
                <c:pt idx="213">
                  <c:v>8.4383189100000006E-2</c:v>
                </c:pt>
                <c:pt idx="214">
                  <c:v>8.8709710260000005E-2</c:v>
                </c:pt>
                <c:pt idx="215">
                  <c:v>9.3258056909999998E-2</c:v>
                </c:pt>
                <c:pt idx="216">
                  <c:v>9.8039602269999998E-2</c:v>
                </c:pt>
                <c:pt idx="217">
                  <c:v>0.1030663027</c:v>
                </c:pt>
                <c:pt idx="218">
                  <c:v>0.1083507276</c:v>
                </c:pt>
                <c:pt idx="219">
                  <c:v>0.1139060907</c:v>
                </c:pt>
                <c:pt idx="220">
                  <c:v>0.1197462834</c:v>
                </c:pt>
                <c:pt idx="221">
                  <c:v>0.12588590920000001</c:v>
                </c:pt>
                <c:pt idx="222">
                  <c:v>0.13234032030000001</c:v>
                </c:pt>
                <c:pt idx="223">
                  <c:v>0.1391256562</c:v>
                </c:pt>
                <c:pt idx="224">
                  <c:v>0.14625888370000001</c:v>
                </c:pt>
                <c:pt idx="225">
                  <c:v>0.15375783949999999</c:v>
                </c:pt>
                <c:pt idx="226">
                  <c:v>0.16164127510000001</c:v>
                </c:pt>
                <c:pt idx="227">
                  <c:v>0.16992890299999999</c:v>
                </c:pt>
                <c:pt idx="228">
                  <c:v>0.17864144670000001</c:v>
                </c:pt>
                <c:pt idx="229">
                  <c:v>0.1878006921</c:v>
                </c:pt>
                <c:pt idx="230">
                  <c:v>0.19742954200000001</c:v>
                </c:pt>
                <c:pt idx="231">
                  <c:v>0.2075520736</c:v>
                </c:pt>
                <c:pt idx="232">
                  <c:v>0.21819359860000001</c:v>
                </c:pt>
                <c:pt idx="233">
                  <c:v>0.22938072609999999</c:v>
                </c:pt>
                <c:pt idx="234">
                  <c:v>0.24114142999999999</c:v>
                </c:pt>
                <c:pt idx="235">
                  <c:v>0.25350511799999997</c:v>
                </c:pt>
                <c:pt idx="236">
                  <c:v>0.26650270590000003</c:v>
                </c:pt>
                <c:pt idx="237">
                  <c:v>0.28016669440000003</c:v>
                </c:pt>
                <c:pt idx="238">
                  <c:v>0.29453125050000001</c:v>
                </c:pt>
                <c:pt idx="239">
                  <c:v>0.30963229320000002</c:v>
                </c:pt>
                <c:pt idx="240">
                  <c:v>0.32550758279999997</c:v>
                </c:pt>
                <c:pt idx="241">
                  <c:v>0.34219681600000001</c:v>
                </c:pt>
                <c:pt idx="242">
                  <c:v>0.35974172450000003</c:v>
                </c:pt>
                <c:pt idx="243">
                  <c:v>0.37818617970000001</c:v>
                </c:pt>
                <c:pt idx="244">
                  <c:v>0.39757630230000002</c:v>
                </c:pt>
                <c:pt idx="245">
                  <c:v>0.4179605777</c:v>
                </c:pt>
                <c:pt idx="246">
                  <c:v>0.43938997730000001</c:v>
                </c:pt>
                <c:pt idx="247">
                  <c:v>0.46191808579999999</c:v>
                </c:pt>
                <c:pt idx="248">
                  <c:v>0.48560123500000002</c:v>
                </c:pt>
                <c:pt idx="249">
                  <c:v>0.5104986453</c:v>
                </c:pt>
                <c:pt idx="250">
                  <c:v>0.53667257300000004</c:v>
                </c:pt>
                <c:pt idx="251">
                  <c:v>0.56418846680000001</c:v>
                </c:pt>
                <c:pt idx="252">
                  <c:v>0.59311513059999998</c:v>
                </c:pt>
                <c:pt idx="253">
                  <c:v>0.62352489619999996</c:v>
                </c:pt>
                <c:pt idx="254">
                  <c:v>0.65549380369999999</c:v>
                </c:pt>
                <c:pt idx="255">
                  <c:v>0.68910179230000002</c:v>
                </c:pt>
                <c:pt idx="256">
                  <c:v>0.72443289919999998</c:v>
                </c:pt>
                <c:pt idx="257">
                  <c:v>0.76157547079999999</c:v>
                </c:pt>
                <c:pt idx="258">
                  <c:v>0.80062238269999997</c:v>
                </c:pt>
                <c:pt idx="259">
                  <c:v>0.84167127249999996</c:v>
                </c:pt>
                <c:pt idx="260">
                  <c:v>0.88482478399999998</c:v>
                </c:pt>
                <c:pt idx="261">
                  <c:v>0.93019082330000002</c:v>
                </c:pt>
                <c:pt idx="262">
                  <c:v>0.97788282920000003</c:v>
                </c:pt>
                <c:pt idx="263">
                  <c:v>1.028020057</c:v>
                </c:pt>
                <c:pt idx="264">
                  <c:v>1.0807278739999999</c:v>
                </c:pt>
                <c:pt idx="265">
                  <c:v>1.1361380800000001</c:v>
                </c:pt>
                <c:pt idx="266">
                  <c:v>1.1943892279999999</c:v>
                </c:pt>
                <c:pt idx="267">
                  <c:v>1.255626975</c:v>
                </c:pt>
                <c:pt idx="268">
                  <c:v>1.3200044500000001</c:v>
                </c:pt>
                <c:pt idx="269">
                  <c:v>1.387682627</c:v>
                </c:pt>
                <c:pt idx="270">
                  <c:v>1.45883074</c:v>
                </c:pt>
                <c:pt idx="271">
                  <c:v>1.5336266940000001</c:v>
                </c:pt>
                <c:pt idx="272">
                  <c:v>1.6122575180000001</c:v>
                </c:pt>
                <c:pt idx="273">
                  <c:v>1.694919831</c:v>
                </c:pt>
                <c:pt idx="274">
                  <c:v>1.7818203319999999</c:v>
                </c:pt>
                <c:pt idx="275">
                  <c:v>1.8731763159999999</c:v>
                </c:pt>
                <c:pt idx="276">
                  <c:v>1.969216222</c:v>
                </c:pt>
                <c:pt idx="277">
                  <c:v>2.0701801999999998</c:v>
                </c:pt>
                <c:pt idx="278">
                  <c:v>2.1763207109999998</c:v>
                </c:pt>
                <c:pt idx="279">
                  <c:v>2.2879031620000001</c:v>
                </c:pt>
                <c:pt idx="280">
                  <c:v>2.4052065680000001</c:v>
                </c:pt>
                <c:pt idx="281">
                  <c:v>2.5285242490000002</c:v>
                </c:pt>
                <c:pt idx="282">
                  <c:v>2.6581645620000001</c:v>
                </c:pt>
                <c:pt idx="283">
                  <c:v>2.794451676</c:v>
                </c:pt>
                <c:pt idx="284">
                  <c:v>2.9377263789999999</c:v>
                </c:pt>
                <c:pt idx="285">
                  <c:v>3.088346934</c:v>
                </c:pt>
                <c:pt idx="286">
                  <c:v>3.2466899699999998</c:v>
                </c:pt>
                <c:pt idx="287">
                  <c:v>3.4131514269999998</c:v>
                </c:pt>
                <c:pt idx="288">
                  <c:v>3.588147545</c:v>
                </c:pt>
                <c:pt idx="289">
                  <c:v>3.7721159059999998</c:v>
                </c:pt>
                <c:pt idx="290">
                  <c:v>3.9655165270000001</c:v>
                </c:pt>
                <c:pt idx="291">
                  <c:v>4.1688330100000002</c:v>
                </c:pt>
                <c:pt idx="292">
                  <c:v>4.3825737509999998</c:v>
                </c:pt>
                <c:pt idx="293">
                  <c:v>4.6072732150000002</c:v>
                </c:pt>
                <c:pt idx="294">
                  <c:v>4.8434932670000004</c:v>
                </c:pt>
                <c:pt idx="295">
                  <c:v>5.0918245789999999</c:v>
                </c:pt>
                <c:pt idx="296">
                  <c:v>5.3528881100000003</c:v>
                </c:pt>
                <c:pt idx="297">
                  <c:v>5.6273366549999997</c:v>
                </c:pt>
                <c:pt idx="298">
                  <c:v>5.9158564780000003</c:v>
                </c:pt>
                <c:pt idx="299">
                  <c:v>6.2191690279999996</c:v>
                </c:pt>
                <c:pt idx="300">
                  <c:v>6.5380327449999998</c:v>
                </c:pt>
                <c:pt idx="301">
                  <c:v>6.8732449539999996</c:v>
                </c:pt>
                <c:pt idx="302">
                  <c:v>7.225643861</c:v>
                </c:pt>
                <c:pt idx="303">
                  <c:v>7.5961106469999997</c:v>
                </c:pt>
                <c:pt idx="304">
                  <c:v>7.9855716699999997</c:v>
                </c:pt>
                <c:pt idx="305">
                  <c:v>8.3950007880000008</c:v>
                </c:pt>
                <c:pt idx="306">
                  <c:v>8.8254217849999996</c:v>
                </c:pt>
                <c:pt idx="307">
                  <c:v>9.2779109379999998</c:v>
                </c:pt>
                <c:pt idx="308">
                  <c:v>9.7535997069999993</c:v>
                </c:pt>
                <c:pt idx="309">
                  <c:v>10.25367756</c:v>
                </c:pt>
                <c:pt idx="310">
                  <c:v>10.77939495</c:v>
                </c:pt>
                <c:pt idx="311">
                  <c:v>11.332066449999999</c:v>
                </c:pt>
                <c:pt idx="312">
                  <c:v>11.913074030000001</c:v>
                </c:pt>
                <c:pt idx="313">
                  <c:v>12.523870499999999</c:v>
                </c:pt>
                <c:pt idx="314">
                  <c:v>13.165983170000001</c:v>
                </c:pt>
                <c:pt idx="315">
                  <c:v>13.84101766</c:v>
                </c:pt>
                <c:pt idx="316">
                  <c:v>14.55066192</c:v>
                </c:pt>
                <c:pt idx="317">
                  <c:v>15.29669041</c:v>
                </c:pt>
                <c:pt idx="318">
                  <c:v>16.080968599999999</c:v>
                </c:pt>
                <c:pt idx="319">
                  <c:v>16.905457590000001</c:v>
                </c:pt>
                <c:pt idx="320">
                  <c:v>17.77221904</c:v>
                </c:pt>
                <c:pt idx="321">
                  <c:v>18.683420300000002</c:v>
                </c:pt>
                <c:pt idx="322">
                  <c:v>19.641339840000001</c:v>
                </c:pt>
                <c:pt idx="323">
                  <c:v>20.64837297</c:v>
                </c:pt>
                <c:pt idx="324">
                  <c:v>21.707037799999998</c:v>
                </c:pt>
                <c:pt idx="325">
                  <c:v>22.81998153</c:v>
                </c:pt>
                <c:pt idx="326">
                  <c:v>23.9899871</c:v>
                </c:pt>
                <c:pt idx="327">
                  <c:v>25.219980150000001</c:v>
                </c:pt>
                <c:pt idx="328">
                  <c:v>26.513036280000001</c:v>
                </c:pt>
                <c:pt idx="329">
                  <c:v>27.872388820000001</c:v>
                </c:pt>
                <c:pt idx="330">
                  <c:v>29.301436859999999</c:v>
                </c:pt>
                <c:pt idx="331">
                  <c:v>30.803753749999998</c:v>
                </c:pt>
                <c:pt idx="332">
                  <c:v>32.383096080000001</c:v>
                </c:pt>
              </c:numCache>
            </c:numRef>
          </c:xVal>
          <c:yVal>
            <c:numRef>
              <c:f>'6snew'!$H$1:$H$333</c:f>
              <c:numCache>
                <c:formatCode>0.00E+00</c:formatCode>
                <c:ptCount val="333"/>
                <c:pt idx="0" formatCode="General">
                  <c:v>0</c:v>
                </c:pt>
                <c:pt idx="1">
                  <c:v>1.789339030265878E-11</c:v>
                </c:pt>
                <c:pt idx="2">
                  <c:v>7.5290219426883858E-11</c:v>
                </c:pt>
                <c:pt idx="3">
                  <c:v>1.7827384512754441E-10</c:v>
                </c:pt>
                <c:pt idx="4">
                  <c:v>3.3366619167235461E-10</c:v>
                </c:pt>
                <c:pt idx="5">
                  <c:v>5.491104216575776E-10</c:v>
                </c:pt>
                <c:pt idx="6">
                  <c:v>8.3316255843966923E-10</c:v>
                </c:pt>
                <c:pt idx="7">
                  <c:v>1.1953930263661422E-9</c:v>
                </c:pt>
                <c:pt idx="8">
                  <c:v>1.6464990934636101E-9</c:v>
                </c:pt>
                <c:pt idx="9">
                  <c:v>2.1984294425054215E-9</c:v>
                </c:pt>
                <c:pt idx="10">
                  <c:v>2.864522101389035E-9</c:v>
                </c:pt>
                <c:pt idx="11">
                  <c:v>3.6596571736159822E-9</c:v>
                </c:pt>
                <c:pt idx="12">
                  <c:v>4.6004259128820352E-9</c:v>
                </c:pt>
                <c:pt idx="13">
                  <c:v>5.7053178825965493E-9</c:v>
                </c:pt>
                <c:pt idx="14">
                  <c:v>6.9949280797442735E-9</c:v>
                </c:pt>
                <c:pt idx="15">
                  <c:v>8.492186137455647E-9</c:v>
                </c:pt>
                <c:pt idx="16">
                  <c:v>1.0222609918970697E-8</c:v>
                </c:pt>
                <c:pt idx="17">
                  <c:v>1.221458598496985E-8</c:v>
                </c:pt>
                <c:pt idx="18">
                  <c:v>1.4499680011339612E-8</c:v>
                </c:pt>
                <c:pt idx="19">
                  <c:v>1.7112979695961745E-8</c:v>
                </c:pt>
                <c:pt idx="20">
                  <c:v>2.0093474314210047E-8</c:v>
                </c:pt>
                <c:pt idx="21">
                  <c:v>2.3484474039161734E-8</c:v>
                </c:pt>
                <c:pt idx="22">
                  <c:v>2.733407354406822E-8</c:v>
                </c:pt>
                <c:pt idx="23">
                  <c:v>3.1695664202922433E-8</c:v>
                </c:pt>
                <c:pt idx="24">
                  <c:v>3.6628500059093137E-8</c:v>
                </c:pt>
                <c:pt idx="25">
                  <c:v>4.2198323021752884E-8</c:v>
                </c:pt>
                <c:pt idx="26">
                  <c:v>4.8478053299233546E-8</c:v>
                </c:pt>
                <c:pt idx="27">
                  <c:v>5.5548551508647079E-8</c:v>
                </c:pt>
                <c:pt idx="28">
                  <c:v>6.3499460049144064E-8</c:v>
                </c:pt>
                <c:pt idx="29">
                  <c:v>7.2430131534467314E-8</c:v>
                </c:pt>
                <c:pt idx="30">
                  <c:v>8.2450652611389768E-8</c:v>
                </c:pt>
                <c:pt idx="31">
                  <c:v>9.3682973462502926E-8</c:v>
                </c:pt>
                <c:pt idx="32">
                  <c:v>1.0626215223192061E-7</c:v>
                </c:pt>
                <c:pt idx="33">
                  <c:v>1.2033772647913013E-7</c:v>
                </c:pt>
                <c:pt idx="34">
                  <c:v>1.3607522374380226E-7</c:v>
                </c:pt>
                <c:pt idx="35">
                  <c:v>1.5365782386685972E-7</c:v>
                </c:pt>
                <c:pt idx="36">
                  <c:v>1.7328818819077085E-7</c:v>
                </c:pt>
                <c:pt idx="37">
                  <c:v>1.9519047063168779E-7</c:v>
                </c:pt>
                <c:pt idx="38">
                  <c:v>2.1961252733077539E-7</c:v>
                </c:pt>
                <c:pt idx="39">
                  <c:v>2.4682834233287735E-7</c:v>
                </c:pt>
                <c:pt idx="40">
                  <c:v>2.7714068956257955E-7</c:v>
                </c:pt>
                <c:pt idx="41">
                  <c:v>3.1088404942147852E-7</c:v>
                </c:pt>
                <c:pt idx="42">
                  <c:v>3.4842780302006364E-7</c:v>
                </c:pt>
                <c:pt idx="43">
                  <c:v>3.9017972496508268E-7</c:v>
                </c:pt>
                <c:pt idx="44">
                  <c:v>4.3658979920193369E-7</c:v>
                </c:pt>
                <c:pt idx="45">
                  <c:v>4.8815438169240936E-7</c:v>
                </c:pt>
                <c:pt idx="46">
                  <c:v>5.4542073302763173E-7</c:v>
                </c:pt>
                <c:pt idx="47">
                  <c:v>6.0899194769907177E-7</c:v>
                </c:pt>
                <c:pt idx="48">
                  <c:v>6.7953230286012753E-7</c:v>
                </c:pt>
                <c:pt idx="49">
                  <c:v>7.5777304935648529E-7</c:v>
                </c:pt>
                <c:pt idx="50">
                  <c:v>8.4451866826585927E-7</c:v>
                </c:pt>
                <c:pt idx="51">
                  <c:v>9.4065361110627682E-7</c:v>
                </c:pt>
                <c:pt idx="52">
                  <c:v>1.0471495373673496E-6</c:v>
                </c:pt>
                <c:pt idx="53">
                  <c:v>1.1650730640865629E-6</c:v>
                </c:pt>
                <c:pt idx="54">
                  <c:v>1.295594026476923E-6</c:v>
                </c:pt>
                <c:pt idx="55">
                  <c:v>1.4399942424057551E-6</c:v>
                </c:pt>
                <c:pt idx="56">
                  <c:v>1.5996767807814901E-6</c:v>
                </c:pt>
                <c:pt idx="57">
                  <c:v>1.7761756979881267E-6</c:v>
                </c:pt>
                <c:pt idx="58">
                  <c:v>1.9711661667389564E-6</c:v>
                </c:pt>
                <c:pt idx="59">
                  <c:v>2.1864750238675598E-6</c:v>
                </c:pt>
                <c:pt idx="60">
                  <c:v>2.4240915556024147E-6</c:v>
                </c:pt>
                <c:pt idx="61">
                  <c:v>2.6861785006738149E-6</c:v>
                </c:pt>
                <c:pt idx="62">
                  <c:v>2.9750830883250694E-6</c:v>
                </c:pt>
                <c:pt idx="63">
                  <c:v>3.2933480431115265E-6</c:v>
                </c:pt>
                <c:pt idx="64">
                  <c:v>3.6437222952953956E-6</c:v>
                </c:pt>
                <c:pt idx="65">
                  <c:v>4.0291713082704178E-6</c:v>
                </c:pt>
                <c:pt idx="66">
                  <c:v>4.4528868031191274E-6</c:v>
                </c:pt>
                <c:pt idx="67">
                  <c:v>4.9182957305318253E-6</c:v>
                </c:pt>
                <c:pt idx="68">
                  <c:v>5.4290683298247992E-6</c:v>
                </c:pt>
                <c:pt idx="69">
                  <c:v>5.9891253087395647E-6</c:v>
                </c:pt>
                <c:pt idx="70">
                  <c:v>6.6026441541290099E-6</c:v>
                </c:pt>
                <c:pt idx="71">
                  <c:v>7.2740649205810284E-6</c:v>
                </c:pt>
                <c:pt idx="72">
                  <c:v>8.0080960454767817E-6</c:v>
                </c:pt>
                <c:pt idx="73">
                  <c:v>8.809721303846731E-6</c:v>
                </c:pt>
                <c:pt idx="74">
                  <c:v>9.6842093882023512E-6</c:v>
                </c:pt>
                <c:pt idx="75">
                  <c:v>1.0637128591611201E-5</c:v>
                </c:pt>
                <c:pt idx="76">
                  <c:v>1.1674369844383735E-5</c:v>
                </c:pt>
                <c:pt idx="77">
                  <c:v>1.2802182359408926E-5</c:v>
                </c:pt>
                <c:pt idx="78">
                  <c:v>1.4027227273775998E-5</c:v>
                </c:pt>
                <c:pt idx="79">
                  <c:v>1.5356654685120942E-5</c:v>
                </c:pt>
                <c:pt idx="80">
                  <c:v>1.6798208238226349E-5</c:v>
                </c:pt>
                <c:pt idx="81">
                  <c:v>1.836035616653831E-5</c:v>
                </c:pt>
                <c:pt idx="82">
                  <c:v>2.0052436748171832E-5</c:v>
                </c:pt>
                <c:pt idx="83">
                  <c:v>2.1884790201927041E-5</c:v>
                </c:pt>
                <c:pt idx="84">
                  <c:v>2.3868840579210664E-5</c:v>
                </c:pt>
                <c:pt idx="85">
                  <c:v>2.6017110069434095E-5</c:v>
                </c:pt>
                <c:pt idx="86">
                  <c:v>2.8343193116268483E-5</c:v>
                </c:pt>
                <c:pt idx="87">
                  <c:v>3.0861743029047952E-5</c:v>
                </c:pt>
                <c:pt idx="88">
                  <c:v>3.3588503218373802E-5</c:v>
                </c:pt>
                <c:pt idx="89">
                  <c:v>3.6540379291459466E-5</c:v>
                </c:pt>
                <c:pt idx="90">
                  <c:v>3.9735534710540614E-5</c:v>
                </c:pt>
                <c:pt idx="91">
                  <c:v>4.3193496573170527E-5</c:v>
                </c:pt>
                <c:pt idx="92">
                  <c:v>4.6935265719841296E-5</c:v>
                </c:pt>
                <c:pt idx="93">
                  <c:v>5.0983429539515152E-5</c:v>
                </c:pt>
                <c:pt idx="94">
                  <c:v>5.5362277850162586E-5</c:v>
                </c:pt>
                <c:pt idx="95">
                  <c:v>6.0097922938288983E-5</c:v>
                </c:pt>
                <c:pt idx="96">
                  <c:v>6.5218424260782482E-5</c:v>
                </c:pt>
                <c:pt idx="97">
                  <c:v>7.0753918650526016E-5</c:v>
                </c:pt>
                <c:pt idx="98">
                  <c:v>7.6736756274159188E-5</c:v>
                </c:pt>
                <c:pt idx="99">
                  <c:v>8.3201642630691979E-5</c:v>
                </c:pt>
                <c:pt idx="100">
                  <c:v>9.0185786144279345E-5</c:v>
                </c:pt>
                <c:pt idx="101">
                  <c:v>9.7729051842145864E-5</c:v>
                </c:pt>
                <c:pt idx="102">
                  <c:v>1.058741199641765E-4</c:v>
                </c:pt>
                <c:pt idx="103">
                  <c:v>1.1466664975892219E-4</c:v>
                </c:pt>
                <c:pt idx="104">
                  <c:v>1.2415544731409004E-4</c:v>
                </c:pt>
                <c:pt idx="105">
                  <c:v>1.3439263646539812E-4</c:v>
                </c:pt>
                <c:pt idx="106">
                  <c:v>1.4543383301117641E-4</c:v>
                </c:pt>
                <c:pt idx="107">
                  <c:v>1.5733831777562439E-4</c:v>
                </c:pt>
                <c:pt idx="108">
                  <c:v>1.7016921198782515E-4</c:v>
                </c:pt>
                <c:pt idx="109">
                  <c:v>1.8399364755499419E-4</c:v>
                </c:pt>
                <c:pt idx="110">
                  <c:v>1.9888293414380977E-4</c:v>
                </c:pt>
                <c:pt idx="111">
                  <c:v>2.149127181468609E-4</c:v>
                </c:pt>
                <c:pt idx="112">
                  <c:v>2.3216313044740211E-4</c:v>
                </c:pt>
                <c:pt idx="113">
                  <c:v>2.5071892263638177E-4</c:v>
                </c:pt>
                <c:pt idx="114">
                  <c:v>2.7066958100574619E-4</c:v>
                </c:pt>
                <c:pt idx="115">
                  <c:v>2.9210941995431837E-4</c:v>
                </c:pt>
                <c:pt idx="116">
                  <c:v>3.1513764484512251E-4</c:v>
                </c:pt>
                <c:pt idx="117">
                  <c:v>3.3985838062006282E-4</c:v>
                </c:pt>
                <c:pt idx="118">
                  <c:v>3.6638065683307765E-4</c:v>
                </c:pt>
                <c:pt idx="119">
                  <c:v>3.9481834176851622E-4</c:v>
                </c:pt>
                <c:pt idx="120">
                  <c:v>4.2529001601195266E-4</c:v>
                </c:pt>
                <c:pt idx="121">
                  <c:v>4.5791877596775422E-4</c:v>
                </c:pt>
                <c:pt idx="122">
                  <c:v>4.9283195475283343E-4</c:v>
                </c:pt>
                <c:pt idx="123">
                  <c:v>5.301607459173033E-4</c:v>
                </c:pt>
                <c:pt idx="124">
                  <c:v>5.7003971751707066E-4</c:v>
                </c:pt>
                <c:pt idx="125">
                  <c:v>6.1260620383449466E-4</c:v>
                </c:pt>
                <c:pt idx="126">
                  <c:v>6.5799954716055345E-4</c:v>
                </c:pt>
                <c:pt idx="127">
                  <c:v>7.0636018194021122E-4</c:v>
                </c:pt>
                <c:pt idx="128">
                  <c:v>7.5782853691995825E-4</c:v>
                </c:pt>
                <c:pt idx="129">
                  <c:v>8.1254372645959581E-4</c:v>
                </c:pt>
                <c:pt idx="130">
                  <c:v>8.7064201948808533E-4</c:v>
                </c:pt>
                <c:pt idx="131">
                  <c:v>9.3225505308587521E-4</c:v>
                </c:pt>
                <c:pt idx="132">
                  <c:v>9.9750776350572383E-4</c:v>
                </c:pt>
                <c:pt idx="133">
                  <c:v>1.0665160187578306E-3</c:v>
                </c:pt>
                <c:pt idx="134">
                  <c:v>1.1393839110950728E-3</c:v>
                </c:pt>
                <c:pt idx="135">
                  <c:v>1.2162006921041678E-3</c:v>
                </c:pt>
                <c:pt idx="136">
                  <c:v>1.297037322846163E-3</c:v>
                </c:pt>
                <c:pt idx="137">
                  <c:v>1.3819426123368968E-3</c:v>
                </c:pt>
                <c:pt idx="138">
                  <c:v>1.4709389262155394E-3</c:v>
                </c:pt>
                <c:pt idx="139">
                  <c:v>1.5640174383680088E-3</c:v>
                </c:pt>
                <c:pt idx="140">
                  <c:v>1.661132929989562E-3</c:v>
                </c:pt>
                <c:pt idx="141">
                  <c:v>1.7621981194188173E-3</c:v>
                </c:pt>
                <c:pt idx="142">
                  <c:v>1.8670775242161685E-3</c:v>
                </c:pt>
                <c:pt idx="143">
                  <c:v>1.9755808945161515E-3</c:v>
                </c:pt>
                <c:pt idx="144">
                  <c:v>2.0874562193853078E-3</c:v>
                </c:pt>
                <c:pt idx="145">
                  <c:v>2.2023823891339366E-3</c:v>
                </c:pt>
                <c:pt idx="146">
                  <c:v>2.3199615657813065E-3</c:v>
                </c:pt>
                <c:pt idx="147">
                  <c:v>2.4397113746693964E-3</c:v>
                </c:pt>
                <c:pt idx="148">
                  <c:v>2.5610570442191768E-3</c:v>
                </c:pt>
                <c:pt idx="149">
                  <c:v>2.6833236711202662E-3</c:v>
                </c:pt>
                <c:pt idx="150">
                  <c:v>2.8057288102918305E-3</c:v>
                </c:pt>
                <c:pt idx="151">
                  <c:v>2.9273756623046381E-3</c:v>
                </c:pt>
                <c:pt idx="152">
                  <c:v>3.047247168017215E-3</c:v>
                </c:pt>
                <c:pt idx="153">
                  <c:v>3.1642013670236447E-3</c:v>
                </c:pt>
                <c:pt idx="154">
                  <c:v>3.2769684814521077E-3</c:v>
                </c:pt>
                <c:pt idx="155">
                  <c:v>3.3841501964788569E-3</c:v>
                </c:pt>
                <c:pt idx="156">
                  <c:v>3.484221725015637E-3</c:v>
                </c:pt>
                <c:pt idx="157">
                  <c:v>3.5755372970081509E-3</c:v>
                </c:pt>
                <c:pt idx="158">
                  <c:v>3.6563397658610584E-3</c:v>
                </c:pt>
                <c:pt idx="159">
                  <c:v>3.7247750965494911E-3</c:v>
                </c:pt>
                <c:pt idx="160">
                  <c:v>3.7789125682168023E-3</c:v>
                </c:pt>
                <c:pt idx="161">
                  <c:v>3.8167714939430267E-3</c:v>
                </c:pt>
                <c:pt idx="162">
                  <c:v>3.8363553407254987E-3</c:v>
                </c:pt>
                <c:pt idx="163">
                  <c:v>3.8356940314989534E-3</c:v>
                </c:pt>
                <c:pt idx="164">
                  <c:v>3.8128951951502395E-3</c:v>
                </c:pt>
                <c:pt idx="165">
                  <c:v>3.7662049452460772E-3</c:v>
                </c:pt>
                <c:pt idx="166">
                  <c:v>3.6940786115279831E-3</c:v>
                </c:pt>
                <c:pt idx="167">
                  <c:v>3.5952615374650098E-3</c:v>
                </c:pt>
                <c:pt idx="168">
                  <c:v>3.4688796672138178E-3</c:v>
                </c:pt>
                <c:pt idx="169">
                  <c:v>3.3145391875580893E-3</c:v>
                </c:pt>
                <c:pt idx="170">
                  <c:v>3.1324338177805885E-3</c:v>
                </c:pt>
                <c:pt idx="171">
                  <c:v>2.9234576196157827E-3</c:v>
                </c:pt>
                <c:pt idx="172">
                  <c:v>2.6893203089551681E-3</c:v>
                </c:pt>
                <c:pt idx="173">
                  <c:v>2.4326609861009744E-3</c:v>
                </c:pt>
                <c:pt idx="174">
                  <c:v>2.1571550917134567E-3</c:v>
                </c:pt>
                <c:pt idx="175">
                  <c:v>1.8676081216231581E-3</c:v>
                </c:pt>
                <c:pt idx="176">
                  <c:v>1.5700283376826054E-3</c:v>
                </c:pt>
                <c:pt idx="177">
                  <c:v>1.2716694315802173E-3</c:v>
                </c:pt>
                <c:pt idx="178">
                  <c:v>9.8103291688802531E-4</c:v>
                </c:pt>
                <c:pt idx="179">
                  <c:v>7.0781905929603742E-4</c:v>
                </c:pt>
                <c:pt idx="180">
                  <c:v>4.6281458340767577E-4</c:v>
                </c:pt>
                <c:pt idx="181">
                  <c:v>2.5770536187625677E-4</c:v>
                </c:pt>
                <c:pt idx="182">
                  <c:v>1.0480301725539688E-4</c:v>
                </c:pt>
                <c:pt idx="183">
                  <c:v>1.6676123220669417E-5</c:v>
                </c:pt>
                <c:pt idx="184">
                  <c:v>5.6796395946483072E-6</c:v>
                </c:pt>
                <c:pt idx="185">
                  <c:v>8.3380675649063273E-5</c:v>
                </c:pt>
                <c:pt idx="186">
                  <c:v>2.598847887004005E-4</c:v>
                </c:pt>
                <c:pt idx="187">
                  <c:v>5.4307495437410334E-4</c:v>
                </c:pt>
                <c:pt idx="188">
                  <c:v>9.3778510279324647E-4</c:v>
                </c:pt>
                <c:pt idx="189">
                  <c:v>1.4449415578352916E-3</c:v>
                </c:pt>
                <c:pt idx="190">
                  <c:v>2.0607184995648786E-3</c:v>
                </c:pt>
                <c:pt idx="191">
                  <c:v>2.7757670249606964E-3</c:v>
                </c:pt>
                <c:pt idx="192">
                  <c:v>3.574590609243491E-3</c:v>
                </c:pt>
                <c:pt idx="193">
                  <c:v>4.4351513318335442E-3</c:v>
                </c:pt>
                <c:pt idx="194">
                  <c:v>5.3287995453451011E-3</c:v>
                </c:pt>
                <c:pt idx="195">
                  <c:v>6.2206225642783422E-3</c:v>
                </c:pt>
                <c:pt idx="196">
                  <c:v>7.070303197795621E-3</c:v>
                </c:pt>
                <c:pt idx="197">
                  <c:v>7.8335640854142932E-3</c:v>
                </c:pt>
                <c:pt idx="198">
                  <c:v>8.464246570995735E-3</c:v>
                </c:pt>
                <c:pt idx="199">
                  <c:v>8.9170315856452534E-3</c:v>
                </c:pt>
                <c:pt idx="200">
                  <c:v>9.1507536654802067E-3</c:v>
                </c:pt>
                <c:pt idx="201">
                  <c:v>9.1321887362339465E-3</c:v>
                </c:pt>
                <c:pt idx="202">
                  <c:v>8.8401139149735242E-3</c:v>
                </c:pt>
                <c:pt idx="203">
                  <c:v>8.2693486483432777E-3</c:v>
                </c:pt>
                <c:pt idx="204">
                  <c:v>7.434398957047123E-3</c:v>
                </c:pt>
                <c:pt idx="205">
                  <c:v>6.3722512695960354E-3</c:v>
                </c:pt>
                <c:pt idx="206">
                  <c:v>5.1438134265999634E-3</c:v>
                </c:pt>
                <c:pt idx="207">
                  <c:v>3.8334933804172141E-3</c:v>
                </c:pt>
                <c:pt idx="208">
                  <c:v>2.5464576539500879E-3</c:v>
                </c:pt>
                <c:pt idx="209">
                  <c:v>1.4032361110819414E-3</c:v>
                </c:pt>
                <c:pt idx="210">
                  <c:v>5.3154712783704417E-4</c:v>
                </c:pt>
                <c:pt idx="211">
                  <c:v>5.5509387947288009E-5</c:v>
                </c:pt>
                <c:pt idx="212">
                  <c:v>8.2772641761924513E-5</c:v>
                </c:pt>
                <c:pt idx="213">
                  <c:v>6.9051375117517124E-4</c:v>
                </c:pt>
                <c:pt idx="214">
                  <c:v>1.9116624042336604E-3</c:v>
                </c:pt>
                <c:pt idx="215">
                  <c:v>3.7230819734849455E-3</c:v>
                </c:pt>
                <c:pt idx="216">
                  <c:v>6.037660555431792E-3</c:v>
                </c:pt>
                <c:pt idx="217">
                  <c:v>8.7022853185846662E-3</c:v>
                </c:pt>
                <c:pt idx="218">
                  <c:v>1.1503406894746031E-2</c:v>
                </c:pt>
                <c:pt idx="219">
                  <c:v>1.4181300054315589E-2</c:v>
                </c:pt>
                <c:pt idx="220">
                  <c:v>1.645318261274761E-2</c:v>
                </c:pt>
                <c:pt idx="221">
                  <c:v>1.8044115070439581E-2</c:v>
                </c:pt>
                <c:pt idx="222">
                  <c:v>1.8723182890679656E-2</c:v>
                </c:pt>
                <c:pt idx="223">
                  <c:v>1.8341044024992852E-2</c:v>
                </c:pt>
                <c:pt idx="224">
                  <c:v>1.6863747200677372E-2</c:v>
                </c:pt>
                <c:pt idx="225">
                  <c:v>1.4397055734513638E-2</c:v>
                </c:pt>
                <c:pt idx="226">
                  <c:v>1.1195606971882601E-2</c:v>
                </c:pt>
                <c:pt idx="227">
                  <c:v>7.6522926292547141E-3</c:v>
                </c:pt>
                <c:pt idx="228">
                  <c:v>4.2653380513633004E-3</c:v>
                </c:pt>
                <c:pt idx="229">
                  <c:v>1.5836052832855115E-3</c:v>
                </c:pt>
                <c:pt idx="230">
                  <c:v>1.3435269186022394E-4</c:v>
                </c:pt>
                <c:pt idx="231">
                  <c:v>3.4155718002586985E-4</c:v>
                </c:pt>
                <c:pt idx="232">
                  <c:v>2.4462632614804707E-3</c:v>
                </c:pt>
                <c:pt idx="233">
                  <c:v>6.4424918885417114E-3</c:v>
                </c:pt>
                <c:pt idx="234">
                  <c:v>1.2042285633862983E-2</c:v>
                </c:pt>
                <c:pt idx="235">
                  <c:v>1.868097179609322E-2</c:v>
                </c:pt>
                <c:pt idx="236">
                  <c:v>2.5568591911390944E-2</c:v>
                </c:pt>
                <c:pt idx="237">
                  <c:v>3.1786139623590351E-2</c:v>
                </c:pt>
                <c:pt idx="238">
                  <c:v>3.641684195723912E-2</c:v>
                </c:pt>
                <c:pt idx="239">
                  <c:v>3.8694772680023082E-2</c:v>
                </c:pt>
                <c:pt idx="240">
                  <c:v>3.8147360938488035E-2</c:v>
                </c:pt>
                <c:pt idx="241">
                  <c:v>3.4706391724701038E-2</c:v>
                </c:pt>
                <c:pt idx="242">
                  <c:v>2.8764782978093099E-2</c:v>
                </c:pt>
                <c:pt idx="243">
                  <c:v>2.1163704315547517E-2</c:v>
                </c:pt>
                <c:pt idx="244">
                  <c:v>1.3105399381449145E-2</c:v>
                </c:pt>
                <c:pt idx="245">
                  <c:v>5.9995079871891718E-3</c:v>
                </c:pt>
                <c:pt idx="246">
                  <c:v>1.2624939660975994E-3</c:v>
                </c:pt>
                <c:pt idx="247">
                  <c:v>9.8833220735897721E-5</c:v>
                </c:pt>
                <c:pt idx="248">
                  <c:v>3.297312104256414E-3</c:v>
                </c:pt>
                <c:pt idx="249">
                  <c:v>1.1075320156986408E-2</c:v>
                </c:pt>
                <c:pt idx="250">
                  <c:v>2.2998411724083803E-2</c:v>
                </c:pt>
                <c:pt idx="251">
                  <c:v>3.7992396556719078E-2</c:v>
                </c:pt>
                <c:pt idx="252">
                  <c:v>5.445211273221532E-2</c:v>
                </c:pt>
                <c:pt idx="253">
                  <c:v>7.043657314874234E-2</c:v>
                </c:pt>
                <c:pt idx="254">
                  <c:v>8.3926402238950426E-2</c:v>
                </c:pt>
                <c:pt idx="255">
                  <c:v>9.3108552152563612E-2</c:v>
                </c:pt>
                <c:pt idx="256">
                  <c:v>9.6647212285592046E-2</c:v>
                </c:pt>
                <c:pt idx="257">
                  <c:v>9.3900063847442164E-2</c:v>
                </c:pt>
                <c:pt idx="258">
                  <c:v>8.5046049447577987E-2</c:v>
                </c:pt>
                <c:pt idx="259">
                  <c:v>7.110381824921326E-2</c:v>
                </c:pt>
                <c:pt idx="260">
                  <c:v>5.3836855562728235E-2</c:v>
                </c:pt>
                <c:pt idx="261">
                  <c:v>3.5558932884687082E-2</c:v>
                </c:pt>
                <c:pt idx="262">
                  <c:v>1.8868591049212697E-2</c:v>
                </c:pt>
                <c:pt idx="263">
                  <c:v>6.3510926239399284E-3</c:v>
                </c:pt>
                <c:pt idx="264">
                  <c:v>2.8907754322081707E-4</c:v>
                </c:pt>
                <c:pt idx="265">
                  <c:v>2.4190045829608044E-3</c:v>
                </c:pt>
                <c:pt idx="266">
                  <c:v>1.3760777568424476E-2</c:v>
                </c:pt>
                <c:pt idx="267">
                  <c:v>3.4535110550376016E-2</c:v>
                </c:pt>
                <c:pt idx="268">
                  <c:v>6.4169837273183858E-2</c:v>
                </c:pt>
                <c:pt idx="269">
                  <c:v>0.10138483066656342</c:v>
                </c:pt>
                <c:pt idx="270">
                  <c:v>0.14433701244632108</c:v>
                </c:pt>
                <c:pt idx="271">
                  <c:v>0.19080271873163482</c:v>
                </c:pt>
                <c:pt idx="272">
                  <c:v>0.23837424395580928</c:v>
                </c:pt>
                <c:pt idx="273">
                  <c:v>0.28464991968964781</c:v>
                </c:pt>
                <c:pt idx="274">
                  <c:v>0.32740154990469006</c:v>
                </c:pt>
                <c:pt idx="275">
                  <c:v>0.36470833274426606</c:v>
                </c:pt>
                <c:pt idx="276">
                  <c:v>0.39505167364610638</c:v>
                </c:pt>
                <c:pt idx="277">
                  <c:v>0.41736989222259913</c:v>
                </c:pt>
                <c:pt idx="278">
                  <c:v>0.43107540853300425</c:v>
                </c:pt>
                <c:pt idx="279">
                  <c:v>0.43603944756440793</c:v>
                </c:pt>
                <c:pt idx="280">
                  <c:v>0.43255069596850082</c:v>
                </c:pt>
                <c:pt idx="281">
                  <c:v>0.42125485937605245</c:v>
                </c:pt>
                <c:pt idx="282">
                  <c:v>0.40308191341401617</c:v>
                </c:pt>
                <c:pt idx="283">
                  <c:v>0.37916724791174594</c:v>
                </c:pt>
                <c:pt idx="284">
                  <c:v>0.35077205921857646</c:v>
                </c:pt>
                <c:pt idx="285">
                  <c:v>0.31920739213081112</c:v>
                </c:pt>
                <c:pt idx="286">
                  <c:v>0.28576528760897996</c:v>
                </c:pt>
                <c:pt idx="287">
                  <c:v>0.25165959204165006</c:v>
                </c:pt>
                <c:pt idx="288">
                  <c:v>0.2179781762091926</c:v>
                </c:pt>
                <c:pt idx="289">
                  <c:v>0.18564757044910257</c:v>
                </c:pt>
                <c:pt idx="290">
                  <c:v>0.15541035815627505</c:v>
                </c:pt>
                <c:pt idx="291">
                  <c:v>0.12781505015697947</c:v>
                </c:pt>
                <c:pt idx="292">
                  <c:v>0.10321759054177299</c:v>
                </c:pt>
                <c:pt idx="293">
                  <c:v>8.1793118804172366E-2</c:v>
                </c:pt>
                <c:pt idx="294">
                  <c:v>6.3556153333875015E-2</c:v>
                </c:pt>
                <c:pt idx="295">
                  <c:v>4.8387002568706136E-2</c:v>
                </c:pt>
                <c:pt idx="296">
                  <c:v>3.6061982844305118E-2</c:v>
                </c:pt>
                <c:pt idx="297">
                  <c:v>2.6284966269581541E-2</c:v>
                </c:pt>
                <c:pt idx="298">
                  <c:v>1.8717915503970863E-2</c:v>
                </c:pt>
                <c:pt idx="299">
                  <c:v>1.3008385287413174E-2</c:v>
                </c:pt>
                <c:pt idx="300">
                  <c:v>8.8124574451260273E-3</c:v>
                </c:pt>
                <c:pt idx="301">
                  <c:v>5.8121694764143479E-3</c:v>
                </c:pt>
                <c:pt idx="302">
                  <c:v>3.7271290201671757E-3</c:v>
                </c:pt>
                <c:pt idx="303">
                  <c:v>2.3205961015360377E-3</c:v>
                </c:pt>
                <c:pt idx="304">
                  <c:v>1.4007915054730334E-3</c:v>
                </c:pt>
                <c:pt idx="305">
                  <c:v>8.1850385359069037E-4</c:v>
                </c:pt>
                <c:pt idx="306">
                  <c:v>4.621990438243672E-4</c:v>
                </c:pt>
                <c:pt idx="307">
                  <c:v>2.517955598373293E-4</c:v>
                </c:pt>
                <c:pt idx="308">
                  <c:v>1.3209537206454903E-4</c:v>
                </c:pt>
                <c:pt idx="309">
                  <c:v>6.66063786127836E-5</c:v>
                </c:pt>
                <c:pt idx="310">
                  <c:v>3.2214940096372988E-5</c:v>
                </c:pt>
                <c:pt idx="311">
                  <c:v>1.4913894590533309E-5</c:v>
                </c:pt>
                <c:pt idx="312">
                  <c:v>6.5939874543853715E-6</c:v>
                </c:pt>
                <c:pt idx="313">
                  <c:v>2.7778532994021986E-6</c:v>
                </c:pt>
                <c:pt idx="314">
                  <c:v>1.1122508342947792E-6</c:v>
                </c:pt>
                <c:pt idx="315">
                  <c:v>4.2218338596847533E-7</c:v>
                </c:pt>
                <c:pt idx="316">
                  <c:v>1.5150223728633829E-7</c:v>
                </c:pt>
                <c:pt idx="317">
                  <c:v>5.125188822210688E-8</c:v>
                </c:pt>
                <c:pt idx="318">
                  <c:v>1.629531460340613E-8</c:v>
                </c:pt>
                <c:pt idx="319">
                  <c:v>4.8539939186732827E-9</c:v>
                </c:pt>
                <c:pt idx="320">
                  <c:v>1.3501117547649153E-9</c:v>
                </c:pt>
                <c:pt idx="321">
                  <c:v>3.494215711445851E-10</c:v>
                </c:pt>
                <c:pt idx="322">
                  <c:v>8.3836997329458163E-11</c:v>
                </c:pt>
                <c:pt idx="323">
                  <c:v>1.8575511586219697E-11</c:v>
                </c:pt>
                <c:pt idx="324">
                  <c:v>3.7852073440158312E-12</c:v>
                </c:pt>
                <c:pt idx="325">
                  <c:v>7.0633917088341747E-13</c:v>
                </c:pt>
                <c:pt idx="326">
                  <c:v>1.2015521508932548E-13</c:v>
                </c:pt>
              </c:numCache>
            </c:numRef>
          </c:yVal>
          <c:smooth val="1"/>
        </c:ser>
        <c:ser>
          <c:idx val="1"/>
          <c:order val="1"/>
          <c:tx>
            <c:v>6s R Small</c:v>
          </c:tx>
          <c:marker>
            <c:symbol val="none"/>
          </c:marker>
          <c:xVal>
            <c:numRef>
              <c:f>'6snew'!$A$1:$A$333</c:f>
              <c:numCache>
                <c:formatCode>0.00E+00</c:formatCode>
                <c:ptCount val="333"/>
                <c:pt idx="0">
                  <c:v>0</c:v>
                </c:pt>
                <c:pt idx="1">
                  <c:v>1.025421928E-7</c:v>
                </c:pt>
                <c:pt idx="2">
                  <c:v>2.103418362E-7</c:v>
                </c:pt>
                <c:pt idx="3">
                  <c:v>3.236684855E-7</c:v>
                </c:pt>
                <c:pt idx="4">
                  <c:v>4.4280551629999998E-7</c:v>
                </c:pt>
                <c:pt idx="5">
                  <c:v>5.6805083340000005E-7</c:v>
                </c:pt>
                <c:pt idx="6">
                  <c:v>6.9971761520000004E-7</c:v>
                </c:pt>
                <c:pt idx="7">
                  <c:v>8.3813509719999995E-7</c:v>
                </c:pt>
                <c:pt idx="8">
                  <c:v>9.8364939529999993E-7</c:v>
                </c:pt>
                <c:pt idx="9">
                  <c:v>1.136624371E-6</c:v>
                </c:pt>
                <c:pt idx="10">
                  <c:v>1.2974425409999999E-6</c:v>
                </c:pt>
                <c:pt idx="11">
                  <c:v>1.4665060359999999E-6</c:v>
                </c:pt>
                <c:pt idx="12">
                  <c:v>1.644237601E-6</c:v>
                </c:pt>
                <c:pt idx="13">
                  <c:v>1.8310816580000001E-6</c:v>
                </c:pt>
                <c:pt idx="14">
                  <c:v>2.0275054149999999E-6</c:v>
                </c:pt>
                <c:pt idx="15">
                  <c:v>2.2340000330000001E-6</c:v>
                </c:pt>
                <c:pt idx="16">
                  <c:v>2.4510818569999999E-6</c:v>
                </c:pt>
                <c:pt idx="17">
                  <c:v>2.6792937039999999E-6</c:v>
                </c:pt>
                <c:pt idx="18">
                  <c:v>2.9192062219999998E-6</c:v>
                </c:pt>
                <c:pt idx="19">
                  <c:v>3.1714193190000001E-6</c:v>
                </c:pt>
                <c:pt idx="20">
                  <c:v>3.436563657E-6</c:v>
                </c:pt>
                <c:pt idx="21">
                  <c:v>3.7153022359999999E-6</c:v>
                </c:pt>
                <c:pt idx="22">
                  <c:v>4.0083320479999996E-6</c:v>
                </c:pt>
                <c:pt idx="23">
                  <c:v>4.3163858190000002E-6</c:v>
                </c:pt>
                <c:pt idx="24">
                  <c:v>4.6402338449999999E-6</c:v>
                </c:pt>
                <c:pt idx="25">
                  <c:v>4.9806859150000003E-6</c:v>
                </c:pt>
                <c:pt idx="26">
                  <c:v>5.3385933350000001E-6</c:v>
                </c:pt>
                <c:pt idx="27">
                  <c:v>5.7148510610000004E-6</c:v>
                </c:pt>
                <c:pt idx="28">
                  <c:v>6.1103999339999999E-6</c:v>
                </c:pt>
                <c:pt idx="29">
                  <c:v>6.5262290299999999E-6</c:v>
                </c:pt>
                <c:pt idx="30">
                  <c:v>6.9633781410000003E-6</c:v>
                </c:pt>
                <c:pt idx="31">
                  <c:v>7.4229403650000003E-6</c:v>
                </c:pt>
                <c:pt idx="32">
                  <c:v>7.9060648490000003E-6</c:v>
                </c:pt>
                <c:pt idx="33">
                  <c:v>8.4139596540000006E-6</c:v>
                </c:pt>
                <c:pt idx="34">
                  <c:v>8.9478947830000006E-6</c:v>
                </c:pt>
                <c:pt idx="35">
                  <c:v>9.5092053520000003E-6</c:v>
                </c:pt>
                <c:pt idx="36">
                  <c:v>1.0099294929999999E-5</c:v>
                </c:pt>
                <c:pt idx="37">
                  <c:v>1.0719639050000001E-5</c:v>
                </c:pt>
                <c:pt idx="38">
                  <c:v>1.137178888E-5</c:v>
                </c:pt>
                <c:pt idx="39">
                  <c:v>1.205737516E-5</c:v>
                </c:pt>
                <c:pt idx="40">
                  <c:v>1.27781122E-5</c:v>
                </c:pt>
                <c:pt idx="41">
                  <c:v>1.353580221E-5</c:v>
                </c:pt>
                <c:pt idx="42">
                  <c:v>1.4332339830000001E-5</c:v>
                </c:pt>
                <c:pt idx="43">
                  <c:v>1.516971679E-5</c:v>
                </c:pt>
                <c:pt idx="44">
                  <c:v>1.6050027000000001E-5</c:v>
                </c:pt>
                <c:pt idx="45">
                  <c:v>1.6975471669999999E-5</c:v>
                </c:pt>
                <c:pt idx="46">
                  <c:v>1.7948364910000002E-5</c:v>
                </c:pt>
                <c:pt idx="47">
                  <c:v>1.8971139450000001E-5</c:v>
                </c:pt>
                <c:pt idx="48">
                  <c:v>2.0046352760000001E-5</c:v>
                </c:pt>
                <c:pt idx="49">
                  <c:v>2.117669344E-5</c:v>
                </c:pt>
                <c:pt idx="50">
                  <c:v>2.2364987919999999E-5</c:v>
                </c:pt>
                <c:pt idx="51">
                  <c:v>2.3614207570000001E-5</c:v>
                </c:pt>
                <c:pt idx="52">
                  <c:v>2.4927476070000001E-5</c:v>
                </c:pt>
                <c:pt idx="53">
                  <c:v>2.6308077289999998E-5</c:v>
                </c:pt>
                <c:pt idx="54">
                  <c:v>2.7759463449999998E-5</c:v>
                </c:pt>
                <c:pt idx="55">
                  <c:v>2.9285263770000001E-5</c:v>
                </c:pt>
                <c:pt idx="56">
                  <c:v>3.0889293540000001E-5</c:v>
                </c:pt>
                <c:pt idx="57">
                  <c:v>3.2575563680000001E-5</c:v>
                </c:pt>
                <c:pt idx="58">
                  <c:v>3.4348290739999998E-5</c:v>
                </c:pt>
                <c:pt idx="59">
                  <c:v>3.6211907460000003E-5</c:v>
                </c:pt>
                <c:pt idx="60">
                  <c:v>3.8171073849999999E-5</c:v>
                </c:pt>
                <c:pt idx="61">
                  <c:v>4.0230688849999997E-5</c:v>
                </c:pt>
                <c:pt idx="62">
                  <c:v>4.2395902560000001E-5</c:v>
                </c:pt>
                <c:pt idx="63">
                  <c:v>4.4672129159999999E-5</c:v>
                </c:pt>
                <c:pt idx="64">
                  <c:v>4.7065060389999998E-5</c:v>
                </c:pt>
                <c:pt idx="65">
                  <c:v>4.9580679830000003E-5</c:v>
                </c:pt>
                <c:pt idx="66">
                  <c:v>5.2225277839999999E-5</c:v>
                </c:pt>
                <c:pt idx="67">
                  <c:v>5.5005467290000002E-5</c:v>
                </c:pt>
                <c:pt idx="68">
                  <c:v>5.7928200090000001E-5</c:v>
                </c:pt>
                <c:pt idx="69">
                  <c:v>6.1000784619999999E-5</c:v>
                </c:pt>
                <c:pt idx="70">
                  <c:v>6.4230903919999994E-5</c:v>
                </c:pt>
                <c:pt idx="71">
                  <c:v>6.7626634979999997E-5</c:v>
                </c:pt>
                <c:pt idx="72">
                  <c:v>7.1196468890000002E-5</c:v>
                </c:pt>
                <c:pt idx="73">
                  <c:v>7.4949332099999997E-5</c:v>
                </c:pt>
                <c:pt idx="74">
                  <c:v>7.8894608720000005E-5</c:v>
                </c:pt>
                <c:pt idx="75">
                  <c:v>8.3042164000000004E-5</c:v>
                </c:pt>
                <c:pt idx="76">
                  <c:v>8.7402368990000001E-5</c:v>
                </c:pt>
                <c:pt idx="77">
                  <c:v>9.1986126460000007E-5</c:v>
                </c:pt>
                <c:pt idx="78">
                  <c:v>9.6804898210000006E-5</c:v>
                </c:pt>
                <c:pt idx="79">
                  <c:v>1.0187073370000001E-4</c:v>
                </c:pt>
                <c:pt idx="80">
                  <c:v>1.0719630009999999E-4</c:v>
                </c:pt>
                <c:pt idx="81">
                  <c:v>1.127949141E-4</c:v>
                </c:pt>
                <c:pt idx="82">
                  <c:v>1.186805752E-4</c:v>
                </c:pt>
                <c:pt idx="83">
                  <c:v>1.2486800059999999E-4</c:v>
                </c:pt>
                <c:pt idx="84">
                  <c:v>1.313726621E-4</c:v>
                </c:pt>
                <c:pt idx="85">
                  <c:v>1.3821082469999999E-4</c:v>
                </c:pt>
                <c:pt idx="86">
                  <c:v>1.453995874E-4</c:v>
                </c:pt>
                <c:pt idx="87">
                  <c:v>1.529569259E-4</c:v>
                </c:pt>
                <c:pt idx="88">
                  <c:v>1.6090173729999999E-4</c:v>
                </c:pt>
                <c:pt idx="89">
                  <c:v>1.6925388799999999E-4</c:v>
                </c:pt>
                <c:pt idx="90">
                  <c:v>1.780342626E-4</c:v>
                </c:pt>
                <c:pt idx="91">
                  <c:v>1.872648166E-4</c:v>
                </c:pt>
                <c:pt idx="92">
                  <c:v>1.9696863129999999E-4</c:v>
                </c:pt>
                <c:pt idx="93">
                  <c:v>2.071699712E-4</c:v>
                </c:pt>
                <c:pt idx="94">
                  <c:v>2.178943449E-4</c:v>
                </c:pt>
                <c:pt idx="95">
                  <c:v>2.2916856910000001E-4</c:v>
                </c:pt>
                <c:pt idx="96">
                  <c:v>2.4102083499999999E-4</c:v>
                </c:pt>
                <c:pt idx="97">
                  <c:v>2.5348077969999998E-4</c:v>
                </c:pt>
                <c:pt idx="98">
                  <c:v>2.6657955939999998E-4</c:v>
                </c:pt>
                <c:pt idx="99">
                  <c:v>2.8034992780000002E-4</c:v>
                </c:pt>
                <c:pt idx="100">
                  <c:v>2.9482631820000003E-4</c:v>
                </c:pt>
                <c:pt idx="101">
                  <c:v>3.1004492900000002E-4</c:v>
                </c:pt>
                <c:pt idx="102">
                  <c:v>3.2604381460000001E-4</c:v>
                </c:pt>
                <c:pt idx="103">
                  <c:v>3.428629806E-4</c:v>
                </c:pt>
                <c:pt idx="104">
                  <c:v>3.6054448379999998E-4</c:v>
                </c:pt>
                <c:pt idx="105">
                  <c:v>3.7913253690000001E-4</c:v>
                </c:pt>
                <c:pt idx="106">
                  <c:v>3.9867361989999998E-4</c:v>
                </c:pt>
                <c:pt idx="107">
                  <c:v>4.1921659569999999E-4</c:v>
                </c:pt>
                <c:pt idx="108">
                  <c:v>4.4081283240000001E-4</c:v>
                </c:pt>
                <c:pt idx="109">
                  <c:v>4.6351633179999999E-4</c:v>
                </c:pt>
                <c:pt idx="110">
                  <c:v>4.8738386449999999E-4</c:v>
                </c:pt>
                <c:pt idx="111">
                  <c:v>5.1247511180000001E-4</c:v>
                </c:pt>
                <c:pt idx="112">
                  <c:v>5.3885281489999995E-4</c:v>
                </c:pt>
                <c:pt idx="113">
                  <c:v>5.6658293159999999E-4</c:v>
                </c:pt>
                <c:pt idx="114">
                  <c:v>5.9573480189999996E-4</c:v>
                </c:pt>
                <c:pt idx="115">
                  <c:v>6.2638132059999996E-4</c:v>
                </c:pt>
                <c:pt idx="116">
                  <c:v>6.5859911980000005E-4</c:v>
                </c:pt>
                <c:pt idx="117">
                  <c:v>6.9246876100000001E-4</c:v>
                </c:pt>
                <c:pt idx="118">
                  <c:v>7.2807493570000001E-4</c:v>
                </c:pt>
                <c:pt idx="119">
                  <c:v>7.6550667809999998E-4</c:v>
                </c:pt>
                <c:pt idx="120">
                  <c:v>8.0485758700000001E-4</c:v>
                </c:pt>
                <c:pt idx="121">
                  <c:v>8.4622606010000001E-4</c:v>
                </c:pt>
                <c:pt idx="122">
                  <c:v>8.8971554019999998E-4</c:v>
                </c:pt>
                <c:pt idx="123">
                  <c:v>9.3543477359999999E-4</c:v>
                </c:pt>
                <c:pt idx="124">
                  <c:v>9.8349808220000003E-4</c:v>
                </c:pt>
                <c:pt idx="125">
                  <c:v>1.0340256490000001E-3</c:v>
                </c:pt>
                <c:pt idx="126">
                  <c:v>1.08714382E-3</c:v>
                </c:pt>
                <c:pt idx="127">
                  <c:v>1.1429854180000001E-3</c:v>
                </c:pt>
                <c:pt idx="128">
                  <c:v>1.201690076E-3</c:v>
                </c:pt>
                <c:pt idx="129">
                  <c:v>1.2634045859999999E-3</c:v>
                </c:pt>
                <c:pt idx="130">
                  <c:v>1.328283266E-3</c:v>
                </c:pt>
                <c:pt idx="131">
                  <c:v>1.3964883479999999E-3</c:v>
                </c:pt>
                <c:pt idx="132">
                  <c:v>1.4681903780000001E-3</c:v>
                </c:pt>
                <c:pt idx="133">
                  <c:v>1.5435686509999999E-3</c:v>
                </c:pt>
                <c:pt idx="134">
                  <c:v>1.62281165E-3</c:v>
                </c:pt>
                <c:pt idx="135">
                  <c:v>1.7061175249999999E-3</c:v>
                </c:pt>
                <c:pt idx="136">
                  <c:v>1.793694583E-3</c:v>
                </c:pt>
                <c:pt idx="137">
                  <c:v>1.8857618129999999E-3</c:v>
                </c:pt>
                <c:pt idx="138">
                  <c:v>1.9825494310000001E-3</c:v>
                </c:pt>
                <c:pt idx="139">
                  <c:v>2.0842994559999999E-3</c:v>
                </c:pt>
                <c:pt idx="140">
                  <c:v>2.1912663169999999E-3</c:v>
                </c:pt>
                <c:pt idx="141">
                  <c:v>2.3037174860000001E-3</c:v>
                </c:pt>
                <c:pt idx="142">
                  <c:v>2.421934149E-3</c:v>
                </c:pt>
                <c:pt idx="143">
                  <c:v>2.5462119099999999E-3</c:v>
                </c:pt>
                <c:pt idx="144">
                  <c:v>2.6768615290000001E-3</c:v>
                </c:pt>
                <c:pt idx="145">
                  <c:v>2.8142096960000001E-3</c:v>
                </c:pt>
                <c:pt idx="146">
                  <c:v>2.9585998550000002E-3</c:v>
                </c:pt>
                <c:pt idx="147">
                  <c:v>3.1103930560000001E-3</c:v>
                </c:pt>
                <c:pt idx="148">
                  <c:v>3.2699688599999999E-3</c:v>
                </c:pt>
                <c:pt idx="149">
                  <c:v>3.437726291E-3</c:v>
                </c:pt>
                <c:pt idx="150">
                  <c:v>3.6140848290000002E-3</c:v>
                </c:pt>
                <c:pt idx="151">
                  <c:v>3.7994854629999999E-3</c:v>
                </c:pt>
                <c:pt idx="152">
                  <c:v>3.9943917900000002E-3</c:v>
                </c:pt>
                <c:pt idx="153">
                  <c:v>4.1992911789999997E-3</c:v>
                </c:pt>
                <c:pt idx="154">
                  <c:v>4.4146959840000001E-3</c:v>
                </c:pt>
                <c:pt idx="155">
                  <c:v>4.6411448290000004E-3</c:v>
                </c:pt>
                <c:pt idx="156">
                  <c:v>4.8792039549999996E-3</c:v>
                </c:pt>
                <c:pt idx="157">
                  <c:v>5.1294686339999999E-3</c:v>
                </c:pt>
                <c:pt idx="158">
                  <c:v>5.3925646570000003E-3</c:v>
                </c:pt>
                <c:pt idx="159">
                  <c:v>5.6691499010000004E-3</c:v>
                </c:pt>
                <c:pt idx="160">
                  <c:v>5.9599159740000001E-3</c:v>
                </c:pt>
                <c:pt idx="161">
                  <c:v>6.2655899430000004E-3</c:v>
                </c:pt>
                <c:pt idx="162">
                  <c:v>6.5869361509999997E-3</c:v>
                </c:pt>
                <c:pt idx="163">
                  <c:v>6.9247581310000004E-3</c:v>
                </c:pt>
                <c:pt idx="164">
                  <c:v>7.2799006150000003E-3</c:v>
                </c:pt>
                <c:pt idx="165">
                  <c:v>7.6532516430000003E-3</c:v>
                </c:pt>
                <c:pt idx="166">
                  <c:v>8.0457447880000008E-3</c:v>
                </c:pt>
                <c:pt idx="167">
                  <c:v>8.458361486E-3</c:v>
                </c:pt>
                <c:pt idx="168">
                  <c:v>8.8921334949999993E-3</c:v>
                </c:pt>
                <c:pt idx="169">
                  <c:v>9.3481454709999998E-3</c:v>
                </c:pt>
                <c:pt idx="170">
                  <c:v>9.8275376810000002E-3</c:v>
                </c:pt>
                <c:pt idx="171">
                  <c:v>1.0331508850000001E-2</c:v>
                </c:pt>
                <c:pt idx="172">
                  <c:v>1.0861319180000001E-2</c:v>
                </c:pt>
                <c:pt idx="173">
                  <c:v>1.141829347E-2</c:v>
                </c:pt>
                <c:pt idx="174">
                  <c:v>1.2003824430000001E-2</c:v>
                </c:pt>
                <c:pt idx="175">
                  <c:v>1.2619376220000001E-2</c:v>
                </c:pt>
                <c:pt idx="176">
                  <c:v>1.3266488010000001E-2</c:v>
                </c:pt>
                <c:pt idx="177">
                  <c:v>1.394677794E-2</c:v>
                </c:pt>
                <c:pt idx="178">
                  <c:v>1.466194708E-2</c:v>
                </c:pt>
                <c:pt idx="179">
                  <c:v>1.5413783719999999E-2</c:v>
                </c:pt>
                <c:pt idx="180">
                  <c:v>1.620416786E-2</c:v>
                </c:pt>
                <c:pt idx="181">
                  <c:v>1.7035075850000001E-2</c:v>
                </c:pt>
                <c:pt idx="182">
                  <c:v>1.790858541E-2</c:v>
                </c:pt>
                <c:pt idx="183">
                  <c:v>1.8826880760000001E-2</c:v>
                </c:pt>
                <c:pt idx="184">
                  <c:v>1.979225812E-2</c:v>
                </c:pt>
                <c:pt idx="185">
                  <c:v>2.080713143E-2</c:v>
                </c:pt>
                <c:pt idx="186">
                  <c:v>2.1874038419999998E-2</c:v>
                </c:pt>
                <c:pt idx="187">
                  <c:v>2.2995646889999999E-2</c:v>
                </c:pt>
                <c:pt idx="188">
                  <c:v>2.4174761459999999E-2</c:v>
                </c:pt>
                <c:pt idx="189">
                  <c:v>2.5414330530000001E-2</c:v>
                </c:pt>
                <c:pt idx="190">
                  <c:v>2.6717453660000001E-2</c:v>
                </c:pt>
                <c:pt idx="191">
                  <c:v>2.8087389340000001E-2</c:v>
                </c:pt>
                <c:pt idx="192">
                  <c:v>2.952756313E-2</c:v>
                </c:pt>
                <c:pt idx="193">
                  <c:v>3.1041576210000001E-2</c:v>
                </c:pt>
                <c:pt idx="194">
                  <c:v>3.2633214399999999E-2</c:v>
                </c:pt>
                <c:pt idx="195">
                  <c:v>3.4306457620000001E-2</c:v>
                </c:pt>
                <c:pt idx="196">
                  <c:v>3.6065489860000001E-2</c:v>
                </c:pt>
                <c:pt idx="197">
                  <c:v>3.7914709599999999E-2</c:v>
                </c:pt>
                <c:pt idx="198">
                  <c:v>3.985874088E-2</c:v>
                </c:pt>
                <c:pt idx="199">
                  <c:v>4.1902444759999997E-2</c:v>
                </c:pt>
                <c:pt idx="200">
                  <c:v>4.4050931590000002E-2</c:v>
                </c:pt>
                <c:pt idx="201">
                  <c:v>4.6309573690000001E-2</c:v>
                </c:pt>
                <c:pt idx="202">
                  <c:v>4.8684018850000003E-2</c:v>
                </c:pt>
                <c:pt idx="203">
                  <c:v>5.1180204409999999E-2</c:v>
                </c:pt>
                <c:pt idx="204">
                  <c:v>5.3804372150000002E-2</c:v>
                </c:pt>
                <c:pt idx="205">
                  <c:v>5.656308384E-2</c:v>
                </c:pt>
                <c:pt idx="206">
                  <c:v>5.9463237709999998E-2</c:v>
                </c:pt>
                <c:pt idx="207">
                  <c:v>6.2512085640000006E-2</c:v>
                </c:pt>
                <c:pt idx="208">
                  <c:v>6.5717251350000006E-2</c:v>
                </c:pt>
                <c:pt idx="209">
                  <c:v>6.9086749419999996E-2</c:v>
                </c:pt>
                <c:pt idx="210">
                  <c:v>7.2629005349999998E-2</c:v>
                </c:pt>
                <c:pt idx="211">
                  <c:v>7.6352876619999996E-2</c:v>
                </c:pt>
                <c:pt idx="212">
                  <c:v>8.0267674859999999E-2</c:v>
                </c:pt>
                <c:pt idx="213">
                  <c:v>8.4383189100000006E-2</c:v>
                </c:pt>
                <c:pt idx="214">
                  <c:v>8.8709710260000005E-2</c:v>
                </c:pt>
                <c:pt idx="215">
                  <c:v>9.3258056909999998E-2</c:v>
                </c:pt>
                <c:pt idx="216">
                  <c:v>9.8039602269999998E-2</c:v>
                </c:pt>
                <c:pt idx="217">
                  <c:v>0.1030663027</c:v>
                </c:pt>
                <c:pt idx="218">
                  <c:v>0.1083507276</c:v>
                </c:pt>
                <c:pt idx="219">
                  <c:v>0.1139060907</c:v>
                </c:pt>
                <c:pt idx="220">
                  <c:v>0.1197462834</c:v>
                </c:pt>
                <c:pt idx="221">
                  <c:v>0.12588590920000001</c:v>
                </c:pt>
                <c:pt idx="222">
                  <c:v>0.13234032030000001</c:v>
                </c:pt>
                <c:pt idx="223">
                  <c:v>0.1391256562</c:v>
                </c:pt>
                <c:pt idx="224">
                  <c:v>0.14625888370000001</c:v>
                </c:pt>
                <c:pt idx="225">
                  <c:v>0.15375783949999999</c:v>
                </c:pt>
                <c:pt idx="226">
                  <c:v>0.16164127510000001</c:v>
                </c:pt>
                <c:pt idx="227">
                  <c:v>0.16992890299999999</c:v>
                </c:pt>
                <c:pt idx="228">
                  <c:v>0.17864144670000001</c:v>
                </c:pt>
                <c:pt idx="229">
                  <c:v>0.1878006921</c:v>
                </c:pt>
                <c:pt idx="230">
                  <c:v>0.19742954200000001</c:v>
                </c:pt>
                <c:pt idx="231">
                  <c:v>0.2075520736</c:v>
                </c:pt>
                <c:pt idx="232">
                  <c:v>0.21819359860000001</c:v>
                </c:pt>
                <c:pt idx="233">
                  <c:v>0.22938072609999999</c:v>
                </c:pt>
                <c:pt idx="234">
                  <c:v>0.24114142999999999</c:v>
                </c:pt>
                <c:pt idx="235">
                  <c:v>0.25350511799999997</c:v>
                </c:pt>
                <c:pt idx="236">
                  <c:v>0.26650270590000003</c:v>
                </c:pt>
                <c:pt idx="237">
                  <c:v>0.28016669440000003</c:v>
                </c:pt>
                <c:pt idx="238">
                  <c:v>0.29453125050000001</c:v>
                </c:pt>
                <c:pt idx="239">
                  <c:v>0.30963229320000002</c:v>
                </c:pt>
                <c:pt idx="240">
                  <c:v>0.32550758279999997</c:v>
                </c:pt>
                <c:pt idx="241">
                  <c:v>0.34219681600000001</c:v>
                </c:pt>
                <c:pt idx="242">
                  <c:v>0.35974172450000003</c:v>
                </c:pt>
                <c:pt idx="243">
                  <c:v>0.37818617970000001</c:v>
                </c:pt>
                <c:pt idx="244">
                  <c:v>0.39757630230000002</c:v>
                </c:pt>
                <c:pt idx="245">
                  <c:v>0.4179605777</c:v>
                </c:pt>
                <c:pt idx="246">
                  <c:v>0.43938997730000001</c:v>
                </c:pt>
                <c:pt idx="247">
                  <c:v>0.46191808579999999</c:v>
                </c:pt>
                <c:pt idx="248">
                  <c:v>0.48560123500000002</c:v>
                </c:pt>
                <c:pt idx="249">
                  <c:v>0.5104986453</c:v>
                </c:pt>
                <c:pt idx="250">
                  <c:v>0.53667257300000004</c:v>
                </c:pt>
                <c:pt idx="251">
                  <c:v>0.56418846680000001</c:v>
                </c:pt>
                <c:pt idx="252">
                  <c:v>0.59311513059999998</c:v>
                </c:pt>
                <c:pt idx="253">
                  <c:v>0.62352489619999996</c:v>
                </c:pt>
                <c:pt idx="254">
                  <c:v>0.65549380369999999</c:v>
                </c:pt>
                <c:pt idx="255">
                  <c:v>0.68910179230000002</c:v>
                </c:pt>
                <c:pt idx="256">
                  <c:v>0.72443289919999998</c:v>
                </c:pt>
                <c:pt idx="257">
                  <c:v>0.76157547079999999</c:v>
                </c:pt>
                <c:pt idx="258">
                  <c:v>0.80062238269999997</c:v>
                </c:pt>
                <c:pt idx="259">
                  <c:v>0.84167127249999996</c:v>
                </c:pt>
                <c:pt idx="260">
                  <c:v>0.88482478399999998</c:v>
                </c:pt>
                <c:pt idx="261">
                  <c:v>0.93019082330000002</c:v>
                </c:pt>
                <c:pt idx="262">
                  <c:v>0.97788282920000003</c:v>
                </c:pt>
                <c:pt idx="263">
                  <c:v>1.028020057</c:v>
                </c:pt>
                <c:pt idx="264">
                  <c:v>1.0807278739999999</c:v>
                </c:pt>
                <c:pt idx="265">
                  <c:v>1.1361380800000001</c:v>
                </c:pt>
                <c:pt idx="266">
                  <c:v>1.1943892279999999</c:v>
                </c:pt>
                <c:pt idx="267">
                  <c:v>1.255626975</c:v>
                </c:pt>
                <c:pt idx="268">
                  <c:v>1.3200044500000001</c:v>
                </c:pt>
                <c:pt idx="269">
                  <c:v>1.387682627</c:v>
                </c:pt>
                <c:pt idx="270">
                  <c:v>1.45883074</c:v>
                </c:pt>
                <c:pt idx="271">
                  <c:v>1.5336266940000001</c:v>
                </c:pt>
                <c:pt idx="272">
                  <c:v>1.6122575180000001</c:v>
                </c:pt>
                <c:pt idx="273">
                  <c:v>1.694919831</c:v>
                </c:pt>
                <c:pt idx="274">
                  <c:v>1.7818203319999999</c:v>
                </c:pt>
                <c:pt idx="275">
                  <c:v>1.8731763159999999</c:v>
                </c:pt>
                <c:pt idx="276">
                  <c:v>1.969216222</c:v>
                </c:pt>
                <c:pt idx="277">
                  <c:v>2.0701801999999998</c:v>
                </c:pt>
                <c:pt idx="278">
                  <c:v>2.1763207109999998</c:v>
                </c:pt>
                <c:pt idx="279">
                  <c:v>2.2879031620000001</c:v>
                </c:pt>
                <c:pt idx="280">
                  <c:v>2.4052065680000001</c:v>
                </c:pt>
                <c:pt idx="281">
                  <c:v>2.5285242490000002</c:v>
                </c:pt>
                <c:pt idx="282">
                  <c:v>2.6581645620000001</c:v>
                </c:pt>
                <c:pt idx="283">
                  <c:v>2.794451676</c:v>
                </c:pt>
                <c:pt idx="284">
                  <c:v>2.9377263789999999</c:v>
                </c:pt>
                <c:pt idx="285">
                  <c:v>3.088346934</c:v>
                </c:pt>
                <c:pt idx="286">
                  <c:v>3.2466899699999998</c:v>
                </c:pt>
                <c:pt idx="287">
                  <c:v>3.4131514269999998</c:v>
                </c:pt>
                <c:pt idx="288">
                  <c:v>3.588147545</c:v>
                </c:pt>
                <c:pt idx="289">
                  <c:v>3.7721159059999998</c:v>
                </c:pt>
                <c:pt idx="290">
                  <c:v>3.9655165270000001</c:v>
                </c:pt>
                <c:pt idx="291">
                  <c:v>4.1688330100000002</c:v>
                </c:pt>
                <c:pt idx="292">
                  <c:v>4.3825737509999998</c:v>
                </c:pt>
                <c:pt idx="293">
                  <c:v>4.6072732150000002</c:v>
                </c:pt>
                <c:pt idx="294">
                  <c:v>4.8434932670000004</c:v>
                </c:pt>
                <c:pt idx="295">
                  <c:v>5.0918245789999999</c:v>
                </c:pt>
                <c:pt idx="296">
                  <c:v>5.3528881100000003</c:v>
                </c:pt>
                <c:pt idx="297">
                  <c:v>5.6273366549999997</c:v>
                </c:pt>
                <c:pt idx="298">
                  <c:v>5.9158564780000003</c:v>
                </c:pt>
                <c:pt idx="299">
                  <c:v>6.2191690279999996</c:v>
                </c:pt>
                <c:pt idx="300">
                  <c:v>6.5380327449999998</c:v>
                </c:pt>
                <c:pt idx="301">
                  <c:v>6.8732449539999996</c:v>
                </c:pt>
                <c:pt idx="302">
                  <c:v>7.225643861</c:v>
                </c:pt>
                <c:pt idx="303">
                  <c:v>7.5961106469999997</c:v>
                </c:pt>
                <c:pt idx="304">
                  <c:v>7.9855716699999997</c:v>
                </c:pt>
                <c:pt idx="305">
                  <c:v>8.3950007880000008</c:v>
                </c:pt>
                <c:pt idx="306">
                  <c:v>8.8254217849999996</c:v>
                </c:pt>
                <c:pt idx="307">
                  <c:v>9.2779109379999998</c:v>
                </c:pt>
                <c:pt idx="308">
                  <c:v>9.7535997069999993</c:v>
                </c:pt>
                <c:pt idx="309">
                  <c:v>10.25367756</c:v>
                </c:pt>
                <c:pt idx="310">
                  <c:v>10.77939495</c:v>
                </c:pt>
                <c:pt idx="311">
                  <c:v>11.332066449999999</c:v>
                </c:pt>
                <c:pt idx="312">
                  <c:v>11.913074030000001</c:v>
                </c:pt>
                <c:pt idx="313">
                  <c:v>12.523870499999999</c:v>
                </c:pt>
                <c:pt idx="314">
                  <c:v>13.165983170000001</c:v>
                </c:pt>
                <c:pt idx="315">
                  <c:v>13.84101766</c:v>
                </c:pt>
                <c:pt idx="316">
                  <c:v>14.55066192</c:v>
                </c:pt>
                <c:pt idx="317">
                  <c:v>15.29669041</c:v>
                </c:pt>
                <c:pt idx="318">
                  <c:v>16.080968599999999</c:v>
                </c:pt>
                <c:pt idx="319">
                  <c:v>16.905457590000001</c:v>
                </c:pt>
                <c:pt idx="320">
                  <c:v>17.77221904</c:v>
                </c:pt>
                <c:pt idx="321">
                  <c:v>18.683420300000002</c:v>
                </c:pt>
                <c:pt idx="322">
                  <c:v>19.641339840000001</c:v>
                </c:pt>
                <c:pt idx="323">
                  <c:v>20.64837297</c:v>
                </c:pt>
                <c:pt idx="324">
                  <c:v>21.707037799999998</c:v>
                </c:pt>
                <c:pt idx="325">
                  <c:v>22.81998153</c:v>
                </c:pt>
                <c:pt idx="326">
                  <c:v>23.9899871</c:v>
                </c:pt>
                <c:pt idx="327">
                  <c:v>25.219980150000001</c:v>
                </c:pt>
                <c:pt idx="328">
                  <c:v>26.513036280000001</c:v>
                </c:pt>
                <c:pt idx="329">
                  <c:v>27.872388820000001</c:v>
                </c:pt>
                <c:pt idx="330">
                  <c:v>29.301436859999999</c:v>
                </c:pt>
                <c:pt idx="331">
                  <c:v>30.803753749999998</c:v>
                </c:pt>
                <c:pt idx="332">
                  <c:v>32.383096080000001</c:v>
                </c:pt>
              </c:numCache>
            </c:numRef>
          </c:xVal>
          <c:yVal>
            <c:numRef>
              <c:f>'6snew'!$I$1:$I$333</c:f>
              <c:numCache>
                <c:formatCode>0.00E+00</c:formatCode>
                <c:ptCount val="333"/>
                <c:pt idx="0" formatCode="General">
                  <c:v>0</c:v>
                </c:pt>
                <c:pt idx="1">
                  <c:v>1.208367783411856E-18</c:v>
                </c:pt>
                <c:pt idx="2">
                  <c:v>2.1393922012035216E-17</c:v>
                </c:pt>
                <c:pt idx="3">
                  <c:v>9.9416429559464521E-17</c:v>
                </c:pt>
                <c:pt idx="4">
                  <c:v>3.3929076166142424E-16</c:v>
                </c:pt>
                <c:pt idx="5">
                  <c:v>9.0810028753117761E-16</c:v>
                </c:pt>
                <c:pt idx="6">
                  <c:v>2.0811335568205274E-15</c:v>
                </c:pt>
                <c:pt idx="7">
                  <c:v>4.2744728405818935E-15</c:v>
                </c:pt>
                <c:pt idx="8">
                  <c:v>8.0997127117474085E-15</c:v>
                </c:pt>
                <c:pt idx="9">
                  <c:v>1.4430292057973883E-14</c:v>
                </c:pt>
                <c:pt idx="10">
                  <c:v>2.448931637015125E-14</c:v>
                </c:pt>
                <c:pt idx="11">
                  <c:v>3.9961307281568734E-14</c:v>
                </c:pt>
                <c:pt idx="12">
                  <c:v>6.3136564857185142E-14</c:v>
                </c:pt>
                <c:pt idx="13">
                  <c:v>9.7094362944259969E-14</c:v>
                </c:pt>
                <c:pt idx="14">
                  <c:v>1.4593706683170579E-13</c:v>
                </c:pt>
                <c:pt idx="15">
                  <c:v>2.1508628040879414E-13</c:v>
                </c:pt>
                <c:pt idx="16">
                  <c:v>3.1165816993293523E-13</c:v>
                </c:pt>
                <c:pt idx="17">
                  <c:v>4.4493659545810542E-13</c:v>
                </c:pt>
                <c:pt idx="18">
                  <c:v>6.269692083667207E-13</c:v>
                </c:pt>
                <c:pt idx="19">
                  <c:v>8.7331612219792037E-13</c:v>
                </c:pt>
                <c:pt idx="20">
                  <c:v>1.2039890120848775E-12</c:v>
                </c:pt>
                <c:pt idx="21">
                  <c:v>1.6446265279246649E-12</c:v>
                </c:pt>
                <c:pt idx="22">
                  <c:v>2.227963419619687E-12</c:v>
                </c:pt>
                <c:pt idx="23">
                  <c:v>2.9956637314532107E-12</c:v>
                </c:pt>
                <c:pt idx="24">
                  <c:v>4.0006051748880579E-12</c:v>
                </c:pt>
                <c:pt idx="25">
                  <c:v>5.3097218630842565E-12</c:v>
                </c:pt>
                <c:pt idx="26">
                  <c:v>7.0075374818894431E-12</c:v>
                </c:pt>
                <c:pt idx="27">
                  <c:v>9.2005514251336369E-12</c:v>
                </c:pt>
                <c:pt idx="28">
                  <c:v>1.2022677733313076E-11</c:v>
                </c:pt>
                <c:pt idx="29">
                  <c:v>1.5641982388859022E-11</c:v>
                </c:pt>
                <c:pt idx="30">
                  <c:v>2.0269020438287248E-11</c:v>
                </c:pt>
                <c:pt idx="31">
                  <c:v>2.6167142899073723E-11</c:v>
                </c:pt>
                <c:pt idx="32">
                  <c:v>3.3665226897689206E-11</c:v>
                </c:pt>
                <c:pt idx="33">
                  <c:v>4.3173384546972333E-11</c:v>
                </c:pt>
                <c:pt idx="34">
                  <c:v>5.5202330408982014E-11</c:v>
                </c:pt>
                <c:pt idx="35">
                  <c:v>7.0387239287073333E-11</c:v>
                </c:pt>
                <c:pt idx="36">
                  <c:v>8.9517109931947493E-11</c:v>
                </c:pt>
                <c:pt idx="37">
                  <c:v>1.1357087530311768E-10</c:v>
                </c:pt>
                <c:pt idx="38">
                  <c:v>1.4376177213026228E-10</c:v>
                </c:pt>
                <c:pt idx="39">
                  <c:v>1.8159181045267233E-10</c:v>
                </c:pt>
                <c:pt idx="40">
                  <c:v>2.2891858972151811E-10</c:v>
                </c:pt>
                <c:pt idx="41">
                  <c:v>2.8803718069989465E-10</c:v>
                </c:pt>
                <c:pt idx="42">
                  <c:v>3.6178038649204515E-10</c:v>
                </c:pt>
                <c:pt idx="43">
                  <c:v>4.5364138788624617E-10</c:v>
                </c:pt>
                <c:pt idx="44">
                  <c:v>5.6792362643685507E-10</c:v>
                </c:pt>
                <c:pt idx="45">
                  <c:v>7.0992378544891296E-10</c:v>
                </c:pt>
                <c:pt idx="46">
                  <c:v>8.8615493082840445E-10</c:v>
                </c:pt>
                <c:pt idx="47">
                  <c:v>1.1046183205446494E-9</c:v>
                </c:pt>
                <c:pt idx="48">
                  <c:v>1.3751340728980882E-9</c:v>
                </c:pt>
                <c:pt idx="49">
                  <c:v>1.7097429096192331E-9</c:v>
                </c:pt>
                <c:pt idx="50">
                  <c:v>2.1231935426925006E-9</c:v>
                </c:pt>
                <c:pt idx="51">
                  <c:v>2.6335330257461143E-9</c:v>
                </c:pt>
                <c:pt idx="52">
                  <c:v>3.2628205861544527E-9</c:v>
                </c:pt>
                <c:pt idx="53">
                  <c:v>4.0379891234394342E-9</c:v>
                </c:pt>
                <c:pt idx="54">
                  <c:v>4.9918827374256346E-9</c:v>
                </c:pt>
                <c:pt idx="55">
                  <c:v>6.1645033474975154E-9</c:v>
                </c:pt>
                <c:pt idx="56">
                  <c:v>7.6045046162981201E-9</c:v>
                </c:pt>
                <c:pt idx="57">
                  <c:v>9.3709770574375533E-9</c:v>
                </c:pt>
                <c:pt idx="58">
                  <c:v>1.1535574041921826E-8</c:v>
                </c:pt>
                <c:pt idx="59">
                  <c:v>1.4185034432927739E-8</c:v>
                </c:pt>
                <c:pt idx="60">
                  <c:v>1.7424163099581677E-8</c:v>
                </c:pt>
                <c:pt idx="61">
                  <c:v>2.1379335407147774E-8</c:v>
                </c:pt>
                <c:pt idx="62">
                  <c:v>2.6202594790965047E-8</c:v>
                </c:pt>
                <c:pt idx="63">
                  <c:v>3.2076412327592541E-8</c:v>
                </c:pt>
                <c:pt idx="64">
                  <c:v>3.9219173138632335E-8</c:v>
                </c:pt>
                <c:pt idx="65">
                  <c:v>4.7891442893306956E-8</c:v>
                </c:pt>
                <c:pt idx="66">
                  <c:v>5.8403046817532065E-8</c:v>
                </c:pt>
                <c:pt idx="67">
                  <c:v>7.112095813642069E-8</c:v>
                </c:pt>
                <c:pt idx="68">
                  <c:v>8.6477940364328441E-8</c:v>
                </c:pt>
                <c:pt idx="69">
                  <c:v>1.0498180758592102E-7</c:v>
                </c:pt>
                <c:pt idx="70">
                  <c:v>1.2722505547166552E-7</c:v>
                </c:pt>
                <c:pt idx="71">
                  <c:v>1.53894460824884E-7</c:v>
                </c:pt>
                <c:pt idx="72">
                  <c:v>1.8578004077490184E-7</c:v>
                </c:pt>
                <c:pt idx="73">
                  <c:v>2.2378249088827336E-7</c:v>
                </c:pt>
                <c:pt idx="74">
                  <c:v>2.6891788372878487E-7</c:v>
                </c:pt>
                <c:pt idx="75">
                  <c:v>3.2231799886351767E-7</c:v>
                </c:pt>
                <c:pt idx="76">
                  <c:v>3.8522421152741177E-7</c:v>
                </c:pt>
                <c:pt idx="77">
                  <c:v>4.5897245814145864E-7</c:v>
                </c:pt>
                <c:pt idx="78">
                  <c:v>5.4496663494628801E-7</c:v>
                </c:pt>
                <c:pt idx="79">
                  <c:v>6.4463830666714674E-7</c:v>
                </c:pt>
                <c:pt idx="80">
                  <c:v>7.5939269362027402E-7</c:v>
                </c:pt>
                <c:pt idx="81">
                  <c:v>8.9054599139704072E-7</c:v>
                </c:pt>
                <c:pt idx="82">
                  <c:v>1.0392684729863421E-6</c:v>
                </c:pt>
                <c:pt idx="83">
                  <c:v>1.2065593921063804E-6</c:v>
                </c:pt>
                <c:pt idx="84">
                  <c:v>1.3932818355769598E-6</c:v>
                </c:pt>
                <c:pt idx="85">
                  <c:v>1.6002616295496121E-6</c:v>
                </c:pt>
                <c:pt idx="86">
                  <c:v>1.8284119384176116E-6</c:v>
                </c:pt>
                <c:pt idx="87">
                  <c:v>2.0788294243984074E-6</c:v>
                </c:pt>
                <c:pt idx="88">
                  <c:v>2.3528378192723865E-6</c:v>
                </c:pt>
                <c:pt idx="89">
                  <c:v>2.6519921543480694E-6</c:v>
                </c:pt>
                <c:pt idx="90">
                  <c:v>2.9780671279647678E-6</c:v>
                </c:pt>
                <c:pt idx="91">
                  <c:v>3.3330451047655783E-6</c:v>
                </c:pt>
                <c:pt idx="92">
                  <c:v>3.7191097969484046E-6</c:v>
                </c:pt>
                <c:pt idx="93">
                  <c:v>4.1386464215999265E-6</c:v>
                </c:pt>
                <c:pt idx="94">
                  <c:v>4.5942473244538124E-6</c:v>
                </c:pt>
                <c:pt idx="95">
                  <c:v>5.0887216707199188E-6</c:v>
                </c:pt>
                <c:pt idx="96">
                  <c:v>5.6251080786648612E-6</c:v>
                </c:pt>
                <c:pt idx="97">
                  <c:v>6.206689393452752E-6</c:v>
                </c:pt>
                <c:pt idx="98">
                  <c:v>6.8370091104334608E-6</c:v>
                </c:pt>
                <c:pt idx="99">
                  <c:v>7.5198891956964395E-6</c:v>
                </c:pt>
                <c:pt idx="100">
                  <c:v>8.2594491532866952E-6</c:v>
                </c:pt>
                <c:pt idx="101">
                  <c:v>9.0601263375191406E-6</c:v>
                </c:pt>
                <c:pt idx="102">
                  <c:v>9.9266974345077844E-6</c:v>
                </c:pt>
                <c:pt idx="103">
                  <c:v>1.0864301170099108E-5</c:v>
                </c:pt>
                <c:pt idx="104">
                  <c:v>1.1878462233175395E-5</c:v>
                </c:pt>
                <c:pt idx="105">
                  <c:v>1.2975116420543431E-5</c:v>
                </c:pt>
                <c:pt idx="106">
                  <c:v>1.4160636978072476E-5</c:v>
                </c:pt>
                <c:pt idx="107">
                  <c:v>1.5441862165071527E-5</c:v>
                </c:pt>
                <c:pt idx="108">
                  <c:v>1.6826123916605541E-5</c:v>
                </c:pt>
                <c:pt idx="109">
                  <c:v>1.832127766828556E-5</c:v>
                </c:pt>
                <c:pt idx="110">
                  <c:v>1.9935733174353367E-5</c:v>
                </c:pt>
                <c:pt idx="111">
                  <c:v>2.1678486230756272E-5</c:v>
                </c:pt>
                <c:pt idx="112">
                  <c:v>2.3559151156021442E-5</c:v>
                </c:pt>
                <c:pt idx="113">
                  <c:v>2.5587994009298745E-5</c:v>
                </c:pt>
                <c:pt idx="114">
                  <c:v>2.7775966023054668E-5</c:v>
                </c:pt>
                <c:pt idx="115">
                  <c:v>3.0134737332058978E-5</c:v>
                </c:pt>
                <c:pt idx="116">
                  <c:v>3.2676730468955529E-5</c:v>
                </c:pt>
                <c:pt idx="117">
                  <c:v>3.5415153293709126E-5</c:v>
                </c:pt>
                <c:pt idx="118">
                  <c:v>3.8364031052281271E-5</c:v>
                </c:pt>
                <c:pt idx="119">
                  <c:v>4.1538236782969941E-5</c:v>
                </c:pt>
                <c:pt idx="120">
                  <c:v>4.4953519734558391E-5</c:v>
                </c:pt>
                <c:pt idx="121">
                  <c:v>4.8626530977055488E-5</c:v>
                </c:pt>
                <c:pt idx="122">
                  <c:v>5.2574845285295116E-5</c:v>
                </c:pt>
                <c:pt idx="123">
                  <c:v>5.6816978606685256E-5</c:v>
                </c:pt>
                <c:pt idx="124">
                  <c:v>6.1372399818708477E-5</c:v>
                </c:pt>
                <c:pt idx="125">
                  <c:v>6.6261535706137214E-5</c:v>
                </c:pt>
                <c:pt idx="126">
                  <c:v>7.1505767699714414E-5</c:v>
                </c:pt>
                <c:pt idx="127">
                  <c:v>7.7127418901301947E-5</c:v>
                </c:pt>
                <c:pt idx="128">
                  <c:v>8.3149729657797683E-5</c:v>
                </c:pt>
                <c:pt idx="129">
                  <c:v>8.9596819601294819E-5</c:v>
                </c:pt>
                <c:pt idx="130">
                  <c:v>9.6493634255762425E-5</c:v>
                </c:pt>
                <c:pt idx="131">
                  <c:v>1.0386587364559506E-4</c:v>
                </c:pt>
                <c:pt idx="132">
                  <c:v>1.1173990060187541E-4</c:v>
                </c:pt>
                <c:pt idx="133">
                  <c:v>1.2014262504953035E-4</c:v>
                </c:pt>
                <c:pt idx="134">
                  <c:v>1.2910136225826623E-4</c:v>
                </c:pt>
                <c:pt idx="135">
                  <c:v>1.3864366182342664E-4</c:v>
                </c:pt>
                <c:pt idx="136">
                  <c:v>1.4879710203540792E-4</c:v>
                </c:pt>
                <c:pt idx="137">
                  <c:v>1.5958904768485058E-4</c:v>
                </c:pt>
                <c:pt idx="138">
                  <c:v>1.7104636733969358E-4</c:v>
                </c:pt>
                <c:pt idx="139">
                  <c:v>1.8319510376231564E-4</c:v>
                </c:pt>
                <c:pt idx="140">
                  <c:v>1.9606009652591689E-4</c:v>
                </c:pt>
                <c:pt idx="141">
                  <c:v>2.0966454867282419E-4</c:v>
                </c:pt>
                <c:pt idx="142">
                  <c:v>2.2402953770402569E-4</c:v>
                </c:pt>
                <c:pt idx="143">
                  <c:v>2.3917346236545134E-4</c:v>
                </c:pt>
                <c:pt idx="144">
                  <c:v>2.5511142392304579E-4</c:v>
                </c:pt>
                <c:pt idx="145">
                  <c:v>2.7185453872286333E-4</c:v>
                </c:pt>
                <c:pt idx="146">
                  <c:v>2.8940917765004297E-4</c:v>
                </c:pt>
                <c:pt idx="147">
                  <c:v>3.0777613256766014E-4</c:v>
                </c:pt>
                <c:pt idx="148">
                  <c:v>3.2694970729204545E-4</c:v>
                </c:pt>
                <c:pt idx="149">
                  <c:v>3.4691673513380285E-4</c:v>
                </c:pt>
                <c:pt idx="150">
                  <c:v>3.6765552650383103E-4</c:v>
                </c:pt>
                <c:pt idx="151">
                  <c:v>3.8913474859392184E-4</c:v>
                </c:pt>
                <c:pt idx="152">
                  <c:v>4.1131224842200703E-4</c:v>
                </c:pt>
                <c:pt idx="153">
                  <c:v>4.3413382536584605E-4</c:v>
                </c:pt>
                <c:pt idx="154">
                  <c:v>4.5753197593800837E-4</c:v>
                </c:pt>
                <c:pt idx="155">
                  <c:v>4.8142461970645709E-4</c:v>
                </c:pt>
                <c:pt idx="156">
                  <c:v>5.0571383878514873E-4</c:v>
                </c:pt>
                <c:pt idx="157">
                  <c:v>5.302846546270789E-4</c:v>
                </c:pt>
                <c:pt idx="158">
                  <c:v>5.5500388390838646E-4</c:v>
                </c:pt>
                <c:pt idx="159">
                  <c:v>5.7971911095605329E-4</c:v>
                </c:pt>
                <c:pt idx="160">
                  <c:v>6.0425782497643024E-4</c:v>
                </c:pt>
                <c:pt idx="161">
                  <c:v>6.2842678781694587E-4</c:v>
                </c:pt>
                <c:pt idx="162">
                  <c:v>6.5201168967071298E-4</c:v>
                </c:pt>
                <c:pt idx="163">
                  <c:v>6.7477716354702455E-4</c:v>
                </c:pt>
                <c:pt idx="164">
                  <c:v>6.9646724611760957E-4</c:v>
                </c:pt>
                <c:pt idx="165">
                  <c:v>7.1680636296272656E-4</c:v>
                </c:pt>
                <c:pt idx="166">
                  <c:v>7.3550093051049617E-4</c:v>
                </c:pt>
                <c:pt idx="167">
                  <c:v>7.5224166908381674E-4</c:v>
                </c:pt>
                <c:pt idx="168">
                  <c:v>7.6670671786869388E-4</c:v>
                </c:pt>
                <c:pt idx="169">
                  <c:v>7.7856564067519036E-4</c:v>
                </c:pt>
                <c:pt idx="170">
                  <c:v>7.8748440124952717E-4</c:v>
                </c:pt>
                <c:pt idx="171">
                  <c:v>7.9313137862879344E-4</c:v>
                </c:pt>
                <c:pt idx="172">
                  <c:v>7.9518446445361434E-4</c:v>
                </c:pt>
                <c:pt idx="173">
                  <c:v>7.9333925411609698E-4</c:v>
                </c:pt>
                <c:pt idx="174">
                  <c:v>7.8731832022900701E-4</c:v>
                </c:pt>
                <c:pt idx="175">
                  <c:v>7.7688149071431715E-4</c:v>
                </c:pt>
                <c:pt idx="176">
                  <c:v>7.6183700760210874E-4</c:v>
                </c:pt>
                <c:pt idx="177">
                  <c:v>7.4205337417837601E-4</c:v>
                </c:pt>
                <c:pt idx="178">
                  <c:v>7.1747161109982625E-4</c:v>
                </c:pt>
                <c:pt idx="179">
                  <c:v>6.8811756902498352E-4</c:v>
                </c:pt>
                <c:pt idx="180">
                  <c:v>6.5411383302448663E-4</c:v>
                </c:pt>
                <c:pt idx="181">
                  <c:v>6.1569068195837259E-4</c:v>
                </c:pt>
                <c:pt idx="182">
                  <c:v>5.7319544092437013E-4</c:v>
                </c:pt>
                <c:pt idx="183">
                  <c:v>5.2709950788609901E-4</c:v>
                </c:pt>
                <c:pt idx="184">
                  <c:v>4.7800224233398848E-4</c:v>
                </c:pt>
                <c:pt idx="185">
                  <c:v>4.2663087734241069E-4</c:v>
                </c:pt>
                <c:pt idx="186">
                  <c:v>3.7383559235101908E-4</c:v>
                </c:pt>
                <c:pt idx="187">
                  <c:v>3.2057895244231845E-4</c:v>
                </c:pt>
                <c:pt idx="188">
                  <c:v>2.6791899687239357E-4</c:v>
                </c:pt>
                <c:pt idx="189">
                  <c:v>2.1698546929103021E-4</c:v>
                </c:pt>
                <c:pt idx="190">
                  <c:v>1.6894893127859234E-4</c:v>
                </c:pt>
                <c:pt idx="191">
                  <c:v>1.2498286118239608E-4</c:v>
                </c:pt>
                <c:pt idx="192">
                  <c:v>8.6219293890931972E-5</c:v>
                </c:pt>
                <c:pt idx="193">
                  <c:v>5.3699080494300267E-5</c:v>
                </c:pt>
                <c:pt idx="194">
                  <c:v>2.831845054439682E-5</c:v>
                </c:pt>
                <c:pt idx="195">
                  <c:v>1.0774188472660373E-5</c:v>
                </c:pt>
                <c:pt idx="196">
                  <c:v>1.5103640999908137E-6</c:v>
                </c:pt>
                <c:pt idx="197">
                  <c:v>6.7012236762767447E-7</c:v>
                </c:pt>
                <c:pt idx="198">
                  <c:v>8.0564742036793369E-6</c:v>
                </c:pt>
                <c:pt idx="199">
                  <c:v>2.3106264748389256E-5</c:v>
                </c:pt>
                <c:pt idx="200">
                  <c:v>4.4881448152134983E-5</c:v>
                </c:pt>
                <c:pt idx="201">
                  <c:v>7.2081397294817111E-5</c:v>
                </c:pt>
                <c:pt idx="202">
                  <c:v>1.0307916102856465E-4</c:v>
                </c:pt>
                <c:pt idx="203">
                  <c:v>1.3598331793220357E-4</c:v>
                </c:pt>
                <c:pt idx="204">
                  <c:v>1.6872535875036546E-4</c:v>
                </c:pt>
                <c:pt idx="205">
                  <c:v>1.9917041904739149E-4</c:v>
                </c:pt>
                <c:pt idx="206">
                  <c:v>2.2524676302068932E-4</c:v>
                </c:pt>
                <c:pt idx="207">
                  <c:v>2.4508688042884576E-4</c:v>
                </c:pt>
                <c:pt idx="208">
                  <c:v>2.5717060747406083E-4</c:v>
                </c:pt>
                <c:pt idx="209">
                  <c:v>2.6045863473984026E-4</c:v>
                </c:pt>
                <c:pt idx="210">
                  <c:v>2.5450341800021381E-4</c:v>
                </c:pt>
                <c:pt idx="211">
                  <c:v>2.3952423908444142E-4</c:v>
                </c:pt>
                <c:pt idx="212">
                  <c:v>2.16434264007025E-4</c:v>
                </c:pt>
                <c:pt idx="213">
                  <c:v>1.868101424841335E-4</c:v>
                </c:pt>
                <c:pt idx="214">
                  <c:v>1.5279907507757931E-4</c:v>
                </c:pt>
                <c:pt idx="215">
                  <c:v>1.1696418433560354E-4</c:v>
                </c:pt>
                <c:pt idx="216">
                  <c:v>8.2076059227154978E-5</c:v>
                </c:pt>
                <c:pt idx="217">
                  <c:v>5.0865790385763771E-5</c:v>
                </c:pt>
                <c:pt idx="218">
                  <c:v>2.5761721887222013E-5</c:v>
                </c:pt>
                <c:pt idx="219">
                  <c:v>8.6373804261591605E-6</c:v>
                </c:pt>
                <c:pt idx="220">
                  <c:v>6.0049050519502211E-7</c:v>
                </c:pt>
                <c:pt idx="221">
                  <c:v>1.8517313800685568E-6</c:v>
                </c:pt>
                <c:pt idx="222">
                  <c:v>1.163646956365955E-5</c:v>
                </c:pt>
                <c:pt idx="223">
                  <c:v>2.8303255558225609E-5</c:v>
                </c:pt>
                <c:pt idx="224">
                  <c:v>4.9470259262674865E-5</c:v>
                </c:pt>
                <c:pt idx="225">
                  <c:v>7.228654186927557E-5</c:v>
                </c:pt>
                <c:pt idx="226">
                  <c:v>9.3761099978929336E-5</c:v>
                </c:pt>
                <c:pt idx="227">
                  <c:v>1.1112111733324804E-4</c:v>
                </c:pt>
                <c:pt idx="228">
                  <c:v>1.2215380368692304E-4</c:v>
                </c:pt>
                <c:pt idx="229">
                  <c:v>1.2548508203379401E-4</c:v>
                </c:pt>
                <c:pt idx="230">
                  <c:v>1.2075397246835034E-4</c:v>
                </c:pt>
                <c:pt idx="231">
                  <c:v>1.0865368534215162E-4</c:v>
                </c:pt>
                <c:pt idx="232">
                  <c:v>9.0828091785327363E-5</c:v>
                </c:pt>
                <c:pt idx="233">
                  <c:v>6.9633305120657014E-5</c:v>
                </c:pt>
                <c:pt idx="234">
                  <c:v>4.779562749633547E-5</c:v>
                </c:pt>
                <c:pt idx="235">
                  <c:v>2.8015458600266064E-5</c:v>
                </c:pt>
                <c:pt idx="236">
                  <c:v>1.2578195322970123E-5</c:v>
                </c:pt>
                <c:pt idx="237">
                  <c:v>3.034558826262205E-6</c:v>
                </c:pt>
                <c:pt idx="238">
                  <c:v>2.6737656494628221E-9</c:v>
                </c:pt>
                <c:pt idx="239">
                  <c:v>3.1235089251794968E-6</c:v>
                </c:pt>
                <c:pt idx="240">
                  <c:v>1.1173581129237252E-5</c:v>
                </c:pt>
                <c:pt idx="241">
                  <c:v>2.2309884869076117E-5</c:v>
                </c:pt>
                <c:pt idx="242">
                  <c:v>3.4398340599247114E-5</c:v>
                </c:pt>
                <c:pt idx="243">
                  <c:v>4.5364041131258896E-5</c:v>
                </c:pt>
                <c:pt idx="244">
                  <c:v>5.3501843102911068E-5</c:v>
                </c:pt>
                <c:pt idx="245">
                  <c:v>5.7698499593079785E-5</c:v>
                </c:pt>
                <c:pt idx="246">
                  <c:v>5.7538576611576293E-5</c:v>
                </c:pt>
                <c:pt idx="247">
                  <c:v>5.3290210678208223E-5</c:v>
                </c:pt>
                <c:pt idx="248">
                  <c:v>4.5787888999289759E-5</c:v>
                </c:pt>
                <c:pt idx="249">
                  <c:v>3.6244063443177192E-5</c:v>
                </c:pt>
                <c:pt idx="250">
                  <c:v>2.6028034756541587E-5</c:v>
                </c:pt>
                <c:pt idx="251">
                  <c:v>1.6449733091958321E-5</c:v>
                </c:pt>
                <c:pt idx="252">
                  <c:v>8.5796168100555126E-6</c:v>
                </c:pt>
                <c:pt idx="253">
                  <c:v>3.126144953278285E-6</c:v>
                </c:pt>
                <c:pt idx="254">
                  <c:v>3.8114457093866745E-7</c:v>
                </c:pt>
                <c:pt idx="255">
                  <c:v>2.3243681673105063E-7</c:v>
                </c:pt>
                <c:pt idx="256">
                  <c:v>2.233488386262168E-6</c:v>
                </c:pt>
                <c:pt idx="257">
                  <c:v>5.7126009836642975E-6</c:v>
                </c:pt>
                <c:pt idx="258">
                  <c:v>9.9000699105090242E-6</c:v>
                </c:pt>
                <c:pt idx="259">
                  <c:v>1.4051358400223477E-5</c:v>
                </c:pt>
                <c:pt idx="260">
                  <c:v>1.7547622793221406E-5</c:v>
                </c:pt>
                <c:pt idx="261">
                  <c:v>1.9961145982922586E-5</c:v>
                </c:pt>
                <c:pt idx="262">
                  <c:v>2.1081004327688087E-5</c:v>
                </c:pt>
                <c:pt idx="263">
                  <c:v>2.0901893536341396E-5</c:v>
                </c:pt>
                <c:pt idx="264">
                  <c:v>1.9584911457714896E-5</c:v>
                </c:pt>
                <c:pt idx="265">
                  <c:v>1.7402254769709764E-5</c:v>
                </c:pt>
                <c:pt idx="266">
                  <c:v>1.4678039259219599E-5</c:v>
                </c:pt>
                <c:pt idx="267">
                  <c:v>1.1735333909017895E-5</c:v>
                </c:pt>
                <c:pt idx="268">
                  <c:v>8.8559877974145795E-6</c:v>
                </c:pt>
                <c:pt idx="269">
                  <c:v>6.2560001643880648E-6</c:v>
                </c:pt>
                <c:pt idx="270">
                  <c:v>4.0759004548807707E-6</c:v>
                </c:pt>
                <c:pt idx="271">
                  <c:v>2.3833634574205762E-6</c:v>
                </c:pt>
                <c:pt idx="272">
                  <c:v>1.1842020096062533E-6</c:v>
                </c:pt>
                <c:pt idx="273">
                  <c:v>4.3779031991818022E-7</c:v>
                </c:pt>
                <c:pt idx="274">
                  <c:v>7.3559826350333577E-8</c:v>
                </c:pt>
                <c:pt idx="275">
                  <c:v>6.1376187908556955E-9</c:v>
                </c:pt>
                <c:pt idx="276">
                  <c:v>1.4768349593387493E-7</c:v>
                </c:pt>
                <c:pt idx="277">
                  <c:v>4.1683917613580653E-7</c:v>
                </c:pt>
                <c:pt idx="278">
                  <c:v>7.4434041889544044E-7</c:v>
                </c:pt>
                <c:pt idx="279">
                  <c:v>1.0757427548258777E-6</c:v>
                </c:pt>
                <c:pt idx="280">
                  <c:v>1.3719041144010073E-6</c:v>
                </c:pt>
                <c:pt idx="281">
                  <c:v>1.6079047878308048E-6</c:v>
                </c:pt>
                <c:pt idx="282">
                  <c:v>1.7710222095802369E-6</c:v>
                </c:pt>
                <c:pt idx="283">
                  <c:v>1.8582631285306502E-6</c:v>
                </c:pt>
                <c:pt idx="284">
                  <c:v>1.8738246983339461E-6</c:v>
                </c:pt>
                <c:pt idx="285">
                  <c:v>1.8267321417820355E-6</c:v>
                </c:pt>
                <c:pt idx="286">
                  <c:v>1.7287967020937053E-6</c:v>
                </c:pt>
                <c:pt idx="287">
                  <c:v>1.592957968260126E-6</c:v>
                </c:pt>
                <c:pt idx="288">
                  <c:v>1.4320191080467199E-6</c:v>
                </c:pt>
                <c:pt idx="289">
                  <c:v>1.257748386055205E-6</c:v>
                </c:pt>
                <c:pt idx="290">
                  <c:v>1.0803011930226489E-6</c:v>
                </c:pt>
                <c:pt idx="291">
                  <c:v>9.0790890812990515E-7</c:v>
                </c:pt>
                <c:pt idx="292">
                  <c:v>7.467803222933188E-7</c:v>
                </c:pt>
                <c:pt idx="293">
                  <c:v>6.01164745954941E-7</c:v>
                </c:pt>
                <c:pt idx="294">
                  <c:v>4.7353123927435892E-7</c:v>
                </c:pt>
                <c:pt idx="295">
                  <c:v>3.6482417180336114E-7</c:v>
                </c:pt>
                <c:pt idx="296">
                  <c:v>2.7476093983173238E-7</c:v>
                </c:pt>
                <c:pt idx="297">
                  <c:v>2.0214298017079638E-7</c:v>
                </c:pt>
                <c:pt idx="298">
                  <c:v>1.4515635778071488E-7</c:v>
                </c:pt>
                <c:pt idx="299">
                  <c:v>1.0164337851415457E-7</c:v>
                </c:pt>
                <c:pt idx="300">
                  <c:v>6.9332016651094116E-8</c:v>
                </c:pt>
                <c:pt idx="301">
                  <c:v>4.6015407668333301E-8</c:v>
                </c:pt>
                <c:pt idx="302">
                  <c:v>2.9678996746468619E-8</c:v>
                </c:pt>
                <c:pt idx="303">
                  <c:v>1.857776441987453E-8</c:v>
                </c:pt>
                <c:pt idx="304">
                  <c:v>1.1269854960774244E-8</c:v>
                </c:pt>
                <c:pt idx="305">
                  <c:v>6.6155626109926594E-9</c:v>
                </c:pt>
                <c:pt idx="306">
                  <c:v>3.7518195192019398E-9</c:v>
                </c:pt>
                <c:pt idx="307">
                  <c:v>2.0521366855395235E-9</c:v>
                </c:pt>
                <c:pt idx="308">
                  <c:v>1.0806388265568049E-9</c:v>
                </c:pt>
                <c:pt idx="309">
                  <c:v>5.4681747178438572E-10</c:v>
                </c:pt>
                <c:pt idx="310">
                  <c:v>2.6535332264542862E-10</c:v>
                </c:pt>
                <c:pt idx="311">
                  <c:v>1.2322906676358897E-10</c:v>
                </c:pt>
                <c:pt idx="312">
                  <c:v>5.4644407885709873E-11</c:v>
                </c:pt>
                <c:pt idx="313">
                  <c:v>2.3083877452623739E-11</c:v>
                </c:pt>
                <c:pt idx="314">
                  <c:v>9.266921575998428E-12</c:v>
                </c:pt>
                <c:pt idx="315">
                  <c:v>3.5261700881391668E-12</c:v>
                </c:pt>
                <c:pt idx="316">
                  <c:v>1.2683257687848891E-12</c:v>
                </c:pt>
                <c:pt idx="317">
                  <c:v>4.3000688451150678E-13</c:v>
                </c:pt>
                <c:pt idx="318">
                  <c:v>1.370028773962772E-13</c:v>
                </c:pt>
                <c:pt idx="319">
                  <c:v>4.0890124142005584E-14</c:v>
                </c:pt>
                <c:pt idx="320">
                  <c:v>1.1394493530570048E-14</c:v>
                </c:pt>
                <c:pt idx="321">
                  <c:v>2.9541852522217112E-15</c:v>
                </c:pt>
                <c:pt idx="322">
                  <c:v>7.0997915038381259E-16</c:v>
                </c:pt>
                <c:pt idx="323">
                  <c:v>1.5755568360784732E-16</c:v>
                </c:pt>
                <c:pt idx="324">
                  <c:v>3.2153641179309213E-17</c:v>
                </c:pt>
                <c:pt idx="325">
                  <c:v>6.0085101532013251E-18</c:v>
                </c:pt>
                <c:pt idx="326">
                  <c:v>1.0234739450171701E-18</c:v>
                </c:pt>
              </c:numCache>
            </c:numRef>
          </c:yVal>
          <c:smooth val="1"/>
        </c:ser>
        <c:ser>
          <c:idx val="2"/>
          <c:order val="2"/>
          <c:tx>
            <c:v>NR</c:v>
          </c:tx>
          <c:marker>
            <c:symbol val="none"/>
          </c:marker>
          <c:xVal>
            <c:numRef>
              <c:f>'6snew'!$E$2:$E$185</c:f>
              <c:numCache>
                <c:formatCode>0.00E+00</c:formatCode>
                <c:ptCount val="184"/>
                <c:pt idx="0">
                  <c:v>2.2900000000000001E-4</c:v>
                </c:pt>
                <c:pt idx="1">
                  <c:v>2.4399999999999999E-4</c:v>
                </c:pt>
                <c:pt idx="2">
                  <c:v>2.5900000000000001E-4</c:v>
                </c:pt>
                <c:pt idx="3">
                  <c:v>2.7599999999999999E-4</c:v>
                </c:pt>
                <c:pt idx="4">
                  <c:v>2.9399999999999999E-4</c:v>
                </c:pt>
                <c:pt idx="5">
                  <c:v>3.1300000000000002E-4</c:v>
                </c:pt>
                <c:pt idx="6">
                  <c:v>3.3300000000000002E-4</c:v>
                </c:pt>
                <c:pt idx="7">
                  <c:v>3.5500000000000001E-4</c:v>
                </c:pt>
                <c:pt idx="8">
                  <c:v>3.77E-4</c:v>
                </c:pt>
                <c:pt idx="9">
                  <c:v>4.0200000000000001E-4</c:v>
                </c:pt>
                <c:pt idx="10">
                  <c:v>4.28E-4</c:v>
                </c:pt>
                <c:pt idx="11">
                  <c:v>4.55E-4</c:v>
                </c:pt>
                <c:pt idx="12">
                  <c:v>4.8500000000000003E-4</c:v>
                </c:pt>
                <c:pt idx="13">
                  <c:v>5.1599999999999997E-4</c:v>
                </c:pt>
                <c:pt idx="14">
                  <c:v>5.4900000000000001E-4</c:v>
                </c:pt>
                <c:pt idx="15">
                  <c:v>5.8500000000000002E-4</c:v>
                </c:pt>
                <c:pt idx="16">
                  <c:v>6.2200000000000005E-4</c:v>
                </c:pt>
                <c:pt idx="17">
                  <c:v>6.6200000000000005E-4</c:v>
                </c:pt>
                <c:pt idx="18">
                  <c:v>7.0500000000000001E-4</c:v>
                </c:pt>
                <c:pt idx="19">
                  <c:v>7.5100000000000004E-4</c:v>
                </c:pt>
                <c:pt idx="20">
                  <c:v>7.9900000000000001E-4</c:v>
                </c:pt>
                <c:pt idx="21">
                  <c:v>8.5099999999999998E-4</c:v>
                </c:pt>
                <c:pt idx="22">
                  <c:v>9.0499999999999999E-4</c:v>
                </c:pt>
                <c:pt idx="23">
                  <c:v>9.6400000000000001E-4</c:v>
                </c:pt>
                <c:pt idx="24">
                  <c:v>1.0300000000000001E-3</c:v>
                </c:pt>
                <c:pt idx="25">
                  <c:v>1.09E-3</c:v>
                </c:pt>
                <c:pt idx="26">
                  <c:v>1.16E-3</c:v>
                </c:pt>
                <c:pt idx="27">
                  <c:v>1.24E-3</c:v>
                </c:pt>
                <c:pt idx="28">
                  <c:v>1.32E-3</c:v>
                </c:pt>
                <c:pt idx="29">
                  <c:v>1.4E-3</c:v>
                </c:pt>
                <c:pt idx="30">
                  <c:v>1.49E-3</c:v>
                </c:pt>
                <c:pt idx="31">
                  <c:v>1.5900000000000001E-3</c:v>
                </c:pt>
                <c:pt idx="32">
                  <c:v>1.6900000000000001E-3</c:v>
                </c:pt>
                <c:pt idx="33">
                  <c:v>1.8E-3</c:v>
                </c:pt>
                <c:pt idx="34">
                  <c:v>1.92E-3</c:v>
                </c:pt>
                <c:pt idx="35">
                  <c:v>2.0400000000000001E-3</c:v>
                </c:pt>
                <c:pt idx="36">
                  <c:v>2.1700000000000001E-3</c:v>
                </c:pt>
                <c:pt idx="37">
                  <c:v>2.31E-3</c:v>
                </c:pt>
                <c:pt idx="38">
                  <c:v>2.4599999999999999E-3</c:v>
                </c:pt>
                <c:pt idx="39">
                  <c:v>2.6199999999999999E-3</c:v>
                </c:pt>
                <c:pt idx="40">
                  <c:v>2.7899999999999999E-3</c:v>
                </c:pt>
                <c:pt idx="41">
                  <c:v>2.97E-3</c:v>
                </c:pt>
                <c:pt idx="42">
                  <c:v>3.16E-3</c:v>
                </c:pt>
                <c:pt idx="43">
                  <c:v>3.3600000000000001E-3</c:v>
                </c:pt>
                <c:pt idx="44">
                  <c:v>3.5799999999999998E-3</c:v>
                </c:pt>
                <c:pt idx="45">
                  <c:v>3.81E-3</c:v>
                </c:pt>
                <c:pt idx="46">
                  <c:v>4.0600000000000002E-3</c:v>
                </c:pt>
                <c:pt idx="47">
                  <c:v>4.3200000000000001E-3</c:v>
                </c:pt>
                <c:pt idx="48">
                  <c:v>4.5999999999999999E-3</c:v>
                </c:pt>
                <c:pt idx="49">
                  <c:v>4.8999999999999998E-3</c:v>
                </c:pt>
                <c:pt idx="50">
                  <c:v>5.2100000000000002E-3</c:v>
                </c:pt>
                <c:pt idx="51">
                  <c:v>5.5500000000000002E-3</c:v>
                </c:pt>
                <c:pt idx="52">
                  <c:v>5.8999999999999999E-3</c:v>
                </c:pt>
                <c:pt idx="53">
                  <c:v>6.2899999999999996E-3</c:v>
                </c:pt>
                <c:pt idx="54">
                  <c:v>6.6899999999999998E-3</c:v>
                </c:pt>
                <c:pt idx="55">
                  <c:v>7.1199999999999996E-3</c:v>
                </c:pt>
                <c:pt idx="56">
                  <c:v>7.5799999999999999E-3</c:v>
                </c:pt>
                <c:pt idx="57">
                  <c:v>8.0700000000000008E-3</c:v>
                </c:pt>
                <c:pt idx="58">
                  <c:v>8.5900000000000004E-3</c:v>
                </c:pt>
                <c:pt idx="59">
                  <c:v>9.1500000000000001E-3</c:v>
                </c:pt>
                <c:pt idx="60">
                  <c:v>9.7400000000000004E-3</c:v>
                </c:pt>
                <c:pt idx="61">
                  <c:v>1.04E-2</c:v>
                </c:pt>
                <c:pt idx="62">
                  <c:v>1.0999999999999999E-2</c:v>
                </c:pt>
                <c:pt idx="63">
                  <c:v>1.17E-2</c:v>
                </c:pt>
                <c:pt idx="64">
                  <c:v>1.2500000000000001E-2</c:v>
                </c:pt>
                <c:pt idx="65">
                  <c:v>1.3299999999999999E-2</c:v>
                </c:pt>
                <c:pt idx="66">
                  <c:v>1.4200000000000001E-2</c:v>
                </c:pt>
                <c:pt idx="67">
                  <c:v>1.5100000000000001E-2</c:v>
                </c:pt>
                <c:pt idx="68">
                  <c:v>1.61E-2</c:v>
                </c:pt>
                <c:pt idx="69">
                  <c:v>1.7100000000000001E-2</c:v>
                </c:pt>
                <c:pt idx="70">
                  <c:v>1.8200000000000001E-2</c:v>
                </c:pt>
                <c:pt idx="71">
                  <c:v>1.9400000000000001E-2</c:v>
                </c:pt>
                <c:pt idx="72">
                  <c:v>2.06E-2</c:v>
                </c:pt>
                <c:pt idx="73">
                  <c:v>2.1899999999999999E-2</c:v>
                </c:pt>
                <c:pt idx="74">
                  <c:v>2.3400000000000001E-2</c:v>
                </c:pt>
                <c:pt idx="75">
                  <c:v>2.4899999999999999E-2</c:v>
                </c:pt>
                <c:pt idx="76">
                  <c:v>2.6499999999999999E-2</c:v>
                </c:pt>
                <c:pt idx="77">
                  <c:v>2.8199999999999999E-2</c:v>
                </c:pt>
                <c:pt idx="78">
                  <c:v>0.03</c:v>
                </c:pt>
                <c:pt idx="79">
                  <c:v>3.1899999999999998E-2</c:v>
                </c:pt>
                <c:pt idx="80">
                  <c:v>3.4000000000000002E-2</c:v>
                </c:pt>
                <c:pt idx="81">
                  <c:v>3.6200000000000003E-2</c:v>
                </c:pt>
                <c:pt idx="82">
                  <c:v>3.85E-2</c:v>
                </c:pt>
                <c:pt idx="83">
                  <c:v>4.1000000000000002E-2</c:v>
                </c:pt>
                <c:pt idx="84">
                  <c:v>4.36E-2</c:v>
                </c:pt>
                <c:pt idx="85">
                  <c:v>4.6399999999999997E-2</c:v>
                </c:pt>
                <c:pt idx="86">
                  <c:v>4.9399999999999999E-2</c:v>
                </c:pt>
                <c:pt idx="87">
                  <c:v>5.2600000000000001E-2</c:v>
                </c:pt>
                <c:pt idx="88">
                  <c:v>5.6000000000000001E-2</c:v>
                </c:pt>
                <c:pt idx="89">
                  <c:v>5.96E-2</c:v>
                </c:pt>
                <c:pt idx="90">
                  <c:v>6.3500000000000001E-2</c:v>
                </c:pt>
                <c:pt idx="91">
                  <c:v>6.7599999999999993E-2</c:v>
                </c:pt>
                <c:pt idx="92">
                  <c:v>7.1900000000000006E-2</c:v>
                </c:pt>
                <c:pt idx="93">
                  <c:v>7.6600000000000001E-2</c:v>
                </c:pt>
                <c:pt idx="94">
                  <c:v>8.1500000000000003E-2</c:v>
                </c:pt>
                <c:pt idx="95">
                  <c:v>8.6800000000000002E-2</c:v>
                </c:pt>
                <c:pt idx="96">
                  <c:v>9.2399999999999996E-2</c:v>
                </c:pt>
                <c:pt idx="97">
                  <c:v>9.8299999999999998E-2</c:v>
                </c:pt>
                <c:pt idx="98">
                  <c:v>0.105</c:v>
                </c:pt>
                <c:pt idx="99">
                  <c:v>0.111</c:v>
                </c:pt>
                <c:pt idx="100">
                  <c:v>0.11899999999999999</c:v>
                </c:pt>
                <c:pt idx="101">
                  <c:v>0.126</c:v>
                </c:pt>
                <c:pt idx="102">
                  <c:v>0.13400000000000001</c:v>
                </c:pt>
                <c:pt idx="103">
                  <c:v>0.14299999999999999</c:v>
                </c:pt>
                <c:pt idx="104">
                  <c:v>0.152</c:v>
                </c:pt>
                <c:pt idx="105">
                  <c:v>0.16200000000000001</c:v>
                </c:pt>
                <c:pt idx="106">
                  <c:v>0.17299999999999999</c:v>
                </c:pt>
                <c:pt idx="107">
                  <c:v>0.184</c:v>
                </c:pt>
                <c:pt idx="108">
                  <c:v>0.19600000000000001</c:v>
                </c:pt>
                <c:pt idx="109">
                  <c:v>0.20799999999999999</c:v>
                </c:pt>
                <c:pt idx="110">
                  <c:v>0.222</c:v>
                </c:pt>
                <c:pt idx="111">
                  <c:v>0.23599999999999999</c:v>
                </c:pt>
                <c:pt idx="112">
                  <c:v>0.251</c:v>
                </c:pt>
                <c:pt idx="113">
                  <c:v>0.26700000000000002</c:v>
                </c:pt>
                <c:pt idx="114">
                  <c:v>0.28399999999999997</c:v>
                </c:pt>
                <c:pt idx="115">
                  <c:v>0.30299999999999999</c:v>
                </c:pt>
                <c:pt idx="116">
                  <c:v>0.32200000000000001</c:v>
                </c:pt>
                <c:pt idx="117">
                  <c:v>0.34300000000000003</c:v>
                </c:pt>
                <c:pt idx="118">
                  <c:v>0.36499999999999999</c:v>
                </c:pt>
                <c:pt idx="119">
                  <c:v>0.38900000000000001</c:v>
                </c:pt>
                <c:pt idx="120">
                  <c:v>0.41399999999999998</c:v>
                </c:pt>
                <c:pt idx="121">
                  <c:v>0.441</c:v>
                </c:pt>
                <c:pt idx="122">
                  <c:v>0.46899999999999997</c:v>
                </c:pt>
                <c:pt idx="123">
                  <c:v>0.499</c:v>
                </c:pt>
                <c:pt idx="124">
                  <c:v>0.53200000000000003</c:v>
                </c:pt>
                <c:pt idx="125">
                  <c:v>0.56599999999999995</c:v>
                </c:pt>
                <c:pt idx="126">
                  <c:v>0.60199999999999998</c:v>
                </c:pt>
                <c:pt idx="127">
                  <c:v>0.64100000000000001</c:v>
                </c:pt>
                <c:pt idx="128">
                  <c:v>0.68200000000000005</c:v>
                </c:pt>
                <c:pt idx="129">
                  <c:v>0.72599999999999998</c:v>
                </c:pt>
                <c:pt idx="130">
                  <c:v>0.77300000000000002</c:v>
                </c:pt>
                <c:pt idx="131">
                  <c:v>0.82299999999999995</c:v>
                </c:pt>
                <c:pt idx="132">
                  <c:v>0.876</c:v>
                </c:pt>
                <c:pt idx="133">
                  <c:v>0.93300000000000005</c:v>
                </c:pt>
                <c:pt idx="134">
                  <c:v>0.99299999999999999</c:v>
                </c:pt>
                <c:pt idx="135">
                  <c:v>1.06</c:v>
                </c:pt>
                <c:pt idx="136">
                  <c:v>1.1299999999999999</c:v>
                </c:pt>
                <c:pt idx="137">
                  <c:v>1.2</c:v>
                </c:pt>
                <c:pt idx="138">
                  <c:v>1.28</c:v>
                </c:pt>
                <c:pt idx="139">
                  <c:v>1.36</c:v>
                </c:pt>
                <c:pt idx="140">
                  <c:v>1.44</c:v>
                </c:pt>
                <c:pt idx="141">
                  <c:v>1.54</c:v>
                </c:pt>
                <c:pt idx="142">
                  <c:v>1.64</c:v>
                </c:pt>
                <c:pt idx="143">
                  <c:v>1.74</c:v>
                </c:pt>
                <c:pt idx="144">
                  <c:v>1.86</c:v>
                </c:pt>
                <c:pt idx="145">
                  <c:v>1.97</c:v>
                </c:pt>
                <c:pt idx="146">
                  <c:v>2.1</c:v>
                </c:pt>
                <c:pt idx="147">
                  <c:v>2.2400000000000002</c:v>
                </c:pt>
                <c:pt idx="148">
                  <c:v>2.38</c:v>
                </c:pt>
                <c:pt idx="149">
                  <c:v>2.54</c:v>
                </c:pt>
                <c:pt idx="150">
                  <c:v>2.7</c:v>
                </c:pt>
                <c:pt idx="151">
                  <c:v>2.87</c:v>
                </c:pt>
                <c:pt idx="152">
                  <c:v>3.06</c:v>
                </c:pt>
                <c:pt idx="153">
                  <c:v>3.26</c:v>
                </c:pt>
                <c:pt idx="154">
                  <c:v>3.47</c:v>
                </c:pt>
                <c:pt idx="155">
                  <c:v>3.69</c:v>
                </c:pt>
                <c:pt idx="156">
                  <c:v>3.93</c:v>
                </c:pt>
                <c:pt idx="157">
                  <c:v>4.18</c:v>
                </c:pt>
                <c:pt idx="158">
                  <c:v>4.45</c:v>
                </c:pt>
                <c:pt idx="159">
                  <c:v>4.74</c:v>
                </c:pt>
                <c:pt idx="160">
                  <c:v>5.04</c:v>
                </c:pt>
                <c:pt idx="161">
                  <c:v>5.37</c:v>
                </c:pt>
                <c:pt idx="162">
                  <c:v>5.71</c:v>
                </c:pt>
                <c:pt idx="163">
                  <c:v>6.08</c:v>
                </c:pt>
                <c:pt idx="164">
                  <c:v>6.48</c:v>
                </c:pt>
                <c:pt idx="165">
                  <c:v>6.89</c:v>
                </c:pt>
                <c:pt idx="166">
                  <c:v>7.34</c:v>
                </c:pt>
                <c:pt idx="167">
                  <c:v>7.81</c:v>
                </c:pt>
                <c:pt idx="168">
                  <c:v>8.31</c:v>
                </c:pt>
                <c:pt idx="169">
                  <c:v>8.85</c:v>
                </c:pt>
                <c:pt idx="170">
                  <c:v>9.42</c:v>
                </c:pt>
                <c:pt idx="171">
                  <c:v>10</c:v>
                </c:pt>
                <c:pt idx="172">
                  <c:v>10.7</c:v>
                </c:pt>
                <c:pt idx="173">
                  <c:v>11.4</c:v>
                </c:pt>
                <c:pt idx="174">
                  <c:v>12.1</c:v>
                </c:pt>
                <c:pt idx="175">
                  <c:v>12.9</c:v>
                </c:pt>
                <c:pt idx="176">
                  <c:v>13.7</c:v>
                </c:pt>
                <c:pt idx="177">
                  <c:v>14.6</c:v>
                </c:pt>
                <c:pt idx="178">
                  <c:v>15.5</c:v>
                </c:pt>
                <c:pt idx="179">
                  <c:v>16.5</c:v>
                </c:pt>
                <c:pt idx="180">
                  <c:v>17.600000000000001</c:v>
                </c:pt>
                <c:pt idx="181">
                  <c:v>18.7</c:v>
                </c:pt>
                <c:pt idx="182">
                  <c:v>19.899999999999999</c:v>
                </c:pt>
                <c:pt idx="183">
                  <c:v>21.2</c:v>
                </c:pt>
              </c:numCache>
            </c:numRef>
          </c:xVal>
          <c:yVal>
            <c:numRef>
              <c:f>'6snew'!$G$2:$G$185</c:f>
              <c:numCache>
                <c:formatCode>0.00E+00</c:formatCode>
                <c:ptCount val="184"/>
                <c:pt idx="0">
                  <c:v>7.5624999999999992E-6</c:v>
                </c:pt>
                <c:pt idx="1">
                  <c:v>8.5848999999999997E-6</c:v>
                </c:pt>
                <c:pt idx="2">
                  <c:v>9.6721000000000001E-6</c:v>
                </c:pt>
                <c:pt idx="3">
                  <c:v>1.09561E-5</c:v>
                </c:pt>
                <c:pt idx="4">
                  <c:v>1.2390400000000001E-5</c:v>
                </c:pt>
                <c:pt idx="5">
                  <c:v>1.3987599999999998E-5</c:v>
                </c:pt>
                <c:pt idx="6">
                  <c:v>1.5760899999999997E-5</c:v>
                </c:pt>
                <c:pt idx="7">
                  <c:v>1.7808399999999997E-5</c:v>
                </c:pt>
                <c:pt idx="8">
                  <c:v>2.01601E-5</c:v>
                </c:pt>
                <c:pt idx="9">
                  <c:v>2.27529E-5</c:v>
                </c:pt>
                <c:pt idx="10">
                  <c:v>2.5603600000000003E-5</c:v>
                </c:pt>
                <c:pt idx="11">
                  <c:v>2.8944400000000004E-5</c:v>
                </c:pt>
                <c:pt idx="12">
                  <c:v>3.2604099999999995E-5</c:v>
                </c:pt>
                <c:pt idx="13">
                  <c:v>3.6723600000000002E-5</c:v>
                </c:pt>
                <c:pt idx="14">
                  <c:v>4.1473600000000002E-5</c:v>
                </c:pt>
                <c:pt idx="15">
                  <c:v>4.66489E-5</c:v>
                </c:pt>
                <c:pt idx="16">
                  <c:v>5.2562500000000004E-5</c:v>
                </c:pt>
                <c:pt idx="17">
                  <c:v>5.9136099999999998E-5</c:v>
                </c:pt>
                <c:pt idx="18">
                  <c:v>6.6585600000000015E-5</c:v>
                </c:pt>
                <c:pt idx="19">
                  <c:v>7.4995599999999984E-5</c:v>
                </c:pt>
                <c:pt idx="20">
                  <c:v>8.427240000000001E-5</c:v>
                </c:pt>
                <c:pt idx="21">
                  <c:v>9.4672900000000013E-5</c:v>
                </c:pt>
                <c:pt idx="22">
                  <c:v>1.0609000000000001E-4</c:v>
                </c:pt>
                <c:pt idx="23">
                  <c:v>1.1881E-4</c:v>
                </c:pt>
                <c:pt idx="24">
                  <c:v>1.3455999999999999E-4</c:v>
                </c:pt>
                <c:pt idx="25">
                  <c:v>1.4884000000000002E-4</c:v>
                </c:pt>
                <c:pt idx="26">
                  <c:v>1.6899999999999999E-4</c:v>
                </c:pt>
                <c:pt idx="27">
                  <c:v>1.8769000000000001E-4</c:v>
                </c:pt>
                <c:pt idx="28">
                  <c:v>2.1025000000000001E-4</c:v>
                </c:pt>
                <c:pt idx="29">
                  <c:v>2.3408999999999998E-4</c:v>
                </c:pt>
                <c:pt idx="30">
                  <c:v>2.6243999999999996E-4</c:v>
                </c:pt>
                <c:pt idx="31">
                  <c:v>2.9241E-4</c:v>
                </c:pt>
                <c:pt idx="32">
                  <c:v>3.2761000000000004E-4</c:v>
                </c:pt>
                <c:pt idx="33">
                  <c:v>3.6099999999999999E-4</c:v>
                </c:pt>
                <c:pt idx="34">
                  <c:v>4.0401E-4</c:v>
                </c:pt>
                <c:pt idx="35">
                  <c:v>4.4944000000000001E-4</c:v>
                </c:pt>
                <c:pt idx="36">
                  <c:v>4.9729000000000006E-4</c:v>
                </c:pt>
                <c:pt idx="37">
                  <c:v>5.4756E-4</c:v>
                </c:pt>
                <c:pt idx="38">
                  <c:v>6.0515999999999999E-4</c:v>
                </c:pt>
                <c:pt idx="39">
                  <c:v>6.7080999999999998E-4</c:v>
                </c:pt>
                <c:pt idx="40">
                  <c:v>7.344099999999999E-4</c:v>
                </c:pt>
                <c:pt idx="41">
                  <c:v>8.0656000000000011E-4</c:v>
                </c:pt>
                <c:pt idx="42">
                  <c:v>8.8803999999999999E-4</c:v>
                </c:pt>
                <c:pt idx="43">
                  <c:v>9.6720999999999992E-4</c:v>
                </c:pt>
                <c:pt idx="44">
                  <c:v>1.0562500000000001E-3</c:v>
                </c:pt>
                <c:pt idx="45">
                  <c:v>1.1492099999999999E-3</c:v>
                </c:pt>
                <c:pt idx="46">
                  <c:v>1.2460899999999998E-3</c:v>
                </c:pt>
                <c:pt idx="47">
                  <c:v>1.35424E-3</c:v>
                </c:pt>
                <c:pt idx="48">
                  <c:v>1.4592399999999999E-3</c:v>
                </c:pt>
                <c:pt idx="49">
                  <c:v>1.56025E-3</c:v>
                </c:pt>
                <c:pt idx="50">
                  <c:v>1.6728099999999998E-3</c:v>
                </c:pt>
                <c:pt idx="51">
                  <c:v>1.7808400000000001E-3</c:v>
                </c:pt>
                <c:pt idx="52">
                  <c:v>1.8835600000000001E-3</c:v>
                </c:pt>
                <c:pt idx="53">
                  <c:v>1.9891600000000002E-3</c:v>
                </c:pt>
                <c:pt idx="54">
                  <c:v>2.0884899999999997E-3</c:v>
                </c:pt>
                <c:pt idx="55">
                  <c:v>2.1715600000000003E-3</c:v>
                </c:pt>
                <c:pt idx="56">
                  <c:v>2.24676E-3</c:v>
                </c:pt>
                <c:pt idx="57">
                  <c:v>2.3040000000000001E-3</c:v>
                </c:pt>
                <c:pt idx="58">
                  <c:v>2.3522500000000002E-3</c:v>
                </c:pt>
                <c:pt idx="59">
                  <c:v>2.3716900000000001E-3</c:v>
                </c:pt>
                <c:pt idx="60">
                  <c:v>2.3619599999999998E-3</c:v>
                </c:pt>
                <c:pt idx="61">
                  <c:v>2.3328900000000002E-3</c:v>
                </c:pt>
                <c:pt idx="62">
                  <c:v>2.2657600000000003E-3</c:v>
                </c:pt>
                <c:pt idx="63">
                  <c:v>2.1715600000000003E-3</c:v>
                </c:pt>
                <c:pt idx="64">
                  <c:v>2.0430399999999999E-3</c:v>
                </c:pt>
                <c:pt idx="65">
                  <c:v>1.8748899999999999E-3</c:v>
                </c:pt>
                <c:pt idx="66">
                  <c:v>1.6810000000000002E-3</c:v>
                </c:pt>
                <c:pt idx="67">
                  <c:v>1.4592399999999999E-3</c:v>
                </c:pt>
                <c:pt idx="68">
                  <c:v>1.2180100000000001E-3</c:v>
                </c:pt>
                <c:pt idx="69">
                  <c:v>9.6099999999999994E-4</c:v>
                </c:pt>
                <c:pt idx="70">
                  <c:v>7.0755999999999998E-4</c:v>
                </c:pt>
                <c:pt idx="71">
                  <c:v>4.6656000000000003E-4</c:v>
                </c:pt>
                <c:pt idx="72">
                  <c:v>2.5599999999999999E-4</c:v>
                </c:pt>
                <c:pt idx="73">
                  <c:v>9.8208100000000013E-5</c:v>
                </c:pt>
                <c:pt idx="74">
                  <c:v>1.07584E-5</c:v>
                </c:pt>
                <c:pt idx="75">
                  <c:v>1.45161E-5</c:v>
                </c:pt>
                <c:pt idx="76">
                  <c:v>1.2768999999999999E-4</c:v>
                </c:pt>
                <c:pt idx="77">
                  <c:v>3.6480999999999997E-4</c:v>
                </c:pt>
                <c:pt idx="78">
                  <c:v>7.344099999999999E-4</c:v>
                </c:pt>
                <c:pt idx="79">
                  <c:v>1.2390400000000001E-3</c:v>
                </c:pt>
                <c:pt idx="80">
                  <c:v>1.8748899999999999E-3</c:v>
                </c:pt>
                <c:pt idx="81">
                  <c:v>2.6009999999999996E-3</c:v>
                </c:pt>
                <c:pt idx="82">
                  <c:v>3.3988899999999999E-3</c:v>
                </c:pt>
                <c:pt idx="83">
                  <c:v>4.1990399999999994E-3</c:v>
                </c:pt>
                <c:pt idx="84">
                  <c:v>4.970249999999999E-3</c:v>
                </c:pt>
                <c:pt idx="85">
                  <c:v>5.6100099999999995E-3</c:v>
                </c:pt>
                <c:pt idx="86">
                  <c:v>6.0528399999999994E-3</c:v>
                </c:pt>
                <c:pt idx="87">
                  <c:v>6.2568100000000007E-3</c:v>
                </c:pt>
                <c:pt idx="88">
                  <c:v>6.1465599999999997E-3</c:v>
                </c:pt>
                <c:pt idx="89">
                  <c:v>5.7002499999999996E-3</c:v>
                </c:pt>
                <c:pt idx="90">
                  <c:v>4.9420900000000005E-3</c:v>
                </c:pt>
                <c:pt idx="91">
                  <c:v>3.9312900000000005E-3</c:v>
                </c:pt>
                <c:pt idx="92">
                  <c:v>2.7772899999999995E-3</c:v>
                </c:pt>
                <c:pt idx="93">
                  <c:v>1.6321599999999999E-3</c:v>
                </c:pt>
                <c:pt idx="94">
                  <c:v>6.7080999999999998E-4</c:v>
                </c:pt>
                <c:pt idx="95">
                  <c:v>9.1011600000000001E-5</c:v>
                </c:pt>
                <c:pt idx="96">
                  <c:v>6.7404100000000001E-5</c:v>
                </c:pt>
                <c:pt idx="97">
                  <c:v>7.1824000000000009E-4</c:v>
                </c:pt>
                <c:pt idx="98">
                  <c:v>2.07025E-3</c:v>
                </c:pt>
                <c:pt idx="99">
                  <c:v>4.0449600000000002E-3</c:v>
                </c:pt>
                <c:pt idx="100">
                  <c:v>6.4160100000000006E-3</c:v>
                </c:pt>
                <c:pt idx="101">
                  <c:v>8.8736400000000003E-3</c:v>
                </c:pt>
                <c:pt idx="102">
                  <c:v>1.1024999999999998E-2</c:v>
                </c:pt>
                <c:pt idx="103">
                  <c:v>1.2321E-2</c:v>
                </c:pt>
                <c:pt idx="104">
                  <c:v>1.2769000000000001E-2</c:v>
                </c:pt>
                <c:pt idx="105">
                  <c:v>1.1880999999999999E-2</c:v>
                </c:pt>
                <c:pt idx="106">
                  <c:v>9.8010000000000007E-3</c:v>
                </c:pt>
                <c:pt idx="107">
                  <c:v>6.9388899999999996E-3</c:v>
                </c:pt>
                <c:pt idx="108">
                  <c:v>3.8439999999999998E-3</c:v>
                </c:pt>
                <c:pt idx="109">
                  <c:v>1.28881E-3</c:v>
                </c:pt>
                <c:pt idx="110">
                  <c:v>3.7454399999999992E-5</c:v>
                </c:pt>
                <c:pt idx="111">
                  <c:v>6.7599999999999995E-4</c:v>
                </c:pt>
                <c:pt idx="112">
                  <c:v>3.45744E-3</c:v>
                </c:pt>
                <c:pt idx="113">
                  <c:v>8.1360400000000006E-3</c:v>
                </c:pt>
                <c:pt idx="114">
                  <c:v>1.3923999999999999E-2</c:v>
                </c:pt>
                <c:pt idx="115">
                  <c:v>1.9880999999999996E-2</c:v>
                </c:pt>
                <c:pt idx="116">
                  <c:v>2.4336E-2</c:v>
                </c:pt>
                <c:pt idx="117">
                  <c:v>2.6569000000000002E-2</c:v>
                </c:pt>
                <c:pt idx="118">
                  <c:v>2.5921000000000003E-2</c:v>
                </c:pt>
                <c:pt idx="119">
                  <c:v>2.1903999999999996E-2</c:v>
                </c:pt>
                <c:pt idx="120">
                  <c:v>1.5625E-2</c:v>
                </c:pt>
                <c:pt idx="121">
                  <c:v>8.6490000000000004E-3</c:v>
                </c:pt>
                <c:pt idx="122">
                  <c:v>2.8196100000000002E-3</c:v>
                </c:pt>
                <c:pt idx="123">
                  <c:v>5.4612099999999998E-5</c:v>
                </c:pt>
                <c:pt idx="124">
                  <c:v>1.7556099999999999E-3</c:v>
                </c:pt>
                <c:pt idx="125">
                  <c:v>8.482410000000001E-3</c:v>
                </c:pt>
                <c:pt idx="126">
                  <c:v>1.9600000000000003E-2</c:v>
                </c:pt>
                <c:pt idx="127">
                  <c:v>3.3855999999999997E-2</c:v>
                </c:pt>
                <c:pt idx="128">
                  <c:v>4.8399999999999999E-2</c:v>
                </c:pt>
                <c:pt idx="129">
                  <c:v>6.0516E-2</c:v>
                </c:pt>
                <c:pt idx="130">
                  <c:v>6.7600000000000007E-2</c:v>
                </c:pt>
                <c:pt idx="131">
                  <c:v>6.8644000000000011E-2</c:v>
                </c:pt>
                <c:pt idx="132">
                  <c:v>6.25E-2</c:v>
                </c:pt>
                <c:pt idx="133">
                  <c:v>5.0625000000000003E-2</c:v>
                </c:pt>
                <c:pt idx="134">
                  <c:v>3.5344E-2</c:v>
                </c:pt>
                <c:pt idx="135">
                  <c:v>1.9321000000000005E-2</c:v>
                </c:pt>
                <c:pt idx="136">
                  <c:v>6.561E-3</c:v>
                </c:pt>
                <c:pt idx="137">
                  <c:v>2.4964000000000003E-4</c:v>
                </c:pt>
                <c:pt idx="138">
                  <c:v>2.9268100000000002E-3</c:v>
                </c:pt>
                <c:pt idx="139">
                  <c:v>1.6129000000000001E-2</c:v>
                </c:pt>
                <c:pt idx="140">
                  <c:v>3.9601000000000004E-2</c:v>
                </c:pt>
                <c:pt idx="141">
                  <c:v>7.2900000000000006E-2</c:v>
                </c:pt>
                <c:pt idx="142">
                  <c:v>0.11356900000000002</c:v>
                </c:pt>
                <c:pt idx="143">
                  <c:v>0.15840400000000002</c:v>
                </c:pt>
                <c:pt idx="144">
                  <c:v>0.205209</c:v>
                </c:pt>
                <c:pt idx="145">
                  <c:v>0.25100099999999997</c:v>
                </c:pt>
                <c:pt idx="146">
                  <c:v>0.29052100000000003</c:v>
                </c:pt>
                <c:pt idx="147">
                  <c:v>0.32376099999999997</c:v>
                </c:pt>
                <c:pt idx="148">
                  <c:v>0.34809999999999997</c:v>
                </c:pt>
                <c:pt idx="149">
                  <c:v>0.36240399999999995</c:v>
                </c:pt>
                <c:pt idx="150">
                  <c:v>0.36723600000000001</c:v>
                </c:pt>
                <c:pt idx="151">
                  <c:v>0.36</c:v>
                </c:pt>
                <c:pt idx="152">
                  <c:v>0.34456899999999996</c:v>
                </c:pt>
                <c:pt idx="153">
                  <c:v>0.32148899999999997</c:v>
                </c:pt>
                <c:pt idx="154">
                  <c:v>0.29268100000000002</c:v>
                </c:pt>
                <c:pt idx="155">
                  <c:v>0.25908100000000001</c:v>
                </c:pt>
                <c:pt idx="156">
                  <c:v>0.22467599999999999</c:v>
                </c:pt>
                <c:pt idx="157">
                  <c:v>0.189225</c:v>
                </c:pt>
                <c:pt idx="158">
                  <c:v>0.15523600000000001</c:v>
                </c:pt>
                <c:pt idx="159">
                  <c:v>0.12390399999999999</c:v>
                </c:pt>
                <c:pt idx="160">
                  <c:v>9.6100000000000005E-2</c:v>
                </c:pt>
                <c:pt idx="161">
                  <c:v>7.1824000000000013E-2</c:v>
                </c:pt>
                <c:pt idx="162">
                  <c:v>5.2441000000000002E-2</c:v>
                </c:pt>
                <c:pt idx="163">
                  <c:v>3.6864000000000001E-2</c:v>
                </c:pt>
                <c:pt idx="164">
                  <c:v>2.5281000000000001E-2</c:v>
                </c:pt>
                <c:pt idx="165">
                  <c:v>1.6383999999999999E-2</c:v>
                </c:pt>
                <c:pt idx="166">
                  <c:v>1.0403999999999998E-2</c:v>
                </c:pt>
                <c:pt idx="167">
                  <c:v>6.2726400000000012E-3</c:v>
                </c:pt>
                <c:pt idx="168">
                  <c:v>3.6240399999999994E-3</c:v>
                </c:pt>
                <c:pt idx="169">
                  <c:v>1.9980899999999997E-3</c:v>
                </c:pt>
                <c:pt idx="170">
                  <c:v>1.0497599999999998E-3</c:v>
                </c:pt>
                <c:pt idx="171">
                  <c:v>5.1984000000000004E-4</c:v>
                </c:pt>
                <c:pt idx="172">
                  <c:v>2.4335999999999997E-4</c:v>
                </c:pt>
                <c:pt idx="173">
                  <c:v>1.0815999999999999E-4</c:v>
                </c:pt>
                <c:pt idx="174">
                  <c:v>4.4488899999999993E-5</c:v>
                </c:pt>
                <c:pt idx="175">
                  <c:v>1.72225E-5</c:v>
                </c:pt>
                <c:pt idx="176">
                  <c:v>6.2001000000000002E-6</c:v>
                </c:pt>
                <c:pt idx="177">
                  <c:v>2.0449000000000001E-6</c:v>
                </c:pt>
                <c:pt idx="178">
                  <c:v>6.28849E-7</c:v>
                </c:pt>
                <c:pt idx="179">
                  <c:v>1.7640000000000002E-7</c:v>
                </c:pt>
                <c:pt idx="180">
                  <c:v>4.4944000000000002E-8</c:v>
                </c:pt>
                <c:pt idx="181">
                  <c:v>1.0404E-8</c:v>
                </c:pt>
                <c:pt idx="182">
                  <c:v>2.1622500000000001E-9</c:v>
                </c:pt>
                <c:pt idx="183">
                  <c:v>4.0000000000000007E-10</c:v>
                </c:pt>
              </c:numCache>
            </c:numRef>
          </c:yVal>
          <c:smooth val="1"/>
        </c:ser>
        <c:dLbls>
          <c:showLegendKey val="0"/>
          <c:showVal val="0"/>
          <c:showCatName val="0"/>
          <c:showSerName val="0"/>
          <c:showPercent val="0"/>
          <c:showBubbleSize val="0"/>
        </c:dLbls>
        <c:axId val="171444096"/>
        <c:axId val="171445632"/>
      </c:scatterChart>
      <c:valAx>
        <c:axId val="171444096"/>
        <c:scaling>
          <c:orientation val="minMax"/>
          <c:max val="5"/>
        </c:scaling>
        <c:delete val="0"/>
        <c:axPos val="b"/>
        <c:numFmt formatCode="0.00E+00" sourceLinked="1"/>
        <c:majorTickMark val="out"/>
        <c:minorTickMark val="none"/>
        <c:tickLblPos val="nextTo"/>
        <c:crossAx val="171445632"/>
        <c:crosses val="autoZero"/>
        <c:crossBetween val="midCat"/>
      </c:valAx>
      <c:valAx>
        <c:axId val="171445632"/>
        <c:scaling>
          <c:orientation val="minMax"/>
        </c:scaling>
        <c:delete val="0"/>
        <c:axPos val="l"/>
        <c:majorGridlines/>
        <c:numFmt formatCode="General" sourceLinked="1"/>
        <c:majorTickMark val="out"/>
        <c:minorTickMark val="none"/>
        <c:tickLblPos val="nextTo"/>
        <c:crossAx val="171444096"/>
        <c:crosses val="autoZero"/>
        <c:crossBetween val="midCat"/>
      </c:valAx>
    </c:plotArea>
    <c:legend>
      <c:legendPos val="r"/>
      <c:layout/>
      <c:overlay val="0"/>
    </c:legend>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scatterChart>
        <c:scatterStyle val="smoothMarker"/>
        <c:varyColors val="0"/>
        <c:ser>
          <c:idx val="0"/>
          <c:order val="0"/>
          <c:tx>
            <c:v>5p+ R Large</c:v>
          </c:tx>
          <c:marker>
            <c:symbol val="none"/>
          </c:marker>
          <c:xVal>
            <c:numRef>
              <c:f>'5pnew'!$A$1:$A$333</c:f>
              <c:numCache>
                <c:formatCode>0.00E+00</c:formatCode>
                <c:ptCount val="333"/>
                <c:pt idx="0">
                  <c:v>0</c:v>
                </c:pt>
                <c:pt idx="1">
                  <c:v>1.025421928E-7</c:v>
                </c:pt>
                <c:pt idx="2">
                  <c:v>2.103418362E-7</c:v>
                </c:pt>
                <c:pt idx="3">
                  <c:v>3.236684855E-7</c:v>
                </c:pt>
                <c:pt idx="4">
                  <c:v>4.4280551629999998E-7</c:v>
                </c:pt>
                <c:pt idx="5">
                  <c:v>5.6805083340000005E-7</c:v>
                </c:pt>
                <c:pt idx="6">
                  <c:v>6.9971761520000004E-7</c:v>
                </c:pt>
                <c:pt idx="7">
                  <c:v>8.3813509719999995E-7</c:v>
                </c:pt>
                <c:pt idx="8">
                  <c:v>9.8364939529999993E-7</c:v>
                </c:pt>
                <c:pt idx="9">
                  <c:v>1.136624371E-6</c:v>
                </c:pt>
                <c:pt idx="10">
                  <c:v>1.2974425409999999E-6</c:v>
                </c:pt>
                <c:pt idx="11">
                  <c:v>1.4665060359999999E-6</c:v>
                </c:pt>
                <c:pt idx="12">
                  <c:v>1.644237601E-6</c:v>
                </c:pt>
                <c:pt idx="13">
                  <c:v>1.8310816580000001E-6</c:v>
                </c:pt>
                <c:pt idx="14">
                  <c:v>2.0275054149999999E-6</c:v>
                </c:pt>
                <c:pt idx="15">
                  <c:v>2.2340000330000001E-6</c:v>
                </c:pt>
                <c:pt idx="16">
                  <c:v>2.4510818569999999E-6</c:v>
                </c:pt>
                <c:pt idx="17">
                  <c:v>2.6792937039999999E-6</c:v>
                </c:pt>
                <c:pt idx="18">
                  <c:v>2.9192062219999998E-6</c:v>
                </c:pt>
                <c:pt idx="19">
                  <c:v>3.1714193190000001E-6</c:v>
                </c:pt>
                <c:pt idx="20">
                  <c:v>3.436563657E-6</c:v>
                </c:pt>
                <c:pt idx="21">
                  <c:v>3.7153022359999999E-6</c:v>
                </c:pt>
                <c:pt idx="22">
                  <c:v>4.0083320479999996E-6</c:v>
                </c:pt>
                <c:pt idx="23">
                  <c:v>4.3163858190000002E-6</c:v>
                </c:pt>
                <c:pt idx="24">
                  <c:v>4.6402338449999999E-6</c:v>
                </c:pt>
                <c:pt idx="25">
                  <c:v>4.9806859150000003E-6</c:v>
                </c:pt>
                <c:pt idx="26">
                  <c:v>5.3385933350000001E-6</c:v>
                </c:pt>
                <c:pt idx="27">
                  <c:v>5.7148510610000004E-6</c:v>
                </c:pt>
                <c:pt idx="28">
                  <c:v>6.1103999339999999E-6</c:v>
                </c:pt>
                <c:pt idx="29">
                  <c:v>6.5262290299999999E-6</c:v>
                </c:pt>
                <c:pt idx="30">
                  <c:v>6.9633781410000003E-6</c:v>
                </c:pt>
                <c:pt idx="31">
                  <c:v>7.4229403650000003E-6</c:v>
                </c:pt>
                <c:pt idx="32">
                  <c:v>7.9060648490000003E-6</c:v>
                </c:pt>
                <c:pt idx="33">
                  <c:v>8.4139596540000006E-6</c:v>
                </c:pt>
                <c:pt idx="34">
                  <c:v>8.9478947830000006E-6</c:v>
                </c:pt>
                <c:pt idx="35">
                  <c:v>9.5092053520000003E-6</c:v>
                </c:pt>
                <c:pt idx="36">
                  <c:v>1.0099294929999999E-5</c:v>
                </c:pt>
                <c:pt idx="37">
                  <c:v>1.0719639050000001E-5</c:v>
                </c:pt>
                <c:pt idx="38">
                  <c:v>1.137178888E-5</c:v>
                </c:pt>
                <c:pt idx="39">
                  <c:v>1.205737516E-5</c:v>
                </c:pt>
                <c:pt idx="40">
                  <c:v>1.27781122E-5</c:v>
                </c:pt>
                <c:pt idx="41">
                  <c:v>1.353580221E-5</c:v>
                </c:pt>
                <c:pt idx="42">
                  <c:v>1.4332339830000001E-5</c:v>
                </c:pt>
                <c:pt idx="43">
                  <c:v>1.516971679E-5</c:v>
                </c:pt>
                <c:pt idx="44">
                  <c:v>1.6050027000000001E-5</c:v>
                </c:pt>
                <c:pt idx="45">
                  <c:v>1.6975471669999999E-5</c:v>
                </c:pt>
                <c:pt idx="46">
                  <c:v>1.7948364910000002E-5</c:v>
                </c:pt>
                <c:pt idx="47">
                  <c:v>1.8971139450000001E-5</c:v>
                </c:pt>
                <c:pt idx="48">
                  <c:v>2.0046352760000001E-5</c:v>
                </c:pt>
                <c:pt idx="49">
                  <c:v>2.117669344E-5</c:v>
                </c:pt>
                <c:pt idx="50">
                  <c:v>2.2364987919999999E-5</c:v>
                </c:pt>
                <c:pt idx="51">
                  <c:v>2.3614207570000001E-5</c:v>
                </c:pt>
                <c:pt idx="52">
                  <c:v>2.4927476070000001E-5</c:v>
                </c:pt>
                <c:pt idx="53">
                  <c:v>2.6308077289999998E-5</c:v>
                </c:pt>
                <c:pt idx="54">
                  <c:v>2.7759463449999998E-5</c:v>
                </c:pt>
                <c:pt idx="55">
                  <c:v>2.9285263770000001E-5</c:v>
                </c:pt>
                <c:pt idx="56">
                  <c:v>3.0889293540000001E-5</c:v>
                </c:pt>
                <c:pt idx="57">
                  <c:v>3.2575563680000001E-5</c:v>
                </c:pt>
                <c:pt idx="58">
                  <c:v>3.4348290739999998E-5</c:v>
                </c:pt>
                <c:pt idx="59">
                  <c:v>3.6211907460000003E-5</c:v>
                </c:pt>
                <c:pt idx="60">
                  <c:v>3.8171073849999999E-5</c:v>
                </c:pt>
                <c:pt idx="61">
                  <c:v>4.0230688849999997E-5</c:v>
                </c:pt>
                <c:pt idx="62">
                  <c:v>4.2395902560000001E-5</c:v>
                </c:pt>
                <c:pt idx="63">
                  <c:v>4.4672129159999999E-5</c:v>
                </c:pt>
                <c:pt idx="64">
                  <c:v>4.7065060389999998E-5</c:v>
                </c:pt>
                <c:pt idx="65">
                  <c:v>4.9580679830000003E-5</c:v>
                </c:pt>
                <c:pt idx="66">
                  <c:v>5.2225277839999999E-5</c:v>
                </c:pt>
                <c:pt idx="67">
                  <c:v>5.5005467290000002E-5</c:v>
                </c:pt>
                <c:pt idx="68">
                  <c:v>5.7928200090000001E-5</c:v>
                </c:pt>
                <c:pt idx="69">
                  <c:v>6.1000784619999999E-5</c:v>
                </c:pt>
                <c:pt idx="70">
                  <c:v>6.4230903919999994E-5</c:v>
                </c:pt>
                <c:pt idx="71">
                  <c:v>6.7626634979999997E-5</c:v>
                </c:pt>
                <c:pt idx="72">
                  <c:v>7.1196468890000002E-5</c:v>
                </c:pt>
                <c:pt idx="73">
                  <c:v>7.4949332099999997E-5</c:v>
                </c:pt>
                <c:pt idx="74">
                  <c:v>7.8894608720000005E-5</c:v>
                </c:pt>
                <c:pt idx="75">
                  <c:v>8.3042164000000004E-5</c:v>
                </c:pt>
                <c:pt idx="76">
                  <c:v>8.7402368990000001E-5</c:v>
                </c:pt>
                <c:pt idx="77">
                  <c:v>9.1986126460000007E-5</c:v>
                </c:pt>
                <c:pt idx="78">
                  <c:v>9.6804898210000006E-5</c:v>
                </c:pt>
                <c:pt idx="79">
                  <c:v>1.0187073370000001E-4</c:v>
                </c:pt>
                <c:pt idx="80">
                  <c:v>1.0719630009999999E-4</c:v>
                </c:pt>
                <c:pt idx="81">
                  <c:v>1.127949141E-4</c:v>
                </c:pt>
                <c:pt idx="82">
                  <c:v>1.186805752E-4</c:v>
                </c:pt>
                <c:pt idx="83">
                  <c:v>1.2486800059999999E-4</c:v>
                </c:pt>
                <c:pt idx="84">
                  <c:v>1.313726621E-4</c:v>
                </c:pt>
                <c:pt idx="85">
                  <c:v>1.3821082469999999E-4</c:v>
                </c:pt>
                <c:pt idx="86">
                  <c:v>1.453995874E-4</c:v>
                </c:pt>
                <c:pt idx="87">
                  <c:v>1.529569259E-4</c:v>
                </c:pt>
                <c:pt idx="88">
                  <c:v>1.6090173729999999E-4</c:v>
                </c:pt>
                <c:pt idx="89">
                  <c:v>1.6925388799999999E-4</c:v>
                </c:pt>
                <c:pt idx="90">
                  <c:v>1.780342626E-4</c:v>
                </c:pt>
                <c:pt idx="91">
                  <c:v>1.872648166E-4</c:v>
                </c:pt>
                <c:pt idx="92">
                  <c:v>1.9696863129999999E-4</c:v>
                </c:pt>
                <c:pt idx="93">
                  <c:v>2.071699712E-4</c:v>
                </c:pt>
                <c:pt idx="94">
                  <c:v>2.178943449E-4</c:v>
                </c:pt>
                <c:pt idx="95">
                  <c:v>2.2916856910000001E-4</c:v>
                </c:pt>
                <c:pt idx="96">
                  <c:v>2.4102083499999999E-4</c:v>
                </c:pt>
                <c:pt idx="97">
                  <c:v>2.5348077969999998E-4</c:v>
                </c:pt>
                <c:pt idx="98">
                  <c:v>2.6657955939999998E-4</c:v>
                </c:pt>
                <c:pt idx="99">
                  <c:v>2.8034992780000002E-4</c:v>
                </c:pt>
                <c:pt idx="100">
                  <c:v>2.9482631820000003E-4</c:v>
                </c:pt>
                <c:pt idx="101">
                  <c:v>3.1004492900000002E-4</c:v>
                </c:pt>
                <c:pt idx="102">
                  <c:v>3.2604381460000001E-4</c:v>
                </c:pt>
                <c:pt idx="103">
                  <c:v>3.428629806E-4</c:v>
                </c:pt>
                <c:pt idx="104">
                  <c:v>3.6054448379999998E-4</c:v>
                </c:pt>
                <c:pt idx="105">
                  <c:v>3.7913253690000001E-4</c:v>
                </c:pt>
                <c:pt idx="106">
                  <c:v>3.9867361989999998E-4</c:v>
                </c:pt>
                <c:pt idx="107">
                  <c:v>4.1921659569999999E-4</c:v>
                </c:pt>
                <c:pt idx="108">
                  <c:v>4.4081283240000001E-4</c:v>
                </c:pt>
                <c:pt idx="109">
                  <c:v>4.6351633179999999E-4</c:v>
                </c:pt>
                <c:pt idx="110">
                  <c:v>4.8738386449999999E-4</c:v>
                </c:pt>
                <c:pt idx="111">
                  <c:v>5.1247511180000001E-4</c:v>
                </c:pt>
                <c:pt idx="112">
                  <c:v>5.3885281489999995E-4</c:v>
                </c:pt>
                <c:pt idx="113">
                  <c:v>5.6658293159999999E-4</c:v>
                </c:pt>
                <c:pt idx="114">
                  <c:v>5.9573480189999996E-4</c:v>
                </c:pt>
                <c:pt idx="115">
                  <c:v>6.2638132059999996E-4</c:v>
                </c:pt>
                <c:pt idx="116">
                  <c:v>6.5859911980000005E-4</c:v>
                </c:pt>
                <c:pt idx="117">
                  <c:v>6.9246876100000001E-4</c:v>
                </c:pt>
                <c:pt idx="118">
                  <c:v>7.2807493570000001E-4</c:v>
                </c:pt>
                <c:pt idx="119">
                  <c:v>7.6550667809999998E-4</c:v>
                </c:pt>
                <c:pt idx="120">
                  <c:v>8.0485758700000001E-4</c:v>
                </c:pt>
                <c:pt idx="121">
                  <c:v>8.4622606010000001E-4</c:v>
                </c:pt>
                <c:pt idx="122">
                  <c:v>8.8971554019999998E-4</c:v>
                </c:pt>
                <c:pt idx="123">
                  <c:v>9.3543477359999999E-4</c:v>
                </c:pt>
                <c:pt idx="124">
                  <c:v>9.8349808220000003E-4</c:v>
                </c:pt>
                <c:pt idx="125">
                  <c:v>1.0340256490000001E-3</c:v>
                </c:pt>
                <c:pt idx="126">
                  <c:v>1.08714382E-3</c:v>
                </c:pt>
                <c:pt idx="127">
                  <c:v>1.1429854180000001E-3</c:v>
                </c:pt>
                <c:pt idx="128">
                  <c:v>1.201690076E-3</c:v>
                </c:pt>
                <c:pt idx="129">
                  <c:v>1.2634045859999999E-3</c:v>
                </c:pt>
                <c:pt idx="130">
                  <c:v>1.328283266E-3</c:v>
                </c:pt>
                <c:pt idx="131">
                  <c:v>1.3964883479999999E-3</c:v>
                </c:pt>
                <c:pt idx="132">
                  <c:v>1.4681903780000001E-3</c:v>
                </c:pt>
                <c:pt idx="133">
                  <c:v>1.5435686509999999E-3</c:v>
                </c:pt>
                <c:pt idx="134">
                  <c:v>1.62281165E-3</c:v>
                </c:pt>
                <c:pt idx="135">
                  <c:v>1.7061175249999999E-3</c:v>
                </c:pt>
                <c:pt idx="136">
                  <c:v>1.793694583E-3</c:v>
                </c:pt>
                <c:pt idx="137">
                  <c:v>1.8857618129999999E-3</c:v>
                </c:pt>
                <c:pt idx="138">
                  <c:v>1.9825494310000001E-3</c:v>
                </c:pt>
                <c:pt idx="139">
                  <c:v>2.0842994559999999E-3</c:v>
                </c:pt>
                <c:pt idx="140">
                  <c:v>2.1912663169999999E-3</c:v>
                </c:pt>
                <c:pt idx="141">
                  <c:v>2.3037174860000001E-3</c:v>
                </c:pt>
                <c:pt idx="142">
                  <c:v>2.421934149E-3</c:v>
                </c:pt>
                <c:pt idx="143">
                  <c:v>2.5462119099999999E-3</c:v>
                </c:pt>
                <c:pt idx="144">
                  <c:v>2.6768615290000001E-3</c:v>
                </c:pt>
                <c:pt idx="145">
                  <c:v>2.8142096960000001E-3</c:v>
                </c:pt>
                <c:pt idx="146">
                  <c:v>2.9585998550000002E-3</c:v>
                </c:pt>
                <c:pt idx="147">
                  <c:v>3.1103930560000001E-3</c:v>
                </c:pt>
                <c:pt idx="148">
                  <c:v>3.2699688599999999E-3</c:v>
                </c:pt>
                <c:pt idx="149">
                  <c:v>3.437726291E-3</c:v>
                </c:pt>
                <c:pt idx="150">
                  <c:v>3.6140848290000002E-3</c:v>
                </c:pt>
                <c:pt idx="151">
                  <c:v>3.7994854629999999E-3</c:v>
                </c:pt>
                <c:pt idx="152">
                  <c:v>3.9943917900000002E-3</c:v>
                </c:pt>
                <c:pt idx="153">
                  <c:v>4.1992911789999997E-3</c:v>
                </c:pt>
                <c:pt idx="154">
                  <c:v>4.4146959840000001E-3</c:v>
                </c:pt>
                <c:pt idx="155">
                  <c:v>4.6411448290000004E-3</c:v>
                </c:pt>
                <c:pt idx="156">
                  <c:v>4.8792039549999996E-3</c:v>
                </c:pt>
                <c:pt idx="157">
                  <c:v>5.1294686339999999E-3</c:v>
                </c:pt>
                <c:pt idx="158">
                  <c:v>5.3925646570000003E-3</c:v>
                </c:pt>
                <c:pt idx="159">
                  <c:v>5.6691499010000004E-3</c:v>
                </c:pt>
                <c:pt idx="160">
                  <c:v>5.9599159740000001E-3</c:v>
                </c:pt>
                <c:pt idx="161">
                  <c:v>6.2655899430000004E-3</c:v>
                </c:pt>
                <c:pt idx="162">
                  <c:v>6.5869361509999997E-3</c:v>
                </c:pt>
                <c:pt idx="163">
                  <c:v>6.9247581310000004E-3</c:v>
                </c:pt>
                <c:pt idx="164">
                  <c:v>7.2799006150000003E-3</c:v>
                </c:pt>
                <c:pt idx="165">
                  <c:v>7.6532516430000003E-3</c:v>
                </c:pt>
                <c:pt idx="166">
                  <c:v>8.0457447880000008E-3</c:v>
                </c:pt>
                <c:pt idx="167">
                  <c:v>8.458361486E-3</c:v>
                </c:pt>
                <c:pt idx="168">
                  <c:v>8.8921334949999993E-3</c:v>
                </c:pt>
                <c:pt idx="169">
                  <c:v>9.3481454709999998E-3</c:v>
                </c:pt>
                <c:pt idx="170">
                  <c:v>9.8275376810000002E-3</c:v>
                </c:pt>
                <c:pt idx="171">
                  <c:v>1.0331508850000001E-2</c:v>
                </c:pt>
                <c:pt idx="172">
                  <c:v>1.0861319180000001E-2</c:v>
                </c:pt>
                <c:pt idx="173">
                  <c:v>1.141829347E-2</c:v>
                </c:pt>
                <c:pt idx="174">
                  <c:v>1.2003824430000001E-2</c:v>
                </c:pt>
                <c:pt idx="175">
                  <c:v>1.2619376220000001E-2</c:v>
                </c:pt>
                <c:pt idx="176">
                  <c:v>1.3266488010000001E-2</c:v>
                </c:pt>
                <c:pt idx="177">
                  <c:v>1.394677794E-2</c:v>
                </c:pt>
                <c:pt idx="178">
                  <c:v>1.466194708E-2</c:v>
                </c:pt>
                <c:pt idx="179">
                  <c:v>1.5413783719999999E-2</c:v>
                </c:pt>
                <c:pt idx="180">
                  <c:v>1.620416786E-2</c:v>
                </c:pt>
                <c:pt idx="181">
                  <c:v>1.7035075850000001E-2</c:v>
                </c:pt>
                <c:pt idx="182">
                  <c:v>1.790858541E-2</c:v>
                </c:pt>
                <c:pt idx="183">
                  <c:v>1.8826880760000001E-2</c:v>
                </c:pt>
                <c:pt idx="184">
                  <c:v>1.979225812E-2</c:v>
                </c:pt>
                <c:pt idx="185">
                  <c:v>2.080713143E-2</c:v>
                </c:pt>
                <c:pt idx="186">
                  <c:v>2.1874038419999998E-2</c:v>
                </c:pt>
                <c:pt idx="187">
                  <c:v>2.2995646889999999E-2</c:v>
                </c:pt>
                <c:pt idx="188">
                  <c:v>2.4174761459999999E-2</c:v>
                </c:pt>
                <c:pt idx="189">
                  <c:v>2.5414330530000001E-2</c:v>
                </c:pt>
                <c:pt idx="190">
                  <c:v>2.6717453660000001E-2</c:v>
                </c:pt>
                <c:pt idx="191">
                  <c:v>2.8087389340000001E-2</c:v>
                </c:pt>
                <c:pt idx="192">
                  <c:v>2.952756313E-2</c:v>
                </c:pt>
                <c:pt idx="193">
                  <c:v>3.1041576210000001E-2</c:v>
                </c:pt>
                <c:pt idx="194">
                  <c:v>3.2633214399999999E-2</c:v>
                </c:pt>
                <c:pt idx="195">
                  <c:v>3.4306457620000001E-2</c:v>
                </c:pt>
                <c:pt idx="196">
                  <c:v>3.6065489860000001E-2</c:v>
                </c:pt>
                <c:pt idx="197">
                  <c:v>3.7914709599999999E-2</c:v>
                </c:pt>
                <c:pt idx="198">
                  <c:v>3.985874088E-2</c:v>
                </c:pt>
                <c:pt idx="199">
                  <c:v>4.1902444759999997E-2</c:v>
                </c:pt>
                <c:pt idx="200">
                  <c:v>4.4050931590000002E-2</c:v>
                </c:pt>
                <c:pt idx="201">
                  <c:v>4.6309573690000001E-2</c:v>
                </c:pt>
                <c:pt idx="202">
                  <c:v>4.8684018850000003E-2</c:v>
                </c:pt>
                <c:pt idx="203">
                  <c:v>5.1180204409999999E-2</c:v>
                </c:pt>
                <c:pt idx="204">
                  <c:v>5.3804372150000002E-2</c:v>
                </c:pt>
                <c:pt idx="205">
                  <c:v>5.656308384E-2</c:v>
                </c:pt>
                <c:pt idx="206">
                  <c:v>5.9463237709999998E-2</c:v>
                </c:pt>
                <c:pt idx="207">
                  <c:v>6.2512085640000006E-2</c:v>
                </c:pt>
                <c:pt idx="208">
                  <c:v>6.5717251350000006E-2</c:v>
                </c:pt>
                <c:pt idx="209">
                  <c:v>6.9086749419999996E-2</c:v>
                </c:pt>
                <c:pt idx="210">
                  <c:v>7.2629005349999998E-2</c:v>
                </c:pt>
                <c:pt idx="211">
                  <c:v>7.6352876619999996E-2</c:v>
                </c:pt>
                <c:pt idx="212">
                  <c:v>8.0267674859999999E-2</c:v>
                </c:pt>
                <c:pt idx="213">
                  <c:v>8.4383189100000006E-2</c:v>
                </c:pt>
                <c:pt idx="214">
                  <c:v>8.8709710260000005E-2</c:v>
                </c:pt>
                <c:pt idx="215">
                  <c:v>9.3258056909999998E-2</c:v>
                </c:pt>
                <c:pt idx="216">
                  <c:v>9.8039602269999998E-2</c:v>
                </c:pt>
                <c:pt idx="217">
                  <c:v>0.1030663027</c:v>
                </c:pt>
                <c:pt idx="218">
                  <c:v>0.1083507276</c:v>
                </c:pt>
                <c:pt idx="219">
                  <c:v>0.1139060907</c:v>
                </c:pt>
                <c:pt idx="220">
                  <c:v>0.1197462834</c:v>
                </c:pt>
                <c:pt idx="221">
                  <c:v>0.12588590920000001</c:v>
                </c:pt>
                <c:pt idx="222">
                  <c:v>0.13234032030000001</c:v>
                </c:pt>
                <c:pt idx="223">
                  <c:v>0.1391256562</c:v>
                </c:pt>
                <c:pt idx="224">
                  <c:v>0.14625888370000001</c:v>
                </c:pt>
                <c:pt idx="225">
                  <c:v>0.15375783949999999</c:v>
                </c:pt>
                <c:pt idx="226">
                  <c:v>0.16164127510000001</c:v>
                </c:pt>
                <c:pt idx="227">
                  <c:v>0.16992890299999999</c:v>
                </c:pt>
                <c:pt idx="228">
                  <c:v>0.17864144670000001</c:v>
                </c:pt>
                <c:pt idx="229">
                  <c:v>0.1878006921</c:v>
                </c:pt>
                <c:pt idx="230">
                  <c:v>0.19742954200000001</c:v>
                </c:pt>
                <c:pt idx="231">
                  <c:v>0.2075520736</c:v>
                </c:pt>
                <c:pt idx="232">
                  <c:v>0.21819359860000001</c:v>
                </c:pt>
                <c:pt idx="233">
                  <c:v>0.22938072609999999</c:v>
                </c:pt>
                <c:pt idx="234">
                  <c:v>0.24114142999999999</c:v>
                </c:pt>
                <c:pt idx="235">
                  <c:v>0.25350511799999997</c:v>
                </c:pt>
                <c:pt idx="236">
                  <c:v>0.26650270590000003</c:v>
                </c:pt>
                <c:pt idx="237">
                  <c:v>0.28016669440000003</c:v>
                </c:pt>
                <c:pt idx="238">
                  <c:v>0.29453125050000001</c:v>
                </c:pt>
                <c:pt idx="239">
                  <c:v>0.30963229320000002</c:v>
                </c:pt>
                <c:pt idx="240">
                  <c:v>0.32550758279999997</c:v>
                </c:pt>
                <c:pt idx="241">
                  <c:v>0.34219681600000001</c:v>
                </c:pt>
                <c:pt idx="242">
                  <c:v>0.35974172450000003</c:v>
                </c:pt>
                <c:pt idx="243">
                  <c:v>0.37818617970000001</c:v>
                </c:pt>
                <c:pt idx="244">
                  <c:v>0.39757630230000002</c:v>
                </c:pt>
                <c:pt idx="245">
                  <c:v>0.4179605777</c:v>
                </c:pt>
                <c:pt idx="246">
                  <c:v>0.43938997730000001</c:v>
                </c:pt>
                <c:pt idx="247">
                  <c:v>0.46191808579999999</c:v>
                </c:pt>
                <c:pt idx="248">
                  <c:v>0.48560123500000002</c:v>
                </c:pt>
                <c:pt idx="249">
                  <c:v>0.5104986453</c:v>
                </c:pt>
                <c:pt idx="250">
                  <c:v>0.53667257300000004</c:v>
                </c:pt>
                <c:pt idx="251">
                  <c:v>0.56418846680000001</c:v>
                </c:pt>
                <c:pt idx="252">
                  <c:v>0.59311513059999998</c:v>
                </c:pt>
                <c:pt idx="253">
                  <c:v>0.62352489619999996</c:v>
                </c:pt>
                <c:pt idx="254">
                  <c:v>0.65549380369999999</c:v>
                </c:pt>
                <c:pt idx="255">
                  <c:v>0.68910179230000002</c:v>
                </c:pt>
                <c:pt idx="256">
                  <c:v>0.72443289919999998</c:v>
                </c:pt>
                <c:pt idx="257">
                  <c:v>0.76157547079999999</c:v>
                </c:pt>
                <c:pt idx="258">
                  <c:v>0.80062238269999997</c:v>
                </c:pt>
                <c:pt idx="259">
                  <c:v>0.84167127249999996</c:v>
                </c:pt>
                <c:pt idx="260">
                  <c:v>0.88482478399999998</c:v>
                </c:pt>
                <c:pt idx="261">
                  <c:v>0.93019082330000002</c:v>
                </c:pt>
                <c:pt idx="262">
                  <c:v>0.97788282920000003</c:v>
                </c:pt>
                <c:pt idx="263">
                  <c:v>1.028020057</c:v>
                </c:pt>
                <c:pt idx="264">
                  <c:v>1.0807278739999999</c:v>
                </c:pt>
                <c:pt idx="265">
                  <c:v>1.1361380800000001</c:v>
                </c:pt>
                <c:pt idx="266">
                  <c:v>1.1943892279999999</c:v>
                </c:pt>
                <c:pt idx="267">
                  <c:v>1.255626975</c:v>
                </c:pt>
                <c:pt idx="268">
                  <c:v>1.3200044500000001</c:v>
                </c:pt>
                <c:pt idx="269">
                  <c:v>1.387682627</c:v>
                </c:pt>
                <c:pt idx="270">
                  <c:v>1.45883074</c:v>
                </c:pt>
                <c:pt idx="271">
                  <c:v>1.5336266940000001</c:v>
                </c:pt>
                <c:pt idx="272">
                  <c:v>1.6122575180000001</c:v>
                </c:pt>
                <c:pt idx="273">
                  <c:v>1.694919831</c:v>
                </c:pt>
                <c:pt idx="274">
                  <c:v>1.7818203319999999</c:v>
                </c:pt>
                <c:pt idx="275">
                  <c:v>1.8731763159999999</c:v>
                </c:pt>
                <c:pt idx="276">
                  <c:v>1.969216222</c:v>
                </c:pt>
                <c:pt idx="277">
                  <c:v>2.0701801999999998</c:v>
                </c:pt>
                <c:pt idx="278">
                  <c:v>2.1763207109999998</c:v>
                </c:pt>
                <c:pt idx="279">
                  <c:v>2.2879031620000001</c:v>
                </c:pt>
                <c:pt idx="280">
                  <c:v>2.4052065680000001</c:v>
                </c:pt>
                <c:pt idx="281">
                  <c:v>2.5285242490000002</c:v>
                </c:pt>
                <c:pt idx="282">
                  <c:v>2.6581645620000001</c:v>
                </c:pt>
                <c:pt idx="283">
                  <c:v>2.794451676</c:v>
                </c:pt>
                <c:pt idx="284">
                  <c:v>2.9377263789999999</c:v>
                </c:pt>
                <c:pt idx="285">
                  <c:v>3.088346934</c:v>
                </c:pt>
                <c:pt idx="286">
                  <c:v>3.2466899699999998</c:v>
                </c:pt>
                <c:pt idx="287">
                  <c:v>3.4131514269999998</c:v>
                </c:pt>
                <c:pt idx="288">
                  <c:v>3.588147545</c:v>
                </c:pt>
                <c:pt idx="289">
                  <c:v>3.7721159059999998</c:v>
                </c:pt>
                <c:pt idx="290">
                  <c:v>3.9655165270000001</c:v>
                </c:pt>
                <c:pt idx="291">
                  <c:v>4.1688330100000002</c:v>
                </c:pt>
                <c:pt idx="292">
                  <c:v>4.3825737509999998</c:v>
                </c:pt>
                <c:pt idx="293">
                  <c:v>4.6072732150000002</c:v>
                </c:pt>
                <c:pt idx="294">
                  <c:v>4.8434932670000004</c:v>
                </c:pt>
                <c:pt idx="295">
                  <c:v>5.0918245789999999</c:v>
                </c:pt>
                <c:pt idx="296">
                  <c:v>5.3528881100000003</c:v>
                </c:pt>
                <c:pt idx="297">
                  <c:v>5.6273366549999997</c:v>
                </c:pt>
                <c:pt idx="298">
                  <c:v>5.9158564780000003</c:v>
                </c:pt>
                <c:pt idx="299">
                  <c:v>6.2191690279999996</c:v>
                </c:pt>
                <c:pt idx="300">
                  <c:v>6.5380327449999998</c:v>
                </c:pt>
                <c:pt idx="301">
                  <c:v>6.8732449539999996</c:v>
                </c:pt>
                <c:pt idx="302">
                  <c:v>7.225643861</c:v>
                </c:pt>
                <c:pt idx="303">
                  <c:v>7.5961106469999997</c:v>
                </c:pt>
                <c:pt idx="304">
                  <c:v>7.9855716699999997</c:v>
                </c:pt>
                <c:pt idx="305">
                  <c:v>8.3950007880000008</c:v>
                </c:pt>
                <c:pt idx="306">
                  <c:v>8.8254217849999996</c:v>
                </c:pt>
                <c:pt idx="307">
                  <c:v>9.2779109379999998</c:v>
                </c:pt>
                <c:pt idx="308">
                  <c:v>9.7535997069999993</c:v>
                </c:pt>
                <c:pt idx="309">
                  <c:v>10.25367756</c:v>
                </c:pt>
                <c:pt idx="310">
                  <c:v>10.77939495</c:v>
                </c:pt>
                <c:pt idx="311">
                  <c:v>11.332066449999999</c:v>
                </c:pt>
                <c:pt idx="312">
                  <c:v>11.913074030000001</c:v>
                </c:pt>
                <c:pt idx="313">
                  <c:v>12.523870499999999</c:v>
                </c:pt>
                <c:pt idx="314">
                  <c:v>13.165983170000001</c:v>
                </c:pt>
                <c:pt idx="315">
                  <c:v>13.84101766</c:v>
                </c:pt>
                <c:pt idx="316">
                  <c:v>14.55066192</c:v>
                </c:pt>
                <c:pt idx="317">
                  <c:v>15.29669041</c:v>
                </c:pt>
                <c:pt idx="318">
                  <c:v>16.080968599999999</c:v>
                </c:pt>
                <c:pt idx="319">
                  <c:v>16.905457590000001</c:v>
                </c:pt>
                <c:pt idx="320">
                  <c:v>17.77221904</c:v>
                </c:pt>
                <c:pt idx="321">
                  <c:v>18.683420300000002</c:v>
                </c:pt>
                <c:pt idx="322">
                  <c:v>19.641339840000001</c:v>
                </c:pt>
                <c:pt idx="323">
                  <c:v>20.64837297</c:v>
                </c:pt>
                <c:pt idx="324">
                  <c:v>21.707037799999998</c:v>
                </c:pt>
                <c:pt idx="325">
                  <c:v>22.81998153</c:v>
                </c:pt>
                <c:pt idx="326">
                  <c:v>23.9899871</c:v>
                </c:pt>
              </c:numCache>
            </c:numRef>
          </c:xVal>
          <c:yVal>
            <c:numRef>
              <c:f>'5pnew'!$H$1:$H$333</c:f>
              <c:numCache>
                <c:formatCode>0.00E+00</c:formatCode>
                <c:ptCount val="333"/>
                <c:pt idx="0" formatCode="General">
                  <c:v>0</c:v>
                </c:pt>
                <c:pt idx="1">
                  <c:v>4.0446229571527898E-22</c:v>
                </c:pt>
                <c:pt idx="2">
                  <c:v>7.1609441233798881E-21</c:v>
                </c:pt>
                <c:pt idx="3">
                  <c:v>4.0148487067375531E-20</c:v>
                </c:pt>
                <c:pt idx="4">
                  <c:v>1.406433275221132E-19</c:v>
                </c:pt>
                <c:pt idx="5">
                  <c:v>3.8090385946571997E-19</c:v>
                </c:pt>
                <c:pt idx="6">
                  <c:v>8.7691420327767863E-19</c:v>
                </c:pt>
                <c:pt idx="7">
                  <c:v>1.8051825053612065E-18</c:v>
                </c:pt>
                <c:pt idx="8">
                  <c:v>3.4247212890012631E-18</c:v>
                </c:pt>
                <c:pt idx="9">
                  <c:v>6.1056293853935531E-18</c:v>
                </c:pt>
                <c:pt idx="10">
                  <c:v>1.0366054929333963E-17</c:v>
                </c:pt>
                <c:pt idx="11">
                  <c:v>1.6919770405668982E-17</c:v>
                </c:pt>
                <c:pt idx="12">
                  <c:v>2.6737147323769192E-17</c:v>
                </c:pt>
                <c:pt idx="13">
                  <c:v>4.1123014158530432E-17</c:v>
                </c:pt>
                <c:pt idx="14">
                  <c:v>6.1815737498682494E-17</c:v>
                </c:pt>
                <c:pt idx="15">
                  <c:v>9.1112934748952343E-17</c:v>
                </c:pt>
                <c:pt idx="16">
                  <c:v>1.3203054025019756E-16</c:v>
                </c:pt>
                <c:pt idx="17">
                  <c:v>1.8850358019119237E-16</c:v>
                </c:pt>
                <c:pt idx="18">
                  <c:v>2.6563902158756427E-16</c:v>
                </c:pt>
                <c:pt idx="19">
                  <c:v>3.7003354759061184E-16</c:v>
                </c:pt>
                <c:pt idx="20">
                  <c:v>5.1017218095541386E-16</c:v>
                </c:pt>
                <c:pt idx="21">
                  <c:v>6.9692745445994901E-16</c:v>
                </c:pt>
                <c:pt idx="22">
                  <c:v>9.4418349603520979E-16</c:v>
                </c:pt>
                <c:pt idx="23">
                  <c:v>1.2696151330691454E-15</c:v>
                </c:pt>
                <c:pt idx="24">
                  <c:v>1.6956591877870091E-15</c:v>
                </c:pt>
                <c:pt idx="25">
                  <c:v>2.2507238397616612E-15</c:v>
                </c:pt>
                <c:pt idx="26">
                  <c:v>2.9706926142579036E-15</c:v>
                </c:pt>
                <c:pt idx="27">
                  <c:v>3.9007927148780961E-15</c:v>
                </c:pt>
                <c:pt idx="28">
                  <c:v>5.097913561545755E-15</c:v>
                </c:pt>
                <c:pt idx="29">
                  <c:v>6.6334812188333675E-15</c:v>
                </c:pt>
                <c:pt idx="30">
                  <c:v>8.597018781722479E-15</c:v>
                </c:pt>
                <c:pt idx="31">
                  <c:v>1.1100552595905599E-14</c:v>
                </c:pt>
                <c:pt idx="32">
                  <c:v>1.4284060846307951E-14</c:v>
                </c:pt>
                <c:pt idx="33">
                  <c:v>1.8322206124816029E-14</c:v>
                </c:pt>
                <c:pt idx="34">
                  <c:v>2.3432648049570288E-14</c:v>
                </c:pt>
                <c:pt idx="35">
                  <c:v>2.988630029519135E-14</c:v>
                </c:pt>
                <c:pt idx="36">
                  <c:v>3.8019978174814552E-14</c:v>
                </c:pt>
                <c:pt idx="37">
                  <c:v>4.8251983818608963E-14</c:v>
                </c:pt>
                <c:pt idx="38">
                  <c:v>6.1101300498966771E-14</c:v>
                </c:pt>
                <c:pt idx="39">
                  <c:v>7.7211216950531348E-14</c:v>
                </c:pt>
                <c:pt idx="40">
                  <c:v>9.7378388931027156E-14</c:v>
                </c:pt>
                <c:pt idx="41">
                  <c:v>1.2258856880326201E-13</c:v>
                </c:pt>
                <c:pt idx="42">
                  <c:v>1.5406051045995559E-13</c:v>
                </c:pt>
                <c:pt idx="43">
                  <c:v>1.9329989075389841E-13</c:v>
                </c:pt>
                <c:pt idx="44">
                  <c:v>2.4216550029943897E-13</c:v>
                </c:pt>
                <c:pt idx="45">
                  <c:v>3.0295045135652192E-13</c:v>
                </c:pt>
                <c:pt idx="46">
                  <c:v>3.7848176128936688E-13</c:v>
                </c:pt>
                <c:pt idx="47">
                  <c:v>4.7224240636444808E-13</c:v>
                </c:pt>
                <c:pt idx="48">
                  <c:v>5.8852083861580109E-13</c:v>
                </c:pt>
                <c:pt idx="49">
                  <c:v>7.325940514305782E-13</c:v>
                </c:pt>
                <c:pt idx="50">
                  <c:v>9.1095160206800746E-13</c:v>
                </c:pt>
                <c:pt idx="51">
                  <c:v>1.131569606771791E-12</c:v>
                </c:pt>
                <c:pt idx="52">
                  <c:v>1.4042456688460561E-12</c:v>
                </c:pt>
                <c:pt idx="53">
                  <c:v>1.7410080582643505E-12</c:v>
                </c:pt>
                <c:pt idx="54">
                  <c:v>2.1566153061814422E-12</c:v>
                </c:pt>
                <c:pt idx="55">
                  <c:v>2.6691658201245595E-12</c:v>
                </c:pt>
                <c:pt idx="56">
                  <c:v>3.3008412603721318E-12</c:v>
                </c:pt>
                <c:pt idx="57">
                  <c:v>4.0788124425274279E-12</c:v>
                </c:pt>
                <c:pt idx="58">
                  <c:v>5.0363425393571677E-12</c:v>
                </c:pt>
                <c:pt idx="59">
                  <c:v>6.2141294959482113E-12</c:v>
                </c:pt>
                <c:pt idx="60">
                  <c:v>7.6619384240112068E-12</c:v>
                </c:pt>
                <c:pt idx="61">
                  <c:v>9.4405849181856467E-12</c:v>
                </c:pt>
                <c:pt idx="62">
                  <c:v>1.1624342845002595E-11</c:v>
                </c:pt>
                <c:pt idx="63">
                  <c:v>1.4303864956895846E-11</c:v>
                </c:pt>
                <c:pt idx="64">
                  <c:v>1.7589722455222237E-11</c:v>
                </c:pt>
                <c:pt idx="65">
                  <c:v>2.1616691061498867E-11</c:v>
                </c:pt>
                <c:pt idx="66">
                  <c:v>2.6548936240084149E-11</c:v>
                </c:pt>
                <c:pt idx="67">
                  <c:v>3.258628112556948E-11</c:v>
                </c:pt>
                <c:pt idx="68">
                  <c:v>3.9971776790556632E-11</c:v>
                </c:pt>
                <c:pt idx="69">
                  <c:v>4.9000838701588841E-11</c:v>
                </c:pt>
                <c:pt idx="70">
                  <c:v>6.0032266312644042E-11</c:v>
                </c:pt>
                <c:pt idx="71">
                  <c:v>7.3501527158999017E-11</c:v>
                </c:pt>
                <c:pt idx="72">
                  <c:v>8.9936766578867102E-11</c:v>
                </c:pt>
                <c:pt idx="73">
                  <c:v>1.0997810171575759E-10</c:v>
                </c:pt>
                <c:pt idx="74">
                  <c:v>1.3440088137969517E-10</c:v>
                </c:pt>
                <c:pt idx="75">
                  <c:v>1.6414374871624688E-10</c:v>
                </c:pt>
                <c:pt idx="76">
                  <c:v>2.0034254140001401E-10</c:v>
                </c:pt>
                <c:pt idx="77">
                  <c:v>2.4437131415647566E-10</c:v>
                </c:pt>
                <c:pt idx="78">
                  <c:v>2.9789209796007287E-10</c:v>
                </c:pt>
                <c:pt idx="79">
                  <c:v>3.6291541144283972E-10</c:v>
                </c:pt>
                <c:pt idx="80">
                  <c:v>4.4187402549292803E-10</c:v>
                </c:pt>
                <c:pt idx="81">
                  <c:v>5.3771302319450877E-10</c:v>
                </c:pt>
                <c:pt idx="82">
                  <c:v>6.5399966319350906E-10</c:v>
                </c:pt>
                <c:pt idx="83">
                  <c:v>7.9505689102171017E-10</c:v>
                </c:pt>
                <c:pt idx="84">
                  <c:v>9.6612454462019056E-10</c:v>
                </c:pt>
                <c:pt idx="85">
                  <c:v>1.1735530092101706E-9</c:v>
                </c:pt>
                <c:pt idx="86">
                  <c:v>1.4250358440946513E-9</c:v>
                </c:pt>
                <c:pt idx="87">
                  <c:v>1.7298903131208898E-9</c:v>
                </c:pt>
                <c:pt idx="88">
                  <c:v>2.0993968453325671E-9</c:v>
                </c:pt>
                <c:pt idx="89">
                  <c:v>2.5472101176006105E-9</c:v>
                </c:pt>
                <c:pt idx="90">
                  <c:v>3.0898565753550185E-9</c:v>
                </c:pt>
                <c:pt idx="91">
                  <c:v>3.7473361510516808E-9</c:v>
                </c:pt>
                <c:pt idx="92">
                  <c:v>4.5438496537348885E-9</c:v>
                </c:pt>
                <c:pt idx="93">
                  <c:v>5.5086778671702046E-9</c:v>
                </c:pt>
                <c:pt idx="94">
                  <c:v>6.6772437671437094E-9</c:v>
                </c:pt>
                <c:pt idx="95">
                  <c:v>8.0923958207154491E-9</c:v>
                </c:pt>
                <c:pt idx="96">
                  <c:v>9.8059581390184388E-9</c:v>
                </c:pt>
                <c:pt idx="97">
                  <c:v>1.1880602654722236E-8</c:v>
                </c:pt>
                <c:pt idx="98">
                  <c:v>1.4392109929081249E-8</c:v>
                </c:pt>
                <c:pt idx="99">
                  <c:v>1.7432098639239061E-8</c:v>
                </c:pt>
                <c:pt idx="100">
                  <c:v>2.1111320381974023E-8</c:v>
                </c:pt>
                <c:pt idx="101">
                  <c:v>2.5563636314437592E-8</c:v>
                </c:pt>
                <c:pt idx="102">
                  <c:v>3.0950815332305525E-8</c:v>
                </c:pt>
                <c:pt idx="103">
                  <c:v>3.7468322779942656E-8</c:v>
                </c:pt>
                <c:pt idx="104">
                  <c:v>4.5352302081087038E-8</c:v>
                </c:pt>
                <c:pt idx="105">
                  <c:v>5.4887993954707666E-8</c:v>
                </c:pt>
                <c:pt idx="106">
                  <c:v>6.6419885964287243E-8</c:v>
                </c:pt>
                <c:pt idx="107">
                  <c:v>8.036394559232289E-8</c:v>
                </c:pt>
                <c:pt idx="108">
                  <c:v>9.7222360269996005E-8</c:v>
                </c:pt>
                <c:pt idx="109">
                  <c:v>1.1760129305709988E-7</c:v>
                </c:pt>
                <c:pt idx="110">
                  <c:v>1.4223226570465476E-7</c:v>
                </c:pt>
                <c:pt idx="111">
                  <c:v>1.7199790034504383E-7</c:v>
                </c:pt>
                <c:pt idx="112">
                  <c:v>2.0796290067477861E-7</c:v>
                </c:pt>
                <c:pt idx="113">
                  <c:v>2.5141132443416197E-7</c:v>
                </c:pt>
                <c:pt idx="114">
                  <c:v>3.0389140971810202E-7</c:v>
                </c:pt>
                <c:pt idx="115">
                  <c:v>3.6726946626401144E-7</c:v>
                </c:pt>
                <c:pt idx="116">
                  <c:v>4.4379463791081089E-7</c:v>
                </c:pt>
                <c:pt idx="117">
                  <c:v>5.3617669887431748E-7</c:v>
                </c:pt>
                <c:pt idx="118">
                  <c:v>6.4767946375950638E-7</c:v>
                </c:pt>
                <c:pt idx="119">
                  <c:v>7.8223289537281827E-7</c:v>
                </c:pt>
                <c:pt idx="120">
                  <c:v>9.445675872631243E-7</c:v>
                </c:pt>
                <c:pt idx="121">
                  <c:v>1.1403760025215323E-6</c:v>
                </c:pt>
                <c:pt idx="122">
                  <c:v>1.3765056860992155E-6</c:v>
                </c:pt>
                <c:pt idx="123">
                  <c:v>1.6611906740776034E-6</c:v>
                </c:pt>
                <c:pt idx="124">
                  <c:v>2.0043284430845114E-6</c:v>
                </c:pt>
                <c:pt idx="125">
                  <c:v>2.4178112171054623E-6</c:v>
                </c:pt>
                <c:pt idx="126">
                  <c:v>2.9159219601574113E-6</c:v>
                </c:pt>
                <c:pt idx="127">
                  <c:v>3.5158073986157525E-6</c:v>
                </c:pt>
                <c:pt idx="128">
                  <c:v>4.2380426304990648E-6</c:v>
                </c:pt>
                <c:pt idx="129">
                  <c:v>5.1073044595553296E-6</c:v>
                </c:pt>
                <c:pt idx="130">
                  <c:v>6.1531737958710892E-6</c:v>
                </c:pt>
                <c:pt idx="131">
                  <c:v>7.4110909410896272E-6</c:v>
                </c:pt>
                <c:pt idx="132">
                  <c:v>8.9234918599023599E-6</c:v>
                </c:pt>
                <c:pt idx="133">
                  <c:v>1.0741158285715045E-5</c:v>
                </c:pt>
                <c:pt idx="134">
                  <c:v>1.2924820305324793E-5</c:v>
                </c:pt>
                <c:pt idx="135">
                  <c:v>1.5547056353502779E-5</c:v>
                </c:pt>
                <c:pt idx="136">
                  <c:v>1.8694543163248883E-5</c:v>
                </c:pt>
                <c:pt idx="137">
                  <c:v>2.2470716686518539E-5</c:v>
                </c:pt>
                <c:pt idx="138">
                  <c:v>2.6998914745559323E-5</c:v>
                </c:pt>
                <c:pt idx="139">
                  <c:v>3.242608314371269E-5</c:v>
                </c:pt>
                <c:pt idx="140">
                  <c:v>3.8927139542316241E-5</c:v>
                </c:pt>
                <c:pt idx="141">
                  <c:v>4.6710103201441003E-5</c:v>
                </c:pt>
                <c:pt idx="142">
                  <c:v>5.6022114277180837E-5</c:v>
                </c:pt>
                <c:pt idx="143">
                  <c:v>6.7156483299888044E-5</c:v>
                </c:pt>
                <c:pt idx="144">
                  <c:v>8.0460930480062885E-5</c:v>
                </c:pt>
                <c:pt idx="145">
                  <c:v>9.6347194094115039E-5</c:v>
                </c:pt>
                <c:pt idx="146">
                  <c:v>1.153022088492173E-4</c:v>
                </c:pt>
                <c:pt idx="147">
                  <c:v>1.3790107777119067E-4</c:v>
                </c:pt>
                <c:pt idx="148">
                  <c:v>1.6482208271924195E-4</c:v>
                </c:pt>
                <c:pt idx="149">
                  <c:v>1.968640024758229E-4</c:v>
                </c:pt>
                <c:pt idx="150">
                  <c:v>2.3496602639837849E-4</c:v>
                </c:pt>
                <c:pt idx="151">
                  <c:v>2.8023057236228183E-4</c:v>
                </c:pt>
                <c:pt idx="152">
                  <c:v>3.339493292546227E-4</c:v>
                </c:pt>
                <c:pt idx="153">
                  <c:v>3.9763284693461692E-4</c:v>
                </c:pt>
                <c:pt idx="154">
                  <c:v>4.7304400485077798E-4</c:v>
                </c:pt>
                <c:pt idx="155">
                  <c:v>5.622356595313112E-4</c:v>
                </c:pt>
                <c:pt idx="156">
                  <c:v>6.6759273720012489E-4</c:v>
                </c:pt>
                <c:pt idx="157">
                  <c:v>7.9187899139271476E-4</c:v>
                </c:pt>
                <c:pt idx="158">
                  <c:v>9.3828853065700826E-4</c:v>
                </c:pt>
                <c:pt idx="159">
                  <c:v>1.1105021096937124E-3</c:v>
                </c:pt>
                <c:pt idx="160">
                  <c:v>1.3127479870304283E-3</c:v>
                </c:pt>
                <c:pt idx="161">
                  <c:v>1.5498669132215717E-3</c:v>
                </c:pt>
                <c:pt idx="162">
                  <c:v>1.8273805117958104E-3</c:v>
                </c:pt>
                <c:pt idx="163">
                  <c:v>2.1515618971629526E-3</c:v>
                </c:pt>
                <c:pt idx="164">
                  <c:v>2.5295069067052967E-3</c:v>
                </c:pt>
                <c:pt idx="165">
                  <c:v>2.969203679082304E-3</c:v>
                </c:pt>
                <c:pt idx="166">
                  <c:v>3.4795976109734303E-3</c:v>
                </c:pt>
                <c:pt idx="167">
                  <c:v>4.0706478196685329E-3</c:v>
                </c:pt>
                <c:pt idx="168">
                  <c:v>4.7533702212825598E-3</c:v>
                </c:pt>
                <c:pt idx="169">
                  <c:v>5.5398611653325507E-3</c:v>
                </c:pt>
                <c:pt idx="170">
                  <c:v>6.4432942422052737E-3</c:v>
                </c:pt>
                <c:pt idx="171">
                  <c:v>7.4778814259633111E-3</c:v>
                </c:pt>
                <c:pt idx="172">
                  <c:v>8.658788179424743E-3</c:v>
                </c:pt>
                <c:pt idx="173">
                  <c:v>1.0001990559048275E-2</c:v>
                </c:pt>
                <c:pt idx="174">
                  <c:v>1.1524060909862004E-2</c:v>
                </c:pt>
                <c:pt idx="175">
                  <c:v>1.3241867088620018E-2</c:v>
                </c:pt>
                <c:pt idx="176">
                  <c:v>1.5172169705290756E-2</c:v>
                </c:pt>
                <c:pt idx="177">
                  <c:v>1.7331100459331405E-2</c:v>
                </c:pt>
                <c:pt idx="178">
                  <c:v>1.9733506042191203E-2</c:v>
                </c:pt>
                <c:pt idx="179">
                  <c:v>2.2392142349329812E-2</c:v>
                </c:pt>
                <c:pt idx="180">
                  <c:v>2.5316707431791055E-2</c:v>
                </c:pt>
                <c:pt idx="181">
                  <c:v>2.8512706036415366E-2</c:v>
                </c:pt>
                <c:pt idx="182">
                  <c:v>3.1980145902466131E-2</c:v>
                </c:pt>
                <c:pt idx="183">
                  <c:v>3.5712075637274597E-2</c:v>
                </c:pt>
                <c:pt idx="184">
                  <c:v>3.9692987814688281E-2</c:v>
                </c:pt>
                <c:pt idx="185">
                  <c:v>4.3897127525902982E-2</c:v>
                </c:pt>
                <c:pt idx="186">
                  <c:v>4.8286767580756507E-2</c:v>
                </c:pt>
                <c:pt idx="187">
                  <c:v>5.2810536254979022E-2</c:v>
                </c:pt>
                <c:pt idx="188">
                  <c:v>5.7401911689545955E-2</c:v>
                </c:pt>
                <c:pt idx="189">
                  <c:v>6.1978027645299825E-2</c:v>
                </c:pt>
                <c:pt idx="190">
                  <c:v>6.6438967109020031E-2</c:v>
                </c:pt>
                <c:pt idx="191">
                  <c:v>7.0667750592925557E-2</c:v>
                </c:pt>
                <c:pt idx="192">
                  <c:v>7.4531251011196661E-2</c:v>
                </c:pt>
                <c:pt idx="193">
                  <c:v>7.7882284526966938E-2</c:v>
                </c:pt>
                <c:pt idx="194">
                  <c:v>8.0563127850841756E-2</c:v>
                </c:pt>
                <c:pt idx="195">
                  <c:v>8.241069443580068E-2</c:v>
                </c:pt>
                <c:pt idx="196">
                  <c:v>8.3263556174146949E-2</c:v>
                </c:pt>
                <c:pt idx="197">
                  <c:v>8.2970914515820032E-2</c:v>
                </c:pt>
                <c:pt idx="198">
                  <c:v>8.1403505001744828E-2</c:v>
                </c:pt>
                <c:pt idx="199">
                  <c:v>7.8466249053425086E-2</c:v>
                </c:pt>
                <c:pt idx="200">
                  <c:v>7.4112252397750336E-2</c:v>
                </c:pt>
                <c:pt idx="201">
                  <c:v>6.8357488714927792E-2</c:v>
                </c:pt>
                <c:pt idx="202">
                  <c:v>6.1295213485941843E-2</c:v>
                </c:pt>
                <c:pt idx="203">
                  <c:v>5.3108840827775179E-2</c:v>
                </c:pt>
                <c:pt idx="204">
                  <c:v>4.4081719588799965E-2</c:v>
                </c:pt>
                <c:pt idx="205">
                  <c:v>3.4601996899854402E-2</c:v>
                </c:pt>
                <c:pt idx="206">
                  <c:v>2.5160614280986142E-2</c:v>
                </c:pt>
                <c:pt idx="207">
                  <c:v>1.6340497574263962E-2</c:v>
                </c:pt>
                <c:pt idx="208">
                  <c:v>8.7952429355078708E-3</c:v>
                </c:pt>
                <c:pt idx="209">
                  <c:v>3.216127370873228E-3</c:v>
                </c:pt>
                <c:pt idx="210">
                  <c:v>2.8712760296449678E-4</c:v>
                </c:pt>
                <c:pt idx="211">
                  <c:v>6.2883722821705206E-4</c:v>
                </c:pt>
                <c:pt idx="212">
                  <c:v>4.7337030535745967E-3</c:v>
                </c:pt>
                <c:pt idx="213">
                  <c:v>1.2896776008970318E-2</c:v>
                </c:pt>
                <c:pt idx="214">
                  <c:v>2.514803625816045E-2</c:v>
                </c:pt>
                <c:pt idx="215">
                  <c:v>4.1194076913075542E-2</c:v>
                </c:pt>
                <c:pt idx="216">
                  <c:v>6.0378216868538684E-2</c:v>
                </c:pt>
                <c:pt idx="217">
                  <c:v>8.1668615127114708E-2</c:v>
                </c:pt>
                <c:pt idx="218">
                  <c:v>0.10368332335030397</c:v>
                </c:pt>
                <c:pt idx="219">
                  <c:v>0.12475914228225292</c:v>
                </c:pt>
                <c:pt idx="220">
                  <c:v>0.14306746808588897</c:v>
                </c:pt>
                <c:pt idx="221">
                  <c:v>0.15677505175907941</c:v>
                </c:pt>
                <c:pt idx="222">
                  <c:v>0.16424105095584951</c:v>
                </c:pt>
                <c:pt idx="223">
                  <c:v>0.1642345220940814</c:v>
                </c:pt>
                <c:pt idx="224">
                  <c:v>0.15614950046544562</c:v>
                </c:pt>
                <c:pt idx="225">
                  <c:v>0.14018919172551261</c:v>
                </c:pt>
                <c:pt idx="226">
                  <c:v>0.117487847144484</c:v>
                </c:pt>
                <c:pt idx="227">
                  <c:v>9.0139851106530208E-2</c:v>
                </c:pt>
                <c:pt idx="228">
                  <c:v>6.1111400819551687E-2</c:v>
                </c:pt>
                <c:pt idx="229">
                  <c:v>3.4021351927031818E-2</c:v>
                </c:pt>
                <c:pt idx="230">
                  <c:v>1.2794031449864178E-2</c:v>
                </c:pt>
                <c:pt idx="231">
                  <c:v>1.2067660543368993E-3</c:v>
                </c:pt>
                <c:pt idx="232">
                  <c:v>2.376152566253913E-3</c:v>
                </c:pt>
                <c:pt idx="233">
                  <c:v>1.8246304416401477E-2</c:v>
                </c:pt>
                <c:pt idx="234">
                  <c:v>4.9155398461562118E-2</c:v>
                </c:pt>
                <c:pt idx="235">
                  <c:v>9.3559791096227779E-2</c:v>
                </c:pt>
                <c:pt idx="236">
                  <c:v>0.147984696313647</c:v>
                </c:pt>
                <c:pt idx="237">
                  <c:v>0.20724584470333784</c:v>
                </c:pt>
                <c:pt idx="238">
                  <c:v>0.26494943506520219</c:v>
                </c:pt>
                <c:pt idx="239">
                  <c:v>0.31423297527192451</c:v>
                </c:pt>
                <c:pt idx="240">
                  <c:v>0.34866486404036517</c:v>
                </c:pt>
                <c:pt idx="241">
                  <c:v>0.3631846084086417</c:v>
                </c:pt>
                <c:pt idx="242">
                  <c:v>0.35494647486270309</c:v>
                </c:pt>
                <c:pt idx="243">
                  <c:v>0.32393236518449881</c:v>
                </c:pt>
                <c:pt idx="244">
                  <c:v>0.27322568168842953</c:v>
                </c:pt>
                <c:pt idx="245">
                  <c:v>0.20888315647962721</c:v>
                </c:pt>
                <c:pt idx="246">
                  <c:v>0.13939849083171132</c:v>
                </c:pt>
                <c:pt idx="247">
                  <c:v>7.4810699200578909E-2</c:v>
                </c:pt>
                <c:pt idx="248">
                  <c:v>2.5561883638628963E-2</c:v>
                </c:pt>
                <c:pt idx="249">
                  <c:v>1.2462874393083005E-3</c:v>
                </c:pt>
                <c:pt idx="250">
                  <c:v>9.4101644453653249E-3</c:v>
                </c:pt>
                <c:pt idx="251">
                  <c:v>5.4558447852232995E-2</c:v>
                </c:pt>
                <c:pt idx="252">
                  <c:v>0.13750015770195875</c:v>
                </c:pt>
                <c:pt idx="253">
                  <c:v>0.25512279030071822</c:v>
                </c:pt>
                <c:pt idx="254">
                  <c:v>0.40063129881026344</c:v>
                </c:pt>
                <c:pt idx="255">
                  <c:v>0.56422618609116826</c:v>
                </c:pt>
                <c:pt idx="256">
                  <c:v>0.73413573135218413</c:v>
                </c:pt>
                <c:pt idx="257">
                  <c:v>0.89786835336138504</c:v>
                </c:pt>
                <c:pt idx="258">
                  <c:v>1.0435208951389769</c:v>
                </c:pt>
                <c:pt idx="259">
                  <c:v>1.1609731300412061</c:v>
                </c:pt>
                <c:pt idx="260">
                  <c:v>1.2428197617479735</c:v>
                </c:pt>
                <c:pt idx="261">
                  <c:v>1.2849351966891318</c:v>
                </c:pt>
                <c:pt idx="262">
                  <c:v>1.2866252990205347</c:v>
                </c:pt>
                <c:pt idx="263">
                  <c:v>1.2503829252173009</c:v>
                </c:pt>
                <c:pt idx="264">
                  <c:v>1.1813188423660255</c:v>
                </c:pt>
                <c:pt idx="265">
                  <c:v>1.0863774786885034</c:v>
                </c:pt>
                <c:pt idx="266">
                  <c:v>0.97346296500418383</c:v>
                </c:pt>
                <c:pt idx="267">
                  <c:v>0.8505951589353884</c:v>
                </c:pt>
                <c:pt idx="268">
                  <c:v>0.72519211306476916</c:v>
                </c:pt>
                <c:pt idx="269">
                  <c:v>0.60354165248614622</c:v>
                </c:pt>
                <c:pt idx="270">
                  <c:v>0.49048790253308194</c:v>
                </c:pt>
                <c:pt idx="271">
                  <c:v>0.38932539674180511</c:v>
                </c:pt>
                <c:pt idx="272">
                  <c:v>0.30186828708746255</c:v>
                </c:pt>
                <c:pt idx="273">
                  <c:v>0.22864725620961102</c:v>
                </c:pt>
                <c:pt idx="274">
                  <c:v>0.16918189322745131</c:v>
                </c:pt>
                <c:pt idx="275">
                  <c:v>0.12227979840565711</c:v>
                </c:pt>
                <c:pt idx="276">
                  <c:v>8.6322896180870981E-2</c:v>
                </c:pt>
                <c:pt idx="277">
                  <c:v>5.9513539137225339E-2</c:v>
                </c:pt>
                <c:pt idx="278">
                  <c:v>4.0065448429976343E-2</c:v>
                </c:pt>
                <c:pt idx="279">
                  <c:v>2.6335473391757153E-2</c:v>
                </c:pt>
                <c:pt idx="280">
                  <c:v>1.6900438076838886E-2</c:v>
                </c:pt>
                <c:pt idx="281">
                  <c:v>1.0588569042837219E-2</c:v>
                </c:pt>
                <c:pt idx="282">
                  <c:v>6.4773473196302073E-3</c:v>
                </c:pt>
                <c:pt idx="283">
                  <c:v>3.8696573250381404E-3</c:v>
                </c:pt>
                <c:pt idx="284">
                  <c:v>2.2585609743536448E-3</c:v>
                </c:pt>
                <c:pt idx="285">
                  <c:v>1.2886522982784806E-3</c:v>
                </c:pt>
                <c:pt idx="286">
                  <c:v>7.1937498261276552E-4</c:v>
                </c:pt>
                <c:pt idx="287">
                  <c:v>3.9335834066376695E-4</c:v>
                </c:pt>
                <c:pt idx="288">
                  <c:v>2.1099436295653789E-4</c:v>
                </c:pt>
                <c:pt idx="289">
                  <c:v>1.112190640874205E-4</c:v>
                </c:pt>
                <c:pt idx="290">
                  <c:v>5.7732241326312295E-5</c:v>
                </c:pt>
                <c:pt idx="291">
                  <c:v>2.9579478357063605E-5</c:v>
                </c:pt>
                <c:pt idx="292">
                  <c:v>1.4994800728744563E-5</c:v>
                </c:pt>
                <c:pt idx="293">
                  <c:v>7.5384203050675339E-6</c:v>
                </c:pt>
                <c:pt idx="294">
                  <c:v>3.766112016741888E-6</c:v>
                </c:pt>
                <c:pt idx="295">
                  <c:v>1.8725671439887337E-6</c:v>
                </c:pt>
                <c:pt idx="296">
                  <c:v>9.2738508120671415E-7</c:v>
                </c:pt>
                <c:pt idx="297">
                  <c:v>4.5745003604952822E-7</c:v>
                </c:pt>
                <c:pt idx="298">
                  <c:v>2.2454029723307625E-7</c:v>
                </c:pt>
                <c:pt idx="299">
                  <c:v>1.0949029657051241E-7</c:v>
                </c:pt>
                <c:pt idx="300">
                  <c:v>5.2914847863720808E-8</c:v>
                </c:pt>
                <c:pt idx="301">
                  <c:v>2.5275703923795691E-8</c:v>
                </c:pt>
                <c:pt idx="302">
                  <c:v>1.1897518779944353E-8</c:v>
                </c:pt>
                <c:pt idx="303">
                  <c:v>5.5019135187747954E-9</c:v>
                </c:pt>
                <c:pt idx="304">
                  <c:v>2.4921599153497832E-9</c:v>
                </c:pt>
                <c:pt idx="305">
                  <c:v>1.1025404937574352E-9</c:v>
                </c:pt>
                <c:pt idx="306">
                  <c:v>4.7509470189942249E-10</c:v>
                </c:pt>
                <c:pt idx="307">
                  <c:v>1.9888194752811122E-10</c:v>
                </c:pt>
                <c:pt idx="308">
                  <c:v>8.0675182930754789E-11</c:v>
                </c:pt>
                <c:pt idx="309">
                  <c:v>3.1632426171196088E-11</c:v>
                </c:pt>
                <c:pt idx="310">
                  <c:v>1.1958929478137305E-11</c:v>
                </c:pt>
                <c:pt idx="311">
                  <c:v>4.3483333774095398E-12</c:v>
                </c:pt>
                <c:pt idx="312">
                  <c:v>1.516697838184751E-12</c:v>
                </c:pt>
                <c:pt idx="313">
                  <c:v>5.0612387784378937E-13</c:v>
                </c:pt>
                <c:pt idx="314">
                  <c:v>1.6113368542843771E-13</c:v>
                </c:pt>
                <c:pt idx="315">
                  <c:v>4.8800601203615277E-14</c:v>
                </c:pt>
                <c:pt idx="316">
                  <c:v>1.4017091689009919E-14</c:v>
                </c:pt>
                <c:pt idx="317">
                  <c:v>3.8063180674188545E-15</c:v>
                </c:pt>
                <c:pt idx="318">
                  <c:v>9.7396536030440759E-16</c:v>
                </c:pt>
                <c:pt idx="319">
                  <c:v>2.3400907550307282E-16</c:v>
                </c:pt>
                <c:pt idx="320">
                  <c:v>5.2624545079294283E-17</c:v>
                </c:pt>
                <c:pt idx="321">
                  <c:v>1.1014729067412434E-17</c:v>
                </c:pt>
                <c:pt idx="322">
                  <c:v>2.1654832181306806E-18</c:v>
                </c:pt>
                <c:pt idx="323">
                  <c:v>3.7300109348421353E-19</c:v>
                </c:pt>
                <c:pt idx="324">
                  <c:v>6.2298044508198944E-20</c:v>
                </c:pt>
                <c:pt idx="325">
                  <c:v>6.2684562878116235E-19</c:v>
                </c:pt>
                <c:pt idx="326">
                  <c:v>5.091748401786401E-20</c:v>
                </c:pt>
              </c:numCache>
            </c:numRef>
          </c:yVal>
          <c:smooth val="1"/>
        </c:ser>
        <c:ser>
          <c:idx val="1"/>
          <c:order val="1"/>
          <c:tx>
            <c:v>5p+ R Small</c:v>
          </c:tx>
          <c:marker>
            <c:symbol val="none"/>
          </c:marker>
          <c:xVal>
            <c:numRef>
              <c:f>'5pnew'!$A$1:$A$333</c:f>
              <c:numCache>
                <c:formatCode>0.00E+00</c:formatCode>
                <c:ptCount val="333"/>
                <c:pt idx="0">
                  <c:v>0</c:v>
                </c:pt>
                <c:pt idx="1">
                  <c:v>1.025421928E-7</c:v>
                </c:pt>
                <c:pt idx="2">
                  <c:v>2.103418362E-7</c:v>
                </c:pt>
                <c:pt idx="3">
                  <c:v>3.236684855E-7</c:v>
                </c:pt>
                <c:pt idx="4">
                  <c:v>4.4280551629999998E-7</c:v>
                </c:pt>
                <c:pt idx="5">
                  <c:v>5.6805083340000005E-7</c:v>
                </c:pt>
                <c:pt idx="6">
                  <c:v>6.9971761520000004E-7</c:v>
                </c:pt>
                <c:pt idx="7">
                  <c:v>8.3813509719999995E-7</c:v>
                </c:pt>
                <c:pt idx="8">
                  <c:v>9.8364939529999993E-7</c:v>
                </c:pt>
                <c:pt idx="9">
                  <c:v>1.136624371E-6</c:v>
                </c:pt>
                <c:pt idx="10">
                  <c:v>1.2974425409999999E-6</c:v>
                </c:pt>
                <c:pt idx="11">
                  <c:v>1.4665060359999999E-6</c:v>
                </c:pt>
                <c:pt idx="12">
                  <c:v>1.644237601E-6</c:v>
                </c:pt>
                <c:pt idx="13">
                  <c:v>1.8310816580000001E-6</c:v>
                </c:pt>
                <c:pt idx="14">
                  <c:v>2.0275054149999999E-6</c:v>
                </c:pt>
                <c:pt idx="15">
                  <c:v>2.2340000330000001E-6</c:v>
                </c:pt>
                <c:pt idx="16">
                  <c:v>2.4510818569999999E-6</c:v>
                </c:pt>
                <c:pt idx="17">
                  <c:v>2.6792937039999999E-6</c:v>
                </c:pt>
                <c:pt idx="18">
                  <c:v>2.9192062219999998E-6</c:v>
                </c:pt>
                <c:pt idx="19">
                  <c:v>3.1714193190000001E-6</c:v>
                </c:pt>
                <c:pt idx="20">
                  <c:v>3.436563657E-6</c:v>
                </c:pt>
                <c:pt idx="21">
                  <c:v>3.7153022359999999E-6</c:v>
                </c:pt>
                <c:pt idx="22">
                  <c:v>4.0083320479999996E-6</c:v>
                </c:pt>
                <c:pt idx="23">
                  <c:v>4.3163858190000002E-6</c:v>
                </c:pt>
                <c:pt idx="24">
                  <c:v>4.6402338449999999E-6</c:v>
                </c:pt>
                <c:pt idx="25">
                  <c:v>4.9806859150000003E-6</c:v>
                </c:pt>
                <c:pt idx="26">
                  <c:v>5.3385933350000001E-6</c:v>
                </c:pt>
                <c:pt idx="27">
                  <c:v>5.7148510610000004E-6</c:v>
                </c:pt>
                <c:pt idx="28">
                  <c:v>6.1103999339999999E-6</c:v>
                </c:pt>
                <c:pt idx="29">
                  <c:v>6.5262290299999999E-6</c:v>
                </c:pt>
                <c:pt idx="30">
                  <c:v>6.9633781410000003E-6</c:v>
                </c:pt>
                <c:pt idx="31">
                  <c:v>7.4229403650000003E-6</c:v>
                </c:pt>
                <c:pt idx="32">
                  <c:v>7.9060648490000003E-6</c:v>
                </c:pt>
                <c:pt idx="33">
                  <c:v>8.4139596540000006E-6</c:v>
                </c:pt>
                <c:pt idx="34">
                  <c:v>8.9478947830000006E-6</c:v>
                </c:pt>
                <c:pt idx="35">
                  <c:v>9.5092053520000003E-6</c:v>
                </c:pt>
                <c:pt idx="36">
                  <c:v>1.0099294929999999E-5</c:v>
                </c:pt>
                <c:pt idx="37">
                  <c:v>1.0719639050000001E-5</c:v>
                </c:pt>
                <c:pt idx="38">
                  <c:v>1.137178888E-5</c:v>
                </c:pt>
                <c:pt idx="39">
                  <c:v>1.205737516E-5</c:v>
                </c:pt>
                <c:pt idx="40">
                  <c:v>1.27781122E-5</c:v>
                </c:pt>
                <c:pt idx="41">
                  <c:v>1.353580221E-5</c:v>
                </c:pt>
                <c:pt idx="42">
                  <c:v>1.4332339830000001E-5</c:v>
                </c:pt>
                <c:pt idx="43">
                  <c:v>1.516971679E-5</c:v>
                </c:pt>
                <c:pt idx="44">
                  <c:v>1.6050027000000001E-5</c:v>
                </c:pt>
                <c:pt idx="45">
                  <c:v>1.6975471669999999E-5</c:v>
                </c:pt>
                <c:pt idx="46">
                  <c:v>1.7948364910000002E-5</c:v>
                </c:pt>
                <c:pt idx="47">
                  <c:v>1.8971139450000001E-5</c:v>
                </c:pt>
                <c:pt idx="48">
                  <c:v>2.0046352760000001E-5</c:v>
                </c:pt>
                <c:pt idx="49">
                  <c:v>2.117669344E-5</c:v>
                </c:pt>
                <c:pt idx="50">
                  <c:v>2.2364987919999999E-5</c:v>
                </c:pt>
                <c:pt idx="51">
                  <c:v>2.3614207570000001E-5</c:v>
                </c:pt>
                <c:pt idx="52">
                  <c:v>2.4927476070000001E-5</c:v>
                </c:pt>
                <c:pt idx="53">
                  <c:v>2.6308077289999998E-5</c:v>
                </c:pt>
                <c:pt idx="54">
                  <c:v>2.7759463449999998E-5</c:v>
                </c:pt>
                <c:pt idx="55">
                  <c:v>2.9285263770000001E-5</c:v>
                </c:pt>
                <c:pt idx="56">
                  <c:v>3.0889293540000001E-5</c:v>
                </c:pt>
                <c:pt idx="57">
                  <c:v>3.2575563680000001E-5</c:v>
                </c:pt>
                <c:pt idx="58">
                  <c:v>3.4348290739999998E-5</c:v>
                </c:pt>
                <c:pt idx="59">
                  <c:v>3.6211907460000003E-5</c:v>
                </c:pt>
                <c:pt idx="60">
                  <c:v>3.8171073849999999E-5</c:v>
                </c:pt>
                <c:pt idx="61">
                  <c:v>4.0230688849999997E-5</c:v>
                </c:pt>
                <c:pt idx="62">
                  <c:v>4.2395902560000001E-5</c:v>
                </c:pt>
                <c:pt idx="63">
                  <c:v>4.4672129159999999E-5</c:v>
                </c:pt>
                <c:pt idx="64">
                  <c:v>4.7065060389999998E-5</c:v>
                </c:pt>
                <c:pt idx="65">
                  <c:v>4.9580679830000003E-5</c:v>
                </c:pt>
                <c:pt idx="66">
                  <c:v>5.2225277839999999E-5</c:v>
                </c:pt>
                <c:pt idx="67">
                  <c:v>5.5005467290000002E-5</c:v>
                </c:pt>
                <c:pt idx="68">
                  <c:v>5.7928200090000001E-5</c:v>
                </c:pt>
                <c:pt idx="69">
                  <c:v>6.1000784619999999E-5</c:v>
                </c:pt>
                <c:pt idx="70">
                  <c:v>6.4230903919999994E-5</c:v>
                </c:pt>
                <c:pt idx="71">
                  <c:v>6.7626634979999997E-5</c:v>
                </c:pt>
                <c:pt idx="72">
                  <c:v>7.1196468890000002E-5</c:v>
                </c:pt>
                <c:pt idx="73">
                  <c:v>7.4949332099999997E-5</c:v>
                </c:pt>
                <c:pt idx="74">
                  <c:v>7.8894608720000005E-5</c:v>
                </c:pt>
                <c:pt idx="75">
                  <c:v>8.3042164000000004E-5</c:v>
                </c:pt>
                <c:pt idx="76">
                  <c:v>8.7402368990000001E-5</c:v>
                </c:pt>
                <c:pt idx="77">
                  <c:v>9.1986126460000007E-5</c:v>
                </c:pt>
                <c:pt idx="78">
                  <c:v>9.6804898210000006E-5</c:v>
                </c:pt>
                <c:pt idx="79">
                  <c:v>1.0187073370000001E-4</c:v>
                </c:pt>
                <c:pt idx="80">
                  <c:v>1.0719630009999999E-4</c:v>
                </c:pt>
                <c:pt idx="81">
                  <c:v>1.127949141E-4</c:v>
                </c:pt>
                <c:pt idx="82">
                  <c:v>1.186805752E-4</c:v>
                </c:pt>
                <c:pt idx="83">
                  <c:v>1.2486800059999999E-4</c:v>
                </c:pt>
                <c:pt idx="84">
                  <c:v>1.313726621E-4</c:v>
                </c:pt>
                <c:pt idx="85">
                  <c:v>1.3821082469999999E-4</c:v>
                </c:pt>
                <c:pt idx="86">
                  <c:v>1.453995874E-4</c:v>
                </c:pt>
                <c:pt idx="87">
                  <c:v>1.529569259E-4</c:v>
                </c:pt>
                <c:pt idx="88">
                  <c:v>1.6090173729999999E-4</c:v>
                </c:pt>
                <c:pt idx="89">
                  <c:v>1.6925388799999999E-4</c:v>
                </c:pt>
                <c:pt idx="90">
                  <c:v>1.780342626E-4</c:v>
                </c:pt>
                <c:pt idx="91">
                  <c:v>1.872648166E-4</c:v>
                </c:pt>
                <c:pt idx="92">
                  <c:v>1.9696863129999999E-4</c:v>
                </c:pt>
                <c:pt idx="93">
                  <c:v>2.071699712E-4</c:v>
                </c:pt>
                <c:pt idx="94">
                  <c:v>2.178943449E-4</c:v>
                </c:pt>
                <c:pt idx="95">
                  <c:v>2.2916856910000001E-4</c:v>
                </c:pt>
                <c:pt idx="96">
                  <c:v>2.4102083499999999E-4</c:v>
                </c:pt>
                <c:pt idx="97">
                  <c:v>2.5348077969999998E-4</c:v>
                </c:pt>
                <c:pt idx="98">
                  <c:v>2.6657955939999998E-4</c:v>
                </c:pt>
                <c:pt idx="99">
                  <c:v>2.8034992780000002E-4</c:v>
                </c:pt>
                <c:pt idx="100">
                  <c:v>2.9482631820000003E-4</c:v>
                </c:pt>
                <c:pt idx="101">
                  <c:v>3.1004492900000002E-4</c:v>
                </c:pt>
                <c:pt idx="102">
                  <c:v>3.2604381460000001E-4</c:v>
                </c:pt>
                <c:pt idx="103">
                  <c:v>3.428629806E-4</c:v>
                </c:pt>
                <c:pt idx="104">
                  <c:v>3.6054448379999998E-4</c:v>
                </c:pt>
                <c:pt idx="105">
                  <c:v>3.7913253690000001E-4</c:v>
                </c:pt>
                <c:pt idx="106">
                  <c:v>3.9867361989999998E-4</c:v>
                </c:pt>
                <c:pt idx="107">
                  <c:v>4.1921659569999999E-4</c:v>
                </c:pt>
                <c:pt idx="108">
                  <c:v>4.4081283240000001E-4</c:v>
                </c:pt>
                <c:pt idx="109">
                  <c:v>4.6351633179999999E-4</c:v>
                </c:pt>
                <c:pt idx="110">
                  <c:v>4.8738386449999999E-4</c:v>
                </c:pt>
                <c:pt idx="111">
                  <c:v>5.1247511180000001E-4</c:v>
                </c:pt>
                <c:pt idx="112">
                  <c:v>5.3885281489999995E-4</c:v>
                </c:pt>
                <c:pt idx="113">
                  <c:v>5.6658293159999999E-4</c:v>
                </c:pt>
                <c:pt idx="114">
                  <c:v>5.9573480189999996E-4</c:v>
                </c:pt>
                <c:pt idx="115">
                  <c:v>6.2638132059999996E-4</c:v>
                </c:pt>
                <c:pt idx="116">
                  <c:v>6.5859911980000005E-4</c:v>
                </c:pt>
                <c:pt idx="117">
                  <c:v>6.9246876100000001E-4</c:v>
                </c:pt>
                <c:pt idx="118">
                  <c:v>7.2807493570000001E-4</c:v>
                </c:pt>
                <c:pt idx="119">
                  <c:v>7.6550667809999998E-4</c:v>
                </c:pt>
                <c:pt idx="120">
                  <c:v>8.0485758700000001E-4</c:v>
                </c:pt>
                <c:pt idx="121">
                  <c:v>8.4622606010000001E-4</c:v>
                </c:pt>
                <c:pt idx="122">
                  <c:v>8.8971554019999998E-4</c:v>
                </c:pt>
                <c:pt idx="123">
                  <c:v>9.3543477359999999E-4</c:v>
                </c:pt>
                <c:pt idx="124">
                  <c:v>9.8349808220000003E-4</c:v>
                </c:pt>
                <c:pt idx="125">
                  <c:v>1.0340256490000001E-3</c:v>
                </c:pt>
                <c:pt idx="126">
                  <c:v>1.08714382E-3</c:v>
                </c:pt>
                <c:pt idx="127">
                  <c:v>1.1429854180000001E-3</c:v>
                </c:pt>
                <c:pt idx="128">
                  <c:v>1.201690076E-3</c:v>
                </c:pt>
                <c:pt idx="129">
                  <c:v>1.2634045859999999E-3</c:v>
                </c:pt>
                <c:pt idx="130">
                  <c:v>1.328283266E-3</c:v>
                </c:pt>
                <c:pt idx="131">
                  <c:v>1.3964883479999999E-3</c:v>
                </c:pt>
                <c:pt idx="132">
                  <c:v>1.4681903780000001E-3</c:v>
                </c:pt>
                <c:pt idx="133">
                  <c:v>1.5435686509999999E-3</c:v>
                </c:pt>
                <c:pt idx="134">
                  <c:v>1.62281165E-3</c:v>
                </c:pt>
                <c:pt idx="135">
                  <c:v>1.7061175249999999E-3</c:v>
                </c:pt>
                <c:pt idx="136">
                  <c:v>1.793694583E-3</c:v>
                </c:pt>
                <c:pt idx="137">
                  <c:v>1.8857618129999999E-3</c:v>
                </c:pt>
                <c:pt idx="138">
                  <c:v>1.9825494310000001E-3</c:v>
                </c:pt>
                <c:pt idx="139">
                  <c:v>2.0842994559999999E-3</c:v>
                </c:pt>
                <c:pt idx="140">
                  <c:v>2.1912663169999999E-3</c:v>
                </c:pt>
                <c:pt idx="141">
                  <c:v>2.3037174860000001E-3</c:v>
                </c:pt>
                <c:pt idx="142">
                  <c:v>2.421934149E-3</c:v>
                </c:pt>
                <c:pt idx="143">
                  <c:v>2.5462119099999999E-3</c:v>
                </c:pt>
                <c:pt idx="144">
                  <c:v>2.6768615290000001E-3</c:v>
                </c:pt>
                <c:pt idx="145">
                  <c:v>2.8142096960000001E-3</c:v>
                </c:pt>
                <c:pt idx="146">
                  <c:v>2.9585998550000002E-3</c:v>
                </c:pt>
                <c:pt idx="147">
                  <c:v>3.1103930560000001E-3</c:v>
                </c:pt>
                <c:pt idx="148">
                  <c:v>3.2699688599999999E-3</c:v>
                </c:pt>
                <c:pt idx="149">
                  <c:v>3.437726291E-3</c:v>
                </c:pt>
                <c:pt idx="150">
                  <c:v>3.6140848290000002E-3</c:v>
                </c:pt>
                <c:pt idx="151">
                  <c:v>3.7994854629999999E-3</c:v>
                </c:pt>
                <c:pt idx="152">
                  <c:v>3.9943917900000002E-3</c:v>
                </c:pt>
                <c:pt idx="153">
                  <c:v>4.1992911789999997E-3</c:v>
                </c:pt>
                <c:pt idx="154">
                  <c:v>4.4146959840000001E-3</c:v>
                </c:pt>
                <c:pt idx="155">
                  <c:v>4.6411448290000004E-3</c:v>
                </c:pt>
                <c:pt idx="156">
                  <c:v>4.8792039549999996E-3</c:v>
                </c:pt>
                <c:pt idx="157">
                  <c:v>5.1294686339999999E-3</c:v>
                </c:pt>
                <c:pt idx="158">
                  <c:v>5.3925646570000003E-3</c:v>
                </c:pt>
                <c:pt idx="159">
                  <c:v>5.6691499010000004E-3</c:v>
                </c:pt>
                <c:pt idx="160">
                  <c:v>5.9599159740000001E-3</c:v>
                </c:pt>
                <c:pt idx="161">
                  <c:v>6.2655899430000004E-3</c:v>
                </c:pt>
                <c:pt idx="162">
                  <c:v>6.5869361509999997E-3</c:v>
                </c:pt>
                <c:pt idx="163">
                  <c:v>6.9247581310000004E-3</c:v>
                </c:pt>
                <c:pt idx="164">
                  <c:v>7.2799006150000003E-3</c:v>
                </c:pt>
                <c:pt idx="165">
                  <c:v>7.6532516430000003E-3</c:v>
                </c:pt>
                <c:pt idx="166">
                  <c:v>8.0457447880000008E-3</c:v>
                </c:pt>
                <c:pt idx="167">
                  <c:v>8.458361486E-3</c:v>
                </c:pt>
                <c:pt idx="168">
                  <c:v>8.8921334949999993E-3</c:v>
                </c:pt>
                <c:pt idx="169">
                  <c:v>9.3481454709999998E-3</c:v>
                </c:pt>
                <c:pt idx="170">
                  <c:v>9.8275376810000002E-3</c:v>
                </c:pt>
                <c:pt idx="171">
                  <c:v>1.0331508850000001E-2</c:v>
                </c:pt>
                <c:pt idx="172">
                  <c:v>1.0861319180000001E-2</c:v>
                </c:pt>
                <c:pt idx="173">
                  <c:v>1.141829347E-2</c:v>
                </c:pt>
                <c:pt idx="174">
                  <c:v>1.2003824430000001E-2</c:v>
                </c:pt>
                <c:pt idx="175">
                  <c:v>1.2619376220000001E-2</c:v>
                </c:pt>
                <c:pt idx="176">
                  <c:v>1.3266488010000001E-2</c:v>
                </c:pt>
                <c:pt idx="177">
                  <c:v>1.394677794E-2</c:v>
                </c:pt>
                <c:pt idx="178">
                  <c:v>1.466194708E-2</c:v>
                </c:pt>
                <c:pt idx="179">
                  <c:v>1.5413783719999999E-2</c:v>
                </c:pt>
                <c:pt idx="180">
                  <c:v>1.620416786E-2</c:v>
                </c:pt>
                <c:pt idx="181">
                  <c:v>1.7035075850000001E-2</c:v>
                </c:pt>
                <c:pt idx="182">
                  <c:v>1.790858541E-2</c:v>
                </c:pt>
                <c:pt idx="183">
                  <c:v>1.8826880760000001E-2</c:v>
                </c:pt>
                <c:pt idx="184">
                  <c:v>1.979225812E-2</c:v>
                </c:pt>
                <c:pt idx="185">
                  <c:v>2.080713143E-2</c:v>
                </c:pt>
                <c:pt idx="186">
                  <c:v>2.1874038419999998E-2</c:v>
                </c:pt>
                <c:pt idx="187">
                  <c:v>2.2995646889999999E-2</c:v>
                </c:pt>
                <c:pt idx="188">
                  <c:v>2.4174761459999999E-2</c:v>
                </c:pt>
                <c:pt idx="189">
                  <c:v>2.5414330530000001E-2</c:v>
                </c:pt>
                <c:pt idx="190">
                  <c:v>2.6717453660000001E-2</c:v>
                </c:pt>
                <c:pt idx="191">
                  <c:v>2.8087389340000001E-2</c:v>
                </c:pt>
                <c:pt idx="192">
                  <c:v>2.952756313E-2</c:v>
                </c:pt>
                <c:pt idx="193">
                  <c:v>3.1041576210000001E-2</c:v>
                </c:pt>
                <c:pt idx="194">
                  <c:v>3.2633214399999999E-2</c:v>
                </c:pt>
                <c:pt idx="195">
                  <c:v>3.4306457620000001E-2</c:v>
                </c:pt>
                <c:pt idx="196">
                  <c:v>3.6065489860000001E-2</c:v>
                </c:pt>
                <c:pt idx="197">
                  <c:v>3.7914709599999999E-2</c:v>
                </c:pt>
                <c:pt idx="198">
                  <c:v>3.985874088E-2</c:v>
                </c:pt>
                <c:pt idx="199">
                  <c:v>4.1902444759999997E-2</c:v>
                </c:pt>
                <c:pt idx="200">
                  <c:v>4.4050931590000002E-2</c:v>
                </c:pt>
                <c:pt idx="201">
                  <c:v>4.6309573690000001E-2</c:v>
                </c:pt>
                <c:pt idx="202">
                  <c:v>4.8684018850000003E-2</c:v>
                </c:pt>
                <c:pt idx="203">
                  <c:v>5.1180204409999999E-2</c:v>
                </c:pt>
                <c:pt idx="204">
                  <c:v>5.3804372150000002E-2</c:v>
                </c:pt>
                <c:pt idx="205">
                  <c:v>5.656308384E-2</c:v>
                </c:pt>
                <c:pt idx="206">
                  <c:v>5.9463237709999998E-2</c:v>
                </c:pt>
                <c:pt idx="207">
                  <c:v>6.2512085640000006E-2</c:v>
                </c:pt>
                <c:pt idx="208">
                  <c:v>6.5717251350000006E-2</c:v>
                </c:pt>
                <c:pt idx="209">
                  <c:v>6.9086749419999996E-2</c:v>
                </c:pt>
                <c:pt idx="210">
                  <c:v>7.2629005349999998E-2</c:v>
                </c:pt>
                <c:pt idx="211">
                  <c:v>7.6352876619999996E-2</c:v>
                </c:pt>
                <c:pt idx="212">
                  <c:v>8.0267674859999999E-2</c:v>
                </c:pt>
                <c:pt idx="213">
                  <c:v>8.4383189100000006E-2</c:v>
                </c:pt>
                <c:pt idx="214">
                  <c:v>8.8709710260000005E-2</c:v>
                </c:pt>
                <c:pt idx="215">
                  <c:v>9.3258056909999998E-2</c:v>
                </c:pt>
                <c:pt idx="216">
                  <c:v>9.8039602269999998E-2</c:v>
                </c:pt>
                <c:pt idx="217">
                  <c:v>0.1030663027</c:v>
                </c:pt>
                <c:pt idx="218">
                  <c:v>0.1083507276</c:v>
                </c:pt>
                <c:pt idx="219">
                  <c:v>0.1139060907</c:v>
                </c:pt>
                <c:pt idx="220">
                  <c:v>0.1197462834</c:v>
                </c:pt>
                <c:pt idx="221">
                  <c:v>0.12588590920000001</c:v>
                </c:pt>
                <c:pt idx="222">
                  <c:v>0.13234032030000001</c:v>
                </c:pt>
                <c:pt idx="223">
                  <c:v>0.1391256562</c:v>
                </c:pt>
                <c:pt idx="224">
                  <c:v>0.14625888370000001</c:v>
                </c:pt>
                <c:pt idx="225">
                  <c:v>0.15375783949999999</c:v>
                </c:pt>
                <c:pt idx="226">
                  <c:v>0.16164127510000001</c:v>
                </c:pt>
                <c:pt idx="227">
                  <c:v>0.16992890299999999</c:v>
                </c:pt>
                <c:pt idx="228">
                  <c:v>0.17864144670000001</c:v>
                </c:pt>
                <c:pt idx="229">
                  <c:v>0.1878006921</c:v>
                </c:pt>
                <c:pt idx="230">
                  <c:v>0.19742954200000001</c:v>
                </c:pt>
                <c:pt idx="231">
                  <c:v>0.2075520736</c:v>
                </c:pt>
                <c:pt idx="232">
                  <c:v>0.21819359860000001</c:v>
                </c:pt>
                <c:pt idx="233">
                  <c:v>0.22938072609999999</c:v>
                </c:pt>
                <c:pt idx="234">
                  <c:v>0.24114142999999999</c:v>
                </c:pt>
                <c:pt idx="235">
                  <c:v>0.25350511799999997</c:v>
                </c:pt>
                <c:pt idx="236">
                  <c:v>0.26650270590000003</c:v>
                </c:pt>
                <c:pt idx="237">
                  <c:v>0.28016669440000003</c:v>
                </c:pt>
                <c:pt idx="238">
                  <c:v>0.29453125050000001</c:v>
                </c:pt>
                <c:pt idx="239">
                  <c:v>0.30963229320000002</c:v>
                </c:pt>
                <c:pt idx="240">
                  <c:v>0.32550758279999997</c:v>
                </c:pt>
                <c:pt idx="241">
                  <c:v>0.34219681600000001</c:v>
                </c:pt>
                <c:pt idx="242">
                  <c:v>0.35974172450000003</c:v>
                </c:pt>
                <c:pt idx="243">
                  <c:v>0.37818617970000001</c:v>
                </c:pt>
                <c:pt idx="244">
                  <c:v>0.39757630230000002</c:v>
                </c:pt>
                <c:pt idx="245">
                  <c:v>0.4179605777</c:v>
                </c:pt>
                <c:pt idx="246">
                  <c:v>0.43938997730000001</c:v>
                </c:pt>
                <c:pt idx="247">
                  <c:v>0.46191808579999999</c:v>
                </c:pt>
                <c:pt idx="248">
                  <c:v>0.48560123500000002</c:v>
                </c:pt>
                <c:pt idx="249">
                  <c:v>0.5104986453</c:v>
                </c:pt>
                <c:pt idx="250">
                  <c:v>0.53667257300000004</c:v>
                </c:pt>
                <c:pt idx="251">
                  <c:v>0.56418846680000001</c:v>
                </c:pt>
                <c:pt idx="252">
                  <c:v>0.59311513059999998</c:v>
                </c:pt>
                <c:pt idx="253">
                  <c:v>0.62352489619999996</c:v>
                </c:pt>
                <c:pt idx="254">
                  <c:v>0.65549380369999999</c:v>
                </c:pt>
                <c:pt idx="255">
                  <c:v>0.68910179230000002</c:v>
                </c:pt>
                <c:pt idx="256">
                  <c:v>0.72443289919999998</c:v>
                </c:pt>
                <c:pt idx="257">
                  <c:v>0.76157547079999999</c:v>
                </c:pt>
                <c:pt idx="258">
                  <c:v>0.80062238269999997</c:v>
                </c:pt>
                <c:pt idx="259">
                  <c:v>0.84167127249999996</c:v>
                </c:pt>
                <c:pt idx="260">
                  <c:v>0.88482478399999998</c:v>
                </c:pt>
                <c:pt idx="261">
                  <c:v>0.93019082330000002</c:v>
                </c:pt>
                <c:pt idx="262">
                  <c:v>0.97788282920000003</c:v>
                </c:pt>
                <c:pt idx="263">
                  <c:v>1.028020057</c:v>
                </c:pt>
                <c:pt idx="264">
                  <c:v>1.0807278739999999</c:v>
                </c:pt>
                <c:pt idx="265">
                  <c:v>1.1361380800000001</c:v>
                </c:pt>
                <c:pt idx="266">
                  <c:v>1.1943892279999999</c:v>
                </c:pt>
                <c:pt idx="267">
                  <c:v>1.255626975</c:v>
                </c:pt>
                <c:pt idx="268">
                  <c:v>1.3200044500000001</c:v>
                </c:pt>
                <c:pt idx="269">
                  <c:v>1.387682627</c:v>
                </c:pt>
                <c:pt idx="270">
                  <c:v>1.45883074</c:v>
                </c:pt>
                <c:pt idx="271">
                  <c:v>1.5336266940000001</c:v>
                </c:pt>
                <c:pt idx="272">
                  <c:v>1.6122575180000001</c:v>
                </c:pt>
                <c:pt idx="273">
                  <c:v>1.694919831</c:v>
                </c:pt>
                <c:pt idx="274">
                  <c:v>1.7818203319999999</c:v>
                </c:pt>
                <c:pt idx="275">
                  <c:v>1.8731763159999999</c:v>
                </c:pt>
                <c:pt idx="276">
                  <c:v>1.969216222</c:v>
                </c:pt>
                <c:pt idx="277">
                  <c:v>2.0701801999999998</c:v>
                </c:pt>
                <c:pt idx="278">
                  <c:v>2.1763207109999998</c:v>
                </c:pt>
                <c:pt idx="279">
                  <c:v>2.2879031620000001</c:v>
                </c:pt>
                <c:pt idx="280">
                  <c:v>2.4052065680000001</c:v>
                </c:pt>
                <c:pt idx="281">
                  <c:v>2.5285242490000002</c:v>
                </c:pt>
                <c:pt idx="282">
                  <c:v>2.6581645620000001</c:v>
                </c:pt>
                <c:pt idx="283">
                  <c:v>2.794451676</c:v>
                </c:pt>
                <c:pt idx="284">
                  <c:v>2.9377263789999999</c:v>
                </c:pt>
                <c:pt idx="285">
                  <c:v>3.088346934</c:v>
                </c:pt>
                <c:pt idx="286">
                  <c:v>3.2466899699999998</c:v>
                </c:pt>
                <c:pt idx="287">
                  <c:v>3.4131514269999998</c:v>
                </c:pt>
                <c:pt idx="288">
                  <c:v>3.588147545</c:v>
                </c:pt>
                <c:pt idx="289">
                  <c:v>3.7721159059999998</c:v>
                </c:pt>
                <c:pt idx="290">
                  <c:v>3.9655165270000001</c:v>
                </c:pt>
                <c:pt idx="291">
                  <c:v>4.1688330100000002</c:v>
                </c:pt>
                <c:pt idx="292">
                  <c:v>4.3825737509999998</c:v>
                </c:pt>
                <c:pt idx="293">
                  <c:v>4.6072732150000002</c:v>
                </c:pt>
                <c:pt idx="294">
                  <c:v>4.8434932670000004</c:v>
                </c:pt>
                <c:pt idx="295">
                  <c:v>5.0918245789999999</c:v>
                </c:pt>
                <c:pt idx="296">
                  <c:v>5.3528881100000003</c:v>
                </c:pt>
                <c:pt idx="297">
                  <c:v>5.6273366549999997</c:v>
                </c:pt>
                <c:pt idx="298">
                  <c:v>5.9158564780000003</c:v>
                </c:pt>
                <c:pt idx="299">
                  <c:v>6.2191690279999996</c:v>
                </c:pt>
                <c:pt idx="300">
                  <c:v>6.5380327449999998</c:v>
                </c:pt>
                <c:pt idx="301">
                  <c:v>6.8732449539999996</c:v>
                </c:pt>
                <c:pt idx="302">
                  <c:v>7.225643861</c:v>
                </c:pt>
                <c:pt idx="303">
                  <c:v>7.5961106469999997</c:v>
                </c:pt>
                <c:pt idx="304">
                  <c:v>7.9855716699999997</c:v>
                </c:pt>
                <c:pt idx="305">
                  <c:v>8.3950007880000008</c:v>
                </c:pt>
                <c:pt idx="306">
                  <c:v>8.8254217849999996</c:v>
                </c:pt>
                <c:pt idx="307">
                  <c:v>9.2779109379999998</c:v>
                </c:pt>
                <c:pt idx="308">
                  <c:v>9.7535997069999993</c:v>
                </c:pt>
                <c:pt idx="309">
                  <c:v>10.25367756</c:v>
                </c:pt>
                <c:pt idx="310">
                  <c:v>10.77939495</c:v>
                </c:pt>
                <c:pt idx="311">
                  <c:v>11.332066449999999</c:v>
                </c:pt>
                <c:pt idx="312">
                  <c:v>11.913074030000001</c:v>
                </c:pt>
                <c:pt idx="313">
                  <c:v>12.523870499999999</c:v>
                </c:pt>
                <c:pt idx="314">
                  <c:v>13.165983170000001</c:v>
                </c:pt>
                <c:pt idx="315">
                  <c:v>13.84101766</c:v>
                </c:pt>
                <c:pt idx="316">
                  <c:v>14.55066192</c:v>
                </c:pt>
                <c:pt idx="317">
                  <c:v>15.29669041</c:v>
                </c:pt>
                <c:pt idx="318">
                  <c:v>16.080968599999999</c:v>
                </c:pt>
                <c:pt idx="319">
                  <c:v>16.905457590000001</c:v>
                </c:pt>
                <c:pt idx="320">
                  <c:v>17.77221904</c:v>
                </c:pt>
                <c:pt idx="321">
                  <c:v>18.683420300000002</c:v>
                </c:pt>
                <c:pt idx="322">
                  <c:v>19.641339840000001</c:v>
                </c:pt>
                <c:pt idx="323">
                  <c:v>20.64837297</c:v>
                </c:pt>
                <c:pt idx="324">
                  <c:v>21.707037799999998</c:v>
                </c:pt>
                <c:pt idx="325">
                  <c:v>22.81998153</c:v>
                </c:pt>
                <c:pt idx="326">
                  <c:v>23.9899871</c:v>
                </c:pt>
              </c:numCache>
            </c:numRef>
          </c:xVal>
          <c:yVal>
            <c:numRef>
              <c:f>'5pnew'!$I$1:$I$333</c:f>
              <c:numCache>
                <c:formatCode>0.00E+00</c:formatCode>
                <c:ptCount val="333"/>
                <c:pt idx="0" formatCode="General">
                  <c:v>0</c:v>
                </c:pt>
                <c:pt idx="1">
                  <c:v>4.8559600453846285E-29</c:v>
                </c:pt>
                <c:pt idx="2">
                  <c:v>3.6175344401125481E-27</c:v>
                </c:pt>
                <c:pt idx="3">
                  <c:v>8.5767584133108059E-27</c:v>
                </c:pt>
                <c:pt idx="4">
                  <c:v>5.2902477497006852E-26</c:v>
                </c:pt>
                <c:pt idx="5">
                  <c:v>2.2783002964424597E-25</c:v>
                </c:pt>
                <c:pt idx="6">
                  <c:v>7.8588133194086809E-25</c:v>
                </c:pt>
                <c:pt idx="7">
                  <c:v>2.3249796159813314E-24</c:v>
                </c:pt>
                <c:pt idx="8">
                  <c:v>6.0510533905036551E-24</c:v>
                </c:pt>
                <c:pt idx="9">
                  <c:v>1.442598116094308E-23</c:v>
                </c:pt>
                <c:pt idx="10">
                  <c:v>3.1870310026452266E-23</c:v>
                </c:pt>
                <c:pt idx="11">
                  <c:v>6.6496252875999431E-23</c:v>
                </c:pt>
                <c:pt idx="12">
                  <c:v>1.3203621958321808E-22</c:v>
                </c:pt>
                <c:pt idx="13">
                  <c:v>2.5189490532264703E-22</c:v>
                </c:pt>
                <c:pt idx="14">
                  <c:v>4.6416975813577652E-22</c:v>
                </c:pt>
                <c:pt idx="15">
                  <c:v>8.3064263920726907E-22</c:v>
                </c:pt>
                <c:pt idx="16">
                  <c:v>1.4488647425635405E-21</c:v>
                </c:pt>
                <c:pt idx="17">
                  <c:v>2.4716759906527614E-21</c:v>
                </c:pt>
                <c:pt idx="18">
                  <c:v>4.1345773867337466E-21</c:v>
                </c:pt>
                <c:pt idx="19">
                  <c:v>6.7973855802230257E-21</c:v>
                </c:pt>
                <c:pt idx="20">
                  <c:v>1.1003641321548105E-20</c:v>
                </c:pt>
                <c:pt idx="21">
                  <c:v>1.7568048430076323E-20</c:v>
                </c:pt>
                <c:pt idx="22">
                  <c:v>2.7701540037200289E-20</c:v>
                </c:pt>
                <c:pt idx="23">
                  <c:v>4.3191898494001804E-20</c:v>
                </c:pt>
                <c:pt idx="24">
                  <c:v>6.6661217104637241E-20</c:v>
                </c:pt>
                <c:pt idx="25">
                  <c:v>1.019333831531042E-19</c:v>
                </c:pt>
                <c:pt idx="26">
                  <c:v>1.5455505879736681E-19</c:v>
                </c:pt>
                <c:pt idx="27">
                  <c:v>2.3253319226813237E-19</c:v>
                </c:pt>
                <c:pt idx="28">
                  <c:v>3.4737471276296187E-19</c:v>
                </c:pt>
                <c:pt idx="29">
                  <c:v>5.155489777993443E-19</c:v>
                </c:pt>
                <c:pt idx="30">
                  <c:v>7.6053869124913204E-19</c:v>
                </c:pt>
                <c:pt idx="31">
                  <c:v>1.1157096000146613E-18</c:v>
                </c:pt>
                <c:pt idx="32">
                  <c:v>1.6283161358872181E-18</c:v>
                </c:pt>
                <c:pt idx="33">
                  <c:v>2.3650810120905963E-18</c:v>
                </c:pt>
                <c:pt idx="34">
                  <c:v>3.4199511562278902E-18</c:v>
                </c:pt>
                <c:pt idx="35">
                  <c:v>4.9248585864594226E-18</c:v>
                </c:pt>
                <c:pt idx="36">
                  <c:v>7.0646233122992715E-18</c:v>
                </c:pt>
                <c:pt idx="37">
                  <c:v>1.0097557400712491E-17</c:v>
                </c:pt>
                <c:pt idx="38">
                  <c:v>1.4383904690271766E-17</c:v>
                </c:pt>
                <c:pt idx="39">
                  <c:v>2.0425034895310738E-17</c:v>
                </c:pt>
                <c:pt idx="40">
                  <c:v>2.8917377986012231E-17</c:v>
                </c:pt>
                <c:pt idx="41">
                  <c:v>4.0826535419757538E-17</c:v>
                </c:pt>
                <c:pt idx="42">
                  <c:v>5.7488973935022245E-17</c:v>
                </c:pt>
                <c:pt idx="43">
                  <c:v>8.0751377470720791E-17</c:v>
                </c:pt>
                <c:pt idx="44">
                  <c:v>1.1316134763544471E-16</c:v>
                </c:pt>
                <c:pt idx="45">
                  <c:v>1.5822803035232687E-16</c:v>
                </c:pt>
                <c:pt idx="46">
                  <c:v>2.207778444825093E-16</c:v>
                </c:pt>
                <c:pt idx="47">
                  <c:v>3.0743938471787128E-16</c:v>
                </c:pt>
                <c:pt idx="48">
                  <c:v>4.2730353586377372E-16</c:v>
                </c:pt>
                <c:pt idx="49">
                  <c:v>5.9282091956010401E-16</c:v>
                </c:pt>
                <c:pt idx="50">
                  <c:v>8.2102036022717322E-16</c:v>
                </c:pt>
                <c:pt idx="51">
                  <c:v>1.1351608833490689E-15</c:v>
                </c:pt>
                <c:pt idx="52">
                  <c:v>1.5669683068791491E-15</c:v>
                </c:pt>
                <c:pt idx="53">
                  <c:v>2.1596587301088398E-15</c:v>
                </c:pt>
                <c:pt idx="54">
                  <c:v>2.9720193726645854E-15</c:v>
                </c:pt>
                <c:pt idx="55">
                  <c:v>4.0839073513017548E-15</c:v>
                </c:pt>
                <c:pt idx="56">
                  <c:v>5.6036459664931687E-15</c:v>
                </c:pt>
                <c:pt idx="57">
                  <c:v>7.6779544089840774E-15</c:v>
                </c:pt>
                <c:pt idx="58">
                  <c:v>1.0505251386730538E-14</c:v>
                </c:pt>
                <c:pt idx="59">
                  <c:v>1.4353439489794944E-14</c:v>
                </c:pt>
                <c:pt idx="60">
                  <c:v>1.9583621854905228E-14</c:v>
                </c:pt>
                <c:pt idx="61">
                  <c:v>2.6681645803752204E-14</c:v>
                </c:pt>
                <c:pt idx="62">
                  <c:v>3.6299933379871394E-14</c:v>
                </c:pt>
                <c:pt idx="63">
                  <c:v>4.931277264543652E-14</c:v>
                </c:pt>
                <c:pt idx="64">
                  <c:v>6.6889135095028662E-14</c:v>
                </c:pt>
                <c:pt idx="65">
                  <c:v>9.058818236837056E-14</c:v>
                </c:pt>
                <c:pt idx="66">
                  <c:v>1.2248395253558773E-13</c:v>
                </c:pt>
                <c:pt idx="67">
                  <c:v>1.65327282931879E-13</c:v>
                </c:pt>
                <c:pt idx="68">
                  <c:v>2.227548209714899E-13</c:v>
                </c:pt>
                <c:pt idx="69">
                  <c:v>2.9955692875940672E-13</c:v>
                </c:pt>
                <c:pt idx="70">
                  <c:v>4.0201827541350993E-13</c:v>
                </c:pt>
                <c:pt idx="71">
                  <c:v>5.3834666593893404E-13</c:v>
                </c:pt>
                <c:pt idx="72">
                  <c:v>7.1920674836760921E-13</c:v>
                </c:pt>
                <c:pt idx="73">
                  <c:v>9.5837496837054839E-13</c:v>
                </c:pt>
                <c:pt idx="74">
                  <c:v>1.2735294641971709E-12</c:v>
                </c:pt>
                <c:pt idx="75">
                  <c:v>1.6871820502609497E-12</c:v>
                </c:pt>
                <c:pt idx="76">
                  <c:v>2.2277471806611377E-12</c:v>
                </c:pt>
                <c:pt idx="77">
                  <c:v>2.9307230671396048E-12</c:v>
                </c:pt>
                <c:pt idx="78">
                  <c:v>3.8399324640374921E-12</c:v>
                </c:pt>
                <c:pt idx="79">
                  <c:v>5.0087395361995659E-12</c:v>
                </c:pt>
                <c:pt idx="80">
                  <c:v>6.5011417369369959E-12</c:v>
                </c:pt>
                <c:pt idx="81">
                  <c:v>8.392674634560324E-12</c:v>
                </c:pt>
                <c:pt idx="82">
                  <c:v>1.0771238218463558E-11</c:v>
                </c:pt>
                <c:pt idx="83">
                  <c:v>1.3738313446355334E-11</c:v>
                </c:pt>
                <c:pt idx="84">
                  <c:v>1.7411443866865356E-11</c:v>
                </c:pt>
                <c:pt idx="85">
                  <c:v>2.1928822417525712E-11</c:v>
                </c:pt>
                <c:pt idx="86">
                  <c:v>2.7456045796074075E-11</c:v>
                </c:pt>
                <c:pt idx="87">
                  <c:v>3.4194282400388662E-11</c:v>
                </c:pt>
                <c:pt idx="88">
                  <c:v>4.2389189762365007E-11</c:v>
                </c:pt>
                <c:pt idx="89">
                  <c:v>5.2340644954499342E-11</c:v>
                </c:pt>
                <c:pt idx="90">
                  <c:v>6.4413868760513109E-11</c:v>
                </c:pt>
                <c:pt idx="91">
                  <c:v>7.9052639954718466E-11</c:v>
                </c:pt>
                <c:pt idx="92">
                  <c:v>9.6795266502329698E-11</c:v>
                </c:pt>
                <c:pt idx="93">
                  <c:v>1.1829397978184686E-10</c:v>
                </c:pt>
                <c:pt idx="94">
                  <c:v>1.4433848059128022E-10</c:v>
                </c:pt>
                <c:pt idx="95">
                  <c:v>1.7588448628762443E-10</c:v>
                </c:pt>
                <c:pt idx="96">
                  <c:v>2.1408829066677893E-10</c:v>
                </c:pt>
                <c:pt idx="97">
                  <c:v>2.6034856247441773E-10</c:v>
                </c:pt>
                <c:pt idx="98">
                  <c:v>3.1635686092135229E-10</c:v>
                </c:pt>
                <c:pt idx="99">
                  <c:v>3.8415865740117307E-10</c:v>
                </c:pt>
                <c:pt idx="100">
                  <c:v>4.6622702674206867E-10</c:v>
                </c:pt>
                <c:pt idx="101">
                  <c:v>5.6555160853061447E-10</c:v>
                </c:pt>
                <c:pt idx="102">
                  <c:v>6.8574598816552967E-10</c:v>
                </c:pt>
                <c:pt idx="103">
                  <c:v>8.3117727686590623E-10</c:v>
                </c:pt>
                <c:pt idx="104">
                  <c:v>1.0071224499937985E-9</c:v>
                </c:pt>
                <c:pt idx="105">
                  <c:v>1.2199569256376562E-9</c:v>
                </c:pt>
                <c:pt idx="106">
                  <c:v>1.4773819863162017E-9</c:v>
                </c:pt>
                <c:pt idx="107">
                  <c:v>1.7886989714563958E-9</c:v>
                </c:pt>
                <c:pt idx="108">
                  <c:v>2.1651397838932551E-9</c:v>
                </c:pt>
                <c:pt idx="109">
                  <c:v>2.6202651746010357E-9</c:v>
                </c:pt>
                <c:pt idx="110">
                  <c:v>3.1704445684943286E-9</c:v>
                </c:pt>
                <c:pt idx="111">
                  <c:v>3.8354339619825147E-9</c:v>
                </c:pt>
                <c:pt idx="112">
                  <c:v>4.639071742740662E-9</c:v>
                </c:pt>
                <c:pt idx="113">
                  <c:v>5.6101162116987088E-9</c:v>
                </c:pt>
                <c:pt idx="114">
                  <c:v>6.7832533389648407E-9</c:v>
                </c:pt>
                <c:pt idx="115">
                  <c:v>8.2003089470469163E-9</c:v>
                </c:pt>
                <c:pt idx="116">
                  <c:v>9.9117062458521999E-9</c:v>
                </c:pt>
                <c:pt idx="117">
                  <c:v>1.1978217699939955E-8</c:v>
                </c:pt>
                <c:pt idx="118">
                  <c:v>1.4473069860085256E-8</c:v>
                </c:pt>
                <c:pt idx="119">
                  <c:v>1.7484471099550337E-8</c:v>
                </c:pt>
                <c:pt idx="120">
                  <c:v>2.1118645979921407E-8</c:v>
                </c:pt>
                <c:pt idx="121">
                  <c:v>2.5503476148833697E-8</c:v>
                </c:pt>
                <c:pt idx="122">
                  <c:v>3.0792866280076401E-8</c:v>
                </c:pt>
                <c:pt idx="123">
                  <c:v>3.7171977775007664E-8</c:v>
                </c:pt>
                <c:pt idx="124">
                  <c:v>4.4863497958794669E-8</c:v>
                </c:pt>
                <c:pt idx="125">
                  <c:v>5.4135146300737984E-8</c:v>
                </c:pt>
                <c:pt idx="126">
                  <c:v>6.5308655593580955E-8</c:v>
                </c:pt>
                <c:pt idx="127">
                  <c:v>7.8770511207153909E-8</c:v>
                </c:pt>
                <c:pt idx="128">
                  <c:v>9.4984783600241037E-8</c:v>
                </c:pt>
                <c:pt idx="129">
                  <c:v>1.1450845114931228E-7</c:v>
                </c:pt>
                <c:pt idx="130">
                  <c:v>1.3800968242684186E-7</c:v>
                </c:pt>
                <c:pt idx="131">
                  <c:v>1.6628963172429906E-7</c:v>
                </c:pt>
                <c:pt idx="132">
                  <c:v>2.0030840083834516E-7</c:v>
                </c:pt>
                <c:pt idx="133">
                  <c:v>2.4121593546310225E-7</c:v>
                </c:pt>
                <c:pt idx="134">
                  <c:v>2.9038875835832447E-7</c:v>
                </c:pt>
                <c:pt idx="135">
                  <c:v>3.494735979829264E-7</c:v>
                </c:pt>
                <c:pt idx="136">
                  <c:v>4.2043915064479108E-7</c:v>
                </c:pt>
                <c:pt idx="137">
                  <c:v>5.0563742271393663E-7</c:v>
                </c:pt>
                <c:pt idx="138">
                  <c:v>6.0787633586701706E-7</c:v>
                </c:pt>
                <c:pt idx="139">
                  <c:v>7.3050555514935453E-7</c:v>
                </c:pt>
                <c:pt idx="140">
                  <c:v>8.7751780515460254E-7</c:v>
                </c:pt>
                <c:pt idx="141">
                  <c:v>1.0536682998124724E-6</c:v>
                </c:pt>
                <c:pt idx="142">
                  <c:v>1.2646152934645269E-6</c:v>
                </c:pt>
                <c:pt idx="143">
                  <c:v>1.5170852373394198E-6</c:v>
                </c:pt>
                <c:pt idx="144">
                  <c:v>1.8190664761836757E-6</c:v>
                </c:pt>
                <c:pt idx="145">
                  <c:v>2.180036002624272E-6</c:v>
                </c:pt>
                <c:pt idx="146">
                  <c:v>2.6112243903195854E-6</c:v>
                </c:pt>
                <c:pt idx="147">
                  <c:v>3.1259246282978574E-6</c:v>
                </c:pt>
                <c:pt idx="148">
                  <c:v>3.7398513087818135E-6</c:v>
                </c:pt>
                <c:pt idx="149">
                  <c:v>4.4715573679735641E-6</c:v>
                </c:pt>
                <c:pt idx="150">
                  <c:v>5.3429162318218085E-6</c:v>
                </c:pt>
                <c:pt idx="151">
                  <c:v>6.3796780517872369E-6</c:v>
                </c:pt>
                <c:pt idx="152">
                  <c:v>7.6121094397985636E-6</c:v>
                </c:pt>
                <c:pt idx="153">
                  <c:v>9.0757265914857037E-6</c:v>
                </c:pt>
                <c:pt idx="154">
                  <c:v>1.081213245395608E-5</c:v>
                </c:pt>
                <c:pt idx="155">
                  <c:v>1.2869968696183299E-5</c:v>
                </c:pt>
                <c:pt idx="156">
                  <c:v>1.53059934983054E-5</c:v>
                </c:pt>
                <c:pt idx="157">
                  <c:v>1.8186295645942378E-5</c:v>
                </c:pt>
                <c:pt idx="158">
                  <c:v>2.1587654794705367E-5</c:v>
                </c:pt>
                <c:pt idx="159">
                  <c:v>2.5599056169814473E-5</c:v>
                </c:pt>
                <c:pt idx="160">
                  <c:v>3.0323365589690117E-5</c:v>
                </c:pt>
                <c:pt idx="161">
                  <c:v>3.5879167363060625E-5</c:v>
                </c:pt>
                <c:pt idx="162">
                  <c:v>4.2402762854663436E-5</c:v>
                </c:pt>
                <c:pt idx="163">
                  <c:v>5.005032094226627E-5</c:v>
                </c:pt>
                <c:pt idx="164">
                  <c:v>5.9000163625898649E-5</c:v>
                </c:pt>
                <c:pt idx="165">
                  <c:v>6.9455158852131717E-5</c:v>
                </c:pt>
                <c:pt idx="166">
                  <c:v>8.1645179918939998E-5</c:v>
                </c:pt>
                <c:pt idx="167">
                  <c:v>9.582957369810975E-5</c:v>
                </c:pt>
                <c:pt idx="168">
                  <c:v>1.1229956078185467E-4</c:v>
                </c:pt>
                <c:pt idx="169">
                  <c:v>1.3138046585905652E-4</c:v>
                </c:pt>
                <c:pt idx="170">
                  <c:v>1.5343365134108574E-4</c:v>
                </c:pt>
                <c:pt idx="171">
                  <c:v>1.7885799095344881E-4</c:v>
                </c:pt>
                <c:pt idx="172">
                  <c:v>2.0809069002121028E-4</c:v>
                </c:pt>
                <c:pt idx="173">
                  <c:v>2.4160721465118267E-4</c:v>
                </c:pt>
                <c:pt idx="174">
                  <c:v>2.7992005311391606E-4</c:v>
                </c:pt>
                <c:pt idx="175">
                  <c:v>3.2357598645575962E-4</c:v>
                </c:pt>
                <c:pt idx="176">
                  <c:v>3.7315150332370537E-4</c:v>
                </c:pt>
                <c:pt idx="177">
                  <c:v>4.2924595516201299E-4</c:v>
                </c:pt>
                <c:pt idx="178">
                  <c:v>4.9247201047746805E-4</c:v>
                </c:pt>
                <c:pt idx="179">
                  <c:v>5.6344295339059818E-4</c:v>
                </c:pt>
                <c:pt idx="180">
                  <c:v>6.4275635750486401E-4</c:v>
                </c:pt>
                <c:pt idx="181">
                  <c:v>7.3097369705315716E-4</c:v>
                </c:pt>
                <c:pt idx="182">
                  <c:v>8.2859550933510491E-4</c:v>
                </c:pt>
                <c:pt idx="183">
                  <c:v>9.3603182172826728E-4</c:v>
                </c:pt>
                <c:pt idx="184">
                  <c:v>1.0535677029573428E-3</c:v>
                </c:pt>
                <c:pt idx="185">
                  <c:v>1.1813240256471171E-3</c:v>
                </c:pt>
                <c:pt idx="186">
                  <c:v>1.3192138068127087E-3</c:v>
                </c:pt>
                <c:pt idx="187">
                  <c:v>1.4668948648700337E-3</c:v>
                </c:pt>
                <c:pt idx="188">
                  <c:v>1.6237199832536485E-3</c:v>
                </c:pt>
                <c:pt idx="189">
                  <c:v>1.7886863216384919E-3</c:v>
                </c:pt>
                <c:pt idx="190">
                  <c:v>1.9603863946452758E-3</c:v>
                </c:pt>
                <c:pt idx="191">
                  <c:v>2.1369636295611393E-3</c:v>
                </c:pt>
                <c:pt idx="192">
                  <c:v>2.3160761685706659E-3</c:v>
                </c:pt>
                <c:pt idx="193">
                  <c:v>2.4948732480569963E-3</c:v>
                </c:pt>
                <c:pt idx="194">
                  <c:v>2.6699890216600325E-3</c:v>
                </c:pt>
                <c:pt idx="195">
                  <c:v>2.8375590862721612E-3</c:v>
                </c:pt>
                <c:pt idx="196">
                  <c:v>2.993265076818674E-3</c:v>
                </c:pt>
                <c:pt idx="197">
                  <c:v>3.1324124234320895E-3</c:v>
                </c:pt>
                <c:pt idx="198">
                  <c:v>3.2500456111725605E-3</c:v>
                </c:pt>
                <c:pt idx="199">
                  <c:v>3.3411039535374133E-3</c:v>
                </c:pt>
                <c:pt idx="200">
                  <c:v>3.4006188602661884E-3</c:v>
                </c:pt>
                <c:pt idx="201">
                  <c:v>3.4239508975489005E-3</c:v>
                </c:pt>
                <c:pt idx="202">
                  <c:v>3.4070614248439021E-3</c:v>
                </c:pt>
                <c:pt idx="203">
                  <c:v>3.346809628853789E-3</c:v>
                </c:pt>
                <c:pt idx="204">
                  <c:v>3.2412611319236635E-3</c:v>
                </c:pt>
                <c:pt idx="205">
                  <c:v>3.0899897553218281E-3</c:v>
                </c:pt>
                <c:pt idx="206">
                  <c:v>2.894349425180593E-3</c:v>
                </c:pt>
                <c:pt idx="207">
                  <c:v>2.6576895598028256E-3</c:v>
                </c:pt>
                <c:pt idx="208">
                  <c:v>2.3854848136135383E-3</c:v>
                </c:pt>
                <c:pt idx="209">
                  <c:v>2.0853498281420955E-3</c:v>
                </c:pt>
                <c:pt idx="210">
                  <c:v>1.7669120982278345E-3</c:v>
                </c:pt>
                <c:pt idx="211">
                  <c:v>1.4415220928965333E-3</c:v>
                </c:pt>
                <c:pt idx="212">
                  <c:v>1.1217896104969956E-3</c:v>
                </c:pt>
                <c:pt idx="213">
                  <c:v>8.2094930406692644E-4</c:v>
                </c:pt>
                <c:pt idx="214">
                  <c:v>5.5207578427192319E-4</c:v>
                </c:pt>
                <c:pt idx="215">
                  <c:v>3.2718871828926266E-4</c:v>
                </c:pt>
                <c:pt idx="216">
                  <c:v>1.5630889654903984E-4</c:v>
                </c:pt>
                <c:pt idx="217">
                  <c:v>4.6544825146599228E-5</c:v>
                </c:pt>
                <c:pt idx="218">
                  <c:v>1.3027733532458867E-6</c:v>
                </c:pt>
                <c:pt idx="219">
                  <c:v>1.9718089486294741E-5</c:v>
                </c:pt>
                <c:pt idx="220">
                  <c:v>9.6399134948209762E-5</c:v>
                </c:pt>
                <c:pt idx="221">
                  <c:v>2.2155558519075896E-4</c:v>
                </c:pt>
                <c:pt idx="222">
                  <c:v>3.8155011595353782E-4</c:v>
                </c:pt>
                <c:pt idx="223">
                  <c:v>5.5986877851258398E-4</c:v>
                </c:pt>
                <c:pt idx="224">
                  <c:v>7.38455018762973E-4</c:v>
                </c:pt>
                <c:pt idx="225">
                  <c:v>8.9930149258390045E-4</c:v>
                </c:pt>
                <c:pt idx="226">
                  <c:v>1.0261496979202406E-3</c:v>
                </c:pt>
                <c:pt idx="227">
                  <c:v>1.1061169953044039E-3</c:v>
                </c:pt>
                <c:pt idx="228">
                  <c:v>1.1310597369149648E-3</c:v>
                </c:pt>
                <c:pt idx="229">
                  <c:v>1.0984936511251849E-3</c:v>
                </c:pt>
                <c:pt idx="230">
                  <c:v>1.0119296808370841E-3</c:v>
                </c:pt>
                <c:pt idx="231">
                  <c:v>8.8054329554596207E-4</c:v>
                </c:pt>
                <c:pt idx="232">
                  <c:v>7.181733917523529E-4</c:v>
                </c:pt>
                <c:pt idx="233">
                  <c:v>5.4173526740990705E-4</c:v>
                </c:pt>
                <c:pt idx="234">
                  <c:v>3.6922000421587078E-4</c:v>
                </c:pt>
                <c:pt idx="235">
                  <c:v>2.1752609380315093E-4</c:v>
                </c:pt>
                <c:pt idx="236">
                  <c:v>1.0041361120337101E-4</c:v>
                </c:pt>
                <c:pt idx="237">
                  <c:v>2.6873345440632972E-5</c:v>
                </c:pt>
                <c:pt idx="238">
                  <c:v>1.5555871091404377E-7</c:v>
                </c:pt>
                <c:pt idx="239">
                  <c:v>1.7607433754507626E-5</c:v>
                </c:pt>
                <c:pt idx="240">
                  <c:v>7.1338646782114249E-5</c:v>
                </c:pt>
                <c:pt idx="241">
                  <c:v>1.4959522474116652E-4</c:v>
                </c:pt>
                <c:pt idx="242">
                  <c:v>2.3860259623232822E-4</c:v>
                </c:pt>
                <c:pt idx="243">
                  <c:v>3.2456632529644092E-4</c:v>
                </c:pt>
                <c:pt idx="244">
                  <c:v>3.9550918469561785E-4</c:v>
                </c:pt>
                <c:pt idx="245">
                  <c:v>4.426757302802575E-4</c:v>
                </c:pt>
                <c:pt idx="246">
                  <c:v>4.6133443212056609E-4</c:v>
                </c:pt>
                <c:pt idx="247">
                  <c:v>4.50926747975486E-4</c:v>
                </c:pt>
                <c:pt idx="248">
                  <c:v>4.1462463696812901E-4</c:v>
                </c:pt>
                <c:pt idx="249">
                  <c:v>3.5844161535165719E-4</c:v>
                </c:pt>
                <c:pt idx="250">
                  <c:v>2.9008698663573725E-4</c:v>
                </c:pt>
                <c:pt idx="251">
                  <c:v>2.177588346195183E-4</c:v>
                </c:pt>
                <c:pt idx="252">
                  <c:v>1.490469453316057E-4</c:v>
                </c:pt>
                <c:pt idx="253">
                  <c:v>9.0073461086917457E-5</c:v>
                </c:pt>
                <c:pt idx="254">
                  <c:v>4.4947451708396045E-5</c:v>
                </c:pt>
                <c:pt idx="255">
                  <c:v>1.5557810336249271E-5</c:v>
                </c:pt>
                <c:pt idx="256">
                  <c:v>1.6822869116921015E-6</c:v>
                </c:pt>
                <c:pt idx="257">
                  <c:v>1.3526721484364788E-6</c:v>
                </c:pt>
                <c:pt idx="258">
                  <c:v>1.1389994234732528E-5</c:v>
                </c:pt>
                <c:pt idx="259">
                  <c:v>2.8011369776666847E-5</c:v>
                </c:pt>
                <c:pt idx="260">
                  <c:v>4.7412985733483113E-5</c:v>
                </c:pt>
                <c:pt idx="261">
                  <c:v>6.6250618742325182E-5</c:v>
                </c:pt>
                <c:pt idx="262">
                  <c:v>8.1966581425403531E-5</c:v>
                </c:pt>
                <c:pt idx="263">
                  <c:v>9.2944321267844315E-5</c:v>
                </c:pt>
                <c:pt idx="264">
                  <c:v>9.8502545614166545E-5</c:v>
                </c:pt>
                <c:pt idx="265">
                  <c:v>9.8764053672035286E-5</c:v>
                </c:pt>
                <c:pt idx="266">
                  <c:v>9.4447070838588466E-5</c:v>
                </c:pt>
                <c:pt idx="267">
                  <c:v>8.6628358658114002E-5</c:v>
                </c:pt>
                <c:pt idx="268">
                  <c:v>7.6519814508713924E-5</c:v>
                </c:pt>
                <c:pt idx="269">
                  <c:v>6.5287297222442567E-5</c:v>
                </c:pt>
                <c:pt idx="270">
                  <c:v>5.3925912849023364E-5</c:v>
                </c:pt>
                <c:pt idx="271">
                  <c:v>4.3193140743153681E-5</c:v>
                </c:pt>
                <c:pt idx="272">
                  <c:v>3.3591887017487209E-5</c:v>
                </c:pt>
                <c:pt idx="273">
                  <c:v>2.5390427961961356E-5</c:v>
                </c:pt>
                <c:pt idx="274">
                  <c:v>1.8664839799735638E-5</c:v>
                </c:pt>
                <c:pt idx="275">
                  <c:v>1.3350905058169896E-5</c:v>
                </c:pt>
                <c:pt idx="276">
                  <c:v>9.2954675111050158E-6</c:v>
                </c:pt>
                <c:pt idx="277">
                  <c:v>6.3007252665532002E-6</c:v>
                </c:pt>
                <c:pt idx="278">
                  <c:v>4.1582335019819337E-6</c:v>
                </c:pt>
                <c:pt idx="279">
                  <c:v>2.6719849865228382E-6</c:v>
                </c:pt>
                <c:pt idx="280">
                  <c:v>1.6716802936162573E-6</c:v>
                </c:pt>
                <c:pt idx="281">
                  <c:v>1.0182297259772475E-6</c:v>
                </c:pt>
                <c:pt idx="282">
                  <c:v>6.0380498584236021E-7</c:v>
                </c:pt>
                <c:pt idx="283">
                  <c:v>3.4858789658112629E-7</c:v>
                </c:pt>
                <c:pt idx="284">
                  <c:v>1.9594669830323239E-7</c:v>
                </c:pt>
                <c:pt idx="285">
                  <c:v>1.0727002535427773E-7</c:v>
                </c:pt>
                <c:pt idx="286">
                  <c:v>5.7216432661627831E-8</c:v>
                </c:pt>
                <c:pt idx="287">
                  <c:v>2.9755003528053771E-8</c:v>
                </c:pt>
                <c:pt idx="288">
                  <c:v>1.5101669724677971E-8</c:v>
                </c:pt>
                <c:pt idx="289">
                  <c:v>7.4903744573699169E-9</c:v>
                </c:pt>
                <c:pt idx="290">
                  <c:v>3.6371571121079722E-9</c:v>
                </c:pt>
                <c:pt idx="291">
                  <c:v>1.7328207127492614E-9</c:v>
                </c:pt>
                <c:pt idx="292">
                  <c:v>8.120956980688235E-10</c:v>
                </c:pt>
                <c:pt idx="293">
                  <c:v>3.7548252624901228E-10</c:v>
                </c:pt>
                <c:pt idx="294">
                  <c:v>1.7180457099378503E-10</c:v>
                </c:pt>
                <c:pt idx="295">
                  <c:v>7.8025552724084949E-11</c:v>
                </c:pt>
                <c:pt idx="296">
                  <c:v>3.526317537981618E-11</c:v>
                </c:pt>
                <c:pt idx="297">
                  <c:v>1.5889432353699048E-11</c:v>
                </c:pt>
                <c:pt idx="298">
                  <c:v>7.1449494110425783E-12</c:v>
                </c:pt>
                <c:pt idx="299">
                  <c:v>3.2056280079900724E-12</c:v>
                </c:pt>
                <c:pt idx="300">
                  <c:v>1.4331443208625237E-12</c:v>
                </c:pt>
                <c:pt idx="301">
                  <c:v>6.3702296480270466E-13</c:v>
                </c:pt>
                <c:pt idx="302">
                  <c:v>2.8069143157792512E-13</c:v>
                </c:pt>
                <c:pt idx="303">
                  <c:v>1.2219453461453245E-13</c:v>
                </c:pt>
                <c:pt idx="304">
                  <c:v>5.237140078779539E-14</c:v>
                </c:pt>
                <c:pt idx="305">
                  <c:v>2.2021291495067081E-14</c:v>
                </c:pt>
                <c:pt idx="306">
                  <c:v>9.0541696286164676E-15</c:v>
                </c:pt>
                <c:pt idx="307">
                  <c:v>3.6286527543613191E-15</c:v>
                </c:pt>
                <c:pt idx="308">
                  <c:v>1.4133358353878657E-15</c:v>
                </c:pt>
                <c:pt idx="309">
                  <c:v>5.3348274922532542E-16</c:v>
                </c:pt>
                <c:pt idx="310">
                  <c:v>1.946160096934593E-16</c:v>
                </c:pt>
                <c:pt idx="311">
                  <c:v>6.8428883068914259E-17</c:v>
                </c:pt>
                <c:pt idx="312">
                  <c:v>2.3126663338403406E-17</c:v>
                </c:pt>
                <c:pt idx="313">
                  <c:v>7.4917401570984188E-18</c:v>
                </c:pt>
                <c:pt idx="314">
                  <c:v>2.3194903829727319E-18</c:v>
                </c:pt>
                <c:pt idx="315">
                  <c:v>6.8428915975631275E-19</c:v>
                </c:pt>
                <c:pt idx="316">
                  <c:v>1.9176400536313051E-19</c:v>
                </c:pt>
                <c:pt idx="317">
                  <c:v>5.0880864292131917E-20</c:v>
                </c:pt>
                <c:pt idx="318">
                  <c:v>1.2739234476480018E-20</c:v>
                </c:pt>
                <c:pt idx="319">
                  <c:v>2.9989828744588247E-21</c:v>
                </c:pt>
                <c:pt idx="320">
                  <c:v>6.6114898173128083E-22</c:v>
                </c:pt>
                <c:pt idx="321">
                  <c:v>1.3635211437682444E-22</c:v>
                </c:pt>
                <c:pt idx="322">
                  <c:v>2.5625659123607469E-23</c:v>
                </c:pt>
                <c:pt idx="323">
                  <c:v>4.0209227086610605E-24</c:v>
                </c:pt>
                <c:pt idx="324">
                  <c:v>6.5608463406596904E-25</c:v>
                </c:pt>
                <c:pt idx="325">
                  <c:v>1.0111023857301169E-23</c:v>
                </c:pt>
                <c:pt idx="326">
                  <c:v>7.8045920461381018E-25</c:v>
                </c:pt>
              </c:numCache>
            </c:numRef>
          </c:yVal>
          <c:smooth val="1"/>
        </c:ser>
        <c:ser>
          <c:idx val="3"/>
          <c:order val="2"/>
          <c:tx>
            <c:v>5p- R Large</c:v>
          </c:tx>
          <c:marker>
            <c:symbol val="none"/>
          </c:marker>
          <c:xVal>
            <c:numRef>
              <c:f>'5pnew'!$U$1:$U$326</c:f>
              <c:numCache>
                <c:formatCode>0.00E+00</c:formatCode>
                <c:ptCount val="326"/>
                <c:pt idx="0">
                  <c:v>0</c:v>
                </c:pt>
                <c:pt idx="1">
                  <c:v>1.025421928E-7</c:v>
                </c:pt>
                <c:pt idx="2">
                  <c:v>2.103418362E-7</c:v>
                </c:pt>
                <c:pt idx="3">
                  <c:v>3.236684855E-7</c:v>
                </c:pt>
                <c:pt idx="4">
                  <c:v>4.4280551629999998E-7</c:v>
                </c:pt>
                <c:pt idx="5">
                  <c:v>5.6805083340000005E-7</c:v>
                </c:pt>
                <c:pt idx="6">
                  <c:v>6.9971761520000004E-7</c:v>
                </c:pt>
                <c:pt idx="7">
                  <c:v>8.3813509719999995E-7</c:v>
                </c:pt>
                <c:pt idx="8">
                  <c:v>9.8364939529999993E-7</c:v>
                </c:pt>
                <c:pt idx="9">
                  <c:v>1.136624371E-6</c:v>
                </c:pt>
                <c:pt idx="10">
                  <c:v>1.2974425409999999E-6</c:v>
                </c:pt>
                <c:pt idx="11">
                  <c:v>1.4665060359999999E-6</c:v>
                </c:pt>
                <c:pt idx="12">
                  <c:v>1.644237601E-6</c:v>
                </c:pt>
                <c:pt idx="13">
                  <c:v>1.8310816580000001E-6</c:v>
                </c:pt>
                <c:pt idx="14">
                  <c:v>2.0275054149999999E-6</c:v>
                </c:pt>
                <c:pt idx="15">
                  <c:v>2.2340000330000001E-6</c:v>
                </c:pt>
                <c:pt idx="16">
                  <c:v>2.4510818569999999E-6</c:v>
                </c:pt>
                <c:pt idx="17">
                  <c:v>2.6792937039999999E-6</c:v>
                </c:pt>
                <c:pt idx="18">
                  <c:v>2.9192062219999998E-6</c:v>
                </c:pt>
                <c:pt idx="19">
                  <c:v>3.1714193190000001E-6</c:v>
                </c:pt>
                <c:pt idx="20">
                  <c:v>3.436563657E-6</c:v>
                </c:pt>
                <c:pt idx="21">
                  <c:v>3.7153022359999999E-6</c:v>
                </c:pt>
                <c:pt idx="22">
                  <c:v>4.0083320479999996E-6</c:v>
                </c:pt>
                <c:pt idx="23">
                  <c:v>4.3163858190000002E-6</c:v>
                </c:pt>
                <c:pt idx="24">
                  <c:v>4.6402338449999999E-6</c:v>
                </c:pt>
                <c:pt idx="25">
                  <c:v>4.9806859150000003E-6</c:v>
                </c:pt>
                <c:pt idx="26">
                  <c:v>5.3385933350000001E-6</c:v>
                </c:pt>
                <c:pt idx="27">
                  <c:v>5.7148510610000004E-6</c:v>
                </c:pt>
                <c:pt idx="28">
                  <c:v>6.1103999339999999E-6</c:v>
                </c:pt>
                <c:pt idx="29">
                  <c:v>6.5262290299999999E-6</c:v>
                </c:pt>
                <c:pt idx="30">
                  <c:v>6.9633781410000003E-6</c:v>
                </c:pt>
                <c:pt idx="31">
                  <c:v>7.4229403650000003E-6</c:v>
                </c:pt>
                <c:pt idx="32">
                  <c:v>7.9060648490000003E-6</c:v>
                </c:pt>
                <c:pt idx="33">
                  <c:v>8.4139596540000006E-6</c:v>
                </c:pt>
                <c:pt idx="34">
                  <c:v>8.9478947830000006E-6</c:v>
                </c:pt>
                <c:pt idx="35">
                  <c:v>9.5092053520000003E-6</c:v>
                </c:pt>
                <c:pt idx="36">
                  <c:v>1.0099294929999999E-5</c:v>
                </c:pt>
                <c:pt idx="37">
                  <c:v>1.0719639050000001E-5</c:v>
                </c:pt>
                <c:pt idx="38">
                  <c:v>1.137178888E-5</c:v>
                </c:pt>
                <c:pt idx="39">
                  <c:v>1.205737516E-5</c:v>
                </c:pt>
                <c:pt idx="40">
                  <c:v>1.27781122E-5</c:v>
                </c:pt>
                <c:pt idx="41">
                  <c:v>1.353580221E-5</c:v>
                </c:pt>
                <c:pt idx="42">
                  <c:v>1.4332339830000001E-5</c:v>
                </c:pt>
                <c:pt idx="43">
                  <c:v>1.516971679E-5</c:v>
                </c:pt>
                <c:pt idx="44">
                  <c:v>1.6050027000000001E-5</c:v>
                </c:pt>
                <c:pt idx="45">
                  <c:v>1.6975471669999999E-5</c:v>
                </c:pt>
                <c:pt idx="46">
                  <c:v>1.7948364910000002E-5</c:v>
                </c:pt>
                <c:pt idx="47">
                  <c:v>1.8971139450000001E-5</c:v>
                </c:pt>
                <c:pt idx="48">
                  <c:v>2.0046352760000001E-5</c:v>
                </c:pt>
                <c:pt idx="49">
                  <c:v>2.117669344E-5</c:v>
                </c:pt>
                <c:pt idx="50">
                  <c:v>2.2364987919999999E-5</c:v>
                </c:pt>
                <c:pt idx="51">
                  <c:v>2.3614207570000001E-5</c:v>
                </c:pt>
                <c:pt idx="52">
                  <c:v>2.4927476070000001E-5</c:v>
                </c:pt>
                <c:pt idx="53">
                  <c:v>2.6308077289999998E-5</c:v>
                </c:pt>
                <c:pt idx="54">
                  <c:v>2.7759463449999998E-5</c:v>
                </c:pt>
                <c:pt idx="55">
                  <c:v>2.9285263770000001E-5</c:v>
                </c:pt>
                <c:pt idx="56">
                  <c:v>3.0889293540000001E-5</c:v>
                </c:pt>
                <c:pt idx="57">
                  <c:v>3.2575563680000001E-5</c:v>
                </c:pt>
                <c:pt idx="58">
                  <c:v>3.4348290739999998E-5</c:v>
                </c:pt>
                <c:pt idx="59">
                  <c:v>3.6211907460000003E-5</c:v>
                </c:pt>
                <c:pt idx="60">
                  <c:v>3.8171073849999999E-5</c:v>
                </c:pt>
                <c:pt idx="61">
                  <c:v>4.0230688849999997E-5</c:v>
                </c:pt>
                <c:pt idx="62">
                  <c:v>4.2395902560000001E-5</c:v>
                </c:pt>
                <c:pt idx="63">
                  <c:v>4.4672129159999999E-5</c:v>
                </c:pt>
                <c:pt idx="64">
                  <c:v>4.7065060389999998E-5</c:v>
                </c:pt>
                <c:pt idx="65">
                  <c:v>4.9580679830000003E-5</c:v>
                </c:pt>
                <c:pt idx="66">
                  <c:v>5.2225277839999999E-5</c:v>
                </c:pt>
                <c:pt idx="67">
                  <c:v>5.5005467290000002E-5</c:v>
                </c:pt>
                <c:pt idx="68">
                  <c:v>5.7928200090000001E-5</c:v>
                </c:pt>
                <c:pt idx="69">
                  <c:v>6.1000784619999999E-5</c:v>
                </c:pt>
                <c:pt idx="70">
                  <c:v>6.4230903919999994E-5</c:v>
                </c:pt>
                <c:pt idx="71">
                  <c:v>6.7626634979999997E-5</c:v>
                </c:pt>
                <c:pt idx="72">
                  <c:v>7.1196468890000002E-5</c:v>
                </c:pt>
                <c:pt idx="73">
                  <c:v>7.4949332099999997E-5</c:v>
                </c:pt>
                <c:pt idx="74">
                  <c:v>7.8894608720000005E-5</c:v>
                </c:pt>
                <c:pt idx="75">
                  <c:v>8.3042164000000004E-5</c:v>
                </c:pt>
                <c:pt idx="76">
                  <c:v>8.7402368990000001E-5</c:v>
                </c:pt>
                <c:pt idx="77">
                  <c:v>9.1986126460000007E-5</c:v>
                </c:pt>
                <c:pt idx="78">
                  <c:v>9.6804898210000006E-5</c:v>
                </c:pt>
                <c:pt idx="79">
                  <c:v>1.0187073370000001E-4</c:v>
                </c:pt>
                <c:pt idx="80">
                  <c:v>1.0719630009999999E-4</c:v>
                </c:pt>
                <c:pt idx="81">
                  <c:v>1.127949141E-4</c:v>
                </c:pt>
                <c:pt idx="82">
                  <c:v>1.186805752E-4</c:v>
                </c:pt>
                <c:pt idx="83">
                  <c:v>1.2486800059999999E-4</c:v>
                </c:pt>
                <c:pt idx="84">
                  <c:v>1.313726621E-4</c:v>
                </c:pt>
                <c:pt idx="85">
                  <c:v>1.3821082469999999E-4</c:v>
                </c:pt>
                <c:pt idx="86">
                  <c:v>1.453995874E-4</c:v>
                </c:pt>
                <c:pt idx="87">
                  <c:v>1.529569259E-4</c:v>
                </c:pt>
                <c:pt idx="88">
                  <c:v>1.6090173729999999E-4</c:v>
                </c:pt>
                <c:pt idx="89">
                  <c:v>1.6925388799999999E-4</c:v>
                </c:pt>
                <c:pt idx="90">
                  <c:v>1.780342626E-4</c:v>
                </c:pt>
                <c:pt idx="91">
                  <c:v>1.872648166E-4</c:v>
                </c:pt>
                <c:pt idx="92">
                  <c:v>1.9696863129999999E-4</c:v>
                </c:pt>
                <c:pt idx="93">
                  <c:v>2.071699712E-4</c:v>
                </c:pt>
                <c:pt idx="94">
                  <c:v>2.178943449E-4</c:v>
                </c:pt>
                <c:pt idx="95">
                  <c:v>2.2916856910000001E-4</c:v>
                </c:pt>
                <c:pt idx="96">
                  <c:v>2.4102083499999999E-4</c:v>
                </c:pt>
                <c:pt idx="97">
                  <c:v>2.5348077969999998E-4</c:v>
                </c:pt>
                <c:pt idx="98">
                  <c:v>2.6657955939999998E-4</c:v>
                </c:pt>
                <c:pt idx="99">
                  <c:v>2.8034992780000002E-4</c:v>
                </c:pt>
                <c:pt idx="100">
                  <c:v>2.9482631820000003E-4</c:v>
                </c:pt>
                <c:pt idx="101">
                  <c:v>3.1004492900000002E-4</c:v>
                </c:pt>
                <c:pt idx="102">
                  <c:v>3.2604381460000001E-4</c:v>
                </c:pt>
                <c:pt idx="103">
                  <c:v>3.428629806E-4</c:v>
                </c:pt>
                <c:pt idx="104">
                  <c:v>3.6054448379999998E-4</c:v>
                </c:pt>
                <c:pt idx="105">
                  <c:v>3.7913253690000001E-4</c:v>
                </c:pt>
                <c:pt idx="106">
                  <c:v>3.9867361989999998E-4</c:v>
                </c:pt>
                <c:pt idx="107">
                  <c:v>4.1921659569999999E-4</c:v>
                </c:pt>
                <c:pt idx="108">
                  <c:v>4.4081283240000001E-4</c:v>
                </c:pt>
                <c:pt idx="109">
                  <c:v>4.6351633179999999E-4</c:v>
                </c:pt>
                <c:pt idx="110">
                  <c:v>4.8738386449999999E-4</c:v>
                </c:pt>
                <c:pt idx="111">
                  <c:v>5.1247511180000001E-4</c:v>
                </c:pt>
                <c:pt idx="112">
                  <c:v>5.3885281489999995E-4</c:v>
                </c:pt>
                <c:pt idx="113">
                  <c:v>5.6658293159999999E-4</c:v>
                </c:pt>
                <c:pt idx="114">
                  <c:v>5.9573480189999996E-4</c:v>
                </c:pt>
                <c:pt idx="115">
                  <c:v>6.2638132059999996E-4</c:v>
                </c:pt>
                <c:pt idx="116">
                  <c:v>6.5859911980000005E-4</c:v>
                </c:pt>
                <c:pt idx="117">
                  <c:v>6.9246876100000001E-4</c:v>
                </c:pt>
                <c:pt idx="118">
                  <c:v>7.2807493570000001E-4</c:v>
                </c:pt>
                <c:pt idx="119">
                  <c:v>7.6550667809999998E-4</c:v>
                </c:pt>
                <c:pt idx="120">
                  <c:v>8.0485758700000001E-4</c:v>
                </c:pt>
                <c:pt idx="121">
                  <c:v>8.4622606010000001E-4</c:v>
                </c:pt>
                <c:pt idx="122">
                  <c:v>8.8971554019999998E-4</c:v>
                </c:pt>
                <c:pt idx="123">
                  <c:v>9.3543477359999999E-4</c:v>
                </c:pt>
                <c:pt idx="124">
                  <c:v>9.8349808220000003E-4</c:v>
                </c:pt>
                <c:pt idx="125">
                  <c:v>1.0340256490000001E-3</c:v>
                </c:pt>
                <c:pt idx="126">
                  <c:v>1.08714382E-3</c:v>
                </c:pt>
                <c:pt idx="127">
                  <c:v>1.1429854180000001E-3</c:v>
                </c:pt>
                <c:pt idx="128">
                  <c:v>1.201690076E-3</c:v>
                </c:pt>
                <c:pt idx="129">
                  <c:v>1.2634045859999999E-3</c:v>
                </c:pt>
                <c:pt idx="130">
                  <c:v>1.328283266E-3</c:v>
                </c:pt>
                <c:pt idx="131">
                  <c:v>1.3964883479999999E-3</c:v>
                </c:pt>
                <c:pt idx="132">
                  <c:v>1.4681903780000001E-3</c:v>
                </c:pt>
                <c:pt idx="133">
                  <c:v>1.5435686509999999E-3</c:v>
                </c:pt>
                <c:pt idx="134">
                  <c:v>1.62281165E-3</c:v>
                </c:pt>
                <c:pt idx="135">
                  <c:v>1.7061175249999999E-3</c:v>
                </c:pt>
                <c:pt idx="136">
                  <c:v>1.793694583E-3</c:v>
                </c:pt>
                <c:pt idx="137">
                  <c:v>1.8857618129999999E-3</c:v>
                </c:pt>
                <c:pt idx="138">
                  <c:v>1.9825494310000001E-3</c:v>
                </c:pt>
                <c:pt idx="139">
                  <c:v>2.0842994559999999E-3</c:v>
                </c:pt>
                <c:pt idx="140">
                  <c:v>2.1912663169999999E-3</c:v>
                </c:pt>
                <c:pt idx="141">
                  <c:v>2.3037174860000001E-3</c:v>
                </c:pt>
                <c:pt idx="142">
                  <c:v>2.421934149E-3</c:v>
                </c:pt>
                <c:pt idx="143">
                  <c:v>2.5462119099999999E-3</c:v>
                </c:pt>
                <c:pt idx="144">
                  <c:v>2.6768615290000001E-3</c:v>
                </c:pt>
                <c:pt idx="145">
                  <c:v>2.8142096960000001E-3</c:v>
                </c:pt>
                <c:pt idx="146">
                  <c:v>2.9585998550000002E-3</c:v>
                </c:pt>
                <c:pt idx="147">
                  <c:v>3.1103930560000001E-3</c:v>
                </c:pt>
                <c:pt idx="148">
                  <c:v>3.2699688599999999E-3</c:v>
                </c:pt>
                <c:pt idx="149">
                  <c:v>3.437726291E-3</c:v>
                </c:pt>
                <c:pt idx="150">
                  <c:v>3.6140848290000002E-3</c:v>
                </c:pt>
                <c:pt idx="151">
                  <c:v>3.7994854629999999E-3</c:v>
                </c:pt>
                <c:pt idx="152">
                  <c:v>3.9943917900000002E-3</c:v>
                </c:pt>
                <c:pt idx="153">
                  <c:v>4.1992911789999997E-3</c:v>
                </c:pt>
                <c:pt idx="154">
                  <c:v>4.4146959840000001E-3</c:v>
                </c:pt>
                <c:pt idx="155">
                  <c:v>4.6411448290000004E-3</c:v>
                </c:pt>
                <c:pt idx="156">
                  <c:v>4.8792039549999996E-3</c:v>
                </c:pt>
                <c:pt idx="157">
                  <c:v>5.1294686339999999E-3</c:v>
                </c:pt>
                <c:pt idx="158">
                  <c:v>5.3925646570000003E-3</c:v>
                </c:pt>
                <c:pt idx="159">
                  <c:v>5.6691499010000004E-3</c:v>
                </c:pt>
                <c:pt idx="160">
                  <c:v>5.9599159740000001E-3</c:v>
                </c:pt>
                <c:pt idx="161">
                  <c:v>6.2655899430000004E-3</c:v>
                </c:pt>
                <c:pt idx="162">
                  <c:v>6.5869361509999997E-3</c:v>
                </c:pt>
                <c:pt idx="163">
                  <c:v>6.9247581310000004E-3</c:v>
                </c:pt>
                <c:pt idx="164">
                  <c:v>7.2799006150000003E-3</c:v>
                </c:pt>
                <c:pt idx="165">
                  <c:v>7.6532516430000003E-3</c:v>
                </c:pt>
                <c:pt idx="166">
                  <c:v>8.0457447880000008E-3</c:v>
                </c:pt>
                <c:pt idx="167">
                  <c:v>8.458361486E-3</c:v>
                </c:pt>
                <c:pt idx="168">
                  <c:v>8.8921334949999993E-3</c:v>
                </c:pt>
                <c:pt idx="169">
                  <c:v>9.3481454709999998E-3</c:v>
                </c:pt>
                <c:pt idx="170">
                  <c:v>9.8275376810000002E-3</c:v>
                </c:pt>
                <c:pt idx="171">
                  <c:v>1.0331508850000001E-2</c:v>
                </c:pt>
                <c:pt idx="172">
                  <c:v>1.0861319180000001E-2</c:v>
                </c:pt>
                <c:pt idx="173">
                  <c:v>1.141829347E-2</c:v>
                </c:pt>
                <c:pt idx="174">
                  <c:v>1.2003824430000001E-2</c:v>
                </c:pt>
                <c:pt idx="175">
                  <c:v>1.2619376220000001E-2</c:v>
                </c:pt>
                <c:pt idx="176">
                  <c:v>1.3266488010000001E-2</c:v>
                </c:pt>
                <c:pt idx="177">
                  <c:v>1.394677794E-2</c:v>
                </c:pt>
                <c:pt idx="178">
                  <c:v>1.466194708E-2</c:v>
                </c:pt>
                <c:pt idx="179">
                  <c:v>1.5413783719999999E-2</c:v>
                </c:pt>
                <c:pt idx="180">
                  <c:v>1.620416786E-2</c:v>
                </c:pt>
                <c:pt idx="181">
                  <c:v>1.7035075850000001E-2</c:v>
                </c:pt>
                <c:pt idx="182">
                  <c:v>1.790858541E-2</c:v>
                </c:pt>
                <c:pt idx="183">
                  <c:v>1.8826880760000001E-2</c:v>
                </c:pt>
                <c:pt idx="184">
                  <c:v>1.979225812E-2</c:v>
                </c:pt>
                <c:pt idx="185">
                  <c:v>2.080713143E-2</c:v>
                </c:pt>
                <c:pt idx="186">
                  <c:v>2.1874038419999998E-2</c:v>
                </c:pt>
                <c:pt idx="187">
                  <c:v>2.2995646889999999E-2</c:v>
                </c:pt>
                <c:pt idx="188">
                  <c:v>2.4174761459999999E-2</c:v>
                </c:pt>
                <c:pt idx="189">
                  <c:v>2.5414330530000001E-2</c:v>
                </c:pt>
                <c:pt idx="190">
                  <c:v>2.6717453660000001E-2</c:v>
                </c:pt>
                <c:pt idx="191">
                  <c:v>2.8087389340000001E-2</c:v>
                </c:pt>
                <c:pt idx="192">
                  <c:v>2.952756313E-2</c:v>
                </c:pt>
                <c:pt idx="193">
                  <c:v>3.1041576210000001E-2</c:v>
                </c:pt>
                <c:pt idx="194">
                  <c:v>3.2633214399999999E-2</c:v>
                </c:pt>
                <c:pt idx="195">
                  <c:v>3.4306457620000001E-2</c:v>
                </c:pt>
                <c:pt idx="196">
                  <c:v>3.6065489860000001E-2</c:v>
                </c:pt>
                <c:pt idx="197">
                  <c:v>3.7914709599999999E-2</c:v>
                </c:pt>
                <c:pt idx="198">
                  <c:v>3.985874088E-2</c:v>
                </c:pt>
                <c:pt idx="199">
                  <c:v>4.1902444759999997E-2</c:v>
                </c:pt>
                <c:pt idx="200">
                  <c:v>4.4050931590000002E-2</c:v>
                </c:pt>
                <c:pt idx="201">
                  <c:v>4.6309573690000001E-2</c:v>
                </c:pt>
                <c:pt idx="202">
                  <c:v>4.8684018850000003E-2</c:v>
                </c:pt>
                <c:pt idx="203">
                  <c:v>5.1180204409999999E-2</c:v>
                </c:pt>
                <c:pt idx="204">
                  <c:v>5.3804372150000002E-2</c:v>
                </c:pt>
                <c:pt idx="205">
                  <c:v>5.656308384E-2</c:v>
                </c:pt>
                <c:pt idx="206">
                  <c:v>5.9463237709999998E-2</c:v>
                </c:pt>
                <c:pt idx="207">
                  <c:v>6.2512085640000006E-2</c:v>
                </c:pt>
                <c:pt idx="208">
                  <c:v>6.5717251350000006E-2</c:v>
                </c:pt>
                <c:pt idx="209">
                  <c:v>6.9086749419999996E-2</c:v>
                </c:pt>
                <c:pt idx="210">
                  <c:v>7.2629005349999998E-2</c:v>
                </c:pt>
                <c:pt idx="211">
                  <c:v>7.6352876619999996E-2</c:v>
                </c:pt>
                <c:pt idx="212">
                  <c:v>8.0267674859999999E-2</c:v>
                </c:pt>
                <c:pt idx="213">
                  <c:v>8.4383189100000006E-2</c:v>
                </c:pt>
                <c:pt idx="214">
                  <c:v>8.8709710260000005E-2</c:v>
                </c:pt>
                <c:pt idx="215">
                  <c:v>9.3258056909999998E-2</c:v>
                </c:pt>
                <c:pt idx="216">
                  <c:v>9.8039602269999998E-2</c:v>
                </c:pt>
                <c:pt idx="217">
                  <c:v>0.1030663027</c:v>
                </c:pt>
                <c:pt idx="218">
                  <c:v>0.1083507276</c:v>
                </c:pt>
                <c:pt idx="219">
                  <c:v>0.1139060907</c:v>
                </c:pt>
                <c:pt idx="220">
                  <c:v>0.1197462834</c:v>
                </c:pt>
                <c:pt idx="221">
                  <c:v>0.12588590920000001</c:v>
                </c:pt>
                <c:pt idx="222">
                  <c:v>0.13234032030000001</c:v>
                </c:pt>
                <c:pt idx="223">
                  <c:v>0.1391256562</c:v>
                </c:pt>
                <c:pt idx="224">
                  <c:v>0.14625888370000001</c:v>
                </c:pt>
                <c:pt idx="225">
                  <c:v>0.15375783949999999</c:v>
                </c:pt>
                <c:pt idx="226">
                  <c:v>0.16164127510000001</c:v>
                </c:pt>
                <c:pt idx="227">
                  <c:v>0.16992890299999999</c:v>
                </c:pt>
                <c:pt idx="228">
                  <c:v>0.17864144670000001</c:v>
                </c:pt>
                <c:pt idx="229">
                  <c:v>0.1878006921</c:v>
                </c:pt>
                <c:pt idx="230">
                  <c:v>0.19742954200000001</c:v>
                </c:pt>
                <c:pt idx="231">
                  <c:v>0.2075520736</c:v>
                </c:pt>
                <c:pt idx="232">
                  <c:v>0.21819359860000001</c:v>
                </c:pt>
                <c:pt idx="233">
                  <c:v>0.22938072609999999</c:v>
                </c:pt>
                <c:pt idx="234">
                  <c:v>0.24114142999999999</c:v>
                </c:pt>
                <c:pt idx="235">
                  <c:v>0.25350511799999997</c:v>
                </c:pt>
                <c:pt idx="236">
                  <c:v>0.26650270590000003</c:v>
                </c:pt>
                <c:pt idx="237">
                  <c:v>0.28016669440000003</c:v>
                </c:pt>
                <c:pt idx="238">
                  <c:v>0.29453125050000001</c:v>
                </c:pt>
                <c:pt idx="239">
                  <c:v>0.30963229320000002</c:v>
                </c:pt>
                <c:pt idx="240">
                  <c:v>0.32550758279999997</c:v>
                </c:pt>
                <c:pt idx="241">
                  <c:v>0.34219681600000001</c:v>
                </c:pt>
                <c:pt idx="242">
                  <c:v>0.35974172450000003</c:v>
                </c:pt>
                <c:pt idx="243">
                  <c:v>0.37818617970000001</c:v>
                </c:pt>
                <c:pt idx="244">
                  <c:v>0.39757630230000002</c:v>
                </c:pt>
                <c:pt idx="245">
                  <c:v>0.4179605777</c:v>
                </c:pt>
                <c:pt idx="246">
                  <c:v>0.43938997730000001</c:v>
                </c:pt>
                <c:pt idx="247">
                  <c:v>0.46191808579999999</c:v>
                </c:pt>
                <c:pt idx="248">
                  <c:v>0.48560123500000002</c:v>
                </c:pt>
                <c:pt idx="249">
                  <c:v>0.5104986453</c:v>
                </c:pt>
                <c:pt idx="250">
                  <c:v>0.53667257300000004</c:v>
                </c:pt>
                <c:pt idx="251">
                  <c:v>0.56418846680000001</c:v>
                </c:pt>
                <c:pt idx="252">
                  <c:v>0.59311513059999998</c:v>
                </c:pt>
                <c:pt idx="253">
                  <c:v>0.62352489619999996</c:v>
                </c:pt>
                <c:pt idx="254">
                  <c:v>0.65549380369999999</c:v>
                </c:pt>
                <c:pt idx="255">
                  <c:v>0.68910179230000002</c:v>
                </c:pt>
                <c:pt idx="256">
                  <c:v>0.72443289919999998</c:v>
                </c:pt>
                <c:pt idx="257">
                  <c:v>0.76157547079999999</c:v>
                </c:pt>
                <c:pt idx="258">
                  <c:v>0.80062238269999997</c:v>
                </c:pt>
                <c:pt idx="259">
                  <c:v>0.84167127249999996</c:v>
                </c:pt>
                <c:pt idx="260">
                  <c:v>0.88482478399999998</c:v>
                </c:pt>
                <c:pt idx="261">
                  <c:v>0.93019082330000002</c:v>
                </c:pt>
                <c:pt idx="262">
                  <c:v>0.97788282920000003</c:v>
                </c:pt>
                <c:pt idx="263">
                  <c:v>1.028020057</c:v>
                </c:pt>
                <c:pt idx="264">
                  <c:v>1.0807278739999999</c:v>
                </c:pt>
                <c:pt idx="265">
                  <c:v>1.1361380800000001</c:v>
                </c:pt>
                <c:pt idx="266">
                  <c:v>1.1943892279999999</c:v>
                </c:pt>
                <c:pt idx="267">
                  <c:v>1.255626975</c:v>
                </c:pt>
                <c:pt idx="268">
                  <c:v>1.3200044500000001</c:v>
                </c:pt>
                <c:pt idx="269">
                  <c:v>1.387682627</c:v>
                </c:pt>
                <c:pt idx="270">
                  <c:v>1.45883074</c:v>
                </c:pt>
                <c:pt idx="271">
                  <c:v>1.5336266940000001</c:v>
                </c:pt>
                <c:pt idx="272">
                  <c:v>1.6122575180000001</c:v>
                </c:pt>
                <c:pt idx="273">
                  <c:v>1.694919831</c:v>
                </c:pt>
                <c:pt idx="274">
                  <c:v>1.7818203319999999</c:v>
                </c:pt>
                <c:pt idx="275">
                  <c:v>1.8731763159999999</c:v>
                </c:pt>
                <c:pt idx="276">
                  <c:v>1.969216222</c:v>
                </c:pt>
                <c:pt idx="277">
                  <c:v>2.0701801999999998</c:v>
                </c:pt>
                <c:pt idx="278">
                  <c:v>2.1763207109999998</c:v>
                </c:pt>
                <c:pt idx="279">
                  <c:v>2.2879031620000001</c:v>
                </c:pt>
                <c:pt idx="280">
                  <c:v>2.4052065680000001</c:v>
                </c:pt>
                <c:pt idx="281">
                  <c:v>2.5285242490000002</c:v>
                </c:pt>
                <c:pt idx="282">
                  <c:v>2.6581645620000001</c:v>
                </c:pt>
                <c:pt idx="283">
                  <c:v>2.794451676</c:v>
                </c:pt>
                <c:pt idx="284">
                  <c:v>2.9377263789999999</c:v>
                </c:pt>
                <c:pt idx="285">
                  <c:v>3.088346934</c:v>
                </c:pt>
                <c:pt idx="286">
                  <c:v>3.2466899699999998</c:v>
                </c:pt>
                <c:pt idx="287">
                  <c:v>3.4131514269999998</c:v>
                </c:pt>
                <c:pt idx="288">
                  <c:v>3.588147545</c:v>
                </c:pt>
                <c:pt idx="289">
                  <c:v>3.7721159059999998</c:v>
                </c:pt>
                <c:pt idx="290">
                  <c:v>3.9655165270000001</c:v>
                </c:pt>
                <c:pt idx="291">
                  <c:v>4.1688330100000002</c:v>
                </c:pt>
                <c:pt idx="292">
                  <c:v>4.3825737509999998</c:v>
                </c:pt>
                <c:pt idx="293">
                  <c:v>4.6072732150000002</c:v>
                </c:pt>
                <c:pt idx="294">
                  <c:v>4.8434932670000004</c:v>
                </c:pt>
                <c:pt idx="295">
                  <c:v>5.0918245789999999</c:v>
                </c:pt>
                <c:pt idx="296">
                  <c:v>5.3528881100000003</c:v>
                </c:pt>
                <c:pt idx="297">
                  <c:v>5.6273366549999997</c:v>
                </c:pt>
                <c:pt idx="298">
                  <c:v>5.9158564780000003</c:v>
                </c:pt>
                <c:pt idx="299">
                  <c:v>6.2191690279999996</c:v>
                </c:pt>
                <c:pt idx="300">
                  <c:v>6.5380327449999998</c:v>
                </c:pt>
                <c:pt idx="301">
                  <c:v>6.8732449539999996</c:v>
                </c:pt>
                <c:pt idx="302">
                  <c:v>7.225643861</c:v>
                </c:pt>
                <c:pt idx="303">
                  <c:v>7.5961106469999997</c:v>
                </c:pt>
                <c:pt idx="304">
                  <c:v>7.9855716699999997</c:v>
                </c:pt>
                <c:pt idx="305">
                  <c:v>8.3950007880000008</c:v>
                </c:pt>
                <c:pt idx="306">
                  <c:v>8.8254217849999996</c:v>
                </c:pt>
                <c:pt idx="307">
                  <c:v>9.2779109379999998</c:v>
                </c:pt>
                <c:pt idx="308">
                  <c:v>9.7535997069999993</c:v>
                </c:pt>
                <c:pt idx="309">
                  <c:v>10.25367756</c:v>
                </c:pt>
                <c:pt idx="310">
                  <c:v>10.77939495</c:v>
                </c:pt>
                <c:pt idx="311">
                  <c:v>11.332066449999999</c:v>
                </c:pt>
                <c:pt idx="312">
                  <c:v>11.913074030000001</c:v>
                </c:pt>
                <c:pt idx="313">
                  <c:v>12.523870499999999</c:v>
                </c:pt>
                <c:pt idx="314">
                  <c:v>13.165983170000001</c:v>
                </c:pt>
                <c:pt idx="315">
                  <c:v>13.84101766</c:v>
                </c:pt>
                <c:pt idx="316">
                  <c:v>14.55066192</c:v>
                </c:pt>
                <c:pt idx="317">
                  <c:v>15.29669041</c:v>
                </c:pt>
                <c:pt idx="318">
                  <c:v>16.080968599999999</c:v>
                </c:pt>
                <c:pt idx="319">
                  <c:v>16.905457590000001</c:v>
                </c:pt>
                <c:pt idx="320">
                  <c:v>17.77221904</c:v>
                </c:pt>
                <c:pt idx="321">
                  <c:v>18.683420300000002</c:v>
                </c:pt>
                <c:pt idx="322">
                  <c:v>19.641339840000001</c:v>
                </c:pt>
                <c:pt idx="323">
                  <c:v>20.64837297</c:v>
                </c:pt>
              </c:numCache>
            </c:numRef>
          </c:xVal>
          <c:yVal>
            <c:numRef>
              <c:f>'5pnew'!$X$1:$X$326</c:f>
              <c:numCache>
                <c:formatCode>0.00E+00</c:formatCode>
                <c:ptCount val="326"/>
                <c:pt idx="0">
                  <c:v>0</c:v>
                </c:pt>
                <c:pt idx="1">
                  <c:v>1.1231695561529573E-18</c:v>
                </c:pt>
                <c:pt idx="2">
                  <c:v>1.9885504182290236E-17</c:v>
                </c:pt>
                <c:pt idx="3">
                  <c:v>9.2411344115987874E-17</c:v>
                </c:pt>
                <c:pt idx="4">
                  <c:v>3.1534852697237483E-16</c:v>
                </c:pt>
                <c:pt idx="5">
                  <c:v>8.4413250103324717E-16</c:v>
                </c:pt>
                <c:pt idx="6">
                  <c:v>1.9342695676459584E-15</c:v>
                </c:pt>
                <c:pt idx="7">
                  <c:v>3.973295580569758E-15</c:v>
                </c:pt>
                <c:pt idx="8">
                  <c:v>7.5283486178267904E-15</c:v>
                </c:pt>
                <c:pt idx="9">
                  <c:v>1.3413141812147184E-14</c:v>
                </c:pt>
                <c:pt idx="10">
                  <c:v>2.276236599643875E-14</c:v>
                </c:pt>
                <c:pt idx="11">
                  <c:v>3.7143983769876124E-14</c:v>
                </c:pt>
                <c:pt idx="12">
                  <c:v>5.8684865357115575E-14</c:v>
                </c:pt>
                <c:pt idx="13">
                  <c:v>9.024876546354832E-14</c:v>
                </c:pt>
                <c:pt idx="14">
                  <c:v>1.3564766191362093E-13</c:v>
                </c:pt>
                <c:pt idx="15">
                  <c:v>1.9992183890529047E-13</c:v>
                </c:pt>
                <c:pt idx="16">
                  <c:v>2.8968514339161059E-13</c:v>
                </c:pt>
                <c:pt idx="17">
                  <c:v>4.1356757332781308E-13</c:v>
                </c:pt>
                <c:pt idx="18">
                  <c:v>5.8276714687674011E-13</c:v>
                </c:pt>
                <c:pt idx="19">
                  <c:v>8.117476159068642E-13</c:v>
                </c:pt>
                <c:pt idx="20">
                  <c:v>1.1191100626636001E-12</c:v>
                </c:pt>
                <c:pt idx="21">
                  <c:v>1.5286864956091856E-12</c:v>
                </c:pt>
                <c:pt idx="22">
                  <c:v>2.0709049255519771E-12</c:v>
                </c:pt>
                <c:pt idx="23">
                  <c:v>2.7844938768608787E-12</c:v>
                </c:pt>
                <c:pt idx="24">
                  <c:v>3.7186057814318915E-12</c:v>
                </c:pt>
                <c:pt idx="25">
                  <c:v>4.9354598665216394E-12</c:v>
                </c:pt>
                <c:pt idx="26">
                  <c:v>6.5136266929665165E-12</c:v>
                </c:pt>
                <c:pt idx="27">
                  <c:v>8.5521060136201521E-12</c:v>
                </c:pt>
                <c:pt idx="28">
                  <c:v>1.1175383380170314E-11</c:v>
                </c:pt>
                <c:pt idx="29">
                  <c:v>1.4539694150129727E-11</c:v>
                </c:pt>
                <c:pt idx="30">
                  <c:v>1.8840775232555362E-11</c:v>
                </c:pt>
                <c:pt idx="31">
                  <c:v>2.4323448649550394E-11</c:v>
                </c:pt>
                <c:pt idx="32">
                  <c:v>3.1293458850247263E-11</c:v>
                </c:pt>
                <c:pt idx="33">
                  <c:v>4.0132080600139891E-11</c:v>
                </c:pt>
                <c:pt idx="34">
                  <c:v>5.1314130145729832E-11</c:v>
                </c:pt>
                <c:pt idx="35">
                  <c:v>6.5430153533080001E-11</c:v>
                </c:pt>
                <c:pt idx="36">
                  <c:v>8.3213737769191524E-11</c:v>
                </c:pt>
                <c:pt idx="37">
                  <c:v>1.0557509953715383E-10</c:v>
                </c:pt>
                <c:pt idx="38">
                  <c:v>1.3364235984915005E-10</c:v>
                </c:pt>
                <c:pt idx="39">
                  <c:v>1.68812220650366E-10</c:v>
                </c:pt>
                <c:pt idx="40">
                  <c:v>2.128121335211076E-10</c:v>
                </c:pt>
                <c:pt idx="41">
                  <c:v>2.6777649665333286E-10</c:v>
                </c:pt>
                <c:pt idx="42">
                  <c:v>3.3633996936639534E-10</c:v>
                </c:pt>
                <c:pt idx="43">
                  <c:v>4.2175163602910663E-10</c:v>
                </c:pt>
                <c:pt idx="44">
                  <c:v>5.2801455010534447E-10</c:v>
                </c:pt>
                <c:pt idx="45">
                  <c:v>6.6005612728963738E-10</c:v>
                </c:pt>
                <c:pt idx="46">
                  <c:v>8.2393598137982487E-10</c:v>
                </c:pt>
                <c:pt idx="47">
                  <c:v>1.0270991541695115E-9</c:v>
                </c:pt>
                <c:pt idx="48">
                  <c:v>1.2786842666726773E-9</c:v>
                </c:pt>
                <c:pt idx="49">
                  <c:v>1.5898980270269747E-9</c:v>
                </c:pt>
                <c:pt idx="50">
                  <c:v>1.9744697306703326E-9</c:v>
                </c:pt>
                <c:pt idx="51">
                  <c:v>2.4492020050232987E-9</c:v>
                </c:pt>
                <c:pt idx="52">
                  <c:v>3.0346370456235876E-9</c:v>
                </c:pt>
                <c:pt idx="53">
                  <c:v>3.7558610931171817E-9</c:v>
                </c:pt>
                <c:pt idx="54">
                  <c:v>4.6434738391128633E-9</c:v>
                </c:pt>
                <c:pt idx="55">
                  <c:v>5.7347539685972386E-9</c:v>
                </c:pt>
                <c:pt idx="56">
                  <c:v>7.0750569788957602E-9</c:v>
                </c:pt>
                <c:pt idx="57">
                  <c:v>8.7194868737858968E-9</c:v>
                </c:pt>
                <c:pt idx="58">
                  <c:v>1.0734889077232376E-8</c:v>
                </c:pt>
                <c:pt idx="59">
                  <c:v>1.3202217854918122E-8</c:v>
                </c:pt>
                <c:pt idx="60">
                  <c:v>1.6219337058806949E-8</c:v>
                </c:pt>
                <c:pt idx="61">
                  <c:v>1.9904318617451019E-8</c:v>
                </c:pt>
                <c:pt idx="62">
                  <c:v>2.4399305730559548E-8</c:v>
                </c:pt>
                <c:pt idx="63">
                  <c:v>2.9875010517744764E-8</c:v>
                </c:pt>
                <c:pt idx="64">
                  <c:v>3.6535911488364461E-8</c:v>
                </c:pt>
                <c:pt idx="65">
                  <c:v>4.4626208910450402E-8</c:v>
                </c:pt>
                <c:pt idx="66">
                  <c:v>5.4436578346364938E-8</c:v>
                </c:pt>
                <c:pt idx="67">
                  <c:v>6.6311733524367131E-8</c:v>
                </c:pt>
                <c:pt idx="68">
                  <c:v>8.0658763854876984E-8</c:v>
                </c:pt>
                <c:pt idx="69">
                  <c:v>9.7956143759001246E-8</c:v>
                </c:pt>
                <c:pt idx="70">
                  <c:v>1.1876321223881501E-7</c:v>
                </c:pt>
                <c:pt idx="71">
                  <c:v>1.4372978612768897E-7</c:v>
                </c:pt>
                <c:pt idx="72">
                  <c:v>1.7360538693607297E-7</c:v>
                </c:pt>
                <c:pt idx="73">
                  <c:v>2.0924731927310943E-7</c:v>
                </c:pt>
                <c:pt idx="74">
                  <c:v>2.5162653675023568E-7</c:v>
                </c:pt>
                <c:pt idx="75">
                  <c:v>3.0182986424376267E-7</c:v>
                </c:pt>
                <c:pt idx="76">
                  <c:v>3.6105673978931285E-7</c:v>
                </c:pt>
                <c:pt idx="77">
                  <c:v>4.3060826678230414E-7</c:v>
                </c:pt>
                <c:pt idx="78">
                  <c:v>5.118662072996208E-7</c:v>
                </c:pt>
                <c:pt idx="79">
                  <c:v>6.0625999313814425E-7</c:v>
                </c:pt>
                <c:pt idx="80">
                  <c:v>7.1522167672260234E-7</c:v>
                </c:pt>
                <c:pt idx="81">
                  <c:v>8.4013329740004169E-7</c:v>
                </c:pt>
                <c:pt idx="82">
                  <c:v>9.8227958344651559E-7</c:v>
                </c:pt>
                <c:pt idx="83">
                  <c:v>1.1428294020575519E-6</c:v>
                </c:pt>
                <c:pt idx="84">
                  <c:v>1.3228715335903259E-6</c:v>
                </c:pt>
                <c:pt idx="85">
                  <c:v>1.5235088774599802E-6</c:v>
                </c:pt>
                <c:pt idx="86">
                  <c:v>1.745977159701404E-6</c:v>
                </c:pt>
                <c:pt idx="87">
                  <c:v>1.9917395741806214E-6</c:v>
                </c:pt>
                <c:pt idx="88">
                  <c:v>2.2625356588342172E-6</c:v>
                </c:pt>
                <c:pt idx="89">
                  <c:v>2.5603961721261924E-6</c:v>
                </c:pt>
                <c:pt idx="90">
                  <c:v>2.8876452216651544E-6</c:v>
                </c:pt>
                <c:pt idx="91">
                  <c:v>3.2469038261733905E-6</c:v>
                </c:pt>
                <c:pt idx="92">
                  <c:v>3.6411005137242388E-6</c:v>
                </c:pt>
                <c:pt idx="93">
                  <c:v>4.0734901726679214E-6</c:v>
                </c:pt>
                <c:pt idx="94">
                  <c:v>4.5476804391178583E-6</c:v>
                </c:pt>
                <c:pt idx="95">
                  <c:v>5.0676649226828113E-6</c:v>
                </c:pt>
                <c:pt idx="96">
                  <c:v>5.6378625862957833E-6</c:v>
                </c:pt>
                <c:pt idx="97">
                  <c:v>6.2631631584607741E-6</c:v>
                </c:pt>
                <c:pt idx="98">
                  <c:v>6.9489787074310507E-6</c:v>
                </c:pt>
                <c:pt idx="99">
                  <c:v>7.7013018096205825E-6</c:v>
                </c:pt>
                <c:pt idx="100">
                  <c:v>8.5267709725150447E-6</c:v>
                </c:pt>
                <c:pt idx="101">
                  <c:v>9.4327441552144176E-6</c:v>
                </c:pt>
                <c:pt idx="102">
                  <c:v>1.0427381428706892E-5</c:v>
                </c:pt>
                <c:pt idx="103">
                  <c:v>1.1519737849093791E-5</c:v>
                </c:pt>
                <c:pt idx="104">
                  <c:v>1.2719868024991789E-5</c:v>
                </c:pt>
                <c:pt idx="105">
                  <c:v>1.4038943763094055E-5</c:v>
                </c:pt>
                <c:pt idx="106">
                  <c:v>1.548938662330151E-5</c:v>
                </c:pt>
                <c:pt idx="107">
                  <c:v>1.7085017367825355E-5</c:v>
                </c:pt>
                <c:pt idx="108">
                  <c:v>1.884122448693847E-5</c:v>
                </c:pt>
                <c:pt idx="109">
                  <c:v>2.0775154432804493E-5</c:v>
                </c:pt>
                <c:pt idx="110">
                  <c:v>2.2905926523977937E-5</c:v>
                </c:pt>
                <c:pt idx="111">
                  <c:v>2.5254875776132474E-5</c:v>
                </c:pt>
                <c:pt idx="112">
                  <c:v>2.78458274951704E-5</c:v>
                </c:pt>
                <c:pt idx="113">
                  <c:v>3.0705408063702903E-5</c:v>
                </c:pt>
                <c:pt idx="114">
                  <c:v>3.386339677897938E-5</c:v>
                </c:pt>
                <c:pt idx="115">
                  <c:v>3.7353124340919423E-5</c:v>
                </c:pt>
                <c:pt idx="116">
                  <c:v>4.1211924662451285E-5</c:v>
                </c:pt>
                <c:pt idx="117">
                  <c:v>4.5481647127699877E-5</c:v>
                </c:pt>
                <c:pt idx="118">
                  <c:v>5.0209237755140553E-5</c:v>
                </c:pt>
                <c:pt idx="119">
                  <c:v>5.5447398895345641E-5</c:v>
                </c:pt>
                <c:pt idx="120">
                  <c:v>6.1255338264074149E-5</c:v>
                </c:pt>
                <c:pt idx="121">
                  <c:v>6.7699619845665697E-5</c:v>
                </c:pt>
                <c:pt idx="122">
                  <c:v>7.4855130664845115E-5</c:v>
                </c:pt>
                <c:pt idx="123">
                  <c:v>8.2806179791259686E-5</c:v>
                </c:pt>
                <c:pt idx="124">
                  <c:v>9.1647747512968379E-5</c:v>
                </c:pt>
                <c:pt idx="125">
                  <c:v>1.0148690611007817E-4</c:v>
                </c:pt>
                <c:pt idx="126">
                  <c:v>1.1244443510464255E-4</c:v>
                </c:pt>
                <c:pt idx="127">
                  <c:v>1.246566589351426E-4</c:v>
                </c:pt>
                <c:pt idx="128">
                  <c:v>1.3827753675651135E-4</c:v>
                </c:pt>
                <c:pt idx="129">
                  <c:v>1.5348103835461269E-4</c:v>
                </c:pt>
                <c:pt idx="130">
                  <c:v>1.7046384689846776E-4</c:v>
                </c:pt>
                <c:pt idx="131">
                  <c:v>1.8944843127359344E-4</c:v>
                </c:pt>
                <c:pt idx="132">
                  <c:v>2.1068653744834396E-4</c:v>
                </c:pt>
                <c:pt idx="133">
                  <c:v>2.3446315463376125E-4</c:v>
                </c:pt>
                <c:pt idx="134">
                  <c:v>2.6110102034108924E-4</c:v>
                </c:pt>
                <c:pt idx="135">
                  <c:v>2.9096573176827582E-4</c:v>
                </c:pt>
                <c:pt idx="136">
                  <c:v>3.2447154176288472E-4</c:v>
                </c:pt>
                <c:pt idx="137">
                  <c:v>3.6208792774567426E-4</c:v>
                </c:pt>
                <c:pt idx="138">
                  <c:v>4.0434702424491814E-4</c:v>
                </c:pt>
                <c:pt idx="139">
                  <c:v>4.5185203174544241E-4</c:v>
                </c:pt>
                <c:pt idx="140">
                  <c:v>5.0528670672546718E-4</c:v>
                </c:pt>
                <c:pt idx="141">
                  <c:v>5.6542606292363934E-4</c:v>
                </c:pt>
                <c:pt idx="142">
                  <c:v>6.3314841996802123E-4</c:v>
                </c:pt>
                <c:pt idx="143">
                  <c:v>7.094489349330316E-4</c:v>
                </c:pt>
                <c:pt idx="144">
                  <c:v>7.9545477329118848E-4</c:v>
                </c:pt>
                <c:pt idx="145">
                  <c:v>8.9244207486283633E-4</c:v>
                </c:pt>
                <c:pt idx="146">
                  <c:v>1.0018548672044482E-3</c:v>
                </c:pt>
                <c:pt idx="147">
                  <c:v>1.1253260971784448E-3</c:v>
                </c:pt>
                <c:pt idx="148">
                  <c:v>1.2647009206591443E-3</c:v>
                </c:pt>
                <c:pt idx="149">
                  <c:v>1.4220623939340355E-3</c:v>
                </c:pt>
                <c:pt idx="150">
                  <c:v>1.5997596834244367E-3</c:v>
                </c:pt>
                <c:pt idx="151">
                  <c:v>1.8004388675797671E-3</c:v>
                </c:pt>
                <c:pt idx="152">
                  <c:v>2.0270763720891508E-3</c:v>
                </c:pt>
                <c:pt idx="153">
                  <c:v>2.2830149877370171E-3</c:v>
                </c:pt>
                <c:pt idx="154">
                  <c:v>2.5720023478540597E-3</c:v>
                </c:pt>
                <c:pt idx="155">
                  <c:v>2.8982316166131206E-3</c:v>
                </c:pt>
                <c:pt idx="156">
                  <c:v>3.266383972197885E-3</c:v>
                </c:pt>
                <c:pt idx="157">
                  <c:v>3.6816722949724033E-3</c:v>
                </c:pt>
                <c:pt idx="158">
                  <c:v>4.1498852210445913E-3</c:v>
                </c:pt>
                <c:pt idx="159">
                  <c:v>4.6774304066226E-3</c:v>
                </c:pt>
                <c:pt idx="160">
                  <c:v>5.2713755164128665E-3</c:v>
                </c:pt>
                <c:pt idx="161">
                  <c:v>5.93948500900136E-3</c:v>
                </c:pt>
                <c:pt idx="162">
                  <c:v>6.6902502680536522E-3</c:v>
                </c:pt>
                <c:pt idx="163">
                  <c:v>7.5329100500721299E-3</c:v>
                </c:pt>
                <c:pt idx="164">
                  <c:v>8.4774575500843174E-3</c:v>
                </c:pt>
                <c:pt idx="165">
                  <c:v>9.5346295956328236E-3</c:v>
                </c:pt>
                <c:pt idx="166">
                  <c:v>1.07158726199185E-2</c:v>
                </c:pt>
                <c:pt idx="167">
                  <c:v>1.2033279242895982E-2</c:v>
                </c:pt>
                <c:pt idx="168">
                  <c:v>1.3499488053878588E-2</c:v>
                </c:pt>
                <c:pt idx="169">
                  <c:v>1.5127538647690727E-2</c:v>
                </c:pt>
                <c:pt idx="170">
                  <c:v>1.6930672480560387E-2</c:v>
                </c:pt>
                <c:pt idx="171">
                  <c:v>1.8922069795417711E-2</c:v>
                </c:pt>
                <c:pt idx="172">
                  <c:v>2.1114511610177224E-2</c:v>
                </c:pt>
                <c:pt idx="173">
                  <c:v>2.3519956137954365E-2</c:v>
                </c:pt>
                <c:pt idx="174">
                  <c:v>2.6149018565098773E-2</c:v>
                </c:pt>
                <c:pt idx="175">
                  <c:v>2.9010344074519519E-2</c:v>
                </c:pt>
                <c:pt idx="176">
                  <c:v>3.2109865900553786E-2</c:v>
                </c:pt>
                <c:pt idx="177">
                  <c:v>3.5449942635247152E-2</c:v>
                </c:pt>
                <c:pt idx="178">
                  <c:v>3.9028373807690406E-2</c:v>
                </c:pt>
                <c:pt idx="179">
                  <c:v>4.2837298054051558E-2</c:v>
                </c:pt>
                <c:pt idx="180">
                  <c:v>4.6861986859765399E-2</c:v>
                </c:pt>
                <c:pt idx="181">
                  <c:v>5.107955739234004E-2</c:v>
                </c:pt>
                <c:pt idx="182">
                  <c:v>5.5457640078405999E-2</c:v>
                </c:pt>
                <c:pt idx="183">
                  <c:v>5.9953053556824995E-2</c:v>
                </c:pt>
                <c:pt idx="184">
                  <c:v>6.4510557402789784E-2</c:v>
                </c:pt>
                <c:pt idx="185">
                  <c:v>6.9061773829293557E-2</c:v>
                </c:pt>
                <c:pt idx="186">
                  <c:v>7.3524392799054081E-2</c:v>
                </c:pt>
                <c:pt idx="187">
                  <c:v>7.7801798127103222E-2</c:v>
                </c:pt>
                <c:pt idx="188">
                  <c:v>8.1783274238604667E-2</c:v>
                </c:pt>
                <c:pt idx="189">
                  <c:v>8.5344973529215287E-2</c:v>
                </c:pt>
                <c:pt idx="190">
                  <c:v>8.835183660656773E-2</c:v>
                </c:pt>
                <c:pt idx="191">
                  <c:v>9.0660661215970481E-2</c:v>
                </c:pt>
                <c:pt idx="192">
                  <c:v>9.2124505798340126E-2</c:v>
                </c:pt>
                <c:pt idx="193">
                  <c:v>9.2598580985722351E-2</c:v>
                </c:pt>
                <c:pt idx="194">
                  <c:v>9.194772989291175E-2</c:v>
                </c:pt>
                <c:pt idx="195">
                  <c:v>9.0055511437138025E-2</c:v>
                </c:pt>
                <c:pt idx="196">
                  <c:v>8.6834782388275744E-2</c:v>
                </c:pt>
                <c:pt idx="197">
                  <c:v>8.223951875585328E-2</c:v>
                </c:pt>
                <c:pt idx="198">
                  <c:v>7.6277422778399495E-2</c:v>
                </c:pt>
                <c:pt idx="199">
                  <c:v>6.9022639211648654E-2</c:v>
                </c:pt>
                <c:pt idx="200">
                  <c:v>6.062765486506163E-2</c:v>
                </c:pt>
                <c:pt idx="201">
                  <c:v>5.1333204715150342E-2</c:v>
                </c:pt>
                <c:pt idx="202">
                  <c:v>4.1474771441675093E-2</c:v>
                </c:pt>
                <c:pt idx="203">
                  <c:v>3.1484085853403003E-2</c:v>
                </c:pt>
                <c:pt idx="204">
                  <c:v>2.1883947631417596E-2</c:v>
                </c:pt>
                <c:pt idx="205">
                  <c:v>1.3274742878417754E-2</c:v>
                </c:pt>
                <c:pt idx="206">
                  <c:v>6.311284672125249E-3</c:v>
                </c:pt>
                <c:pt idx="207">
                  <c:v>1.6690982954028484E-3</c:v>
                </c:pt>
                <c:pt idx="208">
                  <c:v>4.7336852195004582E-8</c:v>
                </c:pt>
                <c:pt idx="209">
                  <c:v>1.878270461268376E-3</c:v>
                </c:pt>
                <c:pt idx="210">
                  <c:v>7.7387496943671849E-3</c:v>
                </c:pt>
                <c:pt idx="211">
                  <c:v>1.7812395404721248E-2</c:v>
                </c:pt>
                <c:pt idx="212">
                  <c:v>3.2063184731168981E-2</c:v>
                </c:pt>
                <c:pt idx="213">
                  <c:v>5.0134438869109871E-2</c:v>
                </c:pt>
                <c:pt idx="214">
                  <c:v>7.1312516522263614E-2</c:v>
                </c:pt>
                <c:pt idx="215">
                  <c:v>9.4516736442884927E-2</c:v>
                </c:pt>
                <c:pt idx="216">
                  <c:v>0.11832389728866438</c:v>
                </c:pt>
                <c:pt idx="217">
                  <c:v>0.14103406054462034</c:v>
                </c:pt>
                <c:pt idx="218">
                  <c:v>0.16078109449486216</c:v>
                </c:pt>
                <c:pt idx="219">
                  <c:v>0.17568682443729478</c:v>
                </c:pt>
                <c:pt idx="220">
                  <c:v>0.18405169049204165</c:v>
                </c:pt>
                <c:pt idx="221">
                  <c:v>0.18456805753413941</c:v>
                </c:pt>
                <c:pt idx="222">
                  <c:v>0.17653552263946434</c:v>
                </c:pt>
                <c:pt idx="223">
                  <c:v>0.16005175354436915</c:v>
                </c:pt>
                <c:pt idx="224">
                  <c:v>0.13614875449373431</c:v>
                </c:pt>
                <c:pt idx="225">
                  <c:v>0.10684420433180267</c:v>
                </c:pt>
                <c:pt idx="226">
                  <c:v>7.5081672181132847E-2</c:v>
                </c:pt>
                <c:pt idx="227">
                  <c:v>4.4542700786549018E-2</c:v>
                </c:pt>
                <c:pt idx="228">
                  <c:v>1.9327940726421269E-2</c:v>
                </c:pt>
                <c:pt idx="229">
                  <c:v>3.5228542761718972E-3</c:v>
                </c:pt>
                <c:pt idx="230">
                  <c:v>6.8415266110322765E-4</c:v>
                </c:pt>
                <c:pt idx="231">
                  <c:v>1.3303285173325399E-2</c:v>
                </c:pt>
                <c:pt idx="232">
                  <c:v>4.2319369916142005E-2</c:v>
                </c:pt>
                <c:pt idx="233">
                  <c:v>8.6762000947782483E-2</c:v>
                </c:pt>
                <c:pt idx="234">
                  <c:v>0.14360078841325266</c:v>
                </c:pt>
                <c:pt idx="235">
                  <c:v>0.20786095044985956</c:v>
                </c:pt>
                <c:pt idx="236">
                  <c:v>0.27303267722651331</c:v>
                </c:pt>
                <c:pt idx="237">
                  <c:v>0.33175919230247397</c:v>
                </c:pt>
                <c:pt idx="238">
                  <c:v>0.37674044924363514</c:v>
                </c:pt>
                <c:pt idx="239">
                  <c:v>0.40174471455808913</c:v>
                </c:pt>
                <c:pt idx="240">
                  <c:v>0.40258827949921122</c:v>
                </c:pt>
                <c:pt idx="241">
                  <c:v>0.37793232820152572</c:v>
                </c:pt>
                <c:pt idx="242">
                  <c:v>0.32976015404501308</c:v>
                </c:pt>
                <c:pt idx="243">
                  <c:v>0.26343698962192141</c:v>
                </c:pt>
                <c:pt idx="244">
                  <c:v>0.18731289420166175</c:v>
                </c:pt>
                <c:pt idx="245">
                  <c:v>0.11189652838547073</c:v>
                </c:pt>
                <c:pt idx="246">
                  <c:v>4.8692492594169023E-2</c:v>
                </c:pt>
                <c:pt idx="247">
                  <c:v>8.846336414815836E-3</c:v>
                </c:pt>
                <c:pt idx="248">
                  <c:v>1.7714730957257379E-3</c:v>
                </c:pt>
                <c:pt idx="249">
                  <c:v>3.3937306947588591E-2</c:v>
                </c:pt>
                <c:pt idx="250">
                  <c:v>0.10797822117143795</c:v>
                </c:pt>
                <c:pt idx="251">
                  <c:v>0.22224225511153045</c:v>
                </c:pt>
                <c:pt idx="252">
                  <c:v>0.3708420781260115</c:v>
                </c:pt>
                <c:pt idx="253">
                  <c:v>0.54420630887975163</c:v>
                </c:pt>
                <c:pt idx="254">
                  <c:v>0.73006422253322145</c:v>
                </c:pt>
                <c:pt idx="255">
                  <c:v>0.91473971622516026</c:v>
                </c:pt>
                <c:pt idx="256">
                  <c:v>1.0845891816262931</c:v>
                </c:pt>
                <c:pt idx="257">
                  <c:v>1.2273994371509271</c:v>
                </c:pt>
                <c:pt idx="258">
                  <c:v>1.3335700565740296</c:v>
                </c:pt>
                <c:pt idx="259">
                  <c:v>1.3969390869468374</c:v>
                </c:pt>
                <c:pt idx="260">
                  <c:v>1.4151669105373099</c:v>
                </c:pt>
                <c:pt idx="261">
                  <c:v>1.3896603387544881</c:v>
                </c:pt>
                <c:pt idx="262">
                  <c:v>1.3250857957241642</c:v>
                </c:pt>
                <c:pt idx="263">
                  <c:v>1.2285745215080344</c:v>
                </c:pt>
                <c:pt idx="264">
                  <c:v>1.1087556367080647</c:v>
                </c:pt>
                <c:pt idx="265">
                  <c:v>0.97476039787592406</c:v>
                </c:pt>
                <c:pt idx="266">
                  <c:v>0.8353248992593143</c:v>
                </c:pt>
                <c:pt idx="267">
                  <c:v>0.6980849105015926</c:v>
                </c:pt>
                <c:pt idx="268">
                  <c:v>0.56911393527340692</c:v>
                </c:pt>
                <c:pt idx="269">
                  <c:v>0.45271301927012669</c:v>
                </c:pt>
                <c:pt idx="270">
                  <c:v>0.35142531957134099</c:v>
                </c:pt>
                <c:pt idx="271">
                  <c:v>0.2662244476380245</c:v>
                </c:pt>
                <c:pt idx="272">
                  <c:v>0.19681442829262175</c:v>
                </c:pt>
                <c:pt idx="273">
                  <c:v>0.1419795644550888</c:v>
                </c:pt>
                <c:pt idx="274">
                  <c:v>9.9931642473264345E-2</c:v>
                </c:pt>
                <c:pt idx="275">
                  <c:v>6.8616119586348875E-2</c:v>
                </c:pt>
                <c:pt idx="276">
                  <c:v>4.595469240564793E-2</c:v>
                </c:pt>
                <c:pt idx="277">
                  <c:v>3.0016134019820524E-2</c:v>
                </c:pt>
                <c:pt idx="278">
                  <c:v>1.9118685983477296E-2</c:v>
                </c:pt>
                <c:pt idx="279">
                  <c:v>1.1874797445332555E-2</c:v>
                </c:pt>
                <c:pt idx="280">
                  <c:v>7.1926694140515661E-3</c:v>
                </c:pt>
                <c:pt idx="281">
                  <c:v>4.2495465634921591E-3</c:v>
                </c:pt>
                <c:pt idx="282">
                  <c:v>2.449960347430715E-3</c:v>
                </c:pt>
                <c:pt idx="283">
                  <c:v>1.3791776326455049E-3</c:v>
                </c:pt>
                <c:pt idx="284">
                  <c:v>7.5881595884203217E-4</c:v>
                </c:pt>
                <c:pt idx="285">
                  <c:v>4.0857503167965055E-4</c:v>
                </c:pt>
                <c:pt idx="286">
                  <c:v>2.156572460215836E-4</c:v>
                </c:pt>
                <c:pt idx="287">
                  <c:v>1.1182424498199878E-4</c:v>
                </c:pt>
                <c:pt idx="288">
                  <c:v>5.7107258206027456E-5</c:v>
                </c:pt>
                <c:pt idx="289">
                  <c:v>2.880629218814262E-5</c:v>
                </c:pt>
                <c:pt idx="290">
                  <c:v>1.4397190515059191E-5</c:v>
                </c:pt>
                <c:pt idx="291">
                  <c:v>7.1519176253780062E-6</c:v>
                </c:pt>
                <c:pt idx="292">
                  <c:v>3.5413625162620755E-6</c:v>
                </c:pt>
                <c:pt idx="293">
                  <c:v>1.7519776078768683E-6</c:v>
                </c:pt>
                <c:pt idx="294">
                  <c:v>8.6724832203774007E-7</c:v>
                </c:pt>
                <c:pt idx="295">
                  <c:v>4.297539999296212E-7</c:v>
                </c:pt>
                <c:pt idx="296">
                  <c:v>2.1305808313726755E-7</c:v>
                </c:pt>
                <c:pt idx="297">
                  <c:v>1.0550978552578645E-7</c:v>
                </c:pt>
                <c:pt idx="298">
                  <c:v>5.2069520780438491E-8</c:v>
                </c:pt>
                <c:pt idx="299">
                  <c:v>2.5534616233806137E-8</c:v>
                </c:pt>
                <c:pt idx="300">
                  <c:v>1.2404564392883556E-8</c:v>
                </c:pt>
                <c:pt idx="301">
                  <c:v>5.9508098790130246E-9</c:v>
                </c:pt>
                <c:pt idx="302">
                  <c:v>2.8105652931610906E-9</c:v>
                </c:pt>
                <c:pt idx="303">
                  <c:v>1.3031325240535222E-9</c:v>
                </c:pt>
                <c:pt idx="304">
                  <c:v>5.9155107550263839E-10</c:v>
                </c:pt>
                <c:pt idx="305">
                  <c:v>2.6224090057189731E-10</c:v>
                </c:pt>
                <c:pt idx="306">
                  <c:v>1.1325355980902074E-10</c:v>
                </c:pt>
                <c:pt idx="307">
                  <c:v>4.7534089393201776E-11</c:v>
                </c:pt>
                <c:pt idx="308">
                  <c:v>1.9342725688649513E-11</c:v>
                </c:pt>
                <c:pt idx="309">
                  <c:v>7.6125213206954013E-12</c:v>
                </c:pt>
                <c:pt idx="310">
                  <c:v>2.8903223153862818E-12</c:v>
                </c:pt>
                <c:pt idx="311">
                  <c:v>1.0559437092555409E-12</c:v>
                </c:pt>
                <c:pt idx="312">
                  <c:v>3.7020151403663192E-13</c:v>
                </c:pt>
                <c:pt idx="313">
                  <c:v>1.2419900685780074E-13</c:v>
                </c:pt>
                <c:pt idx="314">
                  <c:v>3.9756929357124731E-14</c:v>
                </c:pt>
                <c:pt idx="315">
                  <c:v>1.2106114264206291E-14</c:v>
                </c:pt>
                <c:pt idx="316">
                  <c:v>3.4956618968694798E-15</c:v>
                </c:pt>
                <c:pt idx="317">
                  <c:v>9.5404247038182324E-16</c:v>
                </c:pt>
                <c:pt idx="318">
                  <c:v>2.4526886014885287E-16</c:v>
                </c:pt>
                <c:pt idx="319">
                  <c:v>5.9204024392827722E-17</c:v>
                </c:pt>
                <c:pt idx="320">
                  <c:v>1.3347770592688208E-17</c:v>
                </c:pt>
                <c:pt idx="321">
                  <c:v>2.8328765879621406E-18</c:v>
                </c:pt>
                <c:pt idx="322">
                  <c:v>5.344940918069696E-19</c:v>
                </c:pt>
                <c:pt idx="323">
                  <c:v>9.7357928864631504E-20</c:v>
                </c:pt>
                <c:pt idx="324">
                  <c:v>0</c:v>
                </c:pt>
                <c:pt idx="325">
                  <c:v>0</c:v>
                </c:pt>
              </c:numCache>
            </c:numRef>
          </c:yVal>
          <c:smooth val="1"/>
        </c:ser>
        <c:ser>
          <c:idx val="4"/>
          <c:order val="3"/>
          <c:tx>
            <c:v>5p- R Small</c:v>
          </c:tx>
          <c:marker>
            <c:symbol val="none"/>
          </c:marker>
          <c:xVal>
            <c:numRef>
              <c:f>'5pnew'!$U$1:$U$326</c:f>
              <c:numCache>
                <c:formatCode>0.00E+00</c:formatCode>
                <c:ptCount val="326"/>
                <c:pt idx="0">
                  <c:v>0</c:v>
                </c:pt>
                <c:pt idx="1">
                  <c:v>1.025421928E-7</c:v>
                </c:pt>
                <c:pt idx="2">
                  <c:v>2.103418362E-7</c:v>
                </c:pt>
                <c:pt idx="3">
                  <c:v>3.236684855E-7</c:v>
                </c:pt>
                <c:pt idx="4">
                  <c:v>4.4280551629999998E-7</c:v>
                </c:pt>
                <c:pt idx="5">
                  <c:v>5.6805083340000005E-7</c:v>
                </c:pt>
                <c:pt idx="6">
                  <c:v>6.9971761520000004E-7</c:v>
                </c:pt>
                <c:pt idx="7">
                  <c:v>8.3813509719999995E-7</c:v>
                </c:pt>
                <c:pt idx="8">
                  <c:v>9.8364939529999993E-7</c:v>
                </c:pt>
                <c:pt idx="9">
                  <c:v>1.136624371E-6</c:v>
                </c:pt>
                <c:pt idx="10">
                  <c:v>1.2974425409999999E-6</c:v>
                </c:pt>
                <c:pt idx="11">
                  <c:v>1.4665060359999999E-6</c:v>
                </c:pt>
                <c:pt idx="12">
                  <c:v>1.644237601E-6</c:v>
                </c:pt>
                <c:pt idx="13">
                  <c:v>1.8310816580000001E-6</c:v>
                </c:pt>
                <c:pt idx="14">
                  <c:v>2.0275054149999999E-6</c:v>
                </c:pt>
                <c:pt idx="15">
                  <c:v>2.2340000330000001E-6</c:v>
                </c:pt>
                <c:pt idx="16">
                  <c:v>2.4510818569999999E-6</c:v>
                </c:pt>
                <c:pt idx="17">
                  <c:v>2.6792937039999999E-6</c:v>
                </c:pt>
                <c:pt idx="18">
                  <c:v>2.9192062219999998E-6</c:v>
                </c:pt>
                <c:pt idx="19">
                  <c:v>3.1714193190000001E-6</c:v>
                </c:pt>
                <c:pt idx="20">
                  <c:v>3.436563657E-6</c:v>
                </c:pt>
                <c:pt idx="21">
                  <c:v>3.7153022359999999E-6</c:v>
                </c:pt>
                <c:pt idx="22">
                  <c:v>4.0083320479999996E-6</c:v>
                </c:pt>
                <c:pt idx="23">
                  <c:v>4.3163858190000002E-6</c:v>
                </c:pt>
                <c:pt idx="24">
                  <c:v>4.6402338449999999E-6</c:v>
                </c:pt>
                <c:pt idx="25">
                  <c:v>4.9806859150000003E-6</c:v>
                </c:pt>
                <c:pt idx="26">
                  <c:v>5.3385933350000001E-6</c:v>
                </c:pt>
                <c:pt idx="27">
                  <c:v>5.7148510610000004E-6</c:v>
                </c:pt>
                <c:pt idx="28">
                  <c:v>6.1103999339999999E-6</c:v>
                </c:pt>
                <c:pt idx="29">
                  <c:v>6.5262290299999999E-6</c:v>
                </c:pt>
                <c:pt idx="30">
                  <c:v>6.9633781410000003E-6</c:v>
                </c:pt>
                <c:pt idx="31">
                  <c:v>7.4229403650000003E-6</c:v>
                </c:pt>
                <c:pt idx="32">
                  <c:v>7.9060648490000003E-6</c:v>
                </c:pt>
                <c:pt idx="33">
                  <c:v>8.4139596540000006E-6</c:v>
                </c:pt>
                <c:pt idx="34">
                  <c:v>8.9478947830000006E-6</c:v>
                </c:pt>
                <c:pt idx="35">
                  <c:v>9.5092053520000003E-6</c:v>
                </c:pt>
                <c:pt idx="36">
                  <c:v>1.0099294929999999E-5</c:v>
                </c:pt>
                <c:pt idx="37">
                  <c:v>1.0719639050000001E-5</c:v>
                </c:pt>
                <c:pt idx="38">
                  <c:v>1.137178888E-5</c:v>
                </c:pt>
                <c:pt idx="39">
                  <c:v>1.205737516E-5</c:v>
                </c:pt>
                <c:pt idx="40">
                  <c:v>1.27781122E-5</c:v>
                </c:pt>
                <c:pt idx="41">
                  <c:v>1.353580221E-5</c:v>
                </c:pt>
                <c:pt idx="42">
                  <c:v>1.4332339830000001E-5</c:v>
                </c:pt>
                <c:pt idx="43">
                  <c:v>1.516971679E-5</c:v>
                </c:pt>
                <c:pt idx="44">
                  <c:v>1.6050027000000001E-5</c:v>
                </c:pt>
                <c:pt idx="45">
                  <c:v>1.6975471669999999E-5</c:v>
                </c:pt>
                <c:pt idx="46">
                  <c:v>1.7948364910000002E-5</c:v>
                </c:pt>
                <c:pt idx="47">
                  <c:v>1.8971139450000001E-5</c:v>
                </c:pt>
                <c:pt idx="48">
                  <c:v>2.0046352760000001E-5</c:v>
                </c:pt>
                <c:pt idx="49">
                  <c:v>2.117669344E-5</c:v>
                </c:pt>
                <c:pt idx="50">
                  <c:v>2.2364987919999999E-5</c:v>
                </c:pt>
                <c:pt idx="51">
                  <c:v>2.3614207570000001E-5</c:v>
                </c:pt>
                <c:pt idx="52">
                  <c:v>2.4927476070000001E-5</c:v>
                </c:pt>
                <c:pt idx="53">
                  <c:v>2.6308077289999998E-5</c:v>
                </c:pt>
                <c:pt idx="54">
                  <c:v>2.7759463449999998E-5</c:v>
                </c:pt>
                <c:pt idx="55">
                  <c:v>2.9285263770000001E-5</c:v>
                </c:pt>
                <c:pt idx="56">
                  <c:v>3.0889293540000001E-5</c:v>
                </c:pt>
                <c:pt idx="57">
                  <c:v>3.2575563680000001E-5</c:v>
                </c:pt>
                <c:pt idx="58">
                  <c:v>3.4348290739999998E-5</c:v>
                </c:pt>
                <c:pt idx="59">
                  <c:v>3.6211907460000003E-5</c:v>
                </c:pt>
                <c:pt idx="60">
                  <c:v>3.8171073849999999E-5</c:v>
                </c:pt>
                <c:pt idx="61">
                  <c:v>4.0230688849999997E-5</c:v>
                </c:pt>
                <c:pt idx="62">
                  <c:v>4.2395902560000001E-5</c:v>
                </c:pt>
                <c:pt idx="63">
                  <c:v>4.4672129159999999E-5</c:v>
                </c:pt>
                <c:pt idx="64">
                  <c:v>4.7065060389999998E-5</c:v>
                </c:pt>
                <c:pt idx="65">
                  <c:v>4.9580679830000003E-5</c:v>
                </c:pt>
                <c:pt idx="66">
                  <c:v>5.2225277839999999E-5</c:v>
                </c:pt>
                <c:pt idx="67">
                  <c:v>5.5005467290000002E-5</c:v>
                </c:pt>
                <c:pt idx="68">
                  <c:v>5.7928200090000001E-5</c:v>
                </c:pt>
                <c:pt idx="69">
                  <c:v>6.1000784619999999E-5</c:v>
                </c:pt>
                <c:pt idx="70">
                  <c:v>6.4230903919999994E-5</c:v>
                </c:pt>
                <c:pt idx="71">
                  <c:v>6.7626634979999997E-5</c:v>
                </c:pt>
                <c:pt idx="72">
                  <c:v>7.1196468890000002E-5</c:v>
                </c:pt>
                <c:pt idx="73">
                  <c:v>7.4949332099999997E-5</c:v>
                </c:pt>
                <c:pt idx="74">
                  <c:v>7.8894608720000005E-5</c:v>
                </c:pt>
                <c:pt idx="75">
                  <c:v>8.3042164000000004E-5</c:v>
                </c:pt>
                <c:pt idx="76">
                  <c:v>8.7402368990000001E-5</c:v>
                </c:pt>
                <c:pt idx="77">
                  <c:v>9.1986126460000007E-5</c:v>
                </c:pt>
                <c:pt idx="78">
                  <c:v>9.6804898210000006E-5</c:v>
                </c:pt>
                <c:pt idx="79">
                  <c:v>1.0187073370000001E-4</c:v>
                </c:pt>
                <c:pt idx="80">
                  <c:v>1.0719630009999999E-4</c:v>
                </c:pt>
                <c:pt idx="81">
                  <c:v>1.127949141E-4</c:v>
                </c:pt>
                <c:pt idx="82">
                  <c:v>1.186805752E-4</c:v>
                </c:pt>
                <c:pt idx="83">
                  <c:v>1.2486800059999999E-4</c:v>
                </c:pt>
                <c:pt idx="84">
                  <c:v>1.313726621E-4</c:v>
                </c:pt>
                <c:pt idx="85">
                  <c:v>1.3821082469999999E-4</c:v>
                </c:pt>
                <c:pt idx="86">
                  <c:v>1.453995874E-4</c:v>
                </c:pt>
                <c:pt idx="87">
                  <c:v>1.529569259E-4</c:v>
                </c:pt>
                <c:pt idx="88">
                  <c:v>1.6090173729999999E-4</c:v>
                </c:pt>
                <c:pt idx="89">
                  <c:v>1.6925388799999999E-4</c:v>
                </c:pt>
                <c:pt idx="90">
                  <c:v>1.780342626E-4</c:v>
                </c:pt>
                <c:pt idx="91">
                  <c:v>1.872648166E-4</c:v>
                </c:pt>
                <c:pt idx="92">
                  <c:v>1.9696863129999999E-4</c:v>
                </c:pt>
                <c:pt idx="93">
                  <c:v>2.071699712E-4</c:v>
                </c:pt>
                <c:pt idx="94">
                  <c:v>2.178943449E-4</c:v>
                </c:pt>
                <c:pt idx="95">
                  <c:v>2.2916856910000001E-4</c:v>
                </c:pt>
                <c:pt idx="96">
                  <c:v>2.4102083499999999E-4</c:v>
                </c:pt>
                <c:pt idx="97">
                  <c:v>2.5348077969999998E-4</c:v>
                </c:pt>
                <c:pt idx="98">
                  <c:v>2.6657955939999998E-4</c:v>
                </c:pt>
                <c:pt idx="99">
                  <c:v>2.8034992780000002E-4</c:v>
                </c:pt>
                <c:pt idx="100">
                  <c:v>2.9482631820000003E-4</c:v>
                </c:pt>
                <c:pt idx="101">
                  <c:v>3.1004492900000002E-4</c:v>
                </c:pt>
                <c:pt idx="102">
                  <c:v>3.2604381460000001E-4</c:v>
                </c:pt>
                <c:pt idx="103">
                  <c:v>3.428629806E-4</c:v>
                </c:pt>
                <c:pt idx="104">
                  <c:v>3.6054448379999998E-4</c:v>
                </c:pt>
                <c:pt idx="105">
                  <c:v>3.7913253690000001E-4</c:v>
                </c:pt>
                <c:pt idx="106">
                  <c:v>3.9867361989999998E-4</c:v>
                </c:pt>
                <c:pt idx="107">
                  <c:v>4.1921659569999999E-4</c:v>
                </c:pt>
                <c:pt idx="108">
                  <c:v>4.4081283240000001E-4</c:v>
                </c:pt>
                <c:pt idx="109">
                  <c:v>4.6351633179999999E-4</c:v>
                </c:pt>
                <c:pt idx="110">
                  <c:v>4.8738386449999999E-4</c:v>
                </c:pt>
                <c:pt idx="111">
                  <c:v>5.1247511180000001E-4</c:v>
                </c:pt>
                <c:pt idx="112">
                  <c:v>5.3885281489999995E-4</c:v>
                </c:pt>
                <c:pt idx="113">
                  <c:v>5.6658293159999999E-4</c:v>
                </c:pt>
                <c:pt idx="114">
                  <c:v>5.9573480189999996E-4</c:v>
                </c:pt>
                <c:pt idx="115">
                  <c:v>6.2638132059999996E-4</c:v>
                </c:pt>
                <c:pt idx="116">
                  <c:v>6.5859911980000005E-4</c:v>
                </c:pt>
                <c:pt idx="117">
                  <c:v>6.9246876100000001E-4</c:v>
                </c:pt>
                <c:pt idx="118">
                  <c:v>7.2807493570000001E-4</c:v>
                </c:pt>
                <c:pt idx="119">
                  <c:v>7.6550667809999998E-4</c:v>
                </c:pt>
                <c:pt idx="120">
                  <c:v>8.0485758700000001E-4</c:v>
                </c:pt>
                <c:pt idx="121">
                  <c:v>8.4622606010000001E-4</c:v>
                </c:pt>
                <c:pt idx="122">
                  <c:v>8.8971554019999998E-4</c:v>
                </c:pt>
                <c:pt idx="123">
                  <c:v>9.3543477359999999E-4</c:v>
                </c:pt>
                <c:pt idx="124">
                  <c:v>9.8349808220000003E-4</c:v>
                </c:pt>
                <c:pt idx="125">
                  <c:v>1.0340256490000001E-3</c:v>
                </c:pt>
                <c:pt idx="126">
                  <c:v>1.08714382E-3</c:v>
                </c:pt>
                <c:pt idx="127">
                  <c:v>1.1429854180000001E-3</c:v>
                </c:pt>
                <c:pt idx="128">
                  <c:v>1.201690076E-3</c:v>
                </c:pt>
                <c:pt idx="129">
                  <c:v>1.2634045859999999E-3</c:v>
                </c:pt>
                <c:pt idx="130">
                  <c:v>1.328283266E-3</c:v>
                </c:pt>
                <c:pt idx="131">
                  <c:v>1.3964883479999999E-3</c:v>
                </c:pt>
                <c:pt idx="132">
                  <c:v>1.4681903780000001E-3</c:v>
                </c:pt>
                <c:pt idx="133">
                  <c:v>1.5435686509999999E-3</c:v>
                </c:pt>
                <c:pt idx="134">
                  <c:v>1.62281165E-3</c:v>
                </c:pt>
                <c:pt idx="135">
                  <c:v>1.7061175249999999E-3</c:v>
                </c:pt>
                <c:pt idx="136">
                  <c:v>1.793694583E-3</c:v>
                </c:pt>
                <c:pt idx="137">
                  <c:v>1.8857618129999999E-3</c:v>
                </c:pt>
                <c:pt idx="138">
                  <c:v>1.9825494310000001E-3</c:v>
                </c:pt>
                <c:pt idx="139">
                  <c:v>2.0842994559999999E-3</c:v>
                </c:pt>
                <c:pt idx="140">
                  <c:v>2.1912663169999999E-3</c:v>
                </c:pt>
                <c:pt idx="141">
                  <c:v>2.3037174860000001E-3</c:v>
                </c:pt>
                <c:pt idx="142">
                  <c:v>2.421934149E-3</c:v>
                </c:pt>
                <c:pt idx="143">
                  <c:v>2.5462119099999999E-3</c:v>
                </c:pt>
                <c:pt idx="144">
                  <c:v>2.6768615290000001E-3</c:v>
                </c:pt>
                <c:pt idx="145">
                  <c:v>2.8142096960000001E-3</c:v>
                </c:pt>
                <c:pt idx="146">
                  <c:v>2.9585998550000002E-3</c:v>
                </c:pt>
                <c:pt idx="147">
                  <c:v>3.1103930560000001E-3</c:v>
                </c:pt>
                <c:pt idx="148">
                  <c:v>3.2699688599999999E-3</c:v>
                </c:pt>
                <c:pt idx="149">
                  <c:v>3.437726291E-3</c:v>
                </c:pt>
                <c:pt idx="150">
                  <c:v>3.6140848290000002E-3</c:v>
                </c:pt>
                <c:pt idx="151">
                  <c:v>3.7994854629999999E-3</c:v>
                </c:pt>
                <c:pt idx="152">
                  <c:v>3.9943917900000002E-3</c:v>
                </c:pt>
                <c:pt idx="153">
                  <c:v>4.1992911789999997E-3</c:v>
                </c:pt>
                <c:pt idx="154">
                  <c:v>4.4146959840000001E-3</c:v>
                </c:pt>
                <c:pt idx="155">
                  <c:v>4.6411448290000004E-3</c:v>
                </c:pt>
                <c:pt idx="156">
                  <c:v>4.8792039549999996E-3</c:v>
                </c:pt>
                <c:pt idx="157">
                  <c:v>5.1294686339999999E-3</c:v>
                </c:pt>
                <c:pt idx="158">
                  <c:v>5.3925646570000003E-3</c:v>
                </c:pt>
                <c:pt idx="159">
                  <c:v>5.6691499010000004E-3</c:v>
                </c:pt>
                <c:pt idx="160">
                  <c:v>5.9599159740000001E-3</c:v>
                </c:pt>
                <c:pt idx="161">
                  <c:v>6.2655899430000004E-3</c:v>
                </c:pt>
                <c:pt idx="162">
                  <c:v>6.5869361509999997E-3</c:v>
                </c:pt>
                <c:pt idx="163">
                  <c:v>6.9247581310000004E-3</c:v>
                </c:pt>
                <c:pt idx="164">
                  <c:v>7.2799006150000003E-3</c:v>
                </c:pt>
                <c:pt idx="165">
                  <c:v>7.6532516430000003E-3</c:v>
                </c:pt>
                <c:pt idx="166">
                  <c:v>8.0457447880000008E-3</c:v>
                </c:pt>
                <c:pt idx="167">
                  <c:v>8.458361486E-3</c:v>
                </c:pt>
                <c:pt idx="168">
                  <c:v>8.8921334949999993E-3</c:v>
                </c:pt>
                <c:pt idx="169">
                  <c:v>9.3481454709999998E-3</c:v>
                </c:pt>
                <c:pt idx="170">
                  <c:v>9.8275376810000002E-3</c:v>
                </c:pt>
                <c:pt idx="171">
                  <c:v>1.0331508850000001E-2</c:v>
                </c:pt>
                <c:pt idx="172">
                  <c:v>1.0861319180000001E-2</c:v>
                </c:pt>
                <c:pt idx="173">
                  <c:v>1.141829347E-2</c:v>
                </c:pt>
                <c:pt idx="174">
                  <c:v>1.2003824430000001E-2</c:v>
                </c:pt>
                <c:pt idx="175">
                  <c:v>1.2619376220000001E-2</c:v>
                </c:pt>
                <c:pt idx="176">
                  <c:v>1.3266488010000001E-2</c:v>
                </c:pt>
                <c:pt idx="177">
                  <c:v>1.394677794E-2</c:v>
                </c:pt>
                <c:pt idx="178">
                  <c:v>1.466194708E-2</c:v>
                </c:pt>
                <c:pt idx="179">
                  <c:v>1.5413783719999999E-2</c:v>
                </c:pt>
                <c:pt idx="180">
                  <c:v>1.620416786E-2</c:v>
                </c:pt>
                <c:pt idx="181">
                  <c:v>1.7035075850000001E-2</c:v>
                </c:pt>
                <c:pt idx="182">
                  <c:v>1.790858541E-2</c:v>
                </c:pt>
                <c:pt idx="183">
                  <c:v>1.8826880760000001E-2</c:v>
                </c:pt>
                <c:pt idx="184">
                  <c:v>1.979225812E-2</c:v>
                </c:pt>
                <c:pt idx="185">
                  <c:v>2.080713143E-2</c:v>
                </c:pt>
                <c:pt idx="186">
                  <c:v>2.1874038419999998E-2</c:v>
                </c:pt>
                <c:pt idx="187">
                  <c:v>2.2995646889999999E-2</c:v>
                </c:pt>
                <c:pt idx="188">
                  <c:v>2.4174761459999999E-2</c:v>
                </c:pt>
                <c:pt idx="189">
                  <c:v>2.5414330530000001E-2</c:v>
                </c:pt>
                <c:pt idx="190">
                  <c:v>2.6717453660000001E-2</c:v>
                </c:pt>
                <c:pt idx="191">
                  <c:v>2.8087389340000001E-2</c:v>
                </c:pt>
                <c:pt idx="192">
                  <c:v>2.952756313E-2</c:v>
                </c:pt>
                <c:pt idx="193">
                  <c:v>3.1041576210000001E-2</c:v>
                </c:pt>
                <c:pt idx="194">
                  <c:v>3.2633214399999999E-2</c:v>
                </c:pt>
                <c:pt idx="195">
                  <c:v>3.4306457620000001E-2</c:v>
                </c:pt>
                <c:pt idx="196">
                  <c:v>3.6065489860000001E-2</c:v>
                </c:pt>
                <c:pt idx="197">
                  <c:v>3.7914709599999999E-2</c:v>
                </c:pt>
                <c:pt idx="198">
                  <c:v>3.985874088E-2</c:v>
                </c:pt>
                <c:pt idx="199">
                  <c:v>4.1902444759999997E-2</c:v>
                </c:pt>
                <c:pt idx="200">
                  <c:v>4.4050931590000002E-2</c:v>
                </c:pt>
                <c:pt idx="201">
                  <c:v>4.6309573690000001E-2</c:v>
                </c:pt>
                <c:pt idx="202">
                  <c:v>4.8684018850000003E-2</c:v>
                </c:pt>
                <c:pt idx="203">
                  <c:v>5.1180204409999999E-2</c:v>
                </c:pt>
                <c:pt idx="204">
                  <c:v>5.3804372150000002E-2</c:v>
                </c:pt>
                <c:pt idx="205">
                  <c:v>5.656308384E-2</c:v>
                </c:pt>
                <c:pt idx="206">
                  <c:v>5.9463237709999998E-2</c:v>
                </c:pt>
                <c:pt idx="207">
                  <c:v>6.2512085640000006E-2</c:v>
                </c:pt>
                <c:pt idx="208">
                  <c:v>6.5717251350000006E-2</c:v>
                </c:pt>
                <c:pt idx="209">
                  <c:v>6.9086749419999996E-2</c:v>
                </c:pt>
                <c:pt idx="210">
                  <c:v>7.2629005349999998E-2</c:v>
                </c:pt>
                <c:pt idx="211">
                  <c:v>7.6352876619999996E-2</c:v>
                </c:pt>
                <c:pt idx="212">
                  <c:v>8.0267674859999999E-2</c:v>
                </c:pt>
                <c:pt idx="213">
                  <c:v>8.4383189100000006E-2</c:v>
                </c:pt>
                <c:pt idx="214">
                  <c:v>8.8709710260000005E-2</c:v>
                </c:pt>
                <c:pt idx="215">
                  <c:v>9.3258056909999998E-2</c:v>
                </c:pt>
                <c:pt idx="216">
                  <c:v>9.8039602269999998E-2</c:v>
                </c:pt>
                <c:pt idx="217">
                  <c:v>0.1030663027</c:v>
                </c:pt>
                <c:pt idx="218">
                  <c:v>0.1083507276</c:v>
                </c:pt>
                <c:pt idx="219">
                  <c:v>0.1139060907</c:v>
                </c:pt>
                <c:pt idx="220">
                  <c:v>0.1197462834</c:v>
                </c:pt>
                <c:pt idx="221">
                  <c:v>0.12588590920000001</c:v>
                </c:pt>
                <c:pt idx="222">
                  <c:v>0.13234032030000001</c:v>
                </c:pt>
                <c:pt idx="223">
                  <c:v>0.1391256562</c:v>
                </c:pt>
                <c:pt idx="224">
                  <c:v>0.14625888370000001</c:v>
                </c:pt>
                <c:pt idx="225">
                  <c:v>0.15375783949999999</c:v>
                </c:pt>
                <c:pt idx="226">
                  <c:v>0.16164127510000001</c:v>
                </c:pt>
                <c:pt idx="227">
                  <c:v>0.16992890299999999</c:v>
                </c:pt>
                <c:pt idx="228">
                  <c:v>0.17864144670000001</c:v>
                </c:pt>
                <c:pt idx="229">
                  <c:v>0.1878006921</c:v>
                </c:pt>
                <c:pt idx="230">
                  <c:v>0.19742954200000001</c:v>
                </c:pt>
                <c:pt idx="231">
                  <c:v>0.2075520736</c:v>
                </c:pt>
                <c:pt idx="232">
                  <c:v>0.21819359860000001</c:v>
                </c:pt>
                <c:pt idx="233">
                  <c:v>0.22938072609999999</c:v>
                </c:pt>
                <c:pt idx="234">
                  <c:v>0.24114142999999999</c:v>
                </c:pt>
                <c:pt idx="235">
                  <c:v>0.25350511799999997</c:v>
                </c:pt>
                <c:pt idx="236">
                  <c:v>0.26650270590000003</c:v>
                </c:pt>
                <c:pt idx="237">
                  <c:v>0.28016669440000003</c:v>
                </c:pt>
                <c:pt idx="238">
                  <c:v>0.29453125050000001</c:v>
                </c:pt>
                <c:pt idx="239">
                  <c:v>0.30963229320000002</c:v>
                </c:pt>
                <c:pt idx="240">
                  <c:v>0.32550758279999997</c:v>
                </c:pt>
                <c:pt idx="241">
                  <c:v>0.34219681600000001</c:v>
                </c:pt>
                <c:pt idx="242">
                  <c:v>0.35974172450000003</c:v>
                </c:pt>
                <c:pt idx="243">
                  <c:v>0.37818617970000001</c:v>
                </c:pt>
                <c:pt idx="244">
                  <c:v>0.39757630230000002</c:v>
                </c:pt>
                <c:pt idx="245">
                  <c:v>0.4179605777</c:v>
                </c:pt>
                <c:pt idx="246">
                  <c:v>0.43938997730000001</c:v>
                </c:pt>
                <c:pt idx="247">
                  <c:v>0.46191808579999999</c:v>
                </c:pt>
                <c:pt idx="248">
                  <c:v>0.48560123500000002</c:v>
                </c:pt>
                <c:pt idx="249">
                  <c:v>0.5104986453</c:v>
                </c:pt>
                <c:pt idx="250">
                  <c:v>0.53667257300000004</c:v>
                </c:pt>
                <c:pt idx="251">
                  <c:v>0.56418846680000001</c:v>
                </c:pt>
                <c:pt idx="252">
                  <c:v>0.59311513059999998</c:v>
                </c:pt>
                <c:pt idx="253">
                  <c:v>0.62352489619999996</c:v>
                </c:pt>
                <c:pt idx="254">
                  <c:v>0.65549380369999999</c:v>
                </c:pt>
                <c:pt idx="255">
                  <c:v>0.68910179230000002</c:v>
                </c:pt>
                <c:pt idx="256">
                  <c:v>0.72443289919999998</c:v>
                </c:pt>
                <c:pt idx="257">
                  <c:v>0.76157547079999999</c:v>
                </c:pt>
                <c:pt idx="258">
                  <c:v>0.80062238269999997</c:v>
                </c:pt>
                <c:pt idx="259">
                  <c:v>0.84167127249999996</c:v>
                </c:pt>
                <c:pt idx="260">
                  <c:v>0.88482478399999998</c:v>
                </c:pt>
                <c:pt idx="261">
                  <c:v>0.93019082330000002</c:v>
                </c:pt>
                <c:pt idx="262">
                  <c:v>0.97788282920000003</c:v>
                </c:pt>
                <c:pt idx="263">
                  <c:v>1.028020057</c:v>
                </c:pt>
                <c:pt idx="264">
                  <c:v>1.0807278739999999</c:v>
                </c:pt>
                <c:pt idx="265">
                  <c:v>1.1361380800000001</c:v>
                </c:pt>
                <c:pt idx="266">
                  <c:v>1.1943892279999999</c:v>
                </c:pt>
                <c:pt idx="267">
                  <c:v>1.255626975</c:v>
                </c:pt>
                <c:pt idx="268">
                  <c:v>1.3200044500000001</c:v>
                </c:pt>
                <c:pt idx="269">
                  <c:v>1.387682627</c:v>
                </c:pt>
                <c:pt idx="270">
                  <c:v>1.45883074</c:v>
                </c:pt>
                <c:pt idx="271">
                  <c:v>1.5336266940000001</c:v>
                </c:pt>
                <c:pt idx="272">
                  <c:v>1.6122575180000001</c:v>
                </c:pt>
                <c:pt idx="273">
                  <c:v>1.694919831</c:v>
                </c:pt>
                <c:pt idx="274">
                  <c:v>1.7818203319999999</c:v>
                </c:pt>
                <c:pt idx="275">
                  <c:v>1.8731763159999999</c:v>
                </c:pt>
                <c:pt idx="276">
                  <c:v>1.969216222</c:v>
                </c:pt>
                <c:pt idx="277">
                  <c:v>2.0701801999999998</c:v>
                </c:pt>
                <c:pt idx="278">
                  <c:v>2.1763207109999998</c:v>
                </c:pt>
                <c:pt idx="279">
                  <c:v>2.2879031620000001</c:v>
                </c:pt>
                <c:pt idx="280">
                  <c:v>2.4052065680000001</c:v>
                </c:pt>
                <c:pt idx="281">
                  <c:v>2.5285242490000002</c:v>
                </c:pt>
                <c:pt idx="282">
                  <c:v>2.6581645620000001</c:v>
                </c:pt>
                <c:pt idx="283">
                  <c:v>2.794451676</c:v>
                </c:pt>
                <c:pt idx="284">
                  <c:v>2.9377263789999999</c:v>
                </c:pt>
                <c:pt idx="285">
                  <c:v>3.088346934</c:v>
                </c:pt>
                <c:pt idx="286">
                  <c:v>3.2466899699999998</c:v>
                </c:pt>
                <c:pt idx="287">
                  <c:v>3.4131514269999998</c:v>
                </c:pt>
                <c:pt idx="288">
                  <c:v>3.588147545</c:v>
                </c:pt>
                <c:pt idx="289">
                  <c:v>3.7721159059999998</c:v>
                </c:pt>
                <c:pt idx="290">
                  <c:v>3.9655165270000001</c:v>
                </c:pt>
                <c:pt idx="291">
                  <c:v>4.1688330100000002</c:v>
                </c:pt>
                <c:pt idx="292">
                  <c:v>4.3825737509999998</c:v>
                </c:pt>
                <c:pt idx="293">
                  <c:v>4.6072732150000002</c:v>
                </c:pt>
                <c:pt idx="294">
                  <c:v>4.8434932670000004</c:v>
                </c:pt>
                <c:pt idx="295">
                  <c:v>5.0918245789999999</c:v>
                </c:pt>
                <c:pt idx="296">
                  <c:v>5.3528881100000003</c:v>
                </c:pt>
                <c:pt idx="297">
                  <c:v>5.6273366549999997</c:v>
                </c:pt>
                <c:pt idx="298">
                  <c:v>5.9158564780000003</c:v>
                </c:pt>
                <c:pt idx="299">
                  <c:v>6.2191690279999996</c:v>
                </c:pt>
                <c:pt idx="300">
                  <c:v>6.5380327449999998</c:v>
                </c:pt>
                <c:pt idx="301">
                  <c:v>6.8732449539999996</c:v>
                </c:pt>
                <c:pt idx="302">
                  <c:v>7.225643861</c:v>
                </c:pt>
                <c:pt idx="303">
                  <c:v>7.5961106469999997</c:v>
                </c:pt>
                <c:pt idx="304">
                  <c:v>7.9855716699999997</c:v>
                </c:pt>
                <c:pt idx="305">
                  <c:v>8.3950007880000008</c:v>
                </c:pt>
                <c:pt idx="306">
                  <c:v>8.8254217849999996</c:v>
                </c:pt>
                <c:pt idx="307">
                  <c:v>9.2779109379999998</c:v>
                </c:pt>
                <c:pt idx="308">
                  <c:v>9.7535997069999993</c:v>
                </c:pt>
                <c:pt idx="309">
                  <c:v>10.25367756</c:v>
                </c:pt>
                <c:pt idx="310">
                  <c:v>10.77939495</c:v>
                </c:pt>
                <c:pt idx="311">
                  <c:v>11.332066449999999</c:v>
                </c:pt>
                <c:pt idx="312">
                  <c:v>11.913074030000001</c:v>
                </c:pt>
                <c:pt idx="313">
                  <c:v>12.523870499999999</c:v>
                </c:pt>
                <c:pt idx="314">
                  <c:v>13.165983170000001</c:v>
                </c:pt>
                <c:pt idx="315">
                  <c:v>13.84101766</c:v>
                </c:pt>
                <c:pt idx="316">
                  <c:v>14.55066192</c:v>
                </c:pt>
                <c:pt idx="317">
                  <c:v>15.29669041</c:v>
                </c:pt>
                <c:pt idx="318">
                  <c:v>16.080968599999999</c:v>
                </c:pt>
                <c:pt idx="319">
                  <c:v>16.905457590000001</c:v>
                </c:pt>
                <c:pt idx="320">
                  <c:v>17.77221904</c:v>
                </c:pt>
                <c:pt idx="321">
                  <c:v>18.683420300000002</c:v>
                </c:pt>
                <c:pt idx="322">
                  <c:v>19.641339840000001</c:v>
                </c:pt>
                <c:pt idx="323">
                  <c:v>20.64837297</c:v>
                </c:pt>
              </c:numCache>
            </c:numRef>
          </c:xVal>
          <c:yVal>
            <c:numRef>
              <c:f>'5pnew'!$Y$1:$Y$326</c:f>
              <c:numCache>
                <c:formatCode>0.00E+00</c:formatCode>
                <c:ptCount val="326"/>
                <c:pt idx="0">
                  <c:v>0</c:v>
                </c:pt>
                <c:pt idx="1">
                  <c:v>1.5362516552430447E-11</c:v>
                </c:pt>
                <c:pt idx="2">
                  <c:v>6.4641033502841173E-11</c:v>
                </c:pt>
                <c:pt idx="3">
                  <c:v>1.530584665172672E-10</c:v>
                </c:pt>
                <c:pt idx="4">
                  <c:v>2.8647183734838349E-10</c:v>
                </c:pt>
                <c:pt idx="5">
                  <c:v>4.7144324245592874E-10</c:v>
                </c:pt>
                <c:pt idx="6">
                  <c:v>7.1531852816416355E-10</c:v>
                </c:pt>
                <c:pt idx="7">
                  <c:v>1.0263144595978948E-9</c:v>
                </c:pt>
                <c:pt idx="8">
                  <c:v>1.4136152640085854E-9</c:v>
                </c:pt>
                <c:pt idx="9">
                  <c:v>1.8874795822565917E-9</c:v>
                </c:pt>
                <c:pt idx="10">
                  <c:v>2.459358886348237E-9</c:v>
                </c:pt>
                <c:pt idx="11">
                  <c:v>3.1420286121529811E-9</c:v>
                </c:pt>
                <c:pt idx="12">
                  <c:v>3.9497333159895154E-9</c:v>
                </c:pt>
                <c:pt idx="13">
                  <c:v>4.8983473679700663E-9</c:v>
                </c:pt>
                <c:pt idx="14">
                  <c:v>6.0055527697855124E-9</c:v>
                </c:pt>
                <c:pt idx="15">
                  <c:v>7.291035949233994E-9</c:v>
                </c:pt>
                <c:pt idx="16">
                  <c:v>8.7767054682904764E-9</c:v>
                </c:pt>
                <c:pt idx="17">
                  <c:v>1.0486932881436239E-8</c:v>
                </c:pt>
                <c:pt idx="18">
                  <c:v>1.2448819109553888E-8</c:v>
                </c:pt>
                <c:pt idx="19">
                  <c:v>1.4692489016921054E-8</c:v>
                </c:pt>
                <c:pt idx="20">
                  <c:v>1.7251417162429292E-8</c:v>
                </c:pt>
                <c:pt idx="21">
                  <c:v>2.0162787906215819E-8</c:v>
                </c:pt>
                <c:pt idx="22">
                  <c:v>2.3467893249144876E-8</c:v>
                </c:pt>
                <c:pt idx="23">
                  <c:v>2.7212572859448838E-8</c:v>
                </c:pt>
                <c:pt idx="24">
                  <c:v>3.1447699813244047E-8</c:v>
                </c:pt>
                <c:pt idx="25">
                  <c:v>3.6229717370785873E-8</c:v>
                </c:pt>
                <c:pt idx="26">
                  <c:v>4.1621231785219067E-8</c:v>
                </c:pt>
                <c:pt idx="27">
                  <c:v>4.7691666671471526E-8</c:v>
                </c:pt>
                <c:pt idx="28">
                  <c:v>5.4517985299298904E-8</c:v>
                </c:pt>
                <c:pt idx="29">
                  <c:v>6.2185487670713117E-8</c:v>
                </c:pt>
                <c:pt idx="30">
                  <c:v>7.0788689801661306E-8</c:v>
                </c:pt>
                <c:pt idx="31">
                  <c:v>8.0432293015169731E-8</c:v>
                </c:pt>
                <c:pt idx="32">
                  <c:v>9.1232252717257408E-8</c:v>
                </c:pt>
                <c:pt idx="33">
                  <c:v>1.0331695580606022E-7</c:v>
                </c:pt>
                <c:pt idx="34">
                  <c:v>1.1682851758353278E-7</c:v>
                </c:pt>
                <c:pt idx="35">
                  <c:v>1.3192420879344898E-7</c:v>
                </c:pt>
                <c:pt idx="36">
                  <c:v>1.4877802652655827E-7</c:v>
                </c:pt>
                <c:pt idx="37">
                  <c:v>1.6758242027339112E-7</c:v>
                </c:pt>
                <c:pt idx="38">
                  <c:v>1.8855018959598231E-7</c:v>
                </c:pt>
                <c:pt idx="39">
                  <c:v>2.1191656666433399E-7</c:v>
                </c:pt>
                <c:pt idx="40">
                  <c:v>2.3794150149582198E-7</c:v>
                </c:pt>
                <c:pt idx="41">
                  <c:v>2.6691216618803276E-7</c:v>
                </c:pt>
                <c:pt idx="42">
                  <c:v>2.9914569772569705E-7</c:v>
                </c:pt>
                <c:pt idx="43">
                  <c:v>3.3499219661229077E-7</c:v>
                </c:pt>
                <c:pt idx="44">
                  <c:v>3.7483800323119102E-7</c:v>
                </c:pt>
                <c:pt idx="45">
                  <c:v>4.1910927183674827E-7</c:v>
                </c:pt>
                <c:pt idx="46">
                  <c:v>4.6827586249341785E-7</c:v>
                </c:pt>
                <c:pt idx="47">
                  <c:v>5.2285557372762088E-7</c:v>
                </c:pt>
                <c:pt idx="48">
                  <c:v>5.8341873439750079E-7</c:v>
                </c:pt>
                <c:pt idx="49">
                  <c:v>6.5059317764754079E-7</c:v>
                </c:pt>
                <c:pt idx="50">
                  <c:v>7.2506961218893794E-7</c:v>
                </c:pt>
                <c:pt idx="51">
                  <c:v>8.0760741104964566E-7</c:v>
                </c:pt>
                <c:pt idx="52">
                  <c:v>8.9904082694528672E-7</c:v>
                </c:pt>
                <c:pt idx="53">
                  <c:v>1.0002856463955532E-6</c:v>
                </c:pt>
                <c:pt idx="54">
                  <c:v>1.1123462890692545E-6</c:v>
                </c:pt>
                <c:pt idx="55">
                  <c:v>1.2363233312217991E-6</c:v>
                </c:pt>
                <c:pt idx="56">
                  <c:v>1.373421474191897E-6</c:v>
                </c:pt>
                <c:pt idx="57">
                  <c:v>1.5249578960151246E-6</c:v>
                </c:pt>
                <c:pt idx="58">
                  <c:v>1.6923709832090907E-6</c:v>
                </c:pt>
                <c:pt idx="59">
                  <c:v>1.8772293734090014E-6</c:v>
                </c:pt>
                <c:pt idx="60">
                  <c:v>2.0812412499521956E-6</c:v>
                </c:pt>
                <c:pt idx="61">
                  <c:v>2.3062637866417744E-6</c:v>
                </c:pt>
                <c:pt idx="62">
                  <c:v>2.5543126982441932E-6</c:v>
                </c:pt>
                <c:pt idx="63">
                  <c:v>2.8275716731730182E-6</c:v>
                </c:pt>
                <c:pt idx="64">
                  <c:v>3.1284016669982536E-6</c:v>
                </c:pt>
                <c:pt idx="65">
                  <c:v>3.459349823362966E-6</c:v>
                </c:pt>
                <c:pt idx="66">
                  <c:v>3.8231579243328928E-6</c:v>
                </c:pt>
                <c:pt idx="67">
                  <c:v>4.2227702002835044E-6</c:v>
                </c:pt>
                <c:pt idx="68">
                  <c:v>4.6613404590496125E-6</c:v>
                </c:pt>
                <c:pt idx="69">
                  <c:v>5.142238463608583E-6</c:v>
                </c:pt>
                <c:pt idx="70">
                  <c:v>5.6690556364775589E-6</c:v>
                </c:pt>
                <c:pt idx="71">
                  <c:v>6.2456104709893642E-6</c:v>
                </c:pt>
                <c:pt idx="72">
                  <c:v>6.8759540641031789E-6</c:v>
                </c:pt>
                <c:pt idx="73">
                  <c:v>7.5643767824256288E-6</c:v>
                </c:pt>
                <c:pt idx="74">
                  <c:v>8.3154175003017127E-6</c:v>
                </c:pt>
                <c:pt idx="75">
                  <c:v>9.1338774550420738E-6</c:v>
                </c:pt>
                <c:pt idx="76">
                  <c:v>1.0024841715834867E-5</c:v>
                </c:pt>
                <c:pt idx="77">
                  <c:v>1.0993712005448303E-5</c:v>
                </c:pt>
                <c:pt idx="78">
                  <c:v>1.204625563125588E-5</c:v>
                </c:pt>
                <c:pt idx="79">
                  <c:v>1.3188675307584941E-5</c:v>
                </c:pt>
                <c:pt idx="80">
                  <c:v>1.4427703516104599E-5</c:v>
                </c:pt>
                <c:pt idx="81">
                  <c:v>1.5770720371453752E-5</c:v>
                </c:pt>
                <c:pt idx="82">
                  <c:v>1.7225884292040491E-5</c:v>
                </c:pt>
                <c:pt idx="83">
                  <c:v>1.8802250478058383E-5</c:v>
                </c:pt>
                <c:pt idx="84">
                  <c:v>2.0509844837469784E-5</c:v>
                </c:pt>
                <c:pt idx="85">
                  <c:v>2.2359678094383335E-5</c:v>
                </c:pt>
                <c:pt idx="86">
                  <c:v>2.4363724804341837E-5</c:v>
                </c:pt>
                <c:pt idx="87">
                  <c:v>2.6534915105228736E-5</c:v>
                </c:pt>
                <c:pt idx="88">
                  <c:v>2.888716770993814E-5</c:v>
                </c:pt>
                <c:pt idx="89">
                  <c:v>3.1435460730651188E-5</c:v>
                </c:pt>
                <c:pt idx="90">
                  <c:v>3.4195924796993373E-5</c:v>
                </c:pt>
                <c:pt idx="91">
                  <c:v>3.7185946342507921E-5</c:v>
                </c:pt>
                <c:pt idx="92">
                  <c:v>4.0424276015321599E-5</c:v>
                </c:pt>
                <c:pt idx="93">
                  <c:v>4.3931141106446009E-5</c:v>
                </c:pt>
                <c:pt idx="94">
                  <c:v>4.7728362588612307E-5</c:v>
                </c:pt>
                <c:pt idx="95">
                  <c:v>5.1839477857314783E-5</c:v>
                </c:pt>
                <c:pt idx="96">
                  <c:v>5.6289870282561371E-5</c:v>
                </c:pt>
                <c:pt idx="97">
                  <c:v>6.1106906433561762E-5</c:v>
                </c:pt>
                <c:pt idx="98">
                  <c:v>6.6320081736790773E-5</c:v>
                </c:pt>
                <c:pt idx="99">
                  <c:v>7.1961175310878889E-5</c:v>
                </c:pt>
                <c:pt idx="100">
                  <c:v>7.80644141696853E-5</c:v>
                </c:pt>
                <c:pt idx="101">
                  <c:v>8.4666647560260221E-5</c:v>
                </c:pt>
                <c:pt idx="102">
                  <c:v>9.1807531508385085E-5</c:v>
                </c:pt>
                <c:pt idx="103">
                  <c:v>9.952972414236352E-5</c:v>
                </c:pt>
                <c:pt idx="104">
                  <c:v>1.0787909184365544E-4</c:v>
                </c:pt>
                <c:pt idx="105">
                  <c:v>1.1690492630224143E-4</c:v>
                </c:pt>
                <c:pt idx="106">
                  <c:v>1.2666017356242285E-4</c:v>
                </c:pt>
                <c:pt idx="107">
                  <c:v>1.37201673089753E-4</c:v>
                </c:pt>
                <c:pt idx="108">
                  <c:v>1.4859040976247556E-4</c:v>
                </c:pt>
                <c:pt idx="109">
                  <c:v>1.6089177421126514E-4</c:v>
                </c:pt>
                <c:pt idx="110">
                  <c:v>1.741758370120108E-4</c:v>
                </c:pt>
                <c:pt idx="111">
                  <c:v>1.8851763028927349E-4</c:v>
                </c:pt>
                <c:pt idx="112">
                  <c:v>2.0399744031767255E-4</c:v>
                </c:pt>
                <c:pt idx="113">
                  <c:v>2.2070110650879553E-4</c:v>
                </c:pt>
                <c:pt idx="114">
                  <c:v>2.3872032963292899E-4</c:v>
                </c:pt>
                <c:pt idx="115">
                  <c:v>2.5815298424482918E-4</c:v>
                </c:pt>
                <c:pt idx="116">
                  <c:v>2.7910343241693765E-4</c:v>
                </c:pt>
                <c:pt idx="117">
                  <c:v>3.0168284255994488E-4</c:v>
                </c:pt>
                <c:pt idx="118">
                  <c:v>3.2600950175069691E-4</c:v>
                </c:pt>
                <c:pt idx="119">
                  <c:v>3.5220912380832376E-4</c:v>
                </c:pt>
                <c:pt idx="120">
                  <c:v>3.8041514743751808E-4</c:v>
                </c:pt>
                <c:pt idx="121">
                  <c:v>4.107690187629188E-4</c:v>
                </c:pt>
                <c:pt idx="122">
                  <c:v>4.4342045327529895E-4</c:v>
                </c:pt>
                <c:pt idx="123">
                  <c:v>4.7852766857577902E-4</c:v>
                </c:pt>
                <c:pt idx="124">
                  <c:v>5.1625758275224577E-4</c:v>
                </c:pt>
                <c:pt idx="125">
                  <c:v>5.5678596784499259E-4</c:v>
                </c:pt>
                <c:pt idx="126">
                  <c:v>6.0029754907161789E-4</c:v>
                </c:pt>
                <c:pt idx="127">
                  <c:v>6.4698603438589442E-4</c:v>
                </c:pt>
                <c:pt idx="128">
                  <c:v>6.970540700699917E-4</c:v>
                </c:pt>
                <c:pt idx="129">
                  <c:v>7.5071309467265044E-4</c:v>
                </c:pt>
                <c:pt idx="130">
                  <c:v>8.0818308905928932E-4</c:v>
                </c:pt>
                <c:pt idx="131">
                  <c:v>8.6969219013442311E-4</c:v>
                </c:pt>
                <c:pt idx="132">
                  <c:v>9.3547615997695874E-4</c:v>
                </c:pt>
                <c:pt idx="133">
                  <c:v>1.0057776792924834E-3</c:v>
                </c:pt>
                <c:pt idx="134">
                  <c:v>1.0808454417136019E-3</c:v>
                </c:pt>
                <c:pt idx="135">
                  <c:v>1.1609330279095692E-3</c:v>
                </c:pt>
                <c:pt idx="136">
                  <c:v>1.246297521807367E-3</c:v>
                </c:pt>
                <c:pt idx="137">
                  <c:v>1.3371978395609239E-3</c:v>
                </c:pt>
                <c:pt idx="138">
                  <c:v>1.4338927443248994E-3</c:v>
                </c:pt>
                <c:pt idx="139">
                  <c:v>1.5366384994243661E-3</c:v>
                </c:pt>
                <c:pt idx="140">
                  <c:v>1.6456861282453893E-3</c:v>
                </c:pt>
                <c:pt idx="141">
                  <c:v>1.7612782494868442E-3</c:v>
                </c:pt>
                <c:pt idx="142">
                  <c:v>1.8836454269245903E-3</c:v>
                </c:pt>
                <c:pt idx="143">
                  <c:v>2.013002016447741E-3</c:v>
                </c:pt>
                <c:pt idx="144">
                  <c:v>2.1495414553793857E-3</c:v>
                </c:pt>
                <c:pt idx="145">
                  <c:v>2.2934309623605037E-3</c:v>
                </c:pt>
                <c:pt idx="146">
                  <c:v>2.4448056120845957E-3</c:v>
                </c:pt>
                <c:pt idx="147">
                  <c:v>2.6037617503199334E-3</c:v>
                </c:pt>
                <c:pt idx="148">
                  <c:v>2.7703497323436749E-3</c:v>
                </c:pt>
                <c:pt idx="149">
                  <c:v>2.9445659627168564E-3</c:v>
                </c:pt>
                <c:pt idx="150">
                  <c:v>3.1263442352054459E-3</c:v>
                </c:pt>
                <c:pt idx="151">
                  <c:v>3.3155463854829706E-3</c:v>
                </c:pt>
                <c:pt idx="152">
                  <c:v>3.5119522834668251E-3</c:v>
                </c:pt>
                <c:pt idx="153">
                  <c:v>3.7152492075360759E-3</c:v>
                </c:pt>
                <c:pt idx="154">
                  <c:v>3.9250207019452064E-3</c:v>
                </c:pt>
                <c:pt idx="155">
                  <c:v>4.1407349926577035E-3</c:v>
                </c:pt>
                <c:pt idx="156">
                  <c:v>4.3617331377330893E-3</c:v>
                </c:pt>
                <c:pt idx="157">
                  <c:v>4.5872170739088263E-3</c:v>
                </c:pt>
                <c:pt idx="158">
                  <c:v>4.8162378151349276E-3</c:v>
                </c:pt>
                <c:pt idx="159">
                  <c:v>5.0476840767478461E-3</c:v>
                </c:pt>
                <c:pt idx="160">
                  <c:v>5.2802716827953173E-3</c:v>
                </c:pt>
                <c:pt idx="161">
                  <c:v>5.5125341615387949E-3</c:v>
                </c:pt>
                <c:pt idx="162">
                  <c:v>5.7428150129971954E-3</c:v>
                </c:pt>
                <c:pt idx="163">
                  <c:v>5.9692621951705598E-3</c:v>
                </c:pt>
                <c:pt idx="164">
                  <c:v>6.1898254728620476E-3</c:v>
                </c:pt>
                <c:pt idx="165">
                  <c:v>6.4022572790003946E-3</c:v>
                </c:pt>
                <c:pt idx="166">
                  <c:v>6.6041179053707485E-3</c:v>
                </c:pt>
                <c:pt idx="167">
                  <c:v>6.7927857799220783E-3</c:v>
                </c:pt>
                <c:pt idx="168">
                  <c:v>6.9654737268018052E-3</c:v>
                </c:pt>
                <c:pt idx="169">
                  <c:v>7.1192520696236406E-3</c:v>
                </c:pt>
                <c:pt idx="170">
                  <c:v>7.2510794359725997E-3</c:v>
                </c:pt>
                <c:pt idx="171">
                  <c:v>7.3578420982248647E-3</c:v>
                </c:pt>
                <c:pt idx="172">
                  <c:v>7.4364025756393348E-3</c:v>
                </c:pt>
                <c:pt idx="173">
                  <c:v>7.4836580665289263E-3</c:v>
                </c:pt>
                <c:pt idx="174">
                  <c:v>7.4966091078209739E-3</c:v>
                </c:pt>
                <c:pt idx="175">
                  <c:v>7.4724384995342877E-3</c:v>
                </c:pt>
                <c:pt idx="176">
                  <c:v>7.4086002219968241E-3</c:v>
                </c:pt>
                <c:pt idx="177">
                  <c:v>7.302917558967564E-3</c:v>
                </c:pt>
                <c:pt idx="178">
                  <c:v>7.1536890950987695E-3</c:v>
                </c:pt>
                <c:pt idx="179">
                  <c:v>6.9598005670272207E-3</c:v>
                </c:pt>
                <c:pt idx="180">
                  <c:v>6.7208398339134098E-3</c:v>
                </c:pt>
                <c:pt idx="181">
                  <c:v>6.437211342142507E-3</c:v>
                </c:pt>
                <c:pt idx="182">
                  <c:v>6.1102456385575465E-3</c:v>
                </c:pt>
                <c:pt idx="183">
                  <c:v>5.7422985458222163E-3</c:v>
                </c:pt>
                <c:pt idx="184">
                  <c:v>5.3368337824969692E-3</c:v>
                </c:pt>
                <c:pt idx="185">
                  <c:v>4.898482058376721E-3</c:v>
                </c:pt>
                <c:pt idx="186">
                  <c:v>4.4330690822380631E-3</c:v>
                </c:pt>
                <c:pt idx="187">
                  <c:v>3.9476046640025356E-3</c:v>
                </c:pt>
                <c:pt idx="188">
                  <c:v>3.4502251764131275E-3</c:v>
                </c:pt>
                <c:pt idx="189">
                  <c:v>2.950082223565422E-3</c:v>
                </c:pt>
                <c:pt idx="190">
                  <c:v>2.4571715934472152E-3</c:v>
                </c:pt>
                <c:pt idx="191">
                  <c:v>1.9820984467328324E-3</c:v>
                </c:pt>
                <c:pt idx="192">
                  <c:v>1.5357774012177763E-3</c:v>
                </c:pt>
                <c:pt idx="193">
                  <c:v>1.129069642149923E-3</c:v>
                </c:pt>
                <c:pt idx="194">
                  <c:v>7.7236346694421255E-4</c:v>
                </c:pt>
                <c:pt idx="195">
                  <c:v>4.7510961616804723E-4</c:v>
                </c:pt>
                <c:pt idx="196">
                  <c:v>2.4532816685024343E-4</c:v>
                </c:pt>
                <c:pt idx="197">
                  <c:v>8.9109388431521557E-5</c:v>
                </c:pt>
                <c:pt idx="198">
                  <c:v>1.0136353710730719E-5</c:v>
                </c:pt>
                <c:pt idx="199">
                  <c:v>9.2617760556548582E-6</c:v>
                </c:pt>
                <c:pt idx="200">
                  <c:v>8.4174900209283402E-5</c:v>
                </c:pt>
                <c:pt idx="201">
                  <c:v>2.2919566489045865E-4</c:v>
                </c:pt>
                <c:pt idx="202">
                  <c:v>4.352321194345506E-4</c:v>
                </c:pt>
                <c:pt idx="203">
                  <c:v>6.8993260763190809E-4</c:v>
                </c:pt>
                <c:pt idx="204">
                  <c:v>9.7805607689132159E-4</c:v>
                </c:pt>
                <c:pt idx="205">
                  <c:v>1.2820717549999559E-3</c:v>
                </c:pt>
                <c:pt idx="206">
                  <c:v>1.5829834925915011E-3</c:v>
                </c:pt>
                <c:pt idx="207">
                  <c:v>1.8613547686802939E-3</c:v>
                </c:pt>
                <c:pt idx="208">
                  <c:v>2.0984887845772286E-3</c:v>
                </c:pt>
                <c:pt idx="209">
                  <c:v>2.2776957678580334E-3</c:v>
                </c:pt>
                <c:pt idx="210">
                  <c:v>2.3855588763487044E-3</c:v>
                </c:pt>
                <c:pt idx="211">
                  <c:v>2.4130934744202048E-3</c:v>
                </c:pt>
                <c:pt idx="212">
                  <c:v>2.3566851884982884E-3</c:v>
                </c:pt>
                <c:pt idx="213">
                  <c:v>2.2186928972703695E-3</c:v>
                </c:pt>
                <c:pt idx="214">
                  <c:v>2.0076162195281017E-3</c:v>
                </c:pt>
                <c:pt idx="215">
                  <c:v>1.7377545834824427E-3</c:v>
                </c:pt>
                <c:pt idx="216">
                  <c:v>1.4283264061528821E-3</c:v>
                </c:pt>
                <c:pt idx="217">
                  <c:v>1.1020700444639106E-3</c:v>
                </c:pt>
                <c:pt idx="218">
                  <c:v>7.8340831767734014E-4</c:v>
                </c:pt>
                <c:pt idx="219">
                  <c:v>4.9631883150559586E-4</c:v>
                </c:pt>
                <c:pt idx="220">
                  <c:v>2.6210452233504911E-4</c:v>
                </c:pt>
                <c:pt idx="221">
                  <c:v>9.7294192305479152E-5</c:v>
                </c:pt>
                <c:pt idx="222">
                  <c:v>1.19133984837484E-5</c:v>
                </c:pt>
                <c:pt idx="223">
                  <c:v>8.346925817328645E-6</c:v>
                </c:pt>
                <c:pt idx="224">
                  <c:v>8.0963880385523181E-5</c:v>
                </c:pt>
                <c:pt idx="225">
                  <c:v>2.1659857814312032E-4</c:v>
                </c:pt>
                <c:pt idx="226">
                  <c:v>3.9588265461729604E-4</c:v>
                </c:pt>
                <c:pt idx="227">
                  <c:v>5.9531758037963036E-4</c:v>
                </c:pt>
                <c:pt idx="228">
                  <c:v>7.898756128552803E-4</c:v>
                </c:pt>
                <c:pt idx="229">
                  <c:v>9.5583520827561077E-4</c:v>
                </c:pt>
                <c:pt idx="230">
                  <c:v>1.0735070147970059E-3</c:v>
                </c:pt>
                <c:pt idx="231">
                  <c:v>1.1294990365511371E-3</c:v>
                </c:pt>
                <c:pt idx="232">
                  <c:v>1.1182104583021297E-3</c:v>
                </c:pt>
                <c:pt idx="233">
                  <c:v>1.0423331659642993E-3</c:v>
                </c:pt>
                <c:pt idx="234">
                  <c:v>9.1227091052564692E-4</c:v>
                </c:pt>
                <c:pt idx="235">
                  <c:v>7.4454249457990985E-4</c:v>
                </c:pt>
                <c:pt idx="236">
                  <c:v>5.5939339548640148E-4</c:v>
                </c:pt>
                <c:pt idx="237">
                  <c:v>3.7797090390491586E-4</c:v>
                </c:pt>
                <c:pt idx="238">
                  <c:v>2.194929241578951E-4</c:v>
                </c:pt>
                <c:pt idx="239">
                  <c:v>9.8840215035768443E-5</c:v>
                </c:pt>
                <c:pt idx="240">
                  <c:v>2.4921726872923238E-5</c:v>
                </c:pt>
                <c:pt idx="241">
                  <c:v>1.7389531509039254E-8</c:v>
                </c:pt>
                <c:pt idx="242">
                  <c:v>2.0123592996397185E-5</c:v>
                </c:pt>
                <c:pt idx="243">
                  <c:v>7.6153520106118873E-5</c:v>
                </c:pt>
                <c:pt idx="244">
                  <c:v>1.5571454028510801E-4</c:v>
                </c:pt>
                <c:pt idx="245">
                  <c:v>2.4512177659893528E-4</c:v>
                </c:pt>
                <c:pt idx="246">
                  <c:v>3.3131551610355019E-4</c:v>
                </c:pt>
                <c:pt idx="247">
                  <c:v>4.0341724386190527E-4</c:v>
                </c:pt>
                <c:pt idx="248">
                  <c:v>4.5376029911299505E-4</c:v>
                </c:pt>
                <c:pt idx="249">
                  <c:v>4.7833971279521032E-4</c:v>
                </c:pt>
                <c:pt idx="250">
                  <c:v>4.7672009968406474E-4</c:v>
                </c:pt>
                <c:pt idx="251">
                  <c:v>4.5150819853256841E-4</c:v>
                </c:pt>
                <c:pt idx="252">
                  <c:v>4.0753446503029306E-4</c:v>
                </c:pt>
                <c:pt idx="253">
                  <c:v>3.5089898836080405E-4</c:v>
                </c:pt>
                <c:pt idx="254">
                  <c:v>2.8802666685360953E-4</c:v>
                </c:pt>
                <c:pt idx="255">
                  <c:v>2.2485093849632779E-4</c:v>
                </c:pt>
                <c:pt idx="256">
                  <c:v>1.6620961989951638E-4</c:v>
                </c:pt>
                <c:pt idx="257">
                  <c:v>1.1549529926731363E-4</c:v>
                </c:pt>
                <c:pt idx="258">
                  <c:v>7.4561219931939678E-5</c:v>
                </c:pt>
                <c:pt idx="259">
                  <c:v>4.3847108004987131E-5</c:v>
                </c:pt>
                <c:pt idx="260">
                  <c:v>2.2663044148589549E-5</c:v>
                </c:pt>
                <c:pt idx="261">
                  <c:v>9.5568083068892626E-6</c:v>
                </c:pt>
                <c:pt idx="262">
                  <c:v>2.6919830540279042E-6</c:v>
                </c:pt>
                <c:pt idx="263">
                  <c:v>1.7818829813415467E-7</c:v>
                </c:pt>
                <c:pt idx="264">
                  <c:v>3.1640997859848456E-7</c:v>
                </c:pt>
                <c:pt idx="265">
                  <c:v>1.7457485702489486E-6</c:v>
                </c:pt>
                <c:pt idx="266">
                  <c:v>3.497968981162783E-6</c:v>
                </c:pt>
                <c:pt idx="267">
                  <c:v>4.9797465281789477E-6</c:v>
                </c:pt>
                <c:pt idx="268">
                  <c:v>5.9085077498134975E-6</c:v>
                </c:pt>
                <c:pt idx="269">
                  <c:v>6.2272296723786851E-6</c:v>
                </c:pt>
                <c:pt idx="270">
                  <c:v>6.018608861327502E-6</c:v>
                </c:pt>
                <c:pt idx="271">
                  <c:v>5.4320490367777866E-6</c:v>
                </c:pt>
                <c:pt idx="272">
                  <c:v>4.6299756804461581E-6</c:v>
                </c:pt>
                <c:pt idx="273">
                  <c:v>3.7543869436374103E-6</c:v>
                </c:pt>
                <c:pt idx="274">
                  <c:v>2.9108617239830538E-6</c:v>
                </c:pt>
                <c:pt idx="275">
                  <c:v>2.1654425532852753E-6</c:v>
                </c:pt>
                <c:pt idx="276">
                  <c:v>1.5495063813680571E-6</c:v>
                </c:pt>
                <c:pt idx="277">
                  <c:v>1.0684028243999045E-6</c:v>
                </c:pt>
                <c:pt idx="278">
                  <c:v>7.1077119321280521E-7</c:v>
                </c:pt>
                <c:pt idx="279">
                  <c:v>4.5665175248670477E-7</c:v>
                </c:pt>
                <c:pt idx="280">
                  <c:v>2.8353498021888079E-7</c:v>
                </c:pt>
                <c:pt idx="281">
                  <c:v>1.702310778872668E-7</c:v>
                </c:pt>
                <c:pt idx="282">
                  <c:v>9.8878378118735373E-8</c:v>
                </c:pt>
                <c:pt idx="283">
                  <c:v>5.5593508639990702E-8</c:v>
                </c:pt>
                <c:pt idx="284">
                  <c:v>3.0274984370517642E-8</c:v>
                </c:pt>
                <c:pt idx="285">
                  <c:v>1.598246309554923E-8</c:v>
                </c:pt>
                <c:pt idx="286">
                  <c:v>8.1883204798960666E-9</c:v>
                </c:pt>
                <c:pt idx="287">
                  <c:v>4.0775801563123529E-9</c:v>
                </c:pt>
                <c:pt idx="288">
                  <c:v>1.9776574745236523E-9</c:v>
                </c:pt>
                <c:pt idx="289">
                  <c:v>9.366637473772846E-10</c:v>
                </c:pt>
                <c:pt idx="290">
                  <c:v>4.3463727730015935E-10</c:v>
                </c:pt>
                <c:pt idx="291">
                  <c:v>1.9837477659058442E-10</c:v>
                </c:pt>
                <c:pt idx="292">
                  <c:v>8.945350566437451E-11</c:v>
                </c:pt>
                <c:pt idx="293">
                  <c:v>4.0042032490676801E-11</c:v>
                </c:pt>
                <c:pt idx="294">
                  <c:v>1.7875143348187544E-11</c:v>
                </c:pt>
                <c:pt idx="295">
                  <c:v>7.9898469313895285E-12</c:v>
                </c:pt>
                <c:pt idx="296">
                  <c:v>3.5862141006917236E-12</c:v>
                </c:pt>
                <c:pt idx="297">
                  <c:v>1.6185952944317508E-12</c:v>
                </c:pt>
                <c:pt idx="298">
                  <c:v>7.3436731765901824E-13</c:v>
                </c:pt>
                <c:pt idx="299">
                  <c:v>3.3431479073875097E-13</c:v>
                </c:pt>
                <c:pt idx="300">
                  <c:v>1.5224283068983319E-13</c:v>
                </c:pt>
                <c:pt idx="301">
                  <c:v>6.9088800475964201E-14</c:v>
                </c:pt>
                <c:pt idx="302">
                  <c:v>3.1116526022233147E-14</c:v>
                </c:pt>
                <c:pt idx="303">
                  <c:v>1.3852565495352851E-14</c:v>
                </c:pt>
                <c:pt idx="304">
                  <c:v>6.0725894685709158E-15</c:v>
                </c:pt>
                <c:pt idx="305">
                  <c:v>2.6122079812466727E-15</c:v>
                </c:pt>
                <c:pt idx="306">
                  <c:v>1.0991189841909172E-15</c:v>
                </c:pt>
                <c:pt idx="307">
                  <c:v>4.5101933536051397E-16</c:v>
                </c:pt>
                <c:pt idx="308">
                  <c:v>1.7998193700415469E-16</c:v>
                </c:pt>
                <c:pt idx="309">
                  <c:v>6.9653143653013283E-17</c:v>
                </c:pt>
                <c:pt idx="310">
                  <c:v>2.60688254007928E-17</c:v>
                </c:pt>
                <c:pt idx="311">
                  <c:v>9.4089089756867271E-18</c:v>
                </c:pt>
                <c:pt idx="312">
                  <c:v>3.265322599524733E-18</c:v>
                </c:pt>
                <c:pt idx="313">
                  <c:v>1.086356416106693E-18</c:v>
                </c:pt>
                <c:pt idx="314">
                  <c:v>3.4540039658906533E-19</c:v>
                </c:pt>
                <c:pt idx="315">
                  <c:v>1.0461063385740446E-19</c:v>
                </c:pt>
                <c:pt idx="316">
                  <c:v>3.0080780671319055E-20</c:v>
                </c:pt>
                <c:pt idx="317">
                  <c:v>8.1837040316714596E-21</c:v>
                </c:pt>
                <c:pt idx="318">
                  <c:v>2.0994819974681685E-21</c:v>
                </c:pt>
                <c:pt idx="319">
                  <c:v>5.0544099306454145E-22</c:v>
                </c:pt>
                <c:pt idx="320">
                  <c:v>1.1440096036241519E-22</c:v>
                </c:pt>
                <c:pt idx="321">
                  <c:v>2.3462910897462997E-23</c:v>
                </c:pt>
                <c:pt idx="322">
                  <c:v>4.0726274119512801E-24</c:v>
                </c:pt>
                <c:pt idx="323">
                  <c:v>7.3633629115993745E-25</c:v>
                </c:pt>
                <c:pt idx="324">
                  <c:v>0</c:v>
                </c:pt>
                <c:pt idx="325">
                  <c:v>0</c:v>
                </c:pt>
              </c:numCache>
            </c:numRef>
          </c:yVal>
          <c:smooth val="1"/>
        </c:ser>
        <c:ser>
          <c:idx val="2"/>
          <c:order val="4"/>
          <c:tx>
            <c:v>NR</c:v>
          </c:tx>
          <c:marker>
            <c:symbol val="none"/>
          </c:marker>
          <c:xVal>
            <c:numRef>
              <c:f>'5pnew'!$E$2:$E$185</c:f>
              <c:numCache>
                <c:formatCode>0.00E+00</c:formatCode>
                <c:ptCount val="184"/>
                <c:pt idx="0">
                  <c:v>2.2900000000000001E-4</c:v>
                </c:pt>
                <c:pt idx="1">
                  <c:v>2.4399999999999999E-4</c:v>
                </c:pt>
                <c:pt idx="2">
                  <c:v>2.5900000000000001E-4</c:v>
                </c:pt>
                <c:pt idx="3">
                  <c:v>2.7599999999999999E-4</c:v>
                </c:pt>
                <c:pt idx="4">
                  <c:v>2.9399999999999999E-4</c:v>
                </c:pt>
                <c:pt idx="5">
                  <c:v>3.1300000000000002E-4</c:v>
                </c:pt>
                <c:pt idx="6">
                  <c:v>3.3300000000000002E-4</c:v>
                </c:pt>
                <c:pt idx="7">
                  <c:v>3.5500000000000001E-4</c:v>
                </c:pt>
                <c:pt idx="8">
                  <c:v>3.77E-4</c:v>
                </c:pt>
                <c:pt idx="9">
                  <c:v>4.0200000000000001E-4</c:v>
                </c:pt>
                <c:pt idx="10">
                  <c:v>4.28E-4</c:v>
                </c:pt>
                <c:pt idx="11">
                  <c:v>4.55E-4</c:v>
                </c:pt>
                <c:pt idx="12">
                  <c:v>4.8500000000000003E-4</c:v>
                </c:pt>
                <c:pt idx="13">
                  <c:v>5.1599999999999997E-4</c:v>
                </c:pt>
                <c:pt idx="14">
                  <c:v>5.4900000000000001E-4</c:v>
                </c:pt>
                <c:pt idx="15">
                  <c:v>5.8500000000000002E-4</c:v>
                </c:pt>
                <c:pt idx="16">
                  <c:v>6.2200000000000005E-4</c:v>
                </c:pt>
                <c:pt idx="17">
                  <c:v>6.6200000000000005E-4</c:v>
                </c:pt>
                <c:pt idx="18">
                  <c:v>7.0500000000000001E-4</c:v>
                </c:pt>
                <c:pt idx="19">
                  <c:v>7.5100000000000004E-4</c:v>
                </c:pt>
                <c:pt idx="20">
                  <c:v>7.9900000000000001E-4</c:v>
                </c:pt>
                <c:pt idx="21">
                  <c:v>8.5099999999999998E-4</c:v>
                </c:pt>
                <c:pt idx="22">
                  <c:v>9.0499999999999999E-4</c:v>
                </c:pt>
                <c:pt idx="23">
                  <c:v>9.6400000000000001E-4</c:v>
                </c:pt>
                <c:pt idx="24">
                  <c:v>1.0300000000000001E-3</c:v>
                </c:pt>
                <c:pt idx="25">
                  <c:v>1.09E-3</c:v>
                </c:pt>
                <c:pt idx="26">
                  <c:v>1.16E-3</c:v>
                </c:pt>
                <c:pt idx="27">
                  <c:v>1.24E-3</c:v>
                </c:pt>
                <c:pt idx="28">
                  <c:v>1.32E-3</c:v>
                </c:pt>
                <c:pt idx="29">
                  <c:v>1.4E-3</c:v>
                </c:pt>
                <c:pt idx="30">
                  <c:v>1.49E-3</c:v>
                </c:pt>
                <c:pt idx="31">
                  <c:v>1.5900000000000001E-3</c:v>
                </c:pt>
                <c:pt idx="32">
                  <c:v>1.6900000000000001E-3</c:v>
                </c:pt>
                <c:pt idx="33">
                  <c:v>1.8E-3</c:v>
                </c:pt>
                <c:pt idx="34">
                  <c:v>1.92E-3</c:v>
                </c:pt>
                <c:pt idx="35">
                  <c:v>2.0400000000000001E-3</c:v>
                </c:pt>
                <c:pt idx="36">
                  <c:v>2.1700000000000001E-3</c:v>
                </c:pt>
                <c:pt idx="37">
                  <c:v>2.31E-3</c:v>
                </c:pt>
                <c:pt idx="38">
                  <c:v>2.4599999999999999E-3</c:v>
                </c:pt>
                <c:pt idx="39">
                  <c:v>2.6199999999999999E-3</c:v>
                </c:pt>
                <c:pt idx="40">
                  <c:v>2.7899999999999999E-3</c:v>
                </c:pt>
                <c:pt idx="41">
                  <c:v>2.97E-3</c:v>
                </c:pt>
                <c:pt idx="42">
                  <c:v>3.16E-3</c:v>
                </c:pt>
                <c:pt idx="43">
                  <c:v>3.3600000000000001E-3</c:v>
                </c:pt>
                <c:pt idx="44">
                  <c:v>3.5799999999999998E-3</c:v>
                </c:pt>
                <c:pt idx="45">
                  <c:v>3.81E-3</c:v>
                </c:pt>
                <c:pt idx="46">
                  <c:v>4.0600000000000002E-3</c:v>
                </c:pt>
                <c:pt idx="47">
                  <c:v>4.3200000000000001E-3</c:v>
                </c:pt>
                <c:pt idx="48">
                  <c:v>4.5999999999999999E-3</c:v>
                </c:pt>
                <c:pt idx="49">
                  <c:v>4.8999999999999998E-3</c:v>
                </c:pt>
                <c:pt idx="50">
                  <c:v>5.2100000000000002E-3</c:v>
                </c:pt>
                <c:pt idx="51">
                  <c:v>5.5500000000000002E-3</c:v>
                </c:pt>
                <c:pt idx="52">
                  <c:v>5.8999999999999999E-3</c:v>
                </c:pt>
                <c:pt idx="53">
                  <c:v>6.2899999999999996E-3</c:v>
                </c:pt>
                <c:pt idx="54">
                  <c:v>6.6899999999999998E-3</c:v>
                </c:pt>
                <c:pt idx="55">
                  <c:v>7.1199999999999996E-3</c:v>
                </c:pt>
                <c:pt idx="56">
                  <c:v>7.5799999999999999E-3</c:v>
                </c:pt>
                <c:pt idx="57">
                  <c:v>8.0700000000000008E-3</c:v>
                </c:pt>
                <c:pt idx="58">
                  <c:v>8.5900000000000004E-3</c:v>
                </c:pt>
                <c:pt idx="59">
                  <c:v>9.1500000000000001E-3</c:v>
                </c:pt>
                <c:pt idx="60">
                  <c:v>9.7400000000000004E-3</c:v>
                </c:pt>
                <c:pt idx="61">
                  <c:v>1.04E-2</c:v>
                </c:pt>
                <c:pt idx="62">
                  <c:v>1.0999999999999999E-2</c:v>
                </c:pt>
                <c:pt idx="63">
                  <c:v>1.17E-2</c:v>
                </c:pt>
                <c:pt idx="64">
                  <c:v>1.2500000000000001E-2</c:v>
                </c:pt>
                <c:pt idx="65">
                  <c:v>1.3299999999999999E-2</c:v>
                </c:pt>
                <c:pt idx="66">
                  <c:v>1.4200000000000001E-2</c:v>
                </c:pt>
                <c:pt idx="67">
                  <c:v>1.5100000000000001E-2</c:v>
                </c:pt>
                <c:pt idx="68">
                  <c:v>1.61E-2</c:v>
                </c:pt>
                <c:pt idx="69">
                  <c:v>1.7100000000000001E-2</c:v>
                </c:pt>
                <c:pt idx="70">
                  <c:v>1.8200000000000001E-2</c:v>
                </c:pt>
                <c:pt idx="71">
                  <c:v>1.9400000000000001E-2</c:v>
                </c:pt>
                <c:pt idx="72">
                  <c:v>2.06E-2</c:v>
                </c:pt>
                <c:pt idx="73">
                  <c:v>2.1899999999999999E-2</c:v>
                </c:pt>
                <c:pt idx="74">
                  <c:v>2.3400000000000001E-2</c:v>
                </c:pt>
                <c:pt idx="75">
                  <c:v>2.4899999999999999E-2</c:v>
                </c:pt>
                <c:pt idx="76">
                  <c:v>2.6499999999999999E-2</c:v>
                </c:pt>
                <c:pt idx="77">
                  <c:v>2.8199999999999999E-2</c:v>
                </c:pt>
                <c:pt idx="78">
                  <c:v>0.03</c:v>
                </c:pt>
                <c:pt idx="79">
                  <c:v>3.1899999999999998E-2</c:v>
                </c:pt>
                <c:pt idx="80">
                  <c:v>3.4000000000000002E-2</c:v>
                </c:pt>
                <c:pt idx="81">
                  <c:v>3.6200000000000003E-2</c:v>
                </c:pt>
                <c:pt idx="82">
                  <c:v>3.85E-2</c:v>
                </c:pt>
                <c:pt idx="83">
                  <c:v>4.1000000000000002E-2</c:v>
                </c:pt>
                <c:pt idx="84">
                  <c:v>4.36E-2</c:v>
                </c:pt>
                <c:pt idx="85">
                  <c:v>4.6399999999999997E-2</c:v>
                </c:pt>
                <c:pt idx="86">
                  <c:v>4.9399999999999999E-2</c:v>
                </c:pt>
                <c:pt idx="87">
                  <c:v>5.2600000000000001E-2</c:v>
                </c:pt>
                <c:pt idx="88">
                  <c:v>5.6000000000000001E-2</c:v>
                </c:pt>
                <c:pt idx="89">
                  <c:v>5.96E-2</c:v>
                </c:pt>
                <c:pt idx="90">
                  <c:v>6.3500000000000001E-2</c:v>
                </c:pt>
                <c:pt idx="91">
                  <c:v>6.7599999999999993E-2</c:v>
                </c:pt>
                <c:pt idx="92">
                  <c:v>7.1900000000000006E-2</c:v>
                </c:pt>
                <c:pt idx="93">
                  <c:v>7.6600000000000001E-2</c:v>
                </c:pt>
                <c:pt idx="94">
                  <c:v>8.1500000000000003E-2</c:v>
                </c:pt>
                <c:pt idx="95">
                  <c:v>8.6800000000000002E-2</c:v>
                </c:pt>
                <c:pt idx="96">
                  <c:v>9.2399999999999996E-2</c:v>
                </c:pt>
                <c:pt idx="97">
                  <c:v>9.8299999999999998E-2</c:v>
                </c:pt>
                <c:pt idx="98">
                  <c:v>0.105</c:v>
                </c:pt>
                <c:pt idx="99">
                  <c:v>0.111</c:v>
                </c:pt>
                <c:pt idx="100">
                  <c:v>0.11899999999999999</c:v>
                </c:pt>
                <c:pt idx="101">
                  <c:v>0.126</c:v>
                </c:pt>
                <c:pt idx="102">
                  <c:v>0.13400000000000001</c:v>
                </c:pt>
                <c:pt idx="103">
                  <c:v>0.14299999999999999</c:v>
                </c:pt>
                <c:pt idx="104">
                  <c:v>0.152</c:v>
                </c:pt>
                <c:pt idx="105">
                  <c:v>0.16200000000000001</c:v>
                </c:pt>
                <c:pt idx="106">
                  <c:v>0.17299999999999999</c:v>
                </c:pt>
                <c:pt idx="107">
                  <c:v>0.184</c:v>
                </c:pt>
                <c:pt idx="108">
                  <c:v>0.19600000000000001</c:v>
                </c:pt>
                <c:pt idx="109">
                  <c:v>0.20799999999999999</c:v>
                </c:pt>
                <c:pt idx="110">
                  <c:v>0.222</c:v>
                </c:pt>
                <c:pt idx="111">
                  <c:v>0.23599999999999999</c:v>
                </c:pt>
                <c:pt idx="112">
                  <c:v>0.251</c:v>
                </c:pt>
                <c:pt idx="113">
                  <c:v>0.26700000000000002</c:v>
                </c:pt>
                <c:pt idx="114">
                  <c:v>0.28399999999999997</c:v>
                </c:pt>
                <c:pt idx="115">
                  <c:v>0.30299999999999999</c:v>
                </c:pt>
                <c:pt idx="116">
                  <c:v>0.32200000000000001</c:v>
                </c:pt>
                <c:pt idx="117">
                  <c:v>0.34300000000000003</c:v>
                </c:pt>
                <c:pt idx="118">
                  <c:v>0.36499999999999999</c:v>
                </c:pt>
                <c:pt idx="119">
                  <c:v>0.38900000000000001</c:v>
                </c:pt>
                <c:pt idx="120">
                  <c:v>0.41399999999999998</c:v>
                </c:pt>
                <c:pt idx="121">
                  <c:v>0.441</c:v>
                </c:pt>
                <c:pt idx="122">
                  <c:v>0.46899999999999997</c:v>
                </c:pt>
                <c:pt idx="123">
                  <c:v>0.499</c:v>
                </c:pt>
                <c:pt idx="124">
                  <c:v>0.53200000000000003</c:v>
                </c:pt>
                <c:pt idx="125">
                  <c:v>0.56599999999999995</c:v>
                </c:pt>
                <c:pt idx="126">
                  <c:v>0.60199999999999998</c:v>
                </c:pt>
                <c:pt idx="127">
                  <c:v>0.64100000000000001</c:v>
                </c:pt>
                <c:pt idx="128">
                  <c:v>0.68200000000000005</c:v>
                </c:pt>
                <c:pt idx="129">
                  <c:v>0.72599999999999998</c:v>
                </c:pt>
                <c:pt idx="130">
                  <c:v>0.77300000000000002</c:v>
                </c:pt>
                <c:pt idx="131">
                  <c:v>0.82299999999999995</c:v>
                </c:pt>
                <c:pt idx="132">
                  <c:v>0.876</c:v>
                </c:pt>
                <c:pt idx="133">
                  <c:v>0.93300000000000005</c:v>
                </c:pt>
                <c:pt idx="134">
                  <c:v>0.99299999999999999</c:v>
                </c:pt>
                <c:pt idx="135">
                  <c:v>1.06</c:v>
                </c:pt>
                <c:pt idx="136">
                  <c:v>1.1299999999999999</c:v>
                </c:pt>
                <c:pt idx="137">
                  <c:v>1.2</c:v>
                </c:pt>
                <c:pt idx="138">
                  <c:v>1.28</c:v>
                </c:pt>
                <c:pt idx="139">
                  <c:v>1.36</c:v>
                </c:pt>
                <c:pt idx="140">
                  <c:v>1.44</c:v>
                </c:pt>
                <c:pt idx="141">
                  <c:v>1.54</c:v>
                </c:pt>
                <c:pt idx="142">
                  <c:v>1.64</c:v>
                </c:pt>
                <c:pt idx="143">
                  <c:v>1.74</c:v>
                </c:pt>
                <c:pt idx="144">
                  <c:v>1.86</c:v>
                </c:pt>
                <c:pt idx="145">
                  <c:v>1.97</c:v>
                </c:pt>
                <c:pt idx="146">
                  <c:v>2.1</c:v>
                </c:pt>
                <c:pt idx="147">
                  <c:v>2.2400000000000002</c:v>
                </c:pt>
                <c:pt idx="148">
                  <c:v>2.38</c:v>
                </c:pt>
                <c:pt idx="149">
                  <c:v>2.54</c:v>
                </c:pt>
                <c:pt idx="150">
                  <c:v>2.7</c:v>
                </c:pt>
                <c:pt idx="151">
                  <c:v>2.87</c:v>
                </c:pt>
                <c:pt idx="152">
                  <c:v>3.06</c:v>
                </c:pt>
                <c:pt idx="153">
                  <c:v>3.26</c:v>
                </c:pt>
                <c:pt idx="154">
                  <c:v>3.47</c:v>
                </c:pt>
                <c:pt idx="155">
                  <c:v>3.69</c:v>
                </c:pt>
                <c:pt idx="156">
                  <c:v>3.93</c:v>
                </c:pt>
                <c:pt idx="157">
                  <c:v>4.18</c:v>
                </c:pt>
                <c:pt idx="158">
                  <c:v>4.45</c:v>
                </c:pt>
                <c:pt idx="159">
                  <c:v>4.74</c:v>
                </c:pt>
                <c:pt idx="160">
                  <c:v>5.04</c:v>
                </c:pt>
                <c:pt idx="161">
                  <c:v>5.37</c:v>
                </c:pt>
                <c:pt idx="162">
                  <c:v>5.71</c:v>
                </c:pt>
                <c:pt idx="163">
                  <c:v>6.08</c:v>
                </c:pt>
                <c:pt idx="164">
                  <c:v>6.48</c:v>
                </c:pt>
                <c:pt idx="165">
                  <c:v>6.89</c:v>
                </c:pt>
                <c:pt idx="166">
                  <c:v>7.34</c:v>
                </c:pt>
                <c:pt idx="167">
                  <c:v>7.81</c:v>
                </c:pt>
                <c:pt idx="168">
                  <c:v>8.31</c:v>
                </c:pt>
                <c:pt idx="169">
                  <c:v>8.85</c:v>
                </c:pt>
                <c:pt idx="170">
                  <c:v>9.42</c:v>
                </c:pt>
                <c:pt idx="171">
                  <c:v>10</c:v>
                </c:pt>
                <c:pt idx="172">
                  <c:v>10.7</c:v>
                </c:pt>
                <c:pt idx="173">
                  <c:v>11.4</c:v>
                </c:pt>
                <c:pt idx="174">
                  <c:v>12.1</c:v>
                </c:pt>
                <c:pt idx="175">
                  <c:v>12.9</c:v>
                </c:pt>
                <c:pt idx="176">
                  <c:v>13.7</c:v>
                </c:pt>
                <c:pt idx="177">
                  <c:v>14.6</c:v>
                </c:pt>
                <c:pt idx="178">
                  <c:v>15.5</c:v>
                </c:pt>
                <c:pt idx="179">
                  <c:v>16.5</c:v>
                </c:pt>
                <c:pt idx="180">
                  <c:v>17.600000000000001</c:v>
                </c:pt>
                <c:pt idx="181">
                  <c:v>18.7</c:v>
                </c:pt>
                <c:pt idx="182">
                  <c:v>19.899999999999999</c:v>
                </c:pt>
                <c:pt idx="183">
                  <c:v>21.2</c:v>
                </c:pt>
              </c:numCache>
            </c:numRef>
          </c:xVal>
          <c:yVal>
            <c:numRef>
              <c:f>'5pnew'!$G$2:$G$185</c:f>
              <c:numCache>
                <c:formatCode>0.00E+00</c:formatCode>
                <c:ptCount val="184"/>
                <c:pt idx="0">
                  <c:v>2.9702500000000002E-9</c:v>
                </c:pt>
                <c:pt idx="1">
                  <c:v>3.8068899999999995E-9</c:v>
                </c:pt>
                <c:pt idx="2">
                  <c:v>4.8860100000000006E-9</c:v>
                </c:pt>
                <c:pt idx="3">
                  <c:v>6.25681E-9</c:v>
                </c:pt>
                <c:pt idx="4">
                  <c:v>8.0281599999999989E-9</c:v>
                </c:pt>
                <c:pt idx="5">
                  <c:v>1.0201E-8</c:v>
                </c:pt>
                <c:pt idx="6">
                  <c:v>1.3225000000000001E-8</c:v>
                </c:pt>
                <c:pt idx="7">
                  <c:v>1.6899999999999996E-8</c:v>
                </c:pt>
                <c:pt idx="8">
                  <c:v>2.1608999999999998E-8</c:v>
                </c:pt>
                <c:pt idx="9">
                  <c:v>2.7888999999999999E-8</c:v>
                </c:pt>
                <c:pt idx="10">
                  <c:v>3.5721000000000006E-8</c:v>
                </c:pt>
                <c:pt idx="11">
                  <c:v>4.5796000000000002E-8</c:v>
                </c:pt>
                <c:pt idx="12">
                  <c:v>5.8564000000000001E-8</c:v>
                </c:pt>
                <c:pt idx="13">
                  <c:v>7.4529000000000018E-8</c:v>
                </c:pt>
                <c:pt idx="14">
                  <c:v>9.548099999999998E-8</c:v>
                </c:pt>
                <c:pt idx="15">
                  <c:v>1.2249999999999999E-7</c:v>
                </c:pt>
                <c:pt idx="16">
                  <c:v>1.5681599999999999E-7</c:v>
                </c:pt>
                <c:pt idx="17">
                  <c:v>2.00704E-7</c:v>
                </c:pt>
                <c:pt idx="18">
                  <c:v>2.5704899999999996E-7</c:v>
                </c:pt>
                <c:pt idx="19">
                  <c:v>3.2947599999999995E-7</c:v>
                </c:pt>
                <c:pt idx="20">
                  <c:v>4.2120099999999991E-7</c:v>
                </c:pt>
                <c:pt idx="21">
                  <c:v>5.3875599999999988E-7</c:v>
                </c:pt>
                <c:pt idx="22">
                  <c:v>6.8724099999999993E-7</c:v>
                </c:pt>
                <c:pt idx="23">
                  <c:v>8.7984400000000008E-7</c:v>
                </c:pt>
                <c:pt idx="24">
                  <c:v>1.1235999999999999E-6</c:v>
                </c:pt>
                <c:pt idx="25">
                  <c:v>1.4399999999999998E-6</c:v>
                </c:pt>
                <c:pt idx="26">
                  <c:v>1.8225000000000001E-6</c:v>
                </c:pt>
                <c:pt idx="27">
                  <c:v>2.3408999999999995E-6</c:v>
                </c:pt>
                <c:pt idx="28">
                  <c:v>2.9928999999999998E-6</c:v>
                </c:pt>
                <c:pt idx="29">
                  <c:v>3.8024999999999996E-6</c:v>
                </c:pt>
                <c:pt idx="30">
                  <c:v>4.8400000000000002E-6</c:v>
                </c:pt>
                <c:pt idx="31">
                  <c:v>6.2001000000000002E-6</c:v>
                </c:pt>
                <c:pt idx="32">
                  <c:v>7.8399999999999995E-6</c:v>
                </c:pt>
                <c:pt idx="33">
                  <c:v>9.9855999999999997E-6</c:v>
                </c:pt>
                <c:pt idx="34">
                  <c:v>1.2744899999999999E-5</c:v>
                </c:pt>
                <c:pt idx="35">
                  <c:v>1.6160400000000002E-5</c:v>
                </c:pt>
                <c:pt idx="36">
                  <c:v>2.0611599999999998E-5</c:v>
                </c:pt>
                <c:pt idx="37">
                  <c:v>2.61121E-5</c:v>
                </c:pt>
                <c:pt idx="38">
                  <c:v>3.3177600000000006E-5</c:v>
                </c:pt>
                <c:pt idx="39">
                  <c:v>4.1990399999999997E-5</c:v>
                </c:pt>
                <c:pt idx="40">
                  <c:v>5.3144099999999991E-5</c:v>
                </c:pt>
                <c:pt idx="41">
                  <c:v>6.7404100000000001E-5</c:v>
                </c:pt>
                <c:pt idx="42">
                  <c:v>8.5192900000000002E-5</c:v>
                </c:pt>
                <c:pt idx="43">
                  <c:v>1.0815999999999999E-4</c:v>
                </c:pt>
                <c:pt idx="44">
                  <c:v>1.3455999999999999E-4</c:v>
                </c:pt>
                <c:pt idx="45">
                  <c:v>1.7161000000000002E-4</c:v>
                </c:pt>
                <c:pt idx="46">
                  <c:v>2.1609E-4</c:v>
                </c:pt>
                <c:pt idx="47">
                  <c:v>2.6896000000000005E-4</c:v>
                </c:pt>
                <c:pt idx="48">
                  <c:v>3.3856000000000001E-4</c:v>
                </c:pt>
                <c:pt idx="49">
                  <c:v>4.2436000000000004E-4</c:v>
                </c:pt>
                <c:pt idx="50">
                  <c:v>5.336099999999999E-4</c:v>
                </c:pt>
                <c:pt idx="51">
                  <c:v>6.6564E-4</c:v>
                </c:pt>
                <c:pt idx="52">
                  <c:v>8.2943999999999997E-4</c:v>
                </c:pt>
                <c:pt idx="53">
                  <c:v>1.0304099999999998E-3</c:v>
                </c:pt>
                <c:pt idx="54">
                  <c:v>1.2816399999999999E-3</c:v>
                </c:pt>
                <c:pt idx="55">
                  <c:v>1.5920099999999998E-3</c:v>
                </c:pt>
                <c:pt idx="56">
                  <c:v>1.9624899999999999E-3</c:v>
                </c:pt>
                <c:pt idx="57">
                  <c:v>2.4304899999999996E-3</c:v>
                </c:pt>
                <c:pt idx="58">
                  <c:v>2.9811600000000005E-3</c:v>
                </c:pt>
                <c:pt idx="59">
                  <c:v>3.6602499999999999E-3</c:v>
                </c:pt>
                <c:pt idx="60">
                  <c:v>4.4756100000000005E-3</c:v>
                </c:pt>
                <c:pt idx="61">
                  <c:v>5.4612099999999993E-3</c:v>
                </c:pt>
                <c:pt idx="62">
                  <c:v>6.6259600000000002E-3</c:v>
                </c:pt>
                <c:pt idx="63">
                  <c:v>8.01025E-3</c:v>
                </c:pt>
                <c:pt idx="64">
                  <c:v>9.6628900000000004E-3</c:v>
                </c:pt>
                <c:pt idx="65">
                  <c:v>1.1663999999999999E-2</c:v>
                </c:pt>
                <c:pt idx="66">
                  <c:v>1.3923999999999999E-2</c:v>
                </c:pt>
                <c:pt idx="67">
                  <c:v>1.6383999999999999E-2</c:v>
                </c:pt>
                <c:pt idx="68">
                  <c:v>1.9321000000000005E-2</c:v>
                </c:pt>
                <c:pt idx="69">
                  <c:v>2.2800999999999998E-2</c:v>
                </c:pt>
                <c:pt idx="70">
                  <c:v>2.6569000000000002E-2</c:v>
                </c:pt>
                <c:pt idx="71">
                  <c:v>3.0975999999999997E-2</c:v>
                </c:pt>
                <c:pt idx="72">
                  <c:v>3.5721000000000003E-2</c:v>
                </c:pt>
                <c:pt idx="73">
                  <c:v>4.0804000000000007E-2</c:v>
                </c:pt>
                <c:pt idx="74">
                  <c:v>4.6224999999999995E-2</c:v>
                </c:pt>
                <c:pt idx="75">
                  <c:v>5.1529000000000005E-2</c:v>
                </c:pt>
                <c:pt idx="76">
                  <c:v>5.7120999999999998E-2</c:v>
                </c:pt>
                <c:pt idx="77">
                  <c:v>6.3001000000000001E-2</c:v>
                </c:pt>
                <c:pt idx="78">
                  <c:v>6.8121000000000001E-2</c:v>
                </c:pt>
                <c:pt idx="79">
                  <c:v>7.2900000000000006E-2</c:v>
                </c:pt>
                <c:pt idx="80">
                  <c:v>7.6729000000000019E-2</c:v>
                </c:pt>
                <c:pt idx="81">
                  <c:v>7.8961000000000017E-2</c:v>
                </c:pt>
                <c:pt idx="82">
                  <c:v>8.008899999999998E-2</c:v>
                </c:pt>
                <c:pt idx="83">
                  <c:v>7.8961000000000017E-2</c:v>
                </c:pt>
                <c:pt idx="84">
                  <c:v>7.6176000000000008E-2</c:v>
                </c:pt>
                <c:pt idx="85">
                  <c:v>7.0756000000000013E-2</c:v>
                </c:pt>
                <c:pt idx="86">
                  <c:v>6.3504000000000005E-2</c:v>
                </c:pt>
                <c:pt idx="87">
                  <c:v>5.4289000000000004E-2</c:v>
                </c:pt>
                <c:pt idx="88">
                  <c:v>4.3263999999999997E-2</c:v>
                </c:pt>
                <c:pt idx="89">
                  <c:v>3.1683999999999997E-2</c:v>
                </c:pt>
                <c:pt idx="90">
                  <c:v>2.0163999999999998E-2</c:v>
                </c:pt>
                <c:pt idx="91">
                  <c:v>1.0201000000000002E-2</c:v>
                </c:pt>
                <c:pt idx="92">
                  <c:v>3.0913599999999996E-3</c:v>
                </c:pt>
                <c:pt idx="93">
                  <c:v>2.8729600000000004E-5</c:v>
                </c:pt>
                <c:pt idx="94">
                  <c:v>2.3232399999999999E-3</c:v>
                </c:pt>
                <c:pt idx="95">
                  <c:v>1.0815999999999999E-2</c:v>
                </c:pt>
                <c:pt idx="96">
                  <c:v>2.5600000000000001E-2</c:v>
                </c:pt>
                <c:pt idx="97">
                  <c:v>4.6655999999999996E-2</c:v>
                </c:pt>
                <c:pt idx="98">
                  <c:v>7.1824000000000013E-2</c:v>
                </c:pt>
                <c:pt idx="99">
                  <c:v>9.8596000000000003E-2</c:v>
                </c:pt>
                <c:pt idx="100">
                  <c:v>0.12460899999999998</c:v>
                </c:pt>
                <c:pt idx="101">
                  <c:v>0.145924</c:v>
                </c:pt>
                <c:pt idx="102">
                  <c:v>0.15920100000000001</c:v>
                </c:pt>
                <c:pt idx="103">
                  <c:v>0.16080100000000003</c:v>
                </c:pt>
                <c:pt idx="104">
                  <c:v>0.15054400000000001</c:v>
                </c:pt>
                <c:pt idx="105">
                  <c:v>0.12744899999999998</c:v>
                </c:pt>
                <c:pt idx="106">
                  <c:v>9.5480999999999996E-2</c:v>
                </c:pt>
                <c:pt idx="107">
                  <c:v>6.0024999999999995E-2</c:v>
                </c:pt>
                <c:pt idx="108">
                  <c:v>2.7225000000000003E-2</c:v>
                </c:pt>
                <c:pt idx="109">
                  <c:v>5.1696100000000007E-3</c:v>
                </c:pt>
                <c:pt idx="110">
                  <c:v>9.2416000000000004E-4</c:v>
                </c:pt>
                <c:pt idx="111">
                  <c:v>1.9044000000000002E-2</c:v>
                </c:pt>
                <c:pt idx="112">
                  <c:v>6.0516E-2</c:v>
                </c:pt>
                <c:pt idx="113">
                  <c:v>0.12110399999999999</c:v>
                </c:pt>
                <c:pt idx="114">
                  <c:v>0.19359999999999999</c:v>
                </c:pt>
                <c:pt idx="115">
                  <c:v>0.26522499999999999</c:v>
                </c:pt>
                <c:pt idx="116">
                  <c:v>0.32262399999999997</c:v>
                </c:pt>
                <c:pt idx="117">
                  <c:v>0.35402499999999998</c:v>
                </c:pt>
                <c:pt idx="118">
                  <c:v>0.35164899999999999</c:v>
                </c:pt>
                <c:pt idx="119">
                  <c:v>0.31360000000000005</c:v>
                </c:pt>
                <c:pt idx="120">
                  <c:v>0.24601599999999998</c:v>
                </c:pt>
                <c:pt idx="121">
                  <c:v>0.16240900000000003</c:v>
                </c:pt>
                <c:pt idx="122">
                  <c:v>8.008899999999998E-2</c:v>
                </c:pt>
                <c:pt idx="123">
                  <c:v>1.9880999999999996E-2</c:v>
                </c:pt>
                <c:pt idx="124">
                  <c:v>2.9584000000000001E-4</c:v>
                </c:pt>
                <c:pt idx="125">
                  <c:v>3.4596000000000002E-2</c:v>
                </c:pt>
                <c:pt idx="126">
                  <c:v>0.12744899999999998</c:v>
                </c:pt>
                <c:pt idx="127">
                  <c:v>0.27457600000000004</c:v>
                </c:pt>
                <c:pt idx="128">
                  <c:v>0.46376100000000009</c:v>
                </c:pt>
                <c:pt idx="129">
                  <c:v>0.67404099999999989</c:v>
                </c:pt>
                <c:pt idx="130">
                  <c:v>0.87984399999999985</c:v>
                </c:pt>
                <c:pt idx="131">
                  <c:v>1.0609</c:v>
                </c:pt>
                <c:pt idx="132">
                  <c:v>1.1881000000000002</c:v>
                </c:pt>
                <c:pt idx="133">
                  <c:v>1.2768999999999997</c:v>
                </c:pt>
                <c:pt idx="134">
                  <c:v>1.2768999999999997</c:v>
                </c:pt>
                <c:pt idx="135">
                  <c:v>1.2321000000000002</c:v>
                </c:pt>
                <c:pt idx="136">
                  <c:v>1.1236000000000002</c:v>
                </c:pt>
                <c:pt idx="137">
                  <c:v>0.996004</c:v>
                </c:pt>
                <c:pt idx="138">
                  <c:v>0.84456100000000012</c:v>
                </c:pt>
                <c:pt idx="139">
                  <c:v>0.68724099999999988</c:v>
                </c:pt>
                <c:pt idx="140">
                  <c:v>0.54022499999999996</c:v>
                </c:pt>
                <c:pt idx="141">
                  <c:v>0.40704400000000002</c:v>
                </c:pt>
                <c:pt idx="142">
                  <c:v>0.29702500000000004</c:v>
                </c:pt>
                <c:pt idx="143">
                  <c:v>0.20793600000000001</c:v>
                </c:pt>
                <c:pt idx="144">
                  <c:v>0.139876</c:v>
                </c:pt>
                <c:pt idx="145">
                  <c:v>9.1203999999999993E-2</c:v>
                </c:pt>
                <c:pt idx="146">
                  <c:v>5.6643999999999993E-2</c:v>
                </c:pt>
                <c:pt idx="147">
                  <c:v>3.4224999999999998E-2</c:v>
                </c:pt>
                <c:pt idx="148">
                  <c:v>1.9600000000000003E-2</c:v>
                </c:pt>
                <c:pt idx="149">
                  <c:v>1.0815999999999999E-2</c:v>
                </c:pt>
                <c:pt idx="150">
                  <c:v>5.7759999999999999E-3</c:v>
                </c:pt>
                <c:pt idx="151">
                  <c:v>2.9484900000000002E-3</c:v>
                </c:pt>
                <c:pt idx="152">
                  <c:v>1.444E-3</c:v>
                </c:pt>
                <c:pt idx="153">
                  <c:v>6.8121000000000013E-4</c:v>
                </c:pt>
                <c:pt idx="154">
                  <c:v>3.0976000000000002E-4</c:v>
                </c:pt>
                <c:pt idx="155">
                  <c:v>1.3689E-4</c:v>
                </c:pt>
                <c:pt idx="156">
                  <c:v>5.8064399999999999E-5</c:v>
                </c:pt>
                <c:pt idx="157">
                  <c:v>2.4206399999999999E-5</c:v>
                </c:pt>
                <c:pt idx="158">
                  <c:v>9.9855999999999997E-6</c:v>
                </c:pt>
                <c:pt idx="159">
                  <c:v>4.0804000000000008E-6</c:v>
                </c:pt>
                <c:pt idx="160">
                  <c:v>1.6640999999999999E-6</c:v>
                </c:pt>
                <c:pt idx="161">
                  <c:v>6.9056100000000009E-7</c:v>
                </c:pt>
                <c:pt idx="162">
                  <c:v>2.9052099999999996E-7</c:v>
                </c:pt>
                <c:pt idx="163">
                  <c:v>1.2320100000000002E-7</c:v>
                </c:pt>
                <c:pt idx="164">
                  <c:v>5.2900000000000004E-8</c:v>
                </c:pt>
                <c:pt idx="165">
                  <c:v>2.2801000000000003E-8</c:v>
                </c:pt>
                <c:pt idx="166">
                  <c:v>9.7812100000000008E-9</c:v>
                </c:pt>
                <c:pt idx="167">
                  <c:v>4.1344900000000007E-9</c:v>
                </c:pt>
                <c:pt idx="168">
                  <c:v>1.7056900000000001E-9</c:v>
                </c:pt>
                <c:pt idx="169">
                  <c:v>6.8643999999999996E-10</c:v>
                </c:pt>
                <c:pt idx="170">
                  <c:v>2.6568999999999999E-10</c:v>
                </c:pt>
                <c:pt idx="171">
                  <c:v>9.8604899999999999E-11</c:v>
                </c:pt>
                <c:pt idx="172">
                  <c:v>3.4810000000000001E-11</c:v>
                </c:pt>
                <c:pt idx="173">
                  <c:v>1.1696399999999999E-11</c:v>
                </c:pt>
                <c:pt idx="174">
                  <c:v>3.6863999999999993E-12</c:v>
                </c:pt>
                <c:pt idx="175">
                  <c:v>1.0816E-12</c:v>
                </c:pt>
                <c:pt idx="176">
                  <c:v>3.0140099999999993E-13</c:v>
                </c:pt>
                <c:pt idx="177">
                  <c:v>7.7283999999999987E-14</c:v>
                </c:pt>
                <c:pt idx="178">
                  <c:v>1.8225000000000002E-14</c:v>
                </c:pt>
                <c:pt idx="179">
                  <c:v>3.9564099999999999E-15</c:v>
                </c:pt>
                <c:pt idx="180">
                  <c:v>7.8399999999999992E-16</c:v>
                </c:pt>
                <c:pt idx="181">
                  <c:v>1.3924E-16</c:v>
                </c:pt>
                <c:pt idx="182">
                  <c:v>2.2562500000000003E-17</c:v>
                </c:pt>
                <c:pt idx="183">
                  <c:v>3.2400000000000001E-18</c:v>
                </c:pt>
              </c:numCache>
            </c:numRef>
          </c:yVal>
          <c:smooth val="1"/>
        </c:ser>
        <c:dLbls>
          <c:showLegendKey val="0"/>
          <c:showVal val="0"/>
          <c:showCatName val="0"/>
          <c:showSerName val="0"/>
          <c:showPercent val="0"/>
          <c:showBubbleSize val="0"/>
        </c:dLbls>
        <c:axId val="171114880"/>
        <c:axId val="171116416"/>
      </c:scatterChart>
      <c:valAx>
        <c:axId val="171114880"/>
        <c:scaling>
          <c:orientation val="minMax"/>
          <c:max val="2"/>
        </c:scaling>
        <c:delete val="0"/>
        <c:axPos val="b"/>
        <c:numFmt formatCode="0.00E+00" sourceLinked="1"/>
        <c:majorTickMark val="out"/>
        <c:minorTickMark val="none"/>
        <c:tickLblPos val="nextTo"/>
        <c:crossAx val="171116416"/>
        <c:crosses val="autoZero"/>
        <c:crossBetween val="midCat"/>
      </c:valAx>
      <c:valAx>
        <c:axId val="171116416"/>
        <c:scaling>
          <c:orientation val="minMax"/>
        </c:scaling>
        <c:delete val="0"/>
        <c:axPos val="l"/>
        <c:majorGridlines/>
        <c:numFmt formatCode="General" sourceLinked="1"/>
        <c:majorTickMark val="out"/>
        <c:minorTickMark val="none"/>
        <c:tickLblPos val="nextTo"/>
        <c:crossAx val="171114880"/>
        <c:crosses val="autoZero"/>
        <c:crossBetween val="midCat"/>
      </c:valAx>
    </c:plotArea>
    <c:legend>
      <c:legendPos val="r"/>
      <c:layout/>
      <c:overlay val="0"/>
    </c:legend>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scatterChart>
        <c:scatterStyle val="smoothMarker"/>
        <c:varyColors val="0"/>
        <c:ser>
          <c:idx val="0"/>
          <c:order val="0"/>
          <c:tx>
            <c:v>5d+ R Large</c:v>
          </c:tx>
          <c:marker>
            <c:symbol val="none"/>
          </c:marker>
          <c:xVal>
            <c:numRef>
              <c:f>'5dnew'!$A$1:$A$333</c:f>
              <c:numCache>
                <c:formatCode>0.00E+00</c:formatCode>
                <c:ptCount val="333"/>
                <c:pt idx="0">
                  <c:v>0</c:v>
                </c:pt>
                <c:pt idx="1">
                  <c:v>1.025421928E-7</c:v>
                </c:pt>
                <c:pt idx="2">
                  <c:v>2.103418362E-7</c:v>
                </c:pt>
                <c:pt idx="3">
                  <c:v>3.236684855E-7</c:v>
                </c:pt>
                <c:pt idx="4">
                  <c:v>4.4280551629999998E-7</c:v>
                </c:pt>
                <c:pt idx="5">
                  <c:v>5.6805083340000005E-7</c:v>
                </c:pt>
                <c:pt idx="6">
                  <c:v>6.9971761520000004E-7</c:v>
                </c:pt>
                <c:pt idx="7">
                  <c:v>8.3813509719999995E-7</c:v>
                </c:pt>
                <c:pt idx="8">
                  <c:v>9.8364939529999993E-7</c:v>
                </c:pt>
                <c:pt idx="9">
                  <c:v>1.136624371E-6</c:v>
                </c:pt>
                <c:pt idx="10">
                  <c:v>1.2974425409999999E-6</c:v>
                </c:pt>
                <c:pt idx="11">
                  <c:v>1.4665060359999999E-6</c:v>
                </c:pt>
                <c:pt idx="12">
                  <c:v>1.644237601E-6</c:v>
                </c:pt>
                <c:pt idx="13">
                  <c:v>1.8310816580000001E-6</c:v>
                </c:pt>
                <c:pt idx="14">
                  <c:v>2.0275054149999999E-6</c:v>
                </c:pt>
                <c:pt idx="15">
                  <c:v>2.2340000330000001E-6</c:v>
                </c:pt>
                <c:pt idx="16">
                  <c:v>2.4510818569999999E-6</c:v>
                </c:pt>
                <c:pt idx="17">
                  <c:v>2.6792937039999999E-6</c:v>
                </c:pt>
                <c:pt idx="18">
                  <c:v>2.9192062219999998E-6</c:v>
                </c:pt>
                <c:pt idx="19">
                  <c:v>3.1714193190000001E-6</c:v>
                </c:pt>
                <c:pt idx="20">
                  <c:v>3.436563657E-6</c:v>
                </c:pt>
                <c:pt idx="21">
                  <c:v>3.7153022359999999E-6</c:v>
                </c:pt>
                <c:pt idx="22">
                  <c:v>4.0083320479999996E-6</c:v>
                </c:pt>
                <c:pt idx="23">
                  <c:v>4.3163858190000002E-6</c:v>
                </c:pt>
                <c:pt idx="24">
                  <c:v>4.6402338449999999E-6</c:v>
                </c:pt>
                <c:pt idx="25">
                  <c:v>4.9806859150000003E-6</c:v>
                </c:pt>
                <c:pt idx="26">
                  <c:v>5.3385933350000001E-6</c:v>
                </c:pt>
                <c:pt idx="27">
                  <c:v>5.7148510610000004E-6</c:v>
                </c:pt>
                <c:pt idx="28">
                  <c:v>6.1103999339999999E-6</c:v>
                </c:pt>
                <c:pt idx="29">
                  <c:v>6.5262290299999999E-6</c:v>
                </c:pt>
                <c:pt idx="30">
                  <c:v>6.9633781410000003E-6</c:v>
                </c:pt>
                <c:pt idx="31">
                  <c:v>7.4229403650000003E-6</c:v>
                </c:pt>
                <c:pt idx="32">
                  <c:v>7.9060648490000003E-6</c:v>
                </c:pt>
                <c:pt idx="33">
                  <c:v>8.4139596540000006E-6</c:v>
                </c:pt>
                <c:pt idx="34">
                  <c:v>8.9478947830000006E-6</c:v>
                </c:pt>
                <c:pt idx="35">
                  <c:v>9.5092053520000003E-6</c:v>
                </c:pt>
                <c:pt idx="36">
                  <c:v>1.0099294929999999E-5</c:v>
                </c:pt>
                <c:pt idx="37">
                  <c:v>1.0719639050000001E-5</c:v>
                </c:pt>
                <c:pt idx="38">
                  <c:v>1.137178888E-5</c:v>
                </c:pt>
                <c:pt idx="39">
                  <c:v>1.205737516E-5</c:v>
                </c:pt>
                <c:pt idx="40">
                  <c:v>1.27781122E-5</c:v>
                </c:pt>
                <c:pt idx="41">
                  <c:v>1.353580221E-5</c:v>
                </c:pt>
                <c:pt idx="42">
                  <c:v>1.4332339830000001E-5</c:v>
                </c:pt>
                <c:pt idx="43">
                  <c:v>1.516971679E-5</c:v>
                </c:pt>
                <c:pt idx="44">
                  <c:v>1.6050027000000001E-5</c:v>
                </c:pt>
                <c:pt idx="45">
                  <c:v>1.6975471669999999E-5</c:v>
                </c:pt>
                <c:pt idx="46">
                  <c:v>1.7948364910000002E-5</c:v>
                </c:pt>
                <c:pt idx="47">
                  <c:v>1.8971139450000001E-5</c:v>
                </c:pt>
                <c:pt idx="48">
                  <c:v>2.0046352760000001E-5</c:v>
                </c:pt>
                <c:pt idx="49">
                  <c:v>2.117669344E-5</c:v>
                </c:pt>
                <c:pt idx="50">
                  <c:v>2.2364987919999999E-5</c:v>
                </c:pt>
                <c:pt idx="51">
                  <c:v>2.3614207570000001E-5</c:v>
                </c:pt>
                <c:pt idx="52">
                  <c:v>2.4927476070000001E-5</c:v>
                </c:pt>
                <c:pt idx="53">
                  <c:v>2.6308077289999998E-5</c:v>
                </c:pt>
                <c:pt idx="54">
                  <c:v>2.7759463449999998E-5</c:v>
                </c:pt>
                <c:pt idx="55">
                  <c:v>2.9285263770000001E-5</c:v>
                </c:pt>
                <c:pt idx="56">
                  <c:v>3.0889293540000001E-5</c:v>
                </c:pt>
                <c:pt idx="57">
                  <c:v>3.2575563680000001E-5</c:v>
                </c:pt>
                <c:pt idx="58">
                  <c:v>3.4348290739999998E-5</c:v>
                </c:pt>
                <c:pt idx="59">
                  <c:v>3.6211907460000003E-5</c:v>
                </c:pt>
                <c:pt idx="60">
                  <c:v>3.8171073849999999E-5</c:v>
                </c:pt>
                <c:pt idx="61">
                  <c:v>4.0230688849999997E-5</c:v>
                </c:pt>
                <c:pt idx="62">
                  <c:v>4.2395902560000001E-5</c:v>
                </c:pt>
                <c:pt idx="63">
                  <c:v>4.4672129159999999E-5</c:v>
                </c:pt>
                <c:pt idx="64">
                  <c:v>4.7065060389999998E-5</c:v>
                </c:pt>
                <c:pt idx="65">
                  <c:v>4.9580679830000003E-5</c:v>
                </c:pt>
                <c:pt idx="66">
                  <c:v>5.2225277839999999E-5</c:v>
                </c:pt>
                <c:pt idx="67">
                  <c:v>5.5005467290000002E-5</c:v>
                </c:pt>
                <c:pt idx="68">
                  <c:v>5.7928200090000001E-5</c:v>
                </c:pt>
                <c:pt idx="69">
                  <c:v>6.1000784619999999E-5</c:v>
                </c:pt>
                <c:pt idx="70">
                  <c:v>6.4230903919999994E-5</c:v>
                </c:pt>
                <c:pt idx="71">
                  <c:v>6.7626634979999997E-5</c:v>
                </c:pt>
                <c:pt idx="72">
                  <c:v>7.1196468890000002E-5</c:v>
                </c:pt>
                <c:pt idx="73">
                  <c:v>7.4949332099999997E-5</c:v>
                </c:pt>
                <c:pt idx="74">
                  <c:v>7.8894608720000005E-5</c:v>
                </c:pt>
                <c:pt idx="75">
                  <c:v>8.3042164000000004E-5</c:v>
                </c:pt>
                <c:pt idx="76">
                  <c:v>8.7402368990000001E-5</c:v>
                </c:pt>
                <c:pt idx="77">
                  <c:v>9.1986126460000007E-5</c:v>
                </c:pt>
                <c:pt idx="78">
                  <c:v>9.6804898210000006E-5</c:v>
                </c:pt>
                <c:pt idx="79">
                  <c:v>1.0187073370000001E-4</c:v>
                </c:pt>
                <c:pt idx="80">
                  <c:v>1.0719630009999999E-4</c:v>
                </c:pt>
                <c:pt idx="81">
                  <c:v>1.127949141E-4</c:v>
                </c:pt>
                <c:pt idx="82">
                  <c:v>1.186805752E-4</c:v>
                </c:pt>
                <c:pt idx="83">
                  <c:v>1.2486800059999999E-4</c:v>
                </c:pt>
                <c:pt idx="84">
                  <c:v>1.313726621E-4</c:v>
                </c:pt>
                <c:pt idx="85">
                  <c:v>1.3821082469999999E-4</c:v>
                </c:pt>
                <c:pt idx="86">
                  <c:v>1.453995874E-4</c:v>
                </c:pt>
                <c:pt idx="87">
                  <c:v>1.529569259E-4</c:v>
                </c:pt>
                <c:pt idx="88">
                  <c:v>1.6090173729999999E-4</c:v>
                </c:pt>
                <c:pt idx="89">
                  <c:v>1.6925388799999999E-4</c:v>
                </c:pt>
                <c:pt idx="90">
                  <c:v>1.780342626E-4</c:v>
                </c:pt>
                <c:pt idx="91">
                  <c:v>1.872648166E-4</c:v>
                </c:pt>
                <c:pt idx="92">
                  <c:v>1.9696863129999999E-4</c:v>
                </c:pt>
                <c:pt idx="93">
                  <c:v>2.071699712E-4</c:v>
                </c:pt>
                <c:pt idx="94">
                  <c:v>2.178943449E-4</c:v>
                </c:pt>
                <c:pt idx="95">
                  <c:v>2.2916856910000001E-4</c:v>
                </c:pt>
                <c:pt idx="96">
                  <c:v>2.4102083499999999E-4</c:v>
                </c:pt>
                <c:pt idx="97">
                  <c:v>2.5348077969999998E-4</c:v>
                </c:pt>
                <c:pt idx="98">
                  <c:v>2.6657955939999998E-4</c:v>
                </c:pt>
                <c:pt idx="99">
                  <c:v>2.8034992780000002E-4</c:v>
                </c:pt>
                <c:pt idx="100">
                  <c:v>2.9482631820000003E-4</c:v>
                </c:pt>
                <c:pt idx="101">
                  <c:v>3.1004492900000002E-4</c:v>
                </c:pt>
                <c:pt idx="102">
                  <c:v>3.2604381460000001E-4</c:v>
                </c:pt>
                <c:pt idx="103">
                  <c:v>3.428629806E-4</c:v>
                </c:pt>
                <c:pt idx="104">
                  <c:v>3.6054448379999998E-4</c:v>
                </c:pt>
                <c:pt idx="105">
                  <c:v>3.7913253690000001E-4</c:v>
                </c:pt>
                <c:pt idx="106">
                  <c:v>3.9867361989999998E-4</c:v>
                </c:pt>
                <c:pt idx="107">
                  <c:v>4.1921659569999999E-4</c:v>
                </c:pt>
                <c:pt idx="108">
                  <c:v>4.4081283240000001E-4</c:v>
                </c:pt>
                <c:pt idx="109">
                  <c:v>4.6351633179999999E-4</c:v>
                </c:pt>
                <c:pt idx="110">
                  <c:v>4.8738386449999999E-4</c:v>
                </c:pt>
                <c:pt idx="111">
                  <c:v>5.1247511180000001E-4</c:v>
                </c:pt>
                <c:pt idx="112">
                  <c:v>5.3885281489999995E-4</c:v>
                </c:pt>
                <c:pt idx="113">
                  <c:v>5.6658293159999999E-4</c:v>
                </c:pt>
                <c:pt idx="114">
                  <c:v>5.9573480189999996E-4</c:v>
                </c:pt>
                <c:pt idx="115">
                  <c:v>6.2638132059999996E-4</c:v>
                </c:pt>
                <c:pt idx="116">
                  <c:v>6.5859911980000005E-4</c:v>
                </c:pt>
                <c:pt idx="117">
                  <c:v>6.9246876100000001E-4</c:v>
                </c:pt>
                <c:pt idx="118">
                  <c:v>7.2807493570000001E-4</c:v>
                </c:pt>
                <c:pt idx="119">
                  <c:v>7.6550667809999998E-4</c:v>
                </c:pt>
                <c:pt idx="120">
                  <c:v>8.0485758700000001E-4</c:v>
                </c:pt>
                <c:pt idx="121">
                  <c:v>8.4622606010000001E-4</c:v>
                </c:pt>
                <c:pt idx="122">
                  <c:v>8.8971554019999998E-4</c:v>
                </c:pt>
                <c:pt idx="123">
                  <c:v>9.3543477359999999E-4</c:v>
                </c:pt>
                <c:pt idx="124">
                  <c:v>9.8349808220000003E-4</c:v>
                </c:pt>
                <c:pt idx="125">
                  <c:v>1.0340256490000001E-3</c:v>
                </c:pt>
                <c:pt idx="126">
                  <c:v>1.08714382E-3</c:v>
                </c:pt>
                <c:pt idx="127">
                  <c:v>1.1429854180000001E-3</c:v>
                </c:pt>
                <c:pt idx="128">
                  <c:v>1.201690076E-3</c:v>
                </c:pt>
                <c:pt idx="129">
                  <c:v>1.2634045859999999E-3</c:v>
                </c:pt>
                <c:pt idx="130">
                  <c:v>1.328283266E-3</c:v>
                </c:pt>
                <c:pt idx="131">
                  <c:v>1.3964883479999999E-3</c:v>
                </c:pt>
                <c:pt idx="132">
                  <c:v>1.4681903780000001E-3</c:v>
                </c:pt>
                <c:pt idx="133">
                  <c:v>1.5435686509999999E-3</c:v>
                </c:pt>
                <c:pt idx="134">
                  <c:v>1.62281165E-3</c:v>
                </c:pt>
                <c:pt idx="135">
                  <c:v>1.7061175249999999E-3</c:v>
                </c:pt>
                <c:pt idx="136">
                  <c:v>1.793694583E-3</c:v>
                </c:pt>
                <c:pt idx="137">
                  <c:v>1.8857618129999999E-3</c:v>
                </c:pt>
                <c:pt idx="138">
                  <c:v>1.9825494310000001E-3</c:v>
                </c:pt>
                <c:pt idx="139">
                  <c:v>2.0842994559999999E-3</c:v>
                </c:pt>
                <c:pt idx="140">
                  <c:v>2.1912663169999999E-3</c:v>
                </c:pt>
                <c:pt idx="141">
                  <c:v>2.3037174860000001E-3</c:v>
                </c:pt>
                <c:pt idx="142">
                  <c:v>2.421934149E-3</c:v>
                </c:pt>
                <c:pt idx="143">
                  <c:v>2.5462119099999999E-3</c:v>
                </c:pt>
                <c:pt idx="144">
                  <c:v>2.6768615290000001E-3</c:v>
                </c:pt>
                <c:pt idx="145">
                  <c:v>2.8142096960000001E-3</c:v>
                </c:pt>
                <c:pt idx="146">
                  <c:v>2.9585998550000002E-3</c:v>
                </c:pt>
                <c:pt idx="147">
                  <c:v>3.1103930560000001E-3</c:v>
                </c:pt>
                <c:pt idx="148">
                  <c:v>3.2699688599999999E-3</c:v>
                </c:pt>
                <c:pt idx="149">
                  <c:v>3.437726291E-3</c:v>
                </c:pt>
                <c:pt idx="150">
                  <c:v>3.6140848290000002E-3</c:v>
                </c:pt>
                <c:pt idx="151">
                  <c:v>3.7994854629999999E-3</c:v>
                </c:pt>
                <c:pt idx="152">
                  <c:v>3.9943917900000002E-3</c:v>
                </c:pt>
                <c:pt idx="153">
                  <c:v>4.1992911789999997E-3</c:v>
                </c:pt>
                <c:pt idx="154">
                  <c:v>4.4146959840000001E-3</c:v>
                </c:pt>
                <c:pt idx="155">
                  <c:v>4.6411448290000004E-3</c:v>
                </c:pt>
                <c:pt idx="156">
                  <c:v>4.8792039549999996E-3</c:v>
                </c:pt>
                <c:pt idx="157">
                  <c:v>5.1294686339999999E-3</c:v>
                </c:pt>
                <c:pt idx="158">
                  <c:v>5.3925646570000003E-3</c:v>
                </c:pt>
                <c:pt idx="159">
                  <c:v>5.6691499010000004E-3</c:v>
                </c:pt>
                <c:pt idx="160">
                  <c:v>5.9599159740000001E-3</c:v>
                </c:pt>
                <c:pt idx="161">
                  <c:v>6.2655899430000004E-3</c:v>
                </c:pt>
                <c:pt idx="162">
                  <c:v>6.5869361509999997E-3</c:v>
                </c:pt>
                <c:pt idx="163">
                  <c:v>6.9247581310000004E-3</c:v>
                </c:pt>
                <c:pt idx="164">
                  <c:v>7.2799006150000003E-3</c:v>
                </c:pt>
                <c:pt idx="165">
                  <c:v>7.6532516430000003E-3</c:v>
                </c:pt>
                <c:pt idx="166">
                  <c:v>8.0457447880000008E-3</c:v>
                </c:pt>
                <c:pt idx="167">
                  <c:v>8.458361486E-3</c:v>
                </c:pt>
                <c:pt idx="168">
                  <c:v>8.8921334949999993E-3</c:v>
                </c:pt>
                <c:pt idx="169">
                  <c:v>9.3481454709999998E-3</c:v>
                </c:pt>
                <c:pt idx="170">
                  <c:v>9.8275376810000002E-3</c:v>
                </c:pt>
                <c:pt idx="171">
                  <c:v>1.0331508850000001E-2</c:v>
                </c:pt>
                <c:pt idx="172">
                  <c:v>1.0861319180000001E-2</c:v>
                </c:pt>
                <c:pt idx="173">
                  <c:v>1.141829347E-2</c:v>
                </c:pt>
                <c:pt idx="174">
                  <c:v>1.2003824430000001E-2</c:v>
                </c:pt>
                <c:pt idx="175">
                  <c:v>1.2619376220000001E-2</c:v>
                </c:pt>
                <c:pt idx="176">
                  <c:v>1.3266488010000001E-2</c:v>
                </c:pt>
                <c:pt idx="177">
                  <c:v>1.394677794E-2</c:v>
                </c:pt>
                <c:pt idx="178">
                  <c:v>1.466194708E-2</c:v>
                </c:pt>
                <c:pt idx="179">
                  <c:v>1.5413783719999999E-2</c:v>
                </c:pt>
                <c:pt idx="180">
                  <c:v>1.620416786E-2</c:v>
                </c:pt>
                <c:pt idx="181">
                  <c:v>1.7035075850000001E-2</c:v>
                </c:pt>
                <c:pt idx="182">
                  <c:v>1.790858541E-2</c:v>
                </c:pt>
                <c:pt idx="183">
                  <c:v>1.8826880760000001E-2</c:v>
                </c:pt>
                <c:pt idx="184">
                  <c:v>1.979225812E-2</c:v>
                </c:pt>
                <c:pt idx="185">
                  <c:v>2.080713143E-2</c:v>
                </c:pt>
                <c:pt idx="186">
                  <c:v>2.1874038419999998E-2</c:v>
                </c:pt>
                <c:pt idx="187">
                  <c:v>2.2995646889999999E-2</c:v>
                </c:pt>
                <c:pt idx="188">
                  <c:v>2.4174761459999999E-2</c:v>
                </c:pt>
                <c:pt idx="189">
                  <c:v>2.5414330530000001E-2</c:v>
                </c:pt>
                <c:pt idx="190">
                  <c:v>2.6717453660000001E-2</c:v>
                </c:pt>
                <c:pt idx="191">
                  <c:v>2.8087389340000001E-2</c:v>
                </c:pt>
                <c:pt idx="192">
                  <c:v>2.952756313E-2</c:v>
                </c:pt>
                <c:pt idx="193">
                  <c:v>3.1041576210000001E-2</c:v>
                </c:pt>
                <c:pt idx="194">
                  <c:v>3.2633214399999999E-2</c:v>
                </c:pt>
                <c:pt idx="195">
                  <c:v>3.4306457620000001E-2</c:v>
                </c:pt>
                <c:pt idx="196">
                  <c:v>3.6065489860000001E-2</c:v>
                </c:pt>
                <c:pt idx="197">
                  <c:v>3.7914709599999999E-2</c:v>
                </c:pt>
                <c:pt idx="198">
                  <c:v>3.985874088E-2</c:v>
                </c:pt>
                <c:pt idx="199">
                  <c:v>4.1902444759999997E-2</c:v>
                </c:pt>
                <c:pt idx="200">
                  <c:v>4.4050931590000002E-2</c:v>
                </c:pt>
                <c:pt idx="201">
                  <c:v>4.6309573690000001E-2</c:v>
                </c:pt>
                <c:pt idx="202">
                  <c:v>4.8684018850000003E-2</c:v>
                </c:pt>
                <c:pt idx="203">
                  <c:v>5.1180204409999999E-2</c:v>
                </c:pt>
                <c:pt idx="204">
                  <c:v>5.3804372150000002E-2</c:v>
                </c:pt>
                <c:pt idx="205">
                  <c:v>5.656308384E-2</c:v>
                </c:pt>
                <c:pt idx="206">
                  <c:v>5.9463237709999998E-2</c:v>
                </c:pt>
                <c:pt idx="207">
                  <c:v>6.2512085640000006E-2</c:v>
                </c:pt>
                <c:pt idx="208">
                  <c:v>6.5717251350000006E-2</c:v>
                </c:pt>
                <c:pt idx="209">
                  <c:v>6.9086749419999996E-2</c:v>
                </c:pt>
                <c:pt idx="210">
                  <c:v>7.2629005349999998E-2</c:v>
                </c:pt>
                <c:pt idx="211">
                  <c:v>7.6352876619999996E-2</c:v>
                </c:pt>
                <c:pt idx="212">
                  <c:v>8.0267674859999999E-2</c:v>
                </c:pt>
                <c:pt idx="213">
                  <c:v>8.4383189100000006E-2</c:v>
                </c:pt>
                <c:pt idx="214">
                  <c:v>8.8709710260000005E-2</c:v>
                </c:pt>
                <c:pt idx="215">
                  <c:v>9.3258056909999998E-2</c:v>
                </c:pt>
                <c:pt idx="216">
                  <c:v>9.8039602269999998E-2</c:v>
                </c:pt>
                <c:pt idx="217">
                  <c:v>0.1030663027</c:v>
                </c:pt>
                <c:pt idx="218">
                  <c:v>0.1083507276</c:v>
                </c:pt>
                <c:pt idx="219">
                  <c:v>0.1139060907</c:v>
                </c:pt>
                <c:pt idx="220">
                  <c:v>0.1197462834</c:v>
                </c:pt>
                <c:pt idx="221">
                  <c:v>0.12588590920000001</c:v>
                </c:pt>
                <c:pt idx="222">
                  <c:v>0.13234032030000001</c:v>
                </c:pt>
                <c:pt idx="223">
                  <c:v>0.1391256562</c:v>
                </c:pt>
                <c:pt idx="224">
                  <c:v>0.14625888370000001</c:v>
                </c:pt>
                <c:pt idx="225">
                  <c:v>0.15375783949999999</c:v>
                </c:pt>
                <c:pt idx="226">
                  <c:v>0.16164127510000001</c:v>
                </c:pt>
                <c:pt idx="227">
                  <c:v>0.16992890299999999</c:v>
                </c:pt>
                <c:pt idx="228">
                  <c:v>0.17864144670000001</c:v>
                </c:pt>
                <c:pt idx="229">
                  <c:v>0.1878006921</c:v>
                </c:pt>
                <c:pt idx="230">
                  <c:v>0.19742954200000001</c:v>
                </c:pt>
                <c:pt idx="231">
                  <c:v>0.2075520736</c:v>
                </c:pt>
                <c:pt idx="232">
                  <c:v>0.21819359860000001</c:v>
                </c:pt>
                <c:pt idx="233">
                  <c:v>0.22938072609999999</c:v>
                </c:pt>
                <c:pt idx="234">
                  <c:v>0.24114142999999999</c:v>
                </c:pt>
                <c:pt idx="235">
                  <c:v>0.25350511799999997</c:v>
                </c:pt>
                <c:pt idx="236">
                  <c:v>0.26650270590000003</c:v>
                </c:pt>
                <c:pt idx="237">
                  <c:v>0.28016669440000003</c:v>
                </c:pt>
                <c:pt idx="238">
                  <c:v>0.29453125050000001</c:v>
                </c:pt>
                <c:pt idx="239">
                  <c:v>0.30963229320000002</c:v>
                </c:pt>
                <c:pt idx="240">
                  <c:v>0.32550758279999997</c:v>
                </c:pt>
                <c:pt idx="241">
                  <c:v>0.34219681600000001</c:v>
                </c:pt>
                <c:pt idx="242">
                  <c:v>0.35974172450000003</c:v>
                </c:pt>
                <c:pt idx="243">
                  <c:v>0.37818617970000001</c:v>
                </c:pt>
                <c:pt idx="244">
                  <c:v>0.39757630230000002</c:v>
                </c:pt>
                <c:pt idx="245">
                  <c:v>0.4179605777</c:v>
                </c:pt>
                <c:pt idx="246">
                  <c:v>0.43938997730000001</c:v>
                </c:pt>
                <c:pt idx="247">
                  <c:v>0.46191808579999999</c:v>
                </c:pt>
                <c:pt idx="248">
                  <c:v>0.48560123500000002</c:v>
                </c:pt>
                <c:pt idx="249">
                  <c:v>0.5104986453</c:v>
                </c:pt>
                <c:pt idx="250">
                  <c:v>0.53667257300000004</c:v>
                </c:pt>
                <c:pt idx="251">
                  <c:v>0.56418846680000001</c:v>
                </c:pt>
                <c:pt idx="252">
                  <c:v>0.59311513059999998</c:v>
                </c:pt>
                <c:pt idx="253">
                  <c:v>0.62352489619999996</c:v>
                </c:pt>
                <c:pt idx="254">
                  <c:v>0.65549380369999999</c:v>
                </c:pt>
                <c:pt idx="255">
                  <c:v>0.68910179230000002</c:v>
                </c:pt>
                <c:pt idx="256">
                  <c:v>0.72443289919999998</c:v>
                </c:pt>
                <c:pt idx="257">
                  <c:v>0.76157547079999999</c:v>
                </c:pt>
                <c:pt idx="258">
                  <c:v>0.80062238269999997</c:v>
                </c:pt>
                <c:pt idx="259">
                  <c:v>0.84167127249999996</c:v>
                </c:pt>
                <c:pt idx="260">
                  <c:v>0.88482478399999998</c:v>
                </c:pt>
                <c:pt idx="261">
                  <c:v>0.93019082330000002</c:v>
                </c:pt>
                <c:pt idx="262">
                  <c:v>0.97788282920000003</c:v>
                </c:pt>
                <c:pt idx="263">
                  <c:v>1.028020057</c:v>
                </c:pt>
                <c:pt idx="264">
                  <c:v>1.0807278739999999</c:v>
                </c:pt>
                <c:pt idx="265">
                  <c:v>1.1361380800000001</c:v>
                </c:pt>
                <c:pt idx="266">
                  <c:v>1.1943892279999999</c:v>
                </c:pt>
                <c:pt idx="267">
                  <c:v>1.255626975</c:v>
                </c:pt>
                <c:pt idx="268">
                  <c:v>1.3200044500000001</c:v>
                </c:pt>
                <c:pt idx="269">
                  <c:v>1.387682627</c:v>
                </c:pt>
                <c:pt idx="270">
                  <c:v>1.45883074</c:v>
                </c:pt>
                <c:pt idx="271">
                  <c:v>1.5336266940000001</c:v>
                </c:pt>
                <c:pt idx="272">
                  <c:v>1.6122575180000001</c:v>
                </c:pt>
                <c:pt idx="273">
                  <c:v>1.694919831</c:v>
                </c:pt>
                <c:pt idx="274">
                  <c:v>1.7818203319999999</c:v>
                </c:pt>
                <c:pt idx="275">
                  <c:v>1.8731763159999999</c:v>
                </c:pt>
                <c:pt idx="276">
                  <c:v>1.969216222</c:v>
                </c:pt>
                <c:pt idx="277">
                  <c:v>2.0701801999999998</c:v>
                </c:pt>
                <c:pt idx="278">
                  <c:v>2.1763207109999998</c:v>
                </c:pt>
                <c:pt idx="279">
                  <c:v>2.2879031620000001</c:v>
                </c:pt>
                <c:pt idx="280">
                  <c:v>2.4052065680000001</c:v>
                </c:pt>
                <c:pt idx="281">
                  <c:v>2.5285242490000002</c:v>
                </c:pt>
                <c:pt idx="282">
                  <c:v>2.6581645620000001</c:v>
                </c:pt>
                <c:pt idx="283">
                  <c:v>2.794451676</c:v>
                </c:pt>
                <c:pt idx="284">
                  <c:v>2.9377263789999999</c:v>
                </c:pt>
                <c:pt idx="285">
                  <c:v>3.088346934</c:v>
                </c:pt>
                <c:pt idx="286">
                  <c:v>3.2466899699999998</c:v>
                </c:pt>
                <c:pt idx="287">
                  <c:v>3.4131514269999998</c:v>
                </c:pt>
                <c:pt idx="288">
                  <c:v>3.588147545</c:v>
                </c:pt>
                <c:pt idx="289">
                  <c:v>3.7721159059999998</c:v>
                </c:pt>
                <c:pt idx="290">
                  <c:v>3.9655165270000001</c:v>
                </c:pt>
                <c:pt idx="291">
                  <c:v>4.1688330100000002</c:v>
                </c:pt>
                <c:pt idx="292">
                  <c:v>4.3825737509999998</c:v>
                </c:pt>
                <c:pt idx="293">
                  <c:v>4.6072732150000002</c:v>
                </c:pt>
                <c:pt idx="294">
                  <c:v>4.8434932670000004</c:v>
                </c:pt>
                <c:pt idx="295">
                  <c:v>5.0918245789999999</c:v>
                </c:pt>
                <c:pt idx="296">
                  <c:v>5.3528881100000003</c:v>
                </c:pt>
                <c:pt idx="297">
                  <c:v>5.6273366549999997</c:v>
                </c:pt>
                <c:pt idx="298">
                  <c:v>5.9158564780000003</c:v>
                </c:pt>
                <c:pt idx="299">
                  <c:v>6.2191690279999996</c:v>
                </c:pt>
                <c:pt idx="300">
                  <c:v>6.5380327449999998</c:v>
                </c:pt>
                <c:pt idx="301">
                  <c:v>6.8732449539999996</c:v>
                </c:pt>
                <c:pt idx="302">
                  <c:v>7.225643861</c:v>
                </c:pt>
                <c:pt idx="303">
                  <c:v>7.5961106469999997</c:v>
                </c:pt>
                <c:pt idx="304">
                  <c:v>7.9855716699999997</c:v>
                </c:pt>
                <c:pt idx="305">
                  <c:v>8.3950007880000008</c:v>
                </c:pt>
                <c:pt idx="306">
                  <c:v>8.8254217849999996</c:v>
                </c:pt>
                <c:pt idx="307">
                  <c:v>9.2779109379999998</c:v>
                </c:pt>
                <c:pt idx="308">
                  <c:v>9.7535997069999993</c:v>
                </c:pt>
                <c:pt idx="309">
                  <c:v>10.25367756</c:v>
                </c:pt>
                <c:pt idx="310">
                  <c:v>10.77939495</c:v>
                </c:pt>
                <c:pt idx="311">
                  <c:v>11.332066449999999</c:v>
                </c:pt>
                <c:pt idx="312">
                  <c:v>11.913074030000001</c:v>
                </c:pt>
                <c:pt idx="313">
                  <c:v>12.523870499999999</c:v>
                </c:pt>
                <c:pt idx="314">
                  <c:v>13.165983170000001</c:v>
                </c:pt>
                <c:pt idx="315">
                  <c:v>13.84101766</c:v>
                </c:pt>
                <c:pt idx="316">
                  <c:v>14.55066192</c:v>
                </c:pt>
                <c:pt idx="317">
                  <c:v>15.29669041</c:v>
                </c:pt>
                <c:pt idx="318">
                  <c:v>16.080968599999999</c:v>
                </c:pt>
                <c:pt idx="319">
                  <c:v>16.905457590000001</c:v>
                </c:pt>
                <c:pt idx="320">
                  <c:v>17.77221904</c:v>
                </c:pt>
                <c:pt idx="321">
                  <c:v>18.683420300000002</c:v>
                </c:pt>
                <c:pt idx="322">
                  <c:v>19.641339840000001</c:v>
                </c:pt>
                <c:pt idx="323">
                  <c:v>20.64837297</c:v>
                </c:pt>
                <c:pt idx="324">
                  <c:v>21.707037799999998</c:v>
                </c:pt>
                <c:pt idx="325">
                  <c:v>22.81998153</c:v>
                </c:pt>
                <c:pt idx="326">
                  <c:v>23.9899871</c:v>
                </c:pt>
              </c:numCache>
            </c:numRef>
          </c:xVal>
          <c:yVal>
            <c:numRef>
              <c:f>'5dnew'!$H$1:$H$333</c:f>
              <c:numCache>
                <c:formatCode>0.00E+00</c:formatCode>
                <c:ptCount val="333"/>
                <c:pt idx="0" formatCode="General">
                  <c:v>0</c:v>
                </c:pt>
                <c:pt idx="1">
                  <c:v>4.1079630326617883E-35</c:v>
                </c:pt>
                <c:pt idx="2">
                  <c:v>3.0603062569116156E-33</c:v>
                </c:pt>
                <c:pt idx="3">
                  <c:v>4.0626946370257982E-32</c:v>
                </c:pt>
                <c:pt idx="4">
                  <c:v>2.6637295175261335E-31</c:v>
                </c:pt>
                <c:pt idx="5">
                  <c:v>1.1872304808491341E-30</c:v>
                </c:pt>
                <c:pt idx="6">
                  <c:v>4.147136532440091E-30</c:v>
                </c:pt>
                <c:pt idx="7">
                  <c:v>1.2248844509249427E-29</c:v>
                </c:pt>
                <c:pt idx="8">
                  <c:v>3.2007534349491385E-29</c:v>
                </c:pt>
                <c:pt idx="9">
                  <c:v>7.6192306867321589E-29</c:v>
                </c:pt>
                <c:pt idx="10">
                  <c:v>1.6855321008865938E-28</c:v>
                </c:pt>
                <c:pt idx="11">
                  <c:v>3.5148760073968662E-28</c:v>
                </c:pt>
                <c:pt idx="12">
                  <c:v>6.9822071658200361E-28</c:v>
                </c:pt>
                <c:pt idx="13">
                  <c:v>1.3318326559196917E-27</c:v>
                </c:pt>
                <c:pt idx="14">
                  <c:v>2.4545580464363822E-27</c:v>
                </c:pt>
                <c:pt idx="15">
                  <c:v>4.3923571342944595E-27</c:v>
                </c:pt>
                <c:pt idx="16">
                  <c:v>7.6620062417804323E-27</c:v>
                </c:pt>
                <c:pt idx="17">
                  <c:v>1.307115945587641E-26</c:v>
                </c:pt>
                <c:pt idx="18">
                  <c:v>2.1866379471376797E-26</c:v>
                </c:pt>
                <c:pt idx="19">
                  <c:v>3.5950564281959409E-26</c:v>
                </c:pt>
                <c:pt idx="20">
                  <c:v>5.8200258116808383E-26</c:v>
                </c:pt>
                <c:pt idx="21">
                  <c:v>9.2926072176295962E-26</c:v>
                </c:pt>
                <c:pt idx="22">
                  <c:v>1.4653729548577418E-25</c:v>
                </c:pt>
                <c:pt idx="23">
                  <c:v>2.2849674566534486E-25</c:v>
                </c:pt>
                <c:pt idx="24">
                  <c:v>3.5268674833891735E-25</c:v>
                </c:pt>
                <c:pt idx="25">
                  <c:v>5.3935564496627482E-25</c:v>
                </c:pt>
                <c:pt idx="26">
                  <c:v>8.1788164239112175E-25</c:v>
                </c:pt>
                <c:pt idx="27">
                  <c:v>1.2306843443530338E-24</c:v>
                </c:pt>
                <c:pt idx="28">
                  <c:v>1.838743818704312E-24</c:v>
                </c:pt>
                <c:pt idx="29">
                  <c:v>2.729366182000581E-24</c:v>
                </c:pt>
                <c:pt idx="30">
                  <c:v>4.027081936932638E-24</c:v>
                </c:pt>
                <c:pt idx="31">
                  <c:v>5.9089043904012673E-24</c:v>
                </c:pt>
                <c:pt idx="32">
                  <c:v>8.6256450166981845E-24</c:v>
                </c:pt>
                <c:pt idx="33">
                  <c:v>1.253162875189649E-23</c:v>
                </c:pt>
                <c:pt idx="34">
                  <c:v>1.8126039629300438E-23</c:v>
                </c:pt>
                <c:pt idx="35">
                  <c:v>2.6110345510972307E-23</c:v>
                </c:pt>
                <c:pt idx="36">
                  <c:v>3.7467920985483957E-23</c:v>
                </c:pt>
                <c:pt idx="37">
                  <c:v>5.3574275547191714E-23</c:v>
                </c:pt>
                <c:pt idx="38">
                  <c:v>7.634942574113306E-23</c:v>
                </c:pt>
                <c:pt idx="39">
                  <c:v>1.0846823192574889E-22</c:v>
                </c:pt>
                <c:pt idx="40">
                  <c:v>1.5365037130789368E-22</c:v>
                </c:pt>
                <c:pt idx="41">
                  <c:v>2.1705960502136616E-22</c:v>
                </c:pt>
                <c:pt idx="42">
                  <c:v>3.0585289491205821E-22</c:v>
                </c:pt>
                <c:pt idx="43">
                  <c:v>4.2993477876214757E-22</c:v>
                </c:pt>
                <c:pt idx="44">
                  <c:v>6.0299264717155399E-22</c:v>
                </c:pt>
                <c:pt idx="45">
                  <c:v>8.4391610765585439E-22</c:v>
                </c:pt>
                <c:pt idx="46">
                  <c:v>1.1787411050274565E-21</c:v>
                </c:pt>
                <c:pt idx="47">
                  <c:v>1.6433103936274908E-21</c:v>
                </c:pt>
                <c:pt idx="48">
                  <c:v>2.2869111948050294E-21</c:v>
                </c:pt>
                <c:pt idx="49">
                  <c:v>3.1772448397700171E-21</c:v>
                </c:pt>
                <c:pt idx="50">
                  <c:v>4.4072107446907303E-21</c:v>
                </c:pt>
                <c:pt idx="51">
                  <c:v>6.1041599763802319E-21</c:v>
                </c:pt>
                <c:pt idx="52">
                  <c:v>8.442508113979871E-21</c:v>
                </c:pt>
                <c:pt idx="53">
                  <c:v>1.1660914514478368E-20</c:v>
                </c:pt>
                <c:pt idx="54">
                  <c:v>1.6085664819464641E-20</c:v>
                </c:pt>
                <c:pt idx="55">
                  <c:v>2.2162474927316358E-20</c:v>
                </c:pt>
                <c:pt idx="56">
                  <c:v>3.0499720235339483E-20</c:v>
                </c:pt>
                <c:pt idx="57">
                  <c:v>4.1927155946368841E-20</c:v>
                </c:pt>
                <c:pt idx="58">
                  <c:v>5.7575627506750578E-20</c:v>
                </c:pt>
                <c:pt idx="59">
                  <c:v>7.8985203766299499E-20</c:v>
                </c:pt>
                <c:pt idx="60">
                  <c:v>1.0825177429430462E-19</c:v>
                </c:pt>
                <c:pt idx="61">
                  <c:v>1.4822566389474338E-19</c:v>
                </c:pt>
                <c:pt idx="62">
                  <c:v>2.0278055096415752E-19</c:v>
                </c:pt>
                <c:pt idx="63">
                  <c:v>2.7717734037042526E-19</c:v>
                </c:pt>
                <c:pt idx="64">
                  <c:v>3.7855620434258551E-19</c:v>
                </c:pt>
                <c:pt idx="65">
                  <c:v>5.1660150902500137E-19</c:v>
                </c:pt>
                <c:pt idx="66">
                  <c:v>7.0443979807586526E-19</c:v>
                </c:pt>
                <c:pt idx="67">
                  <c:v>9.598517482737694E-19</c:v>
                </c:pt>
                <c:pt idx="68">
                  <c:v>1.3069068458960701E-18</c:v>
                </c:pt>
                <c:pt idx="69">
                  <c:v>1.7781668728431438E-18</c:v>
                </c:pt>
                <c:pt idx="70">
                  <c:v>2.4176543426355411E-18</c:v>
                </c:pt>
                <c:pt idx="71">
                  <c:v>3.2848492124244291E-18</c:v>
                </c:pt>
                <c:pt idx="72">
                  <c:v>4.4600672414120889E-18</c:v>
                </c:pt>
                <c:pt idx="73">
                  <c:v>6.051694203606608E-18</c:v>
                </c:pt>
                <c:pt idx="74">
                  <c:v>8.2059126781227799E-18</c:v>
                </c:pt>
                <c:pt idx="75">
                  <c:v>1.1119776250968388E-17</c:v>
                </c:pt>
                <c:pt idx="76">
                  <c:v>1.5058780233292195E-17</c:v>
                </c:pt>
                <c:pt idx="77">
                  <c:v>2.0380474521549629E-17</c:v>
                </c:pt>
                <c:pt idx="78">
                  <c:v>2.7566200282182939E-17</c:v>
                </c:pt>
                <c:pt idx="79">
                  <c:v>3.726375727856971E-17</c:v>
                </c:pt>
                <c:pt idx="80">
                  <c:v>5.0344788972708699E-17</c:v>
                </c:pt>
                <c:pt idx="81">
                  <c:v>6.798199284839085E-17</c:v>
                </c:pt>
                <c:pt idx="82">
                  <c:v>9.1753028644779905E-17</c:v>
                </c:pt>
                <c:pt idx="83">
                  <c:v>1.2378033201938134E-16</c:v>
                </c:pt>
                <c:pt idx="84">
                  <c:v>1.6691912276011544E-16</c:v>
                </c:pt>
                <c:pt idx="85">
                  <c:v>2.2501002071156933E-16</c:v>
                </c:pt>
                <c:pt idx="86">
                  <c:v>3.0321831044153884E-16</c:v>
                </c:pt>
                <c:pt idx="87">
                  <c:v>4.0848956446850757E-16</c:v>
                </c:pt>
                <c:pt idx="88">
                  <c:v>5.5016159579414544E-16</c:v>
                </c:pt>
                <c:pt idx="89">
                  <c:v>7.4078638155644625E-16</c:v>
                </c:pt>
                <c:pt idx="90">
                  <c:v>9.972338915275062E-16</c:v>
                </c:pt>
                <c:pt idx="91">
                  <c:v>1.3421743195880832E-15</c:v>
                </c:pt>
                <c:pt idx="92">
                  <c:v>1.8060681734261339E-15</c:v>
                </c:pt>
                <c:pt idx="93">
                  <c:v>2.4298379043308638E-15</c:v>
                </c:pt>
                <c:pt idx="94">
                  <c:v>3.2684540450180911E-15</c:v>
                </c:pt>
                <c:pt idx="95">
                  <c:v>4.3957483256294763E-15</c:v>
                </c:pt>
                <c:pt idx="96">
                  <c:v>5.9108728152279619E-15</c:v>
                </c:pt>
                <c:pt idx="97">
                  <c:v>7.9469669752722371E-15</c:v>
                </c:pt>
                <c:pt idx="98">
                  <c:v>1.0682786015342584E-14</c:v>
                </c:pt>
                <c:pt idx="99">
                  <c:v>1.4358300376306977E-14</c:v>
                </c:pt>
                <c:pt idx="100">
                  <c:v>1.9295620351418178E-14</c:v>
                </c:pt>
                <c:pt idx="101">
                  <c:v>2.5927059492487017E-14</c:v>
                </c:pt>
                <c:pt idx="102">
                  <c:v>3.483276876312502E-14</c:v>
                </c:pt>
                <c:pt idx="103">
                  <c:v>4.6791198111828923E-14</c:v>
                </c:pt>
                <c:pt idx="104">
                  <c:v>6.2846749711928631E-14</c:v>
                </c:pt>
                <c:pt idx="105">
                  <c:v>8.4400467426646292E-14</c:v>
                </c:pt>
                <c:pt idx="106">
                  <c:v>1.1333159116730045E-13</c:v>
                </c:pt>
                <c:pt idx="107">
                  <c:v>1.5216045694243599E-13</c:v>
                </c:pt>
                <c:pt idx="108">
                  <c:v>2.0426677678362769E-13</c:v>
                </c:pt>
                <c:pt idx="109">
                  <c:v>2.7418208237989609E-13</c:v>
                </c:pt>
                <c:pt idx="110">
                  <c:v>3.6798147250939043E-13</c:v>
                </c:pt>
                <c:pt idx="111">
                  <c:v>4.9380830334273331E-13</c:v>
                </c:pt>
                <c:pt idx="112">
                  <c:v>6.6257682636870944E-13</c:v>
                </c:pt>
                <c:pt idx="113">
                  <c:v>8.8891296805157723E-13</c:v>
                </c:pt>
                <c:pt idx="114">
                  <c:v>1.1924137510573682E-12</c:v>
                </c:pt>
                <c:pt idx="115">
                  <c:v>1.599332970447917E-12</c:v>
                </c:pt>
                <c:pt idx="116">
                  <c:v>2.1448370109898068E-12</c:v>
                </c:pt>
                <c:pt idx="117">
                  <c:v>2.8760230027364664E-12</c:v>
                </c:pt>
                <c:pt idx="118">
                  <c:v>3.8559562127121249E-12</c:v>
                </c:pt>
                <c:pt idx="119">
                  <c:v>5.1690696670757334E-12</c:v>
                </c:pt>
                <c:pt idx="120">
                  <c:v>6.9283841500192061E-12</c:v>
                </c:pt>
                <c:pt idx="121">
                  <c:v>9.2851600113345381E-12</c:v>
                </c:pt>
                <c:pt idx="122">
                  <c:v>1.2441796846108956E-11</c:v>
                </c:pt>
                <c:pt idx="123">
                  <c:v>1.6669069738329829E-11</c:v>
                </c:pt>
                <c:pt idx="124">
                  <c:v>2.2329153863935024E-11</c:v>
                </c:pt>
                <c:pt idx="125">
                  <c:v>2.9906373202962428E-11</c:v>
                </c:pt>
                <c:pt idx="126">
                  <c:v>4.00482526307255E-11</c:v>
                </c:pt>
                <c:pt idx="127">
                  <c:v>5.3620310102276342E-11</c:v>
                </c:pt>
                <c:pt idx="128">
                  <c:v>7.1779164412768068E-11</c:v>
                </c:pt>
                <c:pt idx="129">
                  <c:v>9.6070049659768711E-11</c:v>
                </c:pt>
                <c:pt idx="130">
                  <c:v>1.2855683985272536E-10</c:v>
                </c:pt>
                <c:pt idx="131">
                  <c:v>1.7199536002441003E-10</c:v>
                </c:pt>
                <c:pt idx="132">
                  <c:v>2.3006430642563715E-10</c:v>
                </c:pt>
                <c:pt idx="133">
                  <c:v>3.0767280727785654E-10</c:v>
                </c:pt>
                <c:pt idx="134">
                  <c:v>4.113698837051841E-10</c:v>
                </c:pt>
                <c:pt idx="135">
                  <c:v>5.4988934415968586E-10</c:v>
                </c:pt>
                <c:pt idx="136">
                  <c:v>7.3487456527621436E-10</c:v>
                </c:pt>
                <c:pt idx="137">
                  <c:v>9.8184209279548645E-10</c:v>
                </c:pt>
                <c:pt idx="138">
                  <c:v>1.3114620969862154E-9</c:v>
                </c:pt>
                <c:pt idx="139">
                  <c:v>1.7512589757790998E-9</c:v>
                </c:pt>
                <c:pt idx="140">
                  <c:v>2.3378686981806902E-9</c:v>
                </c:pt>
                <c:pt idx="141">
                  <c:v>3.1200333908130975E-9</c:v>
                </c:pt>
                <c:pt idx="142">
                  <c:v>4.1625714904274826E-9</c:v>
                </c:pt>
                <c:pt idx="143">
                  <c:v>5.5516378593389206E-9</c:v>
                </c:pt>
                <c:pt idx="144">
                  <c:v>7.4016881958644664E-9</c:v>
                </c:pt>
                <c:pt idx="145">
                  <c:v>9.8646933183649837E-9</c:v>
                </c:pt>
                <c:pt idx="146">
                  <c:v>1.3142320841505461E-8</c:v>
                </c:pt>
                <c:pt idx="147">
                  <c:v>1.7502027034063439E-8</c:v>
                </c:pt>
                <c:pt idx="148">
                  <c:v>2.3298296004548646E-8</c:v>
                </c:pt>
                <c:pt idx="149">
                  <c:v>3.1000647928404078E-8</c:v>
                </c:pt>
                <c:pt idx="150">
                  <c:v>4.123053871827654E-8</c:v>
                </c:pt>
                <c:pt idx="151">
                  <c:v>5.4809926496455674E-8</c:v>
                </c:pt>
                <c:pt idx="152">
                  <c:v>7.2825126041221228E-8</c:v>
                </c:pt>
                <c:pt idx="153">
                  <c:v>9.6710672587692833E-8</c:v>
                </c:pt>
                <c:pt idx="154">
                  <c:v>1.2835933680872585E-7</c:v>
                </c:pt>
                <c:pt idx="155">
                  <c:v>1.7026626865806224E-7</c:v>
                </c:pt>
                <c:pt idx="156">
                  <c:v>2.257176150272529E-7</c:v>
                </c:pt>
                <c:pt idx="157">
                  <c:v>2.9903699443061653E-7</c:v>
                </c:pt>
                <c:pt idx="158">
                  <c:v>3.9590711349404225E-7</c:v>
                </c:pt>
                <c:pt idx="159">
                  <c:v>5.2378879119180973E-7</c:v>
                </c:pt>
                <c:pt idx="160">
                  <c:v>6.9246601367416146E-7</c:v>
                </c:pt>
                <c:pt idx="161">
                  <c:v>9.1475371578465642E-7</c:v>
                </c:pt>
                <c:pt idx="162">
                  <c:v>1.2074152092778343E-6</c:v>
                </c:pt>
                <c:pt idx="163">
                  <c:v>1.5923490716350909E-6</c:v>
                </c:pt>
                <c:pt idx="164">
                  <c:v>2.098121539015381E-6</c:v>
                </c:pt>
                <c:pt idx="165">
                  <c:v>2.7619406800312923E-6</c:v>
                </c:pt>
                <c:pt idx="166">
                  <c:v>3.6321939274687072E-6</c:v>
                </c:pt>
                <c:pt idx="167">
                  <c:v>4.7717017458831516E-6</c:v>
                </c:pt>
                <c:pt idx="168">
                  <c:v>6.2618787888676369E-6</c:v>
                </c:pt>
                <c:pt idx="169">
                  <c:v>8.2080408846724651E-6</c:v>
                </c:pt>
                <c:pt idx="170">
                  <c:v>1.0746153546426982E-5</c:v>
                </c:pt>
                <c:pt idx="171">
                  <c:v>1.4051386439123375E-5</c:v>
                </c:pt>
                <c:pt idx="172">
                  <c:v>1.834892076484133E-5</c:v>
                </c:pt>
                <c:pt idx="173">
                  <c:v>2.3927553556107097E-5</c:v>
                </c:pt>
                <c:pt idx="174">
                  <c:v>3.1156756454209593E-5</c:v>
                </c:pt>
                <c:pt idx="175">
                  <c:v>4.0507977214720883E-5</c:v>
                </c:pt>
                <c:pt idx="176">
                  <c:v>5.2581119431117479E-5</c:v>
                </c:pt>
                <c:pt idx="177">
                  <c:v>6.8137299843240055E-5</c:v>
                </c:pt>
                <c:pt idx="178">
                  <c:v>8.8139157661545323E-5</c:v>
                </c:pt>
                <c:pt idx="179">
                  <c:v>1.1380017276412029E-4</c:v>
                </c:pt>
                <c:pt idx="180">
                  <c:v>1.4664462798297842E-4</c:v>
                </c:pt>
                <c:pt idx="181">
                  <c:v>1.8858001107226516E-4</c:v>
                </c:pt>
                <c:pt idx="182">
                  <c:v>2.4198377107645557E-4</c:v>
                </c:pt>
                <c:pt idx="183">
                  <c:v>3.0980639709725572E-4</c:v>
                </c:pt>
                <c:pt idx="184">
                  <c:v>3.9569272981407767E-4</c:v>
                </c:pt>
                <c:pt idx="185">
                  <c:v>5.0412319438386023E-4</c:v>
                </c:pt>
                <c:pt idx="186">
                  <c:v>6.4057620953160183E-4</c:v>
                </c:pt>
                <c:pt idx="187">
                  <c:v>8.1171227407582966E-4</c:v>
                </c:pt>
                <c:pt idx="188">
                  <c:v>1.0255790947054969E-3</c:v>
                </c:pt>
                <c:pt idx="189">
                  <c:v>1.2918354674960283E-3</c:v>
                </c:pt>
                <c:pt idx="190">
                  <c:v>1.621989359513477E-3</c:v>
                </c:pt>
                <c:pt idx="191">
                  <c:v>2.0296426097200873E-3</c:v>
                </c:pt>
                <c:pt idx="192">
                  <c:v>2.5307308273624413E-3</c:v>
                </c:pt>
                <c:pt idx="193">
                  <c:v>3.1437422041480714E-3</c:v>
                </c:pt>
                <c:pt idx="194">
                  <c:v>3.8898932112940306E-3</c:v>
                </c:pt>
                <c:pt idx="195">
                  <c:v>4.7932323405743714E-3</c:v>
                </c:pt>
                <c:pt idx="196">
                  <c:v>5.8806355336289686E-3</c:v>
                </c:pt>
                <c:pt idx="197">
                  <c:v>7.1816488952389321E-3</c:v>
                </c:pt>
                <c:pt idx="198">
                  <c:v>8.728126262112966E-3</c:v>
                </c:pt>
                <c:pt idx="199">
                  <c:v>1.0553602105579365E-2</c:v>
                </c:pt>
                <c:pt idx="200">
                  <c:v>1.2692335039485589E-2</c:v>
                </c:pt>
                <c:pt idx="201">
                  <c:v>1.5177955483253331E-2</c:v>
                </c:pt>
                <c:pt idx="202">
                  <c:v>1.8041654634422151E-2</c:v>
                </c:pt>
                <c:pt idx="203">
                  <c:v>2.1309863390126901E-2</c:v>
                </c:pt>
                <c:pt idx="204">
                  <c:v>2.5001390375287431E-2</c:v>
                </c:pt>
                <c:pt idx="205">
                  <c:v>2.9124022991012209E-2</c:v>
                </c:pt>
                <c:pt idx="206">
                  <c:v>3.3670642999573883E-2</c:v>
                </c:pt>
                <c:pt idx="207">
                  <c:v>3.8614974088244304E-2</c:v>
                </c:pt>
                <c:pt idx="208">
                  <c:v>4.3907160415434091E-2</c:v>
                </c:pt>
                <c:pt idx="209">
                  <c:v>4.9469471753688106E-2</c:v>
                </c:pt>
                <c:pt idx="210">
                  <c:v>5.5192539286424702E-2</c:v>
                </c:pt>
                <c:pt idx="211">
                  <c:v>6.0932635851162646E-2</c:v>
                </c:pt>
                <c:pt idx="212">
                  <c:v>6.6510614718634592E-2</c:v>
                </c:pt>
                <c:pt idx="213">
                  <c:v>7.171319528830801E-2</c:v>
                </c:pt>
                <c:pt idx="214">
                  <c:v>7.6297311729790263E-2</c:v>
                </c:pt>
                <c:pt idx="215">
                  <c:v>7.999819362128717E-2</c:v>
                </c:pt>
                <c:pt idx="216">
                  <c:v>8.2541712101699638E-2</c:v>
                </c:pt>
                <c:pt idx="217">
                  <c:v>8.3661267597570227E-2</c:v>
                </c:pt>
                <c:pt idx="218">
                  <c:v>8.3119110674412522E-2</c:v>
                </c:pt>
                <c:pt idx="219">
                  <c:v>8.0731475880856815E-2</c:v>
                </c:pt>
                <c:pt idx="220">
                  <c:v>7.6396281107828229E-2</c:v>
                </c:pt>
                <c:pt idx="221">
                  <c:v>7.0121448058914293E-2</c:v>
                </c:pt>
                <c:pt idx="222">
                  <c:v>6.2051196603802171E-2</c:v>
                </c:pt>
                <c:pt idx="223">
                  <c:v>5.2487044186281216E-2</c:v>
                </c:pt>
                <c:pt idx="224">
                  <c:v>4.189981405348582E-2</c:v>
                </c:pt>
                <c:pt idx="225">
                  <c:v>3.0928843659997526E-2</c:v>
                </c:pt>
                <c:pt idx="226">
                  <c:v>2.0364910390734004E-2</c:v>
                </c:pt>
                <c:pt idx="227">
                  <c:v>1.1114262578185208E-2</c:v>
                </c:pt>
                <c:pt idx="228">
                  <c:v>4.1426228401220261E-3</c:v>
                </c:pt>
                <c:pt idx="229">
                  <c:v>4.0012632277182711E-4</c:v>
                </c:pt>
                <c:pt idx="230">
                  <c:v>7.3076989046767446E-4</c:v>
                </c:pt>
                <c:pt idx="231">
                  <c:v>5.7728744380676046E-3</c:v>
                </c:pt>
                <c:pt idx="232">
                  <c:v>1.5859952816303979E-2</c:v>
                </c:pt>
                <c:pt idx="233">
                  <c:v>3.0933760153721637E-2</c:v>
                </c:pt>
                <c:pt idx="234">
                  <c:v>5.0482627629232592E-2</c:v>
                </c:pt>
                <c:pt idx="235">
                  <c:v>7.3517898212011115E-2</c:v>
                </c:pt>
                <c:pt idx="236">
                  <c:v>9.8598980950131157E-2</c:v>
                </c:pt>
                <c:pt idx="237">
                  <c:v>0.12391309049633006</c:v>
                </c:pt>
                <c:pt idx="238">
                  <c:v>0.14740941296024221</c:v>
                </c:pt>
                <c:pt idx="239">
                  <c:v>0.16697997216224345</c:v>
                </c:pt>
                <c:pt idx="240">
                  <c:v>0.18067197668901025</c:v>
                </c:pt>
                <c:pt idx="241">
                  <c:v>0.18691021703475399</c:v>
                </c:pt>
                <c:pt idx="242">
                  <c:v>0.18470437614180987</c:v>
                </c:pt>
                <c:pt idx="243">
                  <c:v>0.17381573531438216</c:v>
                </c:pt>
                <c:pt idx="244">
                  <c:v>0.15486091576279135</c:v>
                </c:pt>
                <c:pt idx="245">
                  <c:v>0.12933655950741815</c:v>
                </c:pt>
                <c:pt idx="246">
                  <c:v>9.9557240336850247E-2</c:v>
                </c:pt>
                <c:pt idx="247">
                  <c:v>6.8508176081079147E-2</c:v>
                </c:pt>
                <c:pt idx="248">
                  <c:v>3.962329229052481E-2</c:v>
                </c:pt>
                <c:pt idx="249">
                  <c:v>1.6506927856120665E-2</c:v>
                </c:pt>
                <c:pt idx="250">
                  <c:v>2.6233911587066946E-3</c:v>
                </c:pt>
                <c:pt idx="251">
                  <c:v>9.82370101348388E-4</c:v>
                </c:pt>
                <c:pt idx="252">
                  <c:v>1.3849699276325874E-2</c:v>
                </c:pt>
                <c:pt idx="253">
                  <c:v>4.2512028081592747E-2</c:v>
                </c:pt>
                <c:pt idx="254">
                  <c:v>8.7120310019668593E-2</c:v>
                </c:pt>
                <c:pt idx="255">
                  <c:v>0.14663061493295373</c:v>
                </c:pt>
                <c:pt idx="256">
                  <c:v>0.2188517010420119</c:v>
                </c:pt>
                <c:pt idx="257">
                  <c:v>0.30059770014888587</c:v>
                </c:pt>
                <c:pt idx="258">
                  <c:v>0.38793239775475458</c:v>
                </c:pt>
                <c:pt idx="259">
                  <c:v>0.47648061738859943</c:v>
                </c:pt>
                <c:pt idx="260">
                  <c:v>0.56177400535383692</c:v>
                </c:pt>
                <c:pt idx="261">
                  <c:v>0.63959460853652683</c:v>
                </c:pt>
                <c:pt idx="262">
                  <c:v>0.70628084959464787</c:v>
                </c:pt>
                <c:pt idx="263">
                  <c:v>0.75896666107875377</c:v>
                </c:pt>
                <c:pt idx="264">
                  <c:v>0.79573444957856521</c:v>
                </c:pt>
                <c:pt idx="265">
                  <c:v>0.81567440155339221</c:v>
                </c:pt>
                <c:pt idx="266">
                  <c:v>0.81885430019316829</c:v>
                </c:pt>
                <c:pt idx="267">
                  <c:v>0.8062136925216381</c:v>
                </c:pt>
                <c:pt idx="268">
                  <c:v>0.77940271265167771</c:v>
                </c:pt>
                <c:pt idx="269">
                  <c:v>0.74058867710448917</c:v>
                </c:pt>
                <c:pt idx="270">
                  <c:v>0.69225299799968287</c:v>
                </c:pt>
                <c:pt idx="271">
                  <c:v>0.63699777249006995</c:v>
                </c:pt>
                <c:pt idx="272">
                  <c:v>0.57737661944968</c:v>
                </c:pt>
                <c:pt idx="273">
                  <c:v>0.51575896153573786</c:v>
                </c:pt>
                <c:pt idx="274">
                  <c:v>0.45423181174742017</c:v>
                </c:pt>
                <c:pt idx="275">
                  <c:v>0.39453881530619278</c:v>
                </c:pt>
                <c:pt idx="276">
                  <c:v>0.33805307936551571</c:v>
                </c:pt>
                <c:pt idx="277">
                  <c:v>0.28577829117676845</c:v>
                </c:pt>
                <c:pt idx="278">
                  <c:v>0.23837164137289804</c:v>
                </c:pt>
                <c:pt idx="279">
                  <c:v>0.19618195865113913</c:v>
                </c:pt>
                <c:pt idx="280">
                  <c:v>0.15929695560053153</c:v>
                </c:pt>
                <c:pt idx="281">
                  <c:v>0.12759437713277244</c:v>
                </c:pt>
                <c:pt idx="282">
                  <c:v>0.10079290750402514</c:v>
                </c:pt>
                <c:pt idx="283">
                  <c:v>7.8499792431320381E-2</c:v>
                </c:pt>
                <c:pt idx="284">
                  <c:v>6.0253153954222941E-2</c:v>
                </c:pt>
                <c:pt idx="285">
                  <c:v>4.5557853673896732E-2</c:v>
                </c:pt>
                <c:pt idx="286">
                  <c:v>3.3914471941418271E-2</c:v>
                </c:pt>
                <c:pt idx="287">
                  <c:v>2.48415052530148E-2</c:v>
                </c:pt>
                <c:pt idx="288">
                  <c:v>1.7891262728398982E-2</c:v>
                </c:pt>
                <c:pt idx="289">
                  <c:v>1.2660181370249818E-2</c:v>
                </c:pt>
                <c:pt idx="290">
                  <c:v>8.7944103032352589E-3</c:v>
                </c:pt>
                <c:pt idx="291">
                  <c:v>5.9915584741682413E-3</c:v>
                </c:pt>
                <c:pt idx="292">
                  <c:v>3.9994845699803929E-3</c:v>
                </c:pt>
                <c:pt idx="293">
                  <c:v>2.6129478423510023E-3</c:v>
                </c:pt>
                <c:pt idx="294">
                  <c:v>1.6688519357348484E-3</c:v>
                </c:pt>
                <c:pt idx="295">
                  <c:v>1.0407096698026291E-3</c:v>
                </c:pt>
                <c:pt idx="296">
                  <c:v>6.328443341717503E-4</c:v>
                </c:pt>
                <c:pt idx="297">
                  <c:v>3.7472858355287248E-4</c:v>
                </c:pt>
                <c:pt idx="298">
                  <c:v>2.1575083778283322E-4</c:v>
                </c:pt>
                <c:pt idx="299">
                  <c:v>1.2059593763167416E-4</c:v>
                </c:pt>
                <c:pt idx="300">
                  <c:v>6.5335811499880284E-5</c:v>
                </c:pt>
                <c:pt idx="301">
                  <c:v>3.4250483027047429E-5</c:v>
                </c:pt>
                <c:pt idx="302">
                  <c:v>1.7342071395241862E-5</c:v>
                </c:pt>
                <c:pt idx="303">
                  <c:v>8.4652330487990946E-6</c:v>
                </c:pt>
                <c:pt idx="304">
                  <c:v>3.9758236577871366E-6</c:v>
                </c:pt>
                <c:pt idx="305">
                  <c:v>1.7929689525886246E-6</c:v>
                </c:pt>
                <c:pt idx="306">
                  <c:v>7.747161550136201E-7</c:v>
                </c:pt>
                <c:pt idx="307">
                  <c:v>3.200086735445502E-7</c:v>
                </c:pt>
                <c:pt idx="308">
                  <c:v>1.2607024135453752E-7</c:v>
                </c:pt>
                <c:pt idx="309">
                  <c:v>4.7253485562308624E-8</c:v>
                </c:pt>
                <c:pt idx="310">
                  <c:v>1.6808146353392215E-8</c:v>
                </c:pt>
                <c:pt idx="311">
                  <c:v>5.6587409386333858E-9</c:v>
                </c:pt>
                <c:pt idx="312">
                  <c:v>1.7982001134929864E-9</c:v>
                </c:pt>
                <c:pt idx="313">
                  <c:v>5.3781625794506146E-10</c:v>
                </c:pt>
                <c:pt idx="314">
                  <c:v>1.5094656879038908E-10</c:v>
                </c:pt>
                <c:pt idx="315">
                  <c:v>3.9635098421328218E-11</c:v>
                </c:pt>
                <c:pt idx="316">
                  <c:v>9.7059702442842222E-12</c:v>
                </c:pt>
                <c:pt idx="317">
                  <c:v>2.2095346935544347E-12</c:v>
                </c:pt>
                <c:pt idx="318">
                  <c:v>4.6605513488503495E-13</c:v>
                </c:pt>
                <c:pt idx="319">
                  <c:v>9.0781994735075737E-14</c:v>
                </c:pt>
                <c:pt idx="320">
                  <c:v>1.6275305100687613E-14</c:v>
                </c:pt>
                <c:pt idx="321">
                  <c:v>2.6765105229936081E-15</c:v>
                </c:pt>
                <c:pt idx="322">
                  <c:v>4.0243589243343181E-16</c:v>
                </c:pt>
                <c:pt idx="323">
                  <c:v>5.5120293329293107E-17</c:v>
                </c:pt>
                <c:pt idx="324">
                  <c:v>6.9149472418636406E-18</c:v>
                </c:pt>
                <c:pt idx="325">
                  <c:v>6.2684562878116235E-19</c:v>
                </c:pt>
                <c:pt idx="326">
                  <c:v>5.091748401786401E-20</c:v>
                </c:pt>
              </c:numCache>
            </c:numRef>
          </c:yVal>
          <c:smooth val="1"/>
        </c:ser>
        <c:ser>
          <c:idx val="1"/>
          <c:order val="1"/>
          <c:tx>
            <c:v>5d+ R Small</c:v>
          </c:tx>
          <c:marker>
            <c:symbol val="none"/>
          </c:marker>
          <c:xVal>
            <c:numRef>
              <c:f>'5dnew'!$A$1:$A$333</c:f>
              <c:numCache>
                <c:formatCode>0.00E+00</c:formatCode>
                <c:ptCount val="333"/>
                <c:pt idx="0">
                  <c:v>0</c:v>
                </c:pt>
                <c:pt idx="1">
                  <c:v>1.025421928E-7</c:v>
                </c:pt>
                <c:pt idx="2">
                  <c:v>2.103418362E-7</c:v>
                </c:pt>
                <c:pt idx="3">
                  <c:v>3.236684855E-7</c:v>
                </c:pt>
                <c:pt idx="4">
                  <c:v>4.4280551629999998E-7</c:v>
                </c:pt>
                <c:pt idx="5">
                  <c:v>5.6805083340000005E-7</c:v>
                </c:pt>
                <c:pt idx="6">
                  <c:v>6.9971761520000004E-7</c:v>
                </c:pt>
                <c:pt idx="7">
                  <c:v>8.3813509719999995E-7</c:v>
                </c:pt>
                <c:pt idx="8">
                  <c:v>9.8364939529999993E-7</c:v>
                </c:pt>
                <c:pt idx="9">
                  <c:v>1.136624371E-6</c:v>
                </c:pt>
                <c:pt idx="10">
                  <c:v>1.2974425409999999E-6</c:v>
                </c:pt>
                <c:pt idx="11">
                  <c:v>1.4665060359999999E-6</c:v>
                </c:pt>
                <c:pt idx="12">
                  <c:v>1.644237601E-6</c:v>
                </c:pt>
                <c:pt idx="13">
                  <c:v>1.8310816580000001E-6</c:v>
                </c:pt>
                <c:pt idx="14">
                  <c:v>2.0275054149999999E-6</c:v>
                </c:pt>
                <c:pt idx="15">
                  <c:v>2.2340000330000001E-6</c:v>
                </c:pt>
                <c:pt idx="16">
                  <c:v>2.4510818569999999E-6</c:v>
                </c:pt>
                <c:pt idx="17">
                  <c:v>2.6792937039999999E-6</c:v>
                </c:pt>
                <c:pt idx="18">
                  <c:v>2.9192062219999998E-6</c:v>
                </c:pt>
                <c:pt idx="19">
                  <c:v>3.1714193190000001E-6</c:v>
                </c:pt>
                <c:pt idx="20">
                  <c:v>3.436563657E-6</c:v>
                </c:pt>
                <c:pt idx="21">
                  <c:v>3.7153022359999999E-6</c:v>
                </c:pt>
                <c:pt idx="22">
                  <c:v>4.0083320479999996E-6</c:v>
                </c:pt>
                <c:pt idx="23">
                  <c:v>4.3163858190000002E-6</c:v>
                </c:pt>
                <c:pt idx="24">
                  <c:v>4.6402338449999999E-6</c:v>
                </c:pt>
                <c:pt idx="25">
                  <c:v>4.9806859150000003E-6</c:v>
                </c:pt>
                <c:pt idx="26">
                  <c:v>5.3385933350000001E-6</c:v>
                </c:pt>
                <c:pt idx="27">
                  <c:v>5.7148510610000004E-6</c:v>
                </c:pt>
                <c:pt idx="28">
                  <c:v>6.1103999339999999E-6</c:v>
                </c:pt>
                <c:pt idx="29">
                  <c:v>6.5262290299999999E-6</c:v>
                </c:pt>
                <c:pt idx="30">
                  <c:v>6.9633781410000003E-6</c:v>
                </c:pt>
                <c:pt idx="31">
                  <c:v>7.4229403650000003E-6</c:v>
                </c:pt>
                <c:pt idx="32">
                  <c:v>7.9060648490000003E-6</c:v>
                </c:pt>
                <c:pt idx="33">
                  <c:v>8.4139596540000006E-6</c:v>
                </c:pt>
                <c:pt idx="34">
                  <c:v>8.9478947830000006E-6</c:v>
                </c:pt>
                <c:pt idx="35">
                  <c:v>9.5092053520000003E-6</c:v>
                </c:pt>
                <c:pt idx="36">
                  <c:v>1.0099294929999999E-5</c:v>
                </c:pt>
                <c:pt idx="37">
                  <c:v>1.0719639050000001E-5</c:v>
                </c:pt>
                <c:pt idx="38">
                  <c:v>1.137178888E-5</c:v>
                </c:pt>
                <c:pt idx="39">
                  <c:v>1.205737516E-5</c:v>
                </c:pt>
                <c:pt idx="40">
                  <c:v>1.27781122E-5</c:v>
                </c:pt>
                <c:pt idx="41">
                  <c:v>1.353580221E-5</c:v>
                </c:pt>
                <c:pt idx="42">
                  <c:v>1.4332339830000001E-5</c:v>
                </c:pt>
                <c:pt idx="43">
                  <c:v>1.516971679E-5</c:v>
                </c:pt>
                <c:pt idx="44">
                  <c:v>1.6050027000000001E-5</c:v>
                </c:pt>
                <c:pt idx="45">
                  <c:v>1.6975471669999999E-5</c:v>
                </c:pt>
                <c:pt idx="46">
                  <c:v>1.7948364910000002E-5</c:v>
                </c:pt>
                <c:pt idx="47">
                  <c:v>1.8971139450000001E-5</c:v>
                </c:pt>
                <c:pt idx="48">
                  <c:v>2.0046352760000001E-5</c:v>
                </c:pt>
                <c:pt idx="49">
                  <c:v>2.117669344E-5</c:v>
                </c:pt>
                <c:pt idx="50">
                  <c:v>2.2364987919999999E-5</c:v>
                </c:pt>
                <c:pt idx="51">
                  <c:v>2.3614207570000001E-5</c:v>
                </c:pt>
                <c:pt idx="52">
                  <c:v>2.4927476070000001E-5</c:v>
                </c:pt>
                <c:pt idx="53">
                  <c:v>2.6308077289999998E-5</c:v>
                </c:pt>
                <c:pt idx="54">
                  <c:v>2.7759463449999998E-5</c:v>
                </c:pt>
                <c:pt idx="55">
                  <c:v>2.9285263770000001E-5</c:v>
                </c:pt>
                <c:pt idx="56">
                  <c:v>3.0889293540000001E-5</c:v>
                </c:pt>
                <c:pt idx="57">
                  <c:v>3.2575563680000001E-5</c:v>
                </c:pt>
                <c:pt idx="58">
                  <c:v>3.4348290739999998E-5</c:v>
                </c:pt>
                <c:pt idx="59">
                  <c:v>3.6211907460000003E-5</c:v>
                </c:pt>
                <c:pt idx="60">
                  <c:v>3.8171073849999999E-5</c:v>
                </c:pt>
                <c:pt idx="61">
                  <c:v>4.0230688849999997E-5</c:v>
                </c:pt>
                <c:pt idx="62">
                  <c:v>4.2395902560000001E-5</c:v>
                </c:pt>
                <c:pt idx="63">
                  <c:v>4.4672129159999999E-5</c:v>
                </c:pt>
                <c:pt idx="64">
                  <c:v>4.7065060389999998E-5</c:v>
                </c:pt>
                <c:pt idx="65">
                  <c:v>4.9580679830000003E-5</c:v>
                </c:pt>
                <c:pt idx="66">
                  <c:v>5.2225277839999999E-5</c:v>
                </c:pt>
                <c:pt idx="67">
                  <c:v>5.5005467290000002E-5</c:v>
                </c:pt>
                <c:pt idx="68">
                  <c:v>5.7928200090000001E-5</c:v>
                </c:pt>
                <c:pt idx="69">
                  <c:v>6.1000784619999999E-5</c:v>
                </c:pt>
                <c:pt idx="70">
                  <c:v>6.4230903919999994E-5</c:v>
                </c:pt>
                <c:pt idx="71">
                  <c:v>6.7626634979999997E-5</c:v>
                </c:pt>
                <c:pt idx="72">
                  <c:v>7.1196468890000002E-5</c:v>
                </c:pt>
                <c:pt idx="73">
                  <c:v>7.4949332099999997E-5</c:v>
                </c:pt>
                <c:pt idx="74">
                  <c:v>7.8894608720000005E-5</c:v>
                </c:pt>
                <c:pt idx="75">
                  <c:v>8.3042164000000004E-5</c:v>
                </c:pt>
                <c:pt idx="76">
                  <c:v>8.7402368990000001E-5</c:v>
                </c:pt>
                <c:pt idx="77">
                  <c:v>9.1986126460000007E-5</c:v>
                </c:pt>
                <c:pt idx="78">
                  <c:v>9.6804898210000006E-5</c:v>
                </c:pt>
                <c:pt idx="79">
                  <c:v>1.0187073370000001E-4</c:v>
                </c:pt>
                <c:pt idx="80">
                  <c:v>1.0719630009999999E-4</c:v>
                </c:pt>
                <c:pt idx="81">
                  <c:v>1.127949141E-4</c:v>
                </c:pt>
                <c:pt idx="82">
                  <c:v>1.186805752E-4</c:v>
                </c:pt>
                <c:pt idx="83">
                  <c:v>1.2486800059999999E-4</c:v>
                </c:pt>
                <c:pt idx="84">
                  <c:v>1.313726621E-4</c:v>
                </c:pt>
                <c:pt idx="85">
                  <c:v>1.3821082469999999E-4</c:v>
                </c:pt>
                <c:pt idx="86">
                  <c:v>1.453995874E-4</c:v>
                </c:pt>
                <c:pt idx="87">
                  <c:v>1.529569259E-4</c:v>
                </c:pt>
                <c:pt idx="88">
                  <c:v>1.6090173729999999E-4</c:v>
                </c:pt>
                <c:pt idx="89">
                  <c:v>1.6925388799999999E-4</c:v>
                </c:pt>
                <c:pt idx="90">
                  <c:v>1.780342626E-4</c:v>
                </c:pt>
                <c:pt idx="91">
                  <c:v>1.872648166E-4</c:v>
                </c:pt>
                <c:pt idx="92">
                  <c:v>1.9696863129999999E-4</c:v>
                </c:pt>
                <c:pt idx="93">
                  <c:v>2.071699712E-4</c:v>
                </c:pt>
                <c:pt idx="94">
                  <c:v>2.178943449E-4</c:v>
                </c:pt>
                <c:pt idx="95">
                  <c:v>2.2916856910000001E-4</c:v>
                </c:pt>
                <c:pt idx="96">
                  <c:v>2.4102083499999999E-4</c:v>
                </c:pt>
                <c:pt idx="97">
                  <c:v>2.5348077969999998E-4</c:v>
                </c:pt>
                <c:pt idx="98">
                  <c:v>2.6657955939999998E-4</c:v>
                </c:pt>
                <c:pt idx="99">
                  <c:v>2.8034992780000002E-4</c:v>
                </c:pt>
                <c:pt idx="100">
                  <c:v>2.9482631820000003E-4</c:v>
                </c:pt>
                <c:pt idx="101">
                  <c:v>3.1004492900000002E-4</c:v>
                </c:pt>
                <c:pt idx="102">
                  <c:v>3.2604381460000001E-4</c:v>
                </c:pt>
                <c:pt idx="103">
                  <c:v>3.428629806E-4</c:v>
                </c:pt>
                <c:pt idx="104">
                  <c:v>3.6054448379999998E-4</c:v>
                </c:pt>
                <c:pt idx="105">
                  <c:v>3.7913253690000001E-4</c:v>
                </c:pt>
                <c:pt idx="106">
                  <c:v>3.9867361989999998E-4</c:v>
                </c:pt>
                <c:pt idx="107">
                  <c:v>4.1921659569999999E-4</c:v>
                </c:pt>
                <c:pt idx="108">
                  <c:v>4.4081283240000001E-4</c:v>
                </c:pt>
                <c:pt idx="109">
                  <c:v>4.6351633179999999E-4</c:v>
                </c:pt>
                <c:pt idx="110">
                  <c:v>4.8738386449999999E-4</c:v>
                </c:pt>
                <c:pt idx="111">
                  <c:v>5.1247511180000001E-4</c:v>
                </c:pt>
                <c:pt idx="112">
                  <c:v>5.3885281489999995E-4</c:v>
                </c:pt>
                <c:pt idx="113">
                  <c:v>5.6658293159999999E-4</c:v>
                </c:pt>
                <c:pt idx="114">
                  <c:v>5.9573480189999996E-4</c:v>
                </c:pt>
                <c:pt idx="115">
                  <c:v>6.2638132059999996E-4</c:v>
                </c:pt>
                <c:pt idx="116">
                  <c:v>6.5859911980000005E-4</c:v>
                </c:pt>
                <c:pt idx="117">
                  <c:v>6.9246876100000001E-4</c:v>
                </c:pt>
                <c:pt idx="118">
                  <c:v>7.2807493570000001E-4</c:v>
                </c:pt>
                <c:pt idx="119">
                  <c:v>7.6550667809999998E-4</c:v>
                </c:pt>
                <c:pt idx="120">
                  <c:v>8.0485758700000001E-4</c:v>
                </c:pt>
                <c:pt idx="121">
                  <c:v>8.4622606010000001E-4</c:v>
                </c:pt>
                <c:pt idx="122">
                  <c:v>8.8971554019999998E-4</c:v>
                </c:pt>
                <c:pt idx="123">
                  <c:v>9.3543477359999999E-4</c:v>
                </c:pt>
                <c:pt idx="124">
                  <c:v>9.8349808220000003E-4</c:v>
                </c:pt>
                <c:pt idx="125">
                  <c:v>1.0340256490000001E-3</c:v>
                </c:pt>
                <c:pt idx="126">
                  <c:v>1.08714382E-3</c:v>
                </c:pt>
                <c:pt idx="127">
                  <c:v>1.1429854180000001E-3</c:v>
                </c:pt>
                <c:pt idx="128">
                  <c:v>1.201690076E-3</c:v>
                </c:pt>
                <c:pt idx="129">
                  <c:v>1.2634045859999999E-3</c:v>
                </c:pt>
                <c:pt idx="130">
                  <c:v>1.328283266E-3</c:v>
                </c:pt>
                <c:pt idx="131">
                  <c:v>1.3964883479999999E-3</c:v>
                </c:pt>
                <c:pt idx="132">
                  <c:v>1.4681903780000001E-3</c:v>
                </c:pt>
                <c:pt idx="133">
                  <c:v>1.5435686509999999E-3</c:v>
                </c:pt>
                <c:pt idx="134">
                  <c:v>1.62281165E-3</c:v>
                </c:pt>
                <c:pt idx="135">
                  <c:v>1.7061175249999999E-3</c:v>
                </c:pt>
                <c:pt idx="136">
                  <c:v>1.793694583E-3</c:v>
                </c:pt>
                <c:pt idx="137">
                  <c:v>1.8857618129999999E-3</c:v>
                </c:pt>
                <c:pt idx="138">
                  <c:v>1.9825494310000001E-3</c:v>
                </c:pt>
                <c:pt idx="139">
                  <c:v>2.0842994559999999E-3</c:v>
                </c:pt>
                <c:pt idx="140">
                  <c:v>2.1912663169999999E-3</c:v>
                </c:pt>
                <c:pt idx="141">
                  <c:v>2.3037174860000001E-3</c:v>
                </c:pt>
                <c:pt idx="142">
                  <c:v>2.421934149E-3</c:v>
                </c:pt>
                <c:pt idx="143">
                  <c:v>2.5462119099999999E-3</c:v>
                </c:pt>
                <c:pt idx="144">
                  <c:v>2.6768615290000001E-3</c:v>
                </c:pt>
                <c:pt idx="145">
                  <c:v>2.8142096960000001E-3</c:v>
                </c:pt>
                <c:pt idx="146">
                  <c:v>2.9585998550000002E-3</c:v>
                </c:pt>
                <c:pt idx="147">
                  <c:v>3.1103930560000001E-3</c:v>
                </c:pt>
                <c:pt idx="148">
                  <c:v>3.2699688599999999E-3</c:v>
                </c:pt>
                <c:pt idx="149">
                  <c:v>3.437726291E-3</c:v>
                </c:pt>
                <c:pt idx="150">
                  <c:v>3.6140848290000002E-3</c:v>
                </c:pt>
                <c:pt idx="151">
                  <c:v>3.7994854629999999E-3</c:v>
                </c:pt>
                <c:pt idx="152">
                  <c:v>3.9943917900000002E-3</c:v>
                </c:pt>
                <c:pt idx="153">
                  <c:v>4.1992911789999997E-3</c:v>
                </c:pt>
                <c:pt idx="154">
                  <c:v>4.4146959840000001E-3</c:v>
                </c:pt>
                <c:pt idx="155">
                  <c:v>4.6411448290000004E-3</c:v>
                </c:pt>
                <c:pt idx="156">
                  <c:v>4.8792039549999996E-3</c:v>
                </c:pt>
                <c:pt idx="157">
                  <c:v>5.1294686339999999E-3</c:v>
                </c:pt>
                <c:pt idx="158">
                  <c:v>5.3925646570000003E-3</c:v>
                </c:pt>
                <c:pt idx="159">
                  <c:v>5.6691499010000004E-3</c:v>
                </c:pt>
                <c:pt idx="160">
                  <c:v>5.9599159740000001E-3</c:v>
                </c:pt>
                <c:pt idx="161">
                  <c:v>6.2655899430000004E-3</c:v>
                </c:pt>
                <c:pt idx="162">
                  <c:v>6.5869361509999997E-3</c:v>
                </c:pt>
                <c:pt idx="163">
                  <c:v>6.9247581310000004E-3</c:v>
                </c:pt>
                <c:pt idx="164">
                  <c:v>7.2799006150000003E-3</c:v>
                </c:pt>
                <c:pt idx="165">
                  <c:v>7.6532516430000003E-3</c:v>
                </c:pt>
                <c:pt idx="166">
                  <c:v>8.0457447880000008E-3</c:v>
                </c:pt>
                <c:pt idx="167">
                  <c:v>8.458361486E-3</c:v>
                </c:pt>
                <c:pt idx="168">
                  <c:v>8.8921334949999993E-3</c:v>
                </c:pt>
                <c:pt idx="169">
                  <c:v>9.3481454709999998E-3</c:v>
                </c:pt>
                <c:pt idx="170">
                  <c:v>9.8275376810000002E-3</c:v>
                </c:pt>
                <c:pt idx="171">
                  <c:v>1.0331508850000001E-2</c:v>
                </c:pt>
                <c:pt idx="172">
                  <c:v>1.0861319180000001E-2</c:v>
                </c:pt>
                <c:pt idx="173">
                  <c:v>1.141829347E-2</c:v>
                </c:pt>
                <c:pt idx="174">
                  <c:v>1.2003824430000001E-2</c:v>
                </c:pt>
                <c:pt idx="175">
                  <c:v>1.2619376220000001E-2</c:v>
                </c:pt>
                <c:pt idx="176">
                  <c:v>1.3266488010000001E-2</c:v>
                </c:pt>
                <c:pt idx="177">
                  <c:v>1.394677794E-2</c:v>
                </c:pt>
                <c:pt idx="178">
                  <c:v>1.466194708E-2</c:v>
                </c:pt>
                <c:pt idx="179">
                  <c:v>1.5413783719999999E-2</c:v>
                </c:pt>
                <c:pt idx="180">
                  <c:v>1.620416786E-2</c:v>
                </c:pt>
                <c:pt idx="181">
                  <c:v>1.7035075850000001E-2</c:v>
                </c:pt>
                <c:pt idx="182">
                  <c:v>1.790858541E-2</c:v>
                </c:pt>
                <c:pt idx="183">
                  <c:v>1.8826880760000001E-2</c:v>
                </c:pt>
                <c:pt idx="184">
                  <c:v>1.979225812E-2</c:v>
                </c:pt>
                <c:pt idx="185">
                  <c:v>2.080713143E-2</c:v>
                </c:pt>
                <c:pt idx="186">
                  <c:v>2.1874038419999998E-2</c:v>
                </c:pt>
                <c:pt idx="187">
                  <c:v>2.2995646889999999E-2</c:v>
                </c:pt>
                <c:pt idx="188">
                  <c:v>2.4174761459999999E-2</c:v>
                </c:pt>
                <c:pt idx="189">
                  <c:v>2.5414330530000001E-2</c:v>
                </c:pt>
                <c:pt idx="190">
                  <c:v>2.6717453660000001E-2</c:v>
                </c:pt>
                <c:pt idx="191">
                  <c:v>2.8087389340000001E-2</c:v>
                </c:pt>
                <c:pt idx="192">
                  <c:v>2.952756313E-2</c:v>
                </c:pt>
                <c:pt idx="193">
                  <c:v>3.1041576210000001E-2</c:v>
                </c:pt>
                <c:pt idx="194">
                  <c:v>3.2633214399999999E-2</c:v>
                </c:pt>
                <c:pt idx="195">
                  <c:v>3.4306457620000001E-2</c:v>
                </c:pt>
                <c:pt idx="196">
                  <c:v>3.6065489860000001E-2</c:v>
                </c:pt>
                <c:pt idx="197">
                  <c:v>3.7914709599999999E-2</c:v>
                </c:pt>
                <c:pt idx="198">
                  <c:v>3.985874088E-2</c:v>
                </c:pt>
                <c:pt idx="199">
                  <c:v>4.1902444759999997E-2</c:v>
                </c:pt>
                <c:pt idx="200">
                  <c:v>4.4050931590000002E-2</c:v>
                </c:pt>
                <c:pt idx="201">
                  <c:v>4.6309573690000001E-2</c:v>
                </c:pt>
                <c:pt idx="202">
                  <c:v>4.8684018850000003E-2</c:v>
                </c:pt>
                <c:pt idx="203">
                  <c:v>5.1180204409999999E-2</c:v>
                </c:pt>
                <c:pt idx="204">
                  <c:v>5.3804372150000002E-2</c:v>
                </c:pt>
                <c:pt idx="205">
                  <c:v>5.656308384E-2</c:v>
                </c:pt>
                <c:pt idx="206">
                  <c:v>5.9463237709999998E-2</c:v>
                </c:pt>
                <c:pt idx="207">
                  <c:v>6.2512085640000006E-2</c:v>
                </c:pt>
                <c:pt idx="208">
                  <c:v>6.5717251350000006E-2</c:v>
                </c:pt>
                <c:pt idx="209">
                  <c:v>6.9086749419999996E-2</c:v>
                </c:pt>
                <c:pt idx="210">
                  <c:v>7.2629005349999998E-2</c:v>
                </c:pt>
                <c:pt idx="211">
                  <c:v>7.6352876619999996E-2</c:v>
                </c:pt>
                <c:pt idx="212">
                  <c:v>8.0267674859999999E-2</c:v>
                </c:pt>
                <c:pt idx="213">
                  <c:v>8.4383189100000006E-2</c:v>
                </c:pt>
                <c:pt idx="214">
                  <c:v>8.8709710260000005E-2</c:v>
                </c:pt>
                <c:pt idx="215">
                  <c:v>9.3258056909999998E-2</c:v>
                </c:pt>
                <c:pt idx="216">
                  <c:v>9.8039602269999998E-2</c:v>
                </c:pt>
                <c:pt idx="217">
                  <c:v>0.1030663027</c:v>
                </c:pt>
                <c:pt idx="218">
                  <c:v>0.1083507276</c:v>
                </c:pt>
                <c:pt idx="219">
                  <c:v>0.1139060907</c:v>
                </c:pt>
                <c:pt idx="220">
                  <c:v>0.1197462834</c:v>
                </c:pt>
                <c:pt idx="221">
                  <c:v>0.12588590920000001</c:v>
                </c:pt>
                <c:pt idx="222">
                  <c:v>0.13234032030000001</c:v>
                </c:pt>
                <c:pt idx="223">
                  <c:v>0.1391256562</c:v>
                </c:pt>
                <c:pt idx="224">
                  <c:v>0.14625888370000001</c:v>
                </c:pt>
                <c:pt idx="225">
                  <c:v>0.15375783949999999</c:v>
                </c:pt>
                <c:pt idx="226">
                  <c:v>0.16164127510000001</c:v>
                </c:pt>
                <c:pt idx="227">
                  <c:v>0.16992890299999999</c:v>
                </c:pt>
                <c:pt idx="228">
                  <c:v>0.17864144670000001</c:v>
                </c:pt>
                <c:pt idx="229">
                  <c:v>0.1878006921</c:v>
                </c:pt>
                <c:pt idx="230">
                  <c:v>0.19742954200000001</c:v>
                </c:pt>
                <c:pt idx="231">
                  <c:v>0.2075520736</c:v>
                </c:pt>
                <c:pt idx="232">
                  <c:v>0.21819359860000001</c:v>
                </c:pt>
                <c:pt idx="233">
                  <c:v>0.22938072609999999</c:v>
                </c:pt>
                <c:pt idx="234">
                  <c:v>0.24114142999999999</c:v>
                </c:pt>
                <c:pt idx="235">
                  <c:v>0.25350511799999997</c:v>
                </c:pt>
                <c:pt idx="236">
                  <c:v>0.26650270590000003</c:v>
                </c:pt>
                <c:pt idx="237">
                  <c:v>0.28016669440000003</c:v>
                </c:pt>
                <c:pt idx="238">
                  <c:v>0.29453125050000001</c:v>
                </c:pt>
                <c:pt idx="239">
                  <c:v>0.30963229320000002</c:v>
                </c:pt>
                <c:pt idx="240">
                  <c:v>0.32550758279999997</c:v>
                </c:pt>
                <c:pt idx="241">
                  <c:v>0.34219681600000001</c:v>
                </c:pt>
                <c:pt idx="242">
                  <c:v>0.35974172450000003</c:v>
                </c:pt>
                <c:pt idx="243">
                  <c:v>0.37818617970000001</c:v>
                </c:pt>
                <c:pt idx="244">
                  <c:v>0.39757630230000002</c:v>
                </c:pt>
                <c:pt idx="245">
                  <c:v>0.4179605777</c:v>
                </c:pt>
                <c:pt idx="246">
                  <c:v>0.43938997730000001</c:v>
                </c:pt>
                <c:pt idx="247">
                  <c:v>0.46191808579999999</c:v>
                </c:pt>
                <c:pt idx="248">
                  <c:v>0.48560123500000002</c:v>
                </c:pt>
                <c:pt idx="249">
                  <c:v>0.5104986453</c:v>
                </c:pt>
                <c:pt idx="250">
                  <c:v>0.53667257300000004</c:v>
                </c:pt>
                <c:pt idx="251">
                  <c:v>0.56418846680000001</c:v>
                </c:pt>
                <c:pt idx="252">
                  <c:v>0.59311513059999998</c:v>
                </c:pt>
                <c:pt idx="253">
                  <c:v>0.62352489619999996</c:v>
                </c:pt>
                <c:pt idx="254">
                  <c:v>0.65549380369999999</c:v>
                </c:pt>
                <c:pt idx="255">
                  <c:v>0.68910179230000002</c:v>
                </c:pt>
                <c:pt idx="256">
                  <c:v>0.72443289919999998</c:v>
                </c:pt>
                <c:pt idx="257">
                  <c:v>0.76157547079999999</c:v>
                </c:pt>
                <c:pt idx="258">
                  <c:v>0.80062238269999997</c:v>
                </c:pt>
                <c:pt idx="259">
                  <c:v>0.84167127249999996</c:v>
                </c:pt>
                <c:pt idx="260">
                  <c:v>0.88482478399999998</c:v>
                </c:pt>
                <c:pt idx="261">
                  <c:v>0.93019082330000002</c:v>
                </c:pt>
                <c:pt idx="262">
                  <c:v>0.97788282920000003</c:v>
                </c:pt>
                <c:pt idx="263">
                  <c:v>1.028020057</c:v>
                </c:pt>
                <c:pt idx="264">
                  <c:v>1.0807278739999999</c:v>
                </c:pt>
                <c:pt idx="265">
                  <c:v>1.1361380800000001</c:v>
                </c:pt>
                <c:pt idx="266">
                  <c:v>1.1943892279999999</c:v>
                </c:pt>
                <c:pt idx="267">
                  <c:v>1.255626975</c:v>
                </c:pt>
                <c:pt idx="268">
                  <c:v>1.3200044500000001</c:v>
                </c:pt>
                <c:pt idx="269">
                  <c:v>1.387682627</c:v>
                </c:pt>
                <c:pt idx="270">
                  <c:v>1.45883074</c:v>
                </c:pt>
                <c:pt idx="271">
                  <c:v>1.5336266940000001</c:v>
                </c:pt>
                <c:pt idx="272">
                  <c:v>1.6122575180000001</c:v>
                </c:pt>
                <c:pt idx="273">
                  <c:v>1.694919831</c:v>
                </c:pt>
                <c:pt idx="274">
                  <c:v>1.7818203319999999</c:v>
                </c:pt>
                <c:pt idx="275">
                  <c:v>1.8731763159999999</c:v>
                </c:pt>
                <c:pt idx="276">
                  <c:v>1.969216222</c:v>
                </c:pt>
                <c:pt idx="277">
                  <c:v>2.0701801999999998</c:v>
                </c:pt>
                <c:pt idx="278">
                  <c:v>2.1763207109999998</c:v>
                </c:pt>
                <c:pt idx="279">
                  <c:v>2.2879031620000001</c:v>
                </c:pt>
                <c:pt idx="280">
                  <c:v>2.4052065680000001</c:v>
                </c:pt>
                <c:pt idx="281">
                  <c:v>2.5285242490000002</c:v>
                </c:pt>
                <c:pt idx="282">
                  <c:v>2.6581645620000001</c:v>
                </c:pt>
                <c:pt idx="283">
                  <c:v>2.794451676</c:v>
                </c:pt>
                <c:pt idx="284">
                  <c:v>2.9377263789999999</c:v>
                </c:pt>
                <c:pt idx="285">
                  <c:v>3.088346934</c:v>
                </c:pt>
                <c:pt idx="286">
                  <c:v>3.2466899699999998</c:v>
                </c:pt>
                <c:pt idx="287">
                  <c:v>3.4131514269999998</c:v>
                </c:pt>
                <c:pt idx="288">
                  <c:v>3.588147545</c:v>
                </c:pt>
                <c:pt idx="289">
                  <c:v>3.7721159059999998</c:v>
                </c:pt>
                <c:pt idx="290">
                  <c:v>3.9655165270000001</c:v>
                </c:pt>
                <c:pt idx="291">
                  <c:v>4.1688330100000002</c:v>
                </c:pt>
                <c:pt idx="292">
                  <c:v>4.3825737509999998</c:v>
                </c:pt>
                <c:pt idx="293">
                  <c:v>4.6072732150000002</c:v>
                </c:pt>
                <c:pt idx="294">
                  <c:v>4.8434932670000004</c:v>
                </c:pt>
                <c:pt idx="295">
                  <c:v>5.0918245789999999</c:v>
                </c:pt>
                <c:pt idx="296">
                  <c:v>5.3528881100000003</c:v>
                </c:pt>
                <c:pt idx="297">
                  <c:v>5.6273366549999997</c:v>
                </c:pt>
                <c:pt idx="298">
                  <c:v>5.9158564780000003</c:v>
                </c:pt>
                <c:pt idx="299">
                  <c:v>6.2191690279999996</c:v>
                </c:pt>
                <c:pt idx="300">
                  <c:v>6.5380327449999998</c:v>
                </c:pt>
                <c:pt idx="301">
                  <c:v>6.8732449539999996</c:v>
                </c:pt>
                <c:pt idx="302">
                  <c:v>7.225643861</c:v>
                </c:pt>
                <c:pt idx="303">
                  <c:v>7.5961106469999997</c:v>
                </c:pt>
                <c:pt idx="304">
                  <c:v>7.9855716699999997</c:v>
                </c:pt>
                <c:pt idx="305">
                  <c:v>8.3950007880000008</c:v>
                </c:pt>
                <c:pt idx="306">
                  <c:v>8.8254217849999996</c:v>
                </c:pt>
                <c:pt idx="307">
                  <c:v>9.2779109379999998</c:v>
                </c:pt>
                <c:pt idx="308">
                  <c:v>9.7535997069999993</c:v>
                </c:pt>
                <c:pt idx="309">
                  <c:v>10.25367756</c:v>
                </c:pt>
                <c:pt idx="310">
                  <c:v>10.77939495</c:v>
                </c:pt>
                <c:pt idx="311">
                  <c:v>11.332066449999999</c:v>
                </c:pt>
                <c:pt idx="312">
                  <c:v>11.913074030000001</c:v>
                </c:pt>
                <c:pt idx="313">
                  <c:v>12.523870499999999</c:v>
                </c:pt>
                <c:pt idx="314">
                  <c:v>13.165983170000001</c:v>
                </c:pt>
                <c:pt idx="315">
                  <c:v>13.84101766</c:v>
                </c:pt>
                <c:pt idx="316">
                  <c:v>14.55066192</c:v>
                </c:pt>
                <c:pt idx="317">
                  <c:v>15.29669041</c:v>
                </c:pt>
                <c:pt idx="318">
                  <c:v>16.080968599999999</c:v>
                </c:pt>
                <c:pt idx="319">
                  <c:v>16.905457590000001</c:v>
                </c:pt>
                <c:pt idx="320">
                  <c:v>17.77221904</c:v>
                </c:pt>
                <c:pt idx="321">
                  <c:v>18.683420300000002</c:v>
                </c:pt>
                <c:pt idx="322">
                  <c:v>19.641339840000001</c:v>
                </c:pt>
                <c:pt idx="323">
                  <c:v>20.64837297</c:v>
                </c:pt>
                <c:pt idx="324">
                  <c:v>21.707037799999998</c:v>
                </c:pt>
                <c:pt idx="325">
                  <c:v>22.81998153</c:v>
                </c:pt>
                <c:pt idx="326">
                  <c:v>23.9899871</c:v>
                </c:pt>
              </c:numCache>
            </c:numRef>
          </c:xVal>
          <c:yVal>
            <c:numRef>
              <c:f>'5dnew'!$I$1:$I$333</c:f>
              <c:numCache>
                <c:formatCode>0.00E+00</c:formatCode>
                <c:ptCount val="333"/>
                <c:pt idx="0" formatCode="General">
                  <c:v>0</c:v>
                </c:pt>
                <c:pt idx="1">
                  <c:v>4.931956042266187E-42</c:v>
                </c:pt>
                <c:pt idx="2">
                  <c:v>1.5459765003619849E-39</c:v>
                </c:pt>
                <c:pt idx="3">
                  <c:v>3.6281713398144616E-39</c:v>
                </c:pt>
                <c:pt idx="4">
                  <c:v>4.969946946252679E-38</c:v>
                </c:pt>
                <c:pt idx="5">
                  <c:v>3.5856674155527653E-37</c:v>
                </c:pt>
                <c:pt idx="6">
                  <c:v>1.8884243647426155E-36</c:v>
                </c:pt>
                <c:pt idx="7">
                  <c:v>8.0354975969156364E-36</c:v>
                </c:pt>
                <c:pt idx="8">
                  <c:v>2.8831937044754897E-35</c:v>
                </c:pt>
                <c:pt idx="9">
                  <c:v>9.1812727677807585E-35</c:v>
                </c:pt>
                <c:pt idx="10">
                  <c:v>2.643341216133776E-34</c:v>
                </c:pt>
                <c:pt idx="11">
                  <c:v>7.0471620936678267E-34</c:v>
                </c:pt>
                <c:pt idx="12">
                  <c:v>1.7590159138285645E-33</c:v>
                </c:pt>
                <c:pt idx="13">
                  <c:v>4.1620814197219364E-33</c:v>
                </c:pt>
                <c:pt idx="14">
                  <c:v>9.4030620849737285E-33</c:v>
                </c:pt>
                <c:pt idx="15">
                  <c:v>2.0429657534116606E-32</c:v>
                </c:pt>
                <c:pt idx="16">
                  <c:v>4.2896265248180834E-32</c:v>
                </c:pt>
                <c:pt idx="17">
                  <c:v>8.7440558611154612E-32</c:v>
                </c:pt>
                <c:pt idx="18">
                  <c:v>1.7363563900515701E-31</c:v>
                </c:pt>
                <c:pt idx="19">
                  <c:v>3.3692161171824892E-31</c:v>
                </c:pt>
                <c:pt idx="20">
                  <c:v>6.4041749798552262E-31</c:v>
                </c:pt>
                <c:pt idx="21">
                  <c:v>1.1950598765341953E-30</c:v>
                </c:pt>
                <c:pt idx="22">
                  <c:v>2.1933489091326624E-30</c:v>
                </c:pt>
                <c:pt idx="23">
                  <c:v>3.9656854981799929E-30</c:v>
                </c:pt>
                <c:pt idx="24">
                  <c:v>7.0733781274949119E-30</c:v>
                </c:pt>
                <c:pt idx="25">
                  <c:v>1.2461407929815938E-29</c:v>
                </c:pt>
                <c:pt idx="26">
                  <c:v>2.1707377770407993E-29</c:v>
                </c:pt>
                <c:pt idx="27">
                  <c:v>3.7425117890197487E-29</c:v>
                </c:pt>
                <c:pt idx="28">
                  <c:v>6.3915100334757843E-29</c:v>
                </c:pt>
                <c:pt idx="29">
                  <c:v>1.0820763162686347E-28</c:v>
                </c:pt>
                <c:pt idx="30">
                  <c:v>1.8172789773081398E-28</c:v>
                </c:pt>
                <c:pt idx="31">
                  <c:v>3.0294240765408941E-28</c:v>
                </c:pt>
                <c:pt idx="32">
                  <c:v>5.0154816495506272E-28</c:v>
                </c:pt>
                <c:pt idx="33">
                  <c:v>8.2507952087003822E-28</c:v>
                </c:pt>
                <c:pt idx="34">
                  <c:v>1.3492916364526856E-27</c:v>
                </c:pt>
                <c:pt idx="35">
                  <c:v>2.1944267706636228E-27</c:v>
                </c:pt>
                <c:pt idx="36">
                  <c:v>3.5506188611317615E-27</c:v>
                </c:pt>
                <c:pt idx="37">
                  <c:v>5.7174575843903955E-27</c:v>
                </c:pt>
                <c:pt idx="38">
                  <c:v>9.1654386341170681E-27</c:v>
                </c:pt>
                <c:pt idx="39">
                  <c:v>1.463116652969088E-26</c:v>
                </c:pt>
                <c:pt idx="40">
                  <c:v>2.3264496527912854E-26</c:v>
                </c:pt>
                <c:pt idx="41">
                  <c:v>3.6855436644565818E-26</c:v>
                </c:pt>
                <c:pt idx="42">
                  <c:v>5.818328972943989E-26</c:v>
                </c:pt>
                <c:pt idx="43">
                  <c:v>9.1552785859994278E-26</c:v>
                </c:pt>
                <c:pt idx="44">
                  <c:v>1.4361572635982233E-25</c:v>
                </c:pt>
                <c:pt idx="45">
                  <c:v>2.246277974492513E-25</c:v>
                </c:pt>
                <c:pt idx="46">
                  <c:v>3.503675107606337E-25</c:v>
                </c:pt>
                <c:pt idx="47">
                  <c:v>5.4506088649817323E-25</c:v>
                </c:pt>
                <c:pt idx="48">
                  <c:v>8.4583127226545626E-25</c:v>
                </c:pt>
                <c:pt idx="49">
                  <c:v>1.3094580939922201E-24</c:v>
                </c:pt>
                <c:pt idx="50">
                  <c:v>2.0226253802555996E-24</c:v>
                </c:pt>
                <c:pt idx="51">
                  <c:v>3.1174361076578504E-24</c:v>
                </c:pt>
                <c:pt idx="52">
                  <c:v>4.7948589328368561E-24</c:v>
                </c:pt>
                <c:pt idx="53">
                  <c:v>7.3601039477122249E-24</c:v>
                </c:pt>
                <c:pt idx="54">
                  <c:v>1.12759062346771E-23</c:v>
                </c:pt>
                <c:pt idx="55">
                  <c:v>1.7242644068968607E-23</c:v>
                </c:pt>
                <c:pt idx="56">
                  <c:v>2.6318592650196093E-23</c:v>
                </c:pt>
                <c:pt idx="57">
                  <c:v>4.0100088380934709E-23</c:v>
                </c:pt>
                <c:pt idx="58">
                  <c:v>6.0990935059561993E-23</c:v>
                </c:pt>
                <c:pt idx="59">
                  <c:v>9.2604447637871762E-23</c:v>
                </c:pt>
                <c:pt idx="60">
                  <c:v>1.4036216059533814E-22</c:v>
                </c:pt>
                <c:pt idx="61">
                  <c:v>2.1238338363873336E-22</c:v>
                </c:pt>
                <c:pt idx="62">
                  <c:v>3.2080368636594288E-22</c:v>
                </c:pt>
                <c:pt idx="63">
                  <c:v>4.8372400799604941E-22</c:v>
                </c:pt>
                <c:pt idx="64">
                  <c:v>7.2808380328674744E-22</c:v>
                </c:pt>
                <c:pt idx="65">
                  <c:v>1.0938830695755801E-21</c:v>
                </c:pt>
                <c:pt idx="66">
                  <c:v>1.6403652180432788E-21</c:v>
                </c:pt>
                <c:pt idx="67">
                  <c:v>2.4550369602044366E-21</c:v>
                </c:pt>
                <c:pt idx="68">
                  <c:v>3.6667710750907087E-21</c:v>
                </c:pt>
                <c:pt idx="69">
                  <c:v>5.464749326490065E-21</c:v>
                </c:pt>
                <c:pt idx="70">
                  <c:v>8.1257008249234552E-21</c:v>
                </c:pt>
                <c:pt idx="71">
                  <c:v>1.2052827817350085E-20</c:v>
                </c:pt>
                <c:pt idx="72">
                  <c:v>1.7831041364684424E-20</c:v>
                </c:pt>
                <c:pt idx="73">
                  <c:v>2.6304701402691663E-20</c:v>
                </c:pt>
                <c:pt idx="74">
                  <c:v>3.8685989964751936E-20</c:v>
                </c:pt>
                <c:pt idx="75">
                  <c:v>5.6704301297346508E-20</c:v>
                </c:pt>
                <c:pt idx="76">
                  <c:v>8.280946010613626E-20</c:v>
                </c:pt>
                <c:pt idx="77">
                  <c:v>1.2044386255951319E-19</c:v>
                </c:pt>
                <c:pt idx="78">
                  <c:v>1.74400297292931E-19</c:v>
                </c:pt>
                <c:pt idx="79">
                  <c:v>2.5128282503141686E-19</c:v>
                </c:pt>
                <c:pt idx="80">
                  <c:v>3.6008818127929573E-19</c:v>
                </c:pt>
                <c:pt idx="81">
                  <c:v>5.1292842033755713E-19</c:v>
                </c:pt>
                <c:pt idx="82">
                  <c:v>7.2593264196652557E-19</c:v>
                </c:pt>
                <c:pt idx="83">
                  <c:v>1.0204148695735867E-18</c:v>
                </c:pt>
                <c:pt idx="84">
                  <c:v>1.4244840872561957E-18</c:v>
                </c:pt>
                <c:pt idx="85">
                  <c:v>1.9753599615702498E-18</c:v>
                </c:pt>
                <c:pt idx="86">
                  <c:v>2.7226733748601365E-18</c:v>
                </c:pt>
                <c:pt idx="87">
                  <c:v>3.7329971442131859E-18</c:v>
                </c:pt>
                <c:pt idx="88">
                  <c:v>5.0958947566916827E-18</c:v>
                </c:pt>
                <c:pt idx="89">
                  <c:v>6.9319431806819065E-18</c:v>
                </c:pt>
                <c:pt idx="90">
                  <c:v>9.4034172086746756E-18</c:v>
                </c:pt>
                <c:pt idx="91">
                  <c:v>1.2728582636368049E-17</c:v>
                </c:pt>
                <c:pt idx="92">
                  <c:v>1.7200862923278427E-17</c:v>
                </c:pt>
                <c:pt idx="93">
                  <c:v>2.3214563370903996E-17</c:v>
                </c:pt>
                <c:pt idx="94">
                  <c:v>3.1299402525705736E-17</c:v>
                </c:pt>
                <c:pt idx="95">
                  <c:v>4.2166862025241025E-17</c:v>
                </c:pt>
                <c:pt idx="96">
                  <c:v>5.6772389734700775E-17</c:v>
                </c:pt>
                <c:pt idx="97">
                  <c:v>7.639886421258816E-17</c:v>
                </c:pt>
                <c:pt idx="98">
                  <c:v>1.0276856988802523E-16</c:v>
                </c:pt>
                <c:pt idx="99">
                  <c:v>1.3819339898709033E-16</c:v>
                </c:pt>
                <c:pt idx="100">
                  <c:v>1.8577630355167872E-16</c:v>
                </c:pt>
                <c:pt idx="101">
                  <c:v>2.4968144733221583E-16</c:v>
                </c:pt>
                <c:pt idx="102">
                  <c:v>3.3549643690588171E-16</c:v>
                </c:pt>
                <c:pt idx="103">
                  <c:v>4.5071795190495623E-16</c:v>
                </c:pt>
                <c:pt idx="104">
                  <c:v>6.0540272891868631E-16</c:v>
                </c:pt>
                <c:pt idx="105">
                  <c:v>8.1304006553836609E-16</c:v>
                </c:pt>
                <c:pt idx="106">
                  <c:v>1.0917210791666074E-15</c:v>
                </c:pt>
                <c:pt idx="107">
                  <c:v>1.4657054073042179E-15</c:v>
                </c:pt>
                <c:pt idx="108">
                  <c:v>1.9675201323684595E-15</c:v>
                </c:pt>
                <c:pt idx="109">
                  <c:v>2.6407713113598099E-15</c:v>
                </c:pt>
                <c:pt idx="110">
                  <c:v>3.5439094240440218E-15</c:v>
                </c:pt>
                <c:pt idx="111">
                  <c:v>4.755271590155446E-15</c:v>
                </c:pt>
                <c:pt idx="112">
                  <c:v>6.3798322876321233E-15</c:v>
                </c:pt>
                <c:pt idx="113">
                  <c:v>8.5582399331365883E-15</c:v>
                </c:pt>
                <c:pt idx="114">
                  <c:v>1.1478911051930337E-14</c:v>
                </c:pt>
                <c:pt idx="115">
                  <c:v>1.5394213624940453E-14</c:v>
                </c:pt>
                <c:pt idx="116">
                  <c:v>2.0642117733057227E-14</c:v>
                </c:pt>
                <c:pt idx="117">
                  <c:v>2.7675154747756065E-14</c:v>
                </c:pt>
                <c:pt idx="118">
                  <c:v>3.7099143782548949E-14</c:v>
                </c:pt>
                <c:pt idx="119">
                  <c:v>4.9724968197123413E-14</c:v>
                </c:pt>
                <c:pt idx="120">
                  <c:v>6.6637782996102632E-14</c:v>
                </c:pt>
                <c:pt idx="121">
                  <c:v>8.928949983381107E-14</c:v>
                </c:pt>
                <c:pt idx="122">
                  <c:v>1.1962234643541249E-13</c:v>
                </c:pt>
                <c:pt idx="123">
                  <c:v>1.6023389693847949E-13</c:v>
                </c:pt>
                <c:pt idx="124">
                  <c:v>2.1459743260911224E-13</c:v>
                </c:pt>
                <c:pt idx="125">
                  <c:v>2.8735609463821913E-13</c:v>
                </c:pt>
                <c:pt idx="126">
                  <c:v>3.8471542247106929E-13</c:v>
                </c:pt>
                <c:pt idx="127">
                  <c:v>5.1496701541063014E-13</c:v>
                </c:pt>
                <c:pt idx="128">
                  <c:v>6.8918688250880767E-13</c:v>
                </c:pt>
                <c:pt idx="129">
                  <c:v>9.221664280628879E-13</c:v>
                </c:pt>
                <c:pt idx="130">
                  <c:v>1.2336531082895871E-12</c:v>
                </c:pt>
                <c:pt idx="131">
                  <c:v>1.6500031294430747E-12</c:v>
                </c:pt>
                <c:pt idx="132">
                  <c:v>2.2063821241615395E-12</c:v>
                </c:pt>
                <c:pt idx="133">
                  <c:v>2.9496942631928903E-12</c:v>
                </c:pt>
                <c:pt idx="134">
                  <c:v>3.9424791627637275E-12</c:v>
                </c:pt>
                <c:pt idx="135">
                  <c:v>5.2680939183475048E-12</c:v>
                </c:pt>
                <c:pt idx="136">
                  <c:v>7.0376006647219127E-12</c:v>
                </c:pt>
                <c:pt idx="137">
                  <c:v>9.3989162553995095E-12</c:v>
                </c:pt>
                <c:pt idx="138">
                  <c:v>1.25489603839381E-11</c:v>
                </c:pt>
                <c:pt idx="139">
                  <c:v>1.6749775608012656E-11</c:v>
                </c:pt>
                <c:pt idx="140">
                  <c:v>2.2349904896071373E-11</c:v>
                </c:pt>
                <c:pt idx="141">
                  <c:v>2.981272377687026E-11</c:v>
                </c:pt>
                <c:pt idx="142">
                  <c:v>3.9753964362279206E-11</c:v>
                </c:pt>
                <c:pt idx="143">
                  <c:v>5.2991378978304801E-11</c:v>
                </c:pt>
                <c:pt idx="144">
                  <c:v>7.0610422478412625E-11</c:v>
                </c:pt>
                <c:pt idx="145">
                  <c:v>9.4051052944012637E-11</c:v>
                </c:pt>
                <c:pt idx="146">
                  <c:v>1.2522234790253589E-10</c:v>
                </c:pt>
                <c:pt idx="147">
                  <c:v>1.6665372141032647E-10</c:v>
                </c:pt>
                <c:pt idx="148">
                  <c:v>2.2169424844055232E-10</c:v>
                </c:pt>
                <c:pt idx="149">
                  <c:v>2.9477515916826347E-10</c:v>
                </c:pt>
                <c:pt idx="150">
                  <c:v>3.9175517370805329E-10</c:v>
                </c:pt>
                <c:pt idx="151">
                  <c:v>5.2037435219084831E-10</c:v>
                </c:pt>
                <c:pt idx="152">
                  <c:v>6.9084990343920318E-10</c:v>
                </c:pt>
                <c:pt idx="153">
                  <c:v>9.1665745046311984E-10</c:v>
                </c:pt>
                <c:pt idx="154">
                  <c:v>1.2155542392941282E-9</c:v>
                </c:pt>
                <c:pt idx="155">
                  <c:v>1.610917499649326E-9</c:v>
                </c:pt>
                <c:pt idx="156">
                  <c:v>2.1334926604869791E-9</c:v>
                </c:pt>
                <c:pt idx="157">
                  <c:v>2.8236737097741162E-9</c:v>
                </c:pt>
                <c:pt idx="158">
                  <c:v>3.734473211254545E-9</c:v>
                </c:pt>
                <c:pt idx="159">
                  <c:v>4.9353844610009729E-9</c:v>
                </c:pt>
                <c:pt idx="160">
                  <c:v>6.5173954174619242E-9</c:v>
                </c:pt>
                <c:pt idx="161">
                  <c:v>8.5994864615757394E-9</c:v>
                </c:pt>
                <c:pt idx="162">
                  <c:v>1.1337035486171154E-8</c:v>
                </c:pt>
                <c:pt idx="163">
                  <c:v>1.4932668993809581E-8</c:v>
                </c:pt>
                <c:pt idx="164">
                  <c:v>1.965024178369826E-8</c:v>
                </c:pt>
                <c:pt idx="165">
                  <c:v>2.5832808148177464E-8</c:v>
                </c:pt>
                <c:pt idx="166">
                  <c:v>3.3925670385073549E-8</c:v>
                </c:pt>
                <c:pt idx="167">
                  <c:v>4.4505866340683876E-8</c:v>
                </c:pt>
                <c:pt idx="168">
                  <c:v>5.8319796820497261E-8</c:v>
                </c:pt>
                <c:pt idx="169">
                  <c:v>7.6331105590194857E-8</c:v>
                </c:pt>
                <c:pt idx="170">
                  <c:v>9.9781427120835893E-8</c:v>
                </c:pt>
                <c:pt idx="171">
                  <c:v>1.3026721640587979E-7</c:v>
                </c:pt>
                <c:pt idx="172">
                  <c:v>1.6983659281395614E-7</c:v>
                </c:pt>
                <c:pt idx="173">
                  <c:v>2.2111097337716673E-7</c:v>
                </c:pt>
                <c:pt idx="174">
                  <c:v>2.874372520713463E-7</c:v>
                </c:pt>
                <c:pt idx="175">
                  <c:v>3.7307741131863864E-7</c:v>
                </c:pt>
                <c:pt idx="176">
                  <c:v>4.8344372075799516E-7</c:v>
                </c:pt>
                <c:pt idx="177">
                  <c:v>6.2538908434134631E-7</c:v>
                </c:pt>
                <c:pt idx="178">
                  <c:v>8.0756360490584489E-7</c:v>
                </c:pt>
                <c:pt idx="179">
                  <c:v>1.040849997168037E-6</c:v>
                </c:pt>
                <c:pt idx="180">
                  <c:v>1.3388920134239401E-6</c:v>
                </c:pt>
                <c:pt idx="181">
                  <c:v>1.7187314355758405E-6</c:v>
                </c:pt>
                <c:pt idx="182">
                  <c:v>2.2015702346658073E-6</c:v>
                </c:pt>
                <c:pt idx="183">
                  <c:v>2.8136750474360331E-6</c:v>
                </c:pt>
                <c:pt idx="184">
                  <c:v>3.5874406647711327E-6</c:v>
                </c:pt>
                <c:pt idx="185">
                  <c:v>4.5626277067104883E-6</c:v>
                </c:pt>
                <c:pt idx="186">
                  <c:v>5.7877861654425116E-6</c:v>
                </c:pt>
                <c:pt idx="187">
                  <c:v>7.3218707653923413E-6</c:v>
                </c:pt>
                <c:pt idx="188">
                  <c:v>9.2360453443461683E-6</c:v>
                </c:pt>
                <c:pt idx="189">
                  <c:v>1.1615660688679421E-5</c:v>
                </c:pt>
                <c:pt idx="190">
                  <c:v>1.4562373187072094E-5</c:v>
                </c:pt>
                <c:pt idx="191">
                  <c:v>1.8196348878185849E-5</c:v>
                </c:pt>
                <c:pt idx="192">
                  <c:v>2.2658468708326561E-5</c:v>
                </c:pt>
                <c:pt idx="193">
                  <c:v>2.8112415435219236E-5</c:v>
                </c:pt>
                <c:pt idx="194">
                  <c:v>3.4746480586968647E-5</c:v>
                </c:pt>
                <c:pt idx="195">
                  <c:v>4.2774881599501776E-5</c:v>
                </c:pt>
                <c:pt idx="196">
                  <c:v>5.2438325853299159E-5</c:v>
                </c:pt>
                <c:pt idx="197">
                  <c:v>6.4003502399915903E-5</c:v>
                </c:pt>
                <c:pt idx="198">
                  <c:v>7.7761127405892534E-5</c:v>
                </c:pt>
                <c:pt idx="199">
                  <c:v>9.4022119561161131E-5</c:v>
                </c:pt>
                <c:pt idx="200">
                  <c:v>1.1311144642979771E-4</c:v>
                </c:pt>
                <c:pt idx="201">
                  <c:v>1.3535916842331267E-4</c:v>
                </c:pt>
                <c:pt idx="202">
                  <c:v>1.6108822280838547E-4</c:v>
                </c:pt>
                <c:pt idx="203">
                  <c:v>1.9059855993843432E-4</c:v>
                </c:pt>
                <c:pt idx="204">
                  <c:v>2.2414735701203152E-4</c:v>
                </c:pt>
                <c:pt idx="205">
                  <c:v>2.6192523425905311E-4</c:v>
                </c:pt>
                <c:pt idx="206">
                  <c:v>3.0402868104020472E-4</c:v>
                </c:pt>
                <c:pt idx="207">
                  <c:v>3.5042926732030183E-4</c:v>
                </c:pt>
                <c:pt idx="208">
                  <c:v>4.0094068720840137E-4</c:v>
                </c:pt>
                <c:pt idx="209">
                  <c:v>4.5518525286823534E-4</c:v>
                </c:pt>
                <c:pt idx="210">
                  <c:v>5.1256206905806226E-4</c:v>
                </c:pt>
                <c:pt idx="211">
                  <c:v>5.7221977633278647E-4</c:v>
                </c:pt>
                <c:pt idx="212">
                  <c:v>6.3303735933541096E-4</c:v>
                </c:pt>
                <c:pt idx="213">
                  <c:v>6.9361698099313165E-4</c:v>
                </c:pt>
                <c:pt idx="214">
                  <c:v>7.522930193837971E-4</c:v>
                </c:pt>
                <c:pt idx="215">
                  <c:v>8.0716133776937815E-4</c:v>
                </c:pt>
                <c:pt idx="216">
                  <c:v>8.561321209447656E-4</c:v>
                </c:pt>
                <c:pt idx="217">
                  <c:v>8.9700836182357655E-4</c:v>
                </c:pt>
                <c:pt idx="218">
                  <c:v>9.2759013368384194E-4</c:v>
                </c:pt>
                <c:pt idx="219">
                  <c:v>9.4580225880150901E-4</c:v>
                </c:pt>
                <c:pt idx="220">
                  <c:v>9.4983999551197099E-4</c:v>
                </c:pt>
                <c:pt idx="221">
                  <c:v>9.3832419830959318E-4</c:v>
                </c:pt>
                <c:pt idx="222">
                  <c:v>9.1045443652933058E-4</c:v>
                </c:pt>
                <c:pt idx="223">
                  <c:v>8.6614620333079332E-4</c:v>
                </c:pt>
                <c:pt idx="224">
                  <c:v>8.0613706131500056E-4</c:v>
                </c:pt>
                <c:pt idx="225">
                  <c:v>7.3204669924206397E-4</c:v>
                </c:pt>
                <c:pt idx="226">
                  <c:v>6.4637761394484793E-4</c:v>
                </c:pt>
                <c:pt idx="227">
                  <c:v>5.5244661097615037E-4</c:v>
                </c:pt>
                <c:pt idx="228">
                  <c:v>4.5424233258933378E-4</c:v>
                </c:pt>
                <c:pt idx="229">
                  <c:v>3.5621040870460833E-4</c:v>
                </c:pt>
                <c:pt idx="230">
                  <c:v>2.6297516479574133E-4</c:v>
                </c:pt>
                <c:pt idx="231">
                  <c:v>1.7901465226749264E-4</c:v>
                </c:pt>
                <c:pt idx="232">
                  <c:v>1.0831344981138007E-4</c:v>
                </c:pt>
                <c:pt idx="233">
                  <c:v>5.4024343983735189E-5</c:v>
                </c:pt>
                <c:pt idx="234">
                  <c:v>1.8174474277302852E-5</c:v>
                </c:pt>
                <c:pt idx="235">
                  <c:v>1.4524740442217889E-6</c:v>
                </c:pt>
                <c:pt idx="236">
                  <c:v>3.1092147232419028E-6</c:v>
                </c:pt>
                <c:pt idx="237">
                  <c:v>2.0995110915026615E-5</c:v>
                </c:pt>
                <c:pt idx="238">
                  <c:v>5.1741732053390757E-5</c:v>
                </c:pt>
                <c:pt idx="239">
                  <c:v>9.1076270341481995E-5</c:v>
                </c:pt>
                <c:pt idx="240">
                  <c:v>1.342372977327755E-4</c:v>
                </c:pt>
                <c:pt idx="241">
                  <c:v>1.7644324656093031E-4</c:v>
                </c:pt>
                <c:pt idx="242">
                  <c:v>2.1335516547606415E-4</c:v>
                </c:pt>
                <c:pt idx="243">
                  <c:v>2.4147527861378252E-4</c:v>
                </c:pt>
                <c:pt idx="244">
                  <c:v>2.5843315224156134E-4</c:v>
                </c:pt>
                <c:pt idx="245">
                  <c:v>2.6312976003022102E-4</c:v>
                </c:pt>
                <c:pt idx="246">
                  <c:v>2.5573230393823596E-4</c:v>
                </c:pt>
                <c:pt idx="247">
                  <c:v>2.3753436546479901E-4</c:v>
                </c:pt>
                <c:pt idx="248">
                  <c:v>2.1071266708163537E-4</c:v>
                </c:pt>
                <c:pt idx="249">
                  <c:v>1.7802092530392805E-4</c:v>
                </c:pt>
                <c:pt idx="250">
                  <c:v>1.4246275134804676E-4</c:v>
                </c:pt>
                <c:pt idx="251">
                  <c:v>1.0698084521773335E-4</c:v>
                </c:pt>
                <c:pt idx="252">
                  <c:v>7.419128182777441E-5</c:v>
                </c:pt>
                <c:pt idx="253">
                  <c:v>4.6182016623098168E-5</c:v>
                </c:pt>
                <c:pt idx="254">
                  <c:v>2.4385550889073861E-5</c:v>
                </c:pt>
                <c:pt idx="255">
                  <c:v>9.5278304068173199E-6</c:v>
                </c:pt>
                <c:pt idx="256">
                  <c:v>1.6489534160601876E-6</c:v>
                </c:pt>
                <c:pt idx="257">
                  <c:v>1.8584816859519611E-7</c:v>
                </c:pt>
                <c:pt idx="258">
                  <c:v>4.1025800586232237E-6</c:v>
                </c:pt>
                <c:pt idx="259">
                  <c:v>1.2050532841422306E-5</c:v>
                </c:pt>
                <c:pt idx="260">
                  <c:v>2.2538868053763652E-5</c:v>
                </c:pt>
                <c:pt idx="261">
                  <c:v>3.4095950841781658E-5</c:v>
                </c:pt>
                <c:pt idx="262">
                  <c:v>4.540511068962911E-5</c:v>
                </c:pt>
                <c:pt idx="263">
                  <c:v>5.5402935598951403E-5</c:v>
                </c:pt>
                <c:pt idx="264">
                  <c:v>6.3334485282902527E-5</c:v>
                </c:pt>
                <c:pt idx="265">
                  <c:v>6.8766208141554948E-5</c:v>
                </c:pt>
                <c:pt idx="266">
                  <c:v>7.1562797420713584E-5</c:v>
                </c:pt>
                <c:pt idx="267">
                  <c:v>7.1837860454781316E-5</c:v>
                </c:pt>
                <c:pt idx="268">
                  <c:v>6.9889742437752561E-5</c:v>
                </c:pt>
                <c:pt idx="269">
                  <c:v>6.6133294026626775E-5</c:v>
                </c:pt>
                <c:pt idx="270">
                  <c:v>6.1036335021316356E-5</c:v>
                </c:pt>
                <c:pt idx="271">
                  <c:v>5.5066750124987683E-5</c:v>
                </c:pt>
                <c:pt idx="272">
                  <c:v>4.8653229932318462E-5</c:v>
                </c:pt>
                <c:pt idx="273">
                  <c:v>4.2160146025458364E-5</c:v>
                </c:pt>
                <c:pt idx="274">
                  <c:v>3.5875203437910016E-5</c:v>
                </c:pt>
                <c:pt idx="275">
                  <c:v>3.000741747574444E-5</c:v>
                </c:pt>
                <c:pt idx="276">
                  <c:v>2.4692535412995213E-5</c:v>
                </c:pt>
                <c:pt idx="277">
                  <c:v>2.0003102924048815E-5</c:v>
                </c:pt>
                <c:pt idx="278">
                  <c:v>1.5960774231092814E-5</c:v>
                </c:pt>
                <c:pt idx="279">
                  <c:v>1.2549017226174151E-5</c:v>
                </c:pt>
                <c:pt idx="280">
                  <c:v>9.7249407181420071E-6</c:v>
                </c:pt>
                <c:pt idx="281">
                  <c:v>7.429489618098017E-6</c:v>
                </c:pt>
                <c:pt idx="282">
                  <c:v>5.5956705117028103E-6</c:v>
                </c:pt>
                <c:pt idx="283">
                  <c:v>4.1547734815438649E-6</c:v>
                </c:pt>
                <c:pt idx="284">
                  <c:v>3.0407528723359662E-6</c:v>
                </c:pt>
                <c:pt idx="285">
                  <c:v>2.193038171651692E-6</c:v>
                </c:pt>
                <c:pt idx="286">
                  <c:v>1.5580878840880167E-6</c:v>
                </c:pt>
                <c:pt idx="287">
                  <c:v>1.0899956424479019E-6</c:v>
                </c:pt>
                <c:pt idx="288">
                  <c:v>7.5042648011543902E-7</c:v>
                </c:pt>
                <c:pt idx="289">
                  <c:v>5.0811617027109168E-7</c:v>
                </c:pt>
                <c:pt idx="290">
                  <c:v>3.3811766823206852E-7</c:v>
                </c:pt>
                <c:pt idx="291">
                  <c:v>2.2093225107306633E-7</c:v>
                </c:pt>
                <c:pt idx="292">
                  <c:v>1.4162225042360406E-7</c:v>
                </c:pt>
                <c:pt idx="293">
                  <c:v>8.8968951702787156E-8</c:v>
                </c:pt>
                <c:pt idx="294">
                  <c:v>5.4713293221704964E-8</c:v>
                </c:pt>
                <c:pt idx="295">
                  <c:v>3.2897834724923521E-8</c:v>
                </c:pt>
                <c:pt idx="296">
                  <c:v>1.9315012177197448E-8</c:v>
                </c:pt>
                <c:pt idx="297">
                  <c:v>1.1057832581625424E-8</c:v>
                </c:pt>
                <c:pt idx="298">
                  <c:v>6.1637919981626297E-9</c:v>
                </c:pt>
                <c:pt idx="299">
                  <c:v>3.3399982341780002E-9</c:v>
                </c:pt>
                <c:pt idx="300">
                  <c:v>1.7564835082610472E-9</c:v>
                </c:pt>
                <c:pt idx="301">
                  <c:v>8.9491677509007868E-10</c:v>
                </c:pt>
                <c:pt idx="302">
                  <c:v>4.409250180675103E-10</c:v>
                </c:pt>
                <c:pt idx="303">
                  <c:v>2.0967869914932236E-10</c:v>
                </c:pt>
                <c:pt idx="304">
                  <c:v>9.6045240641089932E-11</c:v>
                </c:pt>
                <c:pt idx="305">
                  <c:v>4.2287648752416445E-11</c:v>
                </c:pt>
                <c:pt idx="306">
                  <c:v>1.7857075416917732E-11</c:v>
                </c:pt>
                <c:pt idx="307">
                  <c:v>7.2155079902831371E-12</c:v>
                </c:pt>
                <c:pt idx="308">
                  <c:v>2.7831757287526913E-12</c:v>
                </c:pt>
                <c:pt idx="309">
                  <c:v>1.0222202664340244E-12</c:v>
                </c:pt>
                <c:pt idx="310">
                  <c:v>3.5657117391237582E-13</c:v>
                </c:pt>
                <c:pt idx="311">
                  <c:v>1.1780606358553398E-13</c:v>
                </c:pt>
                <c:pt idx="312">
                  <c:v>3.6760729118496779E-14</c:v>
                </c:pt>
                <c:pt idx="313">
                  <c:v>1.0802510686867207E-14</c:v>
                </c:pt>
                <c:pt idx="314">
                  <c:v>2.9803867066733078E-15</c:v>
                </c:pt>
                <c:pt idx="315">
                  <c:v>7.6960294977191732E-16</c:v>
                </c:pt>
                <c:pt idx="316">
                  <c:v>1.8539738049043428E-16</c:v>
                </c:pt>
                <c:pt idx="317">
                  <c:v>4.1528036495047508E-17</c:v>
                </c:pt>
                <c:pt idx="318">
                  <c:v>8.6199465758635494E-18</c:v>
                </c:pt>
                <c:pt idx="319">
                  <c:v>1.6523090059602885E-18</c:v>
                </c:pt>
                <c:pt idx="320">
                  <c:v>2.9146231334093844E-19</c:v>
                </c:pt>
                <c:pt idx="321">
                  <c:v>4.7146891465089145E-20</c:v>
                </c:pt>
                <c:pt idx="322">
                  <c:v>6.9694070380462878E-21</c:v>
                </c:pt>
                <c:pt idx="323">
                  <c:v>9.3781906309011189E-22</c:v>
                </c:pt>
                <c:pt idx="324">
                  <c:v>1.1534086225199517E-22</c:v>
                </c:pt>
                <c:pt idx="325">
                  <c:v>1.0111023857301169E-23</c:v>
                </c:pt>
                <c:pt idx="326">
                  <c:v>7.8045920461381018E-25</c:v>
                </c:pt>
              </c:numCache>
            </c:numRef>
          </c:yVal>
          <c:smooth val="1"/>
        </c:ser>
        <c:ser>
          <c:idx val="3"/>
          <c:order val="2"/>
          <c:tx>
            <c:v>5d- R Large</c:v>
          </c:tx>
          <c:marker>
            <c:symbol val="none"/>
          </c:marker>
          <c:xVal>
            <c:numRef>
              <c:f>'5dnew'!$U$1:$U$326</c:f>
              <c:numCache>
                <c:formatCode>0.00E+00</c:formatCode>
                <c:ptCount val="326"/>
                <c:pt idx="0">
                  <c:v>0</c:v>
                </c:pt>
                <c:pt idx="1">
                  <c:v>1.025421928E-7</c:v>
                </c:pt>
                <c:pt idx="2">
                  <c:v>2.103418362E-7</c:v>
                </c:pt>
                <c:pt idx="3">
                  <c:v>3.236684855E-7</c:v>
                </c:pt>
                <c:pt idx="4">
                  <c:v>4.4280551629999998E-7</c:v>
                </c:pt>
                <c:pt idx="5">
                  <c:v>5.6805083340000005E-7</c:v>
                </c:pt>
                <c:pt idx="6">
                  <c:v>6.9971761520000004E-7</c:v>
                </c:pt>
                <c:pt idx="7">
                  <c:v>8.3813509719999995E-7</c:v>
                </c:pt>
                <c:pt idx="8">
                  <c:v>9.8364939529999993E-7</c:v>
                </c:pt>
                <c:pt idx="9">
                  <c:v>1.136624371E-6</c:v>
                </c:pt>
                <c:pt idx="10">
                  <c:v>1.2974425409999999E-6</c:v>
                </c:pt>
                <c:pt idx="11">
                  <c:v>1.4665060359999999E-6</c:v>
                </c:pt>
                <c:pt idx="12">
                  <c:v>1.644237601E-6</c:v>
                </c:pt>
                <c:pt idx="13">
                  <c:v>1.8310816580000001E-6</c:v>
                </c:pt>
                <c:pt idx="14">
                  <c:v>2.0275054149999999E-6</c:v>
                </c:pt>
                <c:pt idx="15">
                  <c:v>2.2340000330000001E-6</c:v>
                </c:pt>
                <c:pt idx="16">
                  <c:v>2.4510818569999999E-6</c:v>
                </c:pt>
                <c:pt idx="17">
                  <c:v>2.6792937039999999E-6</c:v>
                </c:pt>
                <c:pt idx="18">
                  <c:v>2.9192062219999998E-6</c:v>
                </c:pt>
                <c:pt idx="19">
                  <c:v>3.1714193190000001E-6</c:v>
                </c:pt>
                <c:pt idx="20">
                  <c:v>3.436563657E-6</c:v>
                </c:pt>
                <c:pt idx="21">
                  <c:v>3.7153022359999999E-6</c:v>
                </c:pt>
                <c:pt idx="22">
                  <c:v>4.0083320479999996E-6</c:v>
                </c:pt>
                <c:pt idx="23">
                  <c:v>4.3163858190000002E-6</c:v>
                </c:pt>
                <c:pt idx="24">
                  <c:v>4.6402338449999999E-6</c:v>
                </c:pt>
                <c:pt idx="25">
                  <c:v>4.9806859150000003E-6</c:v>
                </c:pt>
                <c:pt idx="26">
                  <c:v>5.3385933350000001E-6</c:v>
                </c:pt>
                <c:pt idx="27">
                  <c:v>5.7148510610000004E-6</c:v>
                </c:pt>
                <c:pt idx="28">
                  <c:v>6.1103999339999999E-6</c:v>
                </c:pt>
                <c:pt idx="29">
                  <c:v>6.5262290299999999E-6</c:v>
                </c:pt>
                <c:pt idx="30">
                  <c:v>6.9633781410000003E-6</c:v>
                </c:pt>
                <c:pt idx="31">
                  <c:v>7.4229403650000003E-6</c:v>
                </c:pt>
                <c:pt idx="32">
                  <c:v>7.9060648490000003E-6</c:v>
                </c:pt>
                <c:pt idx="33">
                  <c:v>8.4139596540000006E-6</c:v>
                </c:pt>
                <c:pt idx="34">
                  <c:v>8.9478947830000006E-6</c:v>
                </c:pt>
                <c:pt idx="35">
                  <c:v>9.5092053520000003E-6</c:v>
                </c:pt>
                <c:pt idx="36">
                  <c:v>1.0099294929999999E-5</c:v>
                </c:pt>
                <c:pt idx="37">
                  <c:v>1.0719639050000001E-5</c:v>
                </c:pt>
                <c:pt idx="38">
                  <c:v>1.137178888E-5</c:v>
                </c:pt>
                <c:pt idx="39">
                  <c:v>1.205737516E-5</c:v>
                </c:pt>
                <c:pt idx="40">
                  <c:v>1.27781122E-5</c:v>
                </c:pt>
                <c:pt idx="41">
                  <c:v>1.353580221E-5</c:v>
                </c:pt>
                <c:pt idx="42">
                  <c:v>1.4332339830000001E-5</c:v>
                </c:pt>
                <c:pt idx="43">
                  <c:v>1.516971679E-5</c:v>
                </c:pt>
                <c:pt idx="44">
                  <c:v>1.6050027000000001E-5</c:v>
                </c:pt>
                <c:pt idx="45">
                  <c:v>1.6975471669999999E-5</c:v>
                </c:pt>
                <c:pt idx="46">
                  <c:v>1.7948364910000002E-5</c:v>
                </c:pt>
                <c:pt idx="47">
                  <c:v>1.8971139450000001E-5</c:v>
                </c:pt>
                <c:pt idx="48">
                  <c:v>2.0046352760000001E-5</c:v>
                </c:pt>
                <c:pt idx="49">
                  <c:v>2.117669344E-5</c:v>
                </c:pt>
                <c:pt idx="50">
                  <c:v>2.2364987919999999E-5</c:v>
                </c:pt>
                <c:pt idx="51">
                  <c:v>2.3614207570000001E-5</c:v>
                </c:pt>
                <c:pt idx="52">
                  <c:v>2.4927476070000001E-5</c:v>
                </c:pt>
                <c:pt idx="53">
                  <c:v>2.6308077289999998E-5</c:v>
                </c:pt>
                <c:pt idx="54">
                  <c:v>2.7759463449999998E-5</c:v>
                </c:pt>
                <c:pt idx="55">
                  <c:v>2.9285263770000001E-5</c:v>
                </c:pt>
                <c:pt idx="56">
                  <c:v>3.0889293540000001E-5</c:v>
                </c:pt>
                <c:pt idx="57">
                  <c:v>3.2575563680000001E-5</c:v>
                </c:pt>
                <c:pt idx="58">
                  <c:v>3.4348290739999998E-5</c:v>
                </c:pt>
                <c:pt idx="59">
                  <c:v>3.6211907460000003E-5</c:v>
                </c:pt>
                <c:pt idx="60">
                  <c:v>3.8171073849999999E-5</c:v>
                </c:pt>
                <c:pt idx="61">
                  <c:v>4.0230688849999997E-5</c:v>
                </c:pt>
                <c:pt idx="62">
                  <c:v>4.2395902560000001E-5</c:v>
                </c:pt>
                <c:pt idx="63">
                  <c:v>4.4672129159999999E-5</c:v>
                </c:pt>
                <c:pt idx="64">
                  <c:v>4.7065060389999998E-5</c:v>
                </c:pt>
                <c:pt idx="65">
                  <c:v>4.9580679830000003E-5</c:v>
                </c:pt>
                <c:pt idx="66">
                  <c:v>5.2225277839999999E-5</c:v>
                </c:pt>
                <c:pt idx="67">
                  <c:v>5.5005467290000002E-5</c:v>
                </c:pt>
                <c:pt idx="68">
                  <c:v>5.7928200090000001E-5</c:v>
                </c:pt>
                <c:pt idx="69">
                  <c:v>6.1000784619999999E-5</c:v>
                </c:pt>
                <c:pt idx="70">
                  <c:v>6.4230903919999994E-5</c:v>
                </c:pt>
                <c:pt idx="71">
                  <c:v>6.7626634979999997E-5</c:v>
                </c:pt>
                <c:pt idx="72">
                  <c:v>7.1196468890000002E-5</c:v>
                </c:pt>
                <c:pt idx="73">
                  <c:v>7.4949332099999997E-5</c:v>
                </c:pt>
                <c:pt idx="74">
                  <c:v>7.8894608720000005E-5</c:v>
                </c:pt>
                <c:pt idx="75">
                  <c:v>8.3042164000000004E-5</c:v>
                </c:pt>
                <c:pt idx="76">
                  <c:v>8.7402368990000001E-5</c:v>
                </c:pt>
                <c:pt idx="77">
                  <c:v>9.1986126460000007E-5</c:v>
                </c:pt>
                <c:pt idx="78">
                  <c:v>9.6804898210000006E-5</c:v>
                </c:pt>
                <c:pt idx="79">
                  <c:v>1.0187073370000001E-4</c:v>
                </c:pt>
                <c:pt idx="80">
                  <c:v>1.0719630009999999E-4</c:v>
                </c:pt>
                <c:pt idx="81">
                  <c:v>1.127949141E-4</c:v>
                </c:pt>
                <c:pt idx="82">
                  <c:v>1.186805752E-4</c:v>
                </c:pt>
                <c:pt idx="83">
                  <c:v>1.2486800059999999E-4</c:v>
                </c:pt>
                <c:pt idx="84">
                  <c:v>1.313726621E-4</c:v>
                </c:pt>
                <c:pt idx="85">
                  <c:v>1.3821082469999999E-4</c:v>
                </c:pt>
                <c:pt idx="86">
                  <c:v>1.453995874E-4</c:v>
                </c:pt>
                <c:pt idx="87">
                  <c:v>1.529569259E-4</c:v>
                </c:pt>
                <c:pt idx="88">
                  <c:v>1.6090173729999999E-4</c:v>
                </c:pt>
                <c:pt idx="89">
                  <c:v>1.6925388799999999E-4</c:v>
                </c:pt>
                <c:pt idx="90">
                  <c:v>1.780342626E-4</c:v>
                </c:pt>
                <c:pt idx="91">
                  <c:v>1.872648166E-4</c:v>
                </c:pt>
                <c:pt idx="92">
                  <c:v>1.9696863129999999E-4</c:v>
                </c:pt>
                <c:pt idx="93">
                  <c:v>2.071699712E-4</c:v>
                </c:pt>
                <c:pt idx="94">
                  <c:v>2.178943449E-4</c:v>
                </c:pt>
                <c:pt idx="95">
                  <c:v>2.2916856910000001E-4</c:v>
                </c:pt>
                <c:pt idx="96">
                  <c:v>2.4102083499999999E-4</c:v>
                </c:pt>
                <c:pt idx="97">
                  <c:v>2.5348077969999998E-4</c:v>
                </c:pt>
                <c:pt idx="98">
                  <c:v>2.6657955939999998E-4</c:v>
                </c:pt>
                <c:pt idx="99">
                  <c:v>2.8034992780000002E-4</c:v>
                </c:pt>
                <c:pt idx="100">
                  <c:v>2.9482631820000003E-4</c:v>
                </c:pt>
                <c:pt idx="101">
                  <c:v>3.1004492900000002E-4</c:v>
                </c:pt>
                <c:pt idx="102">
                  <c:v>3.2604381460000001E-4</c:v>
                </c:pt>
                <c:pt idx="103">
                  <c:v>3.428629806E-4</c:v>
                </c:pt>
                <c:pt idx="104">
                  <c:v>3.6054448379999998E-4</c:v>
                </c:pt>
                <c:pt idx="105">
                  <c:v>3.7913253690000001E-4</c:v>
                </c:pt>
                <c:pt idx="106">
                  <c:v>3.9867361989999998E-4</c:v>
                </c:pt>
                <c:pt idx="107">
                  <c:v>4.1921659569999999E-4</c:v>
                </c:pt>
                <c:pt idx="108">
                  <c:v>4.4081283240000001E-4</c:v>
                </c:pt>
                <c:pt idx="109">
                  <c:v>4.6351633179999999E-4</c:v>
                </c:pt>
                <c:pt idx="110">
                  <c:v>4.8738386449999999E-4</c:v>
                </c:pt>
                <c:pt idx="111">
                  <c:v>5.1247511180000001E-4</c:v>
                </c:pt>
                <c:pt idx="112">
                  <c:v>5.3885281489999995E-4</c:v>
                </c:pt>
                <c:pt idx="113">
                  <c:v>5.6658293159999999E-4</c:v>
                </c:pt>
                <c:pt idx="114">
                  <c:v>5.9573480189999996E-4</c:v>
                </c:pt>
                <c:pt idx="115">
                  <c:v>6.2638132059999996E-4</c:v>
                </c:pt>
                <c:pt idx="116">
                  <c:v>6.5859911980000005E-4</c:v>
                </c:pt>
                <c:pt idx="117">
                  <c:v>6.9246876100000001E-4</c:v>
                </c:pt>
                <c:pt idx="118">
                  <c:v>7.2807493570000001E-4</c:v>
                </c:pt>
                <c:pt idx="119">
                  <c:v>7.6550667809999998E-4</c:v>
                </c:pt>
                <c:pt idx="120">
                  <c:v>8.0485758700000001E-4</c:v>
                </c:pt>
                <c:pt idx="121">
                  <c:v>8.4622606010000001E-4</c:v>
                </c:pt>
                <c:pt idx="122">
                  <c:v>8.8971554019999998E-4</c:v>
                </c:pt>
                <c:pt idx="123">
                  <c:v>9.3543477359999999E-4</c:v>
                </c:pt>
                <c:pt idx="124">
                  <c:v>9.8349808220000003E-4</c:v>
                </c:pt>
                <c:pt idx="125">
                  <c:v>1.0340256490000001E-3</c:v>
                </c:pt>
                <c:pt idx="126">
                  <c:v>1.08714382E-3</c:v>
                </c:pt>
                <c:pt idx="127">
                  <c:v>1.1429854180000001E-3</c:v>
                </c:pt>
                <c:pt idx="128">
                  <c:v>1.201690076E-3</c:v>
                </c:pt>
                <c:pt idx="129">
                  <c:v>1.2634045859999999E-3</c:v>
                </c:pt>
                <c:pt idx="130">
                  <c:v>1.328283266E-3</c:v>
                </c:pt>
                <c:pt idx="131">
                  <c:v>1.3964883479999999E-3</c:v>
                </c:pt>
                <c:pt idx="132">
                  <c:v>1.4681903780000001E-3</c:v>
                </c:pt>
                <c:pt idx="133">
                  <c:v>1.5435686509999999E-3</c:v>
                </c:pt>
                <c:pt idx="134">
                  <c:v>1.62281165E-3</c:v>
                </c:pt>
                <c:pt idx="135">
                  <c:v>1.7061175249999999E-3</c:v>
                </c:pt>
                <c:pt idx="136">
                  <c:v>1.793694583E-3</c:v>
                </c:pt>
                <c:pt idx="137">
                  <c:v>1.8857618129999999E-3</c:v>
                </c:pt>
                <c:pt idx="138">
                  <c:v>1.9825494310000001E-3</c:v>
                </c:pt>
                <c:pt idx="139">
                  <c:v>2.0842994559999999E-3</c:v>
                </c:pt>
                <c:pt idx="140">
                  <c:v>2.1912663169999999E-3</c:v>
                </c:pt>
                <c:pt idx="141">
                  <c:v>2.3037174860000001E-3</c:v>
                </c:pt>
                <c:pt idx="142">
                  <c:v>2.421934149E-3</c:v>
                </c:pt>
                <c:pt idx="143">
                  <c:v>2.5462119099999999E-3</c:v>
                </c:pt>
                <c:pt idx="144">
                  <c:v>2.6768615290000001E-3</c:v>
                </c:pt>
                <c:pt idx="145">
                  <c:v>2.8142096960000001E-3</c:v>
                </c:pt>
                <c:pt idx="146">
                  <c:v>2.9585998550000002E-3</c:v>
                </c:pt>
                <c:pt idx="147">
                  <c:v>3.1103930560000001E-3</c:v>
                </c:pt>
                <c:pt idx="148">
                  <c:v>3.2699688599999999E-3</c:v>
                </c:pt>
                <c:pt idx="149">
                  <c:v>3.437726291E-3</c:v>
                </c:pt>
                <c:pt idx="150">
                  <c:v>3.6140848290000002E-3</c:v>
                </c:pt>
                <c:pt idx="151">
                  <c:v>3.7994854629999999E-3</c:v>
                </c:pt>
                <c:pt idx="152">
                  <c:v>3.9943917900000002E-3</c:v>
                </c:pt>
                <c:pt idx="153">
                  <c:v>4.1992911789999997E-3</c:v>
                </c:pt>
                <c:pt idx="154">
                  <c:v>4.4146959840000001E-3</c:v>
                </c:pt>
                <c:pt idx="155">
                  <c:v>4.6411448290000004E-3</c:v>
                </c:pt>
                <c:pt idx="156">
                  <c:v>4.8792039549999996E-3</c:v>
                </c:pt>
                <c:pt idx="157">
                  <c:v>5.1294686339999999E-3</c:v>
                </c:pt>
                <c:pt idx="158">
                  <c:v>5.3925646570000003E-3</c:v>
                </c:pt>
                <c:pt idx="159">
                  <c:v>5.6691499010000004E-3</c:v>
                </c:pt>
                <c:pt idx="160">
                  <c:v>5.9599159740000001E-3</c:v>
                </c:pt>
                <c:pt idx="161">
                  <c:v>6.2655899430000004E-3</c:v>
                </c:pt>
                <c:pt idx="162">
                  <c:v>6.5869361509999997E-3</c:v>
                </c:pt>
                <c:pt idx="163">
                  <c:v>6.9247581310000004E-3</c:v>
                </c:pt>
                <c:pt idx="164">
                  <c:v>7.2799006150000003E-3</c:v>
                </c:pt>
                <c:pt idx="165">
                  <c:v>7.6532516430000003E-3</c:v>
                </c:pt>
                <c:pt idx="166">
                  <c:v>8.0457447880000008E-3</c:v>
                </c:pt>
                <c:pt idx="167">
                  <c:v>8.458361486E-3</c:v>
                </c:pt>
                <c:pt idx="168">
                  <c:v>8.8921334949999993E-3</c:v>
                </c:pt>
                <c:pt idx="169">
                  <c:v>9.3481454709999998E-3</c:v>
                </c:pt>
                <c:pt idx="170">
                  <c:v>9.8275376810000002E-3</c:v>
                </c:pt>
                <c:pt idx="171">
                  <c:v>1.0331508850000001E-2</c:v>
                </c:pt>
                <c:pt idx="172">
                  <c:v>1.0861319180000001E-2</c:v>
                </c:pt>
                <c:pt idx="173">
                  <c:v>1.141829347E-2</c:v>
                </c:pt>
                <c:pt idx="174">
                  <c:v>1.2003824430000001E-2</c:v>
                </c:pt>
                <c:pt idx="175">
                  <c:v>1.2619376220000001E-2</c:v>
                </c:pt>
                <c:pt idx="176">
                  <c:v>1.3266488010000001E-2</c:v>
                </c:pt>
                <c:pt idx="177">
                  <c:v>1.394677794E-2</c:v>
                </c:pt>
                <c:pt idx="178">
                  <c:v>1.466194708E-2</c:v>
                </c:pt>
                <c:pt idx="179">
                  <c:v>1.5413783719999999E-2</c:v>
                </c:pt>
                <c:pt idx="180">
                  <c:v>1.620416786E-2</c:v>
                </c:pt>
                <c:pt idx="181">
                  <c:v>1.7035075850000001E-2</c:v>
                </c:pt>
                <c:pt idx="182">
                  <c:v>1.790858541E-2</c:v>
                </c:pt>
                <c:pt idx="183">
                  <c:v>1.8826880760000001E-2</c:v>
                </c:pt>
                <c:pt idx="184">
                  <c:v>1.979225812E-2</c:v>
                </c:pt>
                <c:pt idx="185">
                  <c:v>2.080713143E-2</c:v>
                </c:pt>
                <c:pt idx="186">
                  <c:v>2.1874038419999998E-2</c:v>
                </c:pt>
                <c:pt idx="187">
                  <c:v>2.2995646889999999E-2</c:v>
                </c:pt>
                <c:pt idx="188">
                  <c:v>2.4174761459999999E-2</c:v>
                </c:pt>
                <c:pt idx="189">
                  <c:v>2.5414330530000001E-2</c:v>
                </c:pt>
                <c:pt idx="190">
                  <c:v>2.6717453660000001E-2</c:v>
                </c:pt>
                <c:pt idx="191">
                  <c:v>2.8087389340000001E-2</c:v>
                </c:pt>
                <c:pt idx="192">
                  <c:v>2.952756313E-2</c:v>
                </c:pt>
                <c:pt idx="193">
                  <c:v>3.1041576210000001E-2</c:v>
                </c:pt>
                <c:pt idx="194">
                  <c:v>3.2633214399999999E-2</c:v>
                </c:pt>
                <c:pt idx="195">
                  <c:v>3.4306457620000001E-2</c:v>
                </c:pt>
                <c:pt idx="196">
                  <c:v>3.6065489860000001E-2</c:v>
                </c:pt>
                <c:pt idx="197">
                  <c:v>3.7914709599999999E-2</c:v>
                </c:pt>
                <c:pt idx="198">
                  <c:v>3.985874088E-2</c:v>
                </c:pt>
                <c:pt idx="199">
                  <c:v>4.1902444759999997E-2</c:v>
                </c:pt>
                <c:pt idx="200">
                  <c:v>4.4050931590000002E-2</c:v>
                </c:pt>
                <c:pt idx="201">
                  <c:v>4.6309573690000001E-2</c:v>
                </c:pt>
                <c:pt idx="202">
                  <c:v>4.8684018850000003E-2</c:v>
                </c:pt>
                <c:pt idx="203">
                  <c:v>5.1180204409999999E-2</c:v>
                </c:pt>
                <c:pt idx="204">
                  <c:v>5.3804372150000002E-2</c:v>
                </c:pt>
                <c:pt idx="205">
                  <c:v>5.656308384E-2</c:v>
                </c:pt>
                <c:pt idx="206">
                  <c:v>5.9463237709999998E-2</c:v>
                </c:pt>
                <c:pt idx="207">
                  <c:v>6.2512085640000006E-2</c:v>
                </c:pt>
                <c:pt idx="208">
                  <c:v>6.5717251350000006E-2</c:v>
                </c:pt>
                <c:pt idx="209">
                  <c:v>6.9086749419999996E-2</c:v>
                </c:pt>
                <c:pt idx="210">
                  <c:v>7.2629005349999998E-2</c:v>
                </c:pt>
                <c:pt idx="211">
                  <c:v>7.6352876619999996E-2</c:v>
                </c:pt>
                <c:pt idx="212">
                  <c:v>8.0267674859999999E-2</c:v>
                </c:pt>
                <c:pt idx="213">
                  <c:v>8.4383189100000006E-2</c:v>
                </c:pt>
                <c:pt idx="214">
                  <c:v>8.8709710260000005E-2</c:v>
                </c:pt>
                <c:pt idx="215">
                  <c:v>9.3258056909999998E-2</c:v>
                </c:pt>
                <c:pt idx="216">
                  <c:v>9.8039602269999998E-2</c:v>
                </c:pt>
                <c:pt idx="217">
                  <c:v>0.1030663027</c:v>
                </c:pt>
                <c:pt idx="218">
                  <c:v>0.1083507276</c:v>
                </c:pt>
                <c:pt idx="219">
                  <c:v>0.1139060907</c:v>
                </c:pt>
                <c:pt idx="220">
                  <c:v>0.1197462834</c:v>
                </c:pt>
                <c:pt idx="221">
                  <c:v>0.12588590920000001</c:v>
                </c:pt>
                <c:pt idx="222">
                  <c:v>0.13234032030000001</c:v>
                </c:pt>
                <c:pt idx="223">
                  <c:v>0.1391256562</c:v>
                </c:pt>
                <c:pt idx="224">
                  <c:v>0.14625888370000001</c:v>
                </c:pt>
                <c:pt idx="225">
                  <c:v>0.15375783949999999</c:v>
                </c:pt>
                <c:pt idx="226">
                  <c:v>0.16164127510000001</c:v>
                </c:pt>
                <c:pt idx="227">
                  <c:v>0.16992890299999999</c:v>
                </c:pt>
                <c:pt idx="228">
                  <c:v>0.17864144670000001</c:v>
                </c:pt>
                <c:pt idx="229">
                  <c:v>0.1878006921</c:v>
                </c:pt>
                <c:pt idx="230">
                  <c:v>0.19742954200000001</c:v>
                </c:pt>
                <c:pt idx="231">
                  <c:v>0.2075520736</c:v>
                </c:pt>
                <c:pt idx="232">
                  <c:v>0.21819359860000001</c:v>
                </c:pt>
                <c:pt idx="233">
                  <c:v>0.22938072609999999</c:v>
                </c:pt>
                <c:pt idx="234">
                  <c:v>0.24114142999999999</c:v>
                </c:pt>
                <c:pt idx="235">
                  <c:v>0.25350511799999997</c:v>
                </c:pt>
                <c:pt idx="236">
                  <c:v>0.26650270590000003</c:v>
                </c:pt>
                <c:pt idx="237">
                  <c:v>0.28016669440000003</c:v>
                </c:pt>
                <c:pt idx="238">
                  <c:v>0.29453125050000001</c:v>
                </c:pt>
                <c:pt idx="239">
                  <c:v>0.30963229320000002</c:v>
                </c:pt>
                <c:pt idx="240">
                  <c:v>0.32550758279999997</c:v>
                </c:pt>
                <c:pt idx="241">
                  <c:v>0.34219681600000001</c:v>
                </c:pt>
                <c:pt idx="242">
                  <c:v>0.35974172450000003</c:v>
                </c:pt>
                <c:pt idx="243">
                  <c:v>0.37818617970000001</c:v>
                </c:pt>
                <c:pt idx="244">
                  <c:v>0.39757630230000002</c:v>
                </c:pt>
                <c:pt idx="245">
                  <c:v>0.4179605777</c:v>
                </c:pt>
                <c:pt idx="246">
                  <c:v>0.43938997730000001</c:v>
                </c:pt>
                <c:pt idx="247">
                  <c:v>0.46191808579999999</c:v>
                </c:pt>
                <c:pt idx="248">
                  <c:v>0.48560123500000002</c:v>
                </c:pt>
                <c:pt idx="249">
                  <c:v>0.5104986453</c:v>
                </c:pt>
                <c:pt idx="250">
                  <c:v>0.53667257300000004</c:v>
                </c:pt>
                <c:pt idx="251">
                  <c:v>0.56418846680000001</c:v>
                </c:pt>
                <c:pt idx="252">
                  <c:v>0.59311513059999998</c:v>
                </c:pt>
                <c:pt idx="253">
                  <c:v>0.62352489619999996</c:v>
                </c:pt>
                <c:pt idx="254">
                  <c:v>0.65549380369999999</c:v>
                </c:pt>
                <c:pt idx="255">
                  <c:v>0.68910179230000002</c:v>
                </c:pt>
                <c:pt idx="256">
                  <c:v>0.72443289919999998</c:v>
                </c:pt>
                <c:pt idx="257">
                  <c:v>0.76157547079999999</c:v>
                </c:pt>
                <c:pt idx="258">
                  <c:v>0.80062238269999997</c:v>
                </c:pt>
                <c:pt idx="259">
                  <c:v>0.84167127249999996</c:v>
                </c:pt>
                <c:pt idx="260">
                  <c:v>0.88482478399999998</c:v>
                </c:pt>
                <c:pt idx="261">
                  <c:v>0.93019082330000002</c:v>
                </c:pt>
                <c:pt idx="262">
                  <c:v>0.97788282920000003</c:v>
                </c:pt>
                <c:pt idx="263">
                  <c:v>1.028020057</c:v>
                </c:pt>
                <c:pt idx="264">
                  <c:v>1.0807278739999999</c:v>
                </c:pt>
                <c:pt idx="265">
                  <c:v>1.1361380800000001</c:v>
                </c:pt>
                <c:pt idx="266">
                  <c:v>1.1943892279999999</c:v>
                </c:pt>
                <c:pt idx="267">
                  <c:v>1.255626975</c:v>
                </c:pt>
                <c:pt idx="268">
                  <c:v>1.3200044500000001</c:v>
                </c:pt>
                <c:pt idx="269">
                  <c:v>1.387682627</c:v>
                </c:pt>
                <c:pt idx="270">
                  <c:v>1.45883074</c:v>
                </c:pt>
                <c:pt idx="271">
                  <c:v>1.5336266940000001</c:v>
                </c:pt>
                <c:pt idx="272">
                  <c:v>1.6122575180000001</c:v>
                </c:pt>
                <c:pt idx="273">
                  <c:v>1.694919831</c:v>
                </c:pt>
                <c:pt idx="274">
                  <c:v>1.7818203319999999</c:v>
                </c:pt>
                <c:pt idx="275">
                  <c:v>1.8731763159999999</c:v>
                </c:pt>
                <c:pt idx="276">
                  <c:v>1.969216222</c:v>
                </c:pt>
                <c:pt idx="277">
                  <c:v>2.0701801999999998</c:v>
                </c:pt>
                <c:pt idx="278">
                  <c:v>2.1763207109999998</c:v>
                </c:pt>
                <c:pt idx="279">
                  <c:v>2.2879031620000001</c:v>
                </c:pt>
                <c:pt idx="280">
                  <c:v>2.4052065680000001</c:v>
                </c:pt>
                <c:pt idx="281">
                  <c:v>2.5285242490000002</c:v>
                </c:pt>
                <c:pt idx="282">
                  <c:v>2.6581645620000001</c:v>
                </c:pt>
                <c:pt idx="283">
                  <c:v>2.794451676</c:v>
                </c:pt>
                <c:pt idx="284">
                  <c:v>2.9377263789999999</c:v>
                </c:pt>
                <c:pt idx="285">
                  <c:v>3.088346934</c:v>
                </c:pt>
                <c:pt idx="286">
                  <c:v>3.2466899699999998</c:v>
                </c:pt>
                <c:pt idx="287">
                  <c:v>3.4131514269999998</c:v>
                </c:pt>
                <c:pt idx="288">
                  <c:v>3.588147545</c:v>
                </c:pt>
                <c:pt idx="289">
                  <c:v>3.7721159059999998</c:v>
                </c:pt>
                <c:pt idx="290">
                  <c:v>3.9655165270000001</c:v>
                </c:pt>
                <c:pt idx="291">
                  <c:v>4.1688330100000002</c:v>
                </c:pt>
                <c:pt idx="292">
                  <c:v>4.3825737509999998</c:v>
                </c:pt>
                <c:pt idx="293">
                  <c:v>4.6072732150000002</c:v>
                </c:pt>
                <c:pt idx="294">
                  <c:v>4.8434932670000004</c:v>
                </c:pt>
                <c:pt idx="295">
                  <c:v>5.0918245789999999</c:v>
                </c:pt>
                <c:pt idx="296">
                  <c:v>5.3528881100000003</c:v>
                </c:pt>
                <c:pt idx="297">
                  <c:v>5.6273366549999997</c:v>
                </c:pt>
                <c:pt idx="298">
                  <c:v>5.9158564780000003</c:v>
                </c:pt>
                <c:pt idx="299">
                  <c:v>6.2191690279999996</c:v>
                </c:pt>
                <c:pt idx="300">
                  <c:v>6.5380327449999998</c:v>
                </c:pt>
                <c:pt idx="301">
                  <c:v>6.8732449539999996</c:v>
                </c:pt>
                <c:pt idx="302">
                  <c:v>7.225643861</c:v>
                </c:pt>
                <c:pt idx="303">
                  <c:v>7.5961106469999997</c:v>
                </c:pt>
                <c:pt idx="304">
                  <c:v>7.9855716699999997</c:v>
                </c:pt>
                <c:pt idx="305">
                  <c:v>8.3950007880000008</c:v>
                </c:pt>
                <c:pt idx="306">
                  <c:v>8.8254217849999996</c:v>
                </c:pt>
                <c:pt idx="307">
                  <c:v>9.2779109379999998</c:v>
                </c:pt>
                <c:pt idx="308">
                  <c:v>9.7535997069999993</c:v>
                </c:pt>
                <c:pt idx="309">
                  <c:v>10.25367756</c:v>
                </c:pt>
                <c:pt idx="310">
                  <c:v>10.77939495</c:v>
                </c:pt>
                <c:pt idx="311">
                  <c:v>11.332066449999999</c:v>
                </c:pt>
                <c:pt idx="312">
                  <c:v>11.913074030000001</c:v>
                </c:pt>
                <c:pt idx="313">
                  <c:v>12.523870499999999</c:v>
                </c:pt>
                <c:pt idx="314">
                  <c:v>13.165983170000001</c:v>
                </c:pt>
                <c:pt idx="315">
                  <c:v>13.84101766</c:v>
                </c:pt>
                <c:pt idx="316">
                  <c:v>14.55066192</c:v>
                </c:pt>
                <c:pt idx="317">
                  <c:v>15.29669041</c:v>
                </c:pt>
                <c:pt idx="318">
                  <c:v>16.080968599999999</c:v>
                </c:pt>
                <c:pt idx="319">
                  <c:v>16.905457590000001</c:v>
                </c:pt>
                <c:pt idx="320">
                  <c:v>17.77221904</c:v>
                </c:pt>
                <c:pt idx="321">
                  <c:v>18.683420300000002</c:v>
                </c:pt>
                <c:pt idx="322">
                  <c:v>19.641339840000001</c:v>
                </c:pt>
                <c:pt idx="323">
                  <c:v>20.64837297</c:v>
                </c:pt>
                <c:pt idx="324">
                  <c:v>21.707037799999998</c:v>
                </c:pt>
                <c:pt idx="325">
                  <c:v>22.81998153</c:v>
                </c:pt>
              </c:numCache>
            </c:numRef>
          </c:xVal>
          <c:yVal>
            <c:numRef>
              <c:f>'5dnew'!$X$1:$X$326</c:f>
              <c:numCache>
                <c:formatCode>0.00E+00</c:formatCode>
                <c:ptCount val="326"/>
                <c:pt idx="0" formatCode="General">
                  <c:v>0</c:v>
                </c:pt>
                <c:pt idx="1">
                  <c:v>2.8005094021217921E-31</c:v>
                </c:pt>
                <c:pt idx="2">
                  <c:v>2.0862897135223205E-29</c:v>
                </c:pt>
                <c:pt idx="3">
                  <c:v>4.9387335890026283E-29</c:v>
                </c:pt>
                <c:pt idx="4">
                  <c:v>3.0556143242678442E-28</c:v>
                </c:pt>
                <c:pt idx="5">
                  <c:v>1.3120760212369376E-27</c:v>
                </c:pt>
                <c:pt idx="6">
                  <c:v>4.5374439832584478E-27</c:v>
                </c:pt>
                <c:pt idx="7">
                  <c:v>1.3397683421431405E-26</c:v>
                </c:pt>
                <c:pt idx="8">
                  <c:v>3.4915486801744299E-26</c:v>
                </c:pt>
                <c:pt idx="9">
                  <c:v>8.3171711093835697E-26</c:v>
                </c:pt>
                <c:pt idx="10">
                  <c:v>1.8383260955397929E-25</c:v>
                </c:pt>
                <c:pt idx="11">
                  <c:v>3.834597208714808E-25</c:v>
                </c:pt>
                <c:pt idx="12">
                  <c:v>7.6151490871345304E-25</c:v>
                </c:pt>
                <c:pt idx="13">
                  <c:v>1.4526817847929799E-24</c:v>
                </c:pt>
                <c:pt idx="14">
                  <c:v>2.6769957493418419E-24</c:v>
                </c:pt>
                <c:pt idx="15">
                  <c:v>4.7904317088239078E-24</c:v>
                </c:pt>
                <c:pt idx="16">
                  <c:v>8.3559309203285201E-24</c:v>
                </c:pt>
                <c:pt idx="17">
                  <c:v>1.4254625640689964E-23</c:v>
                </c:pt>
                <c:pt idx="18">
                  <c:v>2.3845030515692865E-23</c:v>
                </c:pt>
                <c:pt idx="19">
                  <c:v>3.9202023440453505E-23</c:v>
                </c:pt>
                <c:pt idx="20">
                  <c:v>6.3460634975133529E-23</c:v>
                </c:pt>
                <c:pt idx="21">
                  <c:v>1.0131931561384514E-22</c:v>
                </c:pt>
                <c:pt idx="22">
                  <c:v>1.5976216801923013E-22</c:v>
                </c:pt>
                <c:pt idx="23">
                  <c:v>2.4909990021288502E-22</c:v>
                </c:pt>
                <c:pt idx="24">
                  <c:v>3.8445544995236305E-22</c:v>
                </c:pt>
                <c:pt idx="25">
                  <c:v>5.8788295700628475E-22</c:v>
                </c:pt>
                <c:pt idx="26">
                  <c:v>8.9137316095177341E-22</c:v>
                </c:pt>
                <c:pt idx="27">
                  <c:v>1.3411069068614248E-21</c:v>
                </c:pt>
                <c:pt idx="28">
                  <c:v>2.0034524409657215E-21</c:v>
                </c:pt>
                <c:pt idx="29">
                  <c:v>2.973400759626945E-21</c:v>
                </c:pt>
                <c:pt idx="30">
                  <c:v>4.3863960669993496E-21</c:v>
                </c:pt>
                <c:pt idx="31">
                  <c:v>6.434889248840395E-21</c:v>
                </c:pt>
                <c:pt idx="32">
                  <c:v>9.3914449647847507E-21</c:v>
                </c:pt>
                <c:pt idx="33">
                  <c:v>1.3640928998217909E-20</c:v>
                </c:pt>
                <c:pt idx="34">
                  <c:v>1.9725252395280631E-20</c:v>
                </c:pt>
                <c:pt idx="35">
                  <c:v>2.8405453509680621E-20</c:v>
                </c:pt>
                <c:pt idx="36">
                  <c:v>4.0747680394767096E-20</c:v>
                </c:pt>
                <c:pt idx="37">
                  <c:v>5.8242072430061566E-20</c:v>
                </c:pt>
                <c:pt idx="38">
                  <c:v>8.29668613446659E-20</c:v>
                </c:pt>
                <c:pt idx="39">
                  <c:v>1.1781454149137519E-19</c:v>
                </c:pt>
                <c:pt idx="40">
                  <c:v>1.6680312147698133E-19</c:v>
                </c:pt>
                <c:pt idx="41">
                  <c:v>2.3550384943714996E-19</c:v>
                </c:pt>
                <c:pt idx="42">
                  <c:v>3.3162818088446053E-19</c:v>
                </c:pt>
                <c:pt idx="43">
                  <c:v>4.6583218672603793E-19</c:v>
                </c:pt>
                <c:pt idx="44">
                  <c:v>6.5281749444901349E-19</c:v>
                </c:pt>
                <c:pt idx="45">
                  <c:v>9.1283610953293977E-19</c:v>
                </c:pt>
                <c:pt idx="46">
                  <c:v>1.2737446345491437E-18</c:v>
                </c:pt>
                <c:pt idx="47">
                  <c:v>1.7738048496863929E-18</c:v>
                </c:pt>
                <c:pt idx="48">
                  <c:v>2.4654969218745887E-18</c:v>
                </c:pt>
                <c:pt idx="49">
                  <c:v>3.4207045848267666E-18</c:v>
                </c:pt>
                <c:pt idx="50">
                  <c:v>4.7377565832039361E-18</c:v>
                </c:pt>
                <c:pt idx="51">
                  <c:v>6.5509758480192823E-18</c:v>
                </c:pt>
                <c:pt idx="52">
                  <c:v>9.0436113062168948E-18</c:v>
                </c:pt>
                <c:pt idx="53">
                  <c:v>1.246532487356913E-17</c:v>
                </c:pt>
                <c:pt idx="54">
                  <c:v>1.7155801883418824E-17</c:v>
                </c:pt>
                <c:pt idx="55">
                  <c:v>2.3576577514666384E-17</c:v>
                </c:pt>
                <c:pt idx="56">
                  <c:v>3.235386431757996E-17</c:v>
                </c:pt>
                <c:pt idx="57">
                  <c:v>4.4336077293057595E-17</c:v>
                </c:pt>
                <c:pt idx="58">
                  <c:v>6.0670947095240015E-17</c:v>
                </c:pt>
                <c:pt idx="59">
                  <c:v>8.2908669315382743E-17</c:v>
                </c:pt>
                <c:pt idx="60">
                  <c:v>1.1313955771546649E-16</c:v>
                </c:pt>
                <c:pt idx="61">
                  <c:v>1.5417727115227741E-16</c:v>
                </c:pt>
                <c:pt idx="62">
                  <c:v>2.0980201546731776E-16</c:v>
                </c:pt>
                <c:pt idx="63">
                  <c:v>2.8508233694910413E-16</c:v>
                </c:pt>
                <c:pt idx="64">
                  <c:v>3.8679942255836728E-16</c:v>
                </c:pt>
                <c:pt idx="65">
                  <c:v>5.2400436878730182E-16</c:v>
                </c:pt>
                <c:pt idx="66">
                  <c:v>7.0874685995222994E-16</c:v>
                </c:pt>
                <c:pt idx="67">
                  <c:v>9.5702321058065224E-16</c:v>
                </c:pt>
                <c:pt idx="68">
                  <c:v>1.2900027445923074E-15</c:v>
                </c:pt>
                <c:pt idx="69">
                  <c:v>1.7356037634601419E-15</c:v>
                </c:pt>
                <c:pt idx="70">
                  <c:v>2.3305032219681986E-15</c:v>
                </c:pt>
                <c:pt idx="71">
                  <c:v>3.1226764120083491E-15</c:v>
                </c:pt>
                <c:pt idx="72">
                  <c:v>4.174572079047676E-15</c:v>
                </c:pt>
                <c:pt idx="73">
                  <c:v>5.5670309431970046E-15</c:v>
                </c:pt>
                <c:pt idx="74">
                  <c:v>7.4040456671509776E-15</c:v>
                </c:pt>
                <c:pt idx="75">
                  <c:v>9.8184302695706148E-15</c:v>
                </c:pt>
                <c:pt idx="76">
                  <c:v>1.2978406524373292E-14</c:v>
                </c:pt>
                <c:pt idx="77">
                  <c:v>1.7095014295794891E-14</c:v>
                </c:pt>
                <c:pt idx="78">
                  <c:v>2.2430109149248906E-14</c:v>
                </c:pt>
                <c:pt idx="79">
                  <c:v>2.9304549259721226E-14</c:v>
                </c:pt>
                <c:pt idx="80">
                  <c:v>3.8106088928829851E-14</c:v>
                </c:pt>
                <c:pt idx="81">
                  <c:v>4.9296726305452917E-14</c:v>
                </c:pt>
                <c:pt idx="82">
                  <c:v>6.3420225903610291E-14</c:v>
                </c:pt>
                <c:pt idx="83">
                  <c:v>8.1112582996778156E-14</c:v>
                </c:pt>
                <c:pt idx="84">
                  <c:v>1.0312054052602465E-13</c:v>
                </c:pt>
                <c:pt idx="85">
                  <c:v>1.303331894500188E-13</c:v>
                </c:pt>
                <c:pt idx="86">
                  <c:v>1.6382746697340663E-13</c:v>
                </c:pt>
                <c:pt idx="87">
                  <c:v>2.0492389971489224E-13</c:v>
                </c:pt>
                <c:pt idx="88">
                  <c:v>2.5524953402039668E-13</c:v>
                </c:pt>
                <c:pt idx="89">
                  <c:v>3.1680921551956768E-13</c:v>
                </c:pt>
                <c:pt idx="90">
                  <c:v>3.9206951347277156E-13</c:v>
                </c:pt>
                <c:pt idx="91">
                  <c:v>4.8406054634192619E-13</c:v>
                </c:pt>
                <c:pt idx="92">
                  <c:v>5.9650120594475998E-13</c:v>
                </c:pt>
                <c:pt idx="93">
                  <c:v>7.3395377435957346E-13</c:v>
                </c:pt>
                <c:pt idx="94">
                  <c:v>9.0201493287483872E-13</c:v>
                </c:pt>
                <c:pt idx="95">
                  <c:v>1.1075516492382289E-12</c:v>
                </c:pt>
                <c:pt idx="96">
                  <c:v>1.3589924116873732E-12</c:v>
                </c:pt>
                <c:pt idx="97">
                  <c:v>1.6666868379071122E-12</c:v>
                </c:pt>
                <c:pt idx="98">
                  <c:v>2.0433497935281898E-12</c:v>
                </c:pt>
                <c:pt idx="99">
                  <c:v>2.5046102226584895E-12</c:v>
                </c:pt>
                <c:pt idx="100">
                  <c:v>3.0696897568582719E-12</c:v>
                </c:pt>
                <c:pt idx="101">
                  <c:v>3.7622423785338049E-12</c:v>
                </c:pt>
                <c:pt idx="102">
                  <c:v>4.6113941499530068E-12</c:v>
                </c:pt>
                <c:pt idx="103">
                  <c:v>5.6530316516684814E-12</c:v>
                </c:pt>
                <c:pt idx="104">
                  <c:v>6.9313999010029574E-12</c:v>
                </c:pt>
                <c:pt idx="105">
                  <c:v>8.5010857204607047E-12</c:v>
                </c:pt>
                <c:pt idx="106">
                  <c:v>1.0429481505955924E-11</c:v>
                </c:pt>
                <c:pt idx="107">
                  <c:v>1.2799848434397007E-11</c:v>
                </c:pt>
                <c:pt idx="108">
                  <c:v>1.5715128222135674E-11</c:v>
                </c:pt>
                <c:pt idx="109">
                  <c:v>1.9302690358216806E-11</c:v>
                </c:pt>
                <c:pt idx="110">
                  <c:v>2.3720249889340284E-11</c:v>
                </c:pt>
                <c:pt idx="111">
                  <c:v>2.9163250782594984E-11</c:v>
                </c:pt>
                <c:pt idx="112">
                  <c:v>3.5874086327940983E-11</c:v>
                </c:pt>
                <c:pt idx="113">
                  <c:v>4.4153624180844787E-11</c:v>
                </c:pt>
                <c:pt idx="114">
                  <c:v>5.4375625387524758E-11</c:v>
                </c:pt>
                <c:pt idx="115">
                  <c:v>6.7004801075796382E-11</c:v>
                </c:pt>
                <c:pt idx="116">
                  <c:v>8.2619445437654067E-11</c:v>
                </c:pt>
                <c:pt idx="117">
                  <c:v>1.0193983201848254E-10</c:v>
                </c:pt>
                <c:pt idx="118">
                  <c:v>1.2586387382589272E-10</c:v>
                </c:pt>
                <c:pt idx="119">
                  <c:v>1.5551194886565785E-10</c:v>
                </c:pt>
                <c:pt idx="120">
                  <c:v>1.9228329887459511E-10</c:v>
                </c:pt>
                <c:pt idx="121">
                  <c:v>2.3792705628538184E-10</c:v>
                </c:pt>
                <c:pt idx="122">
                  <c:v>2.9463177857066986E-10</c:v>
                </c:pt>
                <c:pt idx="123">
                  <c:v>3.651384170143854E-10</c:v>
                </c:pt>
                <c:pt idx="124">
                  <c:v>4.5288298482536103E-10</c:v>
                </c:pt>
                <c:pt idx="125">
                  <c:v>5.6217689873084599E-10</c:v>
                </c:pt>
                <c:pt idx="126">
                  <c:v>6.9843514633599544E-10</c:v>
                </c:pt>
                <c:pt idx="127">
                  <c:v>8.6846522320954536E-10</c:v>
                </c:pt>
                <c:pt idx="128">
                  <c:v>1.0808333406706527E-9</c:v>
                </c:pt>
                <c:pt idx="129">
                  <c:v>1.3463289704845583E-9</c:v>
                </c:pt>
                <c:pt idx="130">
                  <c:v>1.6785546217004427E-9</c:v>
                </c:pt>
                <c:pt idx="131">
                  <c:v>2.0946752336037609E-9</c:v>
                </c:pt>
                <c:pt idx="132">
                  <c:v>2.6163711152318337E-9</c:v>
                </c:pt>
                <c:pt idx="133">
                  <c:v>3.2710506727397939E-9</c:v>
                </c:pt>
                <c:pt idx="134">
                  <c:v>4.0933948591626647E-9</c:v>
                </c:pt>
                <c:pt idx="135">
                  <c:v>5.1273255084706915E-9</c:v>
                </c:pt>
                <c:pt idx="136">
                  <c:v>6.4285155501837411E-9</c:v>
                </c:pt>
                <c:pt idx="137">
                  <c:v>8.0675923475153113E-9</c:v>
                </c:pt>
                <c:pt idx="138">
                  <c:v>1.0134228031223409E-8</c:v>
                </c:pt>
                <c:pt idx="139">
                  <c:v>1.2742365294558563E-8</c:v>
                </c:pt>
                <c:pt idx="140">
                  <c:v>1.6036897425926511E-8</c:v>
                </c:pt>
                <c:pt idx="141">
                  <c:v>2.0202211286104187E-8</c:v>
                </c:pt>
                <c:pt idx="142">
                  <c:v>2.5473117353635203E-8</c:v>
                </c:pt>
                <c:pt idx="143">
                  <c:v>3.2148839205628283E-8</c:v>
                </c:pt>
                <c:pt idx="144">
                  <c:v>4.0610924715891185E-8</c:v>
                </c:pt>
                <c:pt idx="145">
                  <c:v>5.1346184501891838E-8</c:v>
                </c:pt>
                <c:pt idx="146">
                  <c:v>6.4976074451498448E-8</c:v>
                </c:pt>
                <c:pt idx="147">
                  <c:v>8.2294339296514082E-8</c:v>
                </c:pt>
                <c:pt idx="148">
                  <c:v>1.0431524336671108E-7</c:v>
                </c:pt>
                <c:pt idx="149">
                  <c:v>1.3233536746755267E-7</c:v>
                </c:pt>
                <c:pt idx="150">
                  <c:v>1.6801278414355554E-7</c:v>
                </c:pt>
                <c:pt idx="151">
                  <c:v>2.1346848587060228E-7</c:v>
                </c:pt>
                <c:pt idx="152">
                  <c:v>2.7141629495055465E-7</c:v>
                </c:pt>
                <c:pt idx="153">
                  <c:v>3.4532920545877534E-7</c:v>
                </c:pt>
                <c:pt idx="154">
                  <c:v>4.3965229849230007E-7</c:v>
                </c:pt>
                <c:pt idx="155">
                  <c:v>5.6007514449764688E-7</c:v>
                </c:pt>
                <c:pt idx="156">
                  <c:v>7.1388012686030719E-7</c:v>
                </c:pt>
                <c:pt idx="157">
                  <c:v>9.1038755612858846E-7</c:v>
                </c:pt>
                <c:pt idx="158">
                  <c:v>1.1615240486255432E-6</c:v>
                </c:pt>
                <c:pt idx="159">
                  <c:v>1.4825476900807226E-6</c:v>
                </c:pt>
                <c:pt idx="160">
                  <c:v>1.8929723223828365E-6</c:v>
                </c:pt>
                <c:pt idx="161">
                  <c:v>2.4177443648530771E-6</c:v>
                </c:pt>
                <c:pt idx="162">
                  <c:v>3.088739366942065E-6</c:v>
                </c:pt>
                <c:pt idx="163">
                  <c:v>3.9466625208519748E-6</c:v>
                </c:pt>
                <c:pt idx="164">
                  <c:v>5.0434586655623354E-6</c:v>
                </c:pt>
                <c:pt idx="165">
                  <c:v>6.4453632832166313E-6</c:v>
                </c:pt>
                <c:pt idx="166">
                  <c:v>8.2367580331917219E-6</c:v>
                </c:pt>
                <c:pt idx="167">
                  <c:v>1.0525033269549408E-5</c:v>
                </c:pt>
                <c:pt idx="168">
                  <c:v>1.3446707388771208E-5</c:v>
                </c:pt>
                <c:pt idx="169">
                  <c:v>1.7175109508279205E-5</c:v>
                </c:pt>
                <c:pt idx="170">
                  <c:v>2.1930000116256632E-5</c:v>
                </c:pt>
                <c:pt idx="171">
                  <c:v>2.7989584496335012E-5</c:v>
                </c:pt>
                <c:pt idx="172">
                  <c:v>3.570546815269458E-5</c:v>
                </c:pt>
                <c:pt idx="173">
                  <c:v>4.5521212263750197E-5</c:v>
                </c:pt>
                <c:pt idx="174">
                  <c:v>5.7995271891396478E-5</c:v>
                </c:pt>
                <c:pt idx="175">
                  <c:v>7.3829238638106875E-5</c:v>
                </c:pt>
                <c:pt idx="176">
                  <c:v>9.3902463220723196E-5</c:v>
                </c:pt>
                <c:pt idx="177">
                  <c:v>1.1931429558891539E-4</c:v>
                </c:pt>
                <c:pt idx="178">
                  <c:v>1.5143534856935782E-4</c:v>
                </c:pt>
                <c:pt idx="179">
                  <c:v>1.9196935083687624E-4</c:v>
                </c:pt>
                <c:pt idx="180">
                  <c:v>2.4302729901987574E-4</c:v>
                </c:pt>
                <c:pt idx="181">
                  <c:v>3.0721572342585335E-4</c:v>
                </c:pt>
                <c:pt idx="182">
                  <c:v>3.8774090667712051E-4</c:v>
                </c:pt>
                <c:pt idx="183">
                  <c:v>4.8853084541215449E-4</c:v>
                </c:pt>
                <c:pt idx="184">
                  <c:v>6.1437650375911822E-4</c:v>
                </c:pt>
                <c:pt idx="185">
                  <c:v>7.7109349372918507E-4</c:v>
                </c:pt>
                <c:pt idx="186">
                  <c:v>9.657045967133652E-4</c:v>
                </c:pt>
                <c:pt idx="187">
                  <c:v>1.2066424543082234E-3</c:v>
                </c:pt>
                <c:pt idx="188">
                  <c:v>1.5039702059712553E-3</c:v>
                </c:pt>
                <c:pt idx="189">
                  <c:v>1.8696157242267732E-3</c:v>
                </c:pt>
                <c:pt idx="190">
                  <c:v>2.317612249639652E-3</c:v>
                </c:pt>
                <c:pt idx="191">
                  <c:v>2.8643346281498824E-3</c:v>
                </c:pt>
                <c:pt idx="192">
                  <c:v>3.5287158114058448E-3</c:v>
                </c:pt>
                <c:pt idx="193">
                  <c:v>4.3324228263337634E-3</c:v>
                </c:pt>
                <c:pt idx="194">
                  <c:v>5.2999650361934695E-3</c:v>
                </c:pt>
                <c:pt idx="195">
                  <c:v>6.4587002727691445E-3</c:v>
                </c:pt>
                <c:pt idx="196">
                  <c:v>7.838696710223093E-3</c:v>
                </c:pt>
                <c:pt idx="197">
                  <c:v>9.4724004223146075E-3</c:v>
                </c:pt>
                <c:pt idx="198">
                  <c:v>1.1394051311703747E-2</c:v>
                </c:pt>
                <c:pt idx="199">
                  <c:v>1.3638784340462437E-2</c:v>
                </c:pt>
                <c:pt idx="200">
                  <c:v>1.6241350221189447E-2</c:v>
                </c:pt>
                <c:pt idx="201">
                  <c:v>1.9234391661208747E-2</c:v>
                </c:pt>
                <c:pt idx="202">
                  <c:v>2.2646219157248345E-2</c:v>
                </c:pt>
                <c:pt idx="203">
                  <c:v>2.6498049097072471E-2</c:v>
                </c:pt>
                <c:pt idx="204">
                  <c:v>3.0800694718605286E-2</c:v>
                </c:pt>
                <c:pt idx="205">
                  <c:v>3.555074429361231E-2</c:v>
                </c:pt>
                <c:pt idx="206">
                  <c:v>4.0726320494893525E-2</c:v>
                </c:pt>
                <c:pt idx="207">
                  <c:v>4.6282589981130433E-2</c:v>
                </c:pt>
                <c:pt idx="208">
                  <c:v>5.2147285734271201E-2</c:v>
                </c:pt>
                <c:pt idx="209">
                  <c:v>5.82166094146482E-2</c:v>
                </c:pt>
                <c:pt idx="210">
                  <c:v>6.4351993946594716E-2</c:v>
                </c:pt>
                <c:pt idx="211">
                  <c:v>7.0378314484425414E-2</c:v>
                </c:pt>
                <c:pt idx="212">
                  <c:v>7.6084226580185418E-2</c:v>
                </c:pt>
                <c:pt idx="213">
                  <c:v>8.1225360696400434E-2</c:v>
                </c:pt>
                <c:pt idx="214">
                  <c:v>8.5531093924430021E-2</c:v>
                </c:pt>
                <c:pt idx="215">
                  <c:v>8.8715522664553431E-2</c:v>
                </c:pt>
                <c:pt idx="216">
                  <c:v>9.0493054983280377E-2</c:v>
                </c:pt>
                <c:pt idx="217">
                  <c:v>9.0598706033320681E-2</c:v>
                </c:pt>
                <c:pt idx="218">
                  <c:v>8.8812711647642067E-2</c:v>
                </c:pt>
                <c:pt idx="219">
                  <c:v>8.4988476888925787E-2</c:v>
                </c:pt>
                <c:pt idx="220">
                  <c:v>7.9082183649536758E-2</c:v>
                </c:pt>
                <c:pt idx="221">
                  <c:v>7.1181644023407459E-2</c:v>
                </c:pt>
                <c:pt idx="222">
                  <c:v>6.1531288085322107E-2</c:v>
                </c:pt>
                <c:pt idx="223">
                  <c:v>5.0549618971648745E-2</c:v>
                </c:pt>
                <c:pt idx="224">
                  <c:v>3.883517361572341E-2</c:v>
                </c:pt>
                <c:pt idx="225">
                  <c:v>2.7157126639780343E-2</c:v>
                </c:pt>
                <c:pt idx="226">
                  <c:v>1.6427280666918953E-2</c:v>
                </c:pt>
                <c:pt idx="227">
                  <c:v>7.6513966841261173E-3</c:v>
                </c:pt>
                <c:pt idx="228">
                  <c:v>1.8596676557777461E-3</c:v>
                </c:pt>
                <c:pt idx="229">
                  <c:v>1.8592706148558526E-5</c:v>
                </c:pt>
                <c:pt idx="230">
                  <c:v>2.9294221973349076E-3</c:v>
                </c:pt>
                <c:pt idx="231">
                  <c:v>1.1121441037738699E-2</c:v>
                </c:pt>
                <c:pt idx="232">
                  <c:v>2.4751227554042261E-2</c:v>
                </c:pt>
                <c:pt idx="233">
                  <c:v>4.3521135676882157E-2</c:v>
                </c:pt>
                <c:pt idx="234">
                  <c:v>6.6631009135828909E-2</c:v>
                </c:pt>
                <c:pt idx="235">
                  <c:v>9.2776003802839291E-2</c:v>
                </c:pt>
                <c:pt idx="236">
                  <c:v>0.12020001728834408</c:v>
                </c:pt>
                <c:pt idx="237">
                  <c:v>0.14680860225476425</c:v>
                </c:pt>
                <c:pt idx="238">
                  <c:v>0.17033782803329728</c:v>
                </c:pt>
                <c:pt idx="239">
                  <c:v>0.18856730108870728</c:v>
                </c:pt>
                <c:pt idx="240">
                  <c:v>0.19955777624261645</c:v>
                </c:pt>
                <c:pt idx="241">
                  <c:v>0.20188792860819282</c:v>
                </c:pt>
                <c:pt idx="242">
                  <c:v>0.19486214864695214</c:v>
                </c:pt>
                <c:pt idx="243">
                  <c:v>0.178662380806099</c:v>
                </c:pt>
                <c:pt idx="244">
                  <c:v>0.15442204491318132</c:v>
                </c:pt>
                <c:pt idx="245">
                  <c:v>0.12420821636597781</c:v>
                </c:pt>
                <c:pt idx="246">
                  <c:v>9.0908246149977168E-2</c:v>
                </c:pt>
                <c:pt idx="247">
                  <c:v>5.8027414688106405E-2</c:v>
                </c:pt>
                <c:pt idx="248">
                  <c:v>2.941372032217494E-2</c:v>
                </c:pt>
                <c:pt idx="249">
                  <c:v>8.9335661786121134E-3</c:v>
                </c:pt>
                <c:pt idx="250">
                  <c:v>1.274057197738582E-4</c:v>
                </c:pt>
                <c:pt idx="251">
                  <c:v>5.8771396483430242E-3</c:v>
                </c:pt>
                <c:pt idx="252">
                  <c:v>2.8117157880704659E-2</c:v>
                </c:pt>
                <c:pt idx="253">
                  <c:v>6.7618308931539889E-2</c:v>
                </c:pt>
                <c:pt idx="254">
                  <c:v>0.12386864067344286</c:v>
                </c:pt>
                <c:pt idx="255">
                  <c:v>0.19506647789850085</c:v>
                </c:pt>
                <c:pt idx="256">
                  <c:v>0.27823059647280196</c:v>
                </c:pt>
                <c:pt idx="257">
                  <c:v>0.36941978984390633</c:v>
                </c:pt>
                <c:pt idx="258">
                  <c:v>0.46404146770423915</c:v>
                </c:pt>
                <c:pt idx="259">
                  <c:v>0.55721799731347121</c:v>
                </c:pt>
                <c:pt idx="260">
                  <c:v>0.64417223920133126</c:v>
                </c:pt>
                <c:pt idx="261">
                  <c:v>0.72059163176939989</c:v>
                </c:pt>
                <c:pt idx="262">
                  <c:v>0.78293380012176617</c:v>
                </c:pt>
                <c:pt idx="263">
                  <c:v>0.82864543276353031</c:v>
                </c:pt>
                <c:pt idx="264">
                  <c:v>0.85627847275776248</c:v>
                </c:pt>
                <c:pt idx="265">
                  <c:v>0.86550128139090199</c:v>
                </c:pt>
                <c:pt idx="266">
                  <c:v>0.85701499417103855</c:v>
                </c:pt>
                <c:pt idx="267">
                  <c:v>0.83239494857090479</c:v>
                </c:pt>
                <c:pt idx="268">
                  <c:v>0.79388268416909336</c:v>
                </c:pt>
                <c:pt idx="269">
                  <c:v>0.7441554398695891</c:v>
                </c:pt>
                <c:pt idx="270">
                  <c:v>0.68609782072211045</c:v>
                </c:pt>
                <c:pt idx="271">
                  <c:v>0.62259549313859697</c:v>
                </c:pt>
                <c:pt idx="272">
                  <c:v>0.55636457588256283</c:v>
                </c:pt>
                <c:pt idx="273">
                  <c:v>0.48982402446252632</c:v>
                </c:pt>
                <c:pt idx="274">
                  <c:v>0.42501259646979966</c:v>
                </c:pt>
                <c:pt idx="275">
                  <c:v>0.36354749973633477</c:v>
                </c:pt>
                <c:pt idx="276">
                  <c:v>0.30661876811979827</c:v>
                </c:pt>
                <c:pt idx="277">
                  <c:v>0.25501174574021834</c:v>
                </c:pt>
                <c:pt idx="278">
                  <c:v>0.20914957935689155</c:v>
                </c:pt>
                <c:pt idx="279">
                  <c:v>0.16914802853933994</c:v>
                </c:pt>
                <c:pt idx="280">
                  <c:v>0.13487590089660792</c:v>
                </c:pt>
                <c:pt idx="281">
                  <c:v>0.10601572577935552</c:v>
                </c:pt>
                <c:pt idx="282">
                  <c:v>8.2120674088389078E-2</c:v>
                </c:pt>
                <c:pt idx="283">
                  <c:v>6.2665058984207947E-2</c:v>
                </c:pt>
                <c:pt idx="284">
                  <c:v>4.7086907752641072E-2</c:v>
                </c:pt>
                <c:pt idx="285">
                  <c:v>3.4822036785843134E-2</c:v>
                </c:pt>
                <c:pt idx="286">
                  <c:v>2.532977398313245E-2</c:v>
                </c:pt>
                <c:pt idx="287">
                  <c:v>1.8110970355516228E-2</c:v>
                </c:pt>
                <c:pt idx="288">
                  <c:v>1.271925498032595E-2</c:v>
                </c:pt>
                <c:pt idx="289">
                  <c:v>8.7666485570580283E-3</c:v>
                </c:pt>
                <c:pt idx="290">
                  <c:v>5.9246955698534628E-3</c:v>
                </c:pt>
                <c:pt idx="291">
                  <c:v>3.9222359606291557E-3</c:v>
                </c:pt>
                <c:pt idx="292">
                  <c:v>2.5408414859579265E-3</c:v>
                </c:pt>
                <c:pt idx="293">
                  <c:v>1.6088103776770609E-3</c:v>
                </c:pt>
                <c:pt idx="294">
                  <c:v>9.9446438690544694E-4</c:v>
                </c:pt>
                <c:pt idx="295">
                  <c:v>5.9933664617949013E-4</c:v>
                </c:pt>
                <c:pt idx="296">
                  <c:v>3.5168699752000966E-4</c:v>
                </c:pt>
                <c:pt idx="297">
                  <c:v>2.0064061963156359E-4</c:v>
                </c:pt>
                <c:pt idx="298">
                  <c:v>1.1112151369024748E-4</c:v>
                </c:pt>
                <c:pt idx="299">
                  <c:v>5.9648595937882126E-5</c:v>
                </c:pt>
                <c:pt idx="300">
                  <c:v>3.0981137493592324E-5</c:v>
                </c:pt>
                <c:pt idx="301">
                  <c:v>1.5542749652832948E-5</c:v>
                </c:pt>
                <c:pt idx="302">
                  <c:v>7.5178878215516304E-6</c:v>
                </c:pt>
                <c:pt idx="303">
                  <c:v>3.4992191432463599E-6</c:v>
                </c:pt>
                <c:pt idx="304">
                  <c:v>1.5641888436043761E-6</c:v>
                </c:pt>
                <c:pt idx="305">
                  <c:v>6.7011775214859739E-7</c:v>
                </c:pt>
                <c:pt idx="306">
                  <c:v>2.7455174478528176E-7</c:v>
                </c:pt>
                <c:pt idx="307">
                  <c:v>1.0733529148585687E-7</c:v>
                </c:pt>
                <c:pt idx="308">
                  <c:v>3.9949223684199755E-8</c:v>
                </c:pt>
                <c:pt idx="309">
                  <c:v>1.4121926161341238E-8</c:v>
                </c:pt>
                <c:pt idx="310">
                  <c:v>4.7298195971771192E-9</c:v>
                </c:pt>
                <c:pt idx="311">
                  <c:v>1.4972090479281462E-9</c:v>
                </c:pt>
                <c:pt idx="312">
                  <c:v>4.4679885032492729E-10</c:v>
                </c:pt>
                <c:pt idx="313">
                  <c:v>1.2537970152004852E-10</c:v>
                </c:pt>
                <c:pt idx="314">
                  <c:v>3.3000492281694983E-11</c:v>
                </c:pt>
                <c:pt idx="315">
                  <c:v>8.126317430625765E-12</c:v>
                </c:pt>
                <c:pt idx="316">
                  <c:v>1.8675552564502448E-12</c:v>
                </c:pt>
                <c:pt idx="317">
                  <c:v>3.9960018803468395E-13</c:v>
                </c:pt>
                <c:pt idx="318">
                  <c:v>7.9428386370135477E-14</c:v>
                </c:pt>
                <c:pt idx="319">
                  <c:v>1.4636182128016064E-14</c:v>
                </c:pt>
                <c:pt idx="320">
                  <c:v>2.4956582257390884E-15</c:v>
                </c:pt>
                <c:pt idx="321">
                  <c:v>3.9316587604326129E-16</c:v>
                </c:pt>
                <c:pt idx="322">
                  <c:v>5.7166612619467616E-17</c:v>
                </c:pt>
                <c:pt idx="323">
                  <c:v>7.6812578523286819E-18</c:v>
                </c:pt>
                <c:pt idx="324">
                  <c:v>7.9482851052951078E-19</c:v>
                </c:pt>
                <c:pt idx="325">
                  <c:v>7.6471437981198525E-20</c:v>
                </c:pt>
              </c:numCache>
            </c:numRef>
          </c:yVal>
          <c:smooth val="1"/>
        </c:ser>
        <c:ser>
          <c:idx val="4"/>
          <c:order val="3"/>
          <c:tx>
            <c:v>5d- R Small</c:v>
          </c:tx>
          <c:marker>
            <c:symbol val="none"/>
          </c:marker>
          <c:xVal>
            <c:numRef>
              <c:f>'5dnew'!$U$1:$U$326</c:f>
              <c:numCache>
                <c:formatCode>0.00E+00</c:formatCode>
                <c:ptCount val="326"/>
                <c:pt idx="0">
                  <c:v>0</c:v>
                </c:pt>
                <c:pt idx="1">
                  <c:v>1.025421928E-7</c:v>
                </c:pt>
                <c:pt idx="2">
                  <c:v>2.103418362E-7</c:v>
                </c:pt>
                <c:pt idx="3">
                  <c:v>3.236684855E-7</c:v>
                </c:pt>
                <c:pt idx="4">
                  <c:v>4.4280551629999998E-7</c:v>
                </c:pt>
                <c:pt idx="5">
                  <c:v>5.6805083340000005E-7</c:v>
                </c:pt>
                <c:pt idx="6">
                  <c:v>6.9971761520000004E-7</c:v>
                </c:pt>
                <c:pt idx="7">
                  <c:v>8.3813509719999995E-7</c:v>
                </c:pt>
                <c:pt idx="8">
                  <c:v>9.8364939529999993E-7</c:v>
                </c:pt>
                <c:pt idx="9">
                  <c:v>1.136624371E-6</c:v>
                </c:pt>
                <c:pt idx="10">
                  <c:v>1.2974425409999999E-6</c:v>
                </c:pt>
                <c:pt idx="11">
                  <c:v>1.4665060359999999E-6</c:v>
                </c:pt>
                <c:pt idx="12">
                  <c:v>1.644237601E-6</c:v>
                </c:pt>
                <c:pt idx="13">
                  <c:v>1.8310816580000001E-6</c:v>
                </c:pt>
                <c:pt idx="14">
                  <c:v>2.0275054149999999E-6</c:v>
                </c:pt>
                <c:pt idx="15">
                  <c:v>2.2340000330000001E-6</c:v>
                </c:pt>
                <c:pt idx="16">
                  <c:v>2.4510818569999999E-6</c:v>
                </c:pt>
                <c:pt idx="17">
                  <c:v>2.6792937039999999E-6</c:v>
                </c:pt>
                <c:pt idx="18">
                  <c:v>2.9192062219999998E-6</c:v>
                </c:pt>
                <c:pt idx="19">
                  <c:v>3.1714193190000001E-6</c:v>
                </c:pt>
                <c:pt idx="20">
                  <c:v>3.436563657E-6</c:v>
                </c:pt>
                <c:pt idx="21">
                  <c:v>3.7153022359999999E-6</c:v>
                </c:pt>
                <c:pt idx="22">
                  <c:v>4.0083320479999996E-6</c:v>
                </c:pt>
                <c:pt idx="23">
                  <c:v>4.3163858190000002E-6</c:v>
                </c:pt>
                <c:pt idx="24">
                  <c:v>4.6402338449999999E-6</c:v>
                </c:pt>
                <c:pt idx="25">
                  <c:v>4.9806859150000003E-6</c:v>
                </c:pt>
                <c:pt idx="26">
                  <c:v>5.3385933350000001E-6</c:v>
                </c:pt>
                <c:pt idx="27">
                  <c:v>5.7148510610000004E-6</c:v>
                </c:pt>
                <c:pt idx="28">
                  <c:v>6.1103999339999999E-6</c:v>
                </c:pt>
                <c:pt idx="29">
                  <c:v>6.5262290299999999E-6</c:v>
                </c:pt>
                <c:pt idx="30">
                  <c:v>6.9633781410000003E-6</c:v>
                </c:pt>
                <c:pt idx="31">
                  <c:v>7.4229403650000003E-6</c:v>
                </c:pt>
                <c:pt idx="32">
                  <c:v>7.9060648490000003E-6</c:v>
                </c:pt>
                <c:pt idx="33">
                  <c:v>8.4139596540000006E-6</c:v>
                </c:pt>
                <c:pt idx="34">
                  <c:v>8.9478947830000006E-6</c:v>
                </c:pt>
                <c:pt idx="35">
                  <c:v>9.5092053520000003E-6</c:v>
                </c:pt>
                <c:pt idx="36">
                  <c:v>1.0099294929999999E-5</c:v>
                </c:pt>
                <c:pt idx="37">
                  <c:v>1.0719639050000001E-5</c:v>
                </c:pt>
                <c:pt idx="38">
                  <c:v>1.137178888E-5</c:v>
                </c:pt>
                <c:pt idx="39">
                  <c:v>1.205737516E-5</c:v>
                </c:pt>
                <c:pt idx="40">
                  <c:v>1.27781122E-5</c:v>
                </c:pt>
                <c:pt idx="41">
                  <c:v>1.353580221E-5</c:v>
                </c:pt>
                <c:pt idx="42">
                  <c:v>1.4332339830000001E-5</c:v>
                </c:pt>
                <c:pt idx="43">
                  <c:v>1.516971679E-5</c:v>
                </c:pt>
                <c:pt idx="44">
                  <c:v>1.6050027000000001E-5</c:v>
                </c:pt>
                <c:pt idx="45">
                  <c:v>1.6975471669999999E-5</c:v>
                </c:pt>
                <c:pt idx="46">
                  <c:v>1.7948364910000002E-5</c:v>
                </c:pt>
                <c:pt idx="47">
                  <c:v>1.8971139450000001E-5</c:v>
                </c:pt>
                <c:pt idx="48">
                  <c:v>2.0046352760000001E-5</c:v>
                </c:pt>
                <c:pt idx="49">
                  <c:v>2.117669344E-5</c:v>
                </c:pt>
                <c:pt idx="50">
                  <c:v>2.2364987919999999E-5</c:v>
                </c:pt>
                <c:pt idx="51">
                  <c:v>2.3614207570000001E-5</c:v>
                </c:pt>
                <c:pt idx="52">
                  <c:v>2.4927476070000001E-5</c:v>
                </c:pt>
                <c:pt idx="53">
                  <c:v>2.6308077289999998E-5</c:v>
                </c:pt>
                <c:pt idx="54">
                  <c:v>2.7759463449999998E-5</c:v>
                </c:pt>
                <c:pt idx="55">
                  <c:v>2.9285263770000001E-5</c:v>
                </c:pt>
                <c:pt idx="56">
                  <c:v>3.0889293540000001E-5</c:v>
                </c:pt>
                <c:pt idx="57">
                  <c:v>3.2575563680000001E-5</c:v>
                </c:pt>
                <c:pt idx="58">
                  <c:v>3.4348290739999998E-5</c:v>
                </c:pt>
                <c:pt idx="59">
                  <c:v>3.6211907460000003E-5</c:v>
                </c:pt>
                <c:pt idx="60">
                  <c:v>3.8171073849999999E-5</c:v>
                </c:pt>
                <c:pt idx="61">
                  <c:v>4.0230688849999997E-5</c:v>
                </c:pt>
                <c:pt idx="62">
                  <c:v>4.2395902560000001E-5</c:v>
                </c:pt>
                <c:pt idx="63">
                  <c:v>4.4672129159999999E-5</c:v>
                </c:pt>
                <c:pt idx="64">
                  <c:v>4.7065060389999998E-5</c:v>
                </c:pt>
                <c:pt idx="65">
                  <c:v>4.9580679830000003E-5</c:v>
                </c:pt>
                <c:pt idx="66">
                  <c:v>5.2225277839999999E-5</c:v>
                </c:pt>
                <c:pt idx="67">
                  <c:v>5.5005467290000002E-5</c:v>
                </c:pt>
                <c:pt idx="68">
                  <c:v>5.7928200090000001E-5</c:v>
                </c:pt>
                <c:pt idx="69">
                  <c:v>6.1000784619999999E-5</c:v>
                </c:pt>
                <c:pt idx="70">
                  <c:v>6.4230903919999994E-5</c:v>
                </c:pt>
                <c:pt idx="71">
                  <c:v>6.7626634979999997E-5</c:v>
                </c:pt>
                <c:pt idx="72">
                  <c:v>7.1196468890000002E-5</c:v>
                </c:pt>
                <c:pt idx="73">
                  <c:v>7.4949332099999997E-5</c:v>
                </c:pt>
                <c:pt idx="74">
                  <c:v>7.8894608720000005E-5</c:v>
                </c:pt>
                <c:pt idx="75">
                  <c:v>8.3042164000000004E-5</c:v>
                </c:pt>
                <c:pt idx="76">
                  <c:v>8.7402368990000001E-5</c:v>
                </c:pt>
                <c:pt idx="77">
                  <c:v>9.1986126460000007E-5</c:v>
                </c:pt>
                <c:pt idx="78">
                  <c:v>9.6804898210000006E-5</c:v>
                </c:pt>
                <c:pt idx="79">
                  <c:v>1.0187073370000001E-4</c:v>
                </c:pt>
                <c:pt idx="80">
                  <c:v>1.0719630009999999E-4</c:v>
                </c:pt>
                <c:pt idx="81">
                  <c:v>1.127949141E-4</c:v>
                </c:pt>
                <c:pt idx="82">
                  <c:v>1.186805752E-4</c:v>
                </c:pt>
                <c:pt idx="83">
                  <c:v>1.2486800059999999E-4</c:v>
                </c:pt>
                <c:pt idx="84">
                  <c:v>1.313726621E-4</c:v>
                </c:pt>
                <c:pt idx="85">
                  <c:v>1.3821082469999999E-4</c:v>
                </c:pt>
                <c:pt idx="86">
                  <c:v>1.453995874E-4</c:v>
                </c:pt>
                <c:pt idx="87">
                  <c:v>1.529569259E-4</c:v>
                </c:pt>
                <c:pt idx="88">
                  <c:v>1.6090173729999999E-4</c:v>
                </c:pt>
                <c:pt idx="89">
                  <c:v>1.6925388799999999E-4</c:v>
                </c:pt>
                <c:pt idx="90">
                  <c:v>1.780342626E-4</c:v>
                </c:pt>
                <c:pt idx="91">
                  <c:v>1.872648166E-4</c:v>
                </c:pt>
                <c:pt idx="92">
                  <c:v>1.9696863129999999E-4</c:v>
                </c:pt>
                <c:pt idx="93">
                  <c:v>2.071699712E-4</c:v>
                </c:pt>
                <c:pt idx="94">
                  <c:v>2.178943449E-4</c:v>
                </c:pt>
                <c:pt idx="95">
                  <c:v>2.2916856910000001E-4</c:v>
                </c:pt>
                <c:pt idx="96">
                  <c:v>2.4102083499999999E-4</c:v>
                </c:pt>
                <c:pt idx="97">
                  <c:v>2.5348077969999998E-4</c:v>
                </c:pt>
                <c:pt idx="98">
                  <c:v>2.6657955939999998E-4</c:v>
                </c:pt>
                <c:pt idx="99">
                  <c:v>2.8034992780000002E-4</c:v>
                </c:pt>
                <c:pt idx="100">
                  <c:v>2.9482631820000003E-4</c:v>
                </c:pt>
                <c:pt idx="101">
                  <c:v>3.1004492900000002E-4</c:v>
                </c:pt>
                <c:pt idx="102">
                  <c:v>3.2604381460000001E-4</c:v>
                </c:pt>
                <c:pt idx="103">
                  <c:v>3.428629806E-4</c:v>
                </c:pt>
                <c:pt idx="104">
                  <c:v>3.6054448379999998E-4</c:v>
                </c:pt>
                <c:pt idx="105">
                  <c:v>3.7913253690000001E-4</c:v>
                </c:pt>
                <c:pt idx="106">
                  <c:v>3.9867361989999998E-4</c:v>
                </c:pt>
                <c:pt idx="107">
                  <c:v>4.1921659569999999E-4</c:v>
                </c:pt>
                <c:pt idx="108">
                  <c:v>4.4081283240000001E-4</c:v>
                </c:pt>
                <c:pt idx="109">
                  <c:v>4.6351633179999999E-4</c:v>
                </c:pt>
                <c:pt idx="110">
                  <c:v>4.8738386449999999E-4</c:v>
                </c:pt>
                <c:pt idx="111">
                  <c:v>5.1247511180000001E-4</c:v>
                </c:pt>
                <c:pt idx="112">
                  <c:v>5.3885281489999995E-4</c:v>
                </c:pt>
                <c:pt idx="113">
                  <c:v>5.6658293159999999E-4</c:v>
                </c:pt>
                <c:pt idx="114">
                  <c:v>5.9573480189999996E-4</c:v>
                </c:pt>
                <c:pt idx="115">
                  <c:v>6.2638132059999996E-4</c:v>
                </c:pt>
                <c:pt idx="116">
                  <c:v>6.5859911980000005E-4</c:v>
                </c:pt>
                <c:pt idx="117">
                  <c:v>6.9246876100000001E-4</c:v>
                </c:pt>
                <c:pt idx="118">
                  <c:v>7.2807493570000001E-4</c:v>
                </c:pt>
                <c:pt idx="119">
                  <c:v>7.6550667809999998E-4</c:v>
                </c:pt>
                <c:pt idx="120">
                  <c:v>8.0485758700000001E-4</c:v>
                </c:pt>
                <c:pt idx="121">
                  <c:v>8.4622606010000001E-4</c:v>
                </c:pt>
                <c:pt idx="122">
                  <c:v>8.8971554019999998E-4</c:v>
                </c:pt>
                <c:pt idx="123">
                  <c:v>9.3543477359999999E-4</c:v>
                </c:pt>
                <c:pt idx="124">
                  <c:v>9.8349808220000003E-4</c:v>
                </c:pt>
                <c:pt idx="125">
                  <c:v>1.0340256490000001E-3</c:v>
                </c:pt>
                <c:pt idx="126">
                  <c:v>1.08714382E-3</c:v>
                </c:pt>
                <c:pt idx="127">
                  <c:v>1.1429854180000001E-3</c:v>
                </c:pt>
                <c:pt idx="128">
                  <c:v>1.201690076E-3</c:v>
                </c:pt>
                <c:pt idx="129">
                  <c:v>1.2634045859999999E-3</c:v>
                </c:pt>
                <c:pt idx="130">
                  <c:v>1.328283266E-3</c:v>
                </c:pt>
                <c:pt idx="131">
                  <c:v>1.3964883479999999E-3</c:v>
                </c:pt>
                <c:pt idx="132">
                  <c:v>1.4681903780000001E-3</c:v>
                </c:pt>
                <c:pt idx="133">
                  <c:v>1.5435686509999999E-3</c:v>
                </c:pt>
                <c:pt idx="134">
                  <c:v>1.62281165E-3</c:v>
                </c:pt>
                <c:pt idx="135">
                  <c:v>1.7061175249999999E-3</c:v>
                </c:pt>
                <c:pt idx="136">
                  <c:v>1.793694583E-3</c:v>
                </c:pt>
                <c:pt idx="137">
                  <c:v>1.8857618129999999E-3</c:v>
                </c:pt>
                <c:pt idx="138">
                  <c:v>1.9825494310000001E-3</c:v>
                </c:pt>
                <c:pt idx="139">
                  <c:v>2.0842994559999999E-3</c:v>
                </c:pt>
                <c:pt idx="140">
                  <c:v>2.1912663169999999E-3</c:v>
                </c:pt>
                <c:pt idx="141">
                  <c:v>2.3037174860000001E-3</c:v>
                </c:pt>
                <c:pt idx="142">
                  <c:v>2.421934149E-3</c:v>
                </c:pt>
                <c:pt idx="143">
                  <c:v>2.5462119099999999E-3</c:v>
                </c:pt>
                <c:pt idx="144">
                  <c:v>2.6768615290000001E-3</c:v>
                </c:pt>
                <c:pt idx="145">
                  <c:v>2.8142096960000001E-3</c:v>
                </c:pt>
                <c:pt idx="146">
                  <c:v>2.9585998550000002E-3</c:v>
                </c:pt>
                <c:pt idx="147">
                  <c:v>3.1103930560000001E-3</c:v>
                </c:pt>
                <c:pt idx="148">
                  <c:v>3.2699688599999999E-3</c:v>
                </c:pt>
                <c:pt idx="149">
                  <c:v>3.437726291E-3</c:v>
                </c:pt>
                <c:pt idx="150">
                  <c:v>3.6140848290000002E-3</c:v>
                </c:pt>
                <c:pt idx="151">
                  <c:v>3.7994854629999999E-3</c:v>
                </c:pt>
                <c:pt idx="152">
                  <c:v>3.9943917900000002E-3</c:v>
                </c:pt>
                <c:pt idx="153">
                  <c:v>4.1992911789999997E-3</c:v>
                </c:pt>
                <c:pt idx="154">
                  <c:v>4.4146959840000001E-3</c:v>
                </c:pt>
                <c:pt idx="155">
                  <c:v>4.6411448290000004E-3</c:v>
                </c:pt>
                <c:pt idx="156">
                  <c:v>4.8792039549999996E-3</c:v>
                </c:pt>
                <c:pt idx="157">
                  <c:v>5.1294686339999999E-3</c:v>
                </c:pt>
                <c:pt idx="158">
                  <c:v>5.3925646570000003E-3</c:v>
                </c:pt>
                <c:pt idx="159">
                  <c:v>5.6691499010000004E-3</c:v>
                </c:pt>
                <c:pt idx="160">
                  <c:v>5.9599159740000001E-3</c:v>
                </c:pt>
                <c:pt idx="161">
                  <c:v>6.2655899430000004E-3</c:v>
                </c:pt>
                <c:pt idx="162">
                  <c:v>6.5869361509999997E-3</c:v>
                </c:pt>
                <c:pt idx="163">
                  <c:v>6.9247581310000004E-3</c:v>
                </c:pt>
                <c:pt idx="164">
                  <c:v>7.2799006150000003E-3</c:v>
                </c:pt>
                <c:pt idx="165">
                  <c:v>7.6532516430000003E-3</c:v>
                </c:pt>
                <c:pt idx="166">
                  <c:v>8.0457447880000008E-3</c:v>
                </c:pt>
                <c:pt idx="167">
                  <c:v>8.458361486E-3</c:v>
                </c:pt>
                <c:pt idx="168">
                  <c:v>8.8921334949999993E-3</c:v>
                </c:pt>
                <c:pt idx="169">
                  <c:v>9.3481454709999998E-3</c:v>
                </c:pt>
                <c:pt idx="170">
                  <c:v>9.8275376810000002E-3</c:v>
                </c:pt>
                <c:pt idx="171">
                  <c:v>1.0331508850000001E-2</c:v>
                </c:pt>
                <c:pt idx="172">
                  <c:v>1.0861319180000001E-2</c:v>
                </c:pt>
                <c:pt idx="173">
                  <c:v>1.141829347E-2</c:v>
                </c:pt>
                <c:pt idx="174">
                  <c:v>1.2003824430000001E-2</c:v>
                </c:pt>
                <c:pt idx="175">
                  <c:v>1.2619376220000001E-2</c:v>
                </c:pt>
                <c:pt idx="176">
                  <c:v>1.3266488010000001E-2</c:v>
                </c:pt>
                <c:pt idx="177">
                  <c:v>1.394677794E-2</c:v>
                </c:pt>
                <c:pt idx="178">
                  <c:v>1.466194708E-2</c:v>
                </c:pt>
                <c:pt idx="179">
                  <c:v>1.5413783719999999E-2</c:v>
                </c:pt>
                <c:pt idx="180">
                  <c:v>1.620416786E-2</c:v>
                </c:pt>
                <c:pt idx="181">
                  <c:v>1.7035075850000001E-2</c:v>
                </c:pt>
                <c:pt idx="182">
                  <c:v>1.790858541E-2</c:v>
                </c:pt>
                <c:pt idx="183">
                  <c:v>1.8826880760000001E-2</c:v>
                </c:pt>
                <c:pt idx="184">
                  <c:v>1.979225812E-2</c:v>
                </c:pt>
                <c:pt idx="185">
                  <c:v>2.080713143E-2</c:v>
                </c:pt>
                <c:pt idx="186">
                  <c:v>2.1874038419999998E-2</c:v>
                </c:pt>
                <c:pt idx="187">
                  <c:v>2.2995646889999999E-2</c:v>
                </c:pt>
                <c:pt idx="188">
                  <c:v>2.4174761459999999E-2</c:v>
                </c:pt>
                <c:pt idx="189">
                  <c:v>2.5414330530000001E-2</c:v>
                </c:pt>
                <c:pt idx="190">
                  <c:v>2.6717453660000001E-2</c:v>
                </c:pt>
                <c:pt idx="191">
                  <c:v>2.8087389340000001E-2</c:v>
                </c:pt>
                <c:pt idx="192">
                  <c:v>2.952756313E-2</c:v>
                </c:pt>
                <c:pt idx="193">
                  <c:v>3.1041576210000001E-2</c:v>
                </c:pt>
                <c:pt idx="194">
                  <c:v>3.2633214399999999E-2</c:v>
                </c:pt>
                <c:pt idx="195">
                  <c:v>3.4306457620000001E-2</c:v>
                </c:pt>
                <c:pt idx="196">
                  <c:v>3.6065489860000001E-2</c:v>
                </c:pt>
                <c:pt idx="197">
                  <c:v>3.7914709599999999E-2</c:v>
                </c:pt>
                <c:pt idx="198">
                  <c:v>3.985874088E-2</c:v>
                </c:pt>
                <c:pt idx="199">
                  <c:v>4.1902444759999997E-2</c:v>
                </c:pt>
                <c:pt idx="200">
                  <c:v>4.4050931590000002E-2</c:v>
                </c:pt>
                <c:pt idx="201">
                  <c:v>4.6309573690000001E-2</c:v>
                </c:pt>
                <c:pt idx="202">
                  <c:v>4.8684018850000003E-2</c:v>
                </c:pt>
                <c:pt idx="203">
                  <c:v>5.1180204409999999E-2</c:v>
                </c:pt>
                <c:pt idx="204">
                  <c:v>5.3804372150000002E-2</c:v>
                </c:pt>
                <c:pt idx="205">
                  <c:v>5.656308384E-2</c:v>
                </c:pt>
                <c:pt idx="206">
                  <c:v>5.9463237709999998E-2</c:v>
                </c:pt>
                <c:pt idx="207">
                  <c:v>6.2512085640000006E-2</c:v>
                </c:pt>
                <c:pt idx="208">
                  <c:v>6.5717251350000006E-2</c:v>
                </c:pt>
                <c:pt idx="209">
                  <c:v>6.9086749419999996E-2</c:v>
                </c:pt>
                <c:pt idx="210">
                  <c:v>7.2629005349999998E-2</c:v>
                </c:pt>
                <c:pt idx="211">
                  <c:v>7.6352876619999996E-2</c:v>
                </c:pt>
                <c:pt idx="212">
                  <c:v>8.0267674859999999E-2</c:v>
                </c:pt>
                <c:pt idx="213">
                  <c:v>8.4383189100000006E-2</c:v>
                </c:pt>
                <c:pt idx="214">
                  <c:v>8.8709710260000005E-2</c:v>
                </c:pt>
                <c:pt idx="215">
                  <c:v>9.3258056909999998E-2</c:v>
                </c:pt>
                <c:pt idx="216">
                  <c:v>9.8039602269999998E-2</c:v>
                </c:pt>
                <c:pt idx="217">
                  <c:v>0.1030663027</c:v>
                </c:pt>
                <c:pt idx="218">
                  <c:v>0.1083507276</c:v>
                </c:pt>
                <c:pt idx="219">
                  <c:v>0.1139060907</c:v>
                </c:pt>
                <c:pt idx="220">
                  <c:v>0.1197462834</c:v>
                </c:pt>
                <c:pt idx="221">
                  <c:v>0.12588590920000001</c:v>
                </c:pt>
                <c:pt idx="222">
                  <c:v>0.13234032030000001</c:v>
                </c:pt>
                <c:pt idx="223">
                  <c:v>0.1391256562</c:v>
                </c:pt>
                <c:pt idx="224">
                  <c:v>0.14625888370000001</c:v>
                </c:pt>
                <c:pt idx="225">
                  <c:v>0.15375783949999999</c:v>
                </c:pt>
                <c:pt idx="226">
                  <c:v>0.16164127510000001</c:v>
                </c:pt>
                <c:pt idx="227">
                  <c:v>0.16992890299999999</c:v>
                </c:pt>
                <c:pt idx="228">
                  <c:v>0.17864144670000001</c:v>
                </c:pt>
                <c:pt idx="229">
                  <c:v>0.1878006921</c:v>
                </c:pt>
                <c:pt idx="230">
                  <c:v>0.19742954200000001</c:v>
                </c:pt>
                <c:pt idx="231">
                  <c:v>0.2075520736</c:v>
                </c:pt>
                <c:pt idx="232">
                  <c:v>0.21819359860000001</c:v>
                </c:pt>
                <c:pt idx="233">
                  <c:v>0.22938072609999999</c:v>
                </c:pt>
                <c:pt idx="234">
                  <c:v>0.24114142999999999</c:v>
                </c:pt>
                <c:pt idx="235">
                  <c:v>0.25350511799999997</c:v>
                </c:pt>
                <c:pt idx="236">
                  <c:v>0.26650270590000003</c:v>
                </c:pt>
                <c:pt idx="237">
                  <c:v>0.28016669440000003</c:v>
                </c:pt>
                <c:pt idx="238">
                  <c:v>0.29453125050000001</c:v>
                </c:pt>
                <c:pt idx="239">
                  <c:v>0.30963229320000002</c:v>
                </c:pt>
                <c:pt idx="240">
                  <c:v>0.32550758279999997</c:v>
                </c:pt>
                <c:pt idx="241">
                  <c:v>0.34219681600000001</c:v>
                </c:pt>
                <c:pt idx="242">
                  <c:v>0.35974172450000003</c:v>
                </c:pt>
                <c:pt idx="243">
                  <c:v>0.37818617970000001</c:v>
                </c:pt>
                <c:pt idx="244">
                  <c:v>0.39757630230000002</c:v>
                </c:pt>
                <c:pt idx="245">
                  <c:v>0.4179605777</c:v>
                </c:pt>
                <c:pt idx="246">
                  <c:v>0.43938997730000001</c:v>
                </c:pt>
                <c:pt idx="247">
                  <c:v>0.46191808579999999</c:v>
                </c:pt>
                <c:pt idx="248">
                  <c:v>0.48560123500000002</c:v>
                </c:pt>
                <c:pt idx="249">
                  <c:v>0.5104986453</c:v>
                </c:pt>
                <c:pt idx="250">
                  <c:v>0.53667257300000004</c:v>
                </c:pt>
                <c:pt idx="251">
                  <c:v>0.56418846680000001</c:v>
                </c:pt>
                <c:pt idx="252">
                  <c:v>0.59311513059999998</c:v>
                </c:pt>
                <c:pt idx="253">
                  <c:v>0.62352489619999996</c:v>
                </c:pt>
                <c:pt idx="254">
                  <c:v>0.65549380369999999</c:v>
                </c:pt>
                <c:pt idx="255">
                  <c:v>0.68910179230000002</c:v>
                </c:pt>
                <c:pt idx="256">
                  <c:v>0.72443289919999998</c:v>
                </c:pt>
                <c:pt idx="257">
                  <c:v>0.76157547079999999</c:v>
                </c:pt>
                <c:pt idx="258">
                  <c:v>0.80062238269999997</c:v>
                </c:pt>
                <c:pt idx="259">
                  <c:v>0.84167127249999996</c:v>
                </c:pt>
                <c:pt idx="260">
                  <c:v>0.88482478399999998</c:v>
                </c:pt>
                <c:pt idx="261">
                  <c:v>0.93019082330000002</c:v>
                </c:pt>
                <c:pt idx="262">
                  <c:v>0.97788282920000003</c:v>
                </c:pt>
                <c:pt idx="263">
                  <c:v>1.028020057</c:v>
                </c:pt>
                <c:pt idx="264">
                  <c:v>1.0807278739999999</c:v>
                </c:pt>
                <c:pt idx="265">
                  <c:v>1.1361380800000001</c:v>
                </c:pt>
                <c:pt idx="266">
                  <c:v>1.1943892279999999</c:v>
                </c:pt>
                <c:pt idx="267">
                  <c:v>1.255626975</c:v>
                </c:pt>
                <c:pt idx="268">
                  <c:v>1.3200044500000001</c:v>
                </c:pt>
                <c:pt idx="269">
                  <c:v>1.387682627</c:v>
                </c:pt>
                <c:pt idx="270">
                  <c:v>1.45883074</c:v>
                </c:pt>
                <c:pt idx="271">
                  <c:v>1.5336266940000001</c:v>
                </c:pt>
                <c:pt idx="272">
                  <c:v>1.6122575180000001</c:v>
                </c:pt>
                <c:pt idx="273">
                  <c:v>1.694919831</c:v>
                </c:pt>
                <c:pt idx="274">
                  <c:v>1.7818203319999999</c:v>
                </c:pt>
                <c:pt idx="275">
                  <c:v>1.8731763159999999</c:v>
                </c:pt>
                <c:pt idx="276">
                  <c:v>1.969216222</c:v>
                </c:pt>
                <c:pt idx="277">
                  <c:v>2.0701801999999998</c:v>
                </c:pt>
                <c:pt idx="278">
                  <c:v>2.1763207109999998</c:v>
                </c:pt>
                <c:pt idx="279">
                  <c:v>2.2879031620000001</c:v>
                </c:pt>
                <c:pt idx="280">
                  <c:v>2.4052065680000001</c:v>
                </c:pt>
                <c:pt idx="281">
                  <c:v>2.5285242490000002</c:v>
                </c:pt>
                <c:pt idx="282">
                  <c:v>2.6581645620000001</c:v>
                </c:pt>
                <c:pt idx="283">
                  <c:v>2.794451676</c:v>
                </c:pt>
                <c:pt idx="284">
                  <c:v>2.9377263789999999</c:v>
                </c:pt>
                <c:pt idx="285">
                  <c:v>3.088346934</c:v>
                </c:pt>
                <c:pt idx="286">
                  <c:v>3.2466899699999998</c:v>
                </c:pt>
                <c:pt idx="287">
                  <c:v>3.4131514269999998</c:v>
                </c:pt>
                <c:pt idx="288">
                  <c:v>3.588147545</c:v>
                </c:pt>
                <c:pt idx="289">
                  <c:v>3.7721159059999998</c:v>
                </c:pt>
                <c:pt idx="290">
                  <c:v>3.9655165270000001</c:v>
                </c:pt>
                <c:pt idx="291">
                  <c:v>4.1688330100000002</c:v>
                </c:pt>
                <c:pt idx="292">
                  <c:v>4.3825737509999998</c:v>
                </c:pt>
                <c:pt idx="293">
                  <c:v>4.6072732150000002</c:v>
                </c:pt>
                <c:pt idx="294">
                  <c:v>4.8434932670000004</c:v>
                </c:pt>
                <c:pt idx="295">
                  <c:v>5.0918245789999999</c:v>
                </c:pt>
                <c:pt idx="296">
                  <c:v>5.3528881100000003</c:v>
                </c:pt>
                <c:pt idx="297">
                  <c:v>5.6273366549999997</c:v>
                </c:pt>
                <c:pt idx="298">
                  <c:v>5.9158564780000003</c:v>
                </c:pt>
                <c:pt idx="299">
                  <c:v>6.2191690279999996</c:v>
                </c:pt>
                <c:pt idx="300">
                  <c:v>6.5380327449999998</c:v>
                </c:pt>
                <c:pt idx="301">
                  <c:v>6.8732449539999996</c:v>
                </c:pt>
                <c:pt idx="302">
                  <c:v>7.225643861</c:v>
                </c:pt>
                <c:pt idx="303">
                  <c:v>7.5961106469999997</c:v>
                </c:pt>
                <c:pt idx="304">
                  <c:v>7.9855716699999997</c:v>
                </c:pt>
                <c:pt idx="305">
                  <c:v>8.3950007880000008</c:v>
                </c:pt>
                <c:pt idx="306">
                  <c:v>8.8254217849999996</c:v>
                </c:pt>
                <c:pt idx="307">
                  <c:v>9.2779109379999998</c:v>
                </c:pt>
                <c:pt idx="308">
                  <c:v>9.7535997069999993</c:v>
                </c:pt>
                <c:pt idx="309">
                  <c:v>10.25367756</c:v>
                </c:pt>
                <c:pt idx="310">
                  <c:v>10.77939495</c:v>
                </c:pt>
                <c:pt idx="311">
                  <c:v>11.332066449999999</c:v>
                </c:pt>
                <c:pt idx="312">
                  <c:v>11.913074030000001</c:v>
                </c:pt>
                <c:pt idx="313">
                  <c:v>12.523870499999999</c:v>
                </c:pt>
                <c:pt idx="314">
                  <c:v>13.165983170000001</c:v>
                </c:pt>
                <c:pt idx="315">
                  <c:v>13.84101766</c:v>
                </c:pt>
                <c:pt idx="316">
                  <c:v>14.55066192</c:v>
                </c:pt>
                <c:pt idx="317">
                  <c:v>15.29669041</c:v>
                </c:pt>
                <c:pt idx="318">
                  <c:v>16.080968599999999</c:v>
                </c:pt>
                <c:pt idx="319">
                  <c:v>16.905457590000001</c:v>
                </c:pt>
                <c:pt idx="320">
                  <c:v>17.77221904</c:v>
                </c:pt>
                <c:pt idx="321">
                  <c:v>18.683420300000002</c:v>
                </c:pt>
                <c:pt idx="322">
                  <c:v>19.641339840000001</c:v>
                </c:pt>
                <c:pt idx="323">
                  <c:v>20.64837297</c:v>
                </c:pt>
                <c:pt idx="324">
                  <c:v>21.707037799999998</c:v>
                </c:pt>
                <c:pt idx="325">
                  <c:v>22.81998153</c:v>
                </c:pt>
              </c:numCache>
            </c:numRef>
          </c:xVal>
          <c:yVal>
            <c:numRef>
              <c:f>'5dnew'!$Y$1:$Y$326</c:f>
              <c:numCache>
                <c:formatCode>0.00E+00</c:formatCode>
                <c:ptCount val="326"/>
                <c:pt idx="0" formatCode="General">
                  <c:v>0</c:v>
                </c:pt>
                <c:pt idx="1">
                  <c:v>2.1546190125088229E-24</c:v>
                </c:pt>
                <c:pt idx="2">
                  <c:v>3.8147205577917291E-23</c:v>
                </c:pt>
                <c:pt idx="3">
                  <c:v>2.138756913806715E-22</c:v>
                </c:pt>
                <c:pt idx="4">
                  <c:v>7.4922365610896305E-22</c:v>
                </c:pt>
                <c:pt idx="5">
                  <c:v>2.0291197588308631E-21</c:v>
                </c:pt>
                <c:pt idx="6">
                  <c:v>4.6714254241819283E-21</c:v>
                </c:pt>
                <c:pt idx="7">
                  <c:v>9.6164201072156197E-21</c:v>
                </c:pt>
                <c:pt idx="8">
                  <c:v>1.8243894202457565E-20</c:v>
                </c:pt>
                <c:pt idx="9">
                  <c:v>3.2525407704737139E-20</c:v>
                </c:pt>
                <c:pt idx="10">
                  <c:v>5.5221197013473992E-20</c:v>
                </c:pt>
                <c:pt idx="11">
                  <c:v>9.013361201258533E-20</c:v>
                </c:pt>
                <c:pt idx="12">
                  <c:v>1.4243193650918954E-19</c:v>
                </c:pt>
                <c:pt idx="13">
                  <c:v>2.190671453597831E-19</c:v>
                </c:pt>
                <c:pt idx="14">
                  <c:v>3.2929972269882063E-19</c:v>
                </c:pt>
                <c:pt idx="15">
                  <c:v>4.8536934702097941E-19</c:v>
                </c:pt>
                <c:pt idx="16">
                  <c:v>7.0334225666060485E-19</c:v>
                </c:pt>
                <c:pt idx="17">
                  <c:v>1.0041808006627683E-18</c:v>
                </c:pt>
                <c:pt idx="18">
                  <c:v>1.4150903959926699E-18</c:v>
                </c:pt>
                <c:pt idx="19">
                  <c:v>1.9712123524096875E-18</c:v>
                </c:pt>
                <c:pt idx="20">
                  <c:v>2.7177473864478639E-18</c:v>
                </c:pt>
                <c:pt idx="21">
                  <c:v>3.7126147686735802E-18</c:v>
                </c:pt>
                <c:pt idx="22">
                  <c:v>5.0297768867124223E-18</c:v>
                </c:pt>
                <c:pt idx="23">
                  <c:v>6.763389639206739E-18</c:v>
                </c:pt>
                <c:pt idx="24">
                  <c:v>9.0329766379705501E-18</c:v>
                </c:pt>
                <c:pt idx="25">
                  <c:v>1.1989871614432361E-17</c:v>
                </c:pt>
                <c:pt idx="26">
                  <c:v>1.5825230369116506E-17</c:v>
                </c:pt>
                <c:pt idx="27">
                  <c:v>2.0779983589221262E-17</c:v>
                </c:pt>
                <c:pt idx="28">
                  <c:v>2.7157187961482207E-17</c:v>
                </c:pt>
                <c:pt idx="29">
                  <c:v>3.5337338657887408E-17</c:v>
                </c:pt>
                <c:pt idx="30">
                  <c:v>4.5797335845841702E-17</c:v>
                </c:pt>
                <c:pt idx="31">
                  <c:v>5.9133957216291169E-17</c:v>
                </c:pt>
                <c:pt idx="32">
                  <c:v>7.6092883474128519E-17</c:v>
                </c:pt>
                <c:pt idx="33">
                  <c:v>9.7604562909685669E-17</c:v>
                </c:pt>
                <c:pt idx="34">
                  <c:v>1.2482849459648929E-16</c:v>
                </c:pt>
                <c:pt idx="35">
                  <c:v>1.5920786842702079E-16</c:v>
                </c:pt>
                <c:pt idx="36">
                  <c:v>2.0253694025992298E-16</c:v>
                </c:pt>
                <c:pt idx="37">
                  <c:v>2.5704405626015342E-16</c:v>
                </c:pt>
                <c:pt idx="38">
                  <c:v>3.2549390330851111E-16</c:v>
                </c:pt>
                <c:pt idx="39">
                  <c:v>4.1131335981248886E-16</c:v>
                </c:pt>
                <c:pt idx="40">
                  <c:v>5.1874630855632841E-16</c:v>
                </c:pt>
                <c:pt idx="41">
                  <c:v>6.5304397544766459E-16</c:v>
                </c:pt>
                <c:pt idx="42">
                  <c:v>8.2069881286885629E-16</c:v>
                </c:pt>
                <c:pt idx="43">
                  <c:v>1.0297317532613294E-15</c:v>
                </c:pt>
                <c:pt idx="44">
                  <c:v>1.2900448083117269E-15</c:v>
                </c:pt>
                <c:pt idx="45">
                  <c:v>1.6138536822762289E-15</c:v>
                </c:pt>
                <c:pt idx="46">
                  <c:v>2.0162182659465027E-15</c:v>
                </c:pt>
                <c:pt idx="47">
                  <c:v>2.515692832509217E-15</c:v>
                </c:pt>
                <c:pt idx="48">
                  <c:v>3.1351225436269118E-15</c:v>
                </c:pt>
                <c:pt idx="49">
                  <c:v>3.9026186643348188E-15</c:v>
                </c:pt>
                <c:pt idx="50">
                  <c:v>4.8527519787633882E-15</c:v>
                </c:pt>
                <c:pt idx="51">
                  <c:v>6.0280124030079829E-15</c:v>
                </c:pt>
                <c:pt idx="52">
                  <c:v>7.4805932274737177E-15</c:v>
                </c:pt>
                <c:pt idx="53">
                  <c:v>9.2745708962778168E-15</c:v>
                </c:pt>
                <c:pt idx="54">
                  <c:v>1.1488566473794577E-14</c:v>
                </c:pt>
                <c:pt idx="55">
                  <c:v>1.4218993165599032E-14</c:v>
                </c:pt>
                <c:pt idx="56">
                  <c:v>1.7584016619611488E-14</c:v>
                </c:pt>
                <c:pt idx="57">
                  <c:v>2.1728380899590206E-14</c:v>
                </c:pt>
                <c:pt idx="58">
                  <c:v>2.6829285484499988E-14</c:v>
                </c:pt>
                <c:pt idx="59">
                  <c:v>3.3103537188473114E-14</c:v>
                </c:pt>
                <c:pt idx="60">
                  <c:v>4.0816246360726412E-14</c:v>
                </c:pt>
                <c:pt idx="61">
                  <c:v>5.0291393340402904E-14</c:v>
                </c:pt>
                <c:pt idx="62">
                  <c:v>6.1924656112070437E-14</c:v>
                </c:pt>
                <c:pt idx="63">
                  <c:v>7.6198970617017063E-14</c:v>
                </c:pt>
                <c:pt idx="64">
                  <c:v>9.3703389342578748E-14</c:v>
                </c:pt>
                <c:pt idx="65">
                  <c:v>1.1515591722831572E-13</c:v>
                </c:pt>
                <c:pt idx="66">
                  <c:v>1.4143114028588514E-13</c:v>
                </c:pt>
                <c:pt idx="67">
                  <c:v>1.7359362416258683E-13</c:v>
                </c:pt>
                <c:pt idx="68">
                  <c:v>2.1293825424678588E-13</c:v>
                </c:pt>
                <c:pt idx="69">
                  <c:v>2.6103892615544222E-13</c:v>
                </c:pt>
                <c:pt idx="70">
                  <c:v>3.1980727584821088E-13</c:v>
                </c:pt>
                <c:pt idx="71">
                  <c:v>3.9156348713406512E-13</c:v>
                </c:pt>
                <c:pt idx="72">
                  <c:v>4.7912163801062804E-13</c:v>
                </c:pt>
                <c:pt idx="73">
                  <c:v>5.8589257259634634E-13</c:v>
                </c:pt>
                <c:pt idx="74">
                  <c:v>7.160079425725792E-13</c:v>
                </c:pt>
                <c:pt idx="75">
                  <c:v>8.7446989645329546E-13</c:v>
                </c:pt>
                <c:pt idx="76">
                  <c:v>1.0673319568336433E-12</c:v>
                </c:pt>
                <c:pt idx="77">
                  <c:v>1.3019179777905697E-12</c:v>
                </c:pt>
                <c:pt idx="78">
                  <c:v>1.5870878513105627E-12</c:v>
                </c:pt>
                <c:pt idx="79">
                  <c:v>1.9335607350873691E-12</c:v>
                </c:pt>
                <c:pt idx="80">
                  <c:v>2.3543093288507676E-12</c:v>
                </c:pt>
                <c:pt idx="81">
                  <c:v>2.8650414155111956E-12</c:v>
                </c:pt>
                <c:pt idx="82">
                  <c:v>3.4847876146712025E-12</c:v>
                </c:pt>
                <c:pt idx="83">
                  <c:v>4.2366157433771608E-12</c:v>
                </c:pt>
                <c:pt idx="84">
                  <c:v>5.1484935286048733E-12</c:v>
                </c:pt>
                <c:pt idx="85">
                  <c:v>6.2543248779240107E-12</c:v>
                </c:pt>
                <c:pt idx="86">
                  <c:v>7.5951948826859999E-12</c:v>
                </c:pt>
                <c:pt idx="87">
                  <c:v>9.2208717346271236E-12</c:v>
                </c:pt>
                <c:pt idx="88">
                  <c:v>1.1191625025516281E-11</c:v>
                </c:pt>
                <c:pt idx="89">
                  <c:v>1.3580428894072243E-11</c:v>
                </c:pt>
                <c:pt idx="90">
                  <c:v>1.6475629778921876E-11</c:v>
                </c:pt>
                <c:pt idx="91">
                  <c:v>1.9984174310791002E-11</c:v>
                </c:pt>
                <c:pt idx="92">
                  <c:v>2.4235513500580842E-11</c:v>
                </c:pt>
                <c:pt idx="93">
                  <c:v>2.9386323372809422E-11</c:v>
                </c:pt>
                <c:pt idx="94">
                  <c:v>3.5626212137514429E-11</c:v>
                </c:pt>
                <c:pt idx="95">
                  <c:v>4.3184619071217275E-11</c:v>
                </c:pt>
                <c:pt idx="96">
                  <c:v>5.2339152855075281E-11</c:v>
                </c:pt>
                <c:pt idx="97">
                  <c:v>6.3425668636107321E-11</c:v>
                </c:pt>
                <c:pt idx="98">
                  <c:v>7.6850444605465819E-11</c:v>
                </c:pt>
                <c:pt idx="99">
                  <c:v>9.3104893480887647E-11</c:v>
                </c:pt>
                <c:pt idx="100">
                  <c:v>1.1278333417931802E-10</c:v>
                </c:pt>
                <c:pt idx="101">
                  <c:v>1.3660445705714609E-10</c:v>
                </c:pt>
                <c:pt idx="102">
                  <c:v>1.6543724560003956E-10</c:v>
                </c:pt>
                <c:pt idx="103">
                  <c:v>2.0033227489429686E-10</c:v>
                </c:pt>
                <c:pt idx="104">
                  <c:v>2.4255949703806375E-10</c:v>
                </c:pt>
                <c:pt idx="105">
                  <c:v>2.9365384768154675E-10</c:v>
                </c:pt>
                <c:pt idx="106">
                  <c:v>3.5547028126663698E-10</c:v>
                </c:pt>
                <c:pt idx="107">
                  <c:v>4.3025017536964312E-10</c:v>
                </c:pt>
                <c:pt idx="108">
                  <c:v>5.2070143323350819E-10</c:v>
                </c:pt>
                <c:pt idx="109">
                  <c:v>6.3009508635065209E-10</c:v>
                </c:pt>
                <c:pt idx="110">
                  <c:v>7.623817770836888E-10</c:v>
                </c:pt>
                <c:pt idx="111">
                  <c:v>9.2233217078966219E-10</c:v>
                </c:pt>
                <c:pt idx="112">
                  <c:v>1.1157061772162628E-9</c:v>
                </c:pt>
                <c:pt idx="113">
                  <c:v>1.3494568336269305E-9</c:v>
                </c:pt>
                <c:pt idx="114">
                  <c:v>1.6319758894642914E-9</c:v>
                </c:pt>
                <c:pt idx="115">
                  <c:v>1.9733895203844565E-9</c:v>
                </c:pt>
                <c:pt idx="116">
                  <c:v>2.3859143219711014E-9</c:v>
                </c:pt>
                <c:pt idx="117">
                  <c:v>2.8842857044555547E-9</c:v>
                </c:pt>
                <c:pt idx="118">
                  <c:v>3.4862732632461415E-9</c:v>
                </c:pt>
                <c:pt idx="119">
                  <c:v>4.2133005496721835E-9</c:v>
                </c:pt>
                <c:pt idx="120">
                  <c:v>5.0911901232415486E-9</c:v>
                </c:pt>
                <c:pt idx="121">
                  <c:v>6.1510588535666925E-9</c:v>
                </c:pt>
                <c:pt idx="122">
                  <c:v>7.4303933279452893E-9</c:v>
                </c:pt>
                <c:pt idx="123">
                  <c:v>8.9743410407995415E-9</c:v>
                </c:pt>
                <c:pt idx="124">
                  <c:v>1.0837259945690353E-8</c:v>
                </c:pt>
                <c:pt idx="125">
                  <c:v>1.3084577184905868E-8</c:v>
                </c:pt>
                <c:pt idx="126">
                  <c:v>1.5795017521068549E-8</c:v>
                </c:pt>
                <c:pt idx="127">
                  <c:v>1.9063273620836489E-8</c:v>
                </c:pt>
                <c:pt idx="128">
                  <c:v>2.3003203942862727E-8</c:v>
                </c:pt>
                <c:pt idx="129">
                  <c:v>2.775166023091298E-8</c:v>
                </c:pt>
                <c:pt idx="130">
                  <c:v>3.3473065670270931E-8</c:v>
                </c:pt>
                <c:pt idx="131">
                  <c:v>4.0364887288107694E-8</c:v>
                </c:pt>
                <c:pt idx="132">
                  <c:v>4.8664172622540371E-8</c:v>
                </c:pt>
                <c:pt idx="133">
                  <c:v>5.8655351973244364E-8</c:v>
                </c:pt>
                <c:pt idx="134">
                  <c:v>7.0679543909411277E-8</c:v>
                </c:pt>
                <c:pt idx="135">
                  <c:v>8.5145644211636945E-8</c:v>
                </c:pt>
                <c:pt idx="136">
                  <c:v>1.0254352897913841E-7</c:v>
                </c:pt>
                <c:pt idx="137">
                  <c:v>1.2345975954592811E-7</c:v>
                </c:pt>
                <c:pt idx="138">
                  <c:v>1.4859624588593088E-7</c:v>
                </c:pt>
                <c:pt idx="139">
                  <c:v>1.7879240198717664E-7</c:v>
                </c:pt>
                <c:pt idx="140">
                  <c:v>2.1505141677989686E-7</c:v>
                </c:pt>
                <c:pt idx="141">
                  <c:v>2.585713706008477E-7</c:v>
                </c:pt>
                <c:pt idx="142">
                  <c:v>3.107820421488892E-7</c:v>
                </c:pt>
                <c:pt idx="143">
                  <c:v>3.7338839145308128E-7</c:v>
                </c:pt>
                <c:pt idx="144">
                  <c:v>4.4842185485974362E-7</c:v>
                </c:pt>
                <c:pt idx="145">
                  <c:v>5.3830076635195301E-7</c:v>
                </c:pt>
                <c:pt idx="146">
                  <c:v>6.4590141365047045E-7</c:v>
                </c:pt>
                <c:pt idx="147">
                  <c:v>7.7464145984301082E-7</c:v>
                </c:pt>
                <c:pt idx="148">
                  <c:v>9.2857769934774502E-7</c:v>
                </c:pt>
                <c:pt idx="149">
                  <c:v>1.1125203937356374E-6</c:v>
                </c:pt>
                <c:pt idx="150">
                  <c:v>1.3321667166735918E-6</c:v>
                </c:pt>
                <c:pt idx="151">
                  <c:v>1.5942561432999824E-6</c:v>
                </c:pt>
                <c:pt idx="152">
                  <c:v>1.9067509755203716E-6</c:v>
                </c:pt>
                <c:pt idx="153">
                  <c:v>2.2790455017090211E-6</c:v>
                </c:pt>
                <c:pt idx="154">
                  <c:v>2.7222076773473023E-6</c:v>
                </c:pt>
                <c:pt idx="155">
                  <c:v>3.2492574981221144E-6</c:v>
                </c:pt>
                <c:pt idx="156">
                  <c:v>3.8754866348578258E-6</c:v>
                </c:pt>
                <c:pt idx="157">
                  <c:v>4.6188240547951115E-6</c:v>
                </c:pt>
                <c:pt idx="158">
                  <c:v>5.5002526947751565E-6</c:v>
                </c:pt>
                <c:pt idx="159">
                  <c:v>6.5442822109621996E-6</c:v>
                </c:pt>
                <c:pt idx="160">
                  <c:v>7.7794828163803798E-6</c:v>
                </c:pt>
                <c:pt idx="161">
                  <c:v>9.2390849967311423E-6</c:v>
                </c:pt>
                <c:pt idx="162">
                  <c:v>1.0961649229008716E-5</c:v>
                </c:pt>
                <c:pt idx="163">
                  <c:v>1.2991809006079345E-5</c:v>
                </c:pt>
                <c:pt idx="164">
                  <c:v>1.5381089114503375E-5</c:v>
                </c:pt>
                <c:pt idx="165">
                  <c:v>1.8188799076375475E-5</c:v>
                </c:pt>
                <c:pt idx="166">
                  <c:v>2.1482999099963848E-5</c:v>
                </c:pt>
                <c:pt idx="167">
                  <c:v>2.5341532534530681E-5</c:v>
                </c:pt>
                <c:pt idx="168">
                  <c:v>2.9853114046108109E-5</c:v>
                </c:pt>
                <c:pt idx="169">
                  <c:v>3.5118457364308005E-5</c:v>
                </c:pt>
                <c:pt idx="170">
                  <c:v>4.1251419457520064E-5</c:v>
                </c:pt>
                <c:pt idx="171">
                  <c:v>4.8380129291511593E-5</c:v>
                </c:pt>
                <c:pt idx="172">
                  <c:v>5.6648059336908132E-5</c:v>
                </c:pt>
                <c:pt idx="173">
                  <c:v>6.6214986213866418E-5</c:v>
                </c:pt>
                <c:pt idx="174">
                  <c:v>7.7257772823838801E-5</c:v>
                </c:pt>
                <c:pt idx="175">
                  <c:v>8.9970889113808817E-5</c:v>
                </c:pt>
                <c:pt idx="176">
                  <c:v>1.0456657129099447E-4</c:v>
                </c:pt>
                <c:pt idx="177">
                  <c:v>1.2127450100713506E-4</c:v>
                </c:pt>
                <c:pt idx="178">
                  <c:v>1.4034086726347379E-4</c:v>
                </c:pt>
                <c:pt idx="179">
                  <c:v>1.6202665358501668E-4</c:v>
                </c:pt>
                <c:pt idx="180">
                  <c:v>1.8660497688819994E-4</c:v>
                </c:pt>
                <c:pt idx="181">
                  <c:v>2.1435728864779719E-4</c:v>
                </c:pt>
                <c:pt idx="182">
                  <c:v>2.4556823810092601E-4</c:v>
                </c:pt>
                <c:pt idx="183">
                  <c:v>2.8051899724646585E-4</c:v>
                </c:pt>
                <c:pt idx="184">
                  <c:v>3.1947884824582655E-4</c:v>
                </c:pt>
                <c:pt idx="185">
                  <c:v>3.6269486718151425E-4</c:v>
                </c:pt>
                <c:pt idx="186">
                  <c:v>4.1037955840833785E-4</c:v>
                </c:pt>
                <c:pt idx="187">
                  <c:v>4.6269637245807308E-4</c:v>
                </c:pt>
                <c:pt idx="188">
                  <c:v>5.1974311044307247E-4</c:v>
                </c:pt>
                <c:pt idx="189">
                  <c:v>5.8153334461040625E-4</c:v>
                </c:pt>
                <c:pt idx="190">
                  <c:v>6.4797611435419493E-4</c:v>
                </c:pt>
                <c:pt idx="191">
                  <c:v>7.1885435408538991E-4</c:v>
                </c:pt>
                <c:pt idx="192">
                  <c:v>7.9380270607448059E-4</c:v>
                </c:pt>
                <c:pt idx="193">
                  <c:v>8.7228561873866901E-4</c:v>
                </c:pt>
                <c:pt idx="194">
                  <c:v>9.5357688769442245E-4</c:v>
                </c:pt>
                <c:pt idx="195">
                  <c:v>1.0367420730963458E-3</c:v>
                </c:pt>
                <c:pt idx="196">
                  <c:v>1.1206254892452119E-3</c:v>
                </c:pt>
                <c:pt idx="197">
                  <c:v>1.2038436988107497E-3</c:v>
                </c:pt>
                <c:pt idx="198">
                  <c:v>1.2847876139157788E-3</c:v>
                </c:pt>
                <c:pt idx="199">
                  <c:v>1.3616354175766184E-3</c:v>
                </c:pt>
                <c:pt idx="200">
                  <c:v>1.4323784354277236E-3</c:v>
                </c:pt>
                <c:pt idx="201">
                  <c:v>1.4948619127669006E-3</c:v>
                </c:pt>
                <c:pt idx="202">
                  <c:v>1.5468421958154642E-3</c:v>
                </c:pt>
                <c:pt idx="203">
                  <c:v>1.5860611374687501E-3</c:v>
                </c:pt>
                <c:pt idx="204">
                  <c:v>1.6103376153322677E-3</c:v>
                </c:pt>
                <c:pt idx="205">
                  <c:v>1.6176747570777611E-3</c:v>
                </c:pt>
                <c:pt idx="206">
                  <c:v>1.606379988991757E-3</c:v>
                </c:pt>
                <c:pt idx="207">
                  <c:v>1.5751932498066128E-3</c:v>
                </c:pt>
                <c:pt idx="208">
                  <c:v>1.5234168275662866E-3</c:v>
                </c:pt>
                <c:pt idx="209">
                  <c:v>1.4510384366395526E-3</c:v>
                </c:pt>
                <c:pt idx="210">
                  <c:v>1.3588374479476739E-3</c:v>
                </c:pt>
                <c:pt idx="211">
                  <c:v>1.2484630253713582E-3</c:v>
                </c:pt>
                <c:pt idx="212">
                  <c:v>1.1224724188592129E-3</c:v>
                </c:pt>
                <c:pt idx="213">
                  <c:v>9.843182624023933E-4</c:v>
                </c:pt>
                <c:pt idx="214">
                  <c:v>8.3827552860463801E-4</c:v>
                </c:pt>
                <c:pt idx="215">
                  <c:v>6.8930209984971089E-4</c:v>
                </c:pt>
                <c:pt idx="216">
                  <c:v>5.4283163320485652E-4</c:v>
                </c:pt>
                <c:pt idx="217">
                  <c:v>4.0450339892146445E-4</c:v>
                </c:pt>
                <c:pt idx="218">
                  <c:v>2.7984062252968118E-4</c:v>
                </c:pt>
                <c:pt idx="219">
                  <c:v>1.7389590059090106E-4</c:v>
                </c:pt>
                <c:pt idx="220">
                  <c:v>9.0888691530504966E-5</c:v>
                </c:pt>
                <c:pt idx="221">
                  <c:v>3.3864767290511665E-5</c:v>
                </c:pt>
                <c:pt idx="222">
                  <c:v>4.4099908734047212E-6</c:v>
                </c:pt>
                <c:pt idx="223">
                  <c:v>2.450190534249552E-6</c:v>
                </c:pt>
                <c:pt idx="224">
                  <c:v>2.6164820628117575E-5</c:v>
                </c:pt>
                <c:pt idx="225">
                  <c:v>7.2034549620844125E-5</c:v>
                </c:pt>
                <c:pt idx="226">
                  <c:v>1.3503226569254841E-4</c:v>
                </c:pt>
                <c:pt idx="227">
                  <c:v>2.0895397820194507E-4</c:v>
                </c:pt>
                <c:pt idx="228">
                  <c:v>2.8687175087836812E-4</c:v>
                </c:pt>
                <c:pt idx="229">
                  <c:v>3.6167639163569318E-4</c:v>
                </c:pt>
                <c:pt idx="230">
                  <c:v>4.2666464776967849E-4</c:v>
                </c:pt>
                <c:pt idx="231">
                  <c:v>4.7611579214324205E-4</c:v>
                </c:pt>
                <c:pt idx="232">
                  <c:v>5.0579751950069127E-4</c:v>
                </c:pt>
                <c:pt idx="233">
                  <c:v>5.1334278563987137E-4</c:v>
                </c:pt>
                <c:pt idx="234">
                  <c:v>4.9844880203856975E-4</c:v>
                </c:pt>
                <c:pt idx="235">
                  <c:v>4.6286715695649522E-4</c:v>
                </c:pt>
                <c:pt idx="236">
                  <c:v>4.1017867964289072E-4</c:v>
                </c:pt>
                <c:pt idx="237">
                  <c:v>3.4537510444188914E-4</c:v>
                </c:pt>
                <c:pt idx="238">
                  <c:v>2.7429715665646211E-4</c:v>
                </c:pt>
                <c:pt idx="239">
                  <c:v>2.030000188420124E-4</c:v>
                </c:pt>
                <c:pt idx="240">
                  <c:v>1.3712744978305758E-4</c:v>
                </c:pt>
                <c:pt idx="241">
                  <c:v>8.1372585303612441E-5</c:v>
                </c:pt>
                <c:pt idx="242">
                  <c:v>3.908702583599838E-5</c:v>
                </c:pt>
                <c:pt idx="243">
                  <c:v>1.2073913908068871E-5</c:v>
                </c:pt>
                <c:pt idx="244">
                  <c:v>5.7104405876738322E-7</c:v>
                </c:pt>
                <c:pt idx="245">
                  <c:v>3.402908519703129E-6</c:v>
                </c:pt>
                <c:pt idx="246">
                  <c:v>1.8260880157198963E-5</c:v>
                </c:pt>
                <c:pt idx="247">
                  <c:v>4.2060903691144608E-5</c:v>
                </c:pt>
                <c:pt idx="248">
                  <c:v>7.1327792787648575E-5</c:v>
                </c:pt>
                <c:pt idx="249">
                  <c:v>1.0256212447416192E-4</c:v>
                </c:pt>
                <c:pt idx="250">
                  <c:v>1.3255650265217589E-4</c:v>
                </c:pt>
                <c:pt idx="251">
                  <c:v>1.5863962881688845E-4</c:v>
                </c:pt>
                <c:pt idx="252">
                  <c:v>1.7883721084276935E-4</c:v>
                </c:pt>
                <c:pt idx="253">
                  <c:v>1.9194750386650493E-4</c:v>
                </c:pt>
                <c:pt idx="254">
                  <c:v>1.9753636129959745E-4</c:v>
                </c:pt>
                <c:pt idx="255">
                  <c:v>1.9586250464194817E-4</c:v>
                </c:pt>
                <c:pt idx="256">
                  <c:v>1.8774859125189925E-4</c:v>
                </c:pt>
                <c:pt idx="257">
                  <c:v>1.7441734776879031E-4</c:v>
                </c:pt>
                <c:pt idx="258">
                  <c:v>1.5731397362307584E-4</c:v>
                </c:pt>
                <c:pt idx="259">
                  <c:v>1.3793560496612507E-4</c:v>
                </c:pt>
                <c:pt idx="260">
                  <c:v>1.1768558511835364E-4</c:v>
                </c:pt>
                <c:pt idx="261">
                  <c:v>9.7764964006118903E-5</c:v>
                </c:pt>
                <c:pt idx="262">
                  <c:v>7.9106990219730524E-5</c:v>
                </c:pt>
                <c:pt idx="263">
                  <c:v>6.2353661388207565E-5</c:v>
                </c:pt>
                <c:pt idx="264">
                  <c:v>4.7867901485159065E-5</c:v>
                </c:pt>
                <c:pt idx="265">
                  <c:v>3.5771479980200612E-5</c:v>
                </c:pt>
                <c:pt idx="266">
                  <c:v>2.5997639283093098E-5</c:v>
                </c:pt>
                <c:pt idx="267">
                  <c:v>1.8348260005337665E-5</c:v>
                </c:pt>
                <c:pt idx="268">
                  <c:v>1.2547611433526209E-5</c:v>
                </c:pt>
                <c:pt idx="269">
                  <c:v>8.2875400493812645E-6</c:v>
                </c:pt>
                <c:pt idx="270">
                  <c:v>5.2616736534154722E-6</c:v>
                </c:pt>
                <c:pt idx="271">
                  <c:v>3.1884220531625491E-6</c:v>
                </c:pt>
                <c:pt idx="272">
                  <c:v>1.8240428471882602E-6</c:v>
                </c:pt>
                <c:pt idx="273">
                  <c:v>9.6782317162778965E-7</c:v>
                </c:pt>
                <c:pt idx="274">
                  <c:v>4.6164051153587862E-7</c:v>
                </c:pt>
                <c:pt idx="275">
                  <c:v>1.8599166000638999E-7</c:v>
                </c:pt>
                <c:pt idx="276">
                  <c:v>5.4196505810044901E-8</c:v>
                </c:pt>
                <c:pt idx="277">
                  <c:v>6.0316950693428579E-9</c:v>
                </c:pt>
                <c:pt idx="278">
                  <c:v>1.621058235899809E-9</c:v>
                </c:pt>
                <c:pt idx="279">
                  <c:v>1.60543470830625E-8</c:v>
                </c:pt>
                <c:pt idx="280">
                  <c:v>3.494037470189961E-8</c:v>
                </c:pt>
                <c:pt idx="281">
                  <c:v>5.0921480385699573E-8</c:v>
                </c:pt>
                <c:pt idx="282">
                  <c:v>6.1069032697943448E-8</c:v>
                </c:pt>
                <c:pt idx="283">
                  <c:v>6.5026529294991601E-8</c:v>
                </c:pt>
                <c:pt idx="284">
                  <c:v>6.3750590186614773E-8</c:v>
                </c:pt>
                <c:pt idx="285">
                  <c:v>5.8706512596408949E-8</c:v>
                </c:pt>
                <c:pt idx="286">
                  <c:v>5.1393366660525232E-8</c:v>
                </c:pt>
                <c:pt idx="287">
                  <c:v>4.3096550240249653E-8</c:v>
                </c:pt>
                <c:pt idx="288">
                  <c:v>3.4788748075366848E-8</c:v>
                </c:pt>
                <c:pt idx="289">
                  <c:v>2.7120883028819185E-8</c:v>
                </c:pt>
                <c:pt idx="290">
                  <c:v>2.0461851655397074E-8</c:v>
                </c:pt>
                <c:pt idx="291">
                  <c:v>1.4959408580074655E-8</c:v>
                </c:pt>
                <c:pt idx="292">
                  <c:v>1.0604808623061453E-8</c:v>
                </c:pt>
                <c:pt idx="293">
                  <c:v>7.2912349907099794E-9</c:v>
                </c:pt>
                <c:pt idx="294">
                  <c:v>4.8611983099057989E-9</c:v>
                </c:pt>
                <c:pt idx="295">
                  <c:v>3.1415010222944774E-9</c:v>
                </c:pt>
                <c:pt idx="296">
                  <c:v>1.9664629251372532E-9</c:v>
                </c:pt>
                <c:pt idx="297">
                  <c:v>1.1912519645072601E-9</c:v>
                </c:pt>
                <c:pt idx="298">
                  <c:v>6.9763616865588163E-10</c:v>
                </c:pt>
                <c:pt idx="299">
                  <c:v>3.944868992749508E-10</c:v>
                </c:pt>
                <c:pt idx="300">
                  <c:v>2.1509211976140941E-10</c:v>
                </c:pt>
                <c:pt idx="301">
                  <c:v>1.1291697101195528E-10</c:v>
                </c:pt>
                <c:pt idx="302">
                  <c:v>5.6982231003437092E-11</c:v>
                </c:pt>
                <c:pt idx="303">
                  <c:v>2.7594273205520419E-11</c:v>
                </c:pt>
                <c:pt idx="304">
                  <c:v>1.2799846888836019E-11</c:v>
                </c:pt>
                <c:pt idx="305">
                  <c:v>5.6762158058952781E-12</c:v>
                </c:pt>
                <c:pt idx="306">
                  <c:v>2.4015953222816756E-12</c:v>
                </c:pt>
                <c:pt idx="307">
                  <c:v>9.673954571648556E-13</c:v>
                </c:pt>
                <c:pt idx="308">
                  <c:v>3.7017551126950737E-13</c:v>
                </c:pt>
                <c:pt idx="309">
                  <c:v>1.3424825358172929E-13</c:v>
                </c:pt>
                <c:pt idx="310">
                  <c:v>4.6033004827711222E-14</c:v>
                </c:pt>
                <c:pt idx="311">
                  <c:v>1.4887448236893641E-14</c:v>
                </c:pt>
                <c:pt idx="312">
                  <c:v>4.529654723540095E-15</c:v>
                </c:pt>
                <c:pt idx="313">
                  <c:v>1.293263144590742E-15</c:v>
                </c:pt>
                <c:pt idx="314">
                  <c:v>3.4558651799281053E-16</c:v>
                </c:pt>
                <c:pt idx="315">
                  <c:v>8.6207382037037062E-17</c:v>
                </c:pt>
                <c:pt idx="316">
                  <c:v>2.0023133343809902E-17</c:v>
                </c:pt>
                <c:pt idx="317">
                  <c:v>4.3194687987755797E-18</c:v>
                </c:pt>
                <c:pt idx="318">
                  <c:v>8.6337383815898933E-19</c:v>
                </c:pt>
                <c:pt idx="319">
                  <c:v>1.5953952953922562E-19</c:v>
                </c:pt>
                <c:pt idx="320">
                  <c:v>2.7199620766409472E-20</c:v>
                </c:pt>
                <c:pt idx="321">
                  <c:v>4.270822206706662E-21</c:v>
                </c:pt>
                <c:pt idx="322">
                  <c:v>6.1653285840495366E-22</c:v>
                </c:pt>
                <c:pt idx="323">
                  <c:v>8.1464731685742244E-23</c:v>
                </c:pt>
                <c:pt idx="324">
                  <c:v>8.0877709923874416E-24</c:v>
                </c:pt>
                <c:pt idx="325">
                  <c:v>7.3135512796770427E-25</c:v>
                </c:pt>
              </c:numCache>
            </c:numRef>
          </c:yVal>
          <c:smooth val="1"/>
        </c:ser>
        <c:ser>
          <c:idx val="2"/>
          <c:order val="4"/>
          <c:tx>
            <c:v>NR</c:v>
          </c:tx>
          <c:marker>
            <c:symbol val="none"/>
          </c:marker>
          <c:xVal>
            <c:numRef>
              <c:f>'5dnew'!$E$2:$E$185</c:f>
              <c:numCache>
                <c:formatCode>0.00E+00</c:formatCode>
                <c:ptCount val="184"/>
                <c:pt idx="0">
                  <c:v>2.2900000000000001E-4</c:v>
                </c:pt>
                <c:pt idx="1">
                  <c:v>2.4399999999999999E-4</c:v>
                </c:pt>
                <c:pt idx="2">
                  <c:v>2.5900000000000001E-4</c:v>
                </c:pt>
                <c:pt idx="3">
                  <c:v>2.7599999999999999E-4</c:v>
                </c:pt>
                <c:pt idx="4">
                  <c:v>2.9399999999999999E-4</c:v>
                </c:pt>
                <c:pt idx="5">
                  <c:v>3.1300000000000002E-4</c:v>
                </c:pt>
                <c:pt idx="6">
                  <c:v>3.3300000000000002E-4</c:v>
                </c:pt>
                <c:pt idx="7">
                  <c:v>3.5500000000000001E-4</c:v>
                </c:pt>
                <c:pt idx="8">
                  <c:v>3.77E-4</c:v>
                </c:pt>
                <c:pt idx="9">
                  <c:v>4.0200000000000001E-4</c:v>
                </c:pt>
                <c:pt idx="10">
                  <c:v>4.28E-4</c:v>
                </c:pt>
                <c:pt idx="11">
                  <c:v>4.55E-4</c:v>
                </c:pt>
                <c:pt idx="12">
                  <c:v>4.8500000000000003E-4</c:v>
                </c:pt>
                <c:pt idx="13">
                  <c:v>5.1599999999999997E-4</c:v>
                </c:pt>
                <c:pt idx="14">
                  <c:v>5.4900000000000001E-4</c:v>
                </c:pt>
                <c:pt idx="15">
                  <c:v>5.8500000000000002E-4</c:v>
                </c:pt>
                <c:pt idx="16">
                  <c:v>6.2200000000000005E-4</c:v>
                </c:pt>
                <c:pt idx="17">
                  <c:v>6.6200000000000005E-4</c:v>
                </c:pt>
                <c:pt idx="18">
                  <c:v>7.0500000000000001E-4</c:v>
                </c:pt>
                <c:pt idx="19">
                  <c:v>7.5100000000000004E-4</c:v>
                </c:pt>
                <c:pt idx="20">
                  <c:v>7.9900000000000001E-4</c:v>
                </c:pt>
                <c:pt idx="21">
                  <c:v>8.5099999999999998E-4</c:v>
                </c:pt>
                <c:pt idx="22">
                  <c:v>9.0499999999999999E-4</c:v>
                </c:pt>
                <c:pt idx="23">
                  <c:v>9.6400000000000001E-4</c:v>
                </c:pt>
                <c:pt idx="24">
                  <c:v>1.0300000000000001E-3</c:v>
                </c:pt>
                <c:pt idx="25">
                  <c:v>1.09E-3</c:v>
                </c:pt>
                <c:pt idx="26">
                  <c:v>1.16E-3</c:v>
                </c:pt>
                <c:pt idx="27">
                  <c:v>1.24E-3</c:v>
                </c:pt>
                <c:pt idx="28">
                  <c:v>1.32E-3</c:v>
                </c:pt>
                <c:pt idx="29">
                  <c:v>1.4E-3</c:v>
                </c:pt>
                <c:pt idx="30">
                  <c:v>1.49E-3</c:v>
                </c:pt>
                <c:pt idx="31">
                  <c:v>1.5900000000000001E-3</c:v>
                </c:pt>
                <c:pt idx="32">
                  <c:v>1.6900000000000001E-3</c:v>
                </c:pt>
                <c:pt idx="33">
                  <c:v>1.8E-3</c:v>
                </c:pt>
                <c:pt idx="34">
                  <c:v>1.92E-3</c:v>
                </c:pt>
                <c:pt idx="35">
                  <c:v>2.0400000000000001E-3</c:v>
                </c:pt>
                <c:pt idx="36">
                  <c:v>2.1700000000000001E-3</c:v>
                </c:pt>
                <c:pt idx="37">
                  <c:v>2.31E-3</c:v>
                </c:pt>
                <c:pt idx="38">
                  <c:v>2.4599999999999999E-3</c:v>
                </c:pt>
                <c:pt idx="39">
                  <c:v>2.6199999999999999E-3</c:v>
                </c:pt>
                <c:pt idx="40">
                  <c:v>2.7899999999999999E-3</c:v>
                </c:pt>
                <c:pt idx="41">
                  <c:v>2.97E-3</c:v>
                </c:pt>
                <c:pt idx="42">
                  <c:v>3.16E-3</c:v>
                </c:pt>
                <c:pt idx="43">
                  <c:v>3.3600000000000001E-3</c:v>
                </c:pt>
                <c:pt idx="44">
                  <c:v>3.5799999999999998E-3</c:v>
                </c:pt>
                <c:pt idx="45">
                  <c:v>3.81E-3</c:v>
                </c:pt>
                <c:pt idx="46">
                  <c:v>4.0600000000000002E-3</c:v>
                </c:pt>
                <c:pt idx="47">
                  <c:v>4.3200000000000001E-3</c:v>
                </c:pt>
                <c:pt idx="48">
                  <c:v>4.5999999999999999E-3</c:v>
                </c:pt>
                <c:pt idx="49">
                  <c:v>4.8999999999999998E-3</c:v>
                </c:pt>
                <c:pt idx="50">
                  <c:v>5.2100000000000002E-3</c:v>
                </c:pt>
                <c:pt idx="51">
                  <c:v>5.5500000000000002E-3</c:v>
                </c:pt>
                <c:pt idx="52">
                  <c:v>5.8999999999999999E-3</c:v>
                </c:pt>
                <c:pt idx="53">
                  <c:v>6.2899999999999996E-3</c:v>
                </c:pt>
                <c:pt idx="54">
                  <c:v>6.6899999999999998E-3</c:v>
                </c:pt>
                <c:pt idx="55">
                  <c:v>7.1199999999999996E-3</c:v>
                </c:pt>
                <c:pt idx="56">
                  <c:v>7.5799999999999999E-3</c:v>
                </c:pt>
                <c:pt idx="57">
                  <c:v>8.0700000000000008E-3</c:v>
                </c:pt>
                <c:pt idx="58">
                  <c:v>8.5900000000000004E-3</c:v>
                </c:pt>
                <c:pt idx="59">
                  <c:v>9.1500000000000001E-3</c:v>
                </c:pt>
                <c:pt idx="60">
                  <c:v>9.7400000000000004E-3</c:v>
                </c:pt>
                <c:pt idx="61">
                  <c:v>1.04E-2</c:v>
                </c:pt>
                <c:pt idx="62">
                  <c:v>1.0999999999999999E-2</c:v>
                </c:pt>
                <c:pt idx="63">
                  <c:v>1.17E-2</c:v>
                </c:pt>
                <c:pt idx="64">
                  <c:v>1.2500000000000001E-2</c:v>
                </c:pt>
                <c:pt idx="65">
                  <c:v>1.3299999999999999E-2</c:v>
                </c:pt>
                <c:pt idx="66">
                  <c:v>1.4200000000000001E-2</c:v>
                </c:pt>
                <c:pt idx="67">
                  <c:v>1.5100000000000001E-2</c:v>
                </c:pt>
                <c:pt idx="68">
                  <c:v>1.61E-2</c:v>
                </c:pt>
                <c:pt idx="69">
                  <c:v>1.7100000000000001E-2</c:v>
                </c:pt>
                <c:pt idx="70">
                  <c:v>1.8200000000000001E-2</c:v>
                </c:pt>
                <c:pt idx="71">
                  <c:v>1.9400000000000001E-2</c:v>
                </c:pt>
                <c:pt idx="72">
                  <c:v>2.06E-2</c:v>
                </c:pt>
                <c:pt idx="73">
                  <c:v>2.1899999999999999E-2</c:v>
                </c:pt>
                <c:pt idx="74">
                  <c:v>2.3400000000000001E-2</c:v>
                </c:pt>
                <c:pt idx="75">
                  <c:v>2.4899999999999999E-2</c:v>
                </c:pt>
                <c:pt idx="76">
                  <c:v>2.6499999999999999E-2</c:v>
                </c:pt>
                <c:pt idx="77">
                  <c:v>2.8199999999999999E-2</c:v>
                </c:pt>
                <c:pt idx="78">
                  <c:v>0.03</c:v>
                </c:pt>
                <c:pt idx="79">
                  <c:v>3.1899999999999998E-2</c:v>
                </c:pt>
                <c:pt idx="80">
                  <c:v>3.4000000000000002E-2</c:v>
                </c:pt>
                <c:pt idx="81">
                  <c:v>3.6200000000000003E-2</c:v>
                </c:pt>
                <c:pt idx="82">
                  <c:v>3.85E-2</c:v>
                </c:pt>
                <c:pt idx="83">
                  <c:v>4.1000000000000002E-2</c:v>
                </c:pt>
                <c:pt idx="84">
                  <c:v>4.36E-2</c:v>
                </c:pt>
                <c:pt idx="85">
                  <c:v>4.6399999999999997E-2</c:v>
                </c:pt>
                <c:pt idx="86">
                  <c:v>4.9399999999999999E-2</c:v>
                </c:pt>
                <c:pt idx="87">
                  <c:v>5.2600000000000001E-2</c:v>
                </c:pt>
                <c:pt idx="88">
                  <c:v>5.6000000000000001E-2</c:v>
                </c:pt>
                <c:pt idx="89">
                  <c:v>5.96E-2</c:v>
                </c:pt>
                <c:pt idx="90">
                  <c:v>6.3500000000000001E-2</c:v>
                </c:pt>
                <c:pt idx="91">
                  <c:v>6.7599999999999993E-2</c:v>
                </c:pt>
                <c:pt idx="92">
                  <c:v>7.1900000000000006E-2</c:v>
                </c:pt>
                <c:pt idx="93">
                  <c:v>7.6600000000000001E-2</c:v>
                </c:pt>
                <c:pt idx="94">
                  <c:v>8.1500000000000003E-2</c:v>
                </c:pt>
                <c:pt idx="95">
                  <c:v>8.6800000000000002E-2</c:v>
                </c:pt>
                <c:pt idx="96">
                  <c:v>9.2399999999999996E-2</c:v>
                </c:pt>
                <c:pt idx="97">
                  <c:v>9.8299999999999998E-2</c:v>
                </c:pt>
                <c:pt idx="98">
                  <c:v>0.105</c:v>
                </c:pt>
                <c:pt idx="99">
                  <c:v>0.111</c:v>
                </c:pt>
                <c:pt idx="100">
                  <c:v>0.11899999999999999</c:v>
                </c:pt>
                <c:pt idx="101">
                  <c:v>0.126</c:v>
                </c:pt>
                <c:pt idx="102">
                  <c:v>0.13400000000000001</c:v>
                </c:pt>
                <c:pt idx="103">
                  <c:v>0.14299999999999999</c:v>
                </c:pt>
                <c:pt idx="104">
                  <c:v>0.152</c:v>
                </c:pt>
                <c:pt idx="105">
                  <c:v>0.16200000000000001</c:v>
                </c:pt>
                <c:pt idx="106">
                  <c:v>0.17299999999999999</c:v>
                </c:pt>
                <c:pt idx="107">
                  <c:v>0.184</c:v>
                </c:pt>
                <c:pt idx="108">
                  <c:v>0.19600000000000001</c:v>
                </c:pt>
                <c:pt idx="109">
                  <c:v>0.20799999999999999</c:v>
                </c:pt>
                <c:pt idx="110">
                  <c:v>0.222</c:v>
                </c:pt>
                <c:pt idx="111">
                  <c:v>0.23599999999999999</c:v>
                </c:pt>
                <c:pt idx="112">
                  <c:v>0.251</c:v>
                </c:pt>
                <c:pt idx="113">
                  <c:v>0.26700000000000002</c:v>
                </c:pt>
                <c:pt idx="114">
                  <c:v>0.28399999999999997</c:v>
                </c:pt>
                <c:pt idx="115">
                  <c:v>0.30299999999999999</c:v>
                </c:pt>
                <c:pt idx="116">
                  <c:v>0.32200000000000001</c:v>
                </c:pt>
                <c:pt idx="117">
                  <c:v>0.34300000000000003</c:v>
                </c:pt>
                <c:pt idx="118">
                  <c:v>0.36499999999999999</c:v>
                </c:pt>
                <c:pt idx="119">
                  <c:v>0.38900000000000001</c:v>
                </c:pt>
                <c:pt idx="120">
                  <c:v>0.41399999999999998</c:v>
                </c:pt>
                <c:pt idx="121">
                  <c:v>0.441</c:v>
                </c:pt>
                <c:pt idx="122">
                  <c:v>0.46899999999999997</c:v>
                </c:pt>
                <c:pt idx="123">
                  <c:v>0.499</c:v>
                </c:pt>
                <c:pt idx="124">
                  <c:v>0.53200000000000003</c:v>
                </c:pt>
                <c:pt idx="125">
                  <c:v>0.56599999999999995</c:v>
                </c:pt>
                <c:pt idx="126">
                  <c:v>0.60199999999999998</c:v>
                </c:pt>
                <c:pt idx="127">
                  <c:v>0.64100000000000001</c:v>
                </c:pt>
                <c:pt idx="128">
                  <c:v>0.68200000000000005</c:v>
                </c:pt>
                <c:pt idx="129">
                  <c:v>0.72599999999999998</c:v>
                </c:pt>
                <c:pt idx="130">
                  <c:v>0.77300000000000002</c:v>
                </c:pt>
                <c:pt idx="131">
                  <c:v>0.82299999999999995</c:v>
                </c:pt>
                <c:pt idx="132">
                  <c:v>0.876</c:v>
                </c:pt>
                <c:pt idx="133">
                  <c:v>0.93300000000000005</c:v>
                </c:pt>
                <c:pt idx="134">
                  <c:v>0.99299999999999999</c:v>
                </c:pt>
                <c:pt idx="135">
                  <c:v>1.06</c:v>
                </c:pt>
                <c:pt idx="136">
                  <c:v>1.1299999999999999</c:v>
                </c:pt>
                <c:pt idx="137">
                  <c:v>1.2</c:v>
                </c:pt>
                <c:pt idx="138">
                  <c:v>1.28</c:v>
                </c:pt>
                <c:pt idx="139">
                  <c:v>1.36</c:v>
                </c:pt>
                <c:pt idx="140">
                  <c:v>1.44</c:v>
                </c:pt>
                <c:pt idx="141">
                  <c:v>1.54</c:v>
                </c:pt>
                <c:pt idx="142">
                  <c:v>1.64</c:v>
                </c:pt>
                <c:pt idx="143">
                  <c:v>1.74</c:v>
                </c:pt>
                <c:pt idx="144">
                  <c:v>1.86</c:v>
                </c:pt>
                <c:pt idx="145">
                  <c:v>1.97</c:v>
                </c:pt>
                <c:pt idx="146">
                  <c:v>2.1</c:v>
                </c:pt>
                <c:pt idx="147">
                  <c:v>2.2400000000000002</c:v>
                </c:pt>
                <c:pt idx="148">
                  <c:v>2.38</c:v>
                </c:pt>
                <c:pt idx="149">
                  <c:v>2.54</c:v>
                </c:pt>
                <c:pt idx="150">
                  <c:v>2.7</c:v>
                </c:pt>
                <c:pt idx="151">
                  <c:v>2.87</c:v>
                </c:pt>
                <c:pt idx="152">
                  <c:v>3.06</c:v>
                </c:pt>
                <c:pt idx="153">
                  <c:v>3.26</c:v>
                </c:pt>
                <c:pt idx="154">
                  <c:v>3.47</c:v>
                </c:pt>
                <c:pt idx="155">
                  <c:v>3.69</c:v>
                </c:pt>
                <c:pt idx="156">
                  <c:v>3.93</c:v>
                </c:pt>
                <c:pt idx="157">
                  <c:v>4.18</c:v>
                </c:pt>
                <c:pt idx="158">
                  <c:v>4.45</c:v>
                </c:pt>
                <c:pt idx="159">
                  <c:v>4.74</c:v>
                </c:pt>
                <c:pt idx="160">
                  <c:v>5.04</c:v>
                </c:pt>
                <c:pt idx="161">
                  <c:v>5.37</c:v>
                </c:pt>
                <c:pt idx="162">
                  <c:v>5.71</c:v>
                </c:pt>
                <c:pt idx="163">
                  <c:v>6.08</c:v>
                </c:pt>
                <c:pt idx="164">
                  <c:v>6.48</c:v>
                </c:pt>
                <c:pt idx="165">
                  <c:v>6.89</c:v>
                </c:pt>
                <c:pt idx="166">
                  <c:v>7.34</c:v>
                </c:pt>
                <c:pt idx="167">
                  <c:v>7.81</c:v>
                </c:pt>
                <c:pt idx="168">
                  <c:v>8.31</c:v>
                </c:pt>
                <c:pt idx="169">
                  <c:v>8.85</c:v>
                </c:pt>
                <c:pt idx="170">
                  <c:v>9.42</c:v>
                </c:pt>
                <c:pt idx="171">
                  <c:v>10</c:v>
                </c:pt>
                <c:pt idx="172">
                  <c:v>10.7</c:v>
                </c:pt>
                <c:pt idx="173">
                  <c:v>11.4</c:v>
                </c:pt>
                <c:pt idx="174">
                  <c:v>12.1</c:v>
                </c:pt>
                <c:pt idx="175">
                  <c:v>12.9</c:v>
                </c:pt>
                <c:pt idx="176">
                  <c:v>13.7</c:v>
                </c:pt>
                <c:pt idx="177">
                  <c:v>14.6</c:v>
                </c:pt>
                <c:pt idx="178">
                  <c:v>15.5</c:v>
                </c:pt>
                <c:pt idx="179">
                  <c:v>16.5</c:v>
                </c:pt>
                <c:pt idx="180">
                  <c:v>17.600000000000001</c:v>
                </c:pt>
                <c:pt idx="181">
                  <c:v>18.7</c:v>
                </c:pt>
                <c:pt idx="182">
                  <c:v>19.899999999999999</c:v>
                </c:pt>
                <c:pt idx="183">
                  <c:v>21.2</c:v>
                </c:pt>
              </c:numCache>
            </c:numRef>
          </c:xVal>
          <c:yVal>
            <c:numRef>
              <c:f>'5dnew'!$G$2:$G$185</c:f>
              <c:numCache>
                <c:formatCode>0.00E+00</c:formatCode>
                <c:ptCount val="184"/>
                <c:pt idx="0">
                  <c:v>2.5100099999999999E-15</c:v>
                </c:pt>
                <c:pt idx="1">
                  <c:v>3.6481599999999997E-15</c:v>
                </c:pt>
                <c:pt idx="2">
                  <c:v>5.2998400000000005E-15</c:v>
                </c:pt>
                <c:pt idx="3">
                  <c:v>7.7088400000000016E-15</c:v>
                </c:pt>
                <c:pt idx="4">
                  <c:v>1.1235999999999999E-14</c:v>
                </c:pt>
                <c:pt idx="5">
                  <c:v>1.6384000000000001E-14</c:v>
                </c:pt>
                <c:pt idx="6">
                  <c:v>2.3716E-14</c:v>
                </c:pt>
                <c:pt idx="7">
                  <c:v>3.4225000000000001E-14</c:v>
                </c:pt>
                <c:pt idx="8">
                  <c:v>4.9728999999999997E-14</c:v>
                </c:pt>
                <c:pt idx="9">
                  <c:v>7.2360999999999991E-14</c:v>
                </c:pt>
                <c:pt idx="10">
                  <c:v>1.05625E-13</c:v>
                </c:pt>
                <c:pt idx="11">
                  <c:v>1.52881E-13</c:v>
                </c:pt>
                <c:pt idx="12">
                  <c:v>2.22784E-13</c:v>
                </c:pt>
                <c:pt idx="13">
                  <c:v>3.2376099999999995E-13</c:v>
                </c:pt>
                <c:pt idx="14">
                  <c:v>4.6922500000000005E-13</c:v>
                </c:pt>
                <c:pt idx="15">
                  <c:v>6.8227600000000001E-13</c:v>
                </c:pt>
                <c:pt idx="16">
                  <c:v>9.9002499999999991E-13</c:v>
                </c:pt>
                <c:pt idx="17">
                  <c:v>1.4399999999999999E-12</c:v>
                </c:pt>
                <c:pt idx="18">
                  <c:v>2.0736E-12</c:v>
                </c:pt>
                <c:pt idx="19">
                  <c:v>3.0276000000000001E-12</c:v>
                </c:pt>
                <c:pt idx="20">
                  <c:v>4.4099999999999992E-12</c:v>
                </c:pt>
                <c:pt idx="21">
                  <c:v>6.4008999999999995E-12</c:v>
                </c:pt>
                <c:pt idx="22">
                  <c:v>9.2416000000000013E-12</c:v>
                </c:pt>
                <c:pt idx="23">
                  <c:v>1.3395600000000002E-11</c:v>
                </c:pt>
                <c:pt idx="24">
                  <c:v>1.94481E-11</c:v>
                </c:pt>
                <c:pt idx="25">
                  <c:v>2.8196100000000001E-11</c:v>
                </c:pt>
                <c:pt idx="26">
                  <c:v>4.0959999999999993E-11</c:v>
                </c:pt>
                <c:pt idx="27">
                  <c:v>5.9290000000000009E-11</c:v>
                </c:pt>
                <c:pt idx="28">
                  <c:v>8.5932899999999988E-11</c:v>
                </c:pt>
                <c:pt idx="29">
                  <c:v>1.2543999999999998E-10</c:v>
                </c:pt>
                <c:pt idx="30">
                  <c:v>1.7956000000000002E-10</c:v>
                </c:pt>
                <c:pt idx="31">
                  <c:v>2.5920999999999992E-10</c:v>
                </c:pt>
                <c:pt idx="32">
                  <c:v>3.7636000000000003E-10</c:v>
                </c:pt>
                <c:pt idx="33">
                  <c:v>5.4756000000000002E-10</c:v>
                </c:pt>
                <c:pt idx="34">
                  <c:v>7.8960999999999992E-10</c:v>
                </c:pt>
                <c:pt idx="35">
                  <c:v>1.14244E-9</c:v>
                </c:pt>
                <c:pt idx="36">
                  <c:v>1.6483599999999999E-9</c:v>
                </c:pt>
                <c:pt idx="37">
                  <c:v>2.38144E-9</c:v>
                </c:pt>
                <c:pt idx="38">
                  <c:v>3.43396E-9</c:v>
                </c:pt>
                <c:pt idx="39">
                  <c:v>4.9561600000000004E-9</c:v>
                </c:pt>
                <c:pt idx="40">
                  <c:v>7.1571599999999997E-9</c:v>
                </c:pt>
                <c:pt idx="41">
                  <c:v>1.0404E-8</c:v>
                </c:pt>
                <c:pt idx="42">
                  <c:v>1.4883999999999999E-8</c:v>
                </c:pt>
                <c:pt idx="43">
                  <c:v>2.1316E-8</c:v>
                </c:pt>
                <c:pt idx="44">
                  <c:v>3.0624999999999998E-8</c:v>
                </c:pt>
                <c:pt idx="45">
                  <c:v>4.4100000000000004E-8</c:v>
                </c:pt>
                <c:pt idx="46">
                  <c:v>6.3503999999999997E-8</c:v>
                </c:pt>
                <c:pt idx="47">
                  <c:v>9.1204000000000014E-8</c:v>
                </c:pt>
                <c:pt idx="48">
                  <c:v>1.3032099999999999E-7</c:v>
                </c:pt>
                <c:pt idx="49">
                  <c:v>1.8662399999999999E-7</c:v>
                </c:pt>
                <c:pt idx="50">
                  <c:v>2.6728899999999998E-7</c:v>
                </c:pt>
                <c:pt idx="51">
                  <c:v>3.8192399999999992E-7</c:v>
                </c:pt>
                <c:pt idx="52">
                  <c:v>5.46121E-7</c:v>
                </c:pt>
                <c:pt idx="53">
                  <c:v>7.7792399999999992E-7</c:v>
                </c:pt>
                <c:pt idx="54">
                  <c:v>1.1024999999999998E-6</c:v>
                </c:pt>
                <c:pt idx="55">
                  <c:v>1.5876000000000001E-6</c:v>
                </c:pt>
                <c:pt idx="56">
                  <c:v>2.2500000000000001E-6</c:v>
                </c:pt>
                <c:pt idx="57">
                  <c:v>3.1683999999999996E-6</c:v>
                </c:pt>
                <c:pt idx="58">
                  <c:v>4.4943999999999997E-6</c:v>
                </c:pt>
                <c:pt idx="59">
                  <c:v>6.3504000000000002E-6</c:v>
                </c:pt>
                <c:pt idx="60">
                  <c:v>8.940100000000001E-6</c:v>
                </c:pt>
                <c:pt idx="61">
                  <c:v>1.2602500000000002E-5</c:v>
                </c:pt>
                <c:pt idx="62">
                  <c:v>1.7724100000000002E-5</c:v>
                </c:pt>
                <c:pt idx="63">
                  <c:v>2.4800400000000001E-5</c:v>
                </c:pt>
                <c:pt idx="64">
                  <c:v>3.4692100000000006E-5</c:v>
                </c:pt>
                <c:pt idx="65">
                  <c:v>4.8441600000000001E-5</c:v>
                </c:pt>
                <c:pt idx="66">
                  <c:v>6.7404100000000001E-5</c:v>
                </c:pt>
                <c:pt idx="67">
                  <c:v>9.3508899999999995E-5</c:v>
                </c:pt>
                <c:pt idx="68">
                  <c:v>1.2996000000000001E-4</c:v>
                </c:pt>
                <c:pt idx="69">
                  <c:v>1.7689E-4</c:v>
                </c:pt>
                <c:pt idx="70">
                  <c:v>2.4335999999999997E-4</c:v>
                </c:pt>
                <c:pt idx="71">
                  <c:v>3.3489000000000001E-4</c:v>
                </c:pt>
                <c:pt idx="72">
                  <c:v>4.5795999999999993E-4</c:v>
                </c:pt>
                <c:pt idx="73">
                  <c:v>6.2000999999999994E-4</c:v>
                </c:pt>
                <c:pt idx="74">
                  <c:v>8.4100000000000006E-4</c:v>
                </c:pt>
                <c:pt idx="75">
                  <c:v>1.1289599999999998E-3</c:v>
                </c:pt>
                <c:pt idx="76">
                  <c:v>1.5132099999999999E-3</c:v>
                </c:pt>
                <c:pt idx="77">
                  <c:v>2.0070399999999999E-3</c:v>
                </c:pt>
                <c:pt idx="78">
                  <c:v>2.66256E-3</c:v>
                </c:pt>
                <c:pt idx="79">
                  <c:v>3.5046400000000003E-3</c:v>
                </c:pt>
                <c:pt idx="80">
                  <c:v>4.5832899999999994E-3</c:v>
                </c:pt>
                <c:pt idx="81">
                  <c:v>5.959840000000001E-3</c:v>
                </c:pt>
                <c:pt idx="82">
                  <c:v>7.67376E-3</c:v>
                </c:pt>
                <c:pt idx="83">
                  <c:v>9.8208099999999993E-3</c:v>
                </c:pt>
                <c:pt idx="84">
                  <c:v>1.2544000000000001E-2</c:v>
                </c:pt>
                <c:pt idx="85">
                  <c:v>1.5625E-2</c:v>
                </c:pt>
                <c:pt idx="86">
                  <c:v>1.9600000000000003E-2</c:v>
                </c:pt>
                <c:pt idx="87">
                  <c:v>2.4025000000000001E-2</c:v>
                </c:pt>
                <c:pt idx="88">
                  <c:v>2.9241000000000003E-2</c:v>
                </c:pt>
                <c:pt idx="89">
                  <c:v>3.5344E-2</c:v>
                </c:pt>
                <c:pt idx="90">
                  <c:v>4.2024999999999993E-2</c:v>
                </c:pt>
                <c:pt idx="91">
                  <c:v>4.9284000000000001E-2</c:v>
                </c:pt>
                <c:pt idx="92">
                  <c:v>5.7120999999999998E-2</c:v>
                </c:pt>
                <c:pt idx="93">
                  <c:v>6.5024999999999999E-2</c:v>
                </c:pt>
                <c:pt idx="94">
                  <c:v>7.2900000000000006E-2</c:v>
                </c:pt>
                <c:pt idx="95">
                  <c:v>7.9523999999999984E-2</c:v>
                </c:pt>
                <c:pt idx="96">
                  <c:v>8.5263999999999993E-2</c:v>
                </c:pt>
                <c:pt idx="97">
                  <c:v>8.9400999999999994E-2</c:v>
                </c:pt>
                <c:pt idx="98">
                  <c:v>9.0600999999999987E-2</c:v>
                </c:pt>
                <c:pt idx="99">
                  <c:v>8.8803999999999994E-2</c:v>
                </c:pt>
                <c:pt idx="100">
                  <c:v>8.4099999999999994E-2</c:v>
                </c:pt>
                <c:pt idx="101">
                  <c:v>7.6176000000000008E-2</c:v>
                </c:pt>
                <c:pt idx="102">
                  <c:v>6.5024999999999999E-2</c:v>
                </c:pt>
                <c:pt idx="103">
                  <c:v>5.1529000000000005E-2</c:v>
                </c:pt>
                <c:pt idx="104">
                  <c:v>3.6481E-2</c:v>
                </c:pt>
                <c:pt idx="105">
                  <c:v>2.1903999999999996E-2</c:v>
                </c:pt>
                <c:pt idx="106">
                  <c:v>9.741689999999999E-3</c:v>
                </c:pt>
                <c:pt idx="107">
                  <c:v>1.8489999999999997E-3</c:v>
                </c:pt>
                <c:pt idx="108">
                  <c:v>3.0625000000000004E-4</c:v>
                </c:pt>
                <c:pt idx="109">
                  <c:v>6.6259600000000002E-3</c:v>
                </c:pt>
                <c:pt idx="110">
                  <c:v>2.1608999999999996E-2</c:v>
                </c:pt>
                <c:pt idx="111">
                  <c:v>4.4943999999999998E-2</c:v>
                </c:pt>
                <c:pt idx="112">
                  <c:v>7.5076000000000018E-2</c:v>
                </c:pt>
                <c:pt idx="113">
                  <c:v>0.10890000000000001</c:v>
                </c:pt>
                <c:pt idx="114">
                  <c:v>0.14288400000000001</c:v>
                </c:pt>
                <c:pt idx="115">
                  <c:v>0.17305599999999999</c:v>
                </c:pt>
                <c:pt idx="116">
                  <c:v>0.19359999999999999</c:v>
                </c:pt>
                <c:pt idx="117">
                  <c:v>0.20250000000000001</c:v>
                </c:pt>
                <c:pt idx="118">
                  <c:v>0.19624900000000001</c:v>
                </c:pt>
                <c:pt idx="119">
                  <c:v>0.17556099999999999</c:v>
                </c:pt>
                <c:pt idx="120">
                  <c:v>0.14288400000000001</c:v>
                </c:pt>
                <c:pt idx="121">
                  <c:v>0.1024</c:v>
                </c:pt>
                <c:pt idx="122">
                  <c:v>6.0516E-2</c:v>
                </c:pt>
                <c:pt idx="123">
                  <c:v>2.4964E-2</c:v>
                </c:pt>
                <c:pt idx="124">
                  <c:v>3.3756099999999998E-3</c:v>
                </c:pt>
                <c:pt idx="125">
                  <c:v>2.5502500000000004E-3</c:v>
                </c:pt>
                <c:pt idx="126">
                  <c:v>2.7225000000000003E-2</c:v>
                </c:pt>
                <c:pt idx="127">
                  <c:v>7.9523999999999984E-2</c:v>
                </c:pt>
                <c:pt idx="128">
                  <c:v>0.15760900000000003</c:v>
                </c:pt>
                <c:pt idx="129">
                  <c:v>0.25806400000000002</c:v>
                </c:pt>
                <c:pt idx="130">
                  <c:v>0.37209999999999999</c:v>
                </c:pt>
                <c:pt idx="131">
                  <c:v>0.49280399999999996</c:v>
                </c:pt>
                <c:pt idx="132">
                  <c:v>0.60840000000000005</c:v>
                </c:pt>
                <c:pt idx="133">
                  <c:v>0.71064899999999998</c:v>
                </c:pt>
                <c:pt idx="134">
                  <c:v>0.79210000000000003</c:v>
                </c:pt>
                <c:pt idx="135">
                  <c:v>0.84640000000000004</c:v>
                </c:pt>
                <c:pt idx="136">
                  <c:v>0.87048900000000007</c:v>
                </c:pt>
                <c:pt idx="137">
                  <c:v>0.86676100000000011</c:v>
                </c:pt>
                <c:pt idx="138">
                  <c:v>0.83539600000000003</c:v>
                </c:pt>
                <c:pt idx="139">
                  <c:v>0.78145600000000004</c:v>
                </c:pt>
                <c:pt idx="140">
                  <c:v>0.71233599999999997</c:v>
                </c:pt>
                <c:pt idx="141">
                  <c:v>0.63202500000000006</c:v>
                </c:pt>
                <c:pt idx="142">
                  <c:v>0.54759999999999998</c:v>
                </c:pt>
                <c:pt idx="143">
                  <c:v>0.46376100000000009</c:v>
                </c:pt>
                <c:pt idx="144">
                  <c:v>0.38192399999999999</c:v>
                </c:pt>
                <c:pt idx="145">
                  <c:v>0.30802500000000005</c:v>
                </c:pt>
                <c:pt idx="146">
                  <c:v>0.24304899999999999</c:v>
                </c:pt>
                <c:pt idx="147">
                  <c:v>0.18748899999999999</c:v>
                </c:pt>
                <c:pt idx="148">
                  <c:v>0.140625</c:v>
                </c:pt>
                <c:pt idx="149">
                  <c:v>0.10368400000000001</c:v>
                </c:pt>
                <c:pt idx="150">
                  <c:v>7.3984000000000008E-2</c:v>
                </c:pt>
                <c:pt idx="151">
                  <c:v>5.1529000000000005E-2</c:v>
                </c:pt>
                <c:pt idx="152">
                  <c:v>3.5344E-2</c:v>
                </c:pt>
                <c:pt idx="153">
                  <c:v>2.3408999999999999E-2</c:v>
                </c:pt>
                <c:pt idx="154">
                  <c:v>1.4884E-2</c:v>
                </c:pt>
                <c:pt idx="155">
                  <c:v>9.3702400000000002E-3</c:v>
                </c:pt>
                <c:pt idx="156">
                  <c:v>5.6550400000000001E-3</c:v>
                </c:pt>
                <c:pt idx="157">
                  <c:v>3.3177599999999999E-3</c:v>
                </c:pt>
                <c:pt idx="158">
                  <c:v>1.8748899999999999E-3</c:v>
                </c:pt>
                <c:pt idx="159">
                  <c:v>1.01761E-3</c:v>
                </c:pt>
                <c:pt idx="160">
                  <c:v>5.336099999999999E-4</c:v>
                </c:pt>
                <c:pt idx="161">
                  <c:v>2.6896000000000005E-4</c:v>
                </c:pt>
                <c:pt idx="162">
                  <c:v>1.2768999999999999E-4</c:v>
                </c:pt>
                <c:pt idx="163">
                  <c:v>5.8828899999999995E-5</c:v>
                </c:pt>
                <c:pt idx="164">
                  <c:v>2.5603600000000003E-5</c:v>
                </c:pt>
                <c:pt idx="165">
                  <c:v>1.06276E-5</c:v>
                </c:pt>
                <c:pt idx="166">
                  <c:v>4.1616000000000009E-6</c:v>
                </c:pt>
                <c:pt idx="167">
                  <c:v>1.5375999999999999E-6</c:v>
                </c:pt>
                <c:pt idx="168">
                  <c:v>5.3144100000000008E-7</c:v>
                </c:pt>
                <c:pt idx="169">
                  <c:v>1.7305599999999998E-7</c:v>
                </c:pt>
                <c:pt idx="170">
                  <c:v>5.2900000000000004E-8</c:v>
                </c:pt>
                <c:pt idx="171">
                  <c:v>1.5129000000000003E-8</c:v>
                </c:pt>
                <c:pt idx="172">
                  <c:v>3.9816100000000003E-9</c:v>
                </c:pt>
                <c:pt idx="173">
                  <c:v>9.8595999999999977E-10</c:v>
                </c:pt>
                <c:pt idx="174">
                  <c:v>2.25E-10</c:v>
                </c:pt>
                <c:pt idx="175">
                  <c:v>4.8163599999999996E-11</c:v>
                </c:pt>
                <c:pt idx="176">
                  <c:v>9.5481000000000005E-12</c:v>
                </c:pt>
                <c:pt idx="177">
                  <c:v>1.7688999999999999E-12</c:v>
                </c:pt>
                <c:pt idx="178">
                  <c:v>3.0140099999999993E-13</c:v>
                </c:pt>
                <c:pt idx="179">
                  <c:v>4.7960999999999995E-14</c:v>
                </c:pt>
                <c:pt idx="180">
                  <c:v>7.1233599999999999E-15</c:v>
                </c:pt>
                <c:pt idx="181">
                  <c:v>9.734400000000001E-16</c:v>
                </c:pt>
                <c:pt idx="182">
                  <c:v>1.2321000000000001E-16</c:v>
                </c:pt>
                <c:pt idx="183">
                  <c:v>1.4137600000000001E-17</c:v>
                </c:pt>
              </c:numCache>
            </c:numRef>
          </c:yVal>
          <c:smooth val="1"/>
        </c:ser>
        <c:dLbls>
          <c:showLegendKey val="0"/>
          <c:showVal val="0"/>
          <c:showCatName val="0"/>
          <c:showSerName val="0"/>
          <c:showPercent val="0"/>
          <c:showBubbleSize val="0"/>
        </c:dLbls>
        <c:axId val="171166336"/>
        <c:axId val="135266688"/>
      </c:scatterChart>
      <c:valAx>
        <c:axId val="171166336"/>
        <c:scaling>
          <c:orientation val="minMax"/>
          <c:max val="2"/>
        </c:scaling>
        <c:delete val="0"/>
        <c:axPos val="b"/>
        <c:numFmt formatCode="0.00E+00" sourceLinked="1"/>
        <c:majorTickMark val="out"/>
        <c:minorTickMark val="none"/>
        <c:tickLblPos val="nextTo"/>
        <c:crossAx val="135266688"/>
        <c:crosses val="autoZero"/>
        <c:crossBetween val="midCat"/>
      </c:valAx>
      <c:valAx>
        <c:axId val="135266688"/>
        <c:scaling>
          <c:orientation val="minMax"/>
        </c:scaling>
        <c:delete val="0"/>
        <c:axPos val="l"/>
        <c:majorGridlines/>
        <c:numFmt formatCode="General" sourceLinked="1"/>
        <c:majorTickMark val="out"/>
        <c:minorTickMark val="none"/>
        <c:tickLblPos val="nextTo"/>
        <c:crossAx val="171166336"/>
        <c:crosses val="autoZero"/>
        <c:crossBetween val="midCat"/>
      </c:valAx>
    </c:plotArea>
    <c:legend>
      <c:legendPos val="r"/>
      <c:layout/>
      <c:overlay val="0"/>
    </c:legend>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scatterChart>
        <c:scatterStyle val="smoothMarker"/>
        <c:varyColors val="0"/>
        <c:ser>
          <c:idx val="0"/>
          <c:order val="0"/>
          <c:tx>
            <c:v>4f+ R Large</c:v>
          </c:tx>
          <c:marker>
            <c:symbol val="none"/>
          </c:marker>
          <c:xVal>
            <c:numRef>
              <c:f>'4fnew'!$A$1:$A$333</c:f>
              <c:numCache>
                <c:formatCode>0.00E+00</c:formatCode>
                <c:ptCount val="333"/>
                <c:pt idx="0">
                  <c:v>0</c:v>
                </c:pt>
                <c:pt idx="1">
                  <c:v>1.025421928E-7</c:v>
                </c:pt>
                <c:pt idx="2">
                  <c:v>2.103418362E-7</c:v>
                </c:pt>
                <c:pt idx="3">
                  <c:v>3.236684855E-7</c:v>
                </c:pt>
                <c:pt idx="4">
                  <c:v>4.4280551629999998E-7</c:v>
                </c:pt>
                <c:pt idx="5">
                  <c:v>5.6805083340000005E-7</c:v>
                </c:pt>
                <c:pt idx="6">
                  <c:v>6.9971761520000004E-7</c:v>
                </c:pt>
                <c:pt idx="7">
                  <c:v>8.3813509719999995E-7</c:v>
                </c:pt>
                <c:pt idx="8">
                  <c:v>9.8364939529999993E-7</c:v>
                </c:pt>
                <c:pt idx="9">
                  <c:v>1.136624371E-6</c:v>
                </c:pt>
                <c:pt idx="10">
                  <c:v>1.2974425409999999E-6</c:v>
                </c:pt>
                <c:pt idx="11">
                  <c:v>1.4665060359999999E-6</c:v>
                </c:pt>
                <c:pt idx="12">
                  <c:v>1.644237601E-6</c:v>
                </c:pt>
                <c:pt idx="13">
                  <c:v>1.8310816580000001E-6</c:v>
                </c:pt>
                <c:pt idx="14">
                  <c:v>2.0275054149999999E-6</c:v>
                </c:pt>
                <c:pt idx="15">
                  <c:v>2.2340000330000001E-6</c:v>
                </c:pt>
                <c:pt idx="16">
                  <c:v>2.4510818569999999E-6</c:v>
                </c:pt>
                <c:pt idx="17">
                  <c:v>2.6792937039999999E-6</c:v>
                </c:pt>
                <c:pt idx="18">
                  <c:v>2.9192062219999998E-6</c:v>
                </c:pt>
                <c:pt idx="19">
                  <c:v>3.1714193190000001E-6</c:v>
                </c:pt>
                <c:pt idx="20">
                  <c:v>3.436563657E-6</c:v>
                </c:pt>
                <c:pt idx="21">
                  <c:v>3.7153022359999999E-6</c:v>
                </c:pt>
                <c:pt idx="22">
                  <c:v>4.0083320479999996E-6</c:v>
                </c:pt>
                <c:pt idx="23">
                  <c:v>4.3163858190000002E-6</c:v>
                </c:pt>
                <c:pt idx="24">
                  <c:v>4.6402338449999999E-6</c:v>
                </c:pt>
                <c:pt idx="25">
                  <c:v>4.9806859150000003E-6</c:v>
                </c:pt>
                <c:pt idx="26">
                  <c:v>5.3385933350000001E-6</c:v>
                </c:pt>
                <c:pt idx="27">
                  <c:v>5.7148510610000004E-6</c:v>
                </c:pt>
                <c:pt idx="28">
                  <c:v>6.1103999339999999E-6</c:v>
                </c:pt>
                <c:pt idx="29">
                  <c:v>6.5262290299999999E-6</c:v>
                </c:pt>
                <c:pt idx="30">
                  <c:v>6.9633781410000003E-6</c:v>
                </c:pt>
                <c:pt idx="31">
                  <c:v>7.4229403650000003E-6</c:v>
                </c:pt>
                <c:pt idx="32">
                  <c:v>7.9060648490000003E-6</c:v>
                </c:pt>
                <c:pt idx="33">
                  <c:v>8.4139596540000006E-6</c:v>
                </c:pt>
                <c:pt idx="34">
                  <c:v>8.9478947830000006E-6</c:v>
                </c:pt>
                <c:pt idx="35">
                  <c:v>9.5092053520000003E-6</c:v>
                </c:pt>
                <c:pt idx="36">
                  <c:v>1.0099294929999999E-5</c:v>
                </c:pt>
                <c:pt idx="37">
                  <c:v>1.0719639050000001E-5</c:v>
                </c:pt>
                <c:pt idx="38">
                  <c:v>1.137178888E-5</c:v>
                </c:pt>
                <c:pt idx="39">
                  <c:v>1.205737516E-5</c:v>
                </c:pt>
                <c:pt idx="40">
                  <c:v>1.27781122E-5</c:v>
                </c:pt>
                <c:pt idx="41">
                  <c:v>1.353580221E-5</c:v>
                </c:pt>
                <c:pt idx="42">
                  <c:v>1.4332339830000001E-5</c:v>
                </c:pt>
                <c:pt idx="43">
                  <c:v>1.516971679E-5</c:v>
                </c:pt>
                <c:pt idx="44">
                  <c:v>1.6050027000000001E-5</c:v>
                </c:pt>
                <c:pt idx="45">
                  <c:v>1.6975471669999999E-5</c:v>
                </c:pt>
                <c:pt idx="46">
                  <c:v>1.7948364910000002E-5</c:v>
                </c:pt>
                <c:pt idx="47">
                  <c:v>1.8971139450000001E-5</c:v>
                </c:pt>
                <c:pt idx="48">
                  <c:v>2.0046352760000001E-5</c:v>
                </c:pt>
                <c:pt idx="49">
                  <c:v>2.117669344E-5</c:v>
                </c:pt>
                <c:pt idx="50">
                  <c:v>2.2364987919999999E-5</c:v>
                </c:pt>
                <c:pt idx="51">
                  <c:v>2.3614207570000001E-5</c:v>
                </c:pt>
                <c:pt idx="52">
                  <c:v>2.4927476070000001E-5</c:v>
                </c:pt>
                <c:pt idx="53">
                  <c:v>2.6308077289999998E-5</c:v>
                </c:pt>
                <c:pt idx="54">
                  <c:v>2.7759463449999998E-5</c:v>
                </c:pt>
                <c:pt idx="55">
                  <c:v>2.9285263770000001E-5</c:v>
                </c:pt>
                <c:pt idx="56">
                  <c:v>3.0889293540000001E-5</c:v>
                </c:pt>
                <c:pt idx="57">
                  <c:v>3.2575563680000001E-5</c:v>
                </c:pt>
                <c:pt idx="58">
                  <c:v>3.4348290739999998E-5</c:v>
                </c:pt>
                <c:pt idx="59">
                  <c:v>3.6211907460000003E-5</c:v>
                </c:pt>
                <c:pt idx="60">
                  <c:v>3.8171073849999999E-5</c:v>
                </c:pt>
                <c:pt idx="61">
                  <c:v>4.0230688849999997E-5</c:v>
                </c:pt>
                <c:pt idx="62">
                  <c:v>4.2395902560000001E-5</c:v>
                </c:pt>
                <c:pt idx="63">
                  <c:v>4.4672129159999999E-5</c:v>
                </c:pt>
                <c:pt idx="64">
                  <c:v>4.7065060389999998E-5</c:v>
                </c:pt>
                <c:pt idx="65">
                  <c:v>4.9580679830000003E-5</c:v>
                </c:pt>
                <c:pt idx="66">
                  <c:v>5.2225277839999999E-5</c:v>
                </c:pt>
                <c:pt idx="67">
                  <c:v>5.5005467290000002E-5</c:v>
                </c:pt>
                <c:pt idx="68">
                  <c:v>5.7928200090000001E-5</c:v>
                </c:pt>
                <c:pt idx="69">
                  <c:v>6.1000784619999999E-5</c:v>
                </c:pt>
                <c:pt idx="70">
                  <c:v>6.4230903919999994E-5</c:v>
                </c:pt>
                <c:pt idx="71">
                  <c:v>6.7626634979999997E-5</c:v>
                </c:pt>
                <c:pt idx="72">
                  <c:v>7.1196468890000002E-5</c:v>
                </c:pt>
                <c:pt idx="73">
                  <c:v>7.4949332099999997E-5</c:v>
                </c:pt>
                <c:pt idx="74">
                  <c:v>7.8894608720000005E-5</c:v>
                </c:pt>
                <c:pt idx="75">
                  <c:v>8.3042164000000004E-5</c:v>
                </c:pt>
                <c:pt idx="76">
                  <c:v>8.7402368990000001E-5</c:v>
                </c:pt>
                <c:pt idx="77">
                  <c:v>9.1986126460000007E-5</c:v>
                </c:pt>
                <c:pt idx="78">
                  <c:v>9.6804898210000006E-5</c:v>
                </c:pt>
                <c:pt idx="79">
                  <c:v>1.0187073370000001E-4</c:v>
                </c:pt>
                <c:pt idx="80">
                  <c:v>1.0719630009999999E-4</c:v>
                </c:pt>
                <c:pt idx="81">
                  <c:v>1.127949141E-4</c:v>
                </c:pt>
                <c:pt idx="82">
                  <c:v>1.186805752E-4</c:v>
                </c:pt>
                <c:pt idx="83">
                  <c:v>1.2486800059999999E-4</c:v>
                </c:pt>
                <c:pt idx="84">
                  <c:v>1.313726621E-4</c:v>
                </c:pt>
                <c:pt idx="85">
                  <c:v>1.3821082469999999E-4</c:v>
                </c:pt>
                <c:pt idx="86">
                  <c:v>1.453995874E-4</c:v>
                </c:pt>
                <c:pt idx="87">
                  <c:v>1.529569259E-4</c:v>
                </c:pt>
                <c:pt idx="88">
                  <c:v>1.6090173729999999E-4</c:v>
                </c:pt>
                <c:pt idx="89">
                  <c:v>1.6925388799999999E-4</c:v>
                </c:pt>
                <c:pt idx="90">
                  <c:v>1.780342626E-4</c:v>
                </c:pt>
                <c:pt idx="91">
                  <c:v>1.872648166E-4</c:v>
                </c:pt>
                <c:pt idx="92">
                  <c:v>1.9696863129999999E-4</c:v>
                </c:pt>
                <c:pt idx="93">
                  <c:v>2.071699712E-4</c:v>
                </c:pt>
                <c:pt idx="94">
                  <c:v>2.178943449E-4</c:v>
                </c:pt>
                <c:pt idx="95">
                  <c:v>2.2916856910000001E-4</c:v>
                </c:pt>
                <c:pt idx="96">
                  <c:v>2.4102083499999999E-4</c:v>
                </c:pt>
                <c:pt idx="97">
                  <c:v>2.5348077969999998E-4</c:v>
                </c:pt>
                <c:pt idx="98">
                  <c:v>2.6657955939999998E-4</c:v>
                </c:pt>
                <c:pt idx="99">
                  <c:v>2.8034992780000002E-4</c:v>
                </c:pt>
                <c:pt idx="100">
                  <c:v>2.9482631820000003E-4</c:v>
                </c:pt>
                <c:pt idx="101">
                  <c:v>3.1004492900000002E-4</c:v>
                </c:pt>
                <c:pt idx="102">
                  <c:v>3.2604381460000001E-4</c:v>
                </c:pt>
                <c:pt idx="103">
                  <c:v>3.428629806E-4</c:v>
                </c:pt>
                <c:pt idx="104">
                  <c:v>3.6054448379999998E-4</c:v>
                </c:pt>
                <c:pt idx="105">
                  <c:v>3.7913253690000001E-4</c:v>
                </c:pt>
                <c:pt idx="106">
                  <c:v>3.9867361989999998E-4</c:v>
                </c:pt>
                <c:pt idx="107">
                  <c:v>4.1921659569999999E-4</c:v>
                </c:pt>
                <c:pt idx="108">
                  <c:v>4.4081283240000001E-4</c:v>
                </c:pt>
                <c:pt idx="109">
                  <c:v>4.6351633179999999E-4</c:v>
                </c:pt>
                <c:pt idx="110">
                  <c:v>4.8738386449999999E-4</c:v>
                </c:pt>
                <c:pt idx="111">
                  <c:v>5.1247511180000001E-4</c:v>
                </c:pt>
                <c:pt idx="112">
                  <c:v>5.3885281489999995E-4</c:v>
                </c:pt>
                <c:pt idx="113">
                  <c:v>5.6658293159999999E-4</c:v>
                </c:pt>
                <c:pt idx="114">
                  <c:v>5.9573480189999996E-4</c:v>
                </c:pt>
                <c:pt idx="115">
                  <c:v>6.2638132059999996E-4</c:v>
                </c:pt>
                <c:pt idx="116">
                  <c:v>6.5859911980000005E-4</c:v>
                </c:pt>
                <c:pt idx="117">
                  <c:v>6.9246876100000001E-4</c:v>
                </c:pt>
                <c:pt idx="118">
                  <c:v>7.2807493570000001E-4</c:v>
                </c:pt>
                <c:pt idx="119">
                  <c:v>7.6550667809999998E-4</c:v>
                </c:pt>
                <c:pt idx="120">
                  <c:v>8.0485758700000001E-4</c:v>
                </c:pt>
                <c:pt idx="121">
                  <c:v>8.4622606010000001E-4</c:v>
                </c:pt>
                <c:pt idx="122">
                  <c:v>8.8971554019999998E-4</c:v>
                </c:pt>
                <c:pt idx="123">
                  <c:v>9.3543477359999999E-4</c:v>
                </c:pt>
                <c:pt idx="124">
                  <c:v>9.8349808220000003E-4</c:v>
                </c:pt>
                <c:pt idx="125">
                  <c:v>1.0340256490000001E-3</c:v>
                </c:pt>
                <c:pt idx="126">
                  <c:v>1.08714382E-3</c:v>
                </c:pt>
                <c:pt idx="127">
                  <c:v>1.1429854180000001E-3</c:v>
                </c:pt>
                <c:pt idx="128">
                  <c:v>1.201690076E-3</c:v>
                </c:pt>
                <c:pt idx="129">
                  <c:v>1.2634045859999999E-3</c:v>
                </c:pt>
                <c:pt idx="130">
                  <c:v>1.328283266E-3</c:v>
                </c:pt>
                <c:pt idx="131">
                  <c:v>1.3964883479999999E-3</c:v>
                </c:pt>
                <c:pt idx="132">
                  <c:v>1.4681903780000001E-3</c:v>
                </c:pt>
                <c:pt idx="133">
                  <c:v>1.5435686509999999E-3</c:v>
                </c:pt>
                <c:pt idx="134">
                  <c:v>1.62281165E-3</c:v>
                </c:pt>
                <c:pt idx="135">
                  <c:v>1.7061175249999999E-3</c:v>
                </c:pt>
                <c:pt idx="136">
                  <c:v>1.793694583E-3</c:v>
                </c:pt>
                <c:pt idx="137">
                  <c:v>1.8857618129999999E-3</c:v>
                </c:pt>
                <c:pt idx="138">
                  <c:v>1.9825494310000001E-3</c:v>
                </c:pt>
                <c:pt idx="139">
                  <c:v>2.0842994559999999E-3</c:v>
                </c:pt>
                <c:pt idx="140">
                  <c:v>2.1912663169999999E-3</c:v>
                </c:pt>
                <c:pt idx="141">
                  <c:v>2.3037174860000001E-3</c:v>
                </c:pt>
                <c:pt idx="142">
                  <c:v>2.421934149E-3</c:v>
                </c:pt>
                <c:pt idx="143">
                  <c:v>2.5462119099999999E-3</c:v>
                </c:pt>
                <c:pt idx="144">
                  <c:v>2.6768615290000001E-3</c:v>
                </c:pt>
                <c:pt idx="145">
                  <c:v>2.8142096960000001E-3</c:v>
                </c:pt>
                <c:pt idx="146">
                  <c:v>2.9585998550000002E-3</c:v>
                </c:pt>
                <c:pt idx="147">
                  <c:v>3.1103930560000001E-3</c:v>
                </c:pt>
                <c:pt idx="148">
                  <c:v>3.2699688599999999E-3</c:v>
                </c:pt>
                <c:pt idx="149">
                  <c:v>3.437726291E-3</c:v>
                </c:pt>
                <c:pt idx="150">
                  <c:v>3.6140848290000002E-3</c:v>
                </c:pt>
                <c:pt idx="151">
                  <c:v>3.7994854629999999E-3</c:v>
                </c:pt>
                <c:pt idx="152">
                  <c:v>3.9943917900000002E-3</c:v>
                </c:pt>
                <c:pt idx="153">
                  <c:v>4.1992911789999997E-3</c:v>
                </c:pt>
                <c:pt idx="154">
                  <c:v>4.4146959840000001E-3</c:v>
                </c:pt>
                <c:pt idx="155">
                  <c:v>4.6411448290000004E-3</c:v>
                </c:pt>
                <c:pt idx="156">
                  <c:v>4.8792039549999996E-3</c:v>
                </c:pt>
                <c:pt idx="157">
                  <c:v>5.1294686339999999E-3</c:v>
                </c:pt>
                <c:pt idx="158">
                  <c:v>5.3925646570000003E-3</c:v>
                </c:pt>
                <c:pt idx="159">
                  <c:v>5.6691499010000004E-3</c:v>
                </c:pt>
                <c:pt idx="160">
                  <c:v>5.9599159740000001E-3</c:v>
                </c:pt>
                <c:pt idx="161">
                  <c:v>6.2655899430000004E-3</c:v>
                </c:pt>
                <c:pt idx="162">
                  <c:v>6.5869361509999997E-3</c:v>
                </c:pt>
                <c:pt idx="163">
                  <c:v>6.9247581310000004E-3</c:v>
                </c:pt>
                <c:pt idx="164">
                  <c:v>7.2799006150000003E-3</c:v>
                </c:pt>
                <c:pt idx="165">
                  <c:v>7.6532516430000003E-3</c:v>
                </c:pt>
                <c:pt idx="166">
                  <c:v>8.0457447880000008E-3</c:v>
                </c:pt>
                <c:pt idx="167">
                  <c:v>8.458361486E-3</c:v>
                </c:pt>
                <c:pt idx="168">
                  <c:v>8.8921334949999993E-3</c:v>
                </c:pt>
                <c:pt idx="169">
                  <c:v>9.3481454709999998E-3</c:v>
                </c:pt>
                <c:pt idx="170">
                  <c:v>9.8275376810000002E-3</c:v>
                </c:pt>
                <c:pt idx="171">
                  <c:v>1.0331508850000001E-2</c:v>
                </c:pt>
                <c:pt idx="172">
                  <c:v>1.0861319180000001E-2</c:v>
                </c:pt>
                <c:pt idx="173">
                  <c:v>1.141829347E-2</c:v>
                </c:pt>
                <c:pt idx="174">
                  <c:v>1.2003824430000001E-2</c:v>
                </c:pt>
                <c:pt idx="175">
                  <c:v>1.2619376220000001E-2</c:v>
                </c:pt>
                <c:pt idx="176">
                  <c:v>1.3266488010000001E-2</c:v>
                </c:pt>
                <c:pt idx="177">
                  <c:v>1.394677794E-2</c:v>
                </c:pt>
                <c:pt idx="178">
                  <c:v>1.466194708E-2</c:v>
                </c:pt>
                <c:pt idx="179">
                  <c:v>1.5413783719999999E-2</c:v>
                </c:pt>
                <c:pt idx="180">
                  <c:v>1.620416786E-2</c:v>
                </c:pt>
                <c:pt idx="181">
                  <c:v>1.7035075850000001E-2</c:v>
                </c:pt>
                <c:pt idx="182">
                  <c:v>1.790858541E-2</c:v>
                </c:pt>
                <c:pt idx="183">
                  <c:v>1.8826880760000001E-2</c:v>
                </c:pt>
                <c:pt idx="184">
                  <c:v>1.979225812E-2</c:v>
                </c:pt>
                <c:pt idx="185">
                  <c:v>2.080713143E-2</c:v>
                </c:pt>
                <c:pt idx="186">
                  <c:v>2.1874038419999998E-2</c:v>
                </c:pt>
                <c:pt idx="187">
                  <c:v>2.2995646889999999E-2</c:v>
                </c:pt>
                <c:pt idx="188">
                  <c:v>2.4174761459999999E-2</c:v>
                </c:pt>
                <c:pt idx="189">
                  <c:v>2.5414330530000001E-2</c:v>
                </c:pt>
                <c:pt idx="190">
                  <c:v>2.6717453660000001E-2</c:v>
                </c:pt>
                <c:pt idx="191">
                  <c:v>2.8087389340000001E-2</c:v>
                </c:pt>
                <c:pt idx="192">
                  <c:v>2.952756313E-2</c:v>
                </c:pt>
                <c:pt idx="193">
                  <c:v>3.1041576210000001E-2</c:v>
                </c:pt>
                <c:pt idx="194">
                  <c:v>3.2633214399999999E-2</c:v>
                </c:pt>
                <c:pt idx="195">
                  <c:v>3.4306457620000001E-2</c:v>
                </c:pt>
                <c:pt idx="196">
                  <c:v>3.6065489860000001E-2</c:v>
                </c:pt>
                <c:pt idx="197">
                  <c:v>3.7914709599999999E-2</c:v>
                </c:pt>
                <c:pt idx="198">
                  <c:v>3.985874088E-2</c:v>
                </c:pt>
                <c:pt idx="199">
                  <c:v>4.1902444759999997E-2</c:v>
                </c:pt>
                <c:pt idx="200">
                  <c:v>4.4050931590000002E-2</c:v>
                </c:pt>
                <c:pt idx="201">
                  <c:v>4.6309573690000001E-2</c:v>
                </c:pt>
                <c:pt idx="202">
                  <c:v>4.8684018850000003E-2</c:v>
                </c:pt>
                <c:pt idx="203">
                  <c:v>5.1180204409999999E-2</c:v>
                </c:pt>
                <c:pt idx="204">
                  <c:v>5.3804372150000002E-2</c:v>
                </c:pt>
                <c:pt idx="205">
                  <c:v>5.656308384E-2</c:v>
                </c:pt>
                <c:pt idx="206">
                  <c:v>5.9463237709999998E-2</c:v>
                </c:pt>
                <c:pt idx="207">
                  <c:v>6.2512085640000006E-2</c:v>
                </c:pt>
                <c:pt idx="208">
                  <c:v>6.5717251350000006E-2</c:v>
                </c:pt>
                <c:pt idx="209">
                  <c:v>6.9086749419999996E-2</c:v>
                </c:pt>
                <c:pt idx="210">
                  <c:v>7.2629005349999998E-2</c:v>
                </c:pt>
                <c:pt idx="211">
                  <c:v>7.6352876619999996E-2</c:v>
                </c:pt>
                <c:pt idx="212">
                  <c:v>8.0267674859999999E-2</c:v>
                </c:pt>
                <c:pt idx="213">
                  <c:v>8.4383189100000006E-2</c:v>
                </c:pt>
                <c:pt idx="214">
                  <c:v>8.8709710260000005E-2</c:v>
                </c:pt>
                <c:pt idx="215">
                  <c:v>9.3258056909999998E-2</c:v>
                </c:pt>
                <c:pt idx="216">
                  <c:v>9.8039602269999998E-2</c:v>
                </c:pt>
                <c:pt idx="217">
                  <c:v>0.1030663027</c:v>
                </c:pt>
                <c:pt idx="218">
                  <c:v>0.1083507276</c:v>
                </c:pt>
                <c:pt idx="219">
                  <c:v>0.1139060907</c:v>
                </c:pt>
                <c:pt idx="220">
                  <c:v>0.1197462834</c:v>
                </c:pt>
                <c:pt idx="221">
                  <c:v>0.12588590920000001</c:v>
                </c:pt>
                <c:pt idx="222">
                  <c:v>0.13234032030000001</c:v>
                </c:pt>
                <c:pt idx="223">
                  <c:v>0.1391256562</c:v>
                </c:pt>
                <c:pt idx="224">
                  <c:v>0.14625888370000001</c:v>
                </c:pt>
                <c:pt idx="225">
                  <c:v>0.15375783949999999</c:v>
                </c:pt>
                <c:pt idx="226">
                  <c:v>0.16164127510000001</c:v>
                </c:pt>
                <c:pt idx="227">
                  <c:v>0.16992890299999999</c:v>
                </c:pt>
                <c:pt idx="228">
                  <c:v>0.17864144670000001</c:v>
                </c:pt>
                <c:pt idx="229">
                  <c:v>0.1878006921</c:v>
                </c:pt>
                <c:pt idx="230">
                  <c:v>0.19742954200000001</c:v>
                </c:pt>
                <c:pt idx="231">
                  <c:v>0.2075520736</c:v>
                </c:pt>
                <c:pt idx="232">
                  <c:v>0.21819359860000001</c:v>
                </c:pt>
                <c:pt idx="233">
                  <c:v>0.22938072609999999</c:v>
                </c:pt>
                <c:pt idx="234">
                  <c:v>0.24114142999999999</c:v>
                </c:pt>
                <c:pt idx="235">
                  <c:v>0.25350511799999997</c:v>
                </c:pt>
                <c:pt idx="236">
                  <c:v>0.26650270590000003</c:v>
                </c:pt>
                <c:pt idx="237">
                  <c:v>0.28016669440000003</c:v>
                </c:pt>
                <c:pt idx="238">
                  <c:v>0.29453125050000001</c:v>
                </c:pt>
                <c:pt idx="239">
                  <c:v>0.30963229320000002</c:v>
                </c:pt>
                <c:pt idx="240">
                  <c:v>0.32550758279999997</c:v>
                </c:pt>
                <c:pt idx="241">
                  <c:v>0.34219681600000001</c:v>
                </c:pt>
                <c:pt idx="242">
                  <c:v>0.35974172450000003</c:v>
                </c:pt>
                <c:pt idx="243">
                  <c:v>0.37818617970000001</c:v>
                </c:pt>
                <c:pt idx="244">
                  <c:v>0.39757630230000002</c:v>
                </c:pt>
                <c:pt idx="245">
                  <c:v>0.4179605777</c:v>
                </c:pt>
                <c:pt idx="246">
                  <c:v>0.43938997730000001</c:v>
                </c:pt>
                <c:pt idx="247">
                  <c:v>0.46191808579999999</c:v>
                </c:pt>
                <c:pt idx="248">
                  <c:v>0.48560123500000002</c:v>
                </c:pt>
                <c:pt idx="249">
                  <c:v>0.5104986453</c:v>
                </c:pt>
                <c:pt idx="250">
                  <c:v>0.53667257300000004</c:v>
                </c:pt>
                <c:pt idx="251">
                  <c:v>0.56418846680000001</c:v>
                </c:pt>
                <c:pt idx="252">
                  <c:v>0.59311513059999998</c:v>
                </c:pt>
                <c:pt idx="253">
                  <c:v>0.62352489619999996</c:v>
                </c:pt>
                <c:pt idx="254">
                  <c:v>0.65549380369999999</c:v>
                </c:pt>
                <c:pt idx="255">
                  <c:v>0.68910179230000002</c:v>
                </c:pt>
                <c:pt idx="256">
                  <c:v>0.72443289919999998</c:v>
                </c:pt>
                <c:pt idx="257">
                  <c:v>0.76157547079999999</c:v>
                </c:pt>
                <c:pt idx="258">
                  <c:v>0.80062238269999997</c:v>
                </c:pt>
                <c:pt idx="259">
                  <c:v>0.84167127249999996</c:v>
                </c:pt>
                <c:pt idx="260">
                  <c:v>0.88482478399999998</c:v>
                </c:pt>
                <c:pt idx="261">
                  <c:v>0.93019082330000002</c:v>
                </c:pt>
                <c:pt idx="262">
                  <c:v>0.97788282920000003</c:v>
                </c:pt>
                <c:pt idx="263">
                  <c:v>1.028020057</c:v>
                </c:pt>
                <c:pt idx="264">
                  <c:v>1.0807278739999999</c:v>
                </c:pt>
                <c:pt idx="265">
                  <c:v>1.1361380800000001</c:v>
                </c:pt>
                <c:pt idx="266">
                  <c:v>1.1943892279999999</c:v>
                </c:pt>
                <c:pt idx="267">
                  <c:v>1.255626975</c:v>
                </c:pt>
                <c:pt idx="268">
                  <c:v>1.3200044500000001</c:v>
                </c:pt>
                <c:pt idx="269">
                  <c:v>1.387682627</c:v>
                </c:pt>
                <c:pt idx="270">
                  <c:v>1.45883074</c:v>
                </c:pt>
                <c:pt idx="271">
                  <c:v>1.5336266940000001</c:v>
                </c:pt>
                <c:pt idx="272">
                  <c:v>1.6122575180000001</c:v>
                </c:pt>
                <c:pt idx="273">
                  <c:v>1.694919831</c:v>
                </c:pt>
                <c:pt idx="274">
                  <c:v>1.7818203319999999</c:v>
                </c:pt>
                <c:pt idx="275">
                  <c:v>1.8731763159999999</c:v>
                </c:pt>
                <c:pt idx="276">
                  <c:v>1.969216222</c:v>
                </c:pt>
                <c:pt idx="277">
                  <c:v>2.0701801999999998</c:v>
                </c:pt>
                <c:pt idx="278">
                  <c:v>2.1763207109999998</c:v>
                </c:pt>
                <c:pt idx="279">
                  <c:v>2.2879031620000001</c:v>
                </c:pt>
                <c:pt idx="280">
                  <c:v>2.4052065680000001</c:v>
                </c:pt>
                <c:pt idx="281">
                  <c:v>2.5285242490000002</c:v>
                </c:pt>
                <c:pt idx="282">
                  <c:v>2.6581645620000001</c:v>
                </c:pt>
                <c:pt idx="283">
                  <c:v>2.794451676</c:v>
                </c:pt>
                <c:pt idx="284">
                  <c:v>2.9377263789999999</c:v>
                </c:pt>
                <c:pt idx="285">
                  <c:v>3.088346934</c:v>
                </c:pt>
                <c:pt idx="286">
                  <c:v>3.2466899699999998</c:v>
                </c:pt>
                <c:pt idx="287">
                  <c:v>3.4131514269999998</c:v>
                </c:pt>
                <c:pt idx="288">
                  <c:v>3.588147545</c:v>
                </c:pt>
                <c:pt idx="289">
                  <c:v>3.7721159059999998</c:v>
                </c:pt>
                <c:pt idx="290">
                  <c:v>3.9655165270000001</c:v>
                </c:pt>
                <c:pt idx="291">
                  <c:v>4.1688330100000002</c:v>
                </c:pt>
                <c:pt idx="292">
                  <c:v>4.3825737509999998</c:v>
                </c:pt>
                <c:pt idx="293">
                  <c:v>4.6072732150000002</c:v>
                </c:pt>
                <c:pt idx="294">
                  <c:v>4.8434932670000004</c:v>
                </c:pt>
                <c:pt idx="295">
                  <c:v>5.0918245789999999</c:v>
                </c:pt>
                <c:pt idx="296">
                  <c:v>5.3528881100000003</c:v>
                </c:pt>
                <c:pt idx="297">
                  <c:v>5.6273366549999997</c:v>
                </c:pt>
                <c:pt idx="298">
                  <c:v>5.9158564780000003</c:v>
                </c:pt>
                <c:pt idx="299">
                  <c:v>6.2191690279999996</c:v>
                </c:pt>
                <c:pt idx="300">
                  <c:v>6.5380327449999998</c:v>
                </c:pt>
                <c:pt idx="301">
                  <c:v>6.8732449539999996</c:v>
                </c:pt>
                <c:pt idx="302">
                  <c:v>7.225643861</c:v>
                </c:pt>
                <c:pt idx="303">
                  <c:v>7.5961106469999997</c:v>
                </c:pt>
                <c:pt idx="304">
                  <c:v>7.9855716699999997</c:v>
                </c:pt>
                <c:pt idx="305">
                  <c:v>8.3950007880000008</c:v>
                </c:pt>
                <c:pt idx="306">
                  <c:v>8.8254217849999996</c:v>
                </c:pt>
                <c:pt idx="307">
                  <c:v>9.2779109379999998</c:v>
                </c:pt>
                <c:pt idx="308">
                  <c:v>9.7535997069999993</c:v>
                </c:pt>
                <c:pt idx="309">
                  <c:v>10.25367756</c:v>
                </c:pt>
                <c:pt idx="310">
                  <c:v>10.77939495</c:v>
                </c:pt>
                <c:pt idx="311">
                  <c:v>11.332066449999999</c:v>
                </c:pt>
                <c:pt idx="312">
                  <c:v>11.913074030000001</c:v>
                </c:pt>
                <c:pt idx="313">
                  <c:v>12.523870499999999</c:v>
                </c:pt>
                <c:pt idx="314">
                  <c:v>13.165983170000001</c:v>
                </c:pt>
                <c:pt idx="315">
                  <c:v>13.84101766</c:v>
                </c:pt>
                <c:pt idx="316">
                  <c:v>14.55066192</c:v>
                </c:pt>
                <c:pt idx="317">
                  <c:v>15.29669041</c:v>
                </c:pt>
                <c:pt idx="318">
                  <c:v>16.080968599999999</c:v>
                </c:pt>
                <c:pt idx="319">
                  <c:v>16.905457590000001</c:v>
                </c:pt>
                <c:pt idx="320">
                  <c:v>17.77221904</c:v>
                </c:pt>
                <c:pt idx="321">
                  <c:v>18.683420300000002</c:v>
                </c:pt>
                <c:pt idx="322">
                  <c:v>19.641339840000001</c:v>
                </c:pt>
                <c:pt idx="323">
                  <c:v>20.64837297</c:v>
                </c:pt>
                <c:pt idx="324">
                  <c:v>21.707037799999998</c:v>
                </c:pt>
                <c:pt idx="325">
                  <c:v>22.81998153</c:v>
                </c:pt>
                <c:pt idx="326">
                  <c:v>23.9899871</c:v>
                </c:pt>
              </c:numCache>
            </c:numRef>
          </c:xVal>
          <c:yVal>
            <c:numRef>
              <c:f>'4fnew'!$H$1:$H$333</c:f>
              <c:numCache>
                <c:formatCode>0.00E+00</c:formatCode>
                <c:ptCount val="333"/>
                <c:pt idx="0" formatCode="General">
                  <c:v>0</c:v>
                </c:pt>
                <c:pt idx="1">
                  <c:v>4.6091752990258076E-48</c:v>
                </c:pt>
                <c:pt idx="2">
                  <c:v>1.4447999256320503E-45</c:v>
                </c:pt>
                <c:pt idx="3">
                  <c:v>4.5420470107244311E-44</c:v>
                </c:pt>
                <c:pt idx="4">
                  <c:v>5.5739712368655218E-43</c:v>
                </c:pt>
                <c:pt idx="5">
                  <c:v>4.0884894998418489E-42</c:v>
                </c:pt>
                <c:pt idx="6">
                  <c:v>2.1669549714776451E-41</c:v>
                </c:pt>
                <c:pt idx="7">
                  <c:v>9.1829160923653924E-41</c:v>
                </c:pt>
                <c:pt idx="8">
                  <c:v>3.3051512882363254E-40</c:v>
                </c:pt>
                <c:pt idx="9">
                  <c:v>1.0505199479426465E-39</c:v>
                </c:pt>
                <c:pt idx="10">
                  <c:v>3.0281209171539369E-39</c:v>
                </c:pt>
                <c:pt idx="11">
                  <c:v>8.0674864826805978E-39</c:v>
                </c:pt>
                <c:pt idx="12">
                  <c:v>2.0145729762859192E-38</c:v>
                </c:pt>
                <c:pt idx="13">
                  <c:v>4.7657012860160992E-38</c:v>
                </c:pt>
                <c:pt idx="14">
                  <c:v>1.0768612065099098E-37</c:v>
                </c:pt>
                <c:pt idx="15">
                  <c:v>2.3395216865208211E-37</c:v>
                </c:pt>
                <c:pt idx="16">
                  <c:v>4.9127196698954574E-37</c:v>
                </c:pt>
                <c:pt idx="17">
                  <c:v>1.0014273929994872E-36</c:v>
                </c:pt>
                <c:pt idx="18">
                  <c:v>1.9887129319345026E-36</c:v>
                </c:pt>
                <c:pt idx="19">
                  <c:v>3.8590444880517674E-36</c:v>
                </c:pt>
                <c:pt idx="20">
                  <c:v>7.3357013754155005E-36</c:v>
                </c:pt>
                <c:pt idx="21">
                  <c:v>1.3689739536038901E-35</c:v>
                </c:pt>
                <c:pt idx="22">
                  <c:v>2.5127332784785013E-35</c:v>
                </c:pt>
                <c:pt idx="23">
                  <c:v>4.5435268044118469E-35</c:v>
                </c:pt>
                <c:pt idx="24">
                  <c:v>8.1048200764588573E-35</c:v>
                </c:pt>
                <c:pt idx="25">
                  <c:v>1.4280066281290898E-34</c:v>
                </c:pt>
                <c:pt idx="26">
                  <c:v>2.4878447535657028E-34</c:v>
                </c:pt>
                <c:pt idx="27">
                  <c:v>4.2898133769415687E-34</c:v>
                </c:pt>
                <c:pt idx="28">
                  <c:v>7.3273254322404381E-34</c:v>
                </c:pt>
                <c:pt idx="29">
                  <c:v>1.2407231248696982E-33</c:v>
                </c:pt>
                <c:pt idx="30">
                  <c:v>2.0841201847089608E-33</c:v>
                </c:pt>
                <c:pt idx="31">
                  <c:v>3.4750062482854936E-33</c:v>
                </c:pt>
                <c:pt idx="32">
                  <c:v>5.7545832475332127E-33</c:v>
                </c:pt>
                <c:pt idx="33">
                  <c:v>9.4692452549270125E-33</c:v>
                </c:pt>
                <c:pt idx="34">
                  <c:v>1.5490225437134652E-32</c:v>
                </c:pt>
                <c:pt idx="35">
                  <c:v>2.5201183565174436E-32</c:v>
                </c:pt>
                <c:pt idx="36">
                  <c:v>4.0791450705034226E-32</c:v>
                </c:pt>
                <c:pt idx="37">
                  <c:v>6.571318671169389E-32</c:v>
                </c:pt>
                <c:pt idx="38">
                  <c:v>1.0539224883183549E-31</c:v>
                </c:pt>
                <c:pt idx="39">
                  <c:v>1.6833093123333911E-31</c:v>
                </c:pt>
                <c:pt idx="40">
                  <c:v>2.6781476314965396E-31</c:v>
                </c:pt>
                <c:pt idx="41">
                  <c:v>4.2454870640588608E-31</c:v>
                </c:pt>
                <c:pt idx="42">
                  <c:v>6.7072080031492444E-31</c:v>
                </c:pt>
                <c:pt idx="43">
                  <c:v>1.0562545681978214E-30</c:v>
                </c:pt>
                <c:pt idx="44">
                  <c:v>1.6584123046892161E-30</c:v>
                </c:pt>
                <c:pt idx="45">
                  <c:v>2.5965207923351184E-30</c:v>
                </c:pt>
                <c:pt idx="46">
                  <c:v>4.0545167556276285E-30</c:v>
                </c:pt>
                <c:pt idx="47">
                  <c:v>6.3154138138065661E-30</c:v>
                </c:pt>
                <c:pt idx="48">
                  <c:v>9.8139216101471776E-30</c:v>
                </c:pt>
                <c:pt idx="49">
                  <c:v>1.5216671392789277E-29</c:v>
                </c:pt>
                <c:pt idx="50">
                  <c:v>2.3544378876160299E-29</c:v>
                </c:pt>
                <c:pt idx="51">
                  <c:v>3.6357646164197439E-29</c:v>
                </c:pt>
                <c:pt idx="52">
                  <c:v>5.6039235475455872E-29</c:v>
                </c:pt>
                <c:pt idx="53">
                  <c:v>8.6222442629090037E-29</c:v>
                </c:pt>
                <c:pt idx="54">
                  <c:v>1.3244052006668024E-28</c:v>
                </c:pt>
                <c:pt idx="55">
                  <c:v>2.0311024572126153E-28</c:v>
                </c:pt>
                <c:pt idx="56">
                  <c:v>3.1102015775508497E-28</c:v>
                </c:pt>
                <c:pt idx="57">
                  <c:v>4.7558035019490312E-28</c:v>
                </c:pt>
                <c:pt idx="58">
                  <c:v>7.2622056245306886E-28</c:v>
                </c:pt>
                <c:pt idx="59">
                  <c:v>1.1075183106091772E-27</c:v>
                </c:pt>
                <c:pt idx="60">
                  <c:v>1.6869315231347567E-27</c:v>
                </c:pt>
                <c:pt idx="61">
                  <c:v>2.5664492275580901E-27</c:v>
                </c:pt>
                <c:pt idx="62">
                  <c:v>3.9001319486831453E-27</c:v>
                </c:pt>
                <c:pt idx="63">
                  <c:v>5.9204993477602916E-27</c:v>
                </c:pt>
                <c:pt idx="64">
                  <c:v>8.978198403145254E-27</c:v>
                </c:pt>
                <c:pt idx="65">
                  <c:v>1.3601593180054118E-26</c:v>
                </c:pt>
                <c:pt idx="66">
                  <c:v>2.0586217931406767E-26</c:v>
                </c:pt>
                <c:pt idx="67">
                  <c:v>3.1128967153761739E-26</c:v>
                </c:pt>
                <c:pt idx="68">
                  <c:v>4.7029260544341939E-26</c:v>
                </c:pt>
                <c:pt idx="69">
                  <c:v>7.0990411829139304E-26</c:v>
                </c:pt>
                <c:pt idx="70">
                  <c:v>1.0707082667625371E-25</c:v>
                </c:pt>
                <c:pt idx="71">
                  <c:v>1.6135910014343292E-25</c:v>
                </c:pt>
                <c:pt idx="72">
                  <c:v>2.4298352089692638E-25</c:v>
                </c:pt>
                <c:pt idx="73">
                  <c:v>3.6562077903037094E-25</c:v>
                </c:pt>
                <c:pt idx="74">
                  <c:v>5.4974955292544666E-25</c:v>
                </c:pt>
                <c:pt idx="75">
                  <c:v>8.260151283463591E-25</c:v>
                </c:pt>
                <c:pt idx="76">
                  <c:v>1.2402506832950923E-24</c:v>
                </c:pt>
                <c:pt idx="77">
                  <c:v>1.8609683095155733E-24</c:v>
                </c:pt>
                <c:pt idx="78">
                  <c:v>2.7905314577838152E-24</c:v>
                </c:pt>
                <c:pt idx="79">
                  <c:v>4.1818148993388767E-24</c:v>
                </c:pt>
                <c:pt idx="80">
                  <c:v>6.2630448195986209E-24</c:v>
                </c:pt>
                <c:pt idx="81">
                  <c:v>9.3748337325640907E-24</c:v>
                </c:pt>
                <c:pt idx="82">
                  <c:v>1.402539488110868E-23</c:v>
                </c:pt>
                <c:pt idx="83">
                  <c:v>2.0972851474486507E-23</c:v>
                </c:pt>
                <c:pt idx="84">
                  <c:v>3.1347909432777185E-23</c:v>
                </c:pt>
                <c:pt idx="85">
                  <c:v>4.6836631169677164E-23</c:v>
                </c:pt>
                <c:pt idx="86">
                  <c:v>6.9952676330436523E-23</c:v>
                </c:pt>
                <c:pt idx="87">
                  <c:v>1.0444271775728402E-22</c:v>
                </c:pt>
                <c:pt idx="88">
                  <c:v>1.5589008500114402E-22</c:v>
                </c:pt>
                <c:pt idx="89">
                  <c:v>2.3261342467246399E-22</c:v>
                </c:pt>
                <c:pt idx="90">
                  <c:v>3.4700435111958791E-22</c:v>
                </c:pt>
                <c:pt idx="91">
                  <c:v>5.1751822535190416E-22</c:v>
                </c:pt>
                <c:pt idx="92">
                  <c:v>7.7163650594014903E-22</c:v>
                </c:pt>
                <c:pt idx="93">
                  <c:v>1.1502741889364763E-21</c:v>
                </c:pt>
                <c:pt idx="94">
                  <c:v>1.7143363251266617E-21</c:v>
                </c:pt>
                <c:pt idx="95">
                  <c:v>2.5544701589188511E-21</c:v>
                </c:pt>
                <c:pt idx="96">
                  <c:v>3.805568431612096E-21</c:v>
                </c:pt>
                <c:pt idx="97">
                  <c:v>5.6683357059531795E-21</c:v>
                </c:pt>
                <c:pt idx="98">
                  <c:v>8.4413531789621072E-21</c:v>
                </c:pt>
                <c:pt idx="99">
                  <c:v>1.2568746519219326E-20</c:v>
                </c:pt>
                <c:pt idx="100">
                  <c:v>1.8711040384773024E-20</c:v>
                </c:pt>
                <c:pt idx="101">
                  <c:v>2.7850465011014481E-20</c:v>
                </c:pt>
                <c:pt idx="102">
                  <c:v>4.1447447468960147E-20</c:v>
                </c:pt>
                <c:pt idx="103">
                  <c:v>6.1673137646847662E-20</c:v>
                </c:pt>
                <c:pt idx="104">
                  <c:v>9.1754870667831556E-20</c:v>
                </c:pt>
                <c:pt idx="105">
                  <c:v>1.3648935562029268E-19</c:v>
                </c:pt>
                <c:pt idx="106">
                  <c:v>2.0300493230946342E-19</c:v>
                </c:pt>
                <c:pt idx="107">
                  <c:v>3.0189364162482434E-19</c:v>
                </c:pt>
                <c:pt idx="108">
                  <c:v>4.4889232076084208E-19</c:v>
                </c:pt>
                <c:pt idx="109">
                  <c:v>6.6737868570182124E-19</c:v>
                </c:pt>
                <c:pt idx="110">
                  <c:v>9.9207704318943637E-19</c:v>
                </c:pt>
                <c:pt idx="111">
                  <c:v>1.4745591536115183E-18</c:v>
                </c:pt>
                <c:pt idx="112">
                  <c:v>2.1914088367737348E-18</c:v>
                </c:pt>
                <c:pt idx="113">
                  <c:v>3.2563386551483648E-18</c:v>
                </c:pt>
                <c:pt idx="114">
                  <c:v>4.8381693551350483E-18</c:v>
                </c:pt>
                <c:pt idx="115">
                  <c:v>7.1875052616848132E-18</c:v>
                </c:pt>
                <c:pt idx="116">
                  <c:v>1.0676306111270129E-17</c:v>
                </c:pt>
                <c:pt idx="117">
                  <c:v>1.5856582098362276E-17</c:v>
                </c:pt>
                <c:pt idx="118">
                  <c:v>2.3547441059188999E-17</c:v>
                </c:pt>
                <c:pt idx="119">
                  <c:v>3.4964164063199906E-17</c:v>
                </c:pt>
                <c:pt idx="120">
                  <c:v>5.1909572763980554E-17</c:v>
                </c:pt>
                <c:pt idx="121">
                  <c:v>7.7057706437410124E-17</c:v>
                </c:pt>
                <c:pt idx="122">
                  <c:v>1.1437426810160834E-16</c:v>
                </c:pt>
                <c:pt idx="123">
                  <c:v>1.6973967584329236E-16</c:v>
                </c:pt>
                <c:pt idx="124">
                  <c:v>2.5187219510340831E-16</c:v>
                </c:pt>
                <c:pt idx="125">
                  <c:v>3.7369542837178811E-16</c:v>
                </c:pt>
                <c:pt idx="126">
                  <c:v>5.5436369103301269E-16</c:v>
                </c:pt>
                <c:pt idx="127">
                  <c:v>8.2226118910641294E-16</c:v>
                </c:pt>
                <c:pt idx="128">
                  <c:v>1.2194423203733248E-15</c:v>
                </c:pt>
                <c:pt idx="129">
                  <c:v>1.8082041852734497E-15</c:v>
                </c:pt>
                <c:pt idx="130">
                  <c:v>2.6808130725590081E-15</c:v>
                </c:pt>
                <c:pt idx="131">
                  <c:v>3.9738951720368501E-15</c:v>
                </c:pt>
                <c:pt idx="132">
                  <c:v>5.8897231320382888E-15</c:v>
                </c:pt>
                <c:pt idx="133">
                  <c:v>8.7276950968242017E-15</c:v>
                </c:pt>
                <c:pt idx="134">
                  <c:v>1.2930874591998011E-14</c:v>
                </c:pt>
                <c:pt idx="135">
                  <c:v>1.9154778451182833E-14</c:v>
                </c:pt>
                <c:pt idx="136">
                  <c:v>2.8369019412571543E-14</c:v>
                </c:pt>
                <c:pt idx="137">
                  <c:v>4.2007451700285148E-14</c:v>
                </c:pt>
                <c:pt idx="138">
                  <c:v>6.2189895416657181E-14</c:v>
                </c:pt>
                <c:pt idx="139">
                  <c:v>9.204945890630959E-14</c:v>
                </c:pt>
                <c:pt idx="140">
                  <c:v>1.3621558558800829E-13</c:v>
                </c:pt>
                <c:pt idx="141">
                  <c:v>2.0152666080570004E-13</c:v>
                </c:pt>
                <c:pt idx="142">
                  <c:v>2.9808088056716855E-13</c:v>
                </c:pt>
                <c:pt idx="143">
                  <c:v>4.4078534722677221E-13</c:v>
                </c:pt>
                <c:pt idx="144">
                  <c:v>6.5163867206182193E-13</c:v>
                </c:pt>
                <c:pt idx="145">
                  <c:v>9.63092967091746E-13</c:v>
                </c:pt>
                <c:pt idx="146">
                  <c:v>1.4230034196145849E-12</c:v>
                </c:pt>
                <c:pt idx="147">
                  <c:v>2.1019116949594829E-12</c:v>
                </c:pt>
                <c:pt idx="148">
                  <c:v>3.1037583304413039E-12</c:v>
                </c:pt>
                <c:pt idx="149">
                  <c:v>4.5816302974556679E-12</c:v>
                </c:pt>
                <c:pt idx="150">
                  <c:v>6.7608978306094025E-12</c:v>
                </c:pt>
                <c:pt idx="151">
                  <c:v>9.9731884213745224E-12</c:v>
                </c:pt>
                <c:pt idx="152">
                  <c:v>1.4706244130734826E-11</c:v>
                </c:pt>
                <c:pt idx="153">
                  <c:v>2.1677041967919546E-11</c:v>
                </c:pt>
                <c:pt idx="154">
                  <c:v>3.1938960752238859E-11</c:v>
                </c:pt>
                <c:pt idx="155">
                  <c:v>4.7038738747471164E-11</c:v>
                </c:pt>
                <c:pt idx="156">
                  <c:v>6.9246187708541557E-11</c:v>
                </c:pt>
                <c:pt idx="157">
                  <c:v>1.0189013267936549E-10</c:v>
                </c:pt>
                <c:pt idx="158">
                  <c:v>1.4984930401150271E-10</c:v>
                </c:pt>
                <c:pt idx="159">
                  <c:v>2.202690518823203E-10</c:v>
                </c:pt>
                <c:pt idx="160">
                  <c:v>3.236068351860112E-10</c:v>
                </c:pt>
                <c:pt idx="161">
                  <c:v>4.7515589583334958E-10</c:v>
                </c:pt>
                <c:pt idx="162">
                  <c:v>6.97263649434065E-10</c:v>
                </c:pt>
                <c:pt idx="163">
                  <c:v>1.0225582480001971E-9</c:v>
                </c:pt>
                <c:pt idx="164">
                  <c:v>1.4986364310356526E-9</c:v>
                </c:pt>
                <c:pt idx="165">
                  <c:v>2.1948667647828228E-9</c:v>
                </c:pt>
                <c:pt idx="166">
                  <c:v>3.2122511000489007E-9</c:v>
                </c:pt>
                <c:pt idx="167">
                  <c:v>4.6977011353901904E-9</c:v>
                </c:pt>
                <c:pt idx="168">
                  <c:v>6.8646796642998693E-9</c:v>
                </c:pt>
                <c:pt idx="169">
                  <c:v>1.0023002772996724E-8</c:v>
                </c:pt>
                <c:pt idx="170">
                  <c:v>1.4621806377597583E-8</c:v>
                </c:pt>
                <c:pt idx="171">
                  <c:v>2.131139780283434E-8</c:v>
                </c:pt>
                <c:pt idx="172">
                  <c:v>3.1032150062708024E-8</c:v>
                </c:pt>
                <c:pt idx="173">
                  <c:v>4.5142047276949869E-8</c:v>
                </c:pt>
                <c:pt idx="174">
                  <c:v>6.5599362559100356E-8</c:v>
                </c:pt>
                <c:pt idx="175">
                  <c:v>9.5223812823389755E-8</c:v>
                </c:pt>
                <c:pt idx="176">
                  <c:v>1.3806917100523578E-7</c:v>
                </c:pt>
                <c:pt idx="177">
                  <c:v>1.999538106009912E-7</c:v>
                </c:pt>
                <c:pt idx="178">
                  <c:v>2.892144836071558E-7</c:v>
                </c:pt>
                <c:pt idx="179">
                  <c:v>4.177748198940027E-7</c:v>
                </c:pt>
                <c:pt idx="180">
                  <c:v>6.026563177544027E-7</c:v>
                </c:pt>
                <c:pt idx="181">
                  <c:v>8.6810967870109495E-7</c:v>
                </c:pt>
                <c:pt idx="182">
                  <c:v>1.2486131869873681E-6</c:v>
                </c:pt>
                <c:pt idx="183">
                  <c:v>1.7930790590433605E-6</c:v>
                </c:pt>
                <c:pt idx="184">
                  <c:v>2.5707370586973124E-6</c:v>
                </c:pt>
                <c:pt idx="185">
                  <c:v>3.6793386717899737E-6</c:v>
                </c:pt>
                <c:pt idx="186">
                  <c:v>5.2565597709996998E-6</c:v>
                </c:pt>
                <c:pt idx="187">
                  <c:v>7.4957942310223839E-6</c:v>
                </c:pt>
                <c:pt idx="188">
                  <c:v>1.0667950154871862E-5</c:v>
                </c:pt>
                <c:pt idx="189">
                  <c:v>1.5151415178343371E-5</c:v>
                </c:pt>
                <c:pt idx="190">
                  <c:v>2.147308675380875E-5</c:v>
                </c:pt>
                <c:pt idx="191">
                  <c:v>3.0364314337499703E-5</c:v>
                </c:pt>
                <c:pt idx="192">
                  <c:v>4.2836830927879808E-5</c:v>
                </c:pt>
                <c:pt idx="193">
                  <c:v>6.0285327578117182E-5</c:v>
                </c:pt>
                <c:pt idx="194">
                  <c:v>8.462532420741681E-5</c:v>
                </c:pt>
                <c:pt idx="195">
                  <c:v>1.1847749759991635E-4</c:v>
                </c:pt>
                <c:pt idx="196">
                  <c:v>1.6541273081952434E-4</c:v>
                </c:pt>
                <c:pt idx="197">
                  <c:v>2.302759380733486E-4</c:v>
                </c:pt>
                <c:pt idx="198">
                  <c:v>3.1961125375168061E-4</c:v>
                </c:pt>
                <c:pt idx="199">
                  <c:v>4.4221652739244606E-4</c:v>
                </c:pt>
                <c:pt idx="200">
                  <c:v>6.0986116706972411E-4</c:v>
                </c:pt>
                <c:pt idx="201">
                  <c:v>8.3820820788896148E-4</c:v>
                </c:pt>
                <c:pt idx="202">
                  <c:v>1.1479887272880717E-3</c:v>
                </c:pt>
                <c:pt idx="203">
                  <c:v>1.5664840540965323E-3</c:v>
                </c:pt>
                <c:pt idx="204">
                  <c:v>2.1293779464051175E-3</c:v>
                </c:pt>
                <c:pt idx="205">
                  <c:v>2.8830460472960549E-3</c:v>
                </c:pt>
                <c:pt idx="206">
                  <c:v>3.8873522339903715E-3</c:v>
                </c:pt>
                <c:pt idx="207">
                  <c:v>5.2190190454000614E-3</c:v>
                </c:pt>
                <c:pt idx="208">
                  <c:v>6.9756301021236915E-3</c:v>
                </c:pt>
                <c:pt idx="209">
                  <c:v>9.2803036047337494E-3</c:v>
                </c:pt>
                <c:pt idx="210">
                  <c:v>1.228704446207381E-2</c:v>
                </c:pt>
                <c:pt idx="211">
                  <c:v>1.6186735457872983E-2</c:v>
                </c:pt>
                <c:pt idx="212">
                  <c:v>2.1213661612522101E-2</c:v>
                </c:pt>
                <c:pt idx="213">
                  <c:v>2.7652374543012989E-2</c:v>
                </c:pt>
                <c:pt idx="214">
                  <c:v>3.5844593918146581E-2</c:v>
                </c:pt>
                <c:pt idx="215">
                  <c:v>4.6195710762056502E-2</c:v>
                </c:pt>
                <c:pt idx="216">
                  <c:v>5.9180307690816926E-2</c:v>
                </c:pt>
                <c:pt idx="217">
                  <c:v>7.5345949085574696E-2</c:v>
                </c:pt>
                <c:pt idx="218">
                  <c:v>9.5314331205372693E-2</c:v>
                </c:pt>
                <c:pt idx="219">
                  <c:v>0.11977873504104292</c:v>
                </c:pt>
                <c:pt idx="220">
                  <c:v>0.14949661071515433</c:v>
                </c:pt>
                <c:pt idx="221">
                  <c:v>0.18527606890582471</c:v>
                </c:pt>
                <c:pt idx="222">
                  <c:v>0.22795508750391993</c:v>
                </c:pt>
                <c:pt idx="223">
                  <c:v>0.27837239324642388</c:v>
                </c:pt>
                <c:pt idx="224">
                  <c:v>0.33732927760254128</c:v>
                </c:pt>
                <c:pt idx="225">
                  <c:v>0.40554208697789196</c:v>
                </c:pt>
                <c:pt idx="226">
                  <c:v>0.48358580709120436</c:v>
                </c:pt>
                <c:pt idx="227">
                  <c:v>0.57183005528513597</c:v>
                </c:pt>
                <c:pt idx="228">
                  <c:v>0.67036988887025195</c:v>
                </c:pt>
                <c:pt idx="229">
                  <c:v>0.77895508402806468</c:v>
                </c:pt>
                <c:pt idx="230">
                  <c:v>0.89692284949085588</c:v>
                </c:pt>
                <c:pt idx="231">
                  <c:v>1.0231401599452883</c:v>
                </c:pt>
                <c:pt idx="232">
                  <c:v>1.1559628240854374</c:v>
                </c:pt>
                <c:pt idx="233">
                  <c:v>1.293218768092973</c:v>
                </c:pt>
                <c:pt idx="234">
                  <c:v>1.4322225994367908</c:v>
                </c:pt>
                <c:pt idx="235">
                  <c:v>1.5698270721766148</c:v>
                </c:pt>
                <c:pt idx="236">
                  <c:v>1.7025144596287496</c:v>
                </c:pt>
                <c:pt idx="237">
                  <c:v>1.8265272905832666</c:v>
                </c:pt>
                <c:pt idx="238">
                  <c:v>1.9380335518585798</c:v>
                </c:pt>
                <c:pt idx="239">
                  <c:v>2.0333170468863901</c:v>
                </c:pt>
                <c:pt idx="240">
                  <c:v>2.1089796174456477</c:v>
                </c:pt>
                <c:pt idx="241">
                  <c:v>2.1621392964961177</c:v>
                </c:pt>
                <c:pt idx="242">
                  <c:v>2.1906076726021451</c:v>
                </c:pt>
                <c:pt idx="243">
                  <c:v>2.1930309123299878</c:v>
                </c:pt>
                <c:pt idx="244">
                  <c:v>2.1689821295515457</c:v>
                </c:pt>
                <c:pt idx="245">
                  <c:v>2.1189974672912073</c:v>
                </c:pt>
                <c:pt idx="246">
                  <c:v>2.0445534913602303</c:v>
                </c:pt>
                <c:pt idx="247">
                  <c:v>1.9479888126108751</c:v>
                </c:pt>
                <c:pt idx="248">
                  <c:v>1.8323771564305471</c:v>
                </c:pt>
                <c:pt idx="249">
                  <c:v>1.701362368807078</c:v>
                </c:pt>
                <c:pt idx="250">
                  <c:v>1.5589676811240303</c:v>
                </c:pt>
                <c:pt idx="251">
                  <c:v>1.4093923041191072</c:v>
                </c:pt>
                <c:pt idx="252">
                  <c:v>1.2568082946395476</c:v>
                </c:pt>
                <c:pt idx="253">
                  <c:v>1.1051698870396074</c:v>
                </c:pt>
                <c:pt idx="254">
                  <c:v>0.95804619371467004</c:v>
                </c:pt>
                <c:pt idx="255">
                  <c:v>0.8184865186934307</c:v>
                </c:pt>
                <c:pt idx="256">
                  <c:v>0.68892520583655681</c:v>
                </c:pt>
                <c:pt idx="257">
                  <c:v>0.5711301173229284</c:v>
                </c:pt>
                <c:pt idx="258">
                  <c:v>0.46619546246635202</c:v>
                </c:pt>
                <c:pt idx="259">
                  <c:v>0.37457610682003917</c:v>
                </c:pt>
                <c:pt idx="260">
                  <c:v>0.29615709426515241</c:v>
                </c:pt>
                <c:pt idx="261">
                  <c:v>0.23034938668393617</c:v>
                </c:pt>
                <c:pt idx="262">
                  <c:v>0.17620120250528226</c:v>
                </c:pt>
                <c:pt idx="263">
                  <c:v>0.1325140269851319</c:v>
                </c:pt>
                <c:pt idx="264">
                  <c:v>9.7953363206595409E-2</c:v>
                </c:pt>
                <c:pt idx="265">
                  <c:v>7.1146333035903842E-2</c:v>
                </c:pt>
                <c:pt idx="266">
                  <c:v>5.0760891710685548E-2</c:v>
                </c:pt>
                <c:pt idx="267">
                  <c:v>3.5564230638170026E-2</c:v>
                </c:pt>
                <c:pt idx="268">
                  <c:v>2.4460470970924218E-2</c:v>
                </c:pt>
                <c:pt idx="269">
                  <c:v>1.6509718698418555E-2</c:v>
                </c:pt>
                <c:pt idx="270">
                  <c:v>1.0931814752102826E-2</c:v>
                </c:pt>
                <c:pt idx="271">
                  <c:v>7.0986793784223352E-3</c:v>
                </c:pt>
                <c:pt idx="272">
                  <c:v>4.5191343575269301E-3</c:v>
                </c:pt>
                <c:pt idx="273">
                  <c:v>2.8196503752605366E-3</c:v>
                </c:pt>
                <c:pt idx="274">
                  <c:v>1.7237925657624465E-3</c:v>
                </c:pt>
                <c:pt idx="275">
                  <c:v>1.0323777434173744E-3</c:v>
                </c:pt>
                <c:pt idx="276">
                  <c:v>6.0563149914418413E-4</c:v>
                </c:pt>
                <c:pt idx="277">
                  <c:v>3.4801557927855993E-4</c:v>
                </c:pt>
                <c:pt idx="278">
                  <c:v>1.9592126518869381E-4</c:v>
                </c:pt>
                <c:pt idx="279">
                  <c:v>1.0809749463303023E-4</c:v>
                </c:pt>
                <c:pt idx="280">
                  <c:v>5.8487785287995408E-5</c:v>
                </c:pt>
                <c:pt idx="281">
                  <c:v>3.1061317136133028E-5</c:v>
                </c:pt>
                <c:pt idx="282">
                  <c:v>1.6211064093751548E-5</c:v>
                </c:pt>
                <c:pt idx="283">
                  <c:v>8.3276902977923923E-6</c:v>
                </c:pt>
                <c:pt idx="284">
                  <c:v>4.2188573256400042E-6</c:v>
                </c:pt>
                <c:pt idx="285">
                  <c:v>2.112470549326875E-6</c:v>
                </c:pt>
                <c:pt idx="286">
                  <c:v>1.0480216162072743E-6</c:v>
                </c:pt>
                <c:pt idx="287">
                  <c:v>5.1643047880435536E-7</c:v>
                </c:pt>
                <c:pt idx="288">
                  <c:v>2.5334865883841537E-7</c:v>
                </c:pt>
                <c:pt idx="289">
                  <c:v>1.2396719212548046E-7</c:v>
                </c:pt>
                <c:pt idx="290">
                  <c:v>6.0575267343211133E-8</c:v>
                </c:pt>
                <c:pt idx="291">
                  <c:v>2.9567775882571162E-8</c:v>
                </c:pt>
                <c:pt idx="292">
                  <c:v>1.4407285785341034E-8</c:v>
                </c:pt>
                <c:pt idx="293">
                  <c:v>6.9963602954195578E-9</c:v>
                </c:pt>
                <c:pt idx="294">
                  <c:v>3.3776612554707361E-9</c:v>
                </c:pt>
                <c:pt idx="295">
                  <c:v>1.6161352126903772E-9</c:v>
                </c:pt>
                <c:pt idx="296">
                  <c:v>7.6377396665539502E-10</c:v>
                </c:pt>
                <c:pt idx="297">
                  <c:v>3.552459391945548E-10</c:v>
                </c:pt>
                <c:pt idx="298">
                  <c:v>1.6204807612969887E-10</c:v>
                </c:pt>
                <c:pt idx="299">
                  <c:v>7.2252606106500578E-11</c:v>
                </c:pt>
                <c:pt idx="300">
                  <c:v>3.1390545455196637E-11</c:v>
                </c:pt>
                <c:pt idx="301">
                  <c:v>1.3250081860300985E-11</c:v>
                </c:pt>
                <c:pt idx="302">
                  <c:v>5.4192638069534497E-12</c:v>
                </c:pt>
                <c:pt idx="303">
                  <c:v>2.1422042410183432E-12</c:v>
                </c:pt>
                <c:pt idx="304">
                  <c:v>8.1644409530816366E-13</c:v>
                </c:pt>
                <c:pt idx="305">
                  <c:v>2.993035126523682E-13</c:v>
                </c:pt>
                <c:pt idx="306">
                  <c:v>1.0529376120326601E-13</c:v>
                </c:pt>
                <c:pt idx="307">
                  <c:v>3.5463601367215966E-14</c:v>
                </c:pt>
                <c:pt idx="308">
                  <c:v>1.1408280377078792E-14</c:v>
                </c:pt>
                <c:pt idx="309">
                  <c:v>3.4967854637199266E-15</c:v>
                </c:pt>
                <c:pt idx="310">
                  <c:v>1.0186945436580892E-15</c:v>
                </c:pt>
                <c:pt idx="311">
                  <c:v>2.813601581094426E-16</c:v>
                </c:pt>
                <c:pt idx="312">
                  <c:v>7.3477951077267909E-17</c:v>
                </c:pt>
                <c:pt idx="313">
                  <c:v>1.8101419696741352E-17</c:v>
                </c:pt>
                <c:pt idx="314">
                  <c:v>4.1898601002071302E-18</c:v>
                </c:pt>
                <c:pt idx="315">
                  <c:v>9.1840048959864768E-19</c:v>
                </c:pt>
                <c:pt idx="316">
                  <c:v>1.7978032406280082E-19</c:v>
                </c:pt>
                <c:pt idx="317">
                  <c:v>3.4081373662167436E-20</c:v>
                </c:pt>
                <c:pt idx="318">
                  <c:v>4.6605513488503495E-13</c:v>
                </c:pt>
                <c:pt idx="319">
                  <c:v>9.0781994735075737E-14</c:v>
                </c:pt>
                <c:pt idx="320">
                  <c:v>1.6275305100687613E-14</c:v>
                </c:pt>
                <c:pt idx="321">
                  <c:v>2.6765105229936081E-15</c:v>
                </c:pt>
                <c:pt idx="322">
                  <c:v>4.0243589243343181E-16</c:v>
                </c:pt>
                <c:pt idx="323">
                  <c:v>5.5120293329293107E-17</c:v>
                </c:pt>
                <c:pt idx="324">
                  <c:v>6.9149472418636406E-18</c:v>
                </c:pt>
                <c:pt idx="325">
                  <c:v>6.2684562878116235E-19</c:v>
                </c:pt>
                <c:pt idx="326">
                  <c:v>5.091748401786401E-20</c:v>
                </c:pt>
              </c:numCache>
            </c:numRef>
          </c:yVal>
          <c:smooth val="1"/>
        </c:ser>
        <c:ser>
          <c:idx val="1"/>
          <c:order val="1"/>
          <c:tx>
            <c:v>4f+ R Small</c:v>
          </c:tx>
          <c:marker>
            <c:symbol val="none"/>
          </c:marker>
          <c:xVal>
            <c:numRef>
              <c:f>'4fnew'!$A$1:$A$333</c:f>
              <c:numCache>
                <c:formatCode>0.00E+00</c:formatCode>
                <c:ptCount val="333"/>
                <c:pt idx="0">
                  <c:v>0</c:v>
                </c:pt>
                <c:pt idx="1">
                  <c:v>1.025421928E-7</c:v>
                </c:pt>
                <c:pt idx="2">
                  <c:v>2.103418362E-7</c:v>
                </c:pt>
                <c:pt idx="3">
                  <c:v>3.236684855E-7</c:v>
                </c:pt>
                <c:pt idx="4">
                  <c:v>4.4280551629999998E-7</c:v>
                </c:pt>
                <c:pt idx="5">
                  <c:v>5.6805083340000005E-7</c:v>
                </c:pt>
                <c:pt idx="6">
                  <c:v>6.9971761520000004E-7</c:v>
                </c:pt>
                <c:pt idx="7">
                  <c:v>8.3813509719999995E-7</c:v>
                </c:pt>
                <c:pt idx="8">
                  <c:v>9.8364939529999993E-7</c:v>
                </c:pt>
                <c:pt idx="9">
                  <c:v>1.136624371E-6</c:v>
                </c:pt>
                <c:pt idx="10">
                  <c:v>1.2974425409999999E-6</c:v>
                </c:pt>
                <c:pt idx="11">
                  <c:v>1.4665060359999999E-6</c:v>
                </c:pt>
                <c:pt idx="12">
                  <c:v>1.644237601E-6</c:v>
                </c:pt>
                <c:pt idx="13">
                  <c:v>1.8310816580000001E-6</c:v>
                </c:pt>
                <c:pt idx="14">
                  <c:v>2.0275054149999999E-6</c:v>
                </c:pt>
                <c:pt idx="15">
                  <c:v>2.2340000330000001E-6</c:v>
                </c:pt>
                <c:pt idx="16">
                  <c:v>2.4510818569999999E-6</c:v>
                </c:pt>
                <c:pt idx="17">
                  <c:v>2.6792937039999999E-6</c:v>
                </c:pt>
                <c:pt idx="18">
                  <c:v>2.9192062219999998E-6</c:v>
                </c:pt>
                <c:pt idx="19">
                  <c:v>3.1714193190000001E-6</c:v>
                </c:pt>
                <c:pt idx="20">
                  <c:v>3.436563657E-6</c:v>
                </c:pt>
                <c:pt idx="21">
                  <c:v>3.7153022359999999E-6</c:v>
                </c:pt>
                <c:pt idx="22">
                  <c:v>4.0083320479999996E-6</c:v>
                </c:pt>
                <c:pt idx="23">
                  <c:v>4.3163858190000002E-6</c:v>
                </c:pt>
                <c:pt idx="24">
                  <c:v>4.6402338449999999E-6</c:v>
                </c:pt>
                <c:pt idx="25">
                  <c:v>4.9806859150000003E-6</c:v>
                </c:pt>
                <c:pt idx="26">
                  <c:v>5.3385933350000001E-6</c:v>
                </c:pt>
                <c:pt idx="27">
                  <c:v>5.7148510610000004E-6</c:v>
                </c:pt>
                <c:pt idx="28">
                  <c:v>6.1103999339999999E-6</c:v>
                </c:pt>
                <c:pt idx="29">
                  <c:v>6.5262290299999999E-6</c:v>
                </c:pt>
                <c:pt idx="30">
                  <c:v>6.9633781410000003E-6</c:v>
                </c:pt>
                <c:pt idx="31">
                  <c:v>7.4229403650000003E-6</c:v>
                </c:pt>
                <c:pt idx="32">
                  <c:v>7.9060648490000003E-6</c:v>
                </c:pt>
                <c:pt idx="33">
                  <c:v>8.4139596540000006E-6</c:v>
                </c:pt>
                <c:pt idx="34">
                  <c:v>8.9478947830000006E-6</c:v>
                </c:pt>
                <c:pt idx="35">
                  <c:v>9.5092053520000003E-6</c:v>
                </c:pt>
                <c:pt idx="36">
                  <c:v>1.0099294929999999E-5</c:v>
                </c:pt>
                <c:pt idx="37">
                  <c:v>1.0719639050000001E-5</c:v>
                </c:pt>
                <c:pt idx="38">
                  <c:v>1.137178888E-5</c:v>
                </c:pt>
                <c:pt idx="39">
                  <c:v>1.205737516E-5</c:v>
                </c:pt>
                <c:pt idx="40">
                  <c:v>1.27781122E-5</c:v>
                </c:pt>
                <c:pt idx="41">
                  <c:v>1.353580221E-5</c:v>
                </c:pt>
                <c:pt idx="42">
                  <c:v>1.4332339830000001E-5</c:v>
                </c:pt>
                <c:pt idx="43">
                  <c:v>1.516971679E-5</c:v>
                </c:pt>
                <c:pt idx="44">
                  <c:v>1.6050027000000001E-5</c:v>
                </c:pt>
                <c:pt idx="45">
                  <c:v>1.6975471669999999E-5</c:v>
                </c:pt>
                <c:pt idx="46">
                  <c:v>1.7948364910000002E-5</c:v>
                </c:pt>
                <c:pt idx="47">
                  <c:v>1.8971139450000001E-5</c:v>
                </c:pt>
                <c:pt idx="48">
                  <c:v>2.0046352760000001E-5</c:v>
                </c:pt>
                <c:pt idx="49">
                  <c:v>2.117669344E-5</c:v>
                </c:pt>
                <c:pt idx="50">
                  <c:v>2.2364987919999999E-5</c:v>
                </c:pt>
                <c:pt idx="51">
                  <c:v>2.3614207570000001E-5</c:v>
                </c:pt>
                <c:pt idx="52">
                  <c:v>2.4927476070000001E-5</c:v>
                </c:pt>
                <c:pt idx="53">
                  <c:v>2.6308077289999998E-5</c:v>
                </c:pt>
                <c:pt idx="54">
                  <c:v>2.7759463449999998E-5</c:v>
                </c:pt>
                <c:pt idx="55">
                  <c:v>2.9285263770000001E-5</c:v>
                </c:pt>
                <c:pt idx="56">
                  <c:v>3.0889293540000001E-5</c:v>
                </c:pt>
                <c:pt idx="57">
                  <c:v>3.2575563680000001E-5</c:v>
                </c:pt>
                <c:pt idx="58">
                  <c:v>3.4348290739999998E-5</c:v>
                </c:pt>
                <c:pt idx="59">
                  <c:v>3.6211907460000003E-5</c:v>
                </c:pt>
                <c:pt idx="60">
                  <c:v>3.8171073849999999E-5</c:v>
                </c:pt>
                <c:pt idx="61">
                  <c:v>4.0230688849999997E-5</c:v>
                </c:pt>
                <c:pt idx="62">
                  <c:v>4.2395902560000001E-5</c:v>
                </c:pt>
                <c:pt idx="63">
                  <c:v>4.4672129159999999E-5</c:v>
                </c:pt>
                <c:pt idx="64">
                  <c:v>4.7065060389999998E-5</c:v>
                </c:pt>
                <c:pt idx="65">
                  <c:v>4.9580679830000003E-5</c:v>
                </c:pt>
                <c:pt idx="66">
                  <c:v>5.2225277839999999E-5</c:v>
                </c:pt>
                <c:pt idx="67">
                  <c:v>5.5005467290000002E-5</c:v>
                </c:pt>
                <c:pt idx="68">
                  <c:v>5.7928200090000001E-5</c:v>
                </c:pt>
                <c:pt idx="69">
                  <c:v>6.1000784619999999E-5</c:v>
                </c:pt>
                <c:pt idx="70">
                  <c:v>6.4230903919999994E-5</c:v>
                </c:pt>
                <c:pt idx="71">
                  <c:v>6.7626634979999997E-5</c:v>
                </c:pt>
                <c:pt idx="72">
                  <c:v>7.1196468890000002E-5</c:v>
                </c:pt>
                <c:pt idx="73">
                  <c:v>7.4949332099999997E-5</c:v>
                </c:pt>
                <c:pt idx="74">
                  <c:v>7.8894608720000005E-5</c:v>
                </c:pt>
                <c:pt idx="75">
                  <c:v>8.3042164000000004E-5</c:v>
                </c:pt>
                <c:pt idx="76">
                  <c:v>8.7402368990000001E-5</c:v>
                </c:pt>
                <c:pt idx="77">
                  <c:v>9.1986126460000007E-5</c:v>
                </c:pt>
                <c:pt idx="78">
                  <c:v>9.6804898210000006E-5</c:v>
                </c:pt>
                <c:pt idx="79">
                  <c:v>1.0187073370000001E-4</c:v>
                </c:pt>
                <c:pt idx="80">
                  <c:v>1.0719630009999999E-4</c:v>
                </c:pt>
                <c:pt idx="81">
                  <c:v>1.127949141E-4</c:v>
                </c:pt>
                <c:pt idx="82">
                  <c:v>1.186805752E-4</c:v>
                </c:pt>
                <c:pt idx="83">
                  <c:v>1.2486800059999999E-4</c:v>
                </c:pt>
                <c:pt idx="84">
                  <c:v>1.313726621E-4</c:v>
                </c:pt>
                <c:pt idx="85">
                  <c:v>1.3821082469999999E-4</c:v>
                </c:pt>
                <c:pt idx="86">
                  <c:v>1.453995874E-4</c:v>
                </c:pt>
                <c:pt idx="87">
                  <c:v>1.529569259E-4</c:v>
                </c:pt>
                <c:pt idx="88">
                  <c:v>1.6090173729999999E-4</c:v>
                </c:pt>
                <c:pt idx="89">
                  <c:v>1.6925388799999999E-4</c:v>
                </c:pt>
                <c:pt idx="90">
                  <c:v>1.780342626E-4</c:v>
                </c:pt>
                <c:pt idx="91">
                  <c:v>1.872648166E-4</c:v>
                </c:pt>
                <c:pt idx="92">
                  <c:v>1.9696863129999999E-4</c:v>
                </c:pt>
                <c:pt idx="93">
                  <c:v>2.071699712E-4</c:v>
                </c:pt>
                <c:pt idx="94">
                  <c:v>2.178943449E-4</c:v>
                </c:pt>
                <c:pt idx="95">
                  <c:v>2.2916856910000001E-4</c:v>
                </c:pt>
                <c:pt idx="96">
                  <c:v>2.4102083499999999E-4</c:v>
                </c:pt>
                <c:pt idx="97">
                  <c:v>2.5348077969999998E-4</c:v>
                </c:pt>
                <c:pt idx="98">
                  <c:v>2.6657955939999998E-4</c:v>
                </c:pt>
                <c:pt idx="99">
                  <c:v>2.8034992780000002E-4</c:v>
                </c:pt>
                <c:pt idx="100">
                  <c:v>2.9482631820000003E-4</c:v>
                </c:pt>
                <c:pt idx="101">
                  <c:v>3.1004492900000002E-4</c:v>
                </c:pt>
                <c:pt idx="102">
                  <c:v>3.2604381460000001E-4</c:v>
                </c:pt>
                <c:pt idx="103">
                  <c:v>3.428629806E-4</c:v>
                </c:pt>
                <c:pt idx="104">
                  <c:v>3.6054448379999998E-4</c:v>
                </c:pt>
                <c:pt idx="105">
                  <c:v>3.7913253690000001E-4</c:v>
                </c:pt>
                <c:pt idx="106">
                  <c:v>3.9867361989999998E-4</c:v>
                </c:pt>
                <c:pt idx="107">
                  <c:v>4.1921659569999999E-4</c:v>
                </c:pt>
                <c:pt idx="108">
                  <c:v>4.4081283240000001E-4</c:v>
                </c:pt>
                <c:pt idx="109">
                  <c:v>4.6351633179999999E-4</c:v>
                </c:pt>
                <c:pt idx="110">
                  <c:v>4.8738386449999999E-4</c:v>
                </c:pt>
                <c:pt idx="111">
                  <c:v>5.1247511180000001E-4</c:v>
                </c:pt>
                <c:pt idx="112">
                  <c:v>5.3885281489999995E-4</c:v>
                </c:pt>
                <c:pt idx="113">
                  <c:v>5.6658293159999999E-4</c:v>
                </c:pt>
                <c:pt idx="114">
                  <c:v>5.9573480189999996E-4</c:v>
                </c:pt>
                <c:pt idx="115">
                  <c:v>6.2638132059999996E-4</c:v>
                </c:pt>
                <c:pt idx="116">
                  <c:v>6.5859911980000005E-4</c:v>
                </c:pt>
                <c:pt idx="117">
                  <c:v>6.9246876100000001E-4</c:v>
                </c:pt>
                <c:pt idx="118">
                  <c:v>7.2807493570000001E-4</c:v>
                </c:pt>
                <c:pt idx="119">
                  <c:v>7.6550667809999998E-4</c:v>
                </c:pt>
                <c:pt idx="120">
                  <c:v>8.0485758700000001E-4</c:v>
                </c:pt>
                <c:pt idx="121">
                  <c:v>8.4622606010000001E-4</c:v>
                </c:pt>
                <c:pt idx="122">
                  <c:v>8.8971554019999998E-4</c:v>
                </c:pt>
                <c:pt idx="123">
                  <c:v>9.3543477359999999E-4</c:v>
                </c:pt>
                <c:pt idx="124">
                  <c:v>9.8349808220000003E-4</c:v>
                </c:pt>
                <c:pt idx="125">
                  <c:v>1.0340256490000001E-3</c:v>
                </c:pt>
                <c:pt idx="126">
                  <c:v>1.08714382E-3</c:v>
                </c:pt>
                <c:pt idx="127">
                  <c:v>1.1429854180000001E-3</c:v>
                </c:pt>
                <c:pt idx="128">
                  <c:v>1.201690076E-3</c:v>
                </c:pt>
                <c:pt idx="129">
                  <c:v>1.2634045859999999E-3</c:v>
                </c:pt>
                <c:pt idx="130">
                  <c:v>1.328283266E-3</c:v>
                </c:pt>
                <c:pt idx="131">
                  <c:v>1.3964883479999999E-3</c:v>
                </c:pt>
                <c:pt idx="132">
                  <c:v>1.4681903780000001E-3</c:v>
                </c:pt>
                <c:pt idx="133">
                  <c:v>1.5435686509999999E-3</c:v>
                </c:pt>
                <c:pt idx="134">
                  <c:v>1.62281165E-3</c:v>
                </c:pt>
                <c:pt idx="135">
                  <c:v>1.7061175249999999E-3</c:v>
                </c:pt>
                <c:pt idx="136">
                  <c:v>1.793694583E-3</c:v>
                </c:pt>
                <c:pt idx="137">
                  <c:v>1.8857618129999999E-3</c:v>
                </c:pt>
                <c:pt idx="138">
                  <c:v>1.9825494310000001E-3</c:v>
                </c:pt>
                <c:pt idx="139">
                  <c:v>2.0842994559999999E-3</c:v>
                </c:pt>
                <c:pt idx="140">
                  <c:v>2.1912663169999999E-3</c:v>
                </c:pt>
                <c:pt idx="141">
                  <c:v>2.3037174860000001E-3</c:v>
                </c:pt>
                <c:pt idx="142">
                  <c:v>2.421934149E-3</c:v>
                </c:pt>
                <c:pt idx="143">
                  <c:v>2.5462119099999999E-3</c:v>
                </c:pt>
                <c:pt idx="144">
                  <c:v>2.6768615290000001E-3</c:v>
                </c:pt>
                <c:pt idx="145">
                  <c:v>2.8142096960000001E-3</c:v>
                </c:pt>
                <c:pt idx="146">
                  <c:v>2.9585998550000002E-3</c:v>
                </c:pt>
                <c:pt idx="147">
                  <c:v>3.1103930560000001E-3</c:v>
                </c:pt>
                <c:pt idx="148">
                  <c:v>3.2699688599999999E-3</c:v>
                </c:pt>
                <c:pt idx="149">
                  <c:v>3.437726291E-3</c:v>
                </c:pt>
                <c:pt idx="150">
                  <c:v>3.6140848290000002E-3</c:v>
                </c:pt>
                <c:pt idx="151">
                  <c:v>3.7994854629999999E-3</c:v>
                </c:pt>
                <c:pt idx="152">
                  <c:v>3.9943917900000002E-3</c:v>
                </c:pt>
                <c:pt idx="153">
                  <c:v>4.1992911789999997E-3</c:v>
                </c:pt>
                <c:pt idx="154">
                  <c:v>4.4146959840000001E-3</c:v>
                </c:pt>
                <c:pt idx="155">
                  <c:v>4.6411448290000004E-3</c:v>
                </c:pt>
                <c:pt idx="156">
                  <c:v>4.8792039549999996E-3</c:v>
                </c:pt>
                <c:pt idx="157">
                  <c:v>5.1294686339999999E-3</c:v>
                </c:pt>
                <c:pt idx="158">
                  <c:v>5.3925646570000003E-3</c:v>
                </c:pt>
                <c:pt idx="159">
                  <c:v>5.6691499010000004E-3</c:v>
                </c:pt>
                <c:pt idx="160">
                  <c:v>5.9599159740000001E-3</c:v>
                </c:pt>
                <c:pt idx="161">
                  <c:v>6.2655899430000004E-3</c:v>
                </c:pt>
                <c:pt idx="162">
                  <c:v>6.5869361509999997E-3</c:v>
                </c:pt>
                <c:pt idx="163">
                  <c:v>6.9247581310000004E-3</c:v>
                </c:pt>
                <c:pt idx="164">
                  <c:v>7.2799006150000003E-3</c:v>
                </c:pt>
                <c:pt idx="165">
                  <c:v>7.6532516430000003E-3</c:v>
                </c:pt>
                <c:pt idx="166">
                  <c:v>8.0457447880000008E-3</c:v>
                </c:pt>
                <c:pt idx="167">
                  <c:v>8.458361486E-3</c:v>
                </c:pt>
                <c:pt idx="168">
                  <c:v>8.8921334949999993E-3</c:v>
                </c:pt>
                <c:pt idx="169">
                  <c:v>9.3481454709999998E-3</c:v>
                </c:pt>
                <c:pt idx="170">
                  <c:v>9.8275376810000002E-3</c:v>
                </c:pt>
                <c:pt idx="171">
                  <c:v>1.0331508850000001E-2</c:v>
                </c:pt>
                <c:pt idx="172">
                  <c:v>1.0861319180000001E-2</c:v>
                </c:pt>
                <c:pt idx="173">
                  <c:v>1.141829347E-2</c:v>
                </c:pt>
                <c:pt idx="174">
                  <c:v>1.2003824430000001E-2</c:v>
                </c:pt>
                <c:pt idx="175">
                  <c:v>1.2619376220000001E-2</c:v>
                </c:pt>
                <c:pt idx="176">
                  <c:v>1.3266488010000001E-2</c:v>
                </c:pt>
                <c:pt idx="177">
                  <c:v>1.394677794E-2</c:v>
                </c:pt>
                <c:pt idx="178">
                  <c:v>1.466194708E-2</c:v>
                </c:pt>
                <c:pt idx="179">
                  <c:v>1.5413783719999999E-2</c:v>
                </c:pt>
                <c:pt idx="180">
                  <c:v>1.620416786E-2</c:v>
                </c:pt>
                <c:pt idx="181">
                  <c:v>1.7035075850000001E-2</c:v>
                </c:pt>
                <c:pt idx="182">
                  <c:v>1.790858541E-2</c:v>
                </c:pt>
                <c:pt idx="183">
                  <c:v>1.8826880760000001E-2</c:v>
                </c:pt>
                <c:pt idx="184">
                  <c:v>1.979225812E-2</c:v>
                </c:pt>
                <c:pt idx="185">
                  <c:v>2.080713143E-2</c:v>
                </c:pt>
                <c:pt idx="186">
                  <c:v>2.1874038419999998E-2</c:v>
                </c:pt>
                <c:pt idx="187">
                  <c:v>2.2995646889999999E-2</c:v>
                </c:pt>
                <c:pt idx="188">
                  <c:v>2.4174761459999999E-2</c:v>
                </c:pt>
                <c:pt idx="189">
                  <c:v>2.5414330530000001E-2</c:v>
                </c:pt>
                <c:pt idx="190">
                  <c:v>2.6717453660000001E-2</c:v>
                </c:pt>
                <c:pt idx="191">
                  <c:v>2.8087389340000001E-2</c:v>
                </c:pt>
                <c:pt idx="192">
                  <c:v>2.952756313E-2</c:v>
                </c:pt>
                <c:pt idx="193">
                  <c:v>3.1041576210000001E-2</c:v>
                </c:pt>
                <c:pt idx="194">
                  <c:v>3.2633214399999999E-2</c:v>
                </c:pt>
                <c:pt idx="195">
                  <c:v>3.4306457620000001E-2</c:v>
                </c:pt>
                <c:pt idx="196">
                  <c:v>3.6065489860000001E-2</c:v>
                </c:pt>
                <c:pt idx="197">
                  <c:v>3.7914709599999999E-2</c:v>
                </c:pt>
                <c:pt idx="198">
                  <c:v>3.985874088E-2</c:v>
                </c:pt>
                <c:pt idx="199">
                  <c:v>4.1902444759999997E-2</c:v>
                </c:pt>
                <c:pt idx="200">
                  <c:v>4.4050931590000002E-2</c:v>
                </c:pt>
                <c:pt idx="201">
                  <c:v>4.6309573690000001E-2</c:v>
                </c:pt>
                <c:pt idx="202">
                  <c:v>4.8684018850000003E-2</c:v>
                </c:pt>
                <c:pt idx="203">
                  <c:v>5.1180204409999999E-2</c:v>
                </c:pt>
                <c:pt idx="204">
                  <c:v>5.3804372150000002E-2</c:v>
                </c:pt>
                <c:pt idx="205">
                  <c:v>5.656308384E-2</c:v>
                </c:pt>
                <c:pt idx="206">
                  <c:v>5.9463237709999998E-2</c:v>
                </c:pt>
                <c:pt idx="207">
                  <c:v>6.2512085640000006E-2</c:v>
                </c:pt>
                <c:pt idx="208">
                  <c:v>6.5717251350000006E-2</c:v>
                </c:pt>
                <c:pt idx="209">
                  <c:v>6.9086749419999996E-2</c:v>
                </c:pt>
                <c:pt idx="210">
                  <c:v>7.2629005349999998E-2</c:v>
                </c:pt>
                <c:pt idx="211">
                  <c:v>7.6352876619999996E-2</c:v>
                </c:pt>
                <c:pt idx="212">
                  <c:v>8.0267674859999999E-2</c:v>
                </c:pt>
                <c:pt idx="213">
                  <c:v>8.4383189100000006E-2</c:v>
                </c:pt>
                <c:pt idx="214">
                  <c:v>8.8709710260000005E-2</c:v>
                </c:pt>
                <c:pt idx="215">
                  <c:v>9.3258056909999998E-2</c:v>
                </c:pt>
                <c:pt idx="216">
                  <c:v>9.8039602269999998E-2</c:v>
                </c:pt>
                <c:pt idx="217">
                  <c:v>0.1030663027</c:v>
                </c:pt>
                <c:pt idx="218">
                  <c:v>0.1083507276</c:v>
                </c:pt>
                <c:pt idx="219">
                  <c:v>0.1139060907</c:v>
                </c:pt>
                <c:pt idx="220">
                  <c:v>0.1197462834</c:v>
                </c:pt>
                <c:pt idx="221">
                  <c:v>0.12588590920000001</c:v>
                </c:pt>
                <c:pt idx="222">
                  <c:v>0.13234032030000001</c:v>
                </c:pt>
                <c:pt idx="223">
                  <c:v>0.1391256562</c:v>
                </c:pt>
                <c:pt idx="224">
                  <c:v>0.14625888370000001</c:v>
                </c:pt>
                <c:pt idx="225">
                  <c:v>0.15375783949999999</c:v>
                </c:pt>
                <c:pt idx="226">
                  <c:v>0.16164127510000001</c:v>
                </c:pt>
                <c:pt idx="227">
                  <c:v>0.16992890299999999</c:v>
                </c:pt>
                <c:pt idx="228">
                  <c:v>0.17864144670000001</c:v>
                </c:pt>
                <c:pt idx="229">
                  <c:v>0.1878006921</c:v>
                </c:pt>
                <c:pt idx="230">
                  <c:v>0.19742954200000001</c:v>
                </c:pt>
                <c:pt idx="231">
                  <c:v>0.2075520736</c:v>
                </c:pt>
                <c:pt idx="232">
                  <c:v>0.21819359860000001</c:v>
                </c:pt>
                <c:pt idx="233">
                  <c:v>0.22938072609999999</c:v>
                </c:pt>
                <c:pt idx="234">
                  <c:v>0.24114142999999999</c:v>
                </c:pt>
                <c:pt idx="235">
                  <c:v>0.25350511799999997</c:v>
                </c:pt>
                <c:pt idx="236">
                  <c:v>0.26650270590000003</c:v>
                </c:pt>
                <c:pt idx="237">
                  <c:v>0.28016669440000003</c:v>
                </c:pt>
                <c:pt idx="238">
                  <c:v>0.29453125050000001</c:v>
                </c:pt>
                <c:pt idx="239">
                  <c:v>0.30963229320000002</c:v>
                </c:pt>
                <c:pt idx="240">
                  <c:v>0.32550758279999997</c:v>
                </c:pt>
                <c:pt idx="241">
                  <c:v>0.34219681600000001</c:v>
                </c:pt>
                <c:pt idx="242">
                  <c:v>0.35974172450000003</c:v>
                </c:pt>
                <c:pt idx="243">
                  <c:v>0.37818617970000001</c:v>
                </c:pt>
                <c:pt idx="244">
                  <c:v>0.39757630230000002</c:v>
                </c:pt>
                <c:pt idx="245">
                  <c:v>0.4179605777</c:v>
                </c:pt>
                <c:pt idx="246">
                  <c:v>0.43938997730000001</c:v>
                </c:pt>
                <c:pt idx="247">
                  <c:v>0.46191808579999999</c:v>
                </c:pt>
                <c:pt idx="248">
                  <c:v>0.48560123500000002</c:v>
                </c:pt>
                <c:pt idx="249">
                  <c:v>0.5104986453</c:v>
                </c:pt>
                <c:pt idx="250">
                  <c:v>0.53667257300000004</c:v>
                </c:pt>
                <c:pt idx="251">
                  <c:v>0.56418846680000001</c:v>
                </c:pt>
                <c:pt idx="252">
                  <c:v>0.59311513059999998</c:v>
                </c:pt>
                <c:pt idx="253">
                  <c:v>0.62352489619999996</c:v>
                </c:pt>
                <c:pt idx="254">
                  <c:v>0.65549380369999999</c:v>
                </c:pt>
                <c:pt idx="255">
                  <c:v>0.68910179230000002</c:v>
                </c:pt>
                <c:pt idx="256">
                  <c:v>0.72443289919999998</c:v>
                </c:pt>
                <c:pt idx="257">
                  <c:v>0.76157547079999999</c:v>
                </c:pt>
                <c:pt idx="258">
                  <c:v>0.80062238269999997</c:v>
                </c:pt>
                <c:pt idx="259">
                  <c:v>0.84167127249999996</c:v>
                </c:pt>
                <c:pt idx="260">
                  <c:v>0.88482478399999998</c:v>
                </c:pt>
                <c:pt idx="261">
                  <c:v>0.93019082330000002</c:v>
                </c:pt>
                <c:pt idx="262">
                  <c:v>0.97788282920000003</c:v>
                </c:pt>
                <c:pt idx="263">
                  <c:v>1.028020057</c:v>
                </c:pt>
                <c:pt idx="264">
                  <c:v>1.0807278739999999</c:v>
                </c:pt>
                <c:pt idx="265">
                  <c:v>1.1361380800000001</c:v>
                </c:pt>
                <c:pt idx="266">
                  <c:v>1.1943892279999999</c:v>
                </c:pt>
                <c:pt idx="267">
                  <c:v>1.255626975</c:v>
                </c:pt>
                <c:pt idx="268">
                  <c:v>1.3200044500000001</c:v>
                </c:pt>
                <c:pt idx="269">
                  <c:v>1.387682627</c:v>
                </c:pt>
                <c:pt idx="270">
                  <c:v>1.45883074</c:v>
                </c:pt>
                <c:pt idx="271">
                  <c:v>1.5336266940000001</c:v>
                </c:pt>
                <c:pt idx="272">
                  <c:v>1.6122575180000001</c:v>
                </c:pt>
                <c:pt idx="273">
                  <c:v>1.694919831</c:v>
                </c:pt>
                <c:pt idx="274">
                  <c:v>1.7818203319999999</c:v>
                </c:pt>
                <c:pt idx="275">
                  <c:v>1.8731763159999999</c:v>
                </c:pt>
                <c:pt idx="276">
                  <c:v>1.969216222</c:v>
                </c:pt>
                <c:pt idx="277">
                  <c:v>2.0701801999999998</c:v>
                </c:pt>
                <c:pt idx="278">
                  <c:v>2.1763207109999998</c:v>
                </c:pt>
                <c:pt idx="279">
                  <c:v>2.2879031620000001</c:v>
                </c:pt>
                <c:pt idx="280">
                  <c:v>2.4052065680000001</c:v>
                </c:pt>
                <c:pt idx="281">
                  <c:v>2.5285242490000002</c:v>
                </c:pt>
                <c:pt idx="282">
                  <c:v>2.6581645620000001</c:v>
                </c:pt>
                <c:pt idx="283">
                  <c:v>2.794451676</c:v>
                </c:pt>
                <c:pt idx="284">
                  <c:v>2.9377263789999999</c:v>
                </c:pt>
                <c:pt idx="285">
                  <c:v>3.088346934</c:v>
                </c:pt>
                <c:pt idx="286">
                  <c:v>3.2466899699999998</c:v>
                </c:pt>
                <c:pt idx="287">
                  <c:v>3.4131514269999998</c:v>
                </c:pt>
                <c:pt idx="288">
                  <c:v>3.588147545</c:v>
                </c:pt>
                <c:pt idx="289">
                  <c:v>3.7721159059999998</c:v>
                </c:pt>
                <c:pt idx="290">
                  <c:v>3.9655165270000001</c:v>
                </c:pt>
                <c:pt idx="291">
                  <c:v>4.1688330100000002</c:v>
                </c:pt>
                <c:pt idx="292">
                  <c:v>4.3825737509999998</c:v>
                </c:pt>
                <c:pt idx="293">
                  <c:v>4.6072732150000002</c:v>
                </c:pt>
                <c:pt idx="294">
                  <c:v>4.8434932670000004</c:v>
                </c:pt>
                <c:pt idx="295">
                  <c:v>5.0918245789999999</c:v>
                </c:pt>
                <c:pt idx="296">
                  <c:v>5.3528881100000003</c:v>
                </c:pt>
                <c:pt idx="297">
                  <c:v>5.6273366549999997</c:v>
                </c:pt>
                <c:pt idx="298">
                  <c:v>5.9158564780000003</c:v>
                </c:pt>
                <c:pt idx="299">
                  <c:v>6.2191690279999996</c:v>
                </c:pt>
                <c:pt idx="300">
                  <c:v>6.5380327449999998</c:v>
                </c:pt>
                <c:pt idx="301">
                  <c:v>6.8732449539999996</c:v>
                </c:pt>
                <c:pt idx="302">
                  <c:v>7.225643861</c:v>
                </c:pt>
                <c:pt idx="303">
                  <c:v>7.5961106469999997</c:v>
                </c:pt>
                <c:pt idx="304">
                  <c:v>7.9855716699999997</c:v>
                </c:pt>
                <c:pt idx="305">
                  <c:v>8.3950007880000008</c:v>
                </c:pt>
                <c:pt idx="306">
                  <c:v>8.8254217849999996</c:v>
                </c:pt>
                <c:pt idx="307">
                  <c:v>9.2779109379999998</c:v>
                </c:pt>
                <c:pt idx="308">
                  <c:v>9.7535997069999993</c:v>
                </c:pt>
                <c:pt idx="309">
                  <c:v>10.25367756</c:v>
                </c:pt>
                <c:pt idx="310">
                  <c:v>10.77939495</c:v>
                </c:pt>
                <c:pt idx="311">
                  <c:v>11.332066449999999</c:v>
                </c:pt>
                <c:pt idx="312">
                  <c:v>11.913074030000001</c:v>
                </c:pt>
                <c:pt idx="313">
                  <c:v>12.523870499999999</c:v>
                </c:pt>
                <c:pt idx="314">
                  <c:v>13.165983170000001</c:v>
                </c:pt>
                <c:pt idx="315">
                  <c:v>13.84101766</c:v>
                </c:pt>
                <c:pt idx="316">
                  <c:v>14.55066192</c:v>
                </c:pt>
                <c:pt idx="317">
                  <c:v>15.29669041</c:v>
                </c:pt>
                <c:pt idx="318">
                  <c:v>16.080968599999999</c:v>
                </c:pt>
                <c:pt idx="319">
                  <c:v>16.905457590000001</c:v>
                </c:pt>
                <c:pt idx="320">
                  <c:v>17.77221904</c:v>
                </c:pt>
                <c:pt idx="321">
                  <c:v>18.683420300000002</c:v>
                </c:pt>
                <c:pt idx="322">
                  <c:v>19.641339840000001</c:v>
                </c:pt>
                <c:pt idx="323">
                  <c:v>20.64837297</c:v>
                </c:pt>
                <c:pt idx="324">
                  <c:v>21.707037799999998</c:v>
                </c:pt>
                <c:pt idx="325">
                  <c:v>22.81998153</c:v>
                </c:pt>
                <c:pt idx="326">
                  <c:v>23.9899871</c:v>
                </c:pt>
              </c:numCache>
            </c:numRef>
          </c:xVal>
          <c:yVal>
            <c:numRef>
              <c:f>'4fnew'!$I$1:$I$333</c:f>
              <c:numCache>
                <c:formatCode>0.00E+00</c:formatCode>
                <c:ptCount val="333"/>
                <c:pt idx="0" formatCode="General">
                  <c:v>0</c:v>
                </c:pt>
                <c:pt idx="1">
                  <c:v>5.5335761314400332E-55</c:v>
                </c:pt>
                <c:pt idx="2">
                  <c:v>7.2985351123602529E-52</c:v>
                </c:pt>
                <c:pt idx="3">
                  <c:v>2.1936066226854411E-51</c:v>
                </c:pt>
                <c:pt idx="4">
                  <c:v>6.1134019305678917E-50</c:v>
                </c:pt>
                <c:pt idx="5">
                  <c:v>7.5683300226065808E-49</c:v>
                </c:pt>
                <c:pt idx="6">
                  <c:v>5.9110587487606783E-48</c:v>
                </c:pt>
                <c:pt idx="7">
                  <c:v>3.6644736724731495E-47</c:v>
                </c:pt>
                <c:pt idx="8">
                  <c:v>1.7949900650449467E-46</c:v>
                </c:pt>
                <c:pt idx="9">
                  <c:v>7.6721633805002234E-46</c:v>
                </c:pt>
                <c:pt idx="10">
                  <c:v>2.8695596954272308E-45</c:v>
                </c:pt>
                <c:pt idx="11">
                  <c:v>9.7907778398253715E-45</c:v>
                </c:pt>
                <c:pt idx="12">
                  <c:v>3.0690072475075835E-44</c:v>
                </c:pt>
                <c:pt idx="13">
                  <c:v>9.01119265571401E-44</c:v>
                </c:pt>
                <c:pt idx="14">
                  <c:v>2.4951499535795469E-43</c:v>
                </c:pt>
                <c:pt idx="15">
                  <c:v>6.5829633221474735E-43</c:v>
                </c:pt>
                <c:pt idx="16">
                  <c:v>1.6636982202143247E-42</c:v>
                </c:pt>
                <c:pt idx="17">
                  <c:v>4.0525182791302568E-42</c:v>
                </c:pt>
                <c:pt idx="18">
                  <c:v>9.5525673337181568E-42</c:v>
                </c:pt>
                <c:pt idx="19">
                  <c:v>2.1877561178946906E-41</c:v>
                </c:pt>
                <c:pt idx="20">
                  <c:v>4.8827812262819759E-41</c:v>
                </c:pt>
                <c:pt idx="21">
                  <c:v>1.064968340839219E-40</c:v>
                </c:pt>
                <c:pt idx="22">
                  <c:v>2.2750487008861732E-40</c:v>
                </c:pt>
                <c:pt idx="23">
                  <c:v>4.7699628200380471E-40</c:v>
                </c:pt>
                <c:pt idx="24">
                  <c:v>9.8324341253631364E-40</c:v>
                </c:pt>
                <c:pt idx="25">
                  <c:v>1.9957186395045792E-39</c:v>
                </c:pt>
                <c:pt idx="26">
                  <c:v>3.9940496034210005E-39</c:v>
                </c:pt>
                <c:pt idx="27">
                  <c:v>7.8908585474906214E-39</c:v>
                </c:pt>
                <c:pt idx="28">
                  <c:v>1.5406088549321489E-38</c:v>
                </c:pt>
                <c:pt idx="29">
                  <c:v>2.9752983526148707E-38</c:v>
                </c:pt>
                <c:pt idx="30">
                  <c:v>5.6886292837632408E-38</c:v>
                </c:pt>
                <c:pt idx="31">
                  <c:v>1.0775959948331034E-37</c:v>
                </c:pt>
                <c:pt idx="32">
                  <c:v>2.0238342124335795E-37</c:v>
                </c:pt>
                <c:pt idx="33">
                  <c:v>3.7708175464246132E-37</c:v>
                </c:pt>
                <c:pt idx="34">
                  <c:v>6.9740235792950556E-37</c:v>
                </c:pt>
                <c:pt idx="35">
                  <c:v>1.2809790335866543E-36</c:v>
                </c:pt>
                <c:pt idx="36">
                  <c:v>2.3378404556760319E-36</c:v>
                </c:pt>
                <c:pt idx="37">
                  <c:v>4.2411903316911823E-36</c:v>
                </c:pt>
                <c:pt idx="38">
                  <c:v>7.6512185043176289E-36</c:v>
                </c:pt>
                <c:pt idx="39">
                  <c:v>1.3730900184755782E-35</c:v>
                </c:pt>
                <c:pt idx="40">
                  <c:v>2.4520859057397935E-35</c:v>
                </c:pt>
                <c:pt idx="41">
                  <c:v>4.3588469856298172E-35</c:v>
                </c:pt>
                <c:pt idx="42">
                  <c:v>7.7148449628197239E-35</c:v>
                </c:pt>
                <c:pt idx="43">
                  <c:v>1.3599190863224421E-34</c:v>
                </c:pt>
                <c:pt idx="44">
                  <c:v>2.3879815620525353E-34</c:v>
                </c:pt>
                <c:pt idx="45">
                  <c:v>4.1780579091372921E-34</c:v>
                </c:pt>
                <c:pt idx="46">
                  <c:v>7.2849991889112746E-34</c:v>
                </c:pt>
                <c:pt idx="47">
                  <c:v>1.2661206093418945E-33</c:v>
                </c:pt>
                <c:pt idx="48">
                  <c:v>2.1937319593630977E-33</c:v>
                </c:pt>
                <c:pt idx="49">
                  <c:v>3.7898429253585098E-33</c:v>
                </c:pt>
                <c:pt idx="50">
                  <c:v>6.5290272348938709E-33</c:v>
                </c:pt>
                <c:pt idx="51">
                  <c:v>1.1218126588389834E-32</c:v>
                </c:pt>
                <c:pt idx="52">
                  <c:v>1.922589215652234E-32</c:v>
                </c:pt>
                <c:pt idx="53">
                  <c:v>3.2869391617137167E-32</c:v>
                </c:pt>
                <c:pt idx="54">
                  <c:v>5.6062910402733861E-32</c:v>
                </c:pt>
                <c:pt idx="55">
                  <c:v>9.5405515471673624E-32</c:v>
                </c:pt>
                <c:pt idx="56">
                  <c:v>1.6200020845082654E-31</c:v>
                </c:pt>
                <c:pt idx="57">
                  <c:v>2.7449071011389955E-31</c:v>
                </c:pt>
                <c:pt idx="58">
                  <c:v>4.6412055608057633E-31</c:v>
                </c:pt>
                <c:pt idx="59">
                  <c:v>7.8314363592120413E-31</c:v>
                </c:pt>
                <c:pt idx="60">
                  <c:v>1.3187762040929536E-30</c:v>
                </c:pt>
                <c:pt idx="61">
                  <c:v>2.2162895310293926E-30</c:v>
                </c:pt>
                <c:pt idx="62">
                  <c:v>3.7171416612405614E-30</c:v>
                </c:pt>
                <c:pt idx="63">
                  <c:v>6.2217859384041475E-30</c:v>
                </c:pt>
                <c:pt idx="64">
                  <c:v>1.0392851906683086E-29</c:v>
                </c:pt>
                <c:pt idx="65">
                  <c:v>1.7324168270897259E-29</c:v>
                </c:pt>
                <c:pt idx="66">
                  <c:v>2.8816794992771037E-29</c:v>
                </c:pt>
                <c:pt idx="67">
                  <c:v>4.7828310470391868E-29</c:v>
                </c:pt>
                <c:pt idx="68">
                  <c:v>7.9201432094903593E-29</c:v>
                </c:pt>
                <c:pt idx="69">
                  <c:v>1.3084088661892821E-28</c:v>
                </c:pt>
                <c:pt idx="70">
                  <c:v>2.156058095143709E-28</c:v>
                </c:pt>
                <c:pt idx="71">
                  <c:v>3.5433752571999838E-28</c:v>
                </c:pt>
                <c:pt idx="72">
                  <c:v>5.8067671006604555E-28</c:v>
                </c:pt>
                <c:pt idx="73">
                  <c:v>9.4867868026628341E-28</c:v>
                </c:pt>
                <c:pt idx="74">
                  <c:v>1.544764877215079E-27</c:v>
                </c:pt>
                <c:pt idx="75">
                  <c:v>2.5063236818456419E-27</c:v>
                </c:pt>
                <c:pt idx="76">
                  <c:v>4.0503832522994758E-27</c:v>
                </c:pt>
                <c:pt idx="77">
                  <c:v>6.5173246284068243E-27</c:v>
                </c:pt>
                <c:pt idx="78">
                  <c:v>1.0436691344335877E-26</c:v>
                </c:pt>
                <c:pt idx="79">
                  <c:v>1.6624896158091975E-26</c:v>
                </c:pt>
                <c:pt idx="80">
                  <c:v>2.6328221180394914E-26</c:v>
                </c:pt>
                <c:pt idx="81">
                  <c:v>4.1429546293821052E-26</c:v>
                </c:pt>
                <c:pt idx="82">
                  <c:v>6.4745532569998085E-26</c:v>
                </c:pt>
                <c:pt idx="83">
                  <c:v>1.0045677572979056E-25</c:v>
                </c:pt>
                <c:pt idx="84">
                  <c:v>1.54742759516592E-25</c:v>
                </c:pt>
                <c:pt idx="85">
                  <c:v>2.3673837791321317E-25</c:v>
                </c:pt>
                <c:pt idx="86">
                  <c:v>3.5998390157997563E-25</c:v>
                </c:pt>
                <c:pt idx="87">
                  <c:v>5.4460723316531805E-25</c:v>
                </c:pt>
                <c:pt idx="88">
                  <c:v>8.2057997059663789E-25</c:v>
                </c:pt>
                <c:pt idx="89">
                  <c:v>1.2325576843957609E-24</c:v>
                </c:pt>
                <c:pt idx="90">
                  <c:v>1.8470731648803487E-24</c:v>
                </c:pt>
                <c:pt idx="91">
                  <c:v>2.7632317683538021E-24</c:v>
                </c:pt>
                <c:pt idx="92">
                  <c:v>4.1286187763106829E-24</c:v>
                </c:pt>
                <c:pt idx="93">
                  <c:v>6.162960334773108E-24</c:v>
                </c:pt>
                <c:pt idx="94">
                  <c:v>9.1933153289960339E-24</c:v>
                </c:pt>
                <c:pt idx="95">
                  <c:v>1.3706411633238833E-23</c:v>
                </c:pt>
                <c:pt idx="96">
                  <c:v>2.0426468611785835E-23</c:v>
                </c:pt>
                <c:pt idx="97">
                  <c:v>3.0430900560978259E-23</c:v>
                </c:pt>
                <c:pt idx="98">
                  <c:v>4.5322315722480313E-23</c:v>
                </c:pt>
                <c:pt idx="99">
                  <c:v>6.7484165958815861E-23</c:v>
                </c:pt>
                <c:pt idx="100">
                  <c:v>1.0046067814229534E-22</c:v>
                </c:pt>
                <c:pt idx="101">
                  <c:v>1.495214083051723E-22</c:v>
                </c:pt>
                <c:pt idx="102">
                  <c:v>2.225000235627067E-22</c:v>
                </c:pt>
                <c:pt idx="103">
                  <c:v>3.3104034624622105E-22</c:v>
                </c:pt>
                <c:pt idx="104">
                  <c:v>4.9244715918218118E-22</c:v>
                </c:pt>
                <c:pt idx="105">
                  <c:v>7.3243492507241295E-22</c:v>
                </c:pt>
                <c:pt idx="106">
                  <c:v>1.0892094887937684E-21</c:v>
                </c:pt>
                <c:pt idx="107">
                  <c:v>1.6195283886944622E-21</c:v>
                </c:pt>
                <c:pt idx="108">
                  <c:v>2.4076976772504459E-21</c:v>
                </c:pt>
                <c:pt idx="109">
                  <c:v>3.5789263089076227E-21</c:v>
                </c:pt>
                <c:pt idx="110">
                  <c:v>5.3191459081669747E-21</c:v>
                </c:pt>
                <c:pt idx="111">
                  <c:v>7.9044219223671736E-21</c:v>
                </c:pt>
                <c:pt idx="112">
                  <c:v>1.1744591451944636E-20</c:v>
                </c:pt>
                <c:pt idx="113">
                  <c:v>1.7447999971556359E-20</c:v>
                </c:pt>
                <c:pt idx="114">
                  <c:v>2.5917523901147135E-20</c:v>
                </c:pt>
                <c:pt idx="115">
                  <c:v>3.8492976989740969E-20</c:v>
                </c:pt>
                <c:pt idx="116">
                  <c:v>5.7162272810330782E-20</c:v>
                </c:pt>
                <c:pt idx="117">
                  <c:v>8.4874490028425098E-20</c:v>
                </c:pt>
                <c:pt idx="118">
                  <c:v>1.2600393816205967E-19</c:v>
                </c:pt>
                <c:pt idx="119">
                  <c:v>1.8703793926312655E-19</c:v>
                </c:pt>
                <c:pt idx="120">
                  <c:v>2.775959915373369E-19</c:v>
                </c:pt>
                <c:pt idx="121">
                  <c:v>4.1193970326867923E-19</c:v>
                </c:pt>
                <c:pt idx="122">
                  <c:v>6.1120939808058772E-19</c:v>
                </c:pt>
                <c:pt idx="123">
                  <c:v>9.0673645759222677E-19</c:v>
                </c:pt>
                <c:pt idx="124">
                  <c:v>1.3449477924898212E-18</c:v>
                </c:pt>
                <c:pt idx="125">
                  <c:v>1.9946261880856456E-18</c:v>
                </c:pt>
                <c:pt idx="126">
                  <c:v>2.9576557787303512E-18</c:v>
                </c:pt>
                <c:pt idx="127">
                  <c:v>4.3849219758734401E-18</c:v>
                </c:pt>
                <c:pt idx="128">
                  <c:v>6.4998326675917646E-18</c:v>
                </c:pt>
                <c:pt idx="129">
                  <c:v>9.6331051821926051E-18</c:v>
                </c:pt>
                <c:pt idx="130">
                  <c:v>1.4274201350919173E-17</c:v>
                </c:pt>
                <c:pt idx="131">
                  <c:v>2.114735749175062E-17</c:v>
                </c:pt>
                <c:pt idx="132">
                  <c:v>3.1323937883682096E-17</c:v>
                </c:pt>
                <c:pt idx="133">
                  <c:v>4.6388416362122855E-17</c:v>
                </c:pt>
                <c:pt idx="134">
                  <c:v>6.8683507246285999E-17</c:v>
                </c:pt>
                <c:pt idx="135">
                  <c:v>1.0167207152638385E-16</c:v>
                </c:pt>
                <c:pt idx="136">
                  <c:v>1.5047124563558563E-16</c:v>
                </c:pt>
                <c:pt idx="137">
                  <c:v>2.226404723172844E-16</c:v>
                </c:pt>
                <c:pt idx="138">
                  <c:v>3.2934369160593574E-16</c:v>
                </c:pt>
                <c:pt idx="139">
                  <c:v>4.8706268459131087E-16</c:v>
                </c:pt>
                <c:pt idx="140">
                  <c:v>7.2012191469223529E-16</c:v>
                </c:pt>
                <c:pt idx="141">
                  <c:v>1.0644076363954698E-15</c:v>
                </c:pt>
                <c:pt idx="142">
                  <c:v>1.5728437297621989E-15</c:v>
                </c:pt>
                <c:pt idx="143">
                  <c:v>2.3234502743657206E-15</c:v>
                </c:pt>
                <c:pt idx="144">
                  <c:v>3.4311972564971076E-15</c:v>
                </c:pt>
                <c:pt idx="145">
                  <c:v>5.0654317641117383E-15</c:v>
                </c:pt>
                <c:pt idx="146">
                  <c:v>7.4754855047797527E-15</c:v>
                </c:pt>
                <c:pt idx="147">
                  <c:v>1.1028281347118752E-14</c:v>
                </c:pt>
                <c:pt idx="148">
                  <c:v>1.6263528769588684E-14</c:v>
                </c:pt>
                <c:pt idx="149">
                  <c:v>2.3974684820194145E-14</c:v>
                </c:pt>
                <c:pt idx="150">
                  <c:v>3.5327631118870651E-14</c:v>
                </c:pt>
                <c:pt idx="151">
                  <c:v>5.2034519420865574E-14</c:v>
                </c:pt>
                <c:pt idx="152">
                  <c:v>7.6608251167185949E-14</c:v>
                </c:pt>
                <c:pt idx="153">
                  <c:v>1.1273471367130507E-13</c:v>
                </c:pt>
                <c:pt idx="154">
                  <c:v>1.6581684045369959E-13</c:v>
                </c:pt>
                <c:pt idx="155">
                  <c:v>2.4376915994246993E-13</c:v>
                </c:pt>
                <c:pt idx="156">
                  <c:v>3.5817716886015752E-13</c:v>
                </c:pt>
                <c:pt idx="157">
                  <c:v>5.259875288484006E-13</c:v>
                </c:pt>
                <c:pt idx="158">
                  <c:v>7.7196981643173696E-13</c:v>
                </c:pt>
                <c:pt idx="159">
                  <c:v>1.1322985095354254E-12</c:v>
                </c:pt>
                <c:pt idx="160">
                  <c:v>1.6597596154561627E-12</c:v>
                </c:pt>
                <c:pt idx="161">
                  <c:v>2.431310673934713E-12</c:v>
                </c:pt>
                <c:pt idx="162">
                  <c:v>3.5590453888435247E-12</c:v>
                </c:pt>
                <c:pt idx="163">
                  <c:v>5.2060774220097846E-12</c:v>
                </c:pt>
                <c:pt idx="164">
                  <c:v>7.6095216412031719E-12</c:v>
                </c:pt>
                <c:pt idx="165">
                  <c:v>1.111370090644637E-11</c:v>
                </c:pt>
                <c:pt idx="166">
                  <c:v>1.6218062938964313E-11</c:v>
                </c:pt>
                <c:pt idx="167">
                  <c:v>2.3646224377266445E-11</c:v>
                </c:pt>
                <c:pt idx="168">
                  <c:v>3.4445307936440702E-11</c:v>
                </c:pt>
                <c:pt idx="169">
                  <c:v>5.0128638253705174E-11</c:v>
                </c:pt>
                <c:pt idx="170">
                  <c:v>7.288038197624058E-11</c:v>
                </c:pt>
                <c:pt idx="171">
                  <c:v>1.058485113215281E-10</c:v>
                </c:pt>
                <c:pt idx="172">
                  <c:v>1.5356344498340386E-10</c:v>
                </c:pt>
                <c:pt idx="173">
                  <c:v>2.2253512749459215E-10</c:v>
                </c:pt>
                <c:pt idx="174">
                  <c:v>3.2210288304695795E-10</c:v>
                </c:pt>
                <c:pt idx="175">
                  <c:v>4.6564247357282519E-10</c:v>
                </c:pt>
                <c:pt idx="176">
                  <c:v>6.7227666051227243E-10</c:v>
                </c:pt>
                <c:pt idx="177">
                  <c:v>9.6929355387162482E-10</c:v>
                </c:pt>
                <c:pt idx="178">
                  <c:v>1.3955571059026223E-9</c:v>
                </c:pt>
                <c:pt idx="179">
                  <c:v>2.0063041378615824E-9</c:v>
                </c:pt>
                <c:pt idx="180">
                  <c:v>2.8798728836219872E-9</c:v>
                </c:pt>
                <c:pt idx="181">
                  <c:v>4.1271131657460902E-9</c:v>
                </c:pt>
                <c:pt idx="182">
                  <c:v>5.9045063177938258E-9</c:v>
                </c:pt>
                <c:pt idx="183">
                  <c:v>8.4323976686001512E-9</c:v>
                </c:pt>
                <c:pt idx="184">
                  <c:v>1.2020246662140111E-8</c:v>
                </c:pt>
                <c:pt idx="185">
                  <c:v>1.7101468490646408E-8</c:v>
                </c:pt>
                <c:pt idx="186">
                  <c:v>2.4281326066537557E-8</c:v>
                </c:pt>
                <c:pt idx="187">
                  <c:v>3.4402493940102652E-8</c:v>
                </c:pt>
                <c:pt idx="188">
                  <c:v>4.8634429933431815E-8</c:v>
                </c:pt>
                <c:pt idx="189">
                  <c:v>6.8594650483173389E-8</c:v>
                </c:pt>
                <c:pt idx="190">
                  <c:v>9.6512511711707653E-8</c:v>
                </c:pt>
                <c:pt idx="191">
                  <c:v>1.3544928145499886E-7</c:v>
                </c:pt>
                <c:pt idx="192">
                  <c:v>1.8959227445471811E-7</c:v>
                </c:pt>
                <c:pt idx="193">
                  <c:v>2.646457688639406E-7</c:v>
                </c:pt>
                <c:pt idx="194">
                  <c:v>3.6834746063127003E-7</c:v>
                </c:pt>
                <c:pt idx="195">
                  <c:v>5.1114648385994334E-7</c:v>
                </c:pt>
                <c:pt idx="196">
                  <c:v>7.0708760929243529E-7</c:v>
                </c:pt>
                <c:pt idx="197">
                  <c:v>9.7495615998005342E-7</c:v>
                </c:pt>
                <c:pt idx="198">
                  <c:v>1.3397493455892258E-6</c:v>
                </c:pt>
                <c:pt idx="199">
                  <c:v>1.8345518442294765E-6</c:v>
                </c:pt>
                <c:pt idx="200">
                  <c:v>2.5029059807679754E-6</c:v>
                </c:pt>
                <c:pt idx="201">
                  <c:v>3.4017789170813519E-6</c:v>
                </c:pt>
                <c:pt idx="202">
                  <c:v>4.6052393752427298E-6</c:v>
                </c:pt>
                <c:pt idx="203">
                  <c:v>6.2089625798574422E-6</c:v>
                </c:pt>
                <c:pt idx="204">
                  <c:v>8.3356814555475838E-6</c:v>
                </c:pt>
                <c:pt idx="205">
                  <c:v>1.1141690967022465E-5</c:v>
                </c:pt>
                <c:pt idx="206">
                  <c:v>1.4824485796405706E-5</c:v>
                </c:pt>
                <c:pt idx="207">
                  <c:v>1.9631563958978311E-5</c:v>
                </c:pt>
                <c:pt idx="208">
                  <c:v>2.5870353725779124E-5</c:v>
                </c:pt>
                <c:pt idx="209">
                  <c:v>3.3919111641095604E-5</c:v>
                </c:pt>
                <c:pt idx="210">
                  <c:v>4.4238489614487685E-5</c:v>
                </c:pt>
                <c:pt idx="211">
                  <c:v>5.738327544735575E-5</c:v>
                </c:pt>
                <c:pt idx="212">
                  <c:v>7.4013573163961345E-5</c:v>
                </c:pt>
                <c:pt idx="213">
                  <c:v>9.4904414771095871E-5</c:v>
                </c:pt>
                <c:pt idx="214">
                  <c:v>1.2095249808296518E-4</c:v>
                </c:pt>
                <c:pt idx="215">
                  <c:v>1.5317845226563975E-4</c:v>
                </c:pt>
                <c:pt idx="216">
                  <c:v>1.9272277950166749E-4</c:v>
                </c:pt>
                <c:pt idx="217">
                  <c:v>2.4083346071233799E-4</c:v>
                </c:pt>
                <c:pt idx="218">
                  <c:v>2.9884318678764224E-4</c:v>
                </c:pt>
                <c:pt idx="219">
                  <c:v>3.681343529683852E-4</c:v>
                </c:pt>
                <c:pt idx="220">
                  <c:v>4.5009035727103556E-4</c:v>
                </c:pt>
                <c:pt idx="221">
                  <c:v>5.4603240809403134E-4</c:v>
                </c:pt>
                <c:pt idx="222">
                  <c:v>6.5714195538961646E-4</c:v>
                </c:pt>
                <c:pt idx="223">
                  <c:v>7.8436998804121778E-4</c:v>
                </c:pt>
                <c:pt idx="224">
                  <c:v>9.2833570539691587E-4</c:v>
                </c:pt>
                <c:pt idx="225">
                  <c:v>1.0892184148504737E-3</c:v>
                </c:pt>
                <c:pt idx="226">
                  <c:v>1.2666478686650105E-3</c:v>
                </c:pt>
                <c:pt idx="227">
                  <c:v>1.4595995429722713E-3</c:v>
                </c:pt>
                <c:pt idx="228">
                  <c:v>1.666302609386122E-3</c:v>
                </c:pt>
                <c:pt idx="229">
                  <c:v>1.8841694555997732E-3</c:v>
                </c:pt>
                <c:pt idx="230">
                  <c:v>2.1097565647316316E-3</c:v>
                </c:pt>
                <c:pt idx="231">
                  <c:v>2.3387671323617785E-3</c:v>
                </c:pt>
                <c:pt idx="232">
                  <c:v>2.5661057207866152E-3</c:v>
                </c:pt>
                <c:pt idx="233">
                  <c:v>2.7859939625650958E-3</c:v>
                </c:pt>
                <c:pt idx="234">
                  <c:v>2.9921534479603537E-3</c:v>
                </c:pt>
                <c:pt idx="235">
                  <c:v>3.178056804947673E-3</c:v>
                </c:pt>
                <c:pt idx="236">
                  <c:v>3.3372407154610962E-3</c:v>
                </c:pt>
                <c:pt idx="237">
                  <c:v>3.4636655015931541E-3</c:v>
                </c:pt>
                <c:pt idx="238">
                  <c:v>3.5520962497420324E-3</c:v>
                </c:pt>
                <c:pt idx="239">
                  <c:v>3.5984720629588306E-3</c:v>
                </c:pt>
                <c:pt idx="240">
                  <c:v>3.6002250743178382E-3</c:v>
                </c:pt>
                <c:pt idx="241">
                  <c:v>3.556511346240973E-3</c:v>
                </c:pt>
                <c:pt idx="242">
                  <c:v>3.4683226057422249E-3</c:v>
                </c:pt>
                <c:pt idx="243">
                  <c:v>3.3384606509825124E-3</c:v>
                </c:pt>
                <c:pt idx="244">
                  <c:v>3.1713730303530247E-3</c:v>
                </c:pt>
                <c:pt idx="245">
                  <c:v>2.9728663524516042E-3</c:v>
                </c:pt>
                <c:pt idx="246">
                  <c:v>2.749728563588029E-3</c:v>
                </c:pt>
                <c:pt idx="247">
                  <c:v>2.5093011440723511E-3</c:v>
                </c:pt>
                <c:pt idx="248">
                  <c:v>2.2590447046798704E-3</c:v>
                </c:pt>
                <c:pt idx="249">
                  <c:v>2.0061373734434388E-3</c:v>
                </c:pt>
                <c:pt idx="250">
                  <c:v>1.7571361854054606E-3</c:v>
                </c:pt>
                <c:pt idx="251">
                  <c:v>1.5177200628916341E-3</c:v>
                </c:pt>
                <c:pt idx="252">
                  <c:v>1.2925213821937316E-3</c:v>
                </c:pt>
                <c:pt idx="253">
                  <c:v>1.0850435440020009E-3</c:v>
                </c:pt>
                <c:pt idx="254">
                  <c:v>8.9765528372985474E-4</c:v>
                </c:pt>
                <c:pt idx="255">
                  <c:v>7.3164873316175776E-4</c:v>
                </c:pt>
                <c:pt idx="256">
                  <c:v>5.8734684040822726E-4</c:v>
                </c:pt>
                <c:pt idx="257">
                  <c:v>4.6424579041638681E-4</c:v>
                </c:pt>
                <c:pt idx="258">
                  <c:v>3.611787938925084E-4</c:v>
                </c:pt>
                <c:pt idx="259">
                  <c:v>2.7648861910689647E-4</c:v>
                </c:pt>
                <c:pt idx="260">
                  <c:v>2.0819742618630399E-4</c:v>
                </c:pt>
                <c:pt idx="261">
                  <c:v>1.5416394944026173E-4</c:v>
                </c:pt>
                <c:pt idx="262">
                  <c:v>1.1222003966028767E-4</c:v>
                </c:pt>
                <c:pt idx="263">
                  <c:v>8.0281017296417363E-5</c:v>
                </c:pt>
                <c:pt idx="264">
                  <c:v>5.6427091314726173E-5</c:v>
                </c:pt>
                <c:pt idx="265">
                  <c:v>3.8955895819403976E-5</c:v>
                </c:pt>
                <c:pt idx="266">
                  <c:v>2.6408673181632778E-5</c:v>
                </c:pt>
                <c:pt idx="267">
                  <c:v>1.7574439154143888E-5</c:v>
                </c:pt>
                <c:pt idx="268">
                  <c:v>1.1477468741742516E-5</c:v>
                </c:pt>
                <c:pt idx="269">
                  <c:v>7.3536329908426248E-6</c:v>
                </c:pt>
                <c:pt idx="270">
                  <c:v>4.6206490568259456E-6</c:v>
                </c:pt>
                <c:pt idx="271">
                  <c:v>2.8464017893104232E-6</c:v>
                </c:pt>
                <c:pt idx="272">
                  <c:v>1.7183956723923428E-6</c:v>
                </c:pt>
                <c:pt idx="273">
                  <c:v>1.0163026438989832E-6</c:v>
                </c:pt>
                <c:pt idx="274">
                  <c:v>5.8862308128558673E-7</c:v>
                </c:pt>
                <c:pt idx="275">
                  <c:v>3.3374600754992704E-7</c:v>
                </c:pt>
                <c:pt idx="276">
                  <c:v>1.8519407265946084E-7</c:v>
                </c:pt>
                <c:pt idx="277">
                  <c:v>1.005463940687842E-7</c:v>
                </c:pt>
                <c:pt idx="278">
                  <c:v>5.3403896955561657E-8</c:v>
                </c:pt>
                <c:pt idx="279">
                  <c:v>2.7748809345360275E-8</c:v>
                </c:pt>
                <c:pt idx="280">
                  <c:v>1.4107756681306868E-8</c:v>
                </c:pt>
                <c:pt idx="281">
                  <c:v>7.0209075642950913E-9</c:v>
                </c:pt>
                <c:pt idx="282">
                  <c:v>3.4226058823016349E-9</c:v>
                </c:pt>
                <c:pt idx="283">
                  <c:v>1.6360922472923601E-9</c:v>
                </c:pt>
                <c:pt idx="284">
                  <c:v>7.6803144044694925E-10</c:v>
                </c:pt>
                <c:pt idx="285">
                  <c:v>3.5472449655208288E-10</c:v>
                </c:pt>
                <c:pt idx="286">
                  <c:v>1.6156613379047287E-10</c:v>
                </c:pt>
                <c:pt idx="287">
                  <c:v>7.2764788367147528E-11</c:v>
                </c:pt>
                <c:pt idx="288">
                  <c:v>3.2498906187659376E-11</c:v>
                </c:pt>
                <c:pt idx="289">
                  <c:v>1.4436506704098347E-11</c:v>
                </c:pt>
                <c:pt idx="290">
                  <c:v>6.3951069029456205E-12</c:v>
                </c:pt>
                <c:pt idx="291">
                  <c:v>2.8307747065778723E-12</c:v>
                </c:pt>
                <c:pt idx="292">
                  <c:v>1.2534685883211651E-12</c:v>
                </c:pt>
                <c:pt idx="293">
                  <c:v>5.5521090707090783E-13</c:v>
                </c:pt>
                <c:pt idx="294">
                  <c:v>2.4569953866388527E-13</c:v>
                </c:pt>
                <c:pt idx="295">
                  <c:v>1.0837830725208906E-13</c:v>
                </c:pt>
                <c:pt idx="296">
                  <c:v>4.749956752104203E-14</c:v>
                </c:pt>
                <c:pt idx="297">
                  <c:v>2.0607465100977022E-14</c:v>
                </c:pt>
                <c:pt idx="298">
                  <c:v>8.814959918335042E-15</c:v>
                </c:pt>
                <c:pt idx="299">
                  <c:v>3.702987558824379E-15</c:v>
                </c:pt>
                <c:pt idx="300">
                  <c:v>1.5218583230769864E-15</c:v>
                </c:pt>
                <c:pt idx="301">
                  <c:v>6.0975186088793607E-16</c:v>
                </c:pt>
                <c:pt idx="302">
                  <c:v>2.374002496861068E-16</c:v>
                </c:pt>
                <c:pt idx="303">
                  <c:v>8.9549153881865854E-17</c:v>
                </c:pt>
                <c:pt idx="304">
                  <c:v>3.2635356684589632E-17</c:v>
                </c:pt>
                <c:pt idx="305">
                  <c:v>1.1460929585017879E-17</c:v>
                </c:pt>
                <c:pt idx="306">
                  <c:v>3.8685963765975508E-18</c:v>
                </c:pt>
                <c:pt idx="307">
                  <c:v>1.2520001063967473E-18</c:v>
                </c:pt>
                <c:pt idx="308">
                  <c:v>3.8751256230020599E-19</c:v>
                </c:pt>
                <c:pt idx="309">
                  <c:v>1.1442180074673854E-19</c:v>
                </c:pt>
                <c:pt idx="310">
                  <c:v>3.2146798470191031E-20</c:v>
                </c:pt>
                <c:pt idx="311">
                  <c:v>8.5716804894369351E-21</c:v>
                </c:pt>
                <c:pt idx="312">
                  <c:v>2.1631331930588882E-21</c:v>
                </c:pt>
                <c:pt idx="313">
                  <c:v>5.1512345266365322E-22</c:v>
                </c:pt>
                <c:pt idx="314">
                  <c:v>1.1561347868088233E-22</c:v>
                </c:pt>
                <c:pt idx="315">
                  <c:v>2.4065189586813779E-23</c:v>
                </c:pt>
                <c:pt idx="316">
                  <c:v>4.325662072428631E-24</c:v>
                </c:pt>
                <c:pt idx="317">
                  <c:v>7.8580205695097046E-25</c:v>
                </c:pt>
                <c:pt idx="318">
                  <c:v>8.6199465758635494E-18</c:v>
                </c:pt>
                <c:pt idx="319">
                  <c:v>1.6523090059602885E-18</c:v>
                </c:pt>
                <c:pt idx="320">
                  <c:v>2.9146231334093844E-19</c:v>
                </c:pt>
                <c:pt idx="321">
                  <c:v>4.7146891465089145E-20</c:v>
                </c:pt>
                <c:pt idx="322">
                  <c:v>6.9694070380462878E-21</c:v>
                </c:pt>
                <c:pt idx="323">
                  <c:v>9.3781906309011189E-22</c:v>
                </c:pt>
                <c:pt idx="324">
                  <c:v>1.1534086225199517E-22</c:v>
                </c:pt>
                <c:pt idx="325">
                  <c:v>1.0111023857301169E-23</c:v>
                </c:pt>
                <c:pt idx="326">
                  <c:v>7.8045920461381018E-25</c:v>
                </c:pt>
              </c:numCache>
            </c:numRef>
          </c:yVal>
          <c:smooth val="1"/>
        </c:ser>
        <c:ser>
          <c:idx val="3"/>
          <c:order val="2"/>
          <c:tx>
            <c:v>4f- R Large</c:v>
          </c:tx>
          <c:marker>
            <c:symbol val="none"/>
          </c:marker>
          <c:xVal>
            <c:numRef>
              <c:f>'4fnew'!$U$1:$U$326</c:f>
              <c:numCache>
                <c:formatCode>0.00E+00</c:formatCode>
                <c:ptCount val="326"/>
                <c:pt idx="0">
                  <c:v>0</c:v>
                </c:pt>
                <c:pt idx="1">
                  <c:v>1.025421928E-7</c:v>
                </c:pt>
                <c:pt idx="2">
                  <c:v>2.103418362E-7</c:v>
                </c:pt>
                <c:pt idx="3">
                  <c:v>3.236684855E-7</c:v>
                </c:pt>
                <c:pt idx="4">
                  <c:v>4.4280551629999998E-7</c:v>
                </c:pt>
                <c:pt idx="5">
                  <c:v>5.6805083340000005E-7</c:v>
                </c:pt>
                <c:pt idx="6">
                  <c:v>6.9971761520000004E-7</c:v>
                </c:pt>
                <c:pt idx="7">
                  <c:v>8.3813509719999995E-7</c:v>
                </c:pt>
                <c:pt idx="8">
                  <c:v>9.8364939529999993E-7</c:v>
                </c:pt>
                <c:pt idx="9">
                  <c:v>1.136624371E-6</c:v>
                </c:pt>
                <c:pt idx="10">
                  <c:v>1.2974425409999999E-6</c:v>
                </c:pt>
                <c:pt idx="11">
                  <c:v>1.4665060359999999E-6</c:v>
                </c:pt>
                <c:pt idx="12">
                  <c:v>1.644237601E-6</c:v>
                </c:pt>
                <c:pt idx="13">
                  <c:v>1.8310816580000001E-6</c:v>
                </c:pt>
                <c:pt idx="14">
                  <c:v>2.0275054149999999E-6</c:v>
                </c:pt>
                <c:pt idx="15">
                  <c:v>2.2340000330000001E-6</c:v>
                </c:pt>
                <c:pt idx="16">
                  <c:v>2.4510818569999999E-6</c:v>
                </c:pt>
                <c:pt idx="17">
                  <c:v>2.6792937039999999E-6</c:v>
                </c:pt>
                <c:pt idx="18">
                  <c:v>2.9192062219999998E-6</c:v>
                </c:pt>
                <c:pt idx="19">
                  <c:v>3.1714193190000001E-6</c:v>
                </c:pt>
                <c:pt idx="20">
                  <c:v>3.436563657E-6</c:v>
                </c:pt>
                <c:pt idx="21">
                  <c:v>3.7153022359999999E-6</c:v>
                </c:pt>
                <c:pt idx="22">
                  <c:v>4.0083320479999996E-6</c:v>
                </c:pt>
                <c:pt idx="23">
                  <c:v>4.3163858190000002E-6</c:v>
                </c:pt>
                <c:pt idx="24">
                  <c:v>4.6402338449999999E-6</c:v>
                </c:pt>
                <c:pt idx="25">
                  <c:v>4.9806859150000003E-6</c:v>
                </c:pt>
                <c:pt idx="26">
                  <c:v>5.3385933350000001E-6</c:v>
                </c:pt>
                <c:pt idx="27">
                  <c:v>5.7148510610000004E-6</c:v>
                </c:pt>
                <c:pt idx="28">
                  <c:v>6.1103999339999999E-6</c:v>
                </c:pt>
                <c:pt idx="29">
                  <c:v>6.5262290299999999E-6</c:v>
                </c:pt>
                <c:pt idx="30">
                  <c:v>6.9633781410000003E-6</c:v>
                </c:pt>
                <c:pt idx="31">
                  <c:v>7.4229403650000003E-6</c:v>
                </c:pt>
                <c:pt idx="32">
                  <c:v>7.9060648490000003E-6</c:v>
                </c:pt>
                <c:pt idx="33">
                  <c:v>8.4139596540000006E-6</c:v>
                </c:pt>
                <c:pt idx="34">
                  <c:v>8.9478947830000006E-6</c:v>
                </c:pt>
                <c:pt idx="35">
                  <c:v>9.5092053520000003E-6</c:v>
                </c:pt>
                <c:pt idx="36">
                  <c:v>1.0099294929999999E-5</c:v>
                </c:pt>
                <c:pt idx="37">
                  <c:v>1.0719639050000001E-5</c:v>
                </c:pt>
                <c:pt idx="38">
                  <c:v>1.137178888E-5</c:v>
                </c:pt>
                <c:pt idx="39">
                  <c:v>1.205737516E-5</c:v>
                </c:pt>
                <c:pt idx="40">
                  <c:v>1.27781122E-5</c:v>
                </c:pt>
                <c:pt idx="41">
                  <c:v>1.353580221E-5</c:v>
                </c:pt>
                <c:pt idx="42">
                  <c:v>1.4332339830000001E-5</c:v>
                </c:pt>
                <c:pt idx="43">
                  <c:v>1.516971679E-5</c:v>
                </c:pt>
                <c:pt idx="44">
                  <c:v>1.6050027000000001E-5</c:v>
                </c:pt>
                <c:pt idx="45">
                  <c:v>1.6975471669999999E-5</c:v>
                </c:pt>
                <c:pt idx="46">
                  <c:v>1.7948364910000002E-5</c:v>
                </c:pt>
                <c:pt idx="47">
                  <c:v>1.8971139450000001E-5</c:v>
                </c:pt>
                <c:pt idx="48">
                  <c:v>2.0046352760000001E-5</c:v>
                </c:pt>
                <c:pt idx="49">
                  <c:v>2.117669344E-5</c:v>
                </c:pt>
                <c:pt idx="50">
                  <c:v>2.2364987919999999E-5</c:v>
                </c:pt>
                <c:pt idx="51">
                  <c:v>2.3614207570000001E-5</c:v>
                </c:pt>
                <c:pt idx="52">
                  <c:v>2.4927476070000001E-5</c:v>
                </c:pt>
                <c:pt idx="53">
                  <c:v>2.6308077289999998E-5</c:v>
                </c:pt>
                <c:pt idx="54">
                  <c:v>2.7759463449999998E-5</c:v>
                </c:pt>
                <c:pt idx="55">
                  <c:v>2.9285263770000001E-5</c:v>
                </c:pt>
                <c:pt idx="56">
                  <c:v>3.0889293540000001E-5</c:v>
                </c:pt>
                <c:pt idx="57">
                  <c:v>3.2575563680000001E-5</c:v>
                </c:pt>
                <c:pt idx="58">
                  <c:v>3.4348290739999998E-5</c:v>
                </c:pt>
                <c:pt idx="59">
                  <c:v>3.6211907460000003E-5</c:v>
                </c:pt>
                <c:pt idx="60">
                  <c:v>3.8171073849999999E-5</c:v>
                </c:pt>
                <c:pt idx="61">
                  <c:v>4.0230688849999997E-5</c:v>
                </c:pt>
                <c:pt idx="62">
                  <c:v>4.2395902560000001E-5</c:v>
                </c:pt>
                <c:pt idx="63">
                  <c:v>4.4672129159999999E-5</c:v>
                </c:pt>
                <c:pt idx="64">
                  <c:v>4.7065060389999998E-5</c:v>
                </c:pt>
                <c:pt idx="65">
                  <c:v>4.9580679830000003E-5</c:v>
                </c:pt>
                <c:pt idx="66">
                  <c:v>5.2225277839999999E-5</c:v>
                </c:pt>
                <c:pt idx="67">
                  <c:v>5.5005467290000002E-5</c:v>
                </c:pt>
                <c:pt idx="68">
                  <c:v>5.7928200090000001E-5</c:v>
                </c:pt>
                <c:pt idx="69">
                  <c:v>6.1000784619999999E-5</c:v>
                </c:pt>
                <c:pt idx="70">
                  <c:v>6.4230903919999994E-5</c:v>
                </c:pt>
                <c:pt idx="71">
                  <c:v>6.7626634979999997E-5</c:v>
                </c:pt>
                <c:pt idx="72">
                  <c:v>7.1196468890000002E-5</c:v>
                </c:pt>
                <c:pt idx="73">
                  <c:v>7.4949332099999997E-5</c:v>
                </c:pt>
                <c:pt idx="74">
                  <c:v>7.8894608720000005E-5</c:v>
                </c:pt>
                <c:pt idx="75">
                  <c:v>8.3042164000000004E-5</c:v>
                </c:pt>
                <c:pt idx="76">
                  <c:v>8.7402368990000001E-5</c:v>
                </c:pt>
                <c:pt idx="77">
                  <c:v>9.1986126460000007E-5</c:v>
                </c:pt>
                <c:pt idx="78">
                  <c:v>9.6804898210000006E-5</c:v>
                </c:pt>
                <c:pt idx="79">
                  <c:v>1.0187073370000001E-4</c:v>
                </c:pt>
                <c:pt idx="80">
                  <c:v>1.0719630009999999E-4</c:v>
                </c:pt>
                <c:pt idx="81">
                  <c:v>1.127949141E-4</c:v>
                </c:pt>
                <c:pt idx="82">
                  <c:v>1.186805752E-4</c:v>
                </c:pt>
                <c:pt idx="83">
                  <c:v>1.2486800059999999E-4</c:v>
                </c:pt>
                <c:pt idx="84">
                  <c:v>1.313726621E-4</c:v>
                </c:pt>
                <c:pt idx="85">
                  <c:v>1.3821082469999999E-4</c:v>
                </c:pt>
                <c:pt idx="86">
                  <c:v>1.453995874E-4</c:v>
                </c:pt>
                <c:pt idx="87">
                  <c:v>1.529569259E-4</c:v>
                </c:pt>
                <c:pt idx="88">
                  <c:v>1.6090173729999999E-4</c:v>
                </c:pt>
                <c:pt idx="89">
                  <c:v>1.6925388799999999E-4</c:v>
                </c:pt>
                <c:pt idx="90">
                  <c:v>1.780342626E-4</c:v>
                </c:pt>
                <c:pt idx="91">
                  <c:v>1.872648166E-4</c:v>
                </c:pt>
                <c:pt idx="92">
                  <c:v>1.9696863129999999E-4</c:v>
                </c:pt>
                <c:pt idx="93">
                  <c:v>2.071699712E-4</c:v>
                </c:pt>
                <c:pt idx="94">
                  <c:v>2.178943449E-4</c:v>
                </c:pt>
                <c:pt idx="95">
                  <c:v>2.2916856910000001E-4</c:v>
                </c:pt>
                <c:pt idx="96">
                  <c:v>2.4102083499999999E-4</c:v>
                </c:pt>
                <c:pt idx="97">
                  <c:v>2.5348077969999998E-4</c:v>
                </c:pt>
                <c:pt idx="98">
                  <c:v>2.6657955939999998E-4</c:v>
                </c:pt>
                <c:pt idx="99">
                  <c:v>2.8034992780000002E-4</c:v>
                </c:pt>
                <c:pt idx="100">
                  <c:v>2.9482631820000003E-4</c:v>
                </c:pt>
                <c:pt idx="101">
                  <c:v>3.1004492900000002E-4</c:v>
                </c:pt>
                <c:pt idx="102">
                  <c:v>3.2604381460000001E-4</c:v>
                </c:pt>
                <c:pt idx="103">
                  <c:v>3.428629806E-4</c:v>
                </c:pt>
                <c:pt idx="104">
                  <c:v>3.6054448379999998E-4</c:v>
                </c:pt>
                <c:pt idx="105">
                  <c:v>3.7913253690000001E-4</c:v>
                </c:pt>
                <c:pt idx="106">
                  <c:v>3.9867361989999998E-4</c:v>
                </c:pt>
                <c:pt idx="107">
                  <c:v>4.1921659569999999E-4</c:v>
                </c:pt>
                <c:pt idx="108">
                  <c:v>4.4081283240000001E-4</c:v>
                </c:pt>
                <c:pt idx="109">
                  <c:v>4.6351633179999999E-4</c:v>
                </c:pt>
                <c:pt idx="110">
                  <c:v>4.8738386449999999E-4</c:v>
                </c:pt>
                <c:pt idx="111">
                  <c:v>5.1247511180000001E-4</c:v>
                </c:pt>
                <c:pt idx="112">
                  <c:v>5.3885281489999995E-4</c:v>
                </c:pt>
                <c:pt idx="113">
                  <c:v>5.6658293159999999E-4</c:v>
                </c:pt>
                <c:pt idx="114">
                  <c:v>5.9573480189999996E-4</c:v>
                </c:pt>
                <c:pt idx="115">
                  <c:v>6.2638132059999996E-4</c:v>
                </c:pt>
                <c:pt idx="116">
                  <c:v>6.5859911980000005E-4</c:v>
                </c:pt>
                <c:pt idx="117">
                  <c:v>6.9246876100000001E-4</c:v>
                </c:pt>
                <c:pt idx="118">
                  <c:v>7.2807493570000001E-4</c:v>
                </c:pt>
                <c:pt idx="119">
                  <c:v>7.6550667809999998E-4</c:v>
                </c:pt>
                <c:pt idx="120">
                  <c:v>8.0485758700000001E-4</c:v>
                </c:pt>
                <c:pt idx="121">
                  <c:v>8.4622606010000001E-4</c:v>
                </c:pt>
                <c:pt idx="122">
                  <c:v>8.8971554019999998E-4</c:v>
                </c:pt>
                <c:pt idx="123">
                  <c:v>9.3543477359999999E-4</c:v>
                </c:pt>
                <c:pt idx="124">
                  <c:v>9.8349808220000003E-4</c:v>
                </c:pt>
                <c:pt idx="125">
                  <c:v>1.0340256490000001E-3</c:v>
                </c:pt>
                <c:pt idx="126">
                  <c:v>1.08714382E-3</c:v>
                </c:pt>
                <c:pt idx="127">
                  <c:v>1.1429854180000001E-3</c:v>
                </c:pt>
                <c:pt idx="128">
                  <c:v>1.201690076E-3</c:v>
                </c:pt>
                <c:pt idx="129">
                  <c:v>1.2634045859999999E-3</c:v>
                </c:pt>
                <c:pt idx="130">
                  <c:v>1.328283266E-3</c:v>
                </c:pt>
                <c:pt idx="131">
                  <c:v>1.3964883479999999E-3</c:v>
                </c:pt>
                <c:pt idx="132">
                  <c:v>1.4681903780000001E-3</c:v>
                </c:pt>
                <c:pt idx="133">
                  <c:v>1.5435686509999999E-3</c:v>
                </c:pt>
                <c:pt idx="134">
                  <c:v>1.62281165E-3</c:v>
                </c:pt>
                <c:pt idx="135">
                  <c:v>1.7061175249999999E-3</c:v>
                </c:pt>
                <c:pt idx="136">
                  <c:v>1.793694583E-3</c:v>
                </c:pt>
                <c:pt idx="137">
                  <c:v>1.8857618129999999E-3</c:v>
                </c:pt>
                <c:pt idx="138">
                  <c:v>1.9825494310000001E-3</c:v>
                </c:pt>
                <c:pt idx="139">
                  <c:v>2.0842994559999999E-3</c:v>
                </c:pt>
                <c:pt idx="140">
                  <c:v>2.1912663169999999E-3</c:v>
                </c:pt>
                <c:pt idx="141">
                  <c:v>2.3037174860000001E-3</c:v>
                </c:pt>
                <c:pt idx="142">
                  <c:v>2.421934149E-3</c:v>
                </c:pt>
                <c:pt idx="143">
                  <c:v>2.5462119099999999E-3</c:v>
                </c:pt>
                <c:pt idx="144">
                  <c:v>2.6768615290000001E-3</c:v>
                </c:pt>
                <c:pt idx="145">
                  <c:v>2.8142096960000001E-3</c:v>
                </c:pt>
                <c:pt idx="146">
                  <c:v>2.9585998550000002E-3</c:v>
                </c:pt>
                <c:pt idx="147">
                  <c:v>3.1103930560000001E-3</c:v>
                </c:pt>
                <c:pt idx="148">
                  <c:v>3.2699688599999999E-3</c:v>
                </c:pt>
                <c:pt idx="149">
                  <c:v>3.437726291E-3</c:v>
                </c:pt>
                <c:pt idx="150">
                  <c:v>3.6140848290000002E-3</c:v>
                </c:pt>
                <c:pt idx="151">
                  <c:v>3.7994854629999999E-3</c:v>
                </c:pt>
                <c:pt idx="152">
                  <c:v>3.9943917900000002E-3</c:v>
                </c:pt>
                <c:pt idx="153">
                  <c:v>4.1992911789999997E-3</c:v>
                </c:pt>
                <c:pt idx="154">
                  <c:v>4.4146959840000001E-3</c:v>
                </c:pt>
                <c:pt idx="155">
                  <c:v>4.6411448290000004E-3</c:v>
                </c:pt>
                <c:pt idx="156">
                  <c:v>4.8792039549999996E-3</c:v>
                </c:pt>
                <c:pt idx="157">
                  <c:v>5.1294686339999999E-3</c:v>
                </c:pt>
                <c:pt idx="158">
                  <c:v>5.3925646570000003E-3</c:v>
                </c:pt>
                <c:pt idx="159">
                  <c:v>5.6691499010000004E-3</c:v>
                </c:pt>
                <c:pt idx="160">
                  <c:v>5.9599159740000001E-3</c:v>
                </c:pt>
                <c:pt idx="161">
                  <c:v>6.2655899430000004E-3</c:v>
                </c:pt>
                <c:pt idx="162">
                  <c:v>6.5869361509999997E-3</c:v>
                </c:pt>
                <c:pt idx="163">
                  <c:v>6.9247581310000004E-3</c:v>
                </c:pt>
                <c:pt idx="164">
                  <c:v>7.2799006150000003E-3</c:v>
                </c:pt>
                <c:pt idx="165">
                  <c:v>7.6532516430000003E-3</c:v>
                </c:pt>
                <c:pt idx="166">
                  <c:v>8.0457447880000008E-3</c:v>
                </c:pt>
                <c:pt idx="167">
                  <c:v>8.458361486E-3</c:v>
                </c:pt>
                <c:pt idx="168">
                  <c:v>8.8921334949999993E-3</c:v>
                </c:pt>
                <c:pt idx="169">
                  <c:v>9.3481454709999998E-3</c:v>
                </c:pt>
                <c:pt idx="170">
                  <c:v>9.8275376810000002E-3</c:v>
                </c:pt>
                <c:pt idx="171">
                  <c:v>1.0331508850000001E-2</c:v>
                </c:pt>
                <c:pt idx="172">
                  <c:v>1.0861319180000001E-2</c:v>
                </c:pt>
                <c:pt idx="173">
                  <c:v>1.141829347E-2</c:v>
                </c:pt>
                <c:pt idx="174">
                  <c:v>1.2003824430000001E-2</c:v>
                </c:pt>
                <c:pt idx="175">
                  <c:v>1.2619376220000001E-2</c:v>
                </c:pt>
                <c:pt idx="176">
                  <c:v>1.3266488010000001E-2</c:v>
                </c:pt>
                <c:pt idx="177">
                  <c:v>1.394677794E-2</c:v>
                </c:pt>
                <c:pt idx="178">
                  <c:v>1.466194708E-2</c:v>
                </c:pt>
                <c:pt idx="179">
                  <c:v>1.5413783719999999E-2</c:v>
                </c:pt>
                <c:pt idx="180">
                  <c:v>1.620416786E-2</c:v>
                </c:pt>
                <c:pt idx="181">
                  <c:v>1.7035075850000001E-2</c:v>
                </c:pt>
                <c:pt idx="182">
                  <c:v>1.790858541E-2</c:v>
                </c:pt>
                <c:pt idx="183">
                  <c:v>1.8826880760000001E-2</c:v>
                </c:pt>
                <c:pt idx="184">
                  <c:v>1.979225812E-2</c:v>
                </c:pt>
                <c:pt idx="185">
                  <c:v>2.080713143E-2</c:v>
                </c:pt>
                <c:pt idx="186">
                  <c:v>2.1874038419999998E-2</c:v>
                </c:pt>
                <c:pt idx="187">
                  <c:v>2.2995646889999999E-2</c:v>
                </c:pt>
                <c:pt idx="188">
                  <c:v>2.4174761459999999E-2</c:v>
                </c:pt>
                <c:pt idx="189">
                  <c:v>2.5414330530000001E-2</c:v>
                </c:pt>
                <c:pt idx="190">
                  <c:v>2.6717453660000001E-2</c:v>
                </c:pt>
                <c:pt idx="191">
                  <c:v>2.8087389340000001E-2</c:v>
                </c:pt>
                <c:pt idx="192">
                  <c:v>2.952756313E-2</c:v>
                </c:pt>
                <c:pt idx="193">
                  <c:v>3.1041576210000001E-2</c:v>
                </c:pt>
                <c:pt idx="194">
                  <c:v>3.2633214399999999E-2</c:v>
                </c:pt>
                <c:pt idx="195">
                  <c:v>3.4306457620000001E-2</c:v>
                </c:pt>
                <c:pt idx="196">
                  <c:v>3.6065489860000001E-2</c:v>
                </c:pt>
                <c:pt idx="197">
                  <c:v>3.7914709599999999E-2</c:v>
                </c:pt>
                <c:pt idx="198">
                  <c:v>3.985874088E-2</c:v>
                </c:pt>
                <c:pt idx="199">
                  <c:v>4.1902444759999997E-2</c:v>
                </c:pt>
                <c:pt idx="200">
                  <c:v>4.4050931590000002E-2</c:v>
                </c:pt>
                <c:pt idx="201">
                  <c:v>4.6309573690000001E-2</c:v>
                </c:pt>
                <c:pt idx="202">
                  <c:v>4.8684018850000003E-2</c:v>
                </c:pt>
                <c:pt idx="203">
                  <c:v>5.1180204409999999E-2</c:v>
                </c:pt>
                <c:pt idx="204">
                  <c:v>5.3804372150000002E-2</c:v>
                </c:pt>
                <c:pt idx="205">
                  <c:v>5.656308384E-2</c:v>
                </c:pt>
                <c:pt idx="206">
                  <c:v>5.9463237709999998E-2</c:v>
                </c:pt>
                <c:pt idx="207">
                  <c:v>6.2512085640000006E-2</c:v>
                </c:pt>
                <c:pt idx="208">
                  <c:v>6.5717251350000006E-2</c:v>
                </c:pt>
                <c:pt idx="209">
                  <c:v>6.9086749419999996E-2</c:v>
                </c:pt>
                <c:pt idx="210">
                  <c:v>7.2629005349999998E-2</c:v>
                </c:pt>
                <c:pt idx="211">
                  <c:v>7.6352876619999996E-2</c:v>
                </c:pt>
                <c:pt idx="212">
                  <c:v>8.0267674859999999E-2</c:v>
                </c:pt>
                <c:pt idx="213">
                  <c:v>8.4383189100000006E-2</c:v>
                </c:pt>
                <c:pt idx="214">
                  <c:v>8.8709710260000005E-2</c:v>
                </c:pt>
                <c:pt idx="215">
                  <c:v>9.3258056909999998E-2</c:v>
                </c:pt>
                <c:pt idx="216">
                  <c:v>9.8039602269999998E-2</c:v>
                </c:pt>
                <c:pt idx="217">
                  <c:v>0.1030663027</c:v>
                </c:pt>
                <c:pt idx="218">
                  <c:v>0.1083507276</c:v>
                </c:pt>
                <c:pt idx="219">
                  <c:v>0.1139060907</c:v>
                </c:pt>
                <c:pt idx="220">
                  <c:v>0.1197462834</c:v>
                </c:pt>
                <c:pt idx="221">
                  <c:v>0.12588590920000001</c:v>
                </c:pt>
                <c:pt idx="222">
                  <c:v>0.13234032030000001</c:v>
                </c:pt>
                <c:pt idx="223">
                  <c:v>0.1391256562</c:v>
                </c:pt>
                <c:pt idx="224">
                  <c:v>0.14625888370000001</c:v>
                </c:pt>
                <c:pt idx="225">
                  <c:v>0.15375783949999999</c:v>
                </c:pt>
                <c:pt idx="226">
                  <c:v>0.16164127510000001</c:v>
                </c:pt>
                <c:pt idx="227">
                  <c:v>0.16992890299999999</c:v>
                </c:pt>
                <c:pt idx="228">
                  <c:v>0.17864144670000001</c:v>
                </c:pt>
                <c:pt idx="229">
                  <c:v>0.1878006921</c:v>
                </c:pt>
                <c:pt idx="230">
                  <c:v>0.19742954200000001</c:v>
                </c:pt>
                <c:pt idx="231">
                  <c:v>0.2075520736</c:v>
                </c:pt>
                <c:pt idx="232">
                  <c:v>0.21819359860000001</c:v>
                </c:pt>
                <c:pt idx="233">
                  <c:v>0.22938072609999999</c:v>
                </c:pt>
                <c:pt idx="234">
                  <c:v>0.24114142999999999</c:v>
                </c:pt>
                <c:pt idx="235">
                  <c:v>0.25350511799999997</c:v>
                </c:pt>
                <c:pt idx="236">
                  <c:v>0.26650270590000003</c:v>
                </c:pt>
                <c:pt idx="237">
                  <c:v>0.28016669440000003</c:v>
                </c:pt>
                <c:pt idx="238">
                  <c:v>0.29453125050000001</c:v>
                </c:pt>
                <c:pt idx="239">
                  <c:v>0.30963229320000002</c:v>
                </c:pt>
                <c:pt idx="240">
                  <c:v>0.32550758279999997</c:v>
                </c:pt>
                <c:pt idx="241">
                  <c:v>0.34219681600000001</c:v>
                </c:pt>
                <c:pt idx="242">
                  <c:v>0.35974172450000003</c:v>
                </c:pt>
                <c:pt idx="243">
                  <c:v>0.37818617970000001</c:v>
                </c:pt>
                <c:pt idx="244">
                  <c:v>0.39757630230000002</c:v>
                </c:pt>
                <c:pt idx="245">
                  <c:v>0.4179605777</c:v>
                </c:pt>
                <c:pt idx="246">
                  <c:v>0.43938997730000001</c:v>
                </c:pt>
                <c:pt idx="247">
                  <c:v>0.46191808579999999</c:v>
                </c:pt>
                <c:pt idx="248">
                  <c:v>0.48560123500000002</c:v>
                </c:pt>
                <c:pt idx="249">
                  <c:v>0.5104986453</c:v>
                </c:pt>
                <c:pt idx="250">
                  <c:v>0.53667257300000004</c:v>
                </c:pt>
                <c:pt idx="251">
                  <c:v>0.56418846680000001</c:v>
                </c:pt>
                <c:pt idx="252">
                  <c:v>0.59311513059999998</c:v>
                </c:pt>
                <c:pt idx="253">
                  <c:v>0.62352489619999996</c:v>
                </c:pt>
                <c:pt idx="254">
                  <c:v>0.65549380369999999</c:v>
                </c:pt>
                <c:pt idx="255">
                  <c:v>0.68910179230000002</c:v>
                </c:pt>
                <c:pt idx="256">
                  <c:v>0.72443289919999998</c:v>
                </c:pt>
                <c:pt idx="257">
                  <c:v>0.76157547079999999</c:v>
                </c:pt>
                <c:pt idx="258">
                  <c:v>0.80062238269999997</c:v>
                </c:pt>
                <c:pt idx="259">
                  <c:v>0.84167127249999996</c:v>
                </c:pt>
                <c:pt idx="260">
                  <c:v>0.88482478399999998</c:v>
                </c:pt>
                <c:pt idx="261">
                  <c:v>0.93019082330000002</c:v>
                </c:pt>
                <c:pt idx="262">
                  <c:v>0.97788282920000003</c:v>
                </c:pt>
                <c:pt idx="263">
                  <c:v>1.028020057</c:v>
                </c:pt>
                <c:pt idx="264">
                  <c:v>1.0807278739999999</c:v>
                </c:pt>
                <c:pt idx="265">
                  <c:v>1.1361380800000001</c:v>
                </c:pt>
                <c:pt idx="266">
                  <c:v>1.1943892279999999</c:v>
                </c:pt>
                <c:pt idx="267">
                  <c:v>1.255626975</c:v>
                </c:pt>
                <c:pt idx="268">
                  <c:v>1.3200044500000001</c:v>
                </c:pt>
                <c:pt idx="269">
                  <c:v>1.387682627</c:v>
                </c:pt>
                <c:pt idx="270">
                  <c:v>1.45883074</c:v>
                </c:pt>
                <c:pt idx="271">
                  <c:v>1.5336266940000001</c:v>
                </c:pt>
                <c:pt idx="272">
                  <c:v>1.6122575180000001</c:v>
                </c:pt>
                <c:pt idx="273">
                  <c:v>1.694919831</c:v>
                </c:pt>
                <c:pt idx="274">
                  <c:v>1.7818203319999999</c:v>
                </c:pt>
                <c:pt idx="275">
                  <c:v>1.8731763159999999</c:v>
                </c:pt>
                <c:pt idx="276">
                  <c:v>1.969216222</c:v>
                </c:pt>
                <c:pt idx="277">
                  <c:v>2.0701801999999998</c:v>
                </c:pt>
                <c:pt idx="278">
                  <c:v>2.1763207109999998</c:v>
                </c:pt>
                <c:pt idx="279">
                  <c:v>2.2879031620000001</c:v>
                </c:pt>
                <c:pt idx="280">
                  <c:v>2.4052065680000001</c:v>
                </c:pt>
                <c:pt idx="281">
                  <c:v>2.5285242490000002</c:v>
                </c:pt>
                <c:pt idx="282">
                  <c:v>2.6581645620000001</c:v>
                </c:pt>
                <c:pt idx="283">
                  <c:v>2.794451676</c:v>
                </c:pt>
                <c:pt idx="284">
                  <c:v>2.9377263789999999</c:v>
                </c:pt>
                <c:pt idx="285">
                  <c:v>3.088346934</c:v>
                </c:pt>
                <c:pt idx="286">
                  <c:v>3.2466899699999998</c:v>
                </c:pt>
                <c:pt idx="287">
                  <c:v>3.4131514269999998</c:v>
                </c:pt>
                <c:pt idx="288">
                  <c:v>3.588147545</c:v>
                </c:pt>
                <c:pt idx="289">
                  <c:v>3.7721159059999998</c:v>
                </c:pt>
                <c:pt idx="290">
                  <c:v>3.9655165270000001</c:v>
                </c:pt>
                <c:pt idx="291">
                  <c:v>4.1688330100000002</c:v>
                </c:pt>
                <c:pt idx="292">
                  <c:v>4.3825737509999998</c:v>
                </c:pt>
                <c:pt idx="293">
                  <c:v>4.6072732150000002</c:v>
                </c:pt>
                <c:pt idx="294">
                  <c:v>4.8434932670000004</c:v>
                </c:pt>
                <c:pt idx="295">
                  <c:v>5.0918245789999999</c:v>
                </c:pt>
                <c:pt idx="296">
                  <c:v>5.3528881100000003</c:v>
                </c:pt>
                <c:pt idx="297">
                  <c:v>5.6273366549999997</c:v>
                </c:pt>
                <c:pt idx="298">
                  <c:v>5.9158564780000003</c:v>
                </c:pt>
                <c:pt idx="299">
                  <c:v>6.2191690279999996</c:v>
                </c:pt>
                <c:pt idx="300">
                  <c:v>6.5380327449999998</c:v>
                </c:pt>
                <c:pt idx="301">
                  <c:v>6.8732449539999996</c:v>
                </c:pt>
                <c:pt idx="302">
                  <c:v>7.225643861</c:v>
                </c:pt>
                <c:pt idx="303">
                  <c:v>7.5961106469999997</c:v>
                </c:pt>
                <c:pt idx="304">
                  <c:v>7.9855716699999997</c:v>
                </c:pt>
                <c:pt idx="305">
                  <c:v>8.3950007880000008</c:v>
                </c:pt>
                <c:pt idx="306">
                  <c:v>8.8254217849999996</c:v>
                </c:pt>
                <c:pt idx="307">
                  <c:v>9.2779109379999998</c:v>
                </c:pt>
                <c:pt idx="308">
                  <c:v>9.7535997069999993</c:v>
                </c:pt>
                <c:pt idx="309">
                  <c:v>10.25367756</c:v>
                </c:pt>
                <c:pt idx="310">
                  <c:v>10.77939495</c:v>
                </c:pt>
                <c:pt idx="311">
                  <c:v>11.332066449999999</c:v>
                </c:pt>
                <c:pt idx="312">
                  <c:v>11.913074030000001</c:v>
                </c:pt>
                <c:pt idx="313">
                  <c:v>12.523870499999999</c:v>
                </c:pt>
                <c:pt idx="314">
                  <c:v>13.165983170000001</c:v>
                </c:pt>
                <c:pt idx="315">
                  <c:v>13.84101766</c:v>
                </c:pt>
                <c:pt idx="316">
                  <c:v>14.55066192</c:v>
                </c:pt>
                <c:pt idx="317">
                  <c:v>15.29669041</c:v>
                </c:pt>
                <c:pt idx="318">
                  <c:v>16.080968599999999</c:v>
                </c:pt>
                <c:pt idx="319">
                  <c:v>16.905457590000001</c:v>
                </c:pt>
                <c:pt idx="320">
                  <c:v>17.77221904</c:v>
                </c:pt>
                <c:pt idx="321">
                  <c:v>18.683420300000002</c:v>
                </c:pt>
                <c:pt idx="322">
                  <c:v>19.641339840000001</c:v>
                </c:pt>
                <c:pt idx="323">
                  <c:v>20.64837297</c:v>
                </c:pt>
                <c:pt idx="324">
                  <c:v>21.707037799999998</c:v>
                </c:pt>
                <c:pt idx="325">
                  <c:v>22.81998153</c:v>
                </c:pt>
              </c:numCache>
            </c:numRef>
          </c:xVal>
          <c:yVal>
            <c:numRef>
              <c:f>'4fnew'!$X$1:$X$326</c:f>
              <c:numCache>
                <c:formatCode>0.00E+00</c:formatCode>
                <c:ptCount val="326"/>
                <c:pt idx="0" formatCode="General">
                  <c:v>0</c:v>
                </c:pt>
                <c:pt idx="1">
                  <c:v>4.7708307384167996E-44</c:v>
                </c:pt>
                <c:pt idx="2">
                  <c:v>1.4954700222127041E-41</c:v>
                </c:pt>
                <c:pt idx="3">
                  <c:v>3.5379993395395959E-41</c:v>
                </c:pt>
                <c:pt idx="4">
                  <c:v>4.7772590921997566E-40</c:v>
                </c:pt>
                <c:pt idx="5">
                  <c:v>3.4856154551536753E-39</c:v>
                </c:pt>
                <c:pt idx="6">
                  <c:v>1.8202449128201466E-38</c:v>
                </c:pt>
                <c:pt idx="7">
                  <c:v>7.7914705524183289E-38</c:v>
                </c:pt>
                <c:pt idx="8">
                  <c:v>2.7848258686104731E-37</c:v>
                </c:pt>
                <c:pt idx="9">
                  <c:v>8.8892926272705307E-37</c:v>
                </c:pt>
                <c:pt idx="10">
                  <c:v>2.5556417029370521E-36</c:v>
                </c:pt>
                <c:pt idx="11">
                  <c:v>6.8190254315479879E-36</c:v>
                </c:pt>
                <c:pt idx="12">
                  <c:v>1.701247967611605E-35</c:v>
                </c:pt>
                <c:pt idx="13">
                  <c:v>4.0265400670332749E-35</c:v>
                </c:pt>
                <c:pt idx="14">
                  <c:v>9.0953380797818158E-35</c:v>
                </c:pt>
                <c:pt idx="15">
                  <c:v>1.976302776718192E-34</c:v>
                </c:pt>
                <c:pt idx="16">
                  <c:v>4.1494232210431301E-34</c:v>
                </c:pt>
                <c:pt idx="17">
                  <c:v>8.4585542716005471E-34</c:v>
                </c:pt>
                <c:pt idx="18">
                  <c:v>1.6796336411655558E-33</c:v>
                </c:pt>
                <c:pt idx="19">
                  <c:v>3.2591936151025607E-33</c:v>
                </c:pt>
                <c:pt idx="20">
                  <c:v>6.1950202273360202E-33</c:v>
                </c:pt>
                <c:pt idx="21">
                  <c:v>1.156037337974966E-32</c:v>
                </c:pt>
                <c:pt idx="22">
                  <c:v>2.1217308298464828E-32</c:v>
                </c:pt>
                <c:pt idx="23">
                  <c:v>3.8362133870146458E-32</c:v>
                </c:pt>
                <c:pt idx="24">
                  <c:v>6.8424665860844842E-32</c:v>
                </c:pt>
                <c:pt idx="25">
                  <c:v>1.2054658188936262E-31</c:v>
                </c:pt>
                <c:pt idx="26">
                  <c:v>2.0998927306454575E-31</c:v>
                </c:pt>
                <c:pt idx="27">
                  <c:v>3.6203893756382729E-31</c:v>
                </c:pt>
                <c:pt idx="28">
                  <c:v>6.182984362848416E-31</c:v>
                </c:pt>
                <c:pt idx="29">
                  <c:v>1.0467802004462272E-30</c:v>
                </c:pt>
                <c:pt idx="30">
                  <c:v>1.7580145994242419E-30</c:v>
                </c:pt>
                <c:pt idx="31">
                  <c:v>2.9306545319155191E-30</c:v>
                </c:pt>
                <c:pt idx="32">
                  <c:v>4.8520058312272412E-30</c:v>
                </c:pt>
                <c:pt idx="33">
                  <c:v>7.9819515508207096E-30</c:v>
                </c:pt>
                <c:pt idx="34">
                  <c:v>1.3053418584707666E-29</c:v>
                </c:pt>
                <c:pt idx="35">
                  <c:v>2.1229770317139544E-29</c:v>
                </c:pt>
                <c:pt idx="36">
                  <c:v>3.4350629569587344E-29</c:v>
                </c:pt>
                <c:pt idx="37">
                  <c:v>5.53147292552103E-29</c:v>
                </c:pt>
                <c:pt idx="38">
                  <c:v>8.8674576479016287E-29</c:v>
                </c:pt>
                <c:pt idx="39">
                  <c:v>1.415577918968462E-28</c:v>
                </c:pt>
                <c:pt idx="40">
                  <c:v>2.2509117683503481E-28</c:v>
                </c:pt>
                <c:pt idx="41">
                  <c:v>3.5659685250149283E-28</c:v>
                </c:pt>
                <c:pt idx="42">
                  <c:v>5.6297177277002697E-28</c:v>
                </c:pt>
                <c:pt idx="43">
                  <c:v>8.8587760850952497E-28</c:v>
                </c:pt>
                <c:pt idx="44">
                  <c:v>1.3896951445195203E-27</c:v>
                </c:pt>
                <c:pt idx="45">
                  <c:v>2.1736927688546626E-27</c:v>
                </c:pt>
                <c:pt idx="46">
                  <c:v>3.3906076938452622E-27</c:v>
                </c:pt>
                <c:pt idx="47">
                  <c:v>5.2749692703897054E-27</c:v>
                </c:pt>
                <c:pt idx="48">
                  <c:v>8.1861978787401613E-27</c:v>
                </c:pt>
                <c:pt idx="49">
                  <c:v>1.2674076903083529E-26</c:v>
                </c:pt>
                <c:pt idx="50">
                  <c:v>1.9578046842653163E-26</c:v>
                </c:pt>
                <c:pt idx="51">
                  <c:v>3.0177545954294625E-26</c:v>
                </c:pt>
                <c:pt idx="52">
                  <c:v>4.6419266980716105E-26</c:v>
                </c:pt>
                <c:pt idx="53">
                  <c:v>7.1260115181874583E-26</c:v>
                </c:pt>
                <c:pt idx="54">
                  <c:v>1.0918391306452981E-25</c:v>
                </c:pt>
                <c:pt idx="55">
                  <c:v>1.6697855404935289E-25</c:v>
                </c:pt>
                <c:pt idx="56">
                  <c:v>2.5490285654256384E-25</c:v>
                </c:pt>
                <c:pt idx="57">
                  <c:v>3.8843538630134407E-25</c:v>
                </c:pt>
                <c:pt idx="58">
                  <c:v>5.9089060938178669E-25</c:v>
                </c:pt>
                <c:pt idx="59">
                  <c:v>8.9732486566799337E-25</c:v>
                </c:pt>
                <c:pt idx="60">
                  <c:v>1.3603560169758602E-24</c:v>
                </c:pt>
                <c:pt idx="61">
                  <c:v>2.0588152819621307E-24</c:v>
                </c:pt>
                <c:pt idx="62">
                  <c:v>3.1105793118039023E-24</c:v>
                </c:pt>
                <c:pt idx="63">
                  <c:v>4.691553929304229E-24</c:v>
                </c:pt>
                <c:pt idx="64">
                  <c:v>7.0636813552653464E-24</c:v>
                </c:pt>
                <c:pt idx="65">
                  <c:v>1.0616135802091711E-23</c:v>
                </c:pt>
                <c:pt idx="66">
                  <c:v>1.5925717649400839E-23</c:v>
                </c:pt>
                <c:pt idx="67">
                  <c:v>2.3845069990991657E-23</c:v>
                </c:pt>
                <c:pt idx="68">
                  <c:v>3.5631011094477818E-23</c:v>
                </c:pt>
                <c:pt idx="69">
                  <c:v>5.3130375332546435E-23</c:v>
                </c:pt>
                <c:pt idx="70">
                  <c:v>7.9047752473364571E-23</c:v>
                </c:pt>
                <c:pt idx="71">
                  <c:v>1.1732897008976003E-22</c:v>
                </c:pt>
                <c:pt idx="72">
                  <c:v>1.7370669732440301E-22</c:v>
                </c:pt>
                <c:pt idx="73">
                  <c:v>2.5647075637879121E-22</c:v>
                </c:pt>
                <c:pt idx="74">
                  <c:v>3.7754601992817047E-22</c:v>
                </c:pt>
                <c:pt idx="75">
                  <c:v>5.53985068009541E-22</c:v>
                </c:pt>
                <c:pt idx="76">
                  <c:v>8.1001008406911128E-22</c:v>
                </c:pt>
                <c:pt idx="77">
                  <c:v>1.1797664153272111E-21</c:v>
                </c:pt>
                <c:pt idx="78">
                  <c:v>1.7109750508473721E-21</c:v>
                </c:pt>
                <c:pt idx="79">
                  <c:v>2.4696899918297144E-21</c:v>
                </c:pt>
                <c:pt idx="80">
                  <c:v>3.5463850445371082E-21</c:v>
                </c:pt>
                <c:pt idx="81">
                  <c:v>5.0636492754356857E-21</c:v>
                </c:pt>
                <c:pt idx="82">
                  <c:v>7.1859644355062281E-21</c:v>
                </c:pt>
                <c:pt idx="83">
                  <c:v>1.0132547856342919E-20</c:v>
                </c:pt>
                <c:pt idx="84">
                  <c:v>1.4195153099575399E-20</c:v>
                </c:pt>
                <c:pt idx="85">
                  <c:v>1.9763657153492317E-20</c:v>
                </c:pt>
                <c:pt idx="86">
                  <c:v>2.7362576820391153E-20</c:v>
                </c:pt>
                <c:pt idx="87">
                  <c:v>3.770156689210292E-20</c:v>
                </c:pt>
                <c:pt idx="88">
                  <c:v>5.1743661325079091E-20</c:v>
                </c:pt>
                <c:pt idx="89">
                  <c:v>7.0797041290869393E-20</c:v>
                </c:pt>
                <c:pt idx="90">
                  <c:v>9.6638926107414809E-20</c:v>
                </c:pt>
                <c:pt idx="91">
                  <c:v>1.3168354463825814E-19</c:v>
                </c:pt>
                <c:pt idx="92">
                  <c:v>1.7921043535885926E-19</c:v>
                </c:pt>
                <c:pt idx="93">
                  <c:v>2.436751351994636E-19</c:v>
                </c:pt>
                <c:pt idx="94">
                  <c:v>3.3113229246113562E-19</c:v>
                </c:pt>
                <c:pt idx="95">
                  <c:v>4.4981219626143841E-19</c:v>
                </c:pt>
                <c:pt idx="96">
                  <c:v>6.1090673728288441E-19</c:v>
                </c:pt>
                <c:pt idx="97">
                  <c:v>8.2964143363917769E-19</c:v>
                </c:pt>
                <c:pt idx="98">
                  <c:v>1.1267384359519273E-18</c:v>
                </c:pt>
                <c:pt idx="99">
                  <c:v>1.5304142722919463E-18</c:v>
                </c:pt>
                <c:pt idx="100">
                  <c:v>2.0791094284601227E-18</c:v>
                </c:pt>
                <c:pt idx="101">
                  <c:v>2.8252202784278272E-18</c:v>
                </c:pt>
                <c:pt idx="102">
                  <c:v>3.8402047752653853E-18</c:v>
                </c:pt>
                <c:pt idx="103">
                  <c:v>5.2215724400298013E-18</c:v>
                </c:pt>
                <c:pt idx="104">
                  <c:v>7.1024608331377096E-18</c:v>
                </c:pt>
                <c:pt idx="105">
                  <c:v>9.6647651437082499E-18</c:v>
                </c:pt>
                <c:pt idx="106">
                  <c:v>1.3157152856786303E-17</c:v>
                </c:pt>
                <c:pt idx="107">
                  <c:v>1.7919800068934184E-17</c:v>
                </c:pt>
                <c:pt idx="108">
                  <c:v>2.4418384615550501E-17</c:v>
                </c:pt>
                <c:pt idx="109">
                  <c:v>3.3290838064726544E-17</c:v>
                </c:pt>
                <c:pt idx="110">
                  <c:v>4.5411699345677822E-17</c:v>
                </c:pt>
                <c:pt idx="111">
                  <c:v>6.1980772486367024E-17</c:v>
                </c:pt>
                <c:pt idx="112">
                  <c:v>8.464537397089847E-17</c:v>
                </c:pt>
                <c:pt idx="113">
                  <c:v>1.1566904629707023E-16</c:v>
                </c:pt>
                <c:pt idx="114">
                  <c:v>1.5816461026032252E-16</c:v>
                </c:pt>
                <c:pt idx="115">
                  <c:v>2.1641639171405991E-16</c:v>
                </c:pt>
                <c:pt idx="116">
                  <c:v>2.9632615769937032E-16</c:v>
                </c:pt>
                <c:pt idx="117">
                  <c:v>4.0603085221795255E-16</c:v>
                </c:pt>
                <c:pt idx="118">
                  <c:v>5.5675913868885515E-16</c:v>
                </c:pt>
                <c:pt idx="119">
                  <c:v>7.6402023787187435E-16</c:v>
                </c:pt>
                <c:pt idx="120">
                  <c:v>1.0492555964932906E-15</c:v>
                </c:pt>
                <c:pt idx="121">
                  <c:v>1.4421358720913704E-15</c:v>
                </c:pt>
                <c:pt idx="122">
                  <c:v>1.9837585728119582E-15</c:v>
                </c:pt>
                <c:pt idx="123">
                  <c:v>2.7311039992871867E-15</c:v>
                </c:pt>
                <c:pt idx="124">
                  <c:v>3.7632509605588279E-15</c:v>
                </c:pt>
                <c:pt idx="125">
                  <c:v>5.1900560691177542E-15</c:v>
                </c:pt>
                <c:pt idx="126">
                  <c:v>7.1642854428282994E-15</c:v>
                </c:pt>
                <c:pt idx="127">
                  <c:v>9.8985893430050322E-15</c:v>
                </c:pt>
                <c:pt idx="128">
                  <c:v>1.368927724460375E-14</c:v>
                </c:pt>
                <c:pt idx="129">
                  <c:v>1.8949651454699294E-14</c:v>
                </c:pt>
                <c:pt idx="130">
                  <c:v>2.6256789351762491E-14</c:v>
                </c:pt>
                <c:pt idx="131">
                  <c:v>3.6417265758117978E-14</c:v>
                </c:pt>
                <c:pt idx="132">
                  <c:v>5.0559574816717359E-14</c:v>
                </c:pt>
                <c:pt idx="133">
                  <c:v>7.0264225104896398E-14</c:v>
                </c:pt>
                <c:pt idx="134">
                  <c:v>9.7747041342449993E-14</c:v>
                </c:pt>
                <c:pt idx="135">
                  <c:v>1.3611767745914707E-13</c:v>
                </c:pt>
                <c:pt idx="136">
                  <c:v>1.8974454185270395E-13</c:v>
                </c:pt>
                <c:pt idx="137">
                  <c:v>2.6477040494983901E-13</c:v>
                </c:pt>
                <c:pt idx="138">
                  <c:v>3.6984155804577514E-13</c:v>
                </c:pt>
                <c:pt idx="139">
                  <c:v>5.1713986053467105E-13</c:v>
                </c:pt>
                <c:pt idx="140">
                  <c:v>7.2384472144935799E-13</c:v>
                </c:pt>
                <c:pt idx="141">
                  <c:v>1.0142057999889338E-12</c:v>
                </c:pt>
                <c:pt idx="142">
                  <c:v>1.4224838410877329E-12</c:v>
                </c:pt>
                <c:pt idx="143">
                  <c:v>1.9971263797893341E-12</c:v>
                </c:pt>
                <c:pt idx="144">
                  <c:v>2.8067011097668708E-12</c:v>
                </c:pt>
                <c:pt idx="145">
                  <c:v>3.9483324562857594E-12</c:v>
                </c:pt>
                <c:pt idx="146">
                  <c:v>5.5597051756779286E-12</c:v>
                </c:pt>
                <c:pt idx="147">
                  <c:v>7.836153406336024E-12</c:v>
                </c:pt>
                <c:pt idx="148">
                  <c:v>1.1055003333489445E-11</c:v>
                </c:pt>
                <c:pt idx="149">
                  <c:v>1.5610266279092664E-11</c:v>
                </c:pt>
                <c:pt idx="150">
                  <c:v>2.206210653716518E-11</c:v>
                </c:pt>
                <c:pt idx="151">
                  <c:v>3.1207406005409008E-11</c:v>
                </c:pt>
                <c:pt idx="152">
                  <c:v>4.4180460649246176E-11</c:v>
                </c:pt>
                <c:pt idx="153">
                  <c:v>6.2596722000600588E-11</c:v>
                </c:pt>
                <c:pt idx="154">
                  <c:v>8.8758039699690352E-11</c:v>
                </c:pt>
                <c:pt idx="155">
                  <c:v>1.2594578202703079E-10</c:v>
                </c:pt>
                <c:pt idx="156">
                  <c:v>1.7883952732186072E-10</c:v>
                </c:pt>
                <c:pt idx="157">
                  <c:v>2.5411517875872986E-10</c:v>
                </c:pt>
                <c:pt idx="158">
                  <c:v>3.6129942416209613E-10</c:v>
                </c:pt>
                <c:pt idx="159">
                  <c:v>5.1399037607732925E-10</c:v>
                </c:pt>
                <c:pt idx="160">
                  <c:v>7.3160115906117806E-10</c:v>
                </c:pt>
                <c:pt idx="161">
                  <c:v>1.0418500948173575E-9</c:v>
                </c:pt>
                <c:pt idx="162">
                  <c:v>1.4843163516852004E-9</c:v>
                </c:pt>
                <c:pt idx="163">
                  <c:v>2.1155154168266614E-9</c:v>
                </c:pt>
                <c:pt idx="164">
                  <c:v>3.0161412937897408E-9</c:v>
                </c:pt>
                <c:pt idx="165">
                  <c:v>4.3013957023174022E-9</c:v>
                </c:pt>
                <c:pt idx="166">
                  <c:v>6.1357122923027779E-9</c:v>
                </c:pt>
                <c:pt idx="167">
                  <c:v>8.7537329577259069E-9</c:v>
                </c:pt>
                <c:pt idx="168">
                  <c:v>1.2490170015109813E-8</c:v>
                </c:pt>
                <c:pt idx="169">
                  <c:v>1.7822284790116979E-8</c:v>
                </c:pt>
                <c:pt idx="170">
                  <c:v>2.5430259486323831E-8</c:v>
                </c:pt>
                <c:pt idx="171">
                  <c:v>3.628291577769715E-8</c:v>
                </c:pt>
                <c:pt idx="172">
                  <c:v>5.1759290263646443E-8</c:v>
                </c:pt>
                <c:pt idx="173">
                  <c:v>7.3820862884342497E-8</c:v>
                </c:pt>
                <c:pt idx="174">
                  <c:v>1.0525522810199013E-7</c:v>
                </c:pt>
                <c:pt idx="175">
                  <c:v>1.5002036257504811E-7</c:v>
                </c:pt>
                <c:pt idx="176">
                  <c:v>2.1373028219942339E-7</c:v>
                </c:pt>
                <c:pt idx="177">
                  <c:v>3.0433904017393652E-7</c:v>
                </c:pt>
                <c:pt idx="178">
                  <c:v>4.3310237042444159E-7</c:v>
                </c:pt>
                <c:pt idx="179">
                  <c:v>6.1592712866202459E-7</c:v>
                </c:pt>
                <c:pt idx="180">
                  <c:v>8.7526107903591363E-7</c:v>
                </c:pt>
                <c:pt idx="181">
                  <c:v>1.2427336635950038E-6</c:v>
                </c:pt>
                <c:pt idx="182">
                  <c:v>1.7628376553315469E-6</c:v>
                </c:pt>
                <c:pt idx="183">
                  <c:v>2.4980492803948983E-6</c:v>
                </c:pt>
                <c:pt idx="184">
                  <c:v>3.5359301434149348E-6</c:v>
                </c:pt>
                <c:pt idx="185">
                  <c:v>4.9989504291255603E-6</c:v>
                </c:pt>
                <c:pt idx="186">
                  <c:v>7.0580356395649255E-6</c:v>
                </c:pt>
                <c:pt idx="187">
                  <c:v>9.9511892040508066E-6</c:v>
                </c:pt>
                <c:pt idx="188">
                  <c:v>1.4009006728633551E-5</c:v>
                </c:pt>
                <c:pt idx="189">
                  <c:v>1.9689507462900884E-5</c:v>
                </c:pt>
                <c:pt idx="190">
                  <c:v>2.7625505147288616E-5</c:v>
                </c:pt>
                <c:pt idx="191">
                  <c:v>3.8688772927218674E-5</c:v>
                </c:pt>
                <c:pt idx="192">
                  <c:v>5.4076584731086523E-5</c:v>
                </c:pt>
                <c:pt idx="193">
                  <c:v>7.542790587585734E-5</c:v>
                </c:pt>
                <c:pt idx="194">
                  <c:v>1.049786368920089E-4</c:v>
                </c:pt>
                <c:pt idx="195">
                  <c:v>1.4576797057788528E-4</c:v>
                </c:pt>
                <c:pt idx="196">
                  <c:v>2.0191118473752477E-4</c:v>
                </c:pt>
                <c:pt idx="197">
                  <c:v>2.7895815318919131E-4</c:v>
                </c:pt>
                <c:pt idx="198">
                  <c:v>3.843615571588064E-4</c:v>
                </c:pt>
                <c:pt idx="199">
                  <c:v>5.2808426386426774E-4</c:v>
                </c:pt>
                <c:pt idx="200">
                  <c:v>7.233815584844226E-4</c:v>
                </c:pt>
                <c:pt idx="201">
                  <c:v>9.8780073820057624E-4</c:v>
                </c:pt>
                <c:pt idx="202">
                  <c:v>1.3444477380909058E-3</c:v>
                </c:pt>
                <c:pt idx="203">
                  <c:v>1.8235774617514848E-3</c:v>
                </c:pt>
                <c:pt idx="204">
                  <c:v>2.4645706800718054E-3</c:v>
                </c:pt>
                <c:pt idx="205">
                  <c:v>3.3183645752515099E-3</c:v>
                </c:pt>
                <c:pt idx="206">
                  <c:v>4.4504049699923319E-3</c:v>
                </c:pt>
                <c:pt idx="207">
                  <c:v>5.9441840004601006E-3</c:v>
                </c:pt>
                <c:pt idx="208">
                  <c:v>7.9054152222966124E-3</c:v>
                </c:pt>
                <c:pt idx="209">
                  <c:v>1.0466876180678155E-2</c:v>
                </c:pt>
                <c:pt idx="210">
                  <c:v>1.379391328313207E-2</c:v>
                </c:pt>
                <c:pt idx="211">
                  <c:v>1.8090552330363149E-2</c:v>
                </c:pt>
                <c:pt idx="212">
                  <c:v>2.3606087406353799E-2</c:v>
                </c:pt>
                <c:pt idx="213">
                  <c:v>3.0641929318960422E-2</c:v>
                </c:pt>
                <c:pt idx="214">
                  <c:v>3.955838081742339E-2</c:v>
                </c:pt>
                <c:pt idx="215">
                  <c:v>5.0780872356839243E-2</c:v>
                </c:pt>
                <c:pt idx="216">
                  <c:v>6.4805041003197297E-2</c:v>
                </c:pt>
                <c:pt idx="217">
                  <c:v>8.2199876466346397E-2</c:v>
                </c:pt>
                <c:pt idx="218">
                  <c:v>0.10360800183856415</c:v>
                </c:pt>
                <c:pt idx="219">
                  <c:v>0.12974201762896093</c:v>
                </c:pt>
                <c:pt idx="220">
                  <c:v>0.16137573927300566</c:v>
                </c:pt>
                <c:pt idx="221">
                  <c:v>0.19932911911197324</c:v>
                </c:pt>
                <c:pt idx="222">
                  <c:v>0.24444569751360132</c:v>
                </c:pt>
                <c:pt idx="223">
                  <c:v>0.29756159723280234</c:v>
                </c:pt>
                <c:pt idx="224">
                  <c:v>0.35946539534121408</c:v>
                </c:pt>
                <c:pt idx="225">
                  <c:v>0.43084870903748623</c:v>
                </c:pt>
                <c:pt idx="226">
                  <c:v>0.51224802821592619</c:v>
                </c:pt>
                <c:pt idx="227">
                  <c:v>0.60397924681077086</c:v>
                </c:pt>
                <c:pt idx="228">
                  <c:v>0.70606746028552125</c:v>
                </c:pt>
                <c:pt idx="229">
                  <c:v>0.81817586702209966</c:v>
                </c:pt>
                <c:pt idx="230">
                  <c:v>0.93953895128289211</c:v>
                </c:pt>
                <c:pt idx="231">
                  <c:v>1.0689063573422841</c:v>
                </c:pt>
                <c:pt idx="232">
                  <c:v>1.2045047947154395</c:v>
                </c:pt>
                <c:pt idx="233">
                  <c:v>1.3440256586812944</c:v>
                </c:pt>
                <c:pt idx="234">
                  <c:v>1.4846455343560581</c:v>
                </c:pt>
                <c:pt idx="235">
                  <c:v>1.623085157524917</c:v>
                </c:pt>
                <c:pt idx="236">
                  <c:v>1.7557096208196523</c:v>
                </c:pt>
                <c:pt idx="237">
                  <c:v>1.8786687796456707</c:v>
                </c:pt>
                <c:pt idx="238">
                  <c:v>1.9880721695173973</c:v>
                </c:pt>
                <c:pt idx="239">
                  <c:v>2.0801881673456339</c:v>
                </c:pt>
                <c:pt idx="240">
                  <c:v>2.1516529358034711</c:v>
                </c:pt>
                <c:pt idx="241">
                  <c:v>2.1996721912637978</c:v>
                </c:pt>
                <c:pt idx="242">
                  <c:v>2.2221981234380253</c:v>
                </c:pt>
                <c:pt idx="243">
                  <c:v>2.2180654988182655</c:v>
                </c:pt>
                <c:pt idx="244">
                  <c:v>2.1870746049260248</c:v>
                </c:pt>
                <c:pt idx="245">
                  <c:v>2.1300140518231787</c:v>
                </c:pt>
                <c:pt idx="246">
                  <c:v>2.0486221317985276</c:v>
                </c:pt>
                <c:pt idx="247">
                  <c:v>1.9454911924317613</c:v>
                </c:pt>
                <c:pt idx="248">
                  <c:v>1.8239238800031077</c:v>
                </c:pt>
                <c:pt idx="249">
                  <c:v>1.6877534604853643</c:v>
                </c:pt>
                <c:pt idx="250">
                  <c:v>1.5411418678108773</c:v>
                </c:pt>
                <c:pt idx="251">
                  <c:v>1.3883695604953206</c:v>
                </c:pt>
                <c:pt idx="252">
                  <c:v>1.2336306011800484</c:v>
                </c:pt>
                <c:pt idx="253">
                  <c:v>1.0808450023602196</c:v>
                </c:pt>
                <c:pt idx="254">
                  <c:v>0.93349871744982948</c:v>
                </c:pt>
                <c:pt idx="255">
                  <c:v>0.79451944979909361</c:v>
                </c:pt>
                <c:pt idx="256">
                  <c:v>0.66619397981205353</c:v>
                </c:pt>
                <c:pt idx="257">
                  <c:v>0.55012972035670471</c:v>
                </c:pt>
                <c:pt idx="258">
                  <c:v>0.4472599397664771</c:v>
                </c:pt>
                <c:pt idx="259">
                  <c:v>0.35788871361757008</c:v>
                </c:pt>
                <c:pt idx="260">
                  <c:v>0.28176860363546424</c:v>
                </c:pt>
                <c:pt idx="261">
                  <c:v>0.21820170427229812</c:v>
                </c:pt>
                <c:pt idx="262">
                  <c:v>0.1661534463671307</c:v>
                </c:pt>
                <c:pt idx="263">
                  <c:v>0.12436853920471835</c:v>
                </c:pt>
                <c:pt idx="264">
                  <c:v>9.1479641433118666E-2</c:v>
                </c:pt>
                <c:pt idx="265">
                  <c:v>6.6101494143725334E-2</c:v>
                </c:pt>
                <c:pt idx="266">
                  <c:v>4.6905912568850801E-2</c:v>
                </c:pt>
                <c:pt idx="267">
                  <c:v>3.2675767656608165E-2</c:v>
                </c:pt>
                <c:pt idx="268">
                  <c:v>2.2338503176076982E-2</c:v>
                </c:pt>
                <c:pt idx="269">
                  <c:v>1.4981558505797495E-2</c:v>
                </c:pt>
                <c:pt idx="270">
                  <c:v>9.8531977994604034E-3</c:v>
                </c:pt>
                <c:pt idx="271">
                  <c:v>6.3526956929940235E-3</c:v>
                </c:pt>
                <c:pt idx="272">
                  <c:v>4.0137253006244837E-3</c:v>
                </c:pt>
                <c:pt idx="273">
                  <c:v>2.484301576728869E-3</c:v>
                </c:pt>
                <c:pt idx="274">
                  <c:v>1.505926698418207E-3</c:v>
                </c:pt>
                <c:pt idx="275">
                  <c:v>8.9381688632967022E-4</c:v>
                </c:pt>
                <c:pt idx="276">
                  <c:v>5.1937219776278883E-4</c:v>
                </c:pt>
                <c:pt idx="277">
                  <c:v>2.9545129665100846E-4</c:v>
                </c:pt>
                <c:pt idx="278">
                  <c:v>1.6456181547128192E-4</c:v>
                </c:pt>
                <c:pt idx="279">
                  <c:v>8.9774342695978973E-5</c:v>
                </c:pt>
                <c:pt idx="280">
                  <c:v>4.7995845796847697E-5</c:v>
                </c:pt>
                <c:pt idx="281">
                  <c:v>2.5168347498576704E-5</c:v>
                </c:pt>
                <c:pt idx="282">
                  <c:v>1.2960331245316552E-5</c:v>
                </c:pt>
                <c:pt idx="283">
                  <c:v>6.5636835173009412E-6</c:v>
                </c:pt>
                <c:pt idx="284">
                  <c:v>3.2753400648943832E-6</c:v>
                </c:pt>
                <c:pt idx="285">
                  <c:v>1.6139037507566536E-6</c:v>
                </c:pt>
                <c:pt idx="286">
                  <c:v>7.8710456764981E-7</c:v>
                </c:pt>
                <c:pt idx="287">
                  <c:v>3.8085455662768597E-7</c:v>
                </c:pt>
                <c:pt idx="288">
                  <c:v>1.8323997666042977E-7</c:v>
                </c:pt>
                <c:pt idx="289">
                  <c:v>8.7820024985233635E-8</c:v>
                </c:pt>
                <c:pt idx="290">
                  <c:v>4.1972545316419671E-8</c:v>
                </c:pt>
                <c:pt idx="291">
                  <c:v>2.0009918023643021E-8</c:v>
                </c:pt>
                <c:pt idx="292">
                  <c:v>9.5087720944614545E-9</c:v>
                </c:pt>
                <c:pt idx="293">
                  <c:v>4.4965992808039059E-9</c:v>
                </c:pt>
                <c:pt idx="294">
                  <c:v>2.1108399651906195E-9</c:v>
                </c:pt>
                <c:pt idx="295">
                  <c:v>9.8064166586265768E-10</c:v>
                </c:pt>
                <c:pt idx="296">
                  <c:v>4.4933344875592284E-10</c:v>
                </c:pt>
                <c:pt idx="297">
                  <c:v>2.0234589379265568E-10</c:v>
                </c:pt>
                <c:pt idx="298">
                  <c:v>8.9242645662293792E-11</c:v>
                </c:pt>
                <c:pt idx="299">
                  <c:v>3.8420111410820222E-11</c:v>
                </c:pt>
                <c:pt idx="300">
                  <c:v>1.6095518398870856E-11</c:v>
                </c:pt>
                <c:pt idx="301">
                  <c:v>6.5427876287849508E-12</c:v>
                </c:pt>
                <c:pt idx="302">
                  <c:v>2.5738029684676019E-12</c:v>
                </c:pt>
                <c:pt idx="303">
                  <c:v>9.7737096024235416E-13</c:v>
                </c:pt>
                <c:pt idx="304">
                  <c:v>3.5742794045563002E-13</c:v>
                </c:pt>
                <c:pt idx="305">
                  <c:v>1.2559527514793332E-13</c:v>
                </c:pt>
                <c:pt idx="306">
                  <c:v>4.2310507363205655E-14</c:v>
                </c:pt>
                <c:pt idx="307">
                  <c:v>1.3635109964821096E-14</c:v>
                </c:pt>
                <c:pt idx="308">
                  <c:v>4.1942833158437879E-15</c:v>
                </c:pt>
                <c:pt idx="309">
                  <c:v>1.2288384681038101E-15</c:v>
                </c:pt>
                <c:pt idx="310">
                  <c:v>3.4216638991701243E-16</c:v>
                </c:pt>
                <c:pt idx="311">
                  <c:v>9.0349346195759402E-17</c:v>
                </c:pt>
                <c:pt idx="312">
                  <c:v>2.2579571165361393E-17</c:v>
                </c:pt>
                <c:pt idx="313">
                  <c:v>5.3252114201679248E-18</c:v>
                </c:pt>
                <c:pt idx="314">
                  <c:v>1.1945612358979423E-18</c:v>
                </c:pt>
                <c:pt idx="315">
                  <c:v>2.412771790746305E-19</c:v>
                </c:pt>
                <c:pt idx="316">
                  <c:v>4.7305254333739069E-20</c:v>
                </c:pt>
                <c:pt idx="317">
                  <c:v>3.9960018803468395E-13</c:v>
                </c:pt>
                <c:pt idx="318">
                  <c:v>7.9428386370135477E-14</c:v>
                </c:pt>
                <c:pt idx="319">
                  <c:v>1.4636182128016064E-14</c:v>
                </c:pt>
                <c:pt idx="320">
                  <c:v>2.4956582257390884E-15</c:v>
                </c:pt>
                <c:pt idx="321">
                  <c:v>3.9316587604326129E-16</c:v>
                </c:pt>
                <c:pt idx="322">
                  <c:v>5.7166612619467616E-17</c:v>
                </c:pt>
                <c:pt idx="323">
                  <c:v>7.6812578523286819E-18</c:v>
                </c:pt>
                <c:pt idx="324">
                  <c:v>7.9482851052951078E-19</c:v>
                </c:pt>
                <c:pt idx="325">
                  <c:v>7.6471437981198525E-20</c:v>
                </c:pt>
              </c:numCache>
            </c:numRef>
          </c:yVal>
          <c:smooth val="1"/>
        </c:ser>
        <c:ser>
          <c:idx val="4"/>
          <c:order val="3"/>
          <c:tx>
            <c:v>4f- R Small</c:v>
          </c:tx>
          <c:marker>
            <c:symbol val="none"/>
          </c:marker>
          <c:xVal>
            <c:numRef>
              <c:f>'4fnew'!$U$1:$U$326</c:f>
              <c:numCache>
                <c:formatCode>0.00E+00</c:formatCode>
                <c:ptCount val="326"/>
                <c:pt idx="0">
                  <c:v>0</c:v>
                </c:pt>
                <c:pt idx="1">
                  <c:v>1.025421928E-7</c:v>
                </c:pt>
                <c:pt idx="2">
                  <c:v>2.103418362E-7</c:v>
                </c:pt>
                <c:pt idx="3">
                  <c:v>3.236684855E-7</c:v>
                </c:pt>
                <c:pt idx="4">
                  <c:v>4.4280551629999998E-7</c:v>
                </c:pt>
                <c:pt idx="5">
                  <c:v>5.6805083340000005E-7</c:v>
                </c:pt>
                <c:pt idx="6">
                  <c:v>6.9971761520000004E-7</c:v>
                </c:pt>
                <c:pt idx="7">
                  <c:v>8.3813509719999995E-7</c:v>
                </c:pt>
                <c:pt idx="8">
                  <c:v>9.8364939529999993E-7</c:v>
                </c:pt>
                <c:pt idx="9">
                  <c:v>1.136624371E-6</c:v>
                </c:pt>
                <c:pt idx="10">
                  <c:v>1.2974425409999999E-6</c:v>
                </c:pt>
                <c:pt idx="11">
                  <c:v>1.4665060359999999E-6</c:v>
                </c:pt>
                <c:pt idx="12">
                  <c:v>1.644237601E-6</c:v>
                </c:pt>
                <c:pt idx="13">
                  <c:v>1.8310816580000001E-6</c:v>
                </c:pt>
                <c:pt idx="14">
                  <c:v>2.0275054149999999E-6</c:v>
                </c:pt>
                <c:pt idx="15">
                  <c:v>2.2340000330000001E-6</c:v>
                </c:pt>
                <c:pt idx="16">
                  <c:v>2.4510818569999999E-6</c:v>
                </c:pt>
                <c:pt idx="17">
                  <c:v>2.6792937039999999E-6</c:v>
                </c:pt>
                <c:pt idx="18">
                  <c:v>2.9192062219999998E-6</c:v>
                </c:pt>
                <c:pt idx="19">
                  <c:v>3.1714193190000001E-6</c:v>
                </c:pt>
                <c:pt idx="20">
                  <c:v>3.436563657E-6</c:v>
                </c:pt>
                <c:pt idx="21">
                  <c:v>3.7153022359999999E-6</c:v>
                </c:pt>
                <c:pt idx="22">
                  <c:v>4.0083320479999996E-6</c:v>
                </c:pt>
                <c:pt idx="23">
                  <c:v>4.3163858190000002E-6</c:v>
                </c:pt>
                <c:pt idx="24">
                  <c:v>4.6402338449999999E-6</c:v>
                </c:pt>
                <c:pt idx="25">
                  <c:v>4.9806859150000003E-6</c:v>
                </c:pt>
                <c:pt idx="26">
                  <c:v>5.3385933350000001E-6</c:v>
                </c:pt>
                <c:pt idx="27">
                  <c:v>5.7148510610000004E-6</c:v>
                </c:pt>
                <c:pt idx="28">
                  <c:v>6.1103999339999999E-6</c:v>
                </c:pt>
                <c:pt idx="29">
                  <c:v>6.5262290299999999E-6</c:v>
                </c:pt>
                <c:pt idx="30">
                  <c:v>6.9633781410000003E-6</c:v>
                </c:pt>
                <c:pt idx="31">
                  <c:v>7.4229403650000003E-6</c:v>
                </c:pt>
                <c:pt idx="32">
                  <c:v>7.9060648490000003E-6</c:v>
                </c:pt>
                <c:pt idx="33">
                  <c:v>8.4139596540000006E-6</c:v>
                </c:pt>
                <c:pt idx="34">
                  <c:v>8.9478947830000006E-6</c:v>
                </c:pt>
                <c:pt idx="35">
                  <c:v>9.5092053520000003E-6</c:v>
                </c:pt>
                <c:pt idx="36">
                  <c:v>1.0099294929999999E-5</c:v>
                </c:pt>
                <c:pt idx="37">
                  <c:v>1.0719639050000001E-5</c:v>
                </c:pt>
                <c:pt idx="38">
                  <c:v>1.137178888E-5</c:v>
                </c:pt>
                <c:pt idx="39">
                  <c:v>1.205737516E-5</c:v>
                </c:pt>
                <c:pt idx="40">
                  <c:v>1.27781122E-5</c:v>
                </c:pt>
                <c:pt idx="41">
                  <c:v>1.353580221E-5</c:v>
                </c:pt>
                <c:pt idx="42">
                  <c:v>1.4332339830000001E-5</c:v>
                </c:pt>
                <c:pt idx="43">
                  <c:v>1.516971679E-5</c:v>
                </c:pt>
                <c:pt idx="44">
                  <c:v>1.6050027000000001E-5</c:v>
                </c:pt>
                <c:pt idx="45">
                  <c:v>1.6975471669999999E-5</c:v>
                </c:pt>
                <c:pt idx="46">
                  <c:v>1.7948364910000002E-5</c:v>
                </c:pt>
                <c:pt idx="47">
                  <c:v>1.8971139450000001E-5</c:v>
                </c:pt>
                <c:pt idx="48">
                  <c:v>2.0046352760000001E-5</c:v>
                </c:pt>
                <c:pt idx="49">
                  <c:v>2.117669344E-5</c:v>
                </c:pt>
                <c:pt idx="50">
                  <c:v>2.2364987919999999E-5</c:v>
                </c:pt>
                <c:pt idx="51">
                  <c:v>2.3614207570000001E-5</c:v>
                </c:pt>
                <c:pt idx="52">
                  <c:v>2.4927476070000001E-5</c:v>
                </c:pt>
                <c:pt idx="53">
                  <c:v>2.6308077289999998E-5</c:v>
                </c:pt>
                <c:pt idx="54">
                  <c:v>2.7759463449999998E-5</c:v>
                </c:pt>
                <c:pt idx="55">
                  <c:v>2.9285263770000001E-5</c:v>
                </c:pt>
                <c:pt idx="56">
                  <c:v>3.0889293540000001E-5</c:v>
                </c:pt>
                <c:pt idx="57">
                  <c:v>3.2575563680000001E-5</c:v>
                </c:pt>
                <c:pt idx="58">
                  <c:v>3.4348290739999998E-5</c:v>
                </c:pt>
                <c:pt idx="59">
                  <c:v>3.6211907460000003E-5</c:v>
                </c:pt>
                <c:pt idx="60">
                  <c:v>3.8171073849999999E-5</c:v>
                </c:pt>
                <c:pt idx="61">
                  <c:v>4.0230688849999997E-5</c:v>
                </c:pt>
                <c:pt idx="62">
                  <c:v>4.2395902560000001E-5</c:v>
                </c:pt>
                <c:pt idx="63">
                  <c:v>4.4672129159999999E-5</c:v>
                </c:pt>
                <c:pt idx="64">
                  <c:v>4.7065060389999998E-5</c:v>
                </c:pt>
                <c:pt idx="65">
                  <c:v>4.9580679830000003E-5</c:v>
                </c:pt>
                <c:pt idx="66">
                  <c:v>5.2225277839999999E-5</c:v>
                </c:pt>
                <c:pt idx="67">
                  <c:v>5.5005467290000002E-5</c:v>
                </c:pt>
                <c:pt idx="68">
                  <c:v>5.7928200090000001E-5</c:v>
                </c:pt>
                <c:pt idx="69">
                  <c:v>6.1000784619999999E-5</c:v>
                </c:pt>
                <c:pt idx="70">
                  <c:v>6.4230903919999994E-5</c:v>
                </c:pt>
                <c:pt idx="71">
                  <c:v>6.7626634979999997E-5</c:v>
                </c:pt>
                <c:pt idx="72">
                  <c:v>7.1196468890000002E-5</c:v>
                </c:pt>
                <c:pt idx="73">
                  <c:v>7.4949332099999997E-5</c:v>
                </c:pt>
                <c:pt idx="74">
                  <c:v>7.8894608720000005E-5</c:v>
                </c:pt>
                <c:pt idx="75">
                  <c:v>8.3042164000000004E-5</c:v>
                </c:pt>
                <c:pt idx="76">
                  <c:v>8.7402368990000001E-5</c:v>
                </c:pt>
                <c:pt idx="77">
                  <c:v>9.1986126460000007E-5</c:v>
                </c:pt>
                <c:pt idx="78">
                  <c:v>9.6804898210000006E-5</c:v>
                </c:pt>
                <c:pt idx="79">
                  <c:v>1.0187073370000001E-4</c:v>
                </c:pt>
                <c:pt idx="80">
                  <c:v>1.0719630009999999E-4</c:v>
                </c:pt>
                <c:pt idx="81">
                  <c:v>1.127949141E-4</c:v>
                </c:pt>
                <c:pt idx="82">
                  <c:v>1.186805752E-4</c:v>
                </c:pt>
                <c:pt idx="83">
                  <c:v>1.2486800059999999E-4</c:v>
                </c:pt>
                <c:pt idx="84">
                  <c:v>1.313726621E-4</c:v>
                </c:pt>
                <c:pt idx="85">
                  <c:v>1.3821082469999999E-4</c:v>
                </c:pt>
                <c:pt idx="86">
                  <c:v>1.453995874E-4</c:v>
                </c:pt>
                <c:pt idx="87">
                  <c:v>1.529569259E-4</c:v>
                </c:pt>
                <c:pt idx="88">
                  <c:v>1.6090173729999999E-4</c:v>
                </c:pt>
                <c:pt idx="89">
                  <c:v>1.6925388799999999E-4</c:v>
                </c:pt>
                <c:pt idx="90">
                  <c:v>1.780342626E-4</c:v>
                </c:pt>
                <c:pt idx="91">
                  <c:v>1.872648166E-4</c:v>
                </c:pt>
                <c:pt idx="92">
                  <c:v>1.9696863129999999E-4</c:v>
                </c:pt>
                <c:pt idx="93">
                  <c:v>2.071699712E-4</c:v>
                </c:pt>
                <c:pt idx="94">
                  <c:v>2.178943449E-4</c:v>
                </c:pt>
                <c:pt idx="95">
                  <c:v>2.2916856910000001E-4</c:v>
                </c:pt>
                <c:pt idx="96">
                  <c:v>2.4102083499999999E-4</c:v>
                </c:pt>
                <c:pt idx="97">
                  <c:v>2.5348077969999998E-4</c:v>
                </c:pt>
                <c:pt idx="98">
                  <c:v>2.6657955939999998E-4</c:v>
                </c:pt>
                <c:pt idx="99">
                  <c:v>2.8034992780000002E-4</c:v>
                </c:pt>
                <c:pt idx="100">
                  <c:v>2.9482631820000003E-4</c:v>
                </c:pt>
                <c:pt idx="101">
                  <c:v>3.1004492900000002E-4</c:v>
                </c:pt>
                <c:pt idx="102">
                  <c:v>3.2604381460000001E-4</c:v>
                </c:pt>
                <c:pt idx="103">
                  <c:v>3.428629806E-4</c:v>
                </c:pt>
                <c:pt idx="104">
                  <c:v>3.6054448379999998E-4</c:v>
                </c:pt>
                <c:pt idx="105">
                  <c:v>3.7913253690000001E-4</c:v>
                </c:pt>
                <c:pt idx="106">
                  <c:v>3.9867361989999998E-4</c:v>
                </c:pt>
                <c:pt idx="107">
                  <c:v>4.1921659569999999E-4</c:v>
                </c:pt>
                <c:pt idx="108">
                  <c:v>4.4081283240000001E-4</c:v>
                </c:pt>
                <c:pt idx="109">
                  <c:v>4.6351633179999999E-4</c:v>
                </c:pt>
                <c:pt idx="110">
                  <c:v>4.8738386449999999E-4</c:v>
                </c:pt>
                <c:pt idx="111">
                  <c:v>5.1247511180000001E-4</c:v>
                </c:pt>
                <c:pt idx="112">
                  <c:v>5.3885281489999995E-4</c:v>
                </c:pt>
                <c:pt idx="113">
                  <c:v>5.6658293159999999E-4</c:v>
                </c:pt>
                <c:pt idx="114">
                  <c:v>5.9573480189999996E-4</c:v>
                </c:pt>
                <c:pt idx="115">
                  <c:v>6.2638132059999996E-4</c:v>
                </c:pt>
                <c:pt idx="116">
                  <c:v>6.5859911980000005E-4</c:v>
                </c:pt>
                <c:pt idx="117">
                  <c:v>6.9246876100000001E-4</c:v>
                </c:pt>
                <c:pt idx="118">
                  <c:v>7.2807493570000001E-4</c:v>
                </c:pt>
                <c:pt idx="119">
                  <c:v>7.6550667809999998E-4</c:v>
                </c:pt>
                <c:pt idx="120">
                  <c:v>8.0485758700000001E-4</c:v>
                </c:pt>
                <c:pt idx="121">
                  <c:v>8.4622606010000001E-4</c:v>
                </c:pt>
                <c:pt idx="122">
                  <c:v>8.8971554019999998E-4</c:v>
                </c:pt>
                <c:pt idx="123">
                  <c:v>9.3543477359999999E-4</c:v>
                </c:pt>
                <c:pt idx="124">
                  <c:v>9.8349808220000003E-4</c:v>
                </c:pt>
                <c:pt idx="125">
                  <c:v>1.0340256490000001E-3</c:v>
                </c:pt>
                <c:pt idx="126">
                  <c:v>1.08714382E-3</c:v>
                </c:pt>
                <c:pt idx="127">
                  <c:v>1.1429854180000001E-3</c:v>
                </c:pt>
                <c:pt idx="128">
                  <c:v>1.201690076E-3</c:v>
                </c:pt>
                <c:pt idx="129">
                  <c:v>1.2634045859999999E-3</c:v>
                </c:pt>
                <c:pt idx="130">
                  <c:v>1.328283266E-3</c:v>
                </c:pt>
                <c:pt idx="131">
                  <c:v>1.3964883479999999E-3</c:v>
                </c:pt>
                <c:pt idx="132">
                  <c:v>1.4681903780000001E-3</c:v>
                </c:pt>
                <c:pt idx="133">
                  <c:v>1.5435686509999999E-3</c:v>
                </c:pt>
                <c:pt idx="134">
                  <c:v>1.62281165E-3</c:v>
                </c:pt>
                <c:pt idx="135">
                  <c:v>1.7061175249999999E-3</c:v>
                </c:pt>
                <c:pt idx="136">
                  <c:v>1.793694583E-3</c:v>
                </c:pt>
                <c:pt idx="137">
                  <c:v>1.8857618129999999E-3</c:v>
                </c:pt>
                <c:pt idx="138">
                  <c:v>1.9825494310000001E-3</c:v>
                </c:pt>
                <c:pt idx="139">
                  <c:v>2.0842994559999999E-3</c:v>
                </c:pt>
                <c:pt idx="140">
                  <c:v>2.1912663169999999E-3</c:v>
                </c:pt>
                <c:pt idx="141">
                  <c:v>2.3037174860000001E-3</c:v>
                </c:pt>
                <c:pt idx="142">
                  <c:v>2.421934149E-3</c:v>
                </c:pt>
                <c:pt idx="143">
                  <c:v>2.5462119099999999E-3</c:v>
                </c:pt>
                <c:pt idx="144">
                  <c:v>2.6768615290000001E-3</c:v>
                </c:pt>
                <c:pt idx="145">
                  <c:v>2.8142096960000001E-3</c:v>
                </c:pt>
                <c:pt idx="146">
                  <c:v>2.9585998550000002E-3</c:v>
                </c:pt>
                <c:pt idx="147">
                  <c:v>3.1103930560000001E-3</c:v>
                </c:pt>
                <c:pt idx="148">
                  <c:v>3.2699688599999999E-3</c:v>
                </c:pt>
                <c:pt idx="149">
                  <c:v>3.437726291E-3</c:v>
                </c:pt>
                <c:pt idx="150">
                  <c:v>3.6140848290000002E-3</c:v>
                </c:pt>
                <c:pt idx="151">
                  <c:v>3.7994854629999999E-3</c:v>
                </c:pt>
                <c:pt idx="152">
                  <c:v>3.9943917900000002E-3</c:v>
                </c:pt>
                <c:pt idx="153">
                  <c:v>4.1992911789999997E-3</c:v>
                </c:pt>
                <c:pt idx="154">
                  <c:v>4.4146959840000001E-3</c:v>
                </c:pt>
                <c:pt idx="155">
                  <c:v>4.6411448290000004E-3</c:v>
                </c:pt>
                <c:pt idx="156">
                  <c:v>4.8792039549999996E-3</c:v>
                </c:pt>
                <c:pt idx="157">
                  <c:v>5.1294686339999999E-3</c:v>
                </c:pt>
                <c:pt idx="158">
                  <c:v>5.3925646570000003E-3</c:v>
                </c:pt>
                <c:pt idx="159">
                  <c:v>5.6691499010000004E-3</c:v>
                </c:pt>
                <c:pt idx="160">
                  <c:v>5.9599159740000001E-3</c:v>
                </c:pt>
                <c:pt idx="161">
                  <c:v>6.2655899430000004E-3</c:v>
                </c:pt>
                <c:pt idx="162">
                  <c:v>6.5869361509999997E-3</c:v>
                </c:pt>
                <c:pt idx="163">
                  <c:v>6.9247581310000004E-3</c:v>
                </c:pt>
                <c:pt idx="164">
                  <c:v>7.2799006150000003E-3</c:v>
                </c:pt>
                <c:pt idx="165">
                  <c:v>7.6532516430000003E-3</c:v>
                </c:pt>
                <c:pt idx="166">
                  <c:v>8.0457447880000008E-3</c:v>
                </c:pt>
                <c:pt idx="167">
                  <c:v>8.458361486E-3</c:v>
                </c:pt>
                <c:pt idx="168">
                  <c:v>8.8921334949999993E-3</c:v>
                </c:pt>
                <c:pt idx="169">
                  <c:v>9.3481454709999998E-3</c:v>
                </c:pt>
                <c:pt idx="170">
                  <c:v>9.8275376810000002E-3</c:v>
                </c:pt>
                <c:pt idx="171">
                  <c:v>1.0331508850000001E-2</c:v>
                </c:pt>
                <c:pt idx="172">
                  <c:v>1.0861319180000001E-2</c:v>
                </c:pt>
                <c:pt idx="173">
                  <c:v>1.141829347E-2</c:v>
                </c:pt>
                <c:pt idx="174">
                  <c:v>1.2003824430000001E-2</c:v>
                </c:pt>
                <c:pt idx="175">
                  <c:v>1.2619376220000001E-2</c:v>
                </c:pt>
                <c:pt idx="176">
                  <c:v>1.3266488010000001E-2</c:v>
                </c:pt>
                <c:pt idx="177">
                  <c:v>1.394677794E-2</c:v>
                </c:pt>
                <c:pt idx="178">
                  <c:v>1.466194708E-2</c:v>
                </c:pt>
                <c:pt idx="179">
                  <c:v>1.5413783719999999E-2</c:v>
                </c:pt>
                <c:pt idx="180">
                  <c:v>1.620416786E-2</c:v>
                </c:pt>
                <c:pt idx="181">
                  <c:v>1.7035075850000001E-2</c:v>
                </c:pt>
                <c:pt idx="182">
                  <c:v>1.790858541E-2</c:v>
                </c:pt>
                <c:pt idx="183">
                  <c:v>1.8826880760000001E-2</c:v>
                </c:pt>
                <c:pt idx="184">
                  <c:v>1.979225812E-2</c:v>
                </c:pt>
                <c:pt idx="185">
                  <c:v>2.080713143E-2</c:v>
                </c:pt>
                <c:pt idx="186">
                  <c:v>2.1874038419999998E-2</c:v>
                </c:pt>
                <c:pt idx="187">
                  <c:v>2.2995646889999999E-2</c:v>
                </c:pt>
                <c:pt idx="188">
                  <c:v>2.4174761459999999E-2</c:v>
                </c:pt>
                <c:pt idx="189">
                  <c:v>2.5414330530000001E-2</c:v>
                </c:pt>
                <c:pt idx="190">
                  <c:v>2.6717453660000001E-2</c:v>
                </c:pt>
                <c:pt idx="191">
                  <c:v>2.8087389340000001E-2</c:v>
                </c:pt>
                <c:pt idx="192">
                  <c:v>2.952756313E-2</c:v>
                </c:pt>
                <c:pt idx="193">
                  <c:v>3.1041576210000001E-2</c:v>
                </c:pt>
                <c:pt idx="194">
                  <c:v>3.2633214399999999E-2</c:v>
                </c:pt>
                <c:pt idx="195">
                  <c:v>3.4306457620000001E-2</c:v>
                </c:pt>
                <c:pt idx="196">
                  <c:v>3.6065489860000001E-2</c:v>
                </c:pt>
                <c:pt idx="197">
                  <c:v>3.7914709599999999E-2</c:v>
                </c:pt>
                <c:pt idx="198">
                  <c:v>3.985874088E-2</c:v>
                </c:pt>
                <c:pt idx="199">
                  <c:v>4.1902444759999997E-2</c:v>
                </c:pt>
                <c:pt idx="200">
                  <c:v>4.4050931590000002E-2</c:v>
                </c:pt>
                <c:pt idx="201">
                  <c:v>4.6309573690000001E-2</c:v>
                </c:pt>
                <c:pt idx="202">
                  <c:v>4.8684018850000003E-2</c:v>
                </c:pt>
                <c:pt idx="203">
                  <c:v>5.1180204409999999E-2</c:v>
                </c:pt>
                <c:pt idx="204">
                  <c:v>5.3804372150000002E-2</c:v>
                </c:pt>
                <c:pt idx="205">
                  <c:v>5.656308384E-2</c:v>
                </c:pt>
                <c:pt idx="206">
                  <c:v>5.9463237709999998E-2</c:v>
                </c:pt>
                <c:pt idx="207">
                  <c:v>6.2512085640000006E-2</c:v>
                </c:pt>
                <c:pt idx="208">
                  <c:v>6.5717251350000006E-2</c:v>
                </c:pt>
                <c:pt idx="209">
                  <c:v>6.9086749419999996E-2</c:v>
                </c:pt>
                <c:pt idx="210">
                  <c:v>7.2629005349999998E-2</c:v>
                </c:pt>
                <c:pt idx="211">
                  <c:v>7.6352876619999996E-2</c:v>
                </c:pt>
                <c:pt idx="212">
                  <c:v>8.0267674859999999E-2</c:v>
                </c:pt>
                <c:pt idx="213">
                  <c:v>8.4383189100000006E-2</c:v>
                </c:pt>
                <c:pt idx="214">
                  <c:v>8.8709710260000005E-2</c:v>
                </c:pt>
                <c:pt idx="215">
                  <c:v>9.3258056909999998E-2</c:v>
                </c:pt>
                <c:pt idx="216">
                  <c:v>9.8039602269999998E-2</c:v>
                </c:pt>
                <c:pt idx="217">
                  <c:v>0.1030663027</c:v>
                </c:pt>
                <c:pt idx="218">
                  <c:v>0.1083507276</c:v>
                </c:pt>
                <c:pt idx="219">
                  <c:v>0.1139060907</c:v>
                </c:pt>
                <c:pt idx="220">
                  <c:v>0.1197462834</c:v>
                </c:pt>
                <c:pt idx="221">
                  <c:v>0.12588590920000001</c:v>
                </c:pt>
                <c:pt idx="222">
                  <c:v>0.13234032030000001</c:v>
                </c:pt>
                <c:pt idx="223">
                  <c:v>0.1391256562</c:v>
                </c:pt>
                <c:pt idx="224">
                  <c:v>0.14625888370000001</c:v>
                </c:pt>
                <c:pt idx="225">
                  <c:v>0.15375783949999999</c:v>
                </c:pt>
                <c:pt idx="226">
                  <c:v>0.16164127510000001</c:v>
                </c:pt>
                <c:pt idx="227">
                  <c:v>0.16992890299999999</c:v>
                </c:pt>
                <c:pt idx="228">
                  <c:v>0.17864144670000001</c:v>
                </c:pt>
                <c:pt idx="229">
                  <c:v>0.1878006921</c:v>
                </c:pt>
                <c:pt idx="230">
                  <c:v>0.19742954200000001</c:v>
                </c:pt>
                <c:pt idx="231">
                  <c:v>0.2075520736</c:v>
                </c:pt>
                <c:pt idx="232">
                  <c:v>0.21819359860000001</c:v>
                </c:pt>
                <c:pt idx="233">
                  <c:v>0.22938072609999999</c:v>
                </c:pt>
                <c:pt idx="234">
                  <c:v>0.24114142999999999</c:v>
                </c:pt>
                <c:pt idx="235">
                  <c:v>0.25350511799999997</c:v>
                </c:pt>
                <c:pt idx="236">
                  <c:v>0.26650270590000003</c:v>
                </c:pt>
                <c:pt idx="237">
                  <c:v>0.28016669440000003</c:v>
                </c:pt>
                <c:pt idx="238">
                  <c:v>0.29453125050000001</c:v>
                </c:pt>
                <c:pt idx="239">
                  <c:v>0.30963229320000002</c:v>
                </c:pt>
                <c:pt idx="240">
                  <c:v>0.32550758279999997</c:v>
                </c:pt>
                <c:pt idx="241">
                  <c:v>0.34219681600000001</c:v>
                </c:pt>
                <c:pt idx="242">
                  <c:v>0.35974172450000003</c:v>
                </c:pt>
                <c:pt idx="243">
                  <c:v>0.37818617970000001</c:v>
                </c:pt>
                <c:pt idx="244">
                  <c:v>0.39757630230000002</c:v>
                </c:pt>
                <c:pt idx="245">
                  <c:v>0.4179605777</c:v>
                </c:pt>
                <c:pt idx="246">
                  <c:v>0.43938997730000001</c:v>
                </c:pt>
                <c:pt idx="247">
                  <c:v>0.46191808579999999</c:v>
                </c:pt>
                <c:pt idx="248">
                  <c:v>0.48560123500000002</c:v>
                </c:pt>
                <c:pt idx="249">
                  <c:v>0.5104986453</c:v>
                </c:pt>
                <c:pt idx="250">
                  <c:v>0.53667257300000004</c:v>
                </c:pt>
                <c:pt idx="251">
                  <c:v>0.56418846680000001</c:v>
                </c:pt>
                <c:pt idx="252">
                  <c:v>0.59311513059999998</c:v>
                </c:pt>
                <c:pt idx="253">
                  <c:v>0.62352489619999996</c:v>
                </c:pt>
                <c:pt idx="254">
                  <c:v>0.65549380369999999</c:v>
                </c:pt>
                <c:pt idx="255">
                  <c:v>0.68910179230000002</c:v>
                </c:pt>
                <c:pt idx="256">
                  <c:v>0.72443289919999998</c:v>
                </c:pt>
                <c:pt idx="257">
                  <c:v>0.76157547079999999</c:v>
                </c:pt>
                <c:pt idx="258">
                  <c:v>0.80062238269999997</c:v>
                </c:pt>
                <c:pt idx="259">
                  <c:v>0.84167127249999996</c:v>
                </c:pt>
                <c:pt idx="260">
                  <c:v>0.88482478399999998</c:v>
                </c:pt>
                <c:pt idx="261">
                  <c:v>0.93019082330000002</c:v>
                </c:pt>
                <c:pt idx="262">
                  <c:v>0.97788282920000003</c:v>
                </c:pt>
                <c:pt idx="263">
                  <c:v>1.028020057</c:v>
                </c:pt>
                <c:pt idx="264">
                  <c:v>1.0807278739999999</c:v>
                </c:pt>
                <c:pt idx="265">
                  <c:v>1.1361380800000001</c:v>
                </c:pt>
                <c:pt idx="266">
                  <c:v>1.1943892279999999</c:v>
                </c:pt>
                <c:pt idx="267">
                  <c:v>1.255626975</c:v>
                </c:pt>
                <c:pt idx="268">
                  <c:v>1.3200044500000001</c:v>
                </c:pt>
                <c:pt idx="269">
                  <c:v>1.387682627</c:v>
                </c:pt>
                <c:pt idx="270">
                  <c:v>1.45883074</c:v>
                </c:pt>
                <c:pt idx="271">
                  <c:v>1.5336266940000001</c:v>
                </c:pt>
                <c:pt idx="272">
                  <c:v>1.6122575180000001</c:v>
                </c:pt>
                <c:pt idx="273">
                  <c:v>1.694919831</c:v>
                </c:pt>
                <c:pt idx="274">
                  <c:v>1.7818203319999999</c:v>
                </c:pt>
                <c:pt idx="275">
                  <c:v>1.8731763159999999</c:v>
                </c:pt>
                <c:pt idx="276">
                  <c:v>1.969216222</c:v>
                </c:pt>
                <c:pt idx="277">
                  <c:v>2.0701801999999998</c:v>
                </c:pt>
                <c:pt idx="278">
                  <c:v>2.1763207109999998</c:v>
                </c:pt>
                <c:pt idx="279">
                  <c:v>2.2879031620000001</c:v>
                </c:pt>
                <c:pt idx="280">
                  <c:v>2.4052065680000001</c:v>
                </c:pt>
                <c:pt idx="281">
                  <c:v>2.5285242490000002</c:v>
                </c:pt>
                <c:pt idx="282">
                  <c:v>2.6581645620000001</c:v>
                </c:pt>
                <c:pt idx="283">
                  <c:v>2.794451676</c:v>
                </c:pt>
                <c:pt idx="284">
                  <c:v>2.9377263789999999</c:v>
                </c:pt>
                <c:pt idx="285">
                  <c:v>3.088346934</c:v>
                </c:pt>
                <c:pt idx="286">
                  <c:v>3.2466899699999998</c:v>
                </c:pt>
                <c:pt idx="287">
                  <c:v>3.4131514269999998</c:v>
                </c:pt>
                <c:pt idx="288">
                  <c:v>3.588147545</c:v>
                </c:pt>
                <c:pt idx="289">
                  <c:v>3.7721159059999998</c:v>
                </c:pt>
                <c:pt idx="290">
                  <c:v>3.9655165270000001</c:v>
                </c:pt>
                <c:pt idx="291">
                  <c:v>4.1688330100000002</c:v>
                </c:pt>
                <c:pt idx="292">
                  <c:v>4.3825737509999998</c:v>
                </c:pt>
                <c:pt idx="293">
                  <c:v>4.6072732150000002</c:v>
                </c:pt>
                <c:pt idx="294">
                  <c:v>4.8434932670000004</c:v>
                </c:pt>
                <c:pt idx="295">
                  <c:v>5.0918245789999999</c:v>
                </c:pt>
                <c:pt idx="296">
                  <c:v>5.3528881100000003</c:v>
                </c:pt>
                <c:pt idx="297">
                  <c:v>5.6273366549999997</c:v>
                </c:pt>
                <c:pt idx="298">
                  <c:v>5.9158564780000003</c:v>
                </c:pt>
                <c:pt idx="299">
                  <c:v>6.2191690279999996</c:v>
                </c:pt>
                <c:pt idx="300">
                  <c:v>6.5380327449999998</c:v>
                </c:pt>
                <c:pt idx="301">
                  <c:v>6.8732449539999996</c:v>
                </c:pt>
                <c:pt idx="302">
                  <c:v>7.225643861</c:v>
                </c:pt>
                <c:pt idx="303">
                  <c:v>7.5961106469999997</c:v>
                </c:pt>
                <c:pt idx="304">
                  <c:v>7.9855716699999997</c:v>
                </c:pt>
                <c:pt idx="305">
                  <c:v>8.3950007880000008</c:v>
                </c:pt>
                <c:pt idx="306">
                  <c:v>8.8254217849999996</c:v>
                </c:pt>
                <c:pt idx="307">
                  <c:v>9.2779109379999998</c:v>
                </c:pt>
                <c:pt idx="308">
                  <c:v>9.7535997069999993</c:v>
                </c:pt>
                <c:pt idx="309">
                  <c:v>10.25367756</c:v>
                </c:pt>
                <c:pt idx="310">
                  <c:v>10.77939495</c:v>
                </c:pt>
                <c:pt idx="311">
                  <c:v>11.332066449999999</c:v>
                </c:pt>
                <c:pt idx="312">
                  <c:v>11.913074030000001</c:v>
                </c:pt>
                <c:pt idx="313">
                  <c:v>12.523870499999999</c:v>
                </c:pt>
                <c:pt idx="314">
                  <c:v>13.165983170000001</c:v>
                </c:pt>
                <c:pt idx="315">
                  <c:v>13.84101766</c:v>
                </c:pt>
                <c:pt idx="316">
                  <c:v>14.55066192</c:v>
                </c:pt>
                <c:pt idx="317">
                  <c:v>15.29669041</c:v>
                </c:pt>
                <c:pt idx="318">
                  <c:v>16.080968599999999</c:v>
                </c:pt>
                <c:pt idx="319">
                  <c:v>16.905457590000001</c:v>
                </c:pt>
                <c:pt idx="320">
                  <c:v>17.77221904</c:v>
                </c:pt>
                <c:pt idx="321">
                  <c:v>18.683420300000002</c:v>
                </c:pt>
                <c:pt idx="322">
                  <c:v>19.641339840000001</c:v>
                </c:pt>
                <c:pt idx="323">
                  <c:v>20.64837297</c:v>
                </c:pt>
                <c:pt idx="324">
                  <c:v>21.707037799999998</c:v>
                </c:pt>
                <c:pt idx="325">
                  <c:v>22.81998153</c:v>
                </c:pt>
              </c:numCache>
            </c:numRef>
          </c:xVal>
          <c:yVal>
            <c:numRef>
              <c:f>'4fnew'!$Y$1:$Y$326</c:f>
              <c:numCache>
                <c:formatCode>0.00E+00</c:formatCode>
                <c:ptCount val="326"/>
                <c:pt idx="0" formatCode="General">
                  <c:v>0</c:v>
                </c:pt>
                <c:pt idx="1">
                  <c:v>3.6705609082260747E-37</c:v>
                </c:pt>
                <c:pt idx="2">
                  <c:v>2.7344551119995918E-35</c:v>
                </c:pt>
                <c:pt idx="3">
                  <c:v>3.6301113465771416E-34</c:v>
                </c:pt>
                <c:pt idx="4">
                  <c:v>2.3801019417023289E-33</c:v>
                </c:pt>
                <c:pt idx="5">
                  <c:v>1.0608168662086874E-32</c:v>
                </c:pt>
                <c:pt idx="6">
                  <c:v>3.7055581912511267E-32</c:v>
                </c:pt>
                <c:pt idx="7">
                  <c:v>1.094461240737682E-31</c:v>
                </c:pt>
                <c:pt idx="8">
                  <c:v>2.8599434860073163E-31</c:v>
                </c:pt>
                <c:pt idx="9">
                  <c:v>6.8079495747360863E-31</c:v>
                </c:pt>
                <c:pt idx="10">
                  <c:v>1.5060597954426059E-30</c:v>
                </c:pt>
                <c:pt idx="11">
                  <c:v>3.1406184718394446E-30</c:v>
                </c:pt>
                <c:pt idx="12">
                  <c:v>6.2387543781165195E-30</c:v>
                </c:pt>
                <c:pt idx="13">
                  <c:v>1.1900214940082843E-29</c:v>
                </c:pt>
                <c:pt idx="14">
                  <c:v>2.1932010383228806E-29</c:v>
                </c:pt>
                <c:pt idx="15">
                  <c:v>3.9246666209831909E-29</c:v>
                </c:pt>
                <c:pt idx="16">
                  <c:v>6.84616908075438E-29</c:v>
                </c:pt>
                <c:pt idx="17">
                  <c:v>1.1679364838246322E-28</c:v>
                </c:pt>
                <c:pt idx="18">
                  <c:v>1.9538084638221119E-28</c:v>
                </c:pt>
                <c:pt idx="19">
                  <c:v>3.2122609060299658E-28</c:v>
                </c:pt>
                <c:pt idx="20">
                  <c:v>5.2003192576755636E-28</c:v>
                </c:pt>
                <c:pt idx="21">
                  <c:v>8.3031459555088218E-28</c:v>
                </c:pt>
                <c:pt idx="22">
                  <c:v>1.3093424837175216E-27</c:v>
                </c:pt>
                <c:pt idx="23">
                  <c:v>2.0416679123438836E-27</c:v>
                </c:pt>
                <c:pt idx="24">
                  <c:v>3.1513324640747772E-27</c:v>
                </c:pt>
                <c:pt idx="25">
                  <c:v>4.8192594491238564E-27</c:v>
                </c:pt>
                <c:pt idx="26">
                  <c:v>7.3079494991376494E-27</c:v>
                </c:pt>
                <c:pt idx="27">
                  <c:v>1.0996430958730838E-26</c:v>
                </c:pt>
                <c:pt idx="28">
                  <c:v>1.6429573920232102E-26</c:v>
                </c:pt>
                <c:pt idx="29">
                  <c:v>2.4387477459960079E-26</c:v>
                </c:pt>
                <c:pt idx="30">
                  <c:v>3.5982848555276522E-26</c:v>
                </c:pt>
                <c:pt idx="31">
                  <c:v>5.2797339445521375E-26</c:v>
                </c:pt>
                <c:pt idx="32">
                  <c:v>7.7072005112971075E-26</c:v>
                </c:pt>
                <c:pt idx="33">
                  <c:v>1.1197281581207924E-25</c:v>
                </c:pt>
                <c:pt idx="34">
                  <c:v>1.6196008919514401E-25</c:v>
                </c:pt>
                <c:pt idx="35">
                  <c:v>2.3330159323574508E-25</c:v>
                </c:pt>
                <c:pt idx="36">
                  <c:v>3.3478399413086996E-25</c:v>
                </c:pt>
                <c:pt idx="37">
                  <c:v>4.7869776917907026E-25</c:v>
                </c:pt>
                <c:pt idx="38">
                  <c:v>6.8219868594718975E-25</c:v>
                </c:pt>
                <c:pt idx="39">
                  <c:v>9.6918720803160418E-25</c:v>
                </c:pt>
                <c:pt idx="40">
                  <c:v>1.3728994661946373E-24</c:v>
                </c:pt>
                <c:pt idx="41">
                  <c:v>1.9394748051693793E-24</c:v>
                </c:pt>
                <c:pt idx="42">
                  <c:v>2.7328622548650392E-24</c:v>
                </c:pt>
                <c:pt idx="43">
                  <c:v>3.8415610627386644E-24</c:v>
                </c:pt>
                <c:pt idx="44">
                  <c:v>5.3878711051318768E-24</c:v>
                </c:pt>
                <c:pt idx="45">
                  <c:v>7.5405752533044019E-24</c:v>
                </c:pt>
                <c:pt idx="46">
                  <c:v>1.0532310525583988E-23</c:v>
                </c:pt>
                <c:pt idx="47">
                  <c:v>1.4683340047543314E-23</c:v>
                </c:pt>
                <c:pt idx="48">
                  <c:v>2.0434056382538996E-23</c:v>
                </c:pt>
                <c:pt idx="49">
                  <c:v>2.8389386512324397E-23</c:v>
                </c:pt>
                <c:pt idx="50">
                  <c:v>3.9379408250720298E-23</c:v>
                </c:pt>
                <c:pt idx="51">
                  <c:v>5.4542033348510947E-23</c:v>
                </c:pt>
                <c:pt idx="52">
                  <c:v>7.5435706476808982E-23</c:v>
                </c:pt>
                <c:pt idx="53">
                  <c:v>1.0419290660810374E-22</c:v>
                </c:pt>
                <c:pt idx="54">
                  <c:v>1.4372907634991845E-22</c:v>
                </c:pt>
                <c:pt idx="55">
                  <c:v>1.9802679904924425E-22</c:v>
                </c:pt>
                <c:pt idx="56">
                  <c:v>2.7252206449583893E-22</c:v>
                </c:pt>
                <c:pt idx="57">
                  <c:v>3.7462895502576933E-22</c:v>
                </c:pt>
                <c:pt idx="58">
                  <c:v>5.1445188161899686E-22</c:v>
                </c:pt>
                <c:pt idx="59">
                  <c:v>7.0575179386355186E-22</c:v>
                </c:pt>
                <c:pt idx="60">
                  <c:v>9.6725607893079949E-22</c:v>
                </c:pt>
                <c:pt idx="61">
                  <c:v>1.3244332650089984E-21</c:v>
                </c:pt>
                <c:pt idx="62">
                  <c:v>1.8118959213804379E-21</c:v>
                </c:pt>
                <c:pt idx="63">
                  <c:v>2.4766520397724647E-21</c:v>
                </c:pt>
                <c:pt idx="64">
                  <c:v>3.3825016802933046E-21</c:v>
                </c:pt>
                <c:pt idx="65">
                  <c:v>4.615978483626173E-21</c:v>
                </c:pt>
                <c:pt idx="66">
                  <c:v>6.2943737592238186E-21</c:v>
                </c:pt>
                <c:pt idx="67">
                  <c:v>8.5765662284761367E-21</c:v>
                </c:pt>
                <c:pt idx="68">
                  <c:v>1.1677629280699016E-20</c:v>
                </c:pt>
                <c:pt idx="69">
                  <c:v>1.5888521349113622E-20</c:v>
                </c:pt>
                <c:pt idx="70">
                  <c:v>2.1602612381314679E-20</c:v>
                </c:pt>
                <c:pt idx="71">
                  <c:v>2.9351399931391511E-20</c:v>
                </c:pt>
                <c:pt idx="72">
                  <c:v>3.9852573412153302E-20</c:v>
                </c:pt>
                <c:pt idx="73">
                  <c:v>5.4074665754191679E-20</c:v>
                </c:pt>
                <c:pt idx="74">
                  <c:v>7.3323984295910705E-20</c:v>
                </c:pt>
                <c:pt idx="75">
                  <c:v>9.9361464252622776E-20</c:v>
                </c:pt>
                <c:pt idx="76">
                  <c:v>1.3455971998156117E-19</c:v>
                </c:pt>
                <c:pt idx="77">
                  <c:v>1.8211411735666693E-19</c:v>
                </c:pt>
                <c:pt idx="78">
                  <c:v>2.4632648825434232E-19</c:v>
                </c:pt>
                <c:pt idx="79">
                  <c:v>3.3298659966969796E-19</c:v>
                </c:pt>
                <c:pt idx="80">
                  <c:v>4.4988526529732893E-19</c:v>
                </c:pt>
                <c:pt idx="81">
                  <c:v>6.07504814339336E-19</c:v>
                </c:pt>
                <c:pt idx="82">
                  <c:v>8.199484303675774E-19</c:v>
                </c:pt>
                <c:pt idx="83">
                  <c:v>1.106190773987018E-18</c:v>
                </c:pt>
                <c:pt idx="84">
                  <c:v>1.4917598658959835E-18</c:v>
                </c:pt>
                <c:pt idx="85">
                  <c:v>2.0109971302546533E-18</c:v>
                </c:pt>
                <c:pt idx="86">
                  <c:v>2.7100929084315047E-18</c:v>
                </c:pt>
                <c:pt idx="87">
                  <c:v>3.6511635112400326E-18</c:v>
                </c:pt>
                <c:pt idx="88">
                  <c:v>4.9177278235252633E-18</c:v>
                </c:pt>
                <c:pt idx="89">
                  <c:v>6.6220640824234478E-18</c:v>
                </c:pt>
                <c:pt idx="90">
                  <c:v>8.9150912739412995E-18</c:v>
                </c:pt>
                <c:pt idx="91">
                  <c:v>1.1999639956880825E-17</c:v>
                </c:pt>
                <c:pt idx="92">
                  <c:v>1.614827282646862E-17</c:v>
                </c:pt>
                <c:pt idx="93">
                  <c:v>2.1727212184277839E-17</c:v>
                </c:pt>
                <c:pt idx="94">
                  <c:v>2.9228463257430809E-17</c:v>
                </c:pt>
                <c:pt idx="95">
                  <c:v>3.9312936177908331E-17</c:v>
                </c:pt>
                <c:pt idx="96">
                  <c:v>5.2868326000739696E-17</c:v>
                </c:pt>
                <c:pt idx="97">
                  <c:v>7.108679318199526E-17</c:v>
                </c:pt>
                <c:pt idx="98">
                  <c:v>9.5569207005336178E-17</c:v>
                </c:pt>
                <c:pt idx="99">
                  <c:v>1.2846502017950511E-16</c:v>
                </c:pt>
                <c:pt idx="100">
                  <c:v>1.7265993244216004E-16</c:v>
                </c:pt>
                <c:pt idx="101">
                  <c:v>2.3202764511334558E-16</c:v>
                </c:pt>
                <c:pt idx="102">
                  <c:v>3.1176755417703889E-16</c:v>
                </c:pt>
                <c:pt idx="103">
                  <c:v>4.1885767092471828E-16</c:v>
                </c:pt>
                <c:pt idx="104">
                  <c:v>5.6266201635421482E-16</c:v>
                </c:pt>
                <c:pt idx="105">
                  <c:v>7.5574507980728769E-16</c:v>
                </c:pt>
                <c:pt idx="106">
                  <c:v>1.0149638062493815E-15</c:v>
                </c:pt>
                <c:pt idx="107">
                  <c:v>1.3629314984186169E-15</c:v>
                </c:pt>
                <c:pt idx="108">
                  <c:v>1.8299800684892815E-15</c:v>
                </c:pt>
                <c:pt idx="109">
                  <c:v>2.4567899431035763E-15</c:v>
                </c:pt>
                <c:pt idx="110">
                  <c:v>3.2979143542457768E-15</c:v>
                </c:pt>
                <c:pt idx="111">
                  <c:v>4.4265015244665882E-15</c:v>
                </c:pt>
                <c:pt idx="112">
                  <c:v>5.9406210464401158E-15</c:v>
                </c:pt>
                <c:pt idx="113">
                  <c:v>7.9717382186083507E-15</c:v>
                </c:pt>
                <c:pt idx="114">
                  <c:v>1.0696063937153373E-14</c:v>
                </c:pt>
                <c:pt idx="115">
                  <c:v>1.4349753540352665E-14</c:v>
                </c:pt>
                <c:pt idx="116">
                  <c:v>1.9249256793791145E-14</c:v>
                </c:pt>
                <c:pt idx="117">
                  <c:v>2.581855999622154E-14</c:v>
                </c:pt>
                <c:pt idx="118">
                  <c:v>3.4625648611460174E-14</c:v>
                </c:pt>
                <c:pt idx="119">
                  <c:v>4.6431302396923269E-14</c:v>
                </c:pt>
                <c:pt idx="120">
                  <c:v>6.2254381788558412E-14</c:v>
                </c:pt>
                <c:pt idx="121">
                  <c:v>8.3459162964520215E-14</c:v>
                </c:pt>
                <c:pt idx="122">
                  <c:v>1.118721434447792E-13</c:v>
                </c:pt>
                <c:pt idx="123">
                  <c:v>1.4993823148519021E-13</c:v>
                </c:pt>
                <c:pt idx="124">
                  <c:v>2.0092955042380458E-13</c:v>
                </c:pt>
                <c:pt idx="125">
                  <c:v>2.6922452081111843E-13</c:v>
                </c:pt>
                <c:pt idx="126">
                  <c:v>3.6068078262672316E-13</c:v>
                </c:pt>
                <c:pt idx="127">
                  <c:v>4.83133387437664E-13</c:v>
                </c:pt>
                <c:pt idx="128">
                  <c:v>6.4706016375672965E-13</c:v>
                </c:pt>
                <c:pt idx="129">
                  <c:v>8.6647011130216887E-13</c:v>
                </c:pt>
                <c:pt idx="130">
                  <c:v>1.1600892394397233E-12</c:v>
                </c:pt>
                <c:pt idx="131">
                  <c:v>1.5529429612828853E-12</c:v>
                </c:pt>
                <c:pt idx="132">
                  <c:v>2.0784669824180564E-12</c:v>
                </c:pt>
                <c:pt idx="133">
                  <c:v>2.7813222755465239E-12</c:v>
                </c:pt>
                <c:pt idx="134">
                  <c:v>3.7211476744645213E-12</c:v>
                </c:pt>
                <c:pt idx="135">
                  <c:v>4.9775605426398777E-12</c:v>
                </c:pt>
                <c:pt idx="136">
                  <c:v>6.6568181316861845E-12</c:v>
                </c:pt>
                <c:pt idx="137">
                  <c:v>8.9006874637699794E-12</c:v>
                </c:pt>
                <c:pt idx="138">
                  <c:v>1.1898251138449054E-11</c:v>
                </c:pt>
                <c:pt idx="139">
                  <c:v>1.590161366679537E-11</c:v>
                </c:pt>
                <c:pt idx="140">
                  <c:v>2.1246787565191792E-11</c:v>
                </c:pt>
                <c:pt idx="141">
                  <c:v>2.838145365714401E-11</c:v>
                </c:pt>
                <c:pt idx="142">
                  <c:v>3.7901839220544816E-11</c:v>
                </c:pt>
                <c:pt idx="143">
                  <c:v>5.0601682360847403E-11</c:v>
                </c:pt>
                <c:pt idx="144">
                  <c:v>6.7537206695289258E-11</c:v>
                </c:pt>
                <c:pt idx="145">
                  <c:v>9.0113290058016844E-11</c:v>
                </c:pt>
                <c:pt idx="146">
                  <c:v>1.2019766895916507E-10</c:v>
                </c:pt>
                <c:pt idx="147">
                  <c:v>1.6027220030162845E-10</c:v>
                </c:pt>
                <c:pt idx="148">
                  <c:v>2.1363306682692097E-10</c:v>
                </c:pt>
                <c:pt idx="149">
                  <c:v>2.8465557013542543E-10</c:v>
                </c:pt>
                <c:pt idx="150">
                  <c:v>3.7914407421499242E-10</c:v>
                </c:pt>
                <c:pt idx="151">
                  <c:v>5.0479411966767897E-10</c:v>
                </c:pt>
                <c:pt idx="152">
                  <c:v>6.7180213351637929E-10</c:v>
                </c:pt>
                <c:pt idx="153">
                  <c:v>8.9366916113016597E-10</c:v>
                </c:pt>
                <c:pt idx="154">
                  <c:v>1.1882593736294585E-9</c:v>
                </c:pt>
                <c:pt idx="155">
                  <c:v>1.5791927156265219E-9</c:v>
                </c:pt>
                <c:pt idx="156">
                  <c:v>2.0976752743922939E-9</c:v>
                </c:pt>
                <c:pt idx="157">
                  <c:v>2.7849023085794235E-9</c:v>
                </c:pt>
                <c:pt idx="158">
                  <c:v>3.6952094305274611E-9</c:v>
                </c:pt>
                <c:pt idx="159">
                  <c:v>4.900199868838098E-9</c:v>
                </c:pt>
                <c:pt idx="160">
                  <c:v>6.4941431571932613E-9</c:v>
                </c:pt>
                <c:pt idx="161">
                  <c:v>8.6010274020243633E-9</c:v>
                </c:pt>
                <c:pt idx="162">
                  <c:v>1.1383758389260749E-8</c:v>
                </c:pt>
                <c:pt idx="163">
                  <c:v>1.5056141034686328E-8</c:v>
                </c:pt>
                <c:pt idx="164">
                  <c:v>1.9898459800884284E-8</c:v>
                </c:pt>
                <c:pt idx="165">
                  <c:v>2.6277705259801622E-8</c:v>
                </c:pt>
                <c:pt idx="166">
                  <c:v>3.4673785498861481E-8</c:v>
                </c:pt>
                <c:pt idx="167">
                  <c:v>4.5713429870849464E-8</c:v>
                </c:pt>
                <c:pt idx="168">
                  <c:v>6.0213955516887716E-8</c:v>
                </c:pt>
                <c:pt idx="169">
                  <c:v>7.9239647441269348E-8</c:v>
                </c:pt>
                <c:pt idx="170">
                  <c:v>1.0417422694224117E-7</c:v>
                </c:pt>
                <c:pt idx="171">
                  <c:v>1.3681378019561378E-7</c:v>
                </c:pt>
                <c:pt idx="172">
                  <c:v>1.7948562799252038E-7</c:v>
                </c:pt>
                <c:pt idx="173">
                  <c:v>2.351999787394233E-7</c:v>
                </c:pt>
                <c:pt idx="174">
                  <c:v>3.0784286383338756E-7</c:v>
                </c:pt>
                <c:pt idx="175">
                  <c:v>4.0242086913645346E-7</c:v>
                </c:pt>
                <c:pt idx="176">
                  <c:v>5.2537058827238813E-7</c:v>
                </c:pt>
                <c:pt idx="177">
                  <c:v>6.849486069449953E-7</c:v>
                </c:pt>
                <c:pt idx="178">
                  <c:v>8.9172122387723442E-7</c:v>
                </c:pt>
                <c:pt idx="179">
                  <c:v>1.1591770851052481E-6</c:v>
                </c:pt>
                <c:pt idx="180">
                  <c:v>1.5044904672180324E-6</c:v>
                </c:pt>
                <c:pt idx="181">
                  <c:v>1.9494681708250767E-6</c:v>
                </c:pt>
                <c:pt idx="182">
                  <c:v>2.5217186841675367E-6</c:v>
                </c:pt>
                <c:pt idx="183">
                  <c:v>3.256088710496457E-6</c:v>
                </c:pt>
                <c:pt idx="184">
                  <c:v>4.1964186831179251E-6</c:v>
                </c:pt>
                <c:pt idx="185">
                  <c:v>5.3976757689322404E-6</c:v>
                </c:pt>
                <c:pt idx="186">
                  <c:v>6.9285293946048598E-6</c:v>
                </c:pt>
                <c:pt idx="187">
                  <c:v>8.8744399811820301E-6</c:v>
                </c:pt>
                <c:pt idx="188">
                  <c:v>1.134133584180468E-5</c:v>
                </c:pt>
                <c:pt idx="189">
                  <c:v>1.4459954692707833E-5</c:v>
                </c:pt>
                <c:pt idx="190">
                  <c:v>1.8390924028219397E-5</c:v>
                </c:pt>
                <c:pt idx="191">
                  <c:v>2.333064676355623E-5</c:v>
                </c:pt>
                <c:pt idx="192">
                  <c:v>2.951804333159253E-5</c:v>
                </c:pt>
                <c:pt idx="193">
                  <c:v>3.7242176156819715E-5</c:v>
                </c:pt>
                <c:pt idx="194">
                  <c:v>4.6850744919718636E-5</c:v>
                </c:pt>
                <c:pt idx="195">
                  <c:v>5.8759387225635567E-5</c:v>
                </c:pt>
                <c:pt idx="196">
                  <c:v>7.3461648037317513E-5</c:v>
                </c:pt>
                <c:pt idx="197">
                  <c:v>9.153938673561805E-5</c:v>
                </c:pt>
                <c:pt idx="198">
                  <c:v>1.1367327321670028E-4</c:v>
                </c:pt>
                <c:pt idx="199">
                  <c:v>1.4065288044145323E-4</c:v>
                </c:pt>
                <c:pt idx="200">
                  <c:v>1.7338571082816065E-4</c:v>
                </c:pt>
                <c:pt idx="201">
                  <c:v>2.1290430253891317E-4</c:v>
                </c:pt>
                <c:pt idx="202">
                  <c:v>2.6037034722610128E-4</c:v>
                </c:pt>
                <c:pt idx="203">
                  <c:v>3.1707453916404201E-4</c:v>
                </c:pt>
                <c:pt idx="204">
                  <c:v>3.8443066368189802E-4</c:v>
                </c:pt>
                <c:pt idx="205">
                  <c:v>4.6396226245698057E-4</c:v>
                </c:pt>
                <c:pt idx="206">
                  <c:v>5.5728009360148567E-4</c:v>
                </c:pt>
                <c:pt idx="207">
                  <c:v>6.660486087837564E-4</c:v>
                </c:pt>
                <c:pt idx="208">
                  <c:v>7.9193978414577009E-4</c:v>
                </c:pt>
                <c:pt idx="209">
                  <c:v>9.3657298198970406E-4</c:v>
                </c:pt>
                <c:pt idx="210">
                  <c:v>1.1014400524166192E-3</c:v>
                </c:pt>
                <c:pt idx="211">
                  <c:v>1.2878157223477353E-3</c:v>
                </c:pt>
                <c:pt idx="212">
                  <c:v>1.4966543720438413E-3</c:v>
                </c:pt>
                <c:pt idx="213">
                  <c:v>1.728475674252545E-3</c:v>
                </c:pt>
                <c:pt idx="214">
                  <c:v>1.9832430814015999E-3</c:v>
                </c:pt>
                <c:pt idx="215">
                  <c:v>2.2602407922416245E-3</c:v>
                </c:pt>
                <c:pt idx="216">
                  <c:v>2.5579564217441653E-3</c:v>
                </c:pt>
                <c:pt idx="217">
                  <c:v>2.8739779595159743E-3</c:v>
                </c:pt>
                <c:pt idx="218">
                  <c:v>3.2049145788967462E-3</c:v>
                </c:pt>
                <c:pt idx="219">
                  <c:v>3.5463512264933515E-3</c:v>
                </c:pt>
                <c:pt idx="220">
                  <c:v>3.8928465874622014E-3</c:v>
                </c:pt>
                <c:pt idx="221">
                  <c:v>4.2379828832893761E-3</c:v>
                </c:pt>
                <c:pt idx="222">
                  <c:v>4.5744740288544382E-3</c:v>
                </c:pt>
                <c:pt idx="223">
                  <c:v>4.8943360029253934E-3</c:v>
                </c:pt>
                <c:pt idx="224">
                  <c:v>5.1891199984528576E-3</c:v>
                </c:pt>
                <c:pt idx="225">
                  <c:v>5.450205142733212E-3</c:v>
                </c:pt>
                <c:pt idx="226">
                  <c:v>5.6691433152081961E-3</c:v>
                </c:pt>
                <c:pt idx="227">
                  <c:v>5.8380440456158155E-3</c:v>
                </c:pt>
                <c:pt idx="228">
                  <c:v>5.9499825529196219E-3</c:v>
                </c:pt>
                <c:pt idx="229">
                  <c:v>5.9994089935547336E-3</c:v>
                </c:pt>
                <c:pt idx="230">
                  <c:v>5.9825321729263638E-3</c:v>
                </c:pt>
                <c:pt idx="231">
                  <c:v>5.8976471204355225E-3</c:v>
                </c:pt>
                <c:pt idx="232">
                  <c:v>5.7453739026330089E-3</c:v>
                </c:pt>
                <c:pt idx="233">
                  <c:v>5.5287762999632825E-3</c:v>
                </c:pt>
                <c:pt idx="234">
                  <c:v>5.253334351490657E-3</c:v>
                </c:pt>
                <c:pt idx="235">
                  <c:v>4.9267552229766715E-3</c:v>
                </c:pt>
                <c:pt idx="236">
                  <c:v>4.5586219832332185E-3</c:v>
                </c:pt>
                <c:pt idx="237">
                  <c:v>4.1598981083414387E-3</c:v>
                </c:pt>
                <c:pt idx="238">
                  <c:v>3.7423242952719683E-3</c:v>
                </c:pt>
                <c:pt idx="239">
                  <c:v>3.3177597891840033E-3</c:v>
                </c:pt>
                <c:pt idx="240">
                  <c:v>2.8975295508777681E-3</c:v>
                </c:pt>
                <c:pt idx="241">
                  <c:v>2.4918388463365231E-3</c:v>
                </c:pt>
                <c:pt idx="242">
                  <c:v>2.1093076180895847E-3</c:v>
                </c:pt>
                <c:pt idx="243">
                  <c:v>1.7566600662195762E-3</c:v>
                </c:pt>
                <c:pt idx="244">
                  <c:v>1.4385835255162579E-3</c:v>
                </c:pt>
                <c:pt idx="245">
                  <c:v>1.1577493418269986E-3</c:v>
                </c:pt>
                <c:pt idx="246">
                  <c:v>9.1497079881752849E-4</c:v>
                </c:pt>
                <c:pt idx="247">
                  <c:v>7.0946194376238193E-4</c:v>
                </c:pt>
                <c:pt idx="248">
                  <c:v>5.3915711281707335E-4</c:v>
                </c:pt>
                <c:pt idx="249">
                  <c:v>4.0105320436344388E-4</c:v>
                </c:pt>
                <c:pt idx="250">
                  <c:v>2.9154331268898908E-4</c:v>
                </c:pt>
                <c:pt idx="251">
                  <c:v>2.0671889824836287E-4</c:v>
                </c:pt>
                <c:pt idx="252">
                  <c:v>1.4262622811701462E-4</c:v>
                </c:pt>
                <c:pt idx="253">
                  <c:v>9.5470127944722029E-5</c:v>
                </c:pt>
                <c:pt idx="254">
                  <c:v>6.1763631021180944E-5</c:v>
                </c:pt>
                <c:pt idx="255">
                  <c:v>3.842599654197598E-5</c:v>
                </c:pt>
                <c:pt idx="256">
                  <c:v>2.2834192378297397E-5</c:v>
                </c:pt>
                <c:pt idx="257">
                  <c:v>1.2834700707775834E-5</c:v>
                </c:pt>
                <c:pt idx="258">
                  <c:v>6.7236635934119181E-6</c:v>
                </c:pt>
                <c:pt idx="259">
                  <c:v>3.2039972118643788E-6</c:v>
                </c:pt>
                <c:pt idx="260">
                  <c:v>1.3281162917820401E-6</c:v>
                </c:pt>
                <c:pt idx="261">
                  <c:v>4.3426978231084049E-7</c:v>
                </c:pt>
                <c:pt idx="262">
                  <c:v>8.3236228924152053E-8</c:v>
                </c:pt>
                <c:pt idx="263">
                  <c:v>4.3099407903032161E-10</c:v>
                </c:pt>
                <c:pt idx="264">
                  <c:v>2.65977336456647E-8</c:v>
                </c:pt>
                <c:pt idx="265">
                  <c:v>7.8474093849786742E-8</c:v>
                </c:pt>
                <c:pt idx="266">
                  <c:v>1.193624571673888E-7</c:v>
                </c:pt>
                <c:pt idx="267">
                  <c:v>1.3852555681168863E-7</c:v>
                </c:pt>
                <c:pt idx="268">
                  <c:v>1.3777982415752984E-7</c:v>
                </c:pt>
                <c:pt idx="269">
                  <c:v>1.2350731094560882E-7</c:v>
                </c:pt>
                <c:pt idx="270">
                  <c:v>1.0243508102007032E-7</c:v>
                </c:pt>
                <c:pt idx="271">
                  <c:v>7.9816710639760782E-8</c:v>
                </c:pt>
                <c:pt idx="272">
                  <c:v>5.899084483996791E-8</c:v>
                </c:pt>
                <c:pt idx="273">
                  <c:v>4.1615180944030055E-8</c:v>
                </c:pt>
                <c:pt idx="274">
                  <c:v>2.8141627293752894E-8</c:v>
                </c:pt>
                <c:pt idx="275">
                  <c:v>1.8296361815656411E-8</c:v>
                </c:pt>
                <c:pt idx="276">
                  <c:v>1.1460664150323572E-8</c:v>
                </c:pt>
                <c:pt idx="277">
                  <c:v>6.9269710858628585E-9</c:v>
                </c:pt>
                <c:pt idx="278">
                  <c:v>4.0444527880932737E-9</c:v>
                </c:pt>
                <c:pt idx="279">
                  <c:v>2.2832618888656762E-9</c:v>
                </c:pt>
                <c:pt idx="280">
                  <c:v>1.2473464148027237E-9</c:v>
                </c:pt>
                <c:pt idx="281">
                  <c:v>6.5996479850358244E-10</c:v>
                </c:pt>
                <c:pt idx="282">
                  <c:v>3.3852145125736094E-10</c:v>
                </c:pt>
                <c:pt idx="283">
                  <c:v>1.6854972837815549E-10</c:v>
                </c:pt>
                <c:pt idx="284">
                  <c:v>8.1594493076012084E-11</c:v>
                </c:pt>
                <c:pt idx="285">
                  <c:v>3.848773705467565E-11</c:v>
                </c:pt>
                <c:pt idx="286">
                  <c:v>1.7738622750069864E-11</c:v>
                </c:pt>
                <c:pt idx="287">
                  <c:v>8.0159918908948271E-12</c:v>
                </c:pt>
                <c:pt idx="288">
                  <c:v>3.5663679921884423E-12</c:v>
                </c:pt>
                <c:pt idx="289">
                  <c:v>1.5694268775913302E-12</c:v>
                </c:pt>
                <c:pt idx="290">
                  <c:v>6.8643856175514267E-13</c:v>
                </c:pt>
                <c:pt idx="291">
                  <c:v>2.9976433684854115E-13</c:v>
                </c:pt>
                <c:pt idx="292">
                  <c:v>1.3117714112838572E-13</c:v>
                </c:pt>
                <c:pt idx="293">
                  <c:v>5.7646460789168364E-14</c:v>
                </c:pt>
                <c:pt idx="294">
                  <c:v>2.5447021767872795E-14</c:v>
                </c:pt>
                <c:pt idx="295">
                  <c:v>1.1264227528747451E-14</c:v>
                </c:pt>
                <c:pt idx="296">
                  <c:v>4.9826753538549534E-15</c:v>
                </c:pt>
                <c:pt idx="297">
                  <c:v>2.1922081460726652E-15</c:v>
                </c:pt>
                <c:pt idx="298">
                  <c:v>9.542119679336201E-16</c:v>
                </c:pt>
                <c:pt idx="299">
                  <c:v>4.0868787381274726E-16</c:v>
                </c:pt>
                <c:pt idx="300">
                  <c:v>1.7135015853958268E-16</c:v>
                </c:pt>
                <c:pt idx="301">
                  <c:v>6.9999151456270692E-17</c:v>
                </c:pt>
                <c:pt idx="302">
                  <c:v>2.7747554650396162E-17</c:v>
                </c:pt>
                <c:pt idx="303">
                  <c:v>1.0634271997880015E-17</c:v>
                </c:pt>
                <c:pt idx="304">
                  <c:v>3.9278425829863454E-18</c:v>
                </c:pt>
                <c:pt idx="305">
                  <c:v>1.3941686614931478E-18</c:v>
                </c:pt>
                <c:pt idx="306">
                  <c:v>4.7428618930514588E-19</c:v>
                </c:pt>
                <c:pt idx="307">
                  <c:v>1.5425687091903414E-19</c:v>
                </c:pt>
                <c:pt idx="308">
                  <c:v>4.7849761810690635E-20</c:v>
                </c:pt>
                <c:pt idx="309">
                  <c:v>1.4122631198645799E-20</c:v>
                </c:pt>
                <c:pt idx="310">
                  <c:v>3.9569753138143508E-21</c:v>
                </c:pt>
                <c:pt idx="311">
                  <c:v>1.0499207419048307E-21</c:v>
                </c:pt>
                <c:pt idx="312">
                  <c:v>2.6322574974216025E-22</c:v>
                </c:pt>
                <c:pt idx="313">
                  <c:v>6.2310573953951736E-23</c:v>
                </c:pt>
                <c:pt idx="314">
                  <c:v>1.3548781415261492E-23</c:v>
                </c:pt>
                <c:pt idx="315">
                  <c:v>2.5320920835762854E-24</c:v>
                </c:pt>
                <c:pt idx="316">
                  <c:v>4.8797874615224297E-25</c:v>
                </c:pt>
                <c:pt idx="317">
                  <c:v>4.3194687987755797E-18</c:v>
                </c:pt>
                <c:pt idx="318">
                  <c:v>8.6337383815898933E-19</c:v>
                </c:pt>
                <c:pt idx="319">
                  <c:v>1.5953952953922562E-19</c:v>
                </c:pt>
                <c:pt idx="320">
                  <c:v>2.7199620766409472E-20</c:v>
                </c:pt>
                <c:pt idx="321">
                  <c:v>4.270822206706662E-21</c:v>
                </c:pt>
                <c:pt idx="322">
                  <c:v>6.1653285840495366E-22</c:v>
                </c:pt>
                <c:pt idx="323">
                  <c:v>8.1464731685742244E-23</c:v>
                </c:pt>
                <c:pt idx="324">
                  <c:v>8.0877709923874416E-24</c:v>
                </c:pt>
                <c:pt idx="325">
                  <c:v>7.3135512796770427E-25</c:v>
                </c:pt>
              </c:numCache>
            </c:numRef>
          </c:yVal>
          <c:smooth val="1"/>
        </c:ser>
        <c:ser>
          <c:idx val="2"/>
          <c:order val="4"/>
          <c:tx>
            <c:v>NR</c:v>
          </c:tx>
          <c:marker>
            <c:symbol val="none"/>
          </c:marker>
          <c:xVal>
            <c:numRef>
              <c:f>'4fnew'!$E$2:$E$185</c:f>
              <c:numCache>
                <c:formatCode>0.00E+00</c:formatCode>
                <c:ptCount val="184"/>
                <c:pt idx="0">
                  <c:v>2.2900000000000001E-4</c:v>
                </c:pt>
                <c:pt idx="1">
                  <c:v>2.4399999999999999E-4</c:v>
                </c:pt>
                <c:pt idx="2">
                  <c:v>2.5900000000000001E-4</c:v>
                </c:pt>
                <c:pt idx="3">
                  <c:v>2.7599999999999999E-4</c:v>
                </c:pt>
                <c:pt idx="4">
                  <c:v>2.9399999999999999E-4</c:v>
                </c:pt>
                <c:pt idx="5">
                  <c:v>3.1300000000000002E-4</c:v>
                </c:pt>
                <c:pt idx="6">
                  <c:v>3.3300000000000002E-4</c:v>
                </c:pt>
                <c:pt idx="7">
                  <c:v>3.5500000000000001E-4</c:v>
                </c:pt>
                <c:pt idx="8">
                  <c:v>3.77E-4</c:v>
                </c:pt>
                <c:pt idx="9">
                  <c:v>4.0200000000000001E-4</c:v>
                </c:pt>
                <c:pt idx="10">
                  <c:v>4.28E-4</c:v>
                </c:pt>
                <c:pt idx="11">
                  <c:v>4.55E-4</c:v>
                </c:pt>
                <c:pt idx="12">
                  <c:v>4.8500000000000003E-4</c:v>
                </c:pt>
                <c:pt idx="13">
                  <c:v>5.1599999999999997E-4</c:v>
                </c:pt>
                <c:pt idx="14">
                  <c:v>5.4900000000000001E-4</c:v>
                </c:pt>
                <c:pt idx="15">
                  <c:v>5.8500000000000002E-4</c:v>
                </c:pt>
                <c:pt idx="16">
                  <c:v>6.2200000000000005E-4</c:v>
                </c:pt>
                <c:pt idx="17">
                  <c:v>6.6200000000000005E-4</c:v>
                </c:pt>
                <c:pt idx="18">
                  <c:v>7.0500000000000001E-4</c:v>
                </c:pt>
                <c:pt idx="19">
                  <c:v>7.5100000000000004E-4</c:v>
                </c:pt>
                <c:pt idx="20">
                  <c:v>7.9900000000000001E-4</c:v>
                </c:pt>
                <c:pt idx="21">
                  <c:v>8.5099999999999998E-4</c:v>
                </c:pt>
                <c:pt idx="22">
                  <c:v>9.0499999999999999E-4</c:v>
                </c:pt>
                <c:pt idx="23">
                  <c:v>9.6400000000000001E-4</c:v>
                </c:pt>
                <c:pt idx="24">
                  <c:v>1.0300000000000001E-3</c:v>
                </c:pt>
                <c:pt idx="25">
                  <c:v>1.09E-3</c:v>
                </c:pt>
                <c:pt idx="26">
                  <c:v>1.16E-3</c:v>
                </c:pt>
                <c:pt idx="27">
                  <c:v>1.24E-3</c:v>
                </c:pt>
                <c:pt idx="28">
                  <c:v>1.32E-3</c:v>
                </c:pt>
                <c:pt idx="29">
                  <c:v>1.4E-3</c:v>
                </c:pt>
                <c:pt idx="30">
                  <c:v>1.49E-3</c:v>
                </c:pt>
                <c:pt idx="31">
                  <c:v>1.5900000000000001E-3</c:v>
                </c:pt>
                <c:pt idx="32">
                  <c:v>1.6900000000000001E-3</c:v>
                </c:pt>
                <c:pt idx="33">
                  <c:v>1.8E-3</c:v>
                </c:pt>
                <c:pt idx="34">
                  <c:v>1.92E-3</c:v>
                </c:pt>
                <c:pt idx="35">
                  <c:v>2.0400000000000001E-3</c:v>
                </c:pt>
                <c:pt idx="36">
                  <c:v>2.1700000000000001E-3</c:v>
                </c:pt>
                <c:pt idx="37">
                  <c:v>2.31E-3</c:v>
                </c:pt>
                <c:pt idx="38">
                  <c:v>2.4599999999999999E-3</c:v>
                </c:pt>
                <c:pt idx="39">
                  <c:v>2.6199999999999999E-3</c:v>
                </c:pt>
                <c:pt idx="40">
                  <c:v>2.7899999999999999E-3</c:v>
                </c:pt>
                <c:pt idx="41">
                  <c:v>2.97E-3</c:v>
                </c:pt>
                <c:pt idx="42">
                  <c:v>3.16E-3</c:v>
                </c:pt>
                <c:pt idx="43">
                  <c:v>3.3600000000000001E-3</c:v>
                </c:pt>
                <c:pt idx="44">
                  <c:v>3.5799999999999998E-3</c:v>
                </c:pt>
                <c:pt idx="45">
                  <c:v>3.81E-3</c:v>
                </c:pt>
                <c:pt idx="46">
                  <c:v>4.0600000000000002E-3</c:v>
                </c:pt>
                <c:pt idx="47">
                  <c:v>4.3200000000000001E-3</c:v>
                </c:pt>
                <c:pt idx="48">
                  <c:v>4.5999999999999999E-3</c:v>
                </c:pt>
                <c:pt idx="49">
                  <c:v>4.8999999999999998E-3</c:v>
                </c:pt>
                <c:pt idx="50">
                  <c:v>5.2100000000000002E-3</c:v>
                </c:pt>
                <c:pt idx="51">
                  <c:v>5.5500000000000002E-3</c:v>
                </c:pt>
                <c:pt idx="52">
                  <c:v>5.8999999999999999E-3</c:v>
                </c:pt>
                <c:pt idx="53">
                  <c:v>6.2899999999999996E-3</c:v>
                </c:pt>
                <c:pt idx="54">
                  <c:v>6.6899999999999998E-3</c:v>
                </c:pt>
                <c:pt idx="55">
                  <c:v>7.1199999999999996E-3</c:v>
                </c:pt>
                <c:pt idx="56">
                  <c:v>7.5799999999999999E-3</c:v>
                </c:pt>
                <c:pt idx="57">
                  <c:v>8.0700000000000008E-3</c:v>
                </c:pt>
                <c:pt idx="58">
                  <c:v>8.5900000000000004E-3</c:v>
                </c:pt>
                <c:pt idx="59">
                  <c:v>9.1500000000000001E-3</c:v>
                </c:pt>
                <c:pt idx="60">
                  <c:v>9.7400000000000004E-3</c:v>
                </c:pt>
                <c:pt idx="61">
                  <c:v>1.04E-2</c:v>
                </c:pt>
                <c:pt idx="62">
                  <c:v>1.0999999999999999E-2</c:v>
                </c:pt>
                <c:pt idx="63">
                  <c:v>1.17E-2</c:v>
                </c:pt>
                <c:pt idx="64">
                  <c:v>1.2500000000000001E-2</c:v>
                </c:pt>
                <c:pt idx="65">
                  <c:v>1.3299999999999999E-2</c:v>
                </c:pt>
                <c:pt idx="66">
                  <c:v>1.4200000000000001E-2</c:v>
                </c:pt>
                <c:pt idx="67">
                  <c:v>1.5100000000000001E-2</c:v>
                </c:pt>
                <c:pt idx="68">
                  <c:v>1.61E-2</c:v>
                </c:pt>
                <c:pt idx="69">
                  <c:v>1.7100000000000001E-2</c:v>
                </c:pt>
                <c:pt idx="70">
                  <c:v>1.8200000000000001E-2</c:v>
                </c:pt>
                <c:pt idx="71">
                  <c:v>1.9400000000000001E-2</c:v>
                </c:pt>
                <c:pt idx="72">
                  <c:v>2.06E-2</c:v>
                </c:pt>
                <c:pt idx="73">
                  <c:v>2.1899999999999999E-2</c:v>
                </c:pt>
                <c:pt idx="74">
                  <c:v>2.3400000000000001E-2</c:v>
                </c:pt>
                <c:pt idx="75">
                  <c:v>2.4899999999999999E-2</c:v>
                </c:pt>
                <c:pt idx="76">
                  <c:v>2.6499999999999999E-2</c:v>
                </c:pt>
                <c:pt idx="77">
                  <c:v>2.8199999999999999E-2</c:v>
                </c:pt>
                <c:pt idx="78">
                  <c:v>0.03</c:v>
                </c:pt>
                <c:pt idx="79">
                  <c:v>3.1899999999999998E-2</c:v>
                </c:pt>
                <c:pt idx="80">
                  <c:v>3.4000000000000002E-2</c:v>
                </c:pt>
                <c:pt idx="81">
                  <c:v>3.6200000000000003E-2</c:v>
                </c:pt>
                <c:pt idx="82">
                  <c:v>3.85E-2</c:v>
                </c:pt>
                <c:pt idx="83">
                  <c:v>4.1000000000000002E-2</c:v>
                </c:pt>
                <c:pt idx="84">
                  <c:v>4.36E-2</c:v>
                </c:pt>
                <c:pt idx="85">
                  <c:v>4.6399999999999997E-2</c:v>
                </c:pt>
                <c:pt idx="86">
                  <c:v>4.9399999999999999E-2</c:v>
                </c:pt>
                <c:pt idx="87">
                  <c:v>5.2600000000000001E-2</c:v>
                </c:pt>
                <c:pt idx="88">
                  <c:v>5.6000000000000001E-2</c:v>
                </c:pt>
                <c:pt idx="89">
                  <c:v>5.96E-2</c:v>
                </c:pt>
                <c:pt idx="90">
                  <c:v>6.3500000000000001E-2</c:v>
                </c:pt>
                <c:pt idx="91">
                  <c:v>6.7599999999999993E-2</c:v>
                </c:pt>
                <c:pt idx="92">
                  <c:v>7.1900000000000006E-2</c:v>
                </c:pt>
                <c:pt idx="93">
                  <c:v>7.6600000000000001E-2</c:v>
                </c:pt>
                <c:pt idx="94">
                  <c:v>8.1500000000000003E-2</c:v>
                </c:pt>
                <c:pt idx="95">
                  <c:v>8.6800000000000002E-2</c:v>
                </c:pt>
                <c:pt idx="96">
                  <c:v>9.2399999999999996E-2</c:v>
                </c:pt>
                <c:pt idx="97">
                  <c:v>9.8299999999999998E-2</c:v>
                </c:pt>
                <c:pt idx="98">
                  <c:v>0.105</c:v>
                </c:pt>
                <c:pt idx="99">
                  <c:v>0.111</c:v>
                </c:pt>
                <c:pt idx="100">
                  <c:v>0.11899999999999999</c:v>
                </c:pt>
                <c:pt idx="101">
                  <c:v>0.126</c:v>
                </c:pt>
                <c:pt idx="102">
                  <c:v>0.13400000000000001</c:v>
                </c:pt>
                <c:pt idx="103">
                  <c:v>0.14299999999999999</c:v>
                </c:pt>
                <c:pt idx="104">
                  <c:v>0.152</c:v>
                </c:pt>
                <c:pt idx="105">
                  <c:v>0.16200000000000001</c:v>
                </c:pt>
                <c:pt idx="106">
                  <c:v>0.17299999999999999</c:v>
                </c:pt>
                <c:pt idx="107">
                  <c:v>0.184</c:v>
                </c:pt>
                <c:pt idx="108">
                  <c:v>0.19600000000000001</c:v>
                </c:pt>
                <c:pt idx="109">
                  <c:v>0.20799999999999999</c:v>
                </c:pt>
                <c:pt idx="110">
                  <c:v>0.222</c:v>
                </c:pt>
                <c:pt idx="111">
                  <c:v>0.23599999999999999</c:v>
                </c:pt>
                <c:pt idx="112">
                  <c:v>0.251</c:v>
                </c:pt>
                <c:pt idx="113">
                  <c:v>0.26700000000000002</c:v>
                </c:pt>
                <c:pt idx="114">
                  <c:v>0.28399999999999997</c:v>
                </c:pt>
                <c:pt idx="115">
                  <c:v>0.30299999999999999</c:v>
                </c:pt>
                <c:pt idx="116">
                  <c:v>0.32200000000000001</c:v>
                </c:pt>
                <c:pt idx="117">
                  <c:v>0.34300000000000003</c:v>
                </c:pt>
                <c:pt idx="118">
                  <c:v>0.36499999999999999</c:v>
                </c:pt>
                <c:pt idx="119">
                  <c:v>0.38900000000000001</c:v>
                </c:pt>
                <c:pt idx="120">
                  <c:v>0.41399999999999998</c:v>
                </c:pt>
                <c:pt idx="121">
                  <c:v>0.441</c:v>
                </c:pt>
                <c:pt idx="122">
                  <c:v>0.46899999999999997</c:v>
                </c:pt>
                <c:pt idx="123">
                  <c:v>0.499</c:v>
                </c:pt>
                <c:pt idx="124">
                  <c:v>0.53200000000000003</c:v>
                </c:pt>
                <c:pt idx="125">
                  <c:v>0.56599999999999995</c:v>
                </c:pt>
                <c:pt idx="126">
                  <c:v>0.60199999999999998</c:v>
                </c:pt>
                <c:pt idx="127">
                  <c:v>0.64100000000000001</c:v>
                </c:pt>
                <c:pt idx="128">
                  <c:v>0.68200000000000005</c:v>
                </c:pt>
                <c:pt idx="129">
                  <c:v>0.72599999999999998</c:v>
                </c:pt>
                <c:pt idx="130">
                  <c:v>0.77300000000000002</c:v>
                </c:pt>
                <c:pt idx="131">
                  <c:v>0.82299999999999995</c:v>
                </c:pt>
                <c:pt idx="132">
                  <c:v>0.876</c:v>
                </c:pt>
                <c:pt idx="133">
                  <c:v>0.93300000000000005</c:v>
                </c:pt>
                <c:pt idx="134">
                  <c:v>0.99299999999999999</c:v>
                </c:pt>
                <c:pt idx="135">
                  <c:v>1.06</c:v>
                </c:pt>
                <c:pt idx="136">
                  <c:v>1.1299999999999999</c:v>
                </c:pt>
                <c:pt idx="137">
                  <c:v>1.2</c:v>
                </c:pt>
                <c:pt idx="138">
                  <c:v>1.28</c:v>
                </c:pt>
                <c:pt idx="139">
                  <c:v>1.36</c:v>
                </c:pt>
                <c:pt idx="140">
                  <c:v>1.44</c:v>
                </c:pt>
                <c:pt idx="141">
                  <c:v>1.54</c:v>
                </c:pt>
                <c:pt idx="142">
                  <c:v>1.64</c:v>
                </c:pt>
                <c:pt idx="143">
                  <c:v>1.74</c:v>
                </c:pt>
                <c:pt idx="144">
                  <c:v>1.86</c:v>
                </c:pt>
                <c:pt idx="145">
                  <c:v>1.97</c:v>
                </c:pt>
                <c:pt idx="146">
                  <c:v>2.1</c:v>
                </c:pt>
                <c:pt idx="147">
                  <c:v>2.2400000000000002</c:v>
                </c:pt>
                <c:pt idx="148">
                  <c:v>2.38</c:v>
                </c:pt>
                <c:pt idx="149">
                  <c:v>2.54</c:v>
                </c:pt>
                <c:pt idx="150">
                  <c:v>2.7</c:v>
                </c:pt>
                <c:pt idx="151">
                  <c:v>2.87</c:v>
                </c:pt>
                <c:pt idx="152">
                  <c:v>3.06</c:v>
                </c:pt>
                <c:pt idx="153">
                  <c:v>3.26</c:v>
                </c:pt>
                <c:pt idx="154">
                  <c:v>3.47</c:v>
                </c:pt>
                <c:pt idx="155">
                  <c:v>3.69</c:v>
                </c:pt>
                <c:pt idx="156">
                  <c:v>3.93</c:v>
                </c:pt>
                <c:pt idx="157">
                  <c:v>4.18</c:v>
                </c:pt>
                <c:pt idx="158">
                  <c:v>4.45</c:v>
                </c:pt>
                <c:pt idx="159">
                  <c:v>4.74</c:v>
                </c:pt>
                <c:pt idx="160">
                  <c:v>5.04</c:v>
                </c:pt>
                <c:pt idx="161">
                  <c:v>5.37</c:v>
                </c:pt>
                <c:pt idx="162">
                  <c:v>5.71</c:v>
                </c:pt>
                <c:pt idx="163">
                  <c:v>6.08</c:v>
                </c:pt>
                <c:pt idx="164">
                  <c:v>6.48</c:v>
                </c:pt>
                <c:pt idx="165">
                  <c:v>6.89</c:v>
                </c:pt>
                <c:pt idx="166">
                  <c:v>7.34</c:v>
                </c:pt>
                <c:pt idx="167">
                  <c:v>7.81</c:v>
                </c:pt>
                <c:pt idx="168">
                  <c:v>8.31</c:v>
                </c:pt>
                <c:pt idx="169">
                  <c:v>8.85</c:v>
                </c:pt>
                <c:pt idx="170">
                  <c:v>9.42</c:v>
                </c:pt>
                <c:pt idx="171">
                  <c:v>10</c:v>
                </c:pt>
                <c:pt idx="172">
                  <c:v>10.7</c:v>
                </c:pt>
                <c:pt idx="173">
                  <c:v>11.4</c:v>
                </c:pt>
                <c:pt idx="174">
                  <c:v>12.1</c:v>
                </c:pt>
                <c:pt idx="175">
                  <c:v>12.9</c:v>
                </c:pt>
                <c:pt idx="176">
                  <c:v>13.7</c:v>
                </c:pt>
                <c:pt idx="177">
                  <c:v>14.6</c:v>
                </c:pt>
                <c:pt idx="178">
                  <c:v>15.5</c:v>
                </c:pt>
                <c:pt idx="179">
                  <c:v>16.5</c:v>
                </c:pt>
                <c:pt idx="180">
                  <c:v>17.600000000000001</c:v>
                </c:pt>
                <c:pt idx="181">
                  <c:v>18.7</c:v>
                </c:pt>
                <c:pt idx="182">
                  <c:v>19.899999999999999</c:v>
                </c:pt>
                <c:pt idx="183">
                  <c:v>21.2</c:v>
                </c:pt>
              </c:numCache>
            </c:numRef>
          </c:xVal>
          <c:yVal>
            <c:numRef>
              <c:f>'4fnew'!$G$2:$G$185</c:f>
              <c:numCache>
                <c:formatCode>0.00E+00</c:formatCode>
                <c:ptCount val="184"/>
                <c:pt idx="0">
                  <c:v>1.7724100000000002E-21</c:v>
                </c:pt>
                <c:pt idx="1">
                  <c:v>2.9268099999999999E-21</c:v>
                </c:pt>
                <c:pt idx="2">
                  <c:v>4.8163600000000004E-21</c:v>
                </c:pt>
                <c:pt idx="3">
                  <c:v>7.9388099999999985E-21</c:v>
                </c:pt>
                <c:pt idx="4">
                  <c:v>1.2995999999999998E-20</c:v>
                </c:pt>
                <c:pt idx="5">
                  <c:v>2.1609000000000004E-20</c:v>
                </c:pt>
                <c:pt idx="6">
                  <c:v>3.5343999999999998E-20</c:v>
                </c:pt>
                <c:pt idx="7">
                  <c:v>5.8563999999999996E-20</c:v>
                </c:pt>
                <c:pt idx="8">
                  <c:v>9.6100000000000012E-20</c:v>
                </c:pt>
                <c:pt idx="9">
                  <c:v>1.5840400000000001E-19</c:v>
                </c:pt>
                <c:pt idx="10">
                  <c:v>2.61121E-19</c:v>
                </c:pt>
                <c:pt idx="11">
                  <c:v>4.3033600000000003E-19</c:v>
                </c:pt>
                <c:pt idx="12">
                  <c:v>7.0896399999999999E-19</c:v>
                </c:pt>
                <c:pt idx="13">
                  <c:v>1.1664E-18</c:v>
                </c:pt>
                <c:pt idx="14">
                  <c:v>1.9320999999999999E-18</c:v>
                </c:pt>
                <c:pt idx="15">
                  <c:v>3.1684E-18</c:v>
                </c:pt>
                <c:pt idx="16">
                  <c:v>5.1984E-18</c:v>
                </c:pt>
                <c:pt idx="17">
                  <c:v>8.5848999999999997E-18</c:v>
                </c:pt>
                <c:pt idx="18">
                  <c:v>1.4137600000000001E-17</c:v>
                </c:pt>
                <c:pt idx="19">
                  <c:v>2.3232400000000003E-17</c:v>
                </c:pt>
                <c:pt idx="20">
                  <c:v>3.8192399999999997E-17</c:v>
                </c:pt>
                <c:pt idx="21">
                  <c:v>6.2884900000000003E-17</c:v>
                </c:pt>
                <c:pt idx="22">
                  <c:v>1.0404000000000001E-16</c:v>
                </c:pt>
                <c:pt idx="23">
                  <c:v>1.6900000000000001E-16</c:v>
                </c:pt>
                <c:pt idx="24">
                  <c:v>2.7889000000000003E-16</c:v>
                </c:pt>
                <c:pt idx="25">
                  <c:v>4.5795999999999995E-16</c:v>
                </c:pt>
                <c:pt idx="26">
                  <c:v>7.5625000000000011E-16</c:v>
                </c:pt>
                <c:pt idx="27">
                  <c:v>1.2460899999999999E-15</c:v>
                </c:pt>
                <c:pt idx="28">
                  <c:v>2.0430400000000002E-15</c:v>
                </c:pt>
                <c:pt idx="29">
                  <c:v>3.3524100000000004E-15</c:v>
                </c:pt>
                <c:pt idx="30">
                  <c:v>5.5204899999999999E-15</c:v>
                </c:pt>
                <c:pt idx="31">
                  <c:v>9.0630400000000014E-15</c:v>
                </c:pt>
                <c:pt idx="32">
                  <c:v>1.4884000000000001E-14</c:v>
                </c:pt>
                <c:pt idx="33">
                  <c:v>2.4335999999999998E-14</c:v>
                </c:pt>
                <c:pt idx="34">
                  <c:v>3.9999999999999994E-14</c:v>
                </c:pt>
                <c:pt idx="35">
                  <c:v>6.5536000000000005E-14</c:v>
                </c:pt>
                <c:pt idx="36">
                  <c:v>1.0758400000000002E-13</c:v>
                </c:pt>
                <c:pt idx="37">
                  <c:v>1.7724100000000003E-13</c:v>
                </c:pt>
                <c:pt idx="38">
                  <c:v>2.8944399999999996E-13</c:v>
                </c:pt>
                <c:pt idx="39">
                  <c:v>4.7472099999999999E-13</c:v>
                </c:pt>
                <c:pt idx="40">
                  <c:v>7.7792399999999997E-13</c:v>
                </c:pt>
                <c:pt idx="41">
                  <c:v>1.2768999999999999E-12</c:v>
                </c:pt>
                <c:pt idx="42">
                  <c:v>2.0736E-12</c:v>
                </c:pt>
                <c:pt idx="43">
                  <c:v>3.4225000000000004E-12</c:v>
                </c:pt>
                <c:pt idx="44">
                  <c:v>5.5695999999999992E-12</c:v>
                </c:pt>
                <c:pt idx="45">
                  <c:v>9.1203999999999998E-12</c:v>
                </c:pt>
                <c:pt idx="46">
                  <c:v>1.4822500000000002E-11</c:v>
                </c:pt>
                <c:pt idx="47">
                  <c:v>2.4206400000000002E-11</c:v>
                </c:pt>
                <c:pt idx="48">
                  <c:v>3.9564099999999999E-11</c:v>
                </c:pt>
                <c:pt idx="49">
                  <c:v>6.4480899999999996E-11</c:v>
                </c:pt>
                <c:pt idx="50">
                  <c:v>1.0404000000000001E-10</c:v>
                </c:pt>
                <c:pt idx="51">
                  <c:v>1.7160999999999999E-10</c:v>
                </c:pt>
                <c:pt idx="52">
                  <c:v>2.7888999999999995E-10</c:v>
                </c:pt>
                <c:pt idx="53">
                  <c:v>4.4944E-10</c:v>
                </c:pt>
                <c:pt idx="54">
                  <c:v>7.2899999999999996E-10</c:v>
                </c:pt>
                <c:pt idx="55">
                  <c:v>1.1833600000000001E-9</c:v>
                </c:pt>
                <c:pt idx="56">
                  <c:v>1.9184400000000003E-9</c:v>
                </c:pt>
                <c:pt idx="57">
                  <c:v>3.1024899999999997E-9</c:v>
                </c:pt>
                <c:pt idx="58">
                  <c:v>5.0126400000000002E-9</c:v>
                </c:pt>
                <c:pt idx="59">
                  <c:v>8.1000000000000014E-9</c:v>
                </c:pt>
                <c:pt idx="60">
                  <c:v>1.2996000000000001E-8</c:v>
                </c:pt>
                <c:pt idx="61">
                  <c:v>2.1025000000000001E-8</c:v>
                </c:pt>
                <c:pt idx="62">
                  <c:v>3.3856000000000002E-8</c:v>
                </c:pt>
                <c:pt idx="63">
                  <c:v>5.4288999999999997E-8</c:v>
                </c:pt>
                <c:pt idx="64">
                  <c:v>8.6435999999999994E-8</c:v>
                </c:pt>
                <c:pt idx="65">
                  <c:v>1.38384E-7</c:v>
                </c:pt>
                <c:pt idx="66">
                  <c:v>2.209E-7</c:v>
                </c:pt>
                <c:pt idx="67">
                  <c:v>3.5164899999999997E-7</c:v>
                </c:pt>
                <c:pt idx="68">
                  <c:v>5.595039999999999E-7</c:v>
                </c:pt>
                <c:pt idx="69">
                  <c:v>8.8736400000000003E-7</c:v>
                </c:pt>
                <c:pt idx="70">
                  <c:v>1.3924000000000002E-6</c:v>
                </c:pt>
                <c:pt idx="71">
                  <c:v>2.2201000000000001E-6</c:v>
                </c:pt>
                <c:pt idx="72">
                  <c:v>3.4968999999999995E-6</c:v>
                </c:pt>
                <c:pt idx="73">
                  <c:v>5.4756000000000006E-6</c:v>
                </c:pt>
                <c:pt idx="74">
                  <c:v>8.5263999999999985E-6</c:v>
                </c:pt>
                <c:pt idx="75">
                  <c:v>1.33225E-5</c:v>
                </c:pt>
                <c:pt idx="76">
                  <c:v>2.07025E-5</c:v>
                </c:pt>
                <c:pt idx="77">
                  <c:v>3.2035600000000002E-5</c:v>
                </c:pt>
                <c:pt idx="78">
                  <c:v>4.94209E-5</c:v>
                </c:pt>
                <c:pt idx="79">
                  <c:v>7.5864100000000011E-5</c:v>
                </c:pt>
                <c:pt idx="80">
                  <c:v>1.1664000000000001E-4</c:v>
                </c:pt>
                <c:pt idx="81">
                  <c:v>1.7689E-4</c:v>
                </c:pt>
                <c:pt idx="82">
                  <c:v>2.6896000000000005E-4</c:v>
                </c:pt>
                <c:pt idx="83">
                  <c:v>4.0401E-4</c:v>
                </c:pt>
                <c:pt idx="84">
                  <c:v>6.1008999999999998E-4</c:v>
                </c:pt>
                <c:pt idx="85">
                  <c:v>9.0600999999999984E-4</c:v>
                </c:pt>
                <c:pt idx="86">
                  <c:v>1.3468900000000003E-3</c:v>
                </c:pt>
                <c:pt idx="87">
                  <c:v>1.9891600000000002E-3</c:v>
                </c:pt>
                <c:pt idx="88">
                  <c:v>2.9159999999999998E-3</c:v>
                </c:pt>
                <c:pt idx="89">
                  <c:v>4.2510399999999993E-3</c:v>
                </c:pt>
                <c:pt idx="90">
                  <c:v>6.1465599999999997E-3</c:v>
                </c:pt>
                <c:pt idx="91">
                  <c:v>8.8360000000000001E-3</c:v>
                </c:pt>
                <c:pt idx="92">
                  <c:v>1.2544000000000001E-2</c:v>
                </c:pt>
                <c:pt idx="93">
                  <c:v>1.7689000000000003E-2</c:v>
                </c:pt>
                <c:pt idx="94">
                  <c:v>2.4964E-2</c:v>
                </c:pt>
                <c:pt idx="95">
                  <c:v>3.4596000000000002E-2</c:v>
                </c:pt>
                <c:pt idx="96">
                  <c:v>4.7960999999999997E-2</c:v>
                </c:pt>
                <c:pt idx="97">
                  <c:v>6.5535999999999997E-2</c:v>
                </c:pt>
                <c:pt idx="98">
                  <c:v>8.8208999999999996E-2</c:v>
                </c:pt>
                <c:pt idx="99">
                  <c:v>0.11833599999999998</c:v>
                </c:pt>
                <c:pt idx="100">
                  <c:v>0.15602500000000002</c:v>
                </c:pt>
                <c:pt idx="101">
                  <c:v>0.20430400000000001</c:v>
                </c:pt>
                <c:pt idx="102">
                  <c:v>0.26419599999999999</c:v>
                </c:pt>
                <c:pt idx="103">
                  <c:v>0.33756099999999994</c:v>
                </c:pt>
                <c:pt idx="104">
                  <c:v>0.42640900000000004</c:v>
                </c:pt>
                <c:pt idx="105">
                  <c:v>0.53144099999999994</c:v>
                </c:pt>
                <c:pt idx="106">
                  <c:v>0.65286400000000011</c:v>
                </c:pt>
                <c:pt idx="107">
                  <c:v>0.79032100000000005</c:v>
                </c:pt>
                <c:pt idx="108">
                  <c:v>0.94478399999999996</c:v>
                </c:pt>
                <c:pt idx="109">
                  <c:v>1.1025</c:v>
                </c:pt>
                <c:pt idx="110">
                  <c:v>1.2995999999999999</c:v>
                </c:pt>
                <c:pt idx="111">
                  <c:v>1.4641</c:v>
                </c:pt>
                <c:pt idx="112">
                  <c:v>1.6384000000000001</c:v>
                </c:pt>
                <c:pt idx="113">
                  <c:v>1.8225000000000002</c:v>
                </c:pt>
                <c:pt idx="114">
                  <c:v>1.9880999999999998</c:v>
                </c:pt>
                <c:pt idx="115">
                  <c:v>2.1025</c:v>
                </c:pt>
                <c:pt idx="116">
                  <c:v>2.1903999999999999</c:v>
                </c:pt>
                <c:pt idx="117">
                  <c:v>2.25</c:v>
                </c:pt>
                <c:pt idx="118">
                  <c:v>2.2801</c:v>
                </c:pt>
                <c:pt idx="119">
                  <c:v>2.25</c:v>
                </c:pt>
                <c:pt idx="120">
                  <c:v>2.1903999999999999</c:v>
                </c:pt>
                <c:pt idx="121">
                  <c:v>2.0735999999999999</c:v>
                </c:pt>
                <c:pt idx="122">
                  <c:v>1.9320999999999997</c:v>
                </c:pt>
                <c:pt idx="123">
                  <c:v>1.7689000000000001</c:v>
                </c:pt>
                <c:pt idx="124">
                  <c:v>1.5625</c:v>
                </c:pt>
                <c:pt idx="125">
                  <c:v>1.3688999999999998</c:v>
                </c:pt>
                <c:pt idx="126">
                  <c:v>1.1664000000000001</c:v>
                </c:pt>
                <c:pt idx="127">
                  <c:v>0.97614400000000001</c:v>
                </c:pt>
                <c:pt idx="128">
                  <c:v>0.79566400000000004</c:v>
                </c:pt>
                <c:pt idx="129">
                  <c:v>0.63361600000000007</c:v>
                </c:pt>
                <c:pt idx="130">
                  <c:v>0.49140099999999992</c:v>
                </c:pt>
                <c:pt idx="131">
                  <c:v>0.37088099999999996</c:v>
                </c:pt>
                <c:pt idx="132">
                  <c:v>0.27352900000000002</c:v>
                </c:pt>
                <c:pt idx="133">
                  <c:v>0.19624900000000001</c:v>
                </c:pt>
                <c:pt idx="134">
                  <c:v>0.13689999999999999</c:v>
                </c:pt>
                <c:pt idx="135">
                  <c:v>9.2415999999999998E-2</c:v>
                </c:pt>
                <c:pt idx="136">
                  <c:v>6.1009000000000001E-2</c:v>
                </c:pt>
                <c:pt idx="137">
                  <c:v>3.8809000000000003E-2</c:v>
                </c:pt>
                <c:pt idx="138">
                  <c:v>2.4025000000000001E-2</c:v>
                </c:pt>
                <c:pt idx="139">
                  <c:v>1.4641E-2</c:v>
                </c:pt>
                <c:pt idx="140">
                  <c:v>8.482410000000001E-3</c:v>
                </c:pt>
                <c:pt idx="141">
                  <c:v>4.7886399999999994E-3</c:v>
                </c:pt>
                <c:pt idx="142">
                  <c:v>2.6112100000000001E-3</c:v>
                </c:pt>
                <c:pt idx="143">
                  <c:v>1.37641E-3</c:v>
                </c:pt>
                <c:pt idx="144">
                  <c:v>7.0224999999999997E-4</c:v>
                </c:pt>
                <c:pt idx="145">
                  <c:v>3.4595999999999992E-4</c:v>
                </c:pt>
                <c:pt idx="146">
                  <c:v>1.6641E-4</c:v>
                </c:pt>
                <c:pt idx="147">
                  <c:v>7.6212900000000003E-5</c:v>
                </c:pt>
                <c:pt idx="148">
                  <c:v>3.3988900000000002E-5</c:v>
                </c:pt>
                <c:pt idx="149">
                  <c:v>1.4668900000000001E-5</c:v>
                </c:pt>
                <c:pt idx="150">
                  <c:v>6.1503999999999996E-6</c:v>
                </c:pt>
                <c:pt idx="151">
                  <c:v>2.5281E-6</c:v>
                </c:pt>
                <c:pt idx="152">
                  <c:v>1.0201000000000002E-6</c:v>
                </c:pt>
                <c:pt idx="153">
                  <c:v>4.0195600000000003E-7</c:v>
                </c:pt>
                <c:pt idx="154">
                  <c:v>1.5760899999999999E-7</c:v>
                </c:pt>
                <c:pt idx="155">
                  <c:v>6.1504000000000006E-8</c:v>
                </c:pt>
                <c:pt idx="156">
                  <c:v>2.4024999999999998E-8</c:v>
                </c:pt>
                <c:pt idx="157">
                  <c:v>9.3122499999999996E-9</c:v>
                </c:pt>
                <c:pt idx="158">
                  <c:v>3.6120099999999998E-9</c:v>
                </c:pt>
                <c:pt idx="159">
                  <c:v>1.3838400000000003E-9</c:v>
                </c:pt>
                <c:pt idx="160">
                  <c:v>5.2441000000000005E-10</c:v>
                </c:pt>
                <c:pt idx="161">
                  <c:v>1.9321000000000002E-10</c:v>
                </c:pt>
                <c:pt idx="162">
                  <c:v>7.0056899999999996E-11</c:v>
                </c:pt>
                <c:pt idx="163">
                  <c:v>2.4403600000000002E-11</c:v>
                </c:pt>
                <c:pt idx="164">
                  <c:v>8.1796000000000012E-12</c:v>
                </c:pt>
                <c:pt idx="165">
                  <c:v>2.6244E-12</c:v>
                </c:pt>
                <c:pt idx="166">
                  <c:v>7.9388100000000002E-13</c:v>
                </c:pt>
                <c:pt idx="167">
                  <c:v>2.29441E-13</c:v>
                </c:pt>
                <c:pt idx="168">
                  <c:v>6.2499999999999999E-14</c:v>
                </c:pt>
                <c:pt idx="169">
                  <c:v>1.6129000000000003E-14</c:v>
                </c:pt>
                <c:pt idx="170">
                  <c:v>3.9438400000000006E-15</c:v>
                </c:pt>
                <c:pt idx="171">
                  <c:v>8.9999999999999983E-16</c:v>
                </c:pt>
                <c:pt idx="172">
                  <c:v>1.9321000000000001E-16</c:v>
                </c:pt>
                <c:pt idx="173">
                  <c:v>3.93129E-17</c:v>
                </c:pt>
                <c:pt idx="174">
                  <c:v>7.4528999999999998E-18</c:v>
                </c:pt>
                <c:pt idx="175">
                  <c:v>1.3455999999999998E-18</c:v>
                </c:pt>
                <c:pt idx="176">
                  <c:v>2.25625E-19</c:v>
                </c:pt>
                <c:pt idx="177">
                  <c:v>3.5720999999999997E-20</c:v>
                </c:pt>
                <c:pt idx="178">
                  <c:v>5.329000000000001E-21</c:v>
                </c:pt>
                <c:pt idx="179">
                  <c:v>0</c:v>
                </c:pt>
                <c:pt idx="180">
                  <c:v>0</c:v>
                </c:pt>
                <c:pt idx="181">
                  <c:v>0</c:v>
                </c:pt>
                <c:pt idx="182">
                  <c:v>0</c:v>
                </c:pt>
                <c:pt idx="183">
                  <c:v>0</c:v>
                </c:pt>
              </c:numCache>
            </c:numRef>
          </c:yVal>
          <c:smooth val="1"/>
        </c:ser>
        <c:dLbls>
          <c:showLegendKey val="0"/>
          <c:showVal val="0"/>
          <c:showCatName val="0"/>
          <c:showSerName val="0"/>
          <c:showPercent val="0"/>
          <c:showBubbleSize val="0"/>
        </c:dLbls>
        <c:axId val="135324800"/>
        <c:axId val="135326336"/>
      </c:scatterChart>
      <c:valAx>
        <c:axId val="135324800"/>
        <c:scaling>
          <c:orientation val="minMax"/>
          <c:max val="1"/>
        </c:scaling>
        <c:delete val="0"/>
        <c:axPos val="b"/>
        <c:numFmt formatCode="0.00E+00" sourceLinked="1"/>
        <c:majorTickMark val="out"/>
        <c:minorTickMark val="none"/>
        <c:tickLblPos val="nextTo"/>
        <c:crossAx val="135326336"/>
        <c:crosses val="autoZero"/>
        <c:crossBetween val="midCat"/>
      </c:valAx>
      <c:valAx>
        <c:axId val="135326336"/>
        <c:scaling>
          <c:orientation val="minMax"/>
        </c:scaling>
        <c:delete val="0"/>
        <c:axPos val="l"/>
        <c:majorGridlines/>
        <c:numFmt formatCode="General" sourceLinked="1"/>
        <c:majorTickMark val="out"/>
        <c:minorTickMark val="none"/>
        <c:tickLblPos val="nextTo"/>
        <c:crossAx val="135324800"/>
        <c:crosses val="autoZero"/>
        <c:crossBetween val="midCat"/>
      </c:valAx>
    </c:plotArea>
    <c:legend>
      <c:legendPos val="r"/>
      <c:layout/>
      <c:overlay val="0"/>
    </c:legend>
    <c:plotVisOnly val="1"/>
    <c:dispBlanksAs val="gap"/>
    <c:showDLblsOverMax val="0"/>
  </c:chart>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770937471888465E-2"/>
          <c:y val="3.6912755191797E-2"/>
          <c:w val="0.89946878427929067"/>
          <c:h val="0.92617448961640603"/>
        </c:manualLayout>
      </c:layout>
      <c:scatterChart>
        <c:scatterStyle val="lineMarker"/>
        <c:varyColors val="0"/>
        <c:ser>
          <c:idx val="0"/>
          <c:order val="0"/>
          <c:spPr>
            <a:ln w="28575">
              <a:noFill/>
            </a:ln>
          </c:spPr>
          <c:marker>
            <c:symbol val="dash"/>
            <c:size val="6"/>
          </c:marker>
          <c:xVal>
            <c:numRef>
              <c:f>'orbital energy'!$C$19:$C$25</c:f>
              <c:numCache>
                <c:formatCode>General</c:formatCode>
                <c:ptCount val="7"/>
                <c:pt idx="0">
                  <c:v>2</c:v>
                </c:pt>
                <c:pt idx="1">
                  <c:v>2</c:v>
                </c:pt>
                <c:pt idx="2">
                  <c:v>2</c:v>
                </c:pt>
                <c:pt idx="3">
                  <c:v>2</c:v>
                </c:pt>
                <c:pt idx="4">
                  <c:v>2</c:v>
                </c:pt>
                <c:pt idx="5">
                  <c:v>2</c:v>
                </c:pt>
                <c:pt idx="6">
                  <c:v>2</c:v>
                </c:pt>
              </c:numCache>
            </c:numRef>
          </c:xVal>
          <c:yVal>
            <c:numRef>
              <c:f>'orbital energy'!$E$19:$E$25</c:f>
              <c:numCache>
                <c:formatCode>0.0000000000_ </c:formatCode>
                <c:ptCount val="7"/>
                <c:pt idx="0">
                  <c:v>-3.5378827208999999</c:v>
                </c:pt>
                <c:pt idx="1">
                  <c:v>-2.8419383905000002</c:v>
                </c:pt>
                <c:pt idx="2">
                  <c:v>-4.4728780970999997</c:v>
                </c:pt>
                <c:pt idx="3">
                  <c:v>-4.3116832915999996</c:v>
                </c:pt>
                <c:pt idx="4">
                  <c:v>-0.65005176770999995</c:v>
                </c:pt>
                <c:pt idx="5">
                  <c:v>-0.57466095697999997</c:v>
                </c:pt>
                <c:pt idx="6">
                  <c:v>-0.32803684310999998</c:v>
                </c:pt>
              </c:numCache>
            </c:numRef>
          </c:yVal>
          <c:smooth val="0"/>
        </c:ser>
        <c:ser>
          <c:idx val="1"/>
          <c:order val="1"/>
          <c:spPr>
            <a:ln w="28575">
              <a:noFill/>
            </a:ln>
          </c:spPr>
          <c:marker>
            <c:symbol val="dash"/>
            <c:size val="5"/>
          </c:marker>
          <c:xVal>
            <c:numRef>
              <c:f>'orbital energy'!$P$13:$P$16</c:f>
              <c:numCache>
                <c:formatCode>General</c:formatCode>
                <c:ptCount val="4"/>
                <c:pt idx="0">
                  <c:v>1</c:v>
                </c:pt>
                <c:pt idx="1">
                  <c:v>1</c:v>
                </c:pt>
                <c:pt idx="2">
                  <c:v>1</c:v>
                </c:pt>
                <c:pt idx="3">
                  <c:v>1</c:v>
                </c:pt>
              </c:numCache>
            </c:numRef>
          </c:xVal>
          <c:yVal>
            <c:numRef>
              <c:f>'orbital energy'!$R$13:$R$16</c:f>
              <c:numCache>
                <c:formatCode>General</c:formatCode>
                <c:ptCount val="4"/>
                <c:pt idx="0">
                  <c:v>-2.8508958</c:v>
                </c:pt>
                <c:pt idx="1">
                  <c:v>-0.26104650000000001</c:v>
                </c:pt>
                <c:pt idx="2">
                  <c:v>-5.0123277499999999</c:v>
                </c:pt>
                <c:pt idx="3">
                  <c:v>-0.71422384999999999</c:v>
                </c:pt>
              </c:numCache>
            </c:numRef>
          </c:yVal>
          <c:smooth val="0"/>
        </c:ser>
        <c:dLbls>
          <c:showLegendKey val="0"/>
          <c:showVal val="0"/>
          <c:showCatName val="0"/>
          <c:showSerName val="0"/>
          <c:showPercent val="0"/>
          <c:showBubbleSize val="0"/>
        </c:dLbls>
        <c:axId val="171180800"/>
        <c:axId val="171182336"/>
      </c:scatterChart>
      <c:valAx>
        <c:axId val="171180800"/>
        <c:scaling>
          <c:orientation val="minMax"/>
          <c:min val="0.5"/>
        </c:scaling>
        <c:delete val="1"/>
        <c:axPos val="b"/>
        <c:numFmt formatCode="General" sourceLinked="1"/>
        <c:majorTickMark val="none"/>
        <c:minorTickMark val="none"/>
        <c:tickLblPos val="nextTo"/>
        <c:crossAx val="171182336"/>
        <c:crosses val="autoZero"/>
        <c:crossBetween val="midCat"/>
      </c:valAx>
      <c:valAx>
        <c:axId val="171182336"/>
        <c:scaling>
          <c:orientation val="minMax"/>
        </c:scaling>
        <c:delete val="0"/>
        <c:axPos val="l"/>
        <c:numFmt formatCode="0_ " sourceLinked="0"/>
        <c:majorTickMark val="out"/>
        <c:minorTickMark val="none"/>
        <c:tickLblPos val="nextTo"/>
        <c:txPr>
          <a:bodyPr/>
          <a:lstStyle/>
          <a:p>
            <a:pPr>
              <a:defRPr sz="1600"/>
            </a:pPr>
            <a:endParaRPr lang="ja-JP"/>
          </a:p>
        </c:txPr>
        <c:crossAx val="171180800"/>
        <c:crosses val="autoZero"/>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Sheet1!$K$110</c:f>
              <c:strCache>
                <c:ptCount val="1"/>
                <c:pt idx="0">
                  <c:v>NR　α(a.u.)</c:v>
                </c:pt>
              </c:strCache>
            </c:strRef>
          </c:tx>
          <c:spPr>
            <a:solidFill>
              <a:schemeClr val="accent1"/>
            </a:solidFill>
            <a:ln>
              <a:noFill/>
            </a:ln>
            <a:effectLst/>
          </c:spPr>
          <c:invertIfNegative val="0"/>
          <c:cat>
            <c:strRef>
              <c:f>Sheet1!$J$111:$J$121</c:f>
              <c:strCache>
                <c:ptCount val="11"/>
                <c:pt idx="0">
                  <c:v>HF</c:v>
                </c:pt>
                <c:pt idx="1">
                  <c:v>MP2</c:v>
                </c:pt>
                <c:pt idx="2">
                  <c:v>CCSD</c:v>
                </c:pt>
                <c:pt idx="3">
                  <c:v>CCSD(T)</c:v>
                </c:pt>
                <c:pt idx="4">
                  <c:v>実験値</c:v>
                </c:pt>
                <c:pt idx="6">
                  <c:v>HF</c:v>
                </c:pt>
                <c:pt idx="7">
                  <c:v>MP2</c:v>
                </c:pt>
                <c:pt idx="8">
                  <c:v>CCSD</c:v>
                </c:pt>
                <c:pt idx="9">
                  <c:v>CCSD(T)</c:v>
                </c:pt>
                <c:pt idx="10">
                  <c:v>実験値</c:v>
                </c:pt>
              </c:strCache>
            </c:strRef>
          </c:cat>
          <c:val>
            <c:numRef>
              <c:f>Sheet1!$K$111:$K$121</c:f>
              <c:numCache>
                <c:formatCode>0.000_ </c:formatCode>
                <c:ptCount val="11"/>
                <c:pt idx="0">
                  <c:v>27.096029953099698</c:v>
                </c:pt>
                <c:pt idx="1">
                  <c:v>27.92003215290606</c:v>
                </c:pt>
                <c:pt idx="2">
                  <c:v>27.888017939403653</c:v>
                </c:pt>
                <c:pt idx="3">
                  <c:v>28.066097002010792</c:v>
                </c:pt>
                <c:pt idx="5">
                  <c:v>0</c:v>
                </c:pt>
                <c:pt idx="6">
                  <c:v>81.180041888728738</c:v>
                </c:pt>
                <c:pt idx="7">
                  <c:v>46.000059228390455</c:v>
                </c:pt>
                <c:pt idx="8">
                  <c:v>60.179445426911116</c:v>
                </c:pt>
                <c:pt idx="9">
                  <c:v>57.659781305119395</c:v>
                </c:pt>
              </c:numCache>
            </c:numRef>
          </c:val>
        </c:ser>
        <c:ser>
          <c:idx val="1"/>
          <c:order val="1"/>
          <c:tx>
            <c:strRef>
              <c:f>Sheet1!$L$110</c:f>
              <c:strCache>
                <c:ptCount val="1"/>
                <c:pt idx="0">
                  <c:v>R α(a.u.)</c:v>
                </c:pt>
              </c:strCache>
            </c:strRef>
          </c:tx>
          <c:spPr>
            <a:solidFill>
              <a:srgbClr val="FF0066"/>
            </a:solidFill>
            <a:ln>
              <a:solidFill>
                <a:srgbClr val="FF0066"/>
              </a:solidFill>
            </a:ln>
            <a:effectLst/>
          </c:spPr>
          <c:invertIfNegative val="0"/>
          <c:cat>
            <c:strRef>
              <c:f>Sheet1!$J$111:$J$121</c:f>
              <c:strCache>
                <c:ptCount val="11"/>
                <c:pt idx="0">
                  <c:v>HF</c:v>
                </c:pt>
                <c:pt idx="1">
                  <c:v>MP2</c:v>
                </c:pt>
                <c:pt idx="2">
                  <c:v>CCSD</c:v>
                </c:pt>
                <c:pt idx="3">
                  <c:v>CCSD(T)</c:v>
                </c:pt>
                <c:pt idx="4">
                  <c:v>実験値</c:v>
                </c:pt>
                <c:pt idx="6">
                  <c:v>HF</c:v>
                </c:pt>
                <c:pt idx="7">
                  <c:v>MP2</c:v>
                </c:pt>
                <c:pt idx="8">
                  <c:v>CCSD</c:v>
                </c:pt>
                <c:pt idx="9">
                  <c:v>CCSD(T)</c:v>
                </c:pt>
                <c:pt idx="10">
                  <c:v>実験値</c:v>
                </c:pt>
              </c:strCache>
            </c:strRef>
          </c:cat>
          <c:val>
            <c:numRef>
              <c:f>Sheet1!$L$111:$L$121</c:f>
              <c:numCache>
                <c:formatCode>0.000_ </c:formatCode>
                <c:ptCount val="11"/>
                <c:pt idx="0">
                  <c:v>26.949965103995055</c:v>
                </c:pt>
                <c:pt idx="1">
                  <c:v>27.258101908955723</c:v>
                </c:pt>
                <c:pt idx="2">
                  <c:v>27.333953767083585</c:v>
                </c:pt>
                <c:pt idx="3">
                  <c:v>27.522037271410227</c:v>
                </c:pt>
                <c:pt idx="5">
                  <c:v>0</c:v>
                </c:pt>
                <c:pt idx="6">
                  <c:v>44.859916670247912</c:v>
                </c:pt>
                <c:pt idx="7">
                  <c:v>28.799695428460836</c:v>
                </c:pt>
                <c:pt idx="8">
                  <c:v>34.980621421709657</c:v>
                </c:pt>
                <c:pt idx="9">
                  <c:v>34.159893402829766</c:v>
                </c:pt>
              </c:numCache>
            </c:numRef>
          </c:val>
        </c:ser>
        <c:ser>
          <c:idx val="2"/>
          <c:order val="2"/>
          <c:tx>
            <c:strRef>
              <c:f>Sheet1!$M$110</c:f>
              <c:strCache>
                <c:ptCount val="1"/>
                <c:pt idx="0">
                  <c:v>実験値</c:v>
                </c:pt>
              </c:strCache>
            </c:strRef>
          </c:tx>
          <c:spPr>
            <a:solidFill>
              <a:schemeClr val="tx1"/>
            </a:solidFill>
            <a:ln>
              <a:noFill/>
            </a:ln>
            <a:effectLst/>
          </c:spPr>
          <c:invertIfNegative val="0"/>
          <c:cat>
            <c:strRef>
              <c:f>Sheet1!$J$111:$J$121</c:f>
              <c:strCache>
                <c:ptCount val="11"/>
                <c:pt idx="0">
                  <c:v>HF</c:v>
                </c:pt>
                <c:pt idx="1">
                  <c:v>MP2</c:v>
                </c:pt>
                <c:pt idx="2">
                  <c:v>CCSD</c:v>
                </c:pt>
                <c:pt idx="3">
                  <c:v>CCSD(T)</c:v>
                </c:pt>
                <c:pt idx="4">
                  <c:v>実験値</c:v>
                </c:pt>
                <c:pt idx="6">
                  <c:v>HF</c:v>
                </c:pt>
                <c:pt idx="7">
                  <c:v>MP2</c:v>
                </c:pt>
                <c:pt idx="8">
                  <c:v>CCSD</c:v>
                </c:pt>
                <c:pt idx="9">
                  <c:v>CCSD(T)</c:v>
                </c:pt>
                <c:pt idx="10">
                  <c:v>実験値</c:v>
                </c:pt>
              </c:strCache>
            </c:strRef>
          </c:cat>
          <c:val>
            <c:numRef>
              <c:f>Sheet1!$M$111:$M$121</c:f>
              <c:numCache>
                <c:formatCode>General</c:formatCode>
                <c:ptCount val="11"/>
                <c:pt idx="4">
                  <c:v>27.815000000000001</c:v>
                </c:pt>
                <c:pt idx="5">
                  <c:v>0</c:v>
                </c:pt>
                <c:pt idx="10">
                  <c:v>33.909999999999997</c:v>
                </c:pt>
              </c:numCache>
            </c:numRef>
          </c:val>
        </c:ser>
        <c:dLbls>
          <c:showLegendKey val="0"/>
          <c:showVal val="0"/>
          <c:showCatName val="0"/>
          <c:showSerName val="0"/>
          <c:showPercent val="0"/>
          <c:showBubbleSize val="0"/>
        </c:dLbls>
        <c:gapWidth val="40"/>
        <c:axId val="171762048"/>
        <c:axId val="171763584"/>
      </c:barChart>
      <c:catAx>
        <c:axId val="17176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171763584"/>
        <c:crosses val="autoZero"/>
        <c:auto val="1"/>
        <c:lblAlgn val="ctr"/>
        <c:lblOffset val="100"/>
        <c:noMultiLvlLbl val="0"/>
      </c:catAx>
      <c:valAx>
        <c:axId val="171763584"/>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171762048"/>
        <c:crosses val="autoZero"/>
        <c:crossBetween val="between"/>
      </c:valAx>
      <c:spPr>
        <a:noFill/>
        <a:ln>
          <a:noFill/>
        </a:ln>
        <a:effectLst/>
      </c:spPr>
    </c:plotArea>
    <c:plotVisOnly val="1"/>
    <c:dispBlanksAs val="gap"/>
    <c:showDLblsOverMax val="0"/>
  </c:chart>
  <c:spPr>
    <a:noFill/>
    <a:ln w="12700">
      <a:noFill/>
    </a:ln>
    <a:effectLst/>
  </c:spPr>
  <c:txPr>
    <a:bodyPr/>
    <a:lstStyle/>
    <a:p>
      <a:pPr>
        <a:defRPr/>
      </a:pPr>
      <a:endParaRPr lang="ja-JP"/>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97226152710112"/>
          <c:y val="6.4223916454887578E-2"/>
          <c:w val="0.86198260797707849"/>
          <c:h val="0.87860684081156526"/>
        </c:manualLayout>
      </c:layout>
      <c:scatterChart>
        <c:scatterStyle val="lineMarker"/>
        <c:varyColors val="0"/>
        <c:ser>
          <c:idx val="1"/>
          <c:order val="0"/>
          <c:tx>
            <c:strRef>
              <c:f>Sheet1!$B$3</c:f>
              <c:strCache>
                <c:ptCount val="1"/>
                <c:pt idx="0">
                  <c:v>HOMO</c:v>
                </c:pt>
              </c:strCache>
            </c:strRef>
          </c:tx>
          <c:spPr>
            <a:ln w="19050" cap="rnd">
              <a:noFill/>
              <a:round/>
            </a:ln>
            <a:effectLst/>
          </c:spPr>
          <c:marker>
            <c:symbol val="circle"/>
            <c:size val="5"/>
            <c:spPr>
              <a:noFill/>
              <a:ln w="9525">
                <a:noFill/>
              </a:ln>
              <a:effectLst/>
            </c:spPr>
          </c:marker>
          <c:yVal>
            <c:numRef>
              <c:f>Sheet1!$C$3:$H$3</c:f>
              <c:numCache>
                <c:formatCode>0.00E+00</c:formatCode>
                <c:ptCount val="6"/>
                <c:pt idx="0">
                  <c:v>-0.45729000400000003</c:v>
                </c:pt>
                <c:pt idx="1">
                  <c:v>-0.43980506000000003</c:v>
                </c:pt>
                <c:pt idx="2">
                  <c:v>-0.49257235799999999</c:v>
                </c:pt>
                <c:pt idx="3">
                  <c:v>-0.26102140099999999</c:v>
                </c:pt>
                <c:pt idx="4">
                  <c:v>-0.32799764999999997</c:v>
                </c:pt>
              </c:numCache>
            </c:numRef>
          </c:yVal>
          <c:smooth val="0"/>
        </c:ser>
        <c:ser>
          <c:idx val="2"/>
          <c:order val="1"/>
          <c:tx>
            <c:strRef>
              <c:f>Sheet1!$B$4</c:f>
              <c:strCache>
                <c:ptCount val="1"/>
                <c:pt idx="0">
                  <c:v>LUMO</c:v>
                </c:pt>
              </c:strCache>
            </c:strRef>
          </c:tx>
          <c:spPr>
            <a:ln w="19050" cap="rnd">
              <a:noFill/>
              <a:round/>
            </a:ln>
            <a:effectLst/>
          </c:spPr>
          <c:marker>
            <c:symbol val="circle"/>
            <c:size val="5"/>
            <c:spPr>
              <a:noFill/>
              <a:ln w="9525">
                <a:noFill/>
              </a:ln>
              <a:effectLst/>
            </c:spPr>
          </c:marker>
          <c:yVal>
            <c:numRef>
              <c:f>Sheet1!$C$4:$H$4</c:f>
              <c:numCache>
                <c:formatCode>0.00E+00</c:formatCode>
                <c:ptCount val="6"/>
                <c:pt idx="0">
                  <c:v>5.9803221900000002E-2</c:v>
                </c:pt>
                <c:pt idx="1">
                  <c:v>5.7065627100000002E-2</c:v>
                </c:pt>
                <c:pt idx="3">
                  <c:v>2.3538313599999999E-2</c:v>
                </c:pt>
                <c:pt idx="4">
                  <c:v>2.61498558E-2</c:v>
                </c:pt>
                <c:pt idx="5">
                  <c:v>2.9925576499999999E-2</c:v>
                </c:pt>
              </c:numCache>
            </c:numRef>
          </c:yVal>
          <c:smooth val="0"/>
        </c:ser>
        <c:dLbls>
          <c:showLegendKey val="0"/>
          <c:showVal val="0"/>
          <c:showCatName val="0"/>
          <c:showSerName val="0"/>
          <c:showPercent val="0"/>
          <c:showBubbleSize val="0"/>
        </c:dLbls>
        <c:axId val="171826176"/>
        <c:axId val="171832448"/>
      </c:scatterChart>
      <c:valAx>
        <c:axId val="171826176"/>
        <c:scaling>
          <c:orientation val="minMax"/>
        </c:scaling>
        <c:delete val="1"/>
        <c:axPos val="b"/>
        <c:majorTickMark val="none"/>
        <c:minorTickMark val="none"/>
        <c:tickLblPos val="nextTo"/>
        <c:crossAx val="171832448"/>
        <c:crosses val="autoZero"/>
        <c:crossBetween val="midCat"/>
      </c:valAx>
      <c:valAx>
        <c:axId val="171832448"/>
        <c:scaling>
          <c:orientation val="minMax"/>
          <c:min val="-0.5"/>
        </c:scaling>
        <c:delete val="0"/>
        <c:axPos val="l"/>
        <c:numFmt formatCode="#,##0.0_ " sourceLinked="0"/>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ja-JP"/>
          </a:p>
        </c:txPr>
        <c:crossAx val="171826176"/>
        <c:crosses val="autoZero"/>
        <c:crossBetween val="midCat"/>
        <c:minorUnit val="0.1"/>
      </c:valAx>
      <c:spPr>
        <a:noFill/>
        <a:ln>
          <a:noFill/>
        </a:ln>
        <a:effectLst/>
      </c:spPr>
    </c:plotArea>
    <c:plotVisOnly val="1"/>
    <c:dispBlanksAs val="gap"/>
    <c:showDLblsOverMax val="0"/>
  </c:chart>
  <c:spPr>
    <a:noFill/>
    <a:ln>
      <a:noFill/>
    </a:ln>
    <a:effectLst/>
  </c:spPr>
  <c:txPr>
    <a:bodyPr/>
    <a:lstStyle/>
    <a:p>
      <a:pPr>
        <a:defRPr sz="20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97226152710112"/>
          <c:y val="6.4223916454887578E-2"/>
          <c:w val="0.86198260797707849"/>
          <c:h val="0.87860684081156526"/>
        </c:manualLayout>
      </c:layout>
      <c:scatterChart>
        <c:scatterStyle val="lineMarker"/>
        <c:varyColors val="0"/>
        <c:ser>
          <c:idx val="1"/>
          <c:order val="0"/>
          <c:tx>
            <c:strRef>
              <c:f>Sheet1!$B$3</c:f>
              <c:strCache>
                <c:ptCount val="1"/>
                <c:pt idx="0">
                  <c:v>HOMO</c:v>
                </c:pt>
              </c:strCache>
            </c:strRef>
          </c:tx>
          <c:spPr>
            <a:ln w="19050" cap="rnd">
              <a:noFill/>
              <a:round/>
            </a:ln>
            <a:effectLst/>
          </c:spPr>
          <c:marker>
            <c:symbol val="circle"/>
            <c:size val="5"/>
            <c:spPr>
              <a:noFill/>
              <a:ln w="9525">
                <a:noFill/>
              </a:ln>
              <a:effectLst/>
            </c:spPr>
          </c:marker>
          <c:yVal>
            <c:numRef>
              <c:f>Sheet1!$C$3:$H$3</c:f>
              <c:numCache>
                <c:formatCode>0.00E+00</c:formatCode>
                <c:ptCount val="6"/>
                <c:pt idx="0">
                  <c:v>-0.45729000400000003</c:v>
                </c:pt>
                <c:pt idx="1">
                  <c:v>-0.43980506000000003</c:v>
                </c:pt>
                <c:pt idx="2">
                  <c:v>-0.49257235799999999</c:v>
                </c:pt>
                <c:pt idx="3">
                  <c:v>-0.26102140099999999</c:v>
                </c:pt>
                <c:pt idx="4">
                  <c:v>-0.32799764999999997</c:v>
                </c:pt>
              </c:numCache>
            </c:numRef>
          </c:yVal>
          <c:smooth val="0"/>
        </c:ser>
        <c:ser>
          <c:idx val="2"/>
          <c:order val="1"/>
          <c:tx>
            <c:strRef>
              <c:f>Sheet1!$B$4</c:f>
              <c:strCache>
                <c:ptCount val="1"/>
                <c:pt idx="0">
                  <c:v>LUMO</c:v>
                </c:pt>
              </c:strCache>
            </c:strRef>
          </c:tx>
          <c:spPr>
            <a:ln w="19050" cap="rnd">
              <a:noFill/>
              <a:round/>
            </a:ln>
            <a:effectLst/>
          </c:spPr>
          <c:marker>
            <c:symbol val="circle"/>
            <c:size val="5"/>
            <c:spPr>
              <a:noFill/>
              <a:ln w="9525">
                <a:noFill/>
              </a:ln>
              <a:effectLst/>
            </c:spPr>
          </c:marker>
          <c:yVal>
            <c:numRef>
              <c:f>Sheet1!$C$4:$H$4</c:f>
              <c:numCache>
                <c:formatCode>0.00E+00</c:formatCode>
                <c:ptCount val="6"/>
                <c:pt idx="0">
                  <c:v>5.9803221900000002E-2</c:v>
                </c:pt>
                <c:pt idx="1">
                  <c:v>5.7065627100000002E-2</c:v>
                </c:pt>
                <c:pt idx="3">
                  <c:v>2.3538313599999999E-2</c:v>
                </c:pt>
                <c:pt idx="4">
                  <c:v>2.61498558E-2</c:v>
                </c:pt>
                <c:pt idx="5">
                  <c:v>2.9925576499999999E-2</c:v>
                </c:pt>
              </c:numCache>
            </c:numRef>
          </c:yVal>
          <c:smooth val="0"/>
        </c:ser>
        <c:dLbls>
          <c:showLegendKey val="0"/>
          <c:showVal val="0"/>
          <c:showCatName val="0"/>
          <c:showSerName val="0"/>
          <c:showPercent val="0"/>
          <c:showBubbleSize val="0"/>
        </c:dLbls>
        <c:axId val="172092032"/>
        <c:axId val="172626688"/>
      </c:scatterChart>
      <c:valAx>
        <c:axId val="172092032"/>
        <c:scaling>
          <c:orientation val="minMax"/>
        </c:scaling>
        <c:delete val="1"/>
        <c:axPos val="b"/>
        <c:majorTickMark val="none"/>
        <c:minorTickMark val="none"/>
        <c:tickLblPos val="nextTo"/>
        <c:crossAx val="172626688"/>
        <c:crosses val="autoZero"/>
        <c:crossBetween val="midCat"/>
      </c:valAx>
      <c:valAx>
        <c:axId val="172626688"/>
        <c:scaling>
          <c:orientation val="minMax"/>
          <c:min val="-0.5"/>
        </c:scaling>
        <c:delete val="0"/>
        <c:axPos val="l"/>
        <c:numFmt formatCode="#,##0.0_ " sourceLinked="0"/>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ja-JP"/>
          </a:p>
        </c:txPr>
        <c:crossAx val="172092032"/>
        <c:crosses val="autoZero"/>
        <c:crossBetween val="midCat"/>
        <c:minorUnit val="0.1"/>
      </c:valAx>
      <c:spPr>
        <a:noFill/>
        <a:ln>
          <a:noFill/>
        </a:ln>
        <a:effectLst/>
      </c:spPr>
    </c:plotArea>
    <c:plotVisOnly val="1"/>
    <c:dispBlanksAs val="gap"/>
    <c:showDLblsOverMax val="0"/>
  </c:chart>
  <c:spPr>
    <a:noFill/>
    <a:ln>
      <a:noFill/>
    </a:ln>
    <a:effectLst/>
  </c:spPr>
  <c:txPr>
    <a:bodyPr/>
    <a:lstStyle/>
    <a:p>
      <a:pPr>
        <a:defRPr sz="2000"/>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5" Type="http://schemas.openxmlformats.org/officeDocument/2006/relationships/image" Target="../media/image51.wmf"/><Relationship Id="rId4" Type="http://schemas.openxmlformats.org/officeDocument/2006/relationships/image" Target="../media/image5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57.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2.wmf"/><Relationship Id="rId4" Type="http://schemas.openxmlformats.org/officeDocument/2006/relationships/image" Target="../media/image6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5" Type="http://schemas.openxmlformats.org/officeDocument/2006/relationships/image" Target="../media/image85.wmf"/><Relationship Id="rId4"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7.wmf"/><Relationship Id="rId1" Type="http://schemas.openxmlformats.org/officeDocument/2006/relationships/image" Target="../media/image86.wmf"/><Relationship Id="rId5" Type="http://schemas.openxmlformats.org/officeDocument/2006/relationships/image" Target="../media/image89.wmf"/><Relationship Id="rId4" Type="http://schemas.openxmlformats.org/officeDocument/2006/relationships/image" Target="../media/image8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5" Type="http://schemas.openxmlformats.org/officeDocument/2006/relationships/image" Target="../media/image94.wmf"/><Relationship Id="rId4" Type="http://schemas.openxmlformats.org/officeDocument/2006/relationships/image" Target="../media/image9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 Id="rId9"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drawing1.xml><?xml version="1.0" encoding="utf-8"?>
<c:userShapes xmlns:c="http://schemas.openxmlformats.org/drawingml/2006/chart">
  <cdr:relSizeAnchor xmlns:cdr="http://schemas.openxmlformats.org/drawingml/2006/chartDrawing">
    <cdr:from>
      <cdr:x>0.08307</cdr:x>
      <cdr:y>0</cdr:y>
    </cdr:from>
    <cdr:to>
      <cdr:x>0.50964</cdr:x>
      <cdr:y>0.95528</cdr:y>
    </cdr:to>
    <cdr:sp macro="" textlink="">
      <cdr:nvSpPr>
        <cdr:cNvPr id="2" name="テキスト ボックス 1"/>
        <cdr:cNvSpPr txBox="1"/>
      </cdr:nvSpPr>
      <cdr:spPr>
        <a:xfrm xmlns:a="http://schemas.openxmlformats.org/drawingml/2006/main">
          <a:off x="630982" y="0"/>
          <a:ext cx="3240360" cy="46805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2400" b="1" dirty="0"/>
        </a:p>
      </cdr:txBody>
    </cdr:sp>
  </cdr:relSizeAnchor>
  <cdr:relSizeAnchor xmlns:cdr="http://schemas.openxmlformats.org/drawingml/2006/chartDrawing">
    <cdr:from>
      <cdr:x>0.56652</cdr:x>
      <cdr:y>0</cdr:y>
    </cdr:from>
    <cdr:to>
      <cdr:x>1</cdr:x>
      <cdr:y>1</cdr:y>
    </cdr:to>
    <cdr:sp macro="" textlink="">
      <cdr:nvSpPr>
        <cdr:cNvPr id="3" name="テキスト ボックス 2"/>
        <cdr:cNvSpPr txBox="1"/>
      </cdr:nvSpPr>
      <cdr:spPr>
        <a:xfrm xmlns:a="http://schemas.openxmlformats.org/drawingml/2006/main">
          <a:off x="4303390" y="0"/>
          <a:ext cx="3292798" cy="48996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2400" b="1" dirty="0"/>
        </a:p>
      </cdr:txBody>
    </cdr:sp>
  </cdr:relSizeAnchor>
  <cdr:relSizeAnchor xmlns:cdr="http://schemas.openxmlformats.org/drawingml/2006/chartDrawing">
    <cdr:from>
      <cdr:x>0.07584</cdr:x>
      <cdr:y>0.01471</cdr:y>
    </cdr:from>
    <cdr:to>
      <cdr:x>0.35227</cdr:x>
      <cdr:y>0.10294</cdr:y>
    </cdr:to>
    <cdr:sp macro="" textlink="">
      <cdr:nvSpPr>
        <cdr:cNvPr id="7" name="テキスト ボックス 6"/>
        <cdr:cNvSpPr txBox="1"/>
      </cdr:nvSpPr>
      <cdr:spPr>
        <a:xfrm xmlns:a="http://schemas.openxmlformats.org/drawingml/2006/main">
          <a:off x="480550" y="60473"/>
          <a:ext cx="1751698" cy="3628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2400" b="1" dirty="0" err="1" smtClean="0"/>
            <a:t>Xe</a:t>
          </a:r>
          <a:r>
            <a:rPr lang="ja-JP" altLang="en-US" sz="2400" b="1" dirty="0" smtClean="0"/>
            <a:t>（</a:t>
          </a:r>
          <a:r>
            <a:rPr lang="en-US" altLang="ja-JP" sz="2400" b="1" dirty="0" smtClean="0"/>
            <a:t>Z</a:t>
          </a:r>
          <a:r>
            <a:rPr lang="ja-JP" altLang="en-US" sz="2400" b="1" dirty="0" smtClean="0"/>
            <a:t>＝</a:t>
          </a:r>
          <a:r>
            <a:rPr lang="en-US" altLang="ja-JP" sz="2400" b="1" dirty="0" smtClean="0"/>
            <a:t>54</a:t>
          </a:r>
          <a:r>
            <a:rPr lang="ja-JP" altLang="en-US" sz="2400" b="1" dirty="0" smtClean="0"/>
            <a:t>）</a:t>
          </a:r>
          <a:endParaRPr lang="en-US" altLang="ja-JP" sz="2400" b="1" dirty="0" smtClean="0"/>
        </a:p>
      </cdr:txBody>
    </cdr:sp>
  </cdr:relSizeAnchor>
  <cdr:relSizeAnchor xmlns:cdr="http://schemas.openxmlformats.org/drawingml/2006/chartDrawing">
    <cdr:from>
      <cdr:x>0.55408</cdr:x>
      <cdr:y>0.01022</cdr:y>
    </cdr:from>
    <cdr:to>
      <cdr:x>0.85278</cdr:x>
      <cdr:y>0.11316</cdr:y>
    </cdr:to>
    <cdr:sp macro="" textlink="">
      <cdr:nvSpPr>
        <cdr:cNvPr id="8" name="テキスト ボックス 7"/>
        <cdr:cNvSpPr txBox="1"/>
      </cdr:nvSpPr>
      <cdr:spPr>
        <a:xfrm xmlns:a="http://schemas.openxmlformats.org/drawingml/2006/main">
          <a:off x="4548381" y="42037"/>
          <a:ext cx="2452002" cy="4233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2400" b="1" dirty="0" smtClean="0"/>
            <a:t>Hg</a:t>
          </a:r>
          <a:r>
            <a:rPr lang="ja-JP" altLang="en-US" sz="2400" b="1" dirty="0" smtClean="0"/>
            <a:t>（</a:t>
          </a:r>
          <a:r>
            <a:rPr lang="en-US" altLang="ja-JP" sz="2400" b="1" dirty="0" smtClean="0"/>
            <a:t>Z</a:t>
          </a:r>
          <a:r>
            <a:rPr lang="ja-JP" altLang="en-US" sz="2400" b="1" dirty="0" smtClean="0"/>
            <a:t>＝</a:t>
          </a:r>
          <a:r>
            <a:rPr lang="en-US" altLang="ja-JP" sz="2400" b="1" dirty="0" smtClean="0"/>
            <a:t>80</a:t>
          </a:r>
          <a:r>
            <a:rPr lang="ja-JP" altLang="en-US" sz="2400" b="1" dirty="0" smtClean="0"/>
            <a:t>）</a:t>
          </a:r>
          <a:endParaRPr lang="en-US" altLang="ja-JP" sz="2400" b="1" dirty="0" smtClean="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F65039-DB4D-4653-8EE1-F2E6AFF00701}" type="datetimeFigureOut">
              <a:rPr kumimoji="1" lang="ja-JP" altLang="en-US" smtClean="0"/>
              <a:t>2017/4/5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E72FA1-EFD5-4A76-B8BD-CE3CE1FD3A8A}" type="slidenum">
              <a:rPr kumimoji="1" lang="ja-JP" altLang="en-US" smtClean="0"/>
              <a:t>‹#›</a:t>
            </a:fld>
            <a:endParaRPr kumimoji="1" lang="ja-JP" altLang="en-US"/>
          </a:p>
        </p:txBody>
      </p:sp>
    </p:spTree>
    <p:extLst>
      <p:ext uri="{BB962C8B-B14F-4D97-AF65-F5344CB8AC3E}">
        <p14:creationId xmlns:p14="http://schemas.microsoft.com/office/powerpoint/2010/main" val="16316104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E72FA1-EFD5-4A76-B8BD-CE3CE1FD3A8A}" type="slidenum">
              <a:rPr kumimoji="1" lang="ja-JP" altLang="en-US" smtClean="0"/>
              <a:t>1</a:t>
            </a:fld>
            <a:endParaRPr kumimoji="1" lang="ja-JP" altLang="en-US"/>
          </a:p>
        </p:txBody>
      </p:sp>
    </p:spTree>
    <p:extLst>
      <p:ext uri="{BB962C8B-B14F-4D97-AF65-F5344CB8AC3E}">
        <p14:creationId xmlns:p14="http://schemas.microsoft.com/office/powerpoint/2010/main" val="3764058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ea typeface="ＭＳ Ｐ明朝" pitchFamily="18"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E72FA1-EFD5-4A76-B8BD-CE3CE1FD3A8A}" type="slidenum">
              <a:rPr kumimoji="1" lang="ja-JP" altLang="en-US" smtClean="0"/>
              <a:t>38</a:t>
            </a:fld>
            <a:endParaRPr kumimoji="1" lang="ja-JP" altLang="en-US"/>
          </a:p>
        </p:txBody>
      </p:sp>
    </p:spTree>
    <p:extLst>
      <p:ext uri="{BB962C8B-B14F-4D97-AF65-F5344CB8AC3E}">
        <p14:creationId xmlns:p14="http://schemas.microsoft.com/office/powerpoint/2010/main" val="31731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ea typeface="ＭＳ Ｐ明朝"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ea typeface="ＭＳ Ｐ明朝" charset="-128"/>
              </a:rPr>
              <a:t>これは模式図で、個体を記述するバンド計算での解釈が必要　実際のバンド計算でも同じ傾向が出ている</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But</a:t>
            </a:r>
            <a:r>
              <a:rPr kumimoji="1" lang="en-US" altLang="ja-JP" baseline="0" dirty="0" smtClean="0"/>
              <a:t> before going to my EDM talk let me introduce my </a:t>
            </a:r>
            <a:r>
              <a:rPr kumimoji="1" lang="en-US" altLang="ja-JP" baseline="0" dirty="0" err="1" smtClean="0"/>
              <a:t>reserch</a:t>
            </a:r>
            <a:r>
              <a:rPr kumimoji="1" lang="en-US" altLang="ja-JP" baseline="0" dirty="0" smtClean="0"/>
              <a:t> interest. I am more interested in applications of relativistic quantum chemistry and one of my </a:t>
            </a:r>
            <a:r>
              <a:rPr kumimoji="1" lang="en-US" altLang="ja-JP" baseline="0" dirty="0" err="1" smtClean="0"/>
              <a:t>maijor</a:t>
            </a:r>
            <a:r>
              <a:rPr kumimoji="1" lang="en-US" altLang="ja-JP" baseline="0" dirty="0" smtClean="0"/>
              <a:t> works are isotope chemistry related with nuclear volume effect, which is important for the discussion geochemistry and so on The other major work is based on fundamental physics like EDM, BO correction for the </a:t>
            </a:r>
            <a:r>
              <a:rPr kumimoji="1" lang="en-US" altLang="ja-JP" baseline="0" dirty="0" err="1" smtClean="0"/>
              <a:t>Nuewtonian</a:t>
            </a:r>
            <a:r>
              <a:rPr kumimoji="1" lang="en-US" altLang="ja-JP" baseline="0" dirty="0" smtClean="0"/>
              <a:t> gravitation correction, proton electron mass ratio variance, double </a:t>
            </a:r>
            <a:r>
              <a:rPr kumimoji="1" lang="en-US" altLang="ja-JP" baseline="0" dirty="0" err="1" smtClean="0"/>
              <a:t>betadecay</a:t>
            </a:r>
            <a:r>
              <a:rPr kumimoji="1" lang="en-US" altLang="ja-JP" baseline="0" dirty="0" smtClean="0"/>
              <a:t> and so on.</a:t>
            </a:r>
            <a:endParaRPr kumimoji="1" lang="ja-JP" altLang="en-US" dirty="0"/>
          </a:p>
        </p:txBody>
      </p:sp>
      <p:sp>
        <p:nvSpPr>
          <p:cNvPr id="4" name="スライド番号プレースホルダー 3"/>
          <p:cNvSpPr>
            <a:spLocks noGrp="1"/>
          </p:cNvSpPr>
          <p:nvPr>
            <p:ph type="sldNum" sz="quarter" idx="10"/>
          </p:nvPr>
        </p:nvSpPr>
        <p:spPr/>
        <p:txBody>
          <a:bodyPr/>
          <a:lstStyle/>
          <a:p>
            <a:fld id="{E2E72FA1-EFD5-4A76-B8BD-CE3CE1FD3A8A}" type="slidenum">
              <a:rPr kumimoji="1" lang="ja-JP" altLang="en-US" smtClean="0"/>
              <a:t>2</a:t>
            </a:fld>
            <a:endParaRPr kumimoji="1" lang="ja-JP" altLang="en-US"/>
          </a:p>
        </p:txBody>
      </p:sp>
    </p:spTree>
    <p:extLst>
      <p:ext uri="{BB962C8B-B14F-4D97-AF65-F5344CB8AC3E}">
        <p14:creationId xmlns:p14="http://schemas.microsoft.com/office/powerpoint/2010/main" val="2605308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ea typeface="ＭＳ Ｐ明朝" pitchFamily="18"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8C11275-E266-46A8-B5D3-C73F519EFD53}" type="slidenum">
              <a:rPr lang="en-US" altLang="ja-JP" smtClean="0"/>
              <a:pPr/>
              <a:t>49</a:t>
            </a:fld>
            <a:endParaRPr lang="en-US" altLang="ja-JP"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altLang="ja-JP" dirty="0" smtClean="0"/>
              <a:t>EDM</a:t>
            </a:r>
            <a:r>
              <a:rPr lang="en-US" altLang="ja-JP" baseline="0" dirty="0" smtClean="0"/>
              <a:t> of … is one of the candidate for the evidence of the CP violation. Assume that the EDM is </a:t>
            </a:r>
            <a:r>
              <a:rPr lang="en-US" altLang="ja-JP" baseline="0" dirty="0" err="1" smtClean="0"/>
              <a:t>paralle</a:t>
            </a:r>
            <a:r>
              <a:rPr lang="en-US" altLang="ja-JP" baseline="0" dirty="0" smtClean="0"/>
              <a:t> to spin axis, and consider the time reversal </a:t>
            </a:r>
            <a:r>
              <a:rPr lang="en-US" altLang="ja-JP" baseline="0" dirty="0" err="1" smtClean="0"/>
              <a:t>opration</a:t>
            </a:r>
            <a:r>
              <a:rPr lang="en-US" altLang="ja-JP" baseline="0" dirty="0" smtClean="0"/>
              <a:t>. momentum becomes negative and position remains in same way, so angular momentum p cross r is </a:t>
            </a:r>
            <a:endParaRPr lang="ja-JP" altLang="ja-JP"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294AF66-343D-40E8-A4F5-35CA8E6BF332}" type="slidenum">
              <a:rPr kumimoji="1" lang="ja-JP" altLang="en-US" smtClean="0"/>
              <a:t>58</a:t>
            </a:fld>
            <a:endParaRPr kumimoji="1" lang="ja-JP" altLang="en-US"/>
          </a:p>
        </p:txBody>
      </p:sp>
    </p:spTree>
    <p:extLst>
      <p:ext uri="{BB962C8B-B14F-4D97-AF65-F5344CB8AC3E}">
        <p14:creationId xmlns:p14="http://schemas.microsoft.com/office/powerpoint/2010/main" val="1409597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E72FA1-EFD5-4A76-B8BD-CE3CE1FD3A8A}" type="slidenum">
              <a:rPr kumimoji="1" lang="ja-JP" altLang="en-US" smtClean="0"/>
              <a:t>64</a:t>
            </a:fld>
            <a:endParaRPr kumimoji="1" lang="ja-JP" altLang="en-US"/>
          </a:p>
        </p:txBody>
      </p:sp>
    </p:spTree>
    <p:extLst>
      <p:ext uri="{BB962C8B-B14F-4D97-AF65-F5344CB8AC3E}">
        <p14:creationId xmlns:p14="http://schemas.microsoft.com/office/powerpoint/2010/main" val="1698476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E72FA1-EFD5-4A76-B8BD-CE3CE1FD3A8A}" type="slidenum">
              <a:rPr kumimoji="1" lang="ja-JP" altLang="en-US" smtClean="0"/>
              <a:t>65</a:t>
            </a:fld>
            <a:endParaRPr kumimoji="1" lang="ja-JP" altLang="en-US"/>
          </a:p>
        </p:txBody>
      </p:sp>
    </p:spTree>
    <p:extLst>
      <p:ext uri="{BB962C8B-B14F-4D97-AF65-F5344CB8AC3E}">
        <p14:creationId xmlns:p14="http://schemas.microsoft.com/office/powerpoint/2010/main" val="1698476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E72FA1-EFD5-4A76-B8BD-CE3CE1FD3A8A}" type="slidenum">
              <a:rPr kumimoji="1" lang="ja-JP" altLang="en-US" smtClean="0"/>
              <a:t>66</a:t>
            </a:fld>
            <a:endParaRPr kumimoji="1" lang="ja-JP" altLang="en-US"/>
          </a:p>
        </p:txBody>
      </p:sp>
    </p:spTree>
    <p:extLst>
      <p:ext uri="{BB962C8B-B14F-4D97-AF65-F5344CB8AC3E}">
        <p14:creationId xmlns:p14="http://schemas.microsoft.com/office/powerpoint/2010/main" val="3156287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E72FA1-EFD5-4A76-B8BD-CE3CE1FD3A8A}" type="slidenum">
              <a:rPr kumimoji="1" lang="ja-JP" altLang="en-US" smtClean="0"/>
              <a:t>67</a:t>
            </a:fld>
            <a:endParaRPr kumimoji="1" lang="ja-JP" altLang="en-US"/>
          </a:p>
        </p:txBody>
      </p:sp>
    </p:spTree>
    <p:extLst>
      <p:ext uri="{BB962C8B-B14F-4D97-AF65-F5344CB8AC3E}">
        <p14:creationId xmlns:p14="http://schemas.microsoft.com/office/powerpoint/2010/main" val="2155996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E72FA1-EFD5-4A76-B8BD-CE3CE1FD3A8A}" type="slidenum">
              <a:rPr kumimoji="1" lang="ja-JP" altLang="en-US" smtClean="0"/>
              <a:t>68</a:t>
            </a:fld>
            <a:endParaRPr kumimoji="1" lang="ja-JP" altLang="en-US"/>
          </a:p>
        </p:txBody>
      </p:sp>
    </p:spTree>
    <p:extLst>
      <p:ext uri="{BB962C8B-B14F-4D97-AF65-F5344CB8AC3E}">
        <p14:creationId xmlns:p14="http://schemas.microsoft.com/office/powerpoint/2010/main" val="3141422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smtClean="0">
                <a:latin typeface="Arial" pitchFamily="34" charset="0"/>
              </a:rPr>
              <a:t>4</a:t>
            </a:r>
            <a:r>
              <a:rPr lang="ja-JP" altLang="en-US" smtClean="0">
                <a:latin typeface="Arial" pitchFamily="34" charset="0"/>
              </a:rPr>
              <a:t>成分の説明</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lang="ja-JP" altLang="ja-JP" dirty="0"/>
                  <a:t>核の質量項は換算分配関数比（</a:t>
                </a:r>
                <a14:m>
                  <m:oMath xmlns:m="http://schemas.openxmlformats.org/officeDocument/2006/math">
                    <m:func>
                      <m:funcPr>
                        <m:ctrlPr>
                          <a:rPr lang="ja-JP" altLang="ja-JP" i="1">
                            <a:latin typeface="Cambria Math"/>
                          </a:rPr>
                        </m:ctrlPr>
                      </m:funcPr>
                      <m:fName>
                        <m:r>
                          <m:rPr>
                            <m:sty m:val="p"/>
                          </m:rPr>
                          <a:rPr lang="en-US" altLang="ja-JP">
                            <a:latin typeface="Cambria Math"/>
                          </a:rPr>
                          <m:t>ln</m:t>
                        </m:r>
                      </m:fName>
                      <m:e>
                        <m:r>
                          <a:rPr lang="en-US" altLang="ja-JP" i="1">
                            <a:latin typeface="Cambria Math"/>
                          </a:rPr>
                          <m:t>𝛽</m:t>
                        </m:r>
                      </m:e>
                    </m:func>
                  </m:oMath>
                </a14:m>
                <a:r>
                  <a:rPr lang="ja-JP" altLang="ja-JP" dirty="0"/>
                  <a:t>）の差で計算されます。換算分配関数比は調和近似下でボルツマン分布を仮定してこのように定義されます。この</a:t>
                </a:r>
                <a:r>
                  <a:rPr lang="en-US" altLang="ja-JP" dirty="0"/>
                  <a:t>u</a:t>
                </a:r>
                <a:r>
                  <a:rPr lang="ja-JP" altLang="ja-JP" dirty="0"/>
                  <a:t>の中に、調和振動数を含むことから、核の質量項（</a:t>
                </a:r>
                <a14:m>
                  <m:oMath xmlns:m="http://schemas.openxmlformats.org/officeDocument/2006/math">
                    <m:sSub>
                      <m:sSubPr>
                        <m:ctrlPr>
                          <a:rPr lang="ja-JP" altLang="ja-JP" i="1">
                            <a:latin typeface="Cambria Math"/>
                          </a:rPr>
                        </m:ctrlPr>
                      </m:sSubPr>
                      <m:e>
                        <m:r>
                          <m:rPr>
                            <m:sty m:val="p"/>
                          </m:rPr>
                          <a:rPr lang="en-US" altLang="ja-JP">
                            <a:latin typeface="Cambria Math"/>
                          </a:rPr>
                          <m:t>ln</m:t>
                        </m:r>
                        <m:r>
                          <a:rPr lang="en-US" altLang="ja-JP" i="1">
                            <a:latin typeface="Cambria Math"/>
                          </a:rPr>
                          <m:t>𝐾</m:t>
                        </m:r>
                      </m:e>
                      <m:sub>
                        <m:r>
                          <a:rPr lang="en-US" altLang="ja-JP" i="1">
                            <a:latin typeface="Cambria Math"/>
                          </a:rPr>
                          <m:t>𝑛𝑚</m:t>
                        </m:r>
                      </m:sub>
                    </m:sSub>
                  </m:oMath>
                </a14:m>
                <a:r>
                  <a:rPr lang="ja-JP" altLang="ja-JP" dirty="0"/>
                  <a:t>）は、分子や結晶の調和振動数を求めることで計算可能な量です。</a:t>
                </a:r>
              </a:p>
            </p:txBody>
          </p:sp>
        </mc:Choice>
        <mc:Fallback xmlns="">
          <p:sp>
            <p:nvSpPr>
              <p:cNvPr id="3" name="ノート プレースホルダー 2"/>
              <p:cNvSpPr>
                <a:spLocks noGrp="1"/>
              </p:cNvSpPr>
              <p:nvPr>
                <p:ph type="body" idx="1"/>
              </p:nvPr>
            </p:nvSpPr>
            <p:spPr/>
            <p:txBody>
              <a:bodyPr/>
              <a:lstStyle/>
              <a:p>
                <a:r>
                  <a:rPr lang="ja-JP" altLang="ja-JP" dirty="0"/>
                  <a:t>核の質量項は換算分配関数比（</a:t>
                </a:r>
                <a:r>
                  <a:rPr lang="en-US" altLang="ja-JP" i="0"/>
                  <a:t>ln</a:t>
                </a:r>
                <a:r>
                  <a:rPr lang="ja-JP" altLang="ja-JP" i="0"/>
                  <a:t>⁡</a:t>
                </a:r>
                <a:r>
                  <a:rPr lang="en-US" altLang="ja-JP" i="0"/>
                  <a:t>𝛽</a:t>
                </a:r>
                <a:r>
                  <a:rPr lang="ja-JP" altLang="ja-JP" dirty="0"/>
                  <a:t>）の差で計算されます。換算分配関数比は調和近似下でボルツマン分布を仮定してこのように定義されます。この</a:t>
                </a:r>
                <a:r>
                  <a:rPr lang="en-US" altLang="ja-JP" dirty="0"/>
                  <a:t>u</a:t>
                </a:r>
                <a:r>
                  <a:rPr lang="ja-JP" altLang="ja-JP" dirty="0"/>
                  <a:t>の中に、調和振動数を含むことから、核の質量項（</a:t>
                </a:r>
                <a:r>
                  <a:rPr lang="ja-JP" altLang="ja-JP" i="0"/>
                  <a:t>〖</a:t>
                </a:r>
                <a:r>
                  <a:rPr lang="en-US" altLang="ja-JP" i="0"/>
                  <a:t>ln𝐾</a:t>
                </a:r>
                <a:r>
                  <a:rPr lang="ja-JP" altLang="ja-JP" i="0"/>
                  <a:t>〗_</a:t>
                </a:r>
                <a:r>
                  <a:rPr lang="en-US" altLang="ja-JP" i="0"/>
                  <a:t>𝑛𝑚</a:t>
                </a:r>
                <a:r>
                  <a:rPr lang="ja-JP" altLang="ja-JP" dirty="0"/>
                  <a:t>）は、分子や結晶の調和振動数を求めることで計算可能な量です。</a:t>
                </a:r>
              </a:p>
            </p:txBody>
          </p:sp>
        </mc:Fallback>
      </mc:AlternateContent>
      <p:sp>
        <p:nvSpPr>
          <p:cNvPr id="4" name="スライド番号プレースホルダー 3"/>
          <p:cNvSpPr>
            <a:spLocks noGrp="1"/>
          </p:cNvSpPr>
          <p:nvPr>
            <p:ph type="sldNum" sz="quarter" idx="10"/>
          </p:nvPr>
        </p:nvSpPr>
        <p:spPr/>
        <p:txBody>
          <a:bodyPr/>
          <a:lstStyle/>
          <a:p>
            <a:fld id="{5FE059B1-598C-4548-8738-8C11EF5EEDA6}" type="slidenum">
              <a:rPr kumimoji="1" lang="ja-JP" altLang="en-US" smtClean="0"/>
              <a:t>71</a:t>
            </a:fld>
            <a:endParaRPr kumimoji="1" lang="ja-JP" altLang="en-US"/>
          </a:p>
        </p:txBody>
      </p:sp>
    </p:spTree>
    <p:extLst>
      <p:ext uri="{BB962C8B-B14F-4D97-AF65-F5344CB8AC3E}">
        <p14:creationId xmlns:p14="http://schemas.microsoft.com/office/powerpoint/2010/main" val="1875877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ea typeface="ＭＳ Ｐ明朝" pitchFamily="1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ea typeface="ＭＳ Ｐ明朝" pitchFamily="18"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ea typeface="ＭＳ Ｐ明朝" pitchFamily="18"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ea typeface="ＭＳ Ｐ明朝" pitchFamily="18"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ea typeface="ＭＳ Ｐ明朝" pitchFamily="18"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ea typeface="ＭＳ Ｐ明朝" pitchFamily="1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36D5E1F-212B-4BDB-86B0-C72ACDE1945A}" type="datetimeFigureOut">
              <a:rPr kumimoji="1" lang="ja-JP" altLang="en-US" smtClean="0"/>
              <a:t>2017/4/5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A9C0DB-647A-4E0B-A8CF-7E7B97E3C847}" type="slidenum">
              <a:rPr kumimoji="1" lang="ja-JP" altLang="en-US" smtClean="0"/>
              <a:t>‹#›</a:t>
            </a:fld>
            <a:endParaRPr kumimoji="1" lang="ja-JP" altLang="en-US"/>
          </a:p>
        </p:txBody>
      </p:sp>
    </p:spTree>
    <p:extLst>
      <p:ext uri="{BB962C8B-B14F-4D97-AF65-F5344CB8AC3E}">
        <p14:creationId xmlns:p14="http://schemas.microsoft.com/office/powerpoint/2010/main" val="20976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36D5E1F-212B-4BDB-86B0-C72ACDE1945A}" type="datetimeFigureOut">
              <a:rPr kumimoji="1" lang="ja-JP" altLang="en-US" smtClean="0"/>
              <a:t>2017/4/5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A9C0DB-647A-4E0B-A8CF-7E7B97E3C847}" type="slidenum">
              <a:rPr kumimoji="1" lang="ja-JP" altLang="en-US" smtClean="0"/>
              <a:t>‹#›</a:t>
            </a:fld>
            <a:endParaRPr kumimoji="1" lang="ja-JP" altLang="en-US"/>
          </a:p>
        </p:txBody>
      </p:sp>
    </p:spTree>
    <p:extLst>
      <p:ext uri="{BB962C8B-B14F-4D97-AF65-F5344CB8AC3E}">
        <p14:creationId xmlns:p14="http://schemas.microsoft.com/office/powerpoint/2010/main" val="739506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36D5E1F-212B-4BDB-86B0-C72ACDE1945A}" type="datetimeFigureOut">
              <a:rPr kumimoji="1" lang="ja-JP" altLang="en-US" smtClean="0"/>
              <a:t>2017/4/5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A9C0DB-647A-4E0B-A8CF-7E7B97E3C847}" type="slidenum">
              <a:rPr kumimoji="1" lang="ja-JP" altLang="en-US" smtClean="0"/>
              <a:t>‹#›</a:t>
            </a:fld>
            <a:endParaRPr kumimoji="1" lang="ja-JP" altLang="en-US"/>
          </a:p>
        </p:txBody>
      </p:sp>
    </p:spTree>
    <p:extLst>
      <p:ext uri="{BB962C8B-B14F-4D97-AF65-F5344CB8AC3E}">
        <p14:creationId xmlns:p14="http://schemas.microsoft.com/office/powerpoint/2010/main" val="1167672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65B5159-B288-4CB8-81F5-FEA473F66FCA}" type="datetimeFigureOut">
              <a:rPr lang="ja-JP" altLang="en-US">
                <a:solidFill>
                  <a:prstClr val="black">
                    <a:tint val="75000"/>
                  </a:prstClr>
                </a:solidFill>
              </a:rPr>
              <a:pPr/>
              <a:t>2017/4/5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540A32-3744-4765-A2D5-88BC3300BC08}"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7662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65B5159-B288-4CB8-81F5-FEA473F66FCA}" type="datetimeFigureOut">
              <a:rPr lang="ja-JP" altLang="en-US">
                <a:solidFill>
                  <a:prstClr val="black">
                    <a:tint val="75000"/>
                  </a:prstClr>
                </a:solidFill>
              </a:rPr>
              <a:pPr/>
              <a:t>2017/4/5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540A32-3744-4765-A2D5-88BC3300BC08}"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68145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65B5159-B288-4CB8-81F5-FEA473F66FCA}" type="datetimeFigureOut">
              <a:rPr lang="ja-JP" altLang="en-US">
                <a:solidFill>
                  <a:prstClr val="black">
                    <a:tint val="75000"/>
                  </a:prstClr>
                </a:solidFill>
              </a:rPr>
              <a:pPr/>
              <a:t>2017/4/5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540A32-3744-4765-A2D5-88BC3300BC08}"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9880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65B5159-B288-4CB8-81F5-FEA473F66FCA}" type="datetimeFigureOut">
              <a:rPr lang="ja-JP" altLang="en-US">
                <a:solidFill>
                  <a:prstClr val="black">
                    <a:tint val="75000"/>
                  </a:prstClr>
                </a:solidFill>
              </a:rPr>
              <a:pPr/>
              <a:t>2017/4/5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6540A32-3744-4765-A2D5-88BC3300BC08}"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5119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65B5159-B288-4CB8-81F5-FEA473F66FCA}" type="datetimeFigureOut">
              <a:rPr lang="ja-JP" altLang="en-US">
                <a:solidFill>
                  <a:prstClr val="black">
                    <a:tint val="75000"/>
                  </a:prstClr>
                </a:solidFill>
              </a:rPr>
              <a:pPr/>
              <a:t>2017/4/5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6540A32-3744-4765-A2D5-88BC3300BC08}"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16956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65B5159-B288-4CB8-81F5-FEA473F66FCA}" type="datetimeFigureOut">
              <a:rPr lang="ja-JP" altLang="en-US">
                <a:solidFill>
                  <a:prstClr val="black">
                    <a:tint val="75000"/>
                  </a:prstClr>
                </a:solidFill>
              </a:rPr>
              <a:pPr/>
              <a:t>2017/4/5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6540A32-3744-4765-A2D5-88BC3300BC08}"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8878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65B5159-B288-4CB8-81F5-FEA473F66FCA}" type="datetimeFigureOut">
              <a:rPr lang="ja-JP" altLang="en-US">
                <a:solidFill>
                  <a:prstClr val="black">
                    <a:tint val="75000"/>
                  </a:prstClr>
                </a:solidFill>
              </a:rPr>
              <a:pPr/>
              <a:t>2017/4/5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6540A32-3744-4765-A2D5-88BC3300BC08}"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0861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65B5159-B288-4CB8-81F5-FEA473F66FCA}" type="datetimeFigureOut">
              <a:rPr lang="ja-JP" altLang="en-US">
                <a:solidFill>
                  <a:prstClr val="black">
                    <a:tint val="75000"/>
                  </a:prstClr>
                </a:solidFill>
              </a:rPr>
              <a:pPr/>
              <a:t>2017/4/5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6540A32-3744-4765-A2D5-88BC3300BC08}"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5533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36D5E1F-212B-4BDB-86B0-C72ACDE1945A}" type="datetimeFigureOut">
              <a:rPr kumimoji="1" lang="ja-JP" altLang="en-US" smtClean="0"/>
              <a:t>2017/4/5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A9C0DB-647A-4E0B-A8CF-7E7B97E3C847}" type="slidenum">
              <a:rPr kumimoji="1" lang="ja-JP" altLang="en-US" smtClean="0"/>
              <a:t>‹#›</a:t>
            </a:fld>
            <a:endParaRPr kumimoji="1" lang="ja-JP" altLang="en-US"/>
          </a:p>
        </p:txBody>
      </p:sp>
    </p:spTree>
    <p:extLst>
      <p:ext uri="{BB962C8B-B14F-4D97-AF65-F5344CB8AC3E}">
        <p14:creationId xmlns:p14="http://schemas.microsoft.com/office/powerpoint/2010/main" val="3661934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65B5159-B288-4CB8-81F5-FEA473F66FCA}" type="datetimeFigureOut">
              <a:rPr lang="ja-JP" altLang="en-US">
                <a:solidFill>
                  <a:prstClr val="black">
                    <a:tint val="75000"/>
                  </a:prstClr>
                </a:solidFill>
              </a:rPr>
              <a:pPr/>
              <a:t>2017/4/5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6540A32-3744-4765-A2D5-88BC3300BC08}"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29101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65B5159-B288-4CB8-81F5-FEA473F66FCA}" type="datetimeFigureOut">
              <a:rPr lang="ja-JP" altLang="en-US">
                <a:solidFill>
                  <a:prstClr val="black">
                    <a:tint val="75000"/>
                  </a:prstClr>
                </a:solidFill>
              </a:rPr>
              <a:pPr/>
              <a:t>2017/4/5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540A32-3744-4765-A2D5-88BC3300BC08}"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37524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65B5159-B288-4CB8-81F5-FEA473F66FCA}" type="datetimeFigureOut">
              <a:rPr lang="ja-JP" altLang="en-US">
                <a:solidFill>
                  <a:prstClr val="black">
                    <a:tint val="75000"/>
                  </a:prstClr>
                </a:solidFill>
              </a:rPr>
              <a:pPr/>
              <a:t>2017/4/5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540A32-3744-4765-A2D5-88BC3300BC08}"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0856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7747F86-CA80-472E-9E44-25F6E6236F43}" type="datetime1">
              <a:rPr lang="ja-JP" altLang="en-US" smtClean="0">
                <a:solidFill>
                  <a:prstClr val="black">
                    <a:tint val="75000"/>
                  </a:prstClr>
                </a:solidFill>
              </a:rPr>
              <a:pPr/>
              <a:t>2017/4/5</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118451-677F-4047-A78F-A18DD75DB73A}" type="slidenum">
              <a:rPr lang="en-US" altLang="ja-JP"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774841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D74870B-9AC2-4DA5-8028-FD9583E80A01}" type="datetime1">
              <a:rPr lang="ja-JP" altLang="en-US" smtClean="0">
                <a:solidFill>
                  <a:prstClr val="black">
                    <a:tint val="75000"/>
                  </a:prstClr>
                </a:solidFill>
              </a:rPr>
              <a:pPr/>
              <a:t>2017/4/5</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118451-677F-4047-A78F-A18DD75DB73A}" type="slidenum">
              <a:rPr lang="en-US" altLang="ja-JP"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994889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6BB8E47-10CA-4775-A0AB-7F4910CFC83F}" type="datetime1">
              <a:rPr lang="ja-JP" altLang="en-US" smtClean="0">
                <a:solidFill>
                  <a:prstClr val="black">
                    <a:tint val="75000"/>
                  </a:prstClr>
                </a:solidFill>
              </a:rPr>
              <a:pPr/>
              <a:t>2017/4/5</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118451-677F-4047-A78F-A18DD75DB73A}" type="slidenum">
              <a:rPr lang="en-US" altLang="ja-JP"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056855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2992228-6F81-47D8-A660-8FB8806B8E44}" type="datetime1">
              <a:rPr lang="ja-JP" altLang="en-US" smtClean="0">
                <a:solidFill>
                  <a:prstClr val="black">
                    <a:tint val="75000"/>
                  </a:prstClr>
                </a:solidFill>
              </a:rPr>
              <a:pPr/>
              <a:t>2017/4/5</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118451-677F-4047-A78F-A18DD75DB73A}" type="slidenum">
              <a:rPr lang="en-US" altLang="ja-JP"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585417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B068D65-93CC-44BC-BF8A-22588296E9E5}" type="datetime1">
              <a:rPr lang="ja-JP" altLang="en-US" smtClean="0">
                <a:solidFill>
                  <a:prstClr val="black">
                    <a:tint val="75000"/>
                  </a:prstClr>
                </a:solidFill>
              </a:rPr>
              <a:pPr/>
              <a:t>2017/4/5</a:t>
            </a:fld>
            <a:endParaRPr kumimoji="1"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kumimoji="1"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118451-677F-4047-A78F-A18DD75DB73A}" type="slidenum">
              <a:rPr lang="en-US" altLang="ja-JP"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54232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E63DA93-C9B7-49E1-A4DD-F65EE8A69194}" type="datetime1">
              <a:rPr lang="ja-JP" altLang="en-US" smtClean="0">
                <a:solidFill>
                  <a:prstClr val="black">
                    <a:tint val="75000"/>
                  </a:prstClr>
                </a:solidFill>
              </a:rPr>
              <a:pPr/>
              <a:t>2017/4/5</a:t>
            </a:fld>
            <a:endParaRPr kumimoji="1"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kumimoji="1"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118451-677F-4047-A78F-A18DD75DB73A}" type="slidenum">
              <a:rPr lang="en-US" altLang="ja-JP"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536203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844DE-7E38-4891-9EC4-798CAE04A578}" type="datetime1">
              <a:rPr lang="ja-JP" altLang="en-US" smtClean="0">
                <a:solidFill>
                  <a:prstClr val="black">
                    <a:tint val="75000"/>
                  </a:prstClr>
                </a:solidFill>
              </a:rPr>
              <a:pPr/>
              <a:t>2017/4/5</a:t>
            </a:fld>
            <a:endParaRPr kumimoji="1"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kumimoji="1"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118451-677F-4047-A78F-A18DD75DB73A}" type="slidenum">
              <a:rPr lang="en-US" altLang="ja-JP"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53051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36D5E1F-212B-4BDB-86B0-C72ACDE1945A}" type="datetimeFigureOut">
              <a:rPr kumimoji="1" lang="ja-JP" altLang="en-US" smtClean="0"/>
              <a:t>2017/4/5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A9C0DB-647A-4E0B-A8CF-7E7B97E3C847}" type="slidenum">
              <a:rPr kumimoji="1" lang="ja-JP" altLang="en-US" smtClean="0"/>
              <a:t>‹#›</a:t>
            </a:fld>
            <a:endParaRPr kumimoji="1" lang="ja-JP" altLang="en-US"/>
          </a:p>
        </p:txBody>
      </p:sp>
    </p:spTree>
    <p:extLst>
      <p:ext uri="{BB962C8B-B14F-4D97-AF65-F5344CB8AC3E}">
        <p14:creationId xmlns:p14="http://schemas.microsoft.com/office/powerpoint/2010/main" val="3429871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AD33659-03F8-4988-B659-3D6CAF6457BC}" type="datetime1">
              <a:rPr lang="ja-JP" altLang="en-US" smtClean="0">
                <a:solidFill>
                  <a:prstClr val="black">
                    <a:tint val="75000"/>
                  </a:prstClr>
                </a:solidFill>
              </a:rPr>
              <a:pPr/>
              <a:t>2017/4/5</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118451-677F-4047-A78F-A18DD75DB73A}" type="slidenum">
              <a:rPr lang="en-US" altLang="ja-JP"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150246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0B99CEE-7644-41DA-B7E0-0D126CFF8689}" type="datetime1">
              <a:rPr lang="ja-JP" altLang="en-US" smtClean="0">
                <a:solidFill>
                  <a:prstClr val="black">
                    <a:tint val="75000"/>
                  </a:prstClr>
                </a:solidFill>
              </a:rPr>
              <a:pPr/>
              <a:t>2017/4/5</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118451-677F-4047-A78F-A18DD75DB73A}" type="slidenum">
              <a:rPr lang="en-US" altLang="ja-JP"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327228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5BAE1C9-9C25-4371-97D2-9D5C8A8095BB}" type="datetime1">
              <a:rPr lang="ja-JP" altLang="en-US" smtClean="0">
                <a:solidFill>
                  <a:prstClr val="black">
                    <a:tint val="75000"/>
                  </a:prstClr>
                </a:solidFill>
              </a:rPr>
              <a:pPr/>
              <a:t>2017/4/5</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118451-677F-4047-A78F-A18DD75DB73A}" type="slidenum">
              <a:rPr lang="en-US" altLang="ja-JP"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626962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F1ABFEB-7125-45F1-9E0A-44A71AEEFFC3}" type="datetime1">
              <a:rPr lang="ja-JP" altLang="en-US" smtClean="0">
                <a:solidFill>
                  <a:prstClr val="black">
                    <a:tint val="75000"/>
                  </a:prstClr>
                </a:solidFill>
              </a:rPr>
              <a:pPr/>
              <a:t>2017/4/5</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118451-677F-4047-A78F-A18DD75DB73A}" type="slidenum">
              <a:rPr lang="en-US" altLang="ja-JP"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523838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36D5E1F-212B-4BDB-86B0-C72ACDE1945A}" type="datetimeFigureOut">
              <a:rPr kumimoji="1" lang="ja-JP" altLang="en-US" smtClean="0"/>
              <a:t>2017/4/5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9A9C0DB-647A-4E0B-A8CF-7E7B97E3C847}" type="slidenum">
              <a:rPr kumimoji="1" lang="ja-JP" altLang="en-US" smtClean="0"/>
              <a:t>‹#›</a:t>
            </a:fld>
            <a:endParaRPr kumimoji="1" lang="ja-JP" altLang="en-US"/>
          </a:p>
        </p:txBody>
      </p:sp>
    </p:spTree>
    <p:extLst>
      <p:ext uri="{BB962C8B-B14F-4D97-AF65-F5344CB8AC3E}">
        <p14:creationId xmlns:p14="http://schemas.microsoft.com/office/powerpoint/2010/main" val="283085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36D5E1F-212B-4BDB-86B0-C72ACDE1945A}" type="datetimeFigureOut">
              <a:rPr kumimoji="1" lang="ja-JP" altLang="en-US" smtClean="0"/>
              <a:t>2017/4/5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9A9C0DB-647A-4E0B-A8CF-7E7B97E3C847}" type="slidenum">
              <a:rPr kumimoji="1" lang="ja-JP" altLang="en-US" smtClean="0"/>
              <a:t>‹#›</a:t>
            </a:fld>
            <a:endParaRPr kumimoji="1" lang="ja-JP" altLang="en-US"/>
          </a:p>
        </p:txBody>
      </p:sp>
    </p:spTree>
    <p:extLst>
      <p:ext uri="{BB962C8B-B14F-4D97-AF65-F5344CB8AC3E}">
        <p14:creationId xmlns:p14="http://schemas.microsoft.com/office/powerpoint/2010/main" val="1266336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36D5E1F-212B-4BDB-86B0-C72ACDE1945A}" type="datetimeFigureOut">
              <a:rPr kumimoji="1" lang="ja-JP" altLang="en-US" smtClean="0"/>
              <a:t>2017/4/5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9A9C0DB-647A-4E0B-A8CF-7E7B97E3C847}" type="slidenum">
              <a:rPr kumimoji="1" lang="ja-JP" altLang="en-US" smtClean="0"/>
              <a:t>‹#›</a:t>
            </a:fld>
            <a:endParaRPr kumimoji="1" lang="ja-JP" altLang="en-US"/>
          </a:p>
        </p:txBody>
      </p:sp>
    </p:spTree>
    <p:extLst>
      <p:ext uri="{BB962C8B-B14F-4D97-AF65-F5344CB8AC3E}">
        <p14:creationId xmlns:p14="http://schemas.microsoft.com/office/powerpoint/2010/main" val="4084322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36D5E1F-212B-4BDB-86B0-C72ACDE1945A}" type="datetimeFigureOut">
              <a:rPr kumimoji="1" lang="ja-JP" altLang="en-US" smtClean="0"/>
              <a:t>2017/4/5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9A9C0DB-647A-4E0B-A8CF-7E7B97E3C847}" type="slidenum">
              <a:rPr kumimoji="1" lang="ja-JP" altLang="en-US" smtClean="0"/>
              <a:t>‹#›</a:t>
            </a:fld>
            <a:endParaRPr kumimoji="1" lang="ja-JP" altLang="en-US"/>
          </a:p>
        </p:txBody>
      </p:sp>
    </p:spTree>
    <p:extLst>
      <p:ext uri="{BB962C8B-B14F-4D97-AF65-F5344CB8AC3E}">
        <p14:creationId xmlns:p14="http://schemas.microsoft.com/office/powerpoint/2010/main" val="285168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36D5E1F-212B-4BDB-86B0-C72ACDE1945A}" type="datetimeFigureOut">
              <a:rPr kumimoji="1" lang="ja-JP" altLang="en-US" smtClean="0"/>
              <a:t>2017/4/5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9A9C0DB-647A-4E0B-A8CF-7E7B97E3C847}" type="slidenum">
              <a:rPr kumimoji="1" lang="ja-JP" altLang="en-US" smtClean="0"/>
              <a:t>‹#›</a:t>
            </a:fld>
            <a:endParaRPr kumimoji="1" lang="ja-JP" altLang="en-US"/>
          </a:p>
        </p:txBody>
      </p:sp>
    </p:spTree>
    <p:extLst>
      <p:ext uri="{BB962C8B-B14F-4D97-AF65-F5344CB8AC3E}">
        <p14:creationId xmlns:p14="http://schemas.microsoft.com/office/powerpoint/2010/main" val="66333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36D5E1F-212B-4BDB-86B0-C72ACDE1945A}" type="datetimeFigureOut">
              <a:rPr kumimoji="1" lang="ja-JP" altLang="en-US" smtClean="0"/>
              <a:t>2017/4/5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9A9C0DB-647A-4E0B-A8CF-7E7B97E3C847}" type="slidenum">
              <a:rPr kumimoji="1" lang="ja-JP" altLang="en-US" smtClean="0"/>
              <a:t>‹#›</a:t>
            </a:fld>
            <a:endParaRPr kumimoji="1" lang="ja-JP" altLang="en-US"/>
          </a:p>
        </p:txBody>
      </p:sp>
    </p:spTree>
    <p:extLst>
      <p:ext uri="{BB962C8B-B14F-4D97-AF65-F5344CB8AC3E}">
        <p14:creationId xmlns:p14="http://schemas.microsoft.com/office/powerpoint/2010/main" val="3786065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D5E1F-212B-4BDB-86B0-C72ACDE1945A}" type="datetimeFigureOut">
              <a:rPr kumimoji="1" lang="ja-JP" altLang="en-US" smtClean="0"/>
              <a:t>2017/4/5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9C0DB-647A-4E0B-A8CF-7E7B97E3C847}" type="slidenum">
              <a:rPr kumimoji="1" lang="ja-JP" altLang="en-US" smtClean="0"/>
              <a:t>‹#›</a:t>
            </a:fld>
            <a:endParaRPr kumimoji="1" lang="ja-JP" altLang="en-US"/>
          </a:p>
        </p:txBody>
      </p:sp>
    </p:spTree>
    <p:extLst>
      <p:ext uri="{BB962C8B-B14F-4D97-AF65-F5344CB8AC3E}">
        <p14:creationId xmlns:p14="http://schemas.microsoft.com/office/powerpoint/2010/main" val="17273709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B5159-B288-4CB8-81F5-FEA473F66FCA}" type="datetimeFigureOut">
              <a:rPr lang="ja-JP" altLang="en-US" smtClean="0">
                <a:solidFill>
                  <a:prstClr val="black">
                    <a:tint val="75000"/>
                  </a:prstClr>
                </a:solidFill>
              </a:rPr>
              <a:pPr/>
              <a:t>2017/4/5</a:t>
            </a:fld>
            <a:endParaRPr lang="ja-JP" altLang="en-US" smtClean="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smtClean="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40A32-3744-4765-A2D5-88BC3300BC08}" type="slidenum">
              <a:rPr lang="ja-JP" altLang="en-US" smtClean="0">
                <a:solidFill>
                  <a:prstClr val="black">
                    <a:tint val="75000"/>
                  </a:prstClr>
                </a:solidFill>
              </a:rPr>
              <a:pPr/>
              <a:t>‹#›</a:t>
            </a:fld>
            <a:endParaRPr lang="ja-JP" altLang="en-US" smtClean="0">
              <a:solidFill>
                <a:prstClr val="black">
                  <a:tint val="75000"/>
                </a:prstClr>
              </a:solidFill>
            </a:endParaRPr>
          </a:p>
        </p:txBody>
      </p:sp>
    </p:spTree>
    <p:extLst>
      <p:ext uri="{BB962C8B-B14F-4D97-AF65-F5344CB8AC3E}">
        <p14:creationId xmlns:p14="http://schemas.microsoft.com/office/powerpoint/2010/main" val="34909459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FDA88-C4BD-4631-B686-48A67AEE9630}" type="datetime1">
              <a:rPr kumimoji="0" lang="ja-JP" altLang="en-US" smtClean="0">
                <a:solidFill>
                  <a:prstClr val="black">
                    <a:tint val="75000"/>
                  </a:prstClr>
                </a:solidFill>
              </a:rPr>
              <a:pPr/>
              <a:t>2017/4/5</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18451-677F-4047-A78F-A18DD75DB73A}" type="slidenum">
              <a:rPr kumimoji="0" lang="en-US" altLang="ja-JP"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156623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5.wmf"/><Relationship Id="rId5" Type="http://schemas.openxmlformats.org/officeDocument/2006/relationships/oleObject" Target="../embeddings/oleObject31.bin"/><Relationship Id="rId4" Type="http://schemas.openxmlformats.org/officeDocument/2006/relationships/image" Target="../media/image24.wmf"/></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7.wmf"/><Relationship Id="rId5" Type="http://schemas.openxmlformats.org/officeDocument/2006/relationships/oleObject" Target="../embeddings/oleObject33.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35.bin"/></Relationships>
</file>

<file path=ppt/slides/_rels/slide13.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41.bin"/><Relationship Id="rId18" Type="http://schemas.openxmlformats.org/officeDocument/2006/relationships/image" Target="../media/image37.wmf"/><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34.wmf"/><Relationship Id="rId17" Type="http://schemas.openxmlformats.org/officeDocument/2006/relationships/oleObject" Target="../embeddings/oleObject43.bin"/><Relationship Id="rId2" Type="http://schemas.openxmlformats.org/officeDocument/2006/relationships/slideLayout" Target="../slideLayouts/slideLayout6.xml"/><Relationship Id="rId16" Type="http://schemas.openxmlformats.org/officeDocument/2006/relationships/image" Target="../media/image36.wmf"/><Relationship Id="rId1" Type="http://schemas.openxmlformats.org/officeDocument/2006/relationships/vmlDrawing" Target="../drawings/vmlDrawing8.vml"/><Relationship Id="rId6" Type="http://schemas.openxmlformats.org/officeDocument/2006/relationships/image" Target="../media/image31.wmf"/><Relationship Id="rId11" Type="http://schemas.openxmlformats.org/officeDocument/2006/relationships/oleObject" Target="../embeddings/oleObject40.bin"/><Relationship Id="rId5" Type="http://schemas.openxmlformats.org/officeDocument/2006/relationships/oleObject" Target="../embeddings/oleObject37.bin"/><Relationship Id="rId15" Type="http://schemas.openxmlformats.org/officeDocument/2006/relationships/oleObject" Target="../embeddings/oleObject42.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39.bin"/><Relationship Id="rId14" Type="http://schemas.openxmlformats.org/officeDocument/2006/relationships/image" Target="../media/image35.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image" Target="../media/image41.png"/><Relationship Id="rId7" Type="http://schemas.openxmlformats.org/officeDocument/2006/relationships/image" Target="../media/image39.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45.bin"/><Relationship Id="rId5" Type="http://schemas.openxmlformats.org/officeDocument/2006/relationships/image" Target="../media/image38.wmf"/><Relationship Id="rId4" Type="http://schemas.openxmlformats.org/officeDocument/2006/relationships/oleObject" Target="../embeddings/oleObject44.bin"/><Relationship Id="rId9" Type="http://schemas.openxmlformats.org/officeDocument/2006/relationships/image" Target="../media/image40.wm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42.wmf"/><Relationship Id="rId4" Type="http://schemas.openxmlformats.org/officeDocument/2006/relationships/oleObject" Target="../embeddings/oleObject47.bin"/></Relationships>
</file>

<file path=ppt/slides/_rels/slide19.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notesSlide" Target="../notesSlides/notesSlide3.xml"/><Relationship Id="rId7"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3.wmf"/><Relationship Id="rId5" Type="http://schemas.openxmlformats.org/officeDocument/2006/relationships/oleObject" Target="../embeddings/oleObject48.bin"/><Relationship Id="rId10" Type="http://schemas.openxmlformats.org/officeDocument/2006/relationships/image" Target="../media/image45.wmf"/><Relationship Id="rId4" Type="http://schemas.openxmlformats.org/officeDocument/2006/relationships/image" Target="../media/image46.wmf"/><Relationship Id="rId9" Type="http://schemas.openxmlformats.org/officeDocument/2006/relationships/oleObject" Target="../embeddings/oleObject50.bin"/></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51.wmf"/><Relationship Id="rId3" Type="http://schemas.openxmlformats.org/officeDocument/2006/relationships/notesSlide" Target="../notesSlides/notesSlide5.xml"/><Relationship Id="rId7" Type="http://schemas.openxmlformats.org/officeDocument/2006/relationships/image" Target="../media/image48.wmf"/><Relationship Id="rId12"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52.bin"/><Relationship Id="rId11" Type="http://schemas.openxmlformats.org/officeDocument/2006/relationships/image" Target="../media/image50.wmf"/><Relationship Id="rId5" Type="http://schemas.openxmlformats.org/officeDocument/2006/relationships/image" Target="../media/image47.w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49.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55.wmf"/><Relationship Id="rId3" Type="http://schemas.openxmlformats.org/officeDocument/2006/relationships/notesSlide" Target="../notesSlides/notesSlide6.xml"/><Relationship Id="rId7" Type="http://schemas.openxmlformats.org/officeDocument/2006/relationships/image" Target="../media/image53.wmf"/><Relationship Id="rId12" Type="http://schemas.openxmlformats.org/officeDocument/2006/relationships/oleObject" Target="../embeddings/oleObject60.bin"/><Relationship Id="rId17" Type="http://schemas.openxmlformats.org/officeDocument/2006/relationships/image" Target="../media/image57.wmf"/><Relationship Id="rId2" Type="http://schemas.openxmlformats.org/officeDocument/2006/relationships/slideLayout" Target="../slideLayouts/slideLayout7.xml"/><Relationship Id="rId16" Type="http://schemas.openxmlformats.org/officeDocument/2006/relationships/oleObject" Target="../embeddings/oleObject62.bin"/><Relationship Id="rId1" Type="http://schemas.openxmlformats.org/officeDocument/2006/relationships/vmlDrawing" Target="../drawings/vmlDrawing13.vml"/><Relationship Id="rId6" Type="http://schemas.openxmlformats.org/officeDocument/2006/relationships/oleObject" Target="../embeddings/oleObject57.bin"/><Relationship Id="rId11" Type="http://schemas.openxmlformats.org/officeDocument/2006/relationships/image" Target="../media/image51.wmf"/><Relationship Id="rId5" Type="http://schemas.openxmlformats.org/officeDocument/2006/relationships/image" Target="../media/image52.wmf"/><Relationship Id="rId15" Type="http://schemas.openxmlformats.org/officeDocument/2006/relationships/image" Target="../media/image56.w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54.wmf"/><Relationship Id="rId14" Type="http://schemas.openxmlformats.org/officeDocument/2006/relationships/oleObject" Target="../embeddings/oleObject6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62.wmf"/><Relationship Id="rId3" Type="http://schemas.openxmlformats.org/officeDocument/2006/relationships/notesSlide" Target="../notesSlides/notesSlide8.xml"/><Relationship Id="rId7" Type="http://schemas.openxmlformats.org/officeDocument/2006/relationships/image" Target="../media/image59.wmf"/><Relationship Id="rId12"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64.bin"/><Relationship Id="rId11" Type="http://schemas.openxmlformats.org/officeDocument/2006/relationships/image" Target="../media/image61.wmf"/><Relationship Id="rId5" Type="http://schemas.openxmlformats.org/officeDocument/2006/relationships/image" Target="../media/image58.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60.wmf"/></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66.png"/><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69.emf"/><Relationship Id="rId5" Type="http://schemas.openxmlformats.org/officeDocument/2006/relationships/oleObject" Target="../embeddings/oleObject68.bin"/><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9.wmf"/><Relationship Id="rId5" Type="http://schemas.openxmlformats.org/officeDocument/2006/relationships/oleObject" Target="../embeddings/oleObject70.bin"/><Relationship Id="rId4" Type="http://schemas.openxmlformats.org/officeDocument/2006/relationships/image" Target="../media/image78.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80.wmf"/><Relationship Id="rId5" Type="http://schemas.openxmlformats.org/officeDocument/2006/relationships/oleObject" Target="../embeddings/oleObject72.bin"/><Relationship Id="rId4" Type="http://schemas.openxmlformats.org/officeDocument/2006/relationships/image" Target="../media/image79.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80.wmf"/><Relationship Id="rId5" Type="http://schemas.openxmlformats.org/officeDocument/2006/relationships/oleObject" Target="../embeddings/oleObject74.bin"/><Relationship Id="rId4" Type="http://schemas.openxmlformats.org/officeDocument/2006/relationships/image" Target="../media/image79.wmf"/></Relationships>
</file>

<file path=ppt/slides/_rels/slide54.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75.bin"/><Relationship Id="rId7" Type="http://schemas.openxmlformats.org/officeDocument/2006/relationships/oleObject" Target="../embeddings/oleObject77.bin"/><Relationship Id="rId12"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82.wmf"/><Relationship Id="rId11" Type="http://schemas.openxmlformats.org/officeDocument/2006/relationships/oleObject" Target="../embeddings/oleObject79.bin"/><Relationship Id="rId5" Type="http://schemas.openxmlformats.org/officeDocument/2006/relationships/oleObject" Target="../embeddings/oleObject76.bin"/><Relationship Id="rId10" Type="http://schemas.openxmlformats.org/officeDocument/2006/relationships/image" Target="../media/image84.wmf"/><Relationship Id="rId4" Type="http://schemas.openxmlformats.org/officeDocument/2006/relationships/image" Target="../media/image81.wmf"/><Relationship Id="rId9" Type="http://schemas.openxmlformats.org/officeDocument/2006/relationships/oleObject" Target="../embeddings/oleObject78.bin"/></Relationships>
</file>

<file path=ppt/slides/_rels/slide55.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80.bin"/><Relationship Id="rId7" Type="http://schemas.openxmlformats.org/officeDocument/2006/relationships/oleObject" Target="../embeddings/oleObject82.bin"/><Relationship Id="rId12" Type="http://schemas.openxmlformats.org/officeDocument/2006/relationships/image" Target="../media/image89.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87.wmf"/><Relationship Id="rId11" Type="http://schemas.openxmlformats.org/officeDocument/2006/relationships/oleObject" Target="../embeddings/oleObject84.bin"/><Relationship Id="rId5" Type="http://schemas.openxmlformats.org/officeDocument/2006/relationships/oleObject" Target="../embeddings/oleObject81.bin"/><Relationship Id="rId10" Type="http://schemas.openxmlformats.org/officeDocument/2006/relationships/image" Target="../media/image88.wmf"/><Relationship Id="rId4" Type="http://schemas.openxmlformats.org/officeDocument/2006/relationships/image" Target="../media/image86.wmf"/><Relationship Id="rId9" Type="http://schemas.openxmlformats.org/officeDocument/2006/relationships/oleObject" Target="../embeddings/oleObject83.bin"/></Relationships>
</file>

<file path=ppt/slides/_rels/slide56.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85.bin"/><Relationship Id="rId7" Type="http://schemas.openxmlformats.org/officeDocument/2006/relationships/oleObject" Target="../embeddings/oleObject87.bin"/><Relationship Id="rId12" Type="http://schemas.openxmlformats.org/officeDocument/2006/relationships/image" Target="../media/image94.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91.wmf"/><Relationship Id="rId11" Type="http://schemas.openxmlformats.org/officeDocument/2006/relationships/oleObject" Target="../embeddings/oleObject89.bin"/><Relationship Id="rId5" Type="http://schemas.openxmlformats.org/officeDocument/2006/relationships/oleObject" Target="../embeddings/oleObject86.bin"/><Relationship Id="rId10" Type="http://schemas.openxmlformats.org/officeDocument/2006/relationships/image" Target="../media/image93.wmf"/><Relationship Id="rId4" Type="http://schemas.openxmlformats.org/officeDocument/2006/relationships/image" Target="../media/image90.wmf"/><Relationship Id="rId9" Type="http://schemas.openxmlformats.org/officeDocument/2006/relationships/oleObject" Target="../embeddings/oleObject88.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95.wmf"/><Relationship Id="rId4" Type="http://schemas.openxmlformats.org/officeDocument/2006/relationships/oleObject" Target="../embeddings/oleObject90.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image" Target="../media/image98.wmf"/><Relationship Id="rId5" Type="http://schemas.openxmlformats.org/officeDocument/2006/relationships/oleObject" Target="../embeddings/oleObject92.bin"/><Relationship Id="rId4" Type="http://schemas.openxmlformats.org/officeDocument/2006/relationships/image" Target="../media/image97.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99.wmf"/><Relationship Id="rId4" Type="http://schemas.openxmlformats.org/officeDocument/2006/relationships/oleObject" Target="../embeddings/oleObject93.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100.png"/><Relationship Id="rId5" Type="http://schemas.openxmlformats.org/officeDocument/2006/relationships/image" Target="../media/image99.wmf"/><Relationship Id="rId4" Type="http://schemas.openxmlformats.org/officeDocument/2006/relationships/oleObject" Target="../embeddings/oleObject94.bin"/></Relationships>
</file>

<file path=ppt/slides/_rels/slide66.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6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9.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6.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6.bin"/></Relationships>
</file>

<file path=ppt/slides/_rels/slide7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53.png"/><Relationship Id="rId7" Type="http://schemas.openxmlformats.org/officeDocument/2006/relationships/image" Target="../media/image15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7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4.wmf"/><Relationship Id="rId2" Type="http://schemas.openxmlformats.org/officeDocument/2006/relationships/slideLayout" Target="../slideLayouts/slideLayout6.xml"/><Relationship Id="rId16" Type="http://schemas.openxmlformats.org/officeDocument/2006/relationships/image" Target="../media/image16.wmf"/><Relationship Id="rId1" Type="http://schemas.openxmlformats.org/officeDocument/2006/relationships/vmlDrawing" Target="../drawings/vmlDrawing4.vml"/><Relationship Id="rId6" Type="http://schemas.openxmlformats.org/officeDocument/2006/relationships/image" Target="../media/image11.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11.bin"/><Relationship Id="rId14" Type="http://schemas.openxmlformats.org/officeDocument/2006/relationships/image" Target="../media/image15.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oleObject" Target="../embeddings/oleObject22.bin"/><Relationship Id="rId18" Type="http://schemas.openxmlformats.org/officeDocument/2006/relationships/oleObject" Target="../embeddings/oleObject25.bin"/><Relationship Id="rId26" Type="http://schemas.openxmlformats.org/officeDocument/2006/relationships/image" Target="../media/image23.wmf"/><Relationship Id="rId3" Type="http://schemas.openxmlformats.org/officeDocument/2006/relationships/oleObject" Target="../embeddings/oleObject15.bin"/><Relationship Id="rId21" Type="http://schemas.openxmlformats.org/officeDocument/2006/relationships/oleObject" Target="../embeddings/oleObject27.bin"/><Relationship Id="rId7" Type="http://schemas.openxmlformats.org/officeDocument/2006/relationships/oleObject" Target="../embeddings/oleObject17.bin"/><Relationship Id="rId12" Type="http://schemas.openxmlformats.org/officeDocument/2006/relationships/image" Target="../media/image17.wmf"/><Relationship Id="rId17" Type="http://schemas.openxmlformats.org/officeDocument/2006/relationships/oleObject" Target="../embeddings/oleObject24.bin"/><Relationship Id="rId25" Type="http://schemas.openxmlformats.org/officeDocument/2006/relationships/oleObject" Target="../embeddings/oleObject29.bin"/><Relationship Id="rId2" Type="http://schemas.openxmlformats.org/officeDocument/2006/relationships/slideLayout" Target="../slideLayouts/slideLayout6.xml"/><Relationship Id="rId16" Type="http://schemas.openxmlformats.org/officeDocument/2006/relationships/image" Target="../media/image19.wmf"/><Relationship Id="rId20" Type="http://schemas.openxmlformats.org/officeDocument/2006/relationships/image" Target="../media/image20.wmf"/><Relationship Id="rId1" Type="http://schemas.openxmlformats.org/officeDocument/2006/relationships/vmlDrawing" Target="../drawings/vmlDrawing5.vml"/><Relationship Id="rId6" Type="http://schemas.openxmlformats.org/officeDocument/2006/relationships/image" Target="../media/image13.wmf"/><Relationship Id="rId11" Type="http://schemas.openxmlformats.org/officeDocument/2006/relationships/oleObject" Target="../embeddings/oleObject21.bin"/><Relationship Id="rId24" Type="http://schemas.openxmlformats.org/officeDocument/2006/relationships/image" Target="../media/image22.wmf"/><Relationship Id="rId5" Type="http://schemas.openxmlformats.org/officeDocument/2006/relationships/oleObject" Target="../embeddings/oleObject16.bin"/><Relationship Id="rId15" Type="http://schemas.openxmlformats.org/officeDocument/2006/relationships/oleObject" Target="../embeddings/oleObject23.bin"/><Relationship Id="rId23" Type="http://schemas.openxmlformats.org/officeDocument/2006/relationships/oleObject" Target="../embeddings/oleObject28.bin"/><Relationship Id="rId10" Type="http://schemas.openxmlformats.org/officeDocument/2006/relationships/oleObject" Target="../embeddings/oleObject20.bin"/><Relationship Id="rId19" Type="http://schemas.openxmlformats.org/officeDocument/2006/relationships/oleObject" Target="../embeddings/oleObject26.bin"/><Relationship Id="rId4" Type="http://schemas.openxmlformats.org/officeDocument/2006/relationships/image" Target="../media/image12.wmf"/><Relationship Id="rId9" Type="http://schemas.openxmlformats.org/officeDocument/2006/relationships/oleObject" Target="../embeddings/oleObject19.bin"/><Relationship Id="rId14" Type="http://schemas.openxmlformats.org/officeDocument/2006/relationships/image" Target="../media/image18.wmf"/><Relationship Id="rId22"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2038" y="3356992"/>
            <a:ext cx="9401901" cy="1585195"/>
          </a:xfrm>
        </p:spPr>
        <p:txBody>
          <a:bodyPr>
            <a:noAutofit/>
          </a:bodyPr>
          <a:lstStyle/>
          <a:p>
            <a:r>
              <a:rPr lang="en-US" altLang="ja-JP" sz="4000" dirty="0">
                <a:solidFill>
                  <a:schemeClr val="accent2">
                    <a:lumMod val="60000"/>
                    <a:lumOff val="40000"/>
                  </a:schemeClr>
                </a:solidFill>
              </a:rPr>
              <a:t>Relativistic quantum chemistry and </a:t>
            </a:r>
            <a:r>
              <a:rPr lang="en-US" altLang="ja-JP" sz="4000" dirty="0" smtClean="0">
                <a:solidFill>
                  <a:schemeClr val="accent2">
                    <a:lumMod val="60000"/>
                    <a:lumOff val="40000"/>
                  </a:schemeClr>
                </a:solidFill>
              </a:rPr>
              <a:t/>
            </a:r>
            <a:br>
              <a:rPr lang="en-US" altLang="ja-JP" sz="4000" dirty="0" smtClean="0">
                <a:solidFill>
                  <a:schemeClr val="accent2">
                    <a:lumMod val="60000"/>
                    <a:lumOff val="40000"/>
                  </a:schemeClr>
                </a:solidFill>
              </a:rPr>
            </a:br>
            <a:r>
              <a:rPr lang="en-US" altLang="ja-JP" sz="4000" dirty="0" smtClean="0">
                <a:solidFill>
                  <a:schemeClr val="accent2">
                    <a:lumMod val="60000"/>
                    <a:lumOff val="40000"/>
                  </a:schemeClr>
                </a:solidFill>
              </a:rPr>
              <a:t>recent </a:t>
            </a:r>
            <a:r>
              <a:rPr lang="en-US" altLang="ja-JP" sz="4000" dirty="0">
                <a:solidFill>
                  <a:schemeClr val="accent2">
                    <a:lumMod val="60000"/>
                    <a:lumOff val="40000"/>
                  </a:schemeClr>
                </a:solidFill>
              </a:rPr>
              <a:t>applications to physics and chemistry </a:t>
            </a:r>
            <a:endParaRPr lang="ja-JP" altLang="en-US" sz="4000" dirty="0">
              <a:solidFill>
                <a:schemeClr val="accent2">
                  <a:lumMod val="60000"/>
                  <a:lumOff val="40000"/>
                </a:schemeClr>
              </a:solidFill>
            </a:endParaRPr>
          </a:p>
        </p:txBody>
      </p:sp>
      <p:sp>
        <p:nvSpPr>
          <p:cNvPr id="3" name="サブタイトル 2"/>
          <p:cNvSpPr>
            <a:spLocks noGrp="1"/>
          </p:cNvSpPr>
          <p:nvPr>
            <p:ph type="subTitle" idx="1"/>
          </p:nvPr>
        </p:nvSpPr>
        <p:spPr>
          <a:xfrm>
            <a:off x="107504" y="4794920"/>
            <a:ext cx="9015514" cy="2063080"/>
          </a:xfrm>
        </p:spPr>
        <p:txBody>
          <a:bodyPr>
            <a:normAutofit fontScale="92500"/>
          </a:bodyPr>
          <a:lstStyle/>
          <a:p>
            <a:pPr algn="r"/>
            <a:r>
              <a:rPr lang="en-US" altLang="ja-JP" sz="4100" dirty="0" err="1" smtClean="0">
                <a:solidFill>
                  <a:schemeClr val="tx2">
                    <a:lumMod val="75000"/>
                  </a:schemeClr>
                </a:solidFill>
              </a:rPr>
              <a:t>Minori</a:t>
            </a:r>
            <a:r>
              <a:rPr lang="en-US" altLang="ja-JP" sz="4100" dirty="0" smtClean="0">
                <a:solidFill>
                  <a:schemeClr val="tx2">
                    <a:lumMod val="75000"/>
                  </a:schemeClr>
                </a:solidFill>
              </a:rPr>
              <a:t> Abe</a:t>
            </a:r>
            <a:r>
              <a:rPr lang="ja-JP" altLang="ja-JP" dirty="0">
                <a:solidFill>
                  <a:schemeClr val="tx2">
                    <a:lumMod val="75000"/>
                  </a:schemeClr>
                </a:solidFill>
              </a:rPr>
              <a:t>　</a:t>
            </a:r>
          </a:p>
          <a:p>
            <a:pPr algn="r"/>
            <a:r>
              <a:rPr lang="en-US" altLang="ja-JP" dirty="0" smtClean="0">
                <a:solidFill>
                  <a:schemeClr val="tx2">
                    <a:lumMod val="75000"/>
                  </a:schemeClr>
                </a:solidFill>
              </a:rPr>
              <a:t>Tokyo Metropolitan University, Department of Chemistry</a:t>
            </a:r>
          </a:p>
          <a:p>
            <a:pPr algn="r"/>
            <a:r>
              <a:rPr lang="en-US" altLang="ja-JP" dirty="0" smtClean="0">
                <a:solidFill>
                  <a:schemeClr val="tx2">
                    <a:lumMod val="75000"/>
                  </a:schemeClr>
                </a:solidFill>
              </a:rPr>
              <a:t>minoria@tmu.ac.jp</a:t>
            </a:r>
            <a:endParaRPr lang="ja-JP" altLang="ja-JP" dirty="0">
              <a:solidFill>
                <a:schemeClr val="tx2">
                  <a:lumMod val="75000"/>
                </a:schemeClr>
              </a:solidFill>
            </a:endParaRPr>
          </a:p>
        </p:txBody>
      </p:sp>
      <p:sp>
        <p:nvSpPr>
          <p:cNvPr id="4" name="テキスト ボックス 3"/>
          <p:cNvSpPr txBox="1"/>
          <p:nvPr/>
        </p:nvSpPr>
        <p:spPr>
          <a:xfrm>
            <a:off x="-3087" y="0"/>
            <a:ext cx="9144000" cy="1754326"/>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r"/>
            <a:r>
              <a:rPr lang="ja-JP" altLang="en-US" sz="4000" b="1" dirty="0"/>
              <a:t>  </a:t>
            </a:r>
            <a:r>
              <a:rPr lang="en-US" altLang="ja-JP" sz="4000" dirty="0" smtClean="0">
                <a:solidFill>
                  <a:schemeClr val="bg1"/>
                </a:solidFill>
              </a:rPr>
              <a:t>E3project</a:t>
            </a:r>
            <a:r>
              <a:rPr lang="ja-JP" altLang="en-US" sz="4000" dirty="0" smtClean="0">
                <a:solidFill>
                  <a:schemeClr val="bg1"/>
                </a:solidFill>
              </a:rPr>
              <a:t>　</a:t>
            </a:r>
            <a:r>
              <a:rPr lang="en-US" altLang="ja-JP" sz="4000" dirty="0" smtClean="0">
                <a:solidFill>
                  <a:schemeClr val="bg1"/>
                </a:solidFill>
              </a:rPr>
              <a:t>seminar</a:t>
            </a:r>
          </a:p>
          <a:p>
            <a:pPr algn="r"/>
            <a:r>
              <a:rPr lang="en-US" altLang="ja-JP" sz="4000" dirty="0" smtClean="0"/>
              <a:t>RIKEN</a:t>
            </a:r>
          </a:p>
          <a:p>
            <a:pPr algn="r"/>
            <a:r>
              <a:rPr lang="en-US" altLang="zh-TW" sz="2800" dirty="0" smtClean="0">
                <a:solidFill>
                  <a:schemeClr val="bg1"/>
                </a:solidFill>
              </a:rPr>
              <a:t>April, 4</a:t>
            </a:r>
            <a:r>
              <a:rPr lang="en-US" altLang="zh-TW" sz="2800" baseline="30000" dirty="0" smtClean="0">
                <a:solidFill>
                  <a:schemeClr val="bg1"/>
                </a:solidFill>
              </a:rPr>
              <a:t>th</a:t>
            </a:r>
            <a:r>
              <a:rPr lang="en-US" altLang="zh-TW" sz="2800" dirty="0" smtClean="0">
                <a:solidFill>
                  <a:schemeClr val="bg1"/>
                </a:solidFill>
              </a:rPr>
              <a:t>, 2017</a:t>
            </a:r>
            <a:endParaRPr kumimoji="1" lang="ja-JP" altLang="en-US" sz="2800" dirty="0">
              <a:solidFill>
                <a:schemeClr val="bg1"/>
              </a:solidFill>
            </a:endParaRPr>
          </a:p>
        </p:txBody>
      </p:sp>
    </p:spTree>
    <p:extLst>
      <p:ext uri="{BB962C8B-B14F-4D97-AF65-F5344CB8AC3E}">
        <p14:creationId xmlns:p14="http://schemas.microsoft.com/office/powerpoint/2010/main" val="3575042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98529" y="0"/>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4400" dirty="0" smtClean="0">
                <a:solidFill>
                  <a:schemeClr val="bg1"/>
                </a:solidFill>
              </a:rPr>
              <a:t>Electron Correlation methods</a:t>
            </a:r>
            <a:endParaRPr lang="ja-JP" altLang="en-US" sz="4400" dirty="0">
              <a:solidFill>
                <a:schemeClr val="bg1"/>
              </a:solidFill>
            </a:endParaRPr>
          </a:p>
        </p:txBody>
      </p:sp>
      <p:sp>
        <p:nvSpPr>
          <p:cNvPr id="75" name="テキスト ボックス 74"/>
          <p:cNvSpPr txBox="1"/>
          <p:nvPr/>
        </p:nvSpPr>
        <p:spPr>
          <a:xfrm>
            <a:off x="-4397" y="2564904"/>
            <a:ext cx="9145016" cy="523220"/>
          </a:xfrm>
          <a:prstGeom prst="rect">
            <a:avLst/>
          </a:prstGeom>
          <a:noFill/>
        </p:spPr>
        <p:txBody>
          <a:bodyPr wrap="square" rtlCol="0">
            <a:spAutoFit/>
          </a:bodyPr>
          <a:lstStyle/>
          <a:p>
            <a:r>
              <a:rPr kumimoji="1" lang="en-US" altLang="ja-JP" sz="2800" dirty="0" smtClean="0">
                <a:solidFill>
                  <a:schemeClr val="tx2">
                    <a:lumMod val="50000"/>
                  </a:schemeClr>
                </a:solidFill>
              </a:rPr>
              <a:t>Three ways to determin</a:t>
            </a:r>
            <a:r>
              <a:rPr lang="en-US" altLang="ja-JP" sz="2800" dirty="0" smtClean="0">
                <a:solidFill>
                  <a:schemeClr val="tx2">
                    <a:lumMod val="50000"/>
                  </a:schemeClr>
                </a:solidFill>
              </a:rPr>
              <a:t>e the </a:t>
            </a:r>
            <a:r>
              <a:rPr lang="en-US" altLang="ja-JP" sz="2800" dirty="0" smtClean="0">
                <a:solidFill>
                  <a:schemeClr val="accent1">
                    <a:lumMod val="75000"/>
                  </a:schemeClr>
                </a:solidFill>
              </a:rPr>
              <a:t>coefficients of determinants</a:t>
            </a:r>
            <a:endParaRPr kumimoji="1" lang="ja-JP" altLang="en-US" sz="2800" dirty="0">
              <a:solidFill>
                <a:schemeClr val="tx2">
                  <a:lumMod val="50000"/>
                </a:schemeClr>
              </a:solidFill>
            </a:endParaRPr>
          </a:p>
        </p:txBody>
      </p:sp>
      <p:sp>
        <p:nvSpPr>
          <p:cNvPr id="13" name="円/楕円 12"/>
          <p:cNvSpPr/>
          <p:nvPr/>
        </p:nvSpPr>
        <p:spPr>
          <a:xfrm>
            <a:off x="1403648" y="1340768"/>
            <a:ext cx="288032" cy="43204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2771800" y="1340768"/>
            <a:ext cx="288032" cy="43204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a:off x="4211960" y="1340768"/>
            <a:ext cx="288032" cy="43204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3024646915"/>
              </p:ext>
            </p:extLst>
          </p:nvPr>
        </p:nvGraphicFramePr>
        <p:xfrm>
          <a:off x="530646" y="1196975"/>
          <a:ext cx="5697538" cy="661988"/>
        </p:xfrm>
        <a:graphic>
          <a:graphicData uri="http://schemas.openxmlformats.org/presentationml/2006/ole">
            <mc:AlternateContent xmlns:mc="http://schemas.openxmlformats.org/markup-compatibility/2006">
              <mc:Choice xmlns:v="urn:schemas-microsoft-com:vml" Requires="v">
                <p:oleObj spid="_x0000_s85097" name="Equation" r:id="rId3" imgW="2184120" imgH="253800" progId="Equation.DSMT4">
                  <p:embed/>
                </p:oleObj>
              </mc:Choice>
              <mc:Fallback>
                <p:oleObj name="Equation" r:id="rId3" imgW="2184120" imgH="253800" progId="Equation.DSMT4">
                  <p:embed/>
                  <p:pic>
                    <p:nvPicPr>
                      <p:cNvPr id="0" name="オブジェクト 2"/>
                      <p:cNvPicPr>
                        <a:picLocks noChangeAspect="1" noChangeArrowheads="1"/>
                      </p:cNvPicPr>
                      <p:nvPr/>
                    </p:nvPicPr>
                    <p:blipFill>
                      <a:blip r:embed="rId4"/>
                      <a:srcRect/>
                      <a:stretch>
                        <a:fillRect/>
                      </a:stretch>
                    </p:blipFill>
                    <p:spPr bwMode="auto">
                      <a:xfrm>
                        <a:off x="530646" y="1196975"/>
                        <a:ext cx="5697538"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 name="テキスト ボックス 79"/>
          <p:cNvSpPr txBox="1"/>
          <p:nvPr/>
        </p:nvSpPr>
        <p:spPr>
          <a:xfrm>
            <a:off x="248138" y="3284984"/>
            <a:ext cx="8500325" cy="1569660"/>
          </a:xfrm>
          <a:prstGeom prst="rect">
            <a:avLst/>
          </a:prstGeom>
          <a:noFill/>
        </p:spPr>
        <p:txBody>
          <a:bodyPr wrap="square" rtlCol="0">
            <a:spAutoFit/>
          </a:bodyPr>
          <a:lstStyle/>
          <a:p>
            <a:pPr marL="514350" indent="-514350">
              <a:buAutoNum type="arabicPeriod"/>
            </a:pPr>
            <a:r>
              <a:rPr kumimoji="1" lang="en-US" altLang="ja-JP" sz="3200" dirty="0" smtClean="0">
                <a:solidFill>
                  <a:schemeClr val="tx2">
                    <a:lumMod val="50000"/>
                  </a:schemeClr>
                </a:solidFill>
              </a:rPr>
              <a:t>Perturbation   (MP2, …)</a:t>
            </a:r>
          </a:p>
          <a:p>
            <a:pPr marL="514350" indent="-514350">
              <a:buAutoNum type="arabicPeriod"/>
            </a:pPr>
            <a:r>
              <a:rPr lang="en-US" altLang="ja-JP" sz="3200" dirty="0" smtClean="0">
                <a:solidFill>
                  <a:schemeClr val="tx2">
                    <a:lumMod val="50000"/>
                  </a:schemeClr>
                </a:solidFill>
              </a:rPr>
              <a:t>Variational  (CI: configuration interaction)</a:t>
            </a:r>
          </a:p>
          <a:p>
            <a:pPr marL="514350" indent="-514350">
              <a:buAutoNum type="arabicPeriod"/>
            </a:pPr>
            <a:r>
              <a:rPr kumimoji="1" lang="en-US" altLang="ja-JP" sz="3200" dirty="0" smtClean="0">
                <a:solidFill>
                  <a:schemeClr val="tx2">
                    <a:lumMod val="50000"/>
                  </a:schemeClr>
                </a:solidFill>
              </a:rPr>
              <a:t>Coupled cluster </a:t>
            </a:r>
            <a:r>
              <a:rPr lang="en-US" altLang="ja-JP" sz="3200" dirty="0">
                <a:solidFill>
                  <a:schemeClr val="tx2">
                    <a:lumMod val="50000"/>
                  </a:schemeClr>
                </a:solidFill>
              </a:rPr>
              <a:t>(</a:t>
            </a:r>
            <a:r>
              <a:rPr lang="en-US" altLang="ja-JP" sz="3200" dirty="0" smtClean="0">
                <a:solidFill>
                  <a:schemeClr val="tx2">
                    <a:lumMod val="50000"/>
                  </a:schemeClr>
                </a:solidFill>
              </a:rPr>
              <a:t>exponential </a:t>
            </a:r>
            <a:r>
              <a:rPr kumimoji="1" lang="en-US" altLang="ja-JP" sz="3200" dirty="0" err="1" smtClean="0">
                <a:solidFill>
                  <a:schemeClr val="tx2">
                    <a:lumMod val="50000"/>
                  </a:schemeClr>
                </a:solidFill>
              </a:rPr>
              <a:t>anzatz</a:t>
            </a:r>
            <a:r>
              <a:rPr kumimoji="1" lang="en-US" altLang="ja-JP" sz="3200" dirty="0" smtClean="0">
                <a:solidFill>
                  <a:schemeClr val="tx2">
                    <a:lumMod val="50000"/>
                  </a:schemeClr>
                </a:solidFill>
              </a:rPr>
              <a:t>) </a:t>
            </a:r>
            <a:endParaRPr kumimoji="1" lang="ja-JP" altLang="en-US" sz="3200" dirty="0">
              <a:solidFill>
                <a:schemeClr val="tx2">
                  <a:lumMod val="50000"/>
                </a:schemeClr>
              </a:solidFill>
            </a:endParaRPr>
          </a:p>
        </p:txBody>
      </p:sp>
      <p:graphicFrame>
        <p:nvGraphicFramePr>
          <p:cNvPr id="15" name="オブジェクト 14"/>
          <p:cNvGraphicFramePr>
            <a:graphicFrameLocks noChangeAspect="1"/>
          </p:cNvGraphicFramePr>
          <p:nvPr>
            <p:extLst>
              <p:ext uri="{D42A27DB-BD31-4B8C-83A1-F6EECF244321}">
                <p14:modId xmlns:p14="http://schemas.microsoft.com/office/powerpoint/2010/main" val="1732447659"/>
              </p:ext>
            </p:extLst>
          </p:nvPr>
        </p:nvGraphicFramePr>
        <p:xfrm>
          <a:off x="1691680" y="1988840"/>
          <a:ext cx="625475" cy="369888"/>
        </p:xfrm>
        <a:graphic>
          <a:graphicData uri="http://schemas.openxmlformats.org/presentationml/2006/ole">
            <mc:AlternateContent xmlns:mc="http://schemas.openxmlformats.org/markup-compatibility/2006">
              <mc:Choice xmlns:v="urn:schemas-microsoft-com:vml" Requires="v">
                <p:oleObj spid="_x0000_s85098" name="Equation" r:id="rId5" imgW="431640" imgH="253800" progId="Equation.DSMT4">
                  <p:embed/>
                </p:oleObj>
              </mc:Choice>
              <mc:Fallback>
                <p:oleObj name="Equation" r:id="rId5" imgW="431640" imgH="253800" progId="Equation.DSMT4">
                  <p:embed/>
                  <p:pic>
                    <p:nvPicPr>
                      <p:cNvPr id="0" name="オブジェクト 73"/>
                      <p:cNvPicPr>
                        <a:picLocks noChangeAspect="1" noChangeArrowheads="1"/>
                      </p:cNvPicPr>
                      <p:nvPr/>
                    </p:nvPicPr>
                    <p:blipFill>
                      <a:blip r:embed="rId6"/>
                      <a:srcRect/>
                      <a:stretch>
                        <a:fillRect/>
                      </a:stretch>
                    </p:blipFill>
                    <p:spPr bwMode="auto">
                      <a:xfrm>
                        <a:off x="1691680" y="1988840"/>
                        <a:ext cx="625475" cy="369888"/>
                      </a:xfrm>
                      <a:prstGeom prst="rect">
                        <a:avLst/>
                      </a:prstGeom>
                      <a:noFill/>
                      <a:ln>
                        <a:noFill/>
                      </a:ln>
                    </p:spPr>
                  </p:pic>
                </p:oleObj>
              </mc:Fallback>
            </mc:AlternateContent>
          </a:graphicData>
        </a:graphic>
      </p:graphicFrame>
      <p:cxnSp>
        <p:nvCxnSpPr>
          <p:cNvPr id="17" name="直線矢印コネクタ 16"/>
          <p:cNvCxnSpPr/>
          <p:nvPr/>
        </p:nvCxnSpPr>
        <p:spPr>
          <a:xfrm flipV="1">
            <a:off x="1907704" y="1772816"/>
            <a:ext cx="72008" cy="216024"/>
          </a:xfrm>
          <a:prstGeom prst="straightConnector1">
            <a:avLst/>
          </a:prstGeom>
          <a:ln>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左カーブ矢印 17"/>
          <p:cNvSpPr/>
          <p:nvPr/>
        </p:nvSpPr>
        <p:spPr>
          <a:xfrm>
            <a:off x="7308304" y="3356992"/>
            <a:ext cx="576064" cy="158417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1" name="テキスト ボックス 80"/>
          <p:cNvSpPr txBox="1"/>
          <p:nvPr/>
        </p:nvSpPr>
        <p:spPr>
          <a:xfrm>
            <a:off x="7114119" y="4941168"/>
            <a:ext cx="2016224" cy="954107"/>
          </a:xfrm>
          <a:prstGeom prst="rect">
            <a:avLst/>
          </a:prstGeom>
          <a:solidFill>
            <a:srgbClr val="FFFFFF">
              <a:alpha val="80000"/>
            </a:srgbClr>
          </a:solidFill>
        </p:spPr>
        <p:txBody>
          <a:bodyPr wrap="square" rtlCol="0">
            <a:spAutoFit/>
          </a:bodyPr>
          <a:lstStyle/>
          <a:p>
            <a:r>
              <a:rPr kumimoji="1" lang="en-US" altLang="ja-JP" sz="2800" dirty="0" smtClean="0">
                <a:solidFill>
                  <a:schemeClr val="accent1">
                    <a:lumMod val="75000"/>
                  </a:schemeClr>
                </a:solidFill>
              </a:rPr>
              <a:t>Better accuracy</a:t>
            </a:r>
            <a:endParaRPr kumimoji="1" lang="ja-JP" altLang="en-US" sz="2800" dirty="0">
              <a:solidFill>
                <a:schemeClr val="accent1">
                  <a:lumMod val="75000"/>
                </a:schemeClr>
              </a:solidFill>
            </a:endParaRPr>
          </a:p>
        </p:txBody>
      </p:sp>
    </p:spTree>
    <p:extLst>
      <p:ext uri="{BB962C8B-B14F-4D97-AF65-F5344CB8AC3E}">
        <p14:creationId xmlns:p14="http://schemas.microsoft.com/office/powerpoint/2010/main" val="2001935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3998" y="915966"/>
            <a:ext cx="8571691" cy="4163704"/>
          </a:xfrm>
          <a:prstGeom prst="rect">
            <a:avLst/>
          </a:prstGeom>
          <a:solidFill>
            <a:schemeClr val="bg1"/>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867729" y="1622113"/>
            <a:ext cx="683705" cy="7177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867729" y="2053882"/>
            <a:ext cx="683705" cy="7177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sp>
        <p:nvSpPr>
          <p:cNvPr id="6" name="正方形/長方形 5"/>
          <p:cNvSpPr/>
          <p:nvPr/>
        </p:nvSpPr>
        <p:spPr>
          <a:xfrm>
            <a:off x="1867729" y="1186066"/>
            <a:ext cx="683705" cy="7177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867729" y="2496688"/>
            <a:ext cx="683705" cy="7177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sp>
        <p:nvSpPr>
          <p:cNvPr id="8" name="正方形/長方形 7"/>
          <p:cNvSpPr/>
          <p:nvPr/>
        </p:nvSpPr>
        <p:spPr>
          <a:xfrm>
            <a:off x="1867729" y="2964925"/>
            <a:ext cx="683705" cy="7177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sp>
        <p:nvSpPr>
          <p:cNvPr id="9" name="正方形/長方形 8"/>
          <p:cNvSpPr/>
          <p:nvPr/>
        </p:nvSpPr>
        <p:spPr>
          <a:xfrm>
            <a:off x="4008740" y="1622113"/>
            <a:ext cx="683705" cy="7177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008740" y="2053882"/>
            <a:ext cx="683705" cy="7177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008740" y="1186066"/>
            <a:ext cx="683705" cy="7177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008740" y="2496688"/>
            <a:ext cx="683705" cy="7177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008740" y="2964925"/>
            <a:ext cx="683705" cy="7177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6646408" y="1586223"/>
            <a:ext cx="683705" cy="7177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646408" y="2017992"/>
            <a:ext cx="683705" cy="7177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646408" y="1150176"/>
            <a:ext cx="683705" cy="7177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646408" y="2460798"/>
            <a:ext cx="683705" cy="7177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646408" y="2929035"/>
            <a:ext cx="683705" cy="7177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9" name="テキスト ボックス 18"/>
              <p:cNvSpPr txBox="1"/>
              <p:nvPr/>
            </p:nvSpPr>
            <p:spPr>
              <a:xfrm>
                <a:off x="3382202" y="3269583"/>
                <a:ext cx="1898725" cy="389017"/>
              </a:xfrm>
              <a:prstGeom prst="rect">
                <a:avLst/>
              </a:prstGeom>
              <a:noFill/>
            </p:spPr>
            <p:txBody>
              <a:bodyPr wrap="none" lIns="0" tIns="0" rIns="0" bIns="0" rtlCol="0">
                <a:spAutoFit/>
              </a:bodyPr>
              <a:lstStyle/>
              <a:p>
                <a14:m>
                  <m:oMath xmlns:m="http://schemas.openxmlformats.org/officeDocument/2006/math">
                    <m:d>
                      <m:dPr>
                        <m:begChr m:val="|"/>
                        <m:endChr m:val=""/>
                        <m:ctrlPr>
                          <a:rPr kumimoji="1" lang="en-US" altLang="ja-JP" sz="2400" b="0" i="1" smtClean="0">
                            <a:solidFill>
                              <a:schemeClr val="tx2">
                                <a:lumMod val="75000"/>
                              </a:schemeClr>
                            </a:solidFill>
                            <a:latin typeface="Cambria Math"/>
                          </a:rPr>
                        </m:ctrlPr>
                      </m:dPr>
                      <m:e>
                        <m:d>
                          <m:dPr>
                            <m:begChr m:val=""/>
                            <m:endChr m:val="⟩"/>
                            <m:ctrlPr>
                              <a:rPr kumimoji="1" lang="en-US" altLang="ja-JP" sz="2400" b="0" i="1" smtClean="0">
                                <a:solidFill>
                                  <a:schemeClr val="tx2">
                                    <a:lumMod val="75000"/>
                                  </a:schemeClr>
                                </a:solidFill>
                                <a:latin typeface="Cambria Math"/>
                              </a:rPr>
                            </m:ctrlPr>
                          </m:dPr>
                          <m:e>
                            <m:sSubSup>
                              <m:sSubSupPr>
                                <m:ctrlPr>
                                  <a:rPr kumimoji="1" lang="en-US" altLang="ja-JP" sz="2400" b="0" i="1" smtClean="0">
                                    <a:solidFill>
                                      <a:schemeClr val="tx2">
                                        <a:lumMod val="75000"/>
                                      </a:schemeClr>
                                    </a:solidFill>
                                    <a:latin typeface="Cambria Math"/>
                                  </a:rPr>
                                </m:ctrlPr>
                              </m:sSubSupPr>
                              <m:e>
                                <m:r>
                                  <m:rPr>
                                    <m:sty m:val="p"/>
                                  </m:rPr>
                                  <a:rPr kumimoji="1" lang="el-GR" altLang="ja-JP" sz="2400" b="0" i="1" smtClean="0">
                                    <a:solidFill>
                                      <a:schemeClr val="tx2">
                                        <a:lumMod val="75000"/>
                                      </a:schemeClr>
                                    </a:solidFill>
                                    <a:latin typeface="Cambria Math" panose="02040503050406030204" pitchFamily="18" charset="0"/>
                                    <a:ea typeface="Cambria Math" panose="02040503050406030204" pitchFamily="18" charset="0"/>
                                  </a:rPr>
                                  <m:t>Φ</m:t>
                                </m:r>
                              </m:e>
                              <m:sub>
                                <m:r>
                                  <a:rPr kumimoji="1" lang="en-US" altLang="ja-JP" sz="2400" b="0" i="1" smtClean="0">
                                    <a:solidFill>
                                      <a:schemeClr val="tx2">
                                        <a:lumMod val="75000"/>
                                      </a:schemeClr>
                                    </a:solidFill>
                                    <a:latin typeface="Cambria Math" panose="02040503050406030204" pitchFamily="18" charset="0"/>
                                  </a:rPr>
                                  <m:t>𝑖</m:t>
                                </m:r>
                              </m:sub>
                              <m:sup>
                                <m:r>
                                  <a:rPr kumimoji="1" lang="en-US" altLang="ja-JP" sz="2400" b="0" i="1" smtClean="0">
                                    <a:solidFill>
                                      <a:schemeClr val="tx2">
                                        <a:lumMod val="75000"/>
                                      </a:schemeClr>
                                    </a:solidFill>
                                    <a:latin typeface="Cambria Math" panose="02040503050406030204" pitchFamily="18" charset="0"/>
                                  </a:rPr>
                                  <m:t>𝑎</m:t>
                                </m:r>
                              </m:sup>
                            </m:sSubSup>
                          </m:e>
                        </m:d>
                      </m:e>
                    </m:d>
                  </m:oMath>
                </a14:m>
                <a:r>
                  <a:rPr kumimoji="1" lang="en-US" altLang="ja-JP" sz="2400" b="0" dirty="0" smtClean="0">
                    <a:solidFill>
                      <a:schemeClr val="tx2">
                        <a:lumMod val="75000"/>
                      </a:schemeClr>
                    </a:solidFill>
                  </a:rPr>
                  <a:t>=</a:t>
                </a:r>
                <a14:m>
                  <m:oMath xmlns:m="http://schemas.openxmlformats.org/officeDocument/2006/math">
                    <m:sSubSup>
                      <m:sSubSupPr>
                        <m:ctrlPr>
                          <a:rPr lang="el-GR" altLang="ja-JP" sz="2400" i="1" smtClean="0">
                            <a:solidFill>
                              <a:schemeClr val="tx2">
                                <a:lumMod val="75000"/>
                              </a:schemeClr>
                            </a:solidFill>
                            <a:latin typeface="Cambria Math"/>
                            <a:ea typeface="Cambria Math" panose="02040503050406030204" pitchFamily="18" charset="0"/>
                          </a:rPr>
                        </m:ctrlPr>
                      </m:sSubSupPr>
                      <m:e>
                        <m:acc>
                          <m:accPr>
                            <m:chr m:val="̂"/>
                            <m:ctrlPr>
                              <a:rPr lang="el-GR" altLang="ja-JP" sz="2400" i="1" smtClean="0">
                                <a:solidFill>
                                  <a:schemeClr val="tx2">
                                    <a:lumMod val="75000"/>
                                  </a:schemeClr>
                                </a:solidFill>
                                <a:latin typeface="Cambria Math"/>
                                <a:ea typeface="Cambria Math" panose="02040503050406030204" pitchFamily="18" charset="0"/>
                              </a:rPr>
                            </m:ctrlPr>
                          </m:accPr>
                          <m:e>
                            <m:r>
                              <a:rPr lang="en-US" altLang="ja-JP" sz="2400" b="0" i="1" smtClean="0">
                                <a:solidFill>
                                  <a:schemeClr val="tx2">
                                    <a:lumMod val="75000"/>
                                  </a:schemeClr>
                                </a:solidFill>
                                <a:latin typeface="Cambria Math" panose="02040503050406030204" pitchFamily="18" charset="0"/>
                                <a:ea typeface="Cambria Math" panose="02040503050406030204" pitchFamily="18" charset="0"/>
                              </a:rPr>
                              <m:t>𝐸</m:t>
                            </m:r>
                          </m:e>
                        </m:acc>
                      </m:e>
                      <m:sub>
                        <m:r>
                          <a:rPr lang="en-US" altLang="ja-JP" sz="2400" b="0" i="1" smtClean="0">
                            <a:solidFill>
                              <a:schemeClr val="tx2">
                                <a:lumMod val="75000"/>
                              </a:schemeClr>
                            </a:solidFill>
                            <a:latin typeface="Cambria Math" panose="02040503050406030204" pitchFamily="18" charset="0"/>
                            <a:ea typeface="Cambria Math" panose="02040503050406030204" pitchFamily="18" charset="0"/>
                          </a:rPr>
                          <m:t>𝑖</m:t>
                        </m:r>
                      </m:sub>
                      <m:sup>
                        <m:r>
                          <a:rPr lang="en-US" altLang="ja-JP" sz="2400" b="0" i="1" smtClean="0">
                            <a:solidFill>
                              <a:schemeClr val="tx2">
                                <a:lumMod val="75000"/>
                              </a:schemeClr>
                            </a:solidFill>
                            <a:latin typeface="Cambria Math" panose="02040503050406030204" pitchFamily="18" charset="0"/>
                            <a:ea typeface="Cambria Math" panose="02040503050406030204" pitchFamily="18" charset="0"/>
                          </a:rPr>
                          <m:t>𝑎</m:t>
                        </m:r>
                      </m:sup>
                    </m:sSubSup>
                    <m:d>
                      <m:dPr>
                        <m:begChr m:val="|"/>
                        <m:endChr m:val=""/>
                        <m:ctrlPr>
                          <a:rPr lang="el-GR" altLang="ja-JP" sz="2400" i="1">
                            <a:solidFill>
                              <a:schemeClr val="tx2">
                                <a:lumMod val="75000"/>
                              </a:schemeClr>
                            </a:solidFill>
                            <a:latin typeface="Cambria Math"/>
                            <a:ea typeface="Cambria Math" panose="02040503050406030204" pitchFamily="18" charset="0"/>
                          </a:rPr>
                        </m:ctrlPr>
                      </m:dPr>
                      <m:e>
                        <m:d>
                          <m:dPr>
                            <m:begChr m:val=""/>
                            <m:endChr m:val="⟩"/>
                            <m:ctrlPr>
                              <a:rPr lang="el-GR" altLang="ja-JP" sz="2400" i="1">
                                <a:solidFill>
                                  <a:schemeClr val="tx2">
                                    <a:lumMod val="75000"/>
                                  </a:schemeClr>
                                </a:solidFill>
                                <a:latin typeface="Cambria Math"/>
                                <a:ea typeface="Cambria Math" panose="02040503050406030204" pitchFamily="18" charset="0"/>
                              </a:rPr>
                            </m:ctrlPr>
                          </m:dPr>
                          <m:e>
                            <m:sSub>
                              <m:sSubPr>
                                <m:ctrlPr>
                                  <a:rPr lang="el-GR" altLang="ja-JP" sz="2400" i="1">
                                    <a:solidFill>
                                      <a:schemeClr val="tx2">
                                        <a:lumMod val="75000"/>
                                      </a:schemeClr>
                                    </a:solidFill>
                                    <a:latin typeface="Cambria Math"/>
                                    <a:ea typeface="Cambria Math" panose="02040503050406030204" pitchFamily="18" charset="0"/>
                                  </a:rPr>
                                </m:ctrlPr>
                              </m:sSubPr>
                              <m:e>
                                <m:r>
                                  <m:rPr>
                                    <m:sty m:val="p"/>
                                  </m:rPr>
                                  <a:rPr lang="el-GR" altLang="ja-JP" sz="2400" i="1">
                                    <a:solidFill>
                                      <a:schemeClr val="tx2">
                                        <a:lumMod val="75000"/>
                                      </a:schemeClr>
                                    </a:solidFill>
                                    <a:latin typeface="Cambria Math" panose="02040503050406030204" pitchFamily="18" charset="0"/>
                                    <a:ea typeface="Cambria Math" panose="02040503050406030204" pitchFamily="18" charset="0"/>
                                  </a:rPr>
                                  <m:t>Φ</m:t>
                                </m:r>
                              </m:e>
                              <m:sub>
                                <m:r>
                                  <m:rPr>
                                    <m:sty m:val="p"/>
                                  </m:rPr>
                                  <a:rPr lang="en-US" altLang="ja-JP" sz="2400">
                                    <a:solidFill>
                                      <a:schemeClr val="tx2">
                                        <a:lumMod val="75000"/>
                                      </a:schemeClr>
                                    </a:solidFill>
                                    <a:latin typeface="Cambria Math" panose="02040503050406030204" pitchFamily="18" charset="0"/>
                                    <a:ea typeface="Cambria Math" panose="02040503050406030204" pitchFamily="18" charset="0"/>
                                  </a:rPr>
                                  <m:t>HF</m:t>
                                </m:r>
                              </m:sub>
                            </m:sSub>
                          </m:e>
                        </m:d>
                      </m:e>
                    </m:d>
                  </m:oMath>
                </a14:m>
                <a:endParaRPr kumimoji="1" lang="en-US" altLang="ja-JP" sz="2400" b="0" dirty="0" smtClean="0">
                  <a:solidFill>
                    <a:schemeClr val="tx2">
                      <a:lumMod val="75000"/>
                    </a:schemeClr>
                  </a:solidFill>
                </a:endParaRPr>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3382202" y="3269583"/>
                <a:ext cx="1898725" cy="389017"/>
              </a:xfrm>
              <a:prstGeom prst="rect">
                <a:avLst/>
              </a:prstGeom>
              <a:blipFill rotWithShape="1">
                <a:blip r:embed="rId2"/>
                <a:stretch>
                  <a:fillRect t="-18750" b="-4687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1718097" y="3316406"/>
                <a:ext cx="83471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sz="2400" b="0" i="1" smtClean="0">
                              <a:solidFill>
                                <a:schemeClr val="tx2">
                                  <a:lumMod val="75000"/>
                                </a:schemeClr>
                              </a:solidFill>
                              <a:latin typeface="Cambria Math"/>
                            </a:rPr>
                          </m:ctrlPr>
                        </m:dPr>
                        <m:e>
                          <m:d>
                            <m:dPr>
                              <m:begChr m:val=""/>
                              <m:endChr m:val="⟩"/>
                              <m:ctrlPr>
                                <a:rPr kumimoji="1" lang="en-US" altLang="ja-JP" sz="2400" b="0" i="1" smtClean="0">
                                  <a:solidFill>
                                    <a:schemeClr val="tx2">
                                      <a:lumMod val="75000"/>
                                    </a:schemeClr>
                                  </a:solidFill>
                                  <a:latin typeface="Cambria Math"/>
                                </a:rPr>
                              </m:ctrlPr>
                            </m:dPr>
                            <m:e>
                              <m:sSub>
                                <m:sSubPr>
                                  <m:ctrlPr>
                                    <a:rPr kumimoji="1" lang="en-US" altLang="ja-JP" sz="2400" b="0" i="1" smtClean="0">
                                      <a:solidFill>
                                        <a:schemeClr val="tx2">
                                          <a:lumMod val="75000"/>
                                        </a:schemeClr>
                                      </a:solidFill>
                                      <a:latin typeface="Cambria Math"/>
                                    </a:rPr>
                                  </m:ctrlPr>
                                </m:sSubPr>
                                <m:e>
                                  <m:r>
                                    <m:rPr>
                                      <m:sty m:val="p"/>
                                    </m:rPr>
                                    <a:rPr kumimoji="1" lang="el-GR" altLang="ja-JP" sz="2400" b="0" i="1" smtClean="0">
                                      <a:solidFill>
                                        <a:schemeClr val="tx2">
                                          <a:lumMod val="75000"/>
                                        </a:schemeClr>
                                      </a:solidFill>
                                      <a:latin typeface="Cambria Math" panose="02040503050406030204" pitchFamily="18" charset="0"/>
                                      <a:ea typeface="Cambria Math" panose="02040503050406030204" pitchFamily="18" charset="0"/>
                                    </a:rPr>
                                    <m:t>Φ</m:t>
                                  </m:r>
                                </m:e>
                                <m:sub>
                                  <m:r>
                                    <m:rPr>
                                      <m:sty m:val="p"/>
                                    </m:rPr>
                                    <a:rPr kumimoji="1" lang="en-US" altLang="ja-JP" sz="2400" b="0" i="0" smtClean="0">
                                      <a:solidFill>
                                        <a:schemeClr val="tx2">
                                          <a:lumMod val="75000"/>
                                        </a:schemeClr>
                                      </a:solidFill>
                                      <a:latin typeface="Cambria Math" panose="02040503050406030204" pitchFamily="18" charset="0"/>
                                    </a:rPr>
                                    <m:t>HF</m:t>
                                  </m:r>
                                </m:sub>
                              </m:sSub>
                            </m:e>
                          </m:d>
                        </m:e>
                      </m:d>
                    </m:oMath>
                  </m:oMathPara>
                </a14:m>
                <a:endParaRPr kumimoji="1" lang="en-US" altLang="ja-JP" sz="2400" b="0" dirty="0" smtClean="0">
                  <a:solidFill>
                    <a:schemeClr val="tx2">
                      <a:lumMod val="75000"/>
                    </a:schemeClr>
                  </a:solidFill>
                </a:endParaRPr>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1718097" y="3316406"/>
                <a:ext cx="834716" cy="369332"/>
              </a:xfrm>
              <a:prstGeom prst="rect">
                <a:avLst/>
              </a:prstGeom>
              <a:blipFill rotWithShape="1">
                <a:blip r:embed="rId3"/>
                <a:stretch>
                  <a:fillRect l="-63504" t="-173770" r="-84672" b="-2557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p:cNvSpPr txBox="1"/>
              <p:nvPr/>
            </p:nvSpPr>
            <p:spPr>
              <a:xfrm>
                <a:off x="6190273" y="3233693"/>
                <a:ext cx="2398926" cy="440762"/>
              </a:xfrm>
              <a:prstGeom prst="rect">
                <a:avLst/>
              </a:prstGeom>
              <a:noFill/>
            </p:spPr>
            <p:txBody>
              <a:bodyPr wrap="none" lIns="0" tIns="0" rIns="0" bIns="0" rtlCol="0">
                <a:spAutoFit/>
              </a:bodyPr>
              <a:lstStyle/>
              <a:p>
                <a14:m>
                  <m:oMath xmlns:m="http://schemas.openxmlformats.org/officeDocument/2006/math">
                    <m:d>
                      <m:dPr>
                        <m:begChr m:val="|"/>
                        <m:endChr m:val=""/>
                        <m:ctrlPr>
                          <a:rPr kumimoji="1" lang="en-US" altLang="ja-JP" sz="2400" b="0" i="1" smtClean="0">
                            <a:solidFill>
                              <a:schemeClr val="tx2">
                                <a:lumMod val="75000"/>
                              </a:schemeClr>
                            </a:solidFill>
                            <a:latin typeface="Cambria Math"/>
                          </a:rPr>
                        </m:ctrlPr>
                      </m:dPr>
                      <m:e>
                        <m:d>
                          <m:dPr>
                            <m:begChr m:val=""/>
                            <m:endChr m:val="⟩"/>
                            <m:ctrlPr>
                              <a:rPr kumimoji="1" lang="en-US" altLang="ja-JP" sz="2400" b="0" i="1" smtClean="0">
                                <a:solidFill>
                                  <a:schemeClr val="tx2">
                                    <a:lumMod val="75000"/>
                                  </a:schemeClr>
                                </a:solidFill>
                                <a:latin typeface="Cambria Math"/>
                              </a:rPr>
                            </m:ctrlPr>
                          </m:dPr>
                          <m:e>
                            <m:sSubSup>
                              <m:sSubSupPr>
                                <m:ctrlPr>
                                  <a:rPr kumimoji="1" lang="en-US" altLang="ja-JP" sz="2400" b="0" i="1" smtClean="0">
                                    <a:solidFill>
                                      <a:schemeClr val="tx2">
                                        <a:lumMod val="75000"/>
                                      </a:schemeClr>
                                    </a:solidFill>
                                    <a:latin typeface="Cambria Math"/>
                                  </a:rPr>
                                </m:ctrlPr>
                              </m:sSubSupPr>
                              <m:e>
                                <m:r>
                                  <m:rPr>
                                    <m:sty m:val="p"/>
                                  </m:rPr>
                                  <a:rPr kumimoji="1" lang="el-GR" altLang="ja-JP" sz="2400" b="0" i="1" smtClean="0">
                                    <a:solidFill>
                                      <a:schemeClr val="tx2">
                                        <a:lumMod val="75000"/>
                                      </a:schemeClr>
                                    </a:solidFill>
                                    <a:latin typeface="Cambria Math" panose="02040503050406030204" pitchFamily="18" charset="0"/>
                                    <a:ea typeface="Cambria Math" panose="02040503050406030204" pitchFamily="18" charset="0"/>
                                  </a:rPr>
                                  <m:t>Φ</m:t>
                                </m:r>
                              </m:e>
                              <m:sub>
                                <m:r>
                                  <a:rPr kumimoji="1" lang="en-US" altLang="ja-JP" sz="2400" b="0" i="1" smtClean="0">
                                    <a:solidFill>
                                      <a:schemeClr val="tx2">
                                        <a:lumMod val="75000"/>
                                      </a:schemeClr>
                                    </a:solidFill>
                                    <a:latin typeface="Cambria Math" panose="02040503050406030204" pitchFamily="18" charset="0"/>
                                  </a:rPr>
                                  <m:t>𝑖𝑗</m:t>
                                </m:r>
                              </m:sub>
                              <m:sup>
                                <m:r>
                                  <a:rPr kumimoji="1" lang="en-US" altLang="ja-JP" sz="2400" b="0" i="1" smtClean="0">
                                    <a:solidFill>
                                      <a:schemeClr val="tx2">
                                        <a:lumMod val="75000"/>
                                      </a:schemeClr>
                                    </a:solidFill>
                                    <a:latin typeface="Cambria Math" panose="02040503050406030204" pitchFamily="18" charset="0"/>
                                  </a:rPr>
                                  <m:t>𝑎𝑏</m:t>
                                </m:r>
                              </m:sup>
                            </m:sSubSup>
                          </m:e>
                        </m:d>
                      </m:e>
                    </m:d>
                  </m:oMath>
                </a14:m>
                <a:r>
                  <a:rPr lang="el-GR" altLang="ja-JP" sz="2400" dirty="0">
                    <a:solidFill>
                      <a:schemeClr val="tx2">
                        <a:lumMod val="75000"/>
                      </a:schemeClr>
                    </a:solidFill>
                    <a:ea typeface="Cambria Math" panose="02040503050406030204" pitchFamily="18" charset="0"/>
                  </a:rPr>
                  <a:t> </a:t>
                </a:r>
                <a14:m>
                  <m:oMath xmlns:m="http://schemas.openxmlformats.org/officeDocument/2006/math">
                    <m:r>
                      <a:rPr lang="en-US" altLang="ja-JP" sz="2400" b="0" i="0" smtClean="0">
                        <a:solidFill>
                          <a:schemeClr val="tx2">
                            <a:lumMod val="75000"/>
                          </a:schemeClr>
                        </a:solidFill>
                        <a:latin typeface="Cambria Math"/>
                        <a:ea typeface="Cambria Math" panose="02040503050406030204" pitchFamily="18" charset="0"/>
                      </a:rPr>
                      <m:t>=</m:t>
                    </m:r>
                    <m:sSubSup>
                      <m:sSubSupPr>
                        <m:ctrlPr>
                          <a:rPr lang="en-US" altLang="ja-JP" sz="2400" b="0" i="1" smtClean="0">
                            <a:solidFill>
                              <a:schemeClr val="tx2">
                                <a:lumMod val="75000"/>
                              </a:schemeClr>
                            </a:solidFill>
                            <a:latin typeface="Cambria Math"/>
                            <a:ea typeface="Cambria Math" panose="02040503050406030204" pitchFamily="18" charset="0"/>
                          </a:rPr>
                        </m:ctrlPr>
                      </m:sSubSupPr>
                      <m:e>
                        <m:acc>
                          <m:accPr>
                            <m:chr m:val="̂"/>
                            <m:ctrlPr>
                              <a:rPr lang="en-US" altLang="ja-JP" sz="2400" b="0" i="1" smtClean="0">
                                <a:solidFill>
                                  <a:schemeClr val="tx2">
                                    <a:lumMod val="75000"/>
                                  </a:schemeClr>
                                </a:solidFill>
                                <a:latin typeface="Cambria Math"/>
                                <a:ea typeface="Cambria Math" panose="02040503050406030204" pitchFamily="18" charset="0"/>
                              </a:rPr>
                            </m:ctrlPr>
                          </m:accPr>
                          <m:e>
                            <m:r>
                              <a:rPr lang="en-US" altLang="ja-JP" sz="2400" b="0" i="1" smtClean="0">
                                <a:solidFill>
                                  <a:schemeClr val="tx2">
                                    <a:lumMod val="75000"/>
                                  </a:schemeClr>
                                </a:solidFill>
                                <a:latin typeface="Cambria Math" panose="02040503050406030204" pitchFamily="18" charset="0"/>
                                <a:ea typeface="Cambria Math" panose="02040503050406030204" pitchFamily="18" charset="0"/>
                              </a:rPr>
                              <m:t>𝐸</m:t>
                            </m:r>
                          </m:e>
                        </m:acc>
                      </m:e>
                      <m:sub>
                        <m:r>
                          <a:rPr lang="en-US" altLang="ja-JP" sz="2400" b="0" i="1" smtClean="0">
                            <a:solidFill>
                              <a:schemeClr val="tx2">
                                <a:lumMod val="75000"/>
                              </a:schemeClr>
                            </a:solidFill>
                            <a:latin typeface="Cambria Math" panose="02040503050406030204" pitchFamily="18" charset="0"/>
                            <a:ea typeface="Cambria Math" panose="02040503050406030204" pitchFamily="18" charset="0"/>
                          </a:rPr>
                          <m:t>𝑖𝑗</m:t>
                        </m:r>
                      </m:sub>
                      <m:sup>
                        <m:r>
                          <a:rPr lang="en-US" altLang="ja-JP" sz="2400" b="0" i="1" smtClean="0">
                            <a:solidFill>
                              <a:schemeClr val="tx2">
                                <a:lumMod val="75000"/>
                              </a:schemeClr>
                            </a:solidFill>
                            <a:latin typeface="Cambria Math" panose="02040503050406030204" pitchFamily="18" charset="0"/>
                            <a:ea typeface="Cambria Math" panose="02040503050406030204" pitchFamily="18" charset="0"/>
                          </a:rPr>
                          <m:t>𝑎𝑏</m:t>
                        </m:r>
                      </m:sup>
                    </m:sSubSup>
                    <m:d>
                      <m:dPr>
                        <m:begChr m:val="|"/>
                        <m:endChr m:val=""/>
                        <m:ctrlPr>
                          <a:rPr lang="el-GR" altLang="ja-JP" sz="2400" i="1">
                            <a:solidFill>
                              <a:schemeClr val="tx2">
                                <a:lumMod val="75000"/>
                              </a:schemeClr>
                            </a:solidFill>
                            <a:latin typeface="Cambria Math"/>
                            <a:ea typeface="Cambria Math" panose="02040503050406030204" pitchFamily="18" charset="0"/>
                          </a:rPr>
                        </m:ctrlPr>
                      </m:dPr>
                      <m:e>
                        <m:d>
                          <m:dPr>
                            <m:begChr m:val=""/>
                            <m:endChr m:val="⟩"/>
                            <m:ctrlPr>
                              <a:rPr lang="el-GR" altLang="ja-JP" sz="2400" i="1">
                                <a:solidFill>
                                  <a:schemeClr val="tx2">
                                    <a:lumMod val="75000"/>
                                  </a:schemeClr>
                                </a:solidFill>
                                <a:latin typeface="Cambria Math"/>
                                <a:ea typeface="Cambria Math" panose="02040503050406030204" pitchFamily="18" charset="0"/>
                              </a:rPr>
                            </m:ctrlPr>
                          </m:dPr>
                          <m:e>
                            <m:sSub>
                              <m:sSubPr>
                                <m:ctrlPr>
                                  <a:rPr lang="el-GR" altLang="ja-JP" sz="2400" i="1">
                                    <a:solidFill>
                                      <a:schemeClr val="tx2">
                                        <a:lumMod val="75000"/>
                                      </a:schemeClr>
                                    </a:solidFill>
                                    <a:latin typeface="Cambria Math"/>
                                    <a:ea typeface="Cambria Math" panose="02040503050406030204" pitchFamily="18" charset="0"/>
                                  </a:rPr>
                                </m:ctrlPr>
                              </m:sSubPr>
                              <m:e>
                                <m:r>
                                  <m:rPr>
                                    <m:sty m:val="p"/>
                                  </m:rPr>
                                  <a:rPr lang="el-GR" altLang="ja-JP" sz="2400" i="1">
                                    <a:solidFill>
                                      <a:schemeClr val="tx2">
                                        <a:lumMod val="75000"/>
                                      </a:schemeClr>
                                    </a:solidFill>
                                    <a:latin typeface="Cambria Math" panose="02040503050406030204" pitchFamily="18" charset="0"/>
                                    <a:ea typeface="Cambria Math" panose="02040503050406030204" pitchFamily="18" charset="0"/>
                                  </a:rPr>
                                  <m:t>Φ</m:t>
                                </m:r>
                              </m:e>
                              <m:sub>
                                <m:r>
                                  <m:rPr>
                                    <m:sty m:val="p"/>
                                  </m:rPr>
                                  <a:rPr lang="en-US" altLang="ja-JP" sz="2400">
                                    <a:solidFill>
                                      <a:schemeClr val="tx2">
                                        <a:lumMod val="75000"/>
                                      </a:schemeClr>
                                    </a:solidFill>
                                    <a:latin typeface="Cambria Math" panose="02040503050406030204" pitchFamily="18" charset="0"/>
                                    <a:ea typeface="Cambria Math" panose="02040503050406030204" pitchFamily="18" charset="0"/>
                                  </a:rPr>
                                  <m:t>HF</m:t>
                                </m:r>
                              </m:sub>
                            </m:sSub>
                          </m:e>
                        </m:d>
                      </m:e>
                    </m:d>
                  </m:oMath>
                </a14:m>
                <a:endParaRPr kumimoji="1" lang="en-US" altLang="ja-JP" sz="2400" b="0" dirty="0" smtClean="0">
                  <a:solidFill>
                    <a:schemeClr val="tx2">
                      <a:lumMod val="75000"/>
                    </a:schemeClr>
                  </a:solidFill>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6190273" y="3233693"/>
                <a:ext cx="2398926" cy="44076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p:cNvSpPr txBox="1"/>
              <p:nvPr/>
            </p:nvSpPr>
            <p:spPr>
              <a:xfrm>
                <a:off x="3512133" y="4180034"/>
                <a:ext cx="1837619" cy="7704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sz="2000" i="1" smtClean="0">
                              <a:solidFill>
                                <a:schemeClr val="accent6">
                                  <a:lumMod val="60000"/>
                                  <a:lumOff val="40000"/>
                                </a:schemeClr>
                              </a:solidFill>
                              <a:latin typeface="Cambria Math"/>
                            </a:rPr>
                          </m:ctrlPr>
                        </m:accPr>
                        <m:e>
                          <m:sSub>
                            <m:sSubPr>
                              <m:ctrlPr>
                                <a:rPr kumimoji="1" lang="en-US" altLang="ja-JP" sz="2000" i="1" smtClean="0">
                                  <a:solidFill>
                                    <a:schemeClr val="accent6">
                                      <a:lumMod val="60000"/>
                                      <a:lumOff val="40000"/>
                                    </a:schemeClr>
                                  </a:solidFill>
                                  <a:latin typeface="Cambria Math"/>
                                </a:rPr>
                              </m:ctrlPr>
                            </m:sSubPr>
                            <m:e>
                              <m:r>
                                <a:rPr kumimoji="1" lang="en-US" altLang="ja-JP" sz="2000" b="0" i="1" smtClean="0">
                                  <a:solidFill>
                                    <a:schemeClr val="accent6">
                                      <a:lumMod val="60000"/>
                                      <a:lumOff val="40000"/>
                                    </a:schemeClr>
                                  </a:solidFill>
                                  <a:latin typeface="Cambria Math" panose="02040503050406030204" pitchFamily="18" charset="0"/>
                                </a:rPr>
                                <m:t>𝑇</m:t>
                              </m:r>
                            </m:e>
                            <m:sub>
                              <m:r>
                                <a:rPr kumimoji="1" lang="en-US" altLang="ja-JP" sz="2000" b="0" i="1" smtClean="0">
                                  <a:solidFill>
                                    <a:schemeClr val="accent6">
                                      <a:lumMod val="60000"/>
                                      <a:lumOff val="40000"/>
                                    </a:schemeClr>
                                  </a:solidFill>
                                  <a:latin typeface="Cambria Math" panose="02040503050406030204" pitchFamily="18" charset="0"/>
                                </a:rPr>
                                <m:t>1</m:t>
                              </m:r>
                            </m:sub>
                          </m:sSub>
                        </m:e>
                      </m:acc>
                      <m:r>
                        <a:rPr kumimoji="1" lang="en-US" altLang="ja-JP" sz="2000" b="0" i="1" smtClean="0">
                          <a:solidFill>
                            <a:schemeClr val="tx2">
                              <a:lumMod val="75000"/>
                            </a:schemeClr>
                          </a:solidFill>
                          <a:latin typeface="Cambria Math" panose="02040503050406030204" pitchFamily="18" charset="0"/>
                        </a:rPr>
                        <m:t>=</m:t>
                      </m:r>
                      <m:nary>
                        <m:naryPr>
                          <m:chr m:val="∑"/>
                          <m:supHide m:val="on"/>
                          <m:ctrlPr>
                            <a:rPr kumimoji="1" lang="en-US" altLang="ja-JP" sz="2000" b="0" i="1" smtClean="0">
                              <a:solidFill>
                                <a:schemeClr val="tx2">
                                  <a:lumMod val="75000"/>
                                </a:schemeClr>
                              </a:solidFill>
                              <a:latin typeface="Cambria Math"/>
                            </a:rPr>
                          </m:ctrlPr>
                        </m:naryPr>
                        <m:sub>
                          <m:r>
                            <m:rPr>
                              <m:brk m:alnAt="7"/>
                            </m:rPr>
                            <a:rPr kumimoji="1" lang="en-US" altLang="ja-JP" sz="2000" b="0" i="1" smtClean="0">
                              <a:solidFill>
                                <a:schemeClr val="tx2">
                                  <a:lumMod val="75000"/>
                                </a:schemeClr>
                              </a:solidFill>
                              <a:latin typeface="Cambria Math" panose="02040503050406030204" pitchFamily="18" charset="0"/>
                            </a:rPr>
                            <m:t>𝑖</m:t>
                          </m:r>
                          <m:r>
                            <a:rPr kumimoji="1" lang="en-US" altLang="ja-JP" sz="2000" b="0" i="1" smtClean="0">
                              <a:solidFill>
                                <a:schemeClr val="tx2">
                                  <a:lumMod val="75000"/>
                                </a:schemeClr>
                              </a:solidFill>
                              <a:latin typeface="Cambria Math" panose="02040503050406030204" pitchFamily="18" charset="0"/>
                            </a:rPr>
                            <m:t>,</m:t>
                          </m:r>
                          <m:r>
                            <a:rPr kumimoji="1" lang="en-US" altLang="ja-JP" sz="2000" b="0" i="1" smtClean="0">
                              <a:solidFill>
                                <a:schemeClr val="tx2">
                                  <a:lumMod val="75000"/>
                                </a:schemeClr>
                              </a:solidFill>
                              <a:latin typeface="Cambria Math" panose="02040503050406030204" pitchFamily="18" charset="0"/>
                            </a:rPr>
                            <m:t>𝑎</m:t>
                          </m:r>
                        </m:sub>
                        <m:sup/>
                        <m:e>
                          <m:sSub>
                            <m:sSubPr>
                              <m:ctrlPr>
                                <a:rPr kumimoji="1" lang="en-US" altLang="ja-JP" sz="2000" b="0" i="1" smtClean="0">
                                  <a:solidFill>
                                    <a:schemeClr val="accent2">
                                      <a:lumMod val="60000"/>
                                      <a:lumOff val="40000"/>
                                    </a:schemeClr>
                                  </a:solidFill>
                                  <a:latin typeface="Cambria Math"/>
                                </a:rPr>
                              </m:ctrlPr>
                            </m:sSubPr>
                            <m:e>
                              <m:r>
                                <a:rPr kumimoji="1" lang="en-US" altLang="ja-JP" sz="2000" b="0" i="1" smtClean="0">
                                  <a:solidFill>
                                    <a:schemeClr val="accent2">
                                      <a:lumMod val="60000"/>
                                      <a:lumOff val="40000"/>
                                    </a:schemeClr>
                                  </a:solidFill>
                                  <a:latin typeface="Cambria Math" panose="02040503050406030204" pitchFamily="18" charset="0"/>
                                </a:rPr>
                                <m:t>𝑡</m:t>
                              </m:r>
                            </m:e>
                            <m:sub>
                              <m:r>
                                <a:rPr kumimoji="1" lang="en-US" altLang="ja-JP" sz="2000" b="0" i="1" smtClean="0">
                                  <a:solidFill>
                                    <a:schemeClr val="accent2">
                                      <a:lumMod val="60000"/>
                                      <a:lumOff val="40000"/>
                                    </a:schemeClr>
                                  </a:solidFill>
                                  <a:latin typeface="Cambria Math" panose="02040503050406030204" pitchFamily="18" charset="0"/>
                                </a:rPr>
                                <m:t>1,</m:t>
                              </m:r>
                              <m:r>
                                <a:rPr kumimoji="1" lang="en-US" altLang="ja-JP" sz="2000" b="0" i="1" smtClean="0">
                                  <a:solidFill>
                                    <a:schemeClr val="accent2">
                                      <a:lumMod val="60000"/>
                                      <a:lumOff val="40000"/>
                                    </a:schemeClr>
                                  </a:solidFill>
                                  <a:latin typeface="Cambria Math" panose="02040503050406030204" pitchFamily="18" charset="0"/>
                                </a:rPr>
                                <m:t>𝑖𝑎</m:t>
                              </m:r>
                            </m:sub>
                          </m:sSub>
                        </m:e>
                      </m:nary>
                      <m:sSub>
                        <m:sSubPr>
                          <m:ctrlPr>
                            <a:rPr kumimoji="1" lang="en-US" altLang="ja-JP" sz="2000" b="0" i="1" smtClean="0">
                              <a:solidFill>
                                <a:schemeClr val="tx2">
                                  <a:lumMod val="75000"/>
                                </a:schemeClr>
                              </a:solidFill>
                              <a:latin typeface="Cambria Math"/>
                            </a:rPr>
                          </m:ctrlPr>
                        </m:sSubPr>
                        <m:e>
                          <m:acc>
                            <m:accPr>
                              <m:chr m:val="̂"/>
                              <m:ctrlPr>
                                <a:rPr kumimoji="1" lang="en-US" altLang="ja-JP" sz="2000" b="0" i="1" smtClean="0">
                                  <a:solidFill>
                                    <a:schemeClr val="tx2">
                                      <a:lumMod val="75000"/>
                                    </a:schemeClr>
                                  </a:solidFill>
                                  <a:latin typeface="Cambria Math"/>
                                </a:rPr>
                              </m:ctrlPr>
                            </m:accPr>
                            <m:e>
                              <m:r>
                                <a:rPr kumimoji="1" lang="en-US" altLang="ja-JP" sz="2000" b="0" i="1" smtClean="0">
                                  <a:solidFill>
                                    <a:schemeClr val="tx2">
                                      <a:lumMod val="75000"/>
                                    </a:schemeClr>
                                  </a:solidFill>
                                  <a:latin typeface="Cambria Math" panose="02040503050406030204" pitchFamily="18" charset="0"/>
                                </a:rPr>
                                <m:t>𝐸</m:t>
                              </m:r>
                            </m:e>
                          </m:acc>
                        </m:e>
                        <m:sub>
                          <m:r>
                            <a:rPr kumimoji="1" lang="en-US" altLang="ja-JP" sz="2000" b="0" i="1" smtClean="0">
                              <a:solidFill>
                                <a:schemeClr val="tx2">
                                  <a:lumMod val="75000"/>
                                </a:schemeClr>
                              </a:solidFill>
                              <a:latin typeface="Cambria Math" panose="02040503050406030204" pitchFamily="18" charset="0"/>
                            </a:rPr>
                            <m:t>𝑖𝑎</m:t>
                          </m:r>
                        </m:sub>
                      </m:sSub>
                    </m:oMath>
                  </m:oMathPara>
                </a14:m>
                <a:endParaRPr kumimoji="1" lang="ja-JP" altLang="en-US" sz="2000" dirty="0">
                  <a:solidFill>
                    <a:schemeClr val="tx2">
                      <a:lumMod val="75000"/>
                    </a:schemeClr>
                  </a:solidFill>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3512133" y="4180034"/>
                <a:ext cx="1837619" cy="770467"/>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5975376" y="4180034"/>
                <a:ext cx="2518154" cy="7817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solidFill>
                                <a:schemeClr val="accent6">
                                  <a:lumMod val="60000"/>
                                  <a:lumOff val="40000"/>
                                </a:schemeClr>
                              </a:solidFill>
                              <a:latin typeface="Cambria Math"/>
                            </a:rPr>
                          </m:ctrlPr>
                        </m:sSubPr>
                        <m:e>
                          <m:acc>
                            <m:accPr>
                              <m:chr m:val="̂"/>
                              <m:ctrlPr>
                                <a:rPr kumimoji="1" lang="en-US" altLang="ja-JP" sz="2000" b="0" i="1" smtClean="0">
                                  <a:solidFill>
                                    <a:schemeClr val="accent6">
                                      <a:lumMod val="60000"/>
                                      <a:lumOff val="40000"/>
                                    </a:schemeClr>
                                  </a:solidFill>
                                  <a:latin typeface="Cambria Math"/>
                                </a:rPr>
                              </m:ctrlPr>
                            </m:accPr>
                            <m:e>
                              <m:r>
                                <a:rPr kumimoji="1" lang="en-US" altLang="ja-JP" sz="2000" b="0" i="1" smtClean="0">
                                  <a:solidFill>
                                    <a:schemeClr val="accent6">
                                      <a:lumMod val="60000"/>
                                      <a:lumOff val="40000"/>
                                    </a:schemeClr>
                                  </a:solidFill>
                                  <a:latin typeface="Cambria Math" panose="02040503050406030204" pitchFamily="18" charset="0"/>
                                </a:rPr>
                                <m:t>𝑇</m:t>
                              </m:r>
                            </m:e>
                          </m:acc>
                        </m:e>
                        <m:sub>
                          <m:r>
                            <a:rPr kumimoji="1" lang="en-US" altLang="ja-JP" sz="2000" b="0" i="1" smtClean="0">
                              <a:solidFill>
                                <a:schemeClr val="accent6">
                                  <a:lumMod val="60000"/>
                                  <a:lumOff val="40000"/>
                                </a:schemeClr>
                              </a:solidFill>
                              <a:latin typeface="Cambria Math" panose="02040503050406030204" pitchFamily="18" charset="0"/>
                            </a:rPr>
                            <m:t>2</m:t>
                          </m:r>
                        </m:sub>
                      </m:sSub>
                      <m:r>
                        <a:rPr kumimoji="1" lang="en-US" altLang="ja-JP" sz="2000" b="0" i="1" smtClean="0">
                          <a:solidFill>
                            <a:schemeClr val="tx2">
                              <a:lumMod val="75000"/>
                            </a:schemeClr>
                          </a:solidFill>
                          <a:latin typeface="Cambria Math" panose="02040503050406030204" pitchFamily="18" charset="0"/>
                        </a:rPr>
                        <m:t>=</m:t>
                      </m:r>
                      <m:nary>
                        <m:naryPr>
                          <m:chr m:val="∑"/>
                          <m:supHide m:val="on"/>
                          <m:ctrlPr>
                            <a:rPr kumimoji="1" lang="en-US" altLang="ja-JP" sz="2000" b="0" i="1" smtClean="0">
                              <a:solidFill>
                                <a:schemeClr val="tx2">
                                  <a:lumMod val="75000"/>
                                </a:schemeClr>
                              </a:solidFill>
                              <a:latin typeface="Cambria Math"/>
                            </a:rPr>
                          </m:ctrlPr>
                        </m:naryPr>
                        <m:sub>
                          <m:r>
                            <m:rPr>
                              <m:brk m:alnAt="7"/>
                            </m:rPr>
                            <a:rPr kumimoji="1" lang="en-US" altLang="ja-JP" sz="2000" b="0" i="1" smtClean="0">
                              <a:solidFill>
                                <a:schemeClr val="tx2">
                                  <a:lumMod val="75000"/>
                                </a:schemeClr>
                              </a:solidFill>
                              <a:latin typeface="Cambria Math" panose="02040503050406030204" pitchFamily="18" charset="0"/>
                            </a:rPr>
                            <m:t>𝑖</m:t>
                          </m:r>
                          <m:r>
                            <a:rPr kumimoji="1" lang="en-US" altLang="ja-JP" sz="2000" b="0" i="1" smtClean="0">
                              <a:solidFill>
                                <a:schemeClr val="tx2">
                                  <a:lumMod val="75000"/>
                                </a:schemeClr>
                              </a:solidFill>
                              <a:latin typeface="Cambria Math" panose="02040503050406030204" pitchFamily="18" charset="0"/>
                            </a:rPr>
                            <m:t>,</m:t>
                          </m:r>
                          <m:r>
                            <a:rPr kumimoji="1" lang="en-US" altLang="ja-JP" sz="2000" b="0" i="1" smtClean="0">
                              <a:solidFill>
                                <a:schemeClr val="tx2">
                                  <a:lumMod val="75000"/>
                                </a:schemeClr>
                              </a:solidFill>
                              <a:latin typeface="Cambria Math" panose="02040503050406030204" pitchFamily="18" charset="0"/>
                            </a:rPr>
                            <m:t>𝑗</m:t>
                          </m:r>
                          <m:r>
                            <a:rPr kumimoji="1" lang="en-US" altLang="ja-JP" sz="2000" b="0" i="1" smtClean="0">
                              <a:solidFill>
                                <a:schemeClr val="tx2">
                                  <a:lumMod val="75000"/>
                                </a:schemeClr>
                              </a:solidFill>
                              <a:latin typeface="Cambria Math" panose="02040503050406030204" pitchFamily="18" charset="0"/>
                            </a:rPr>
                            <m:t>,</m:t>
                          </m:r>
                          <m:r>
                            <a:rPr kumimoji="1" lang="en-US" altLang="ja-JP" sz="2000" b="0" i="1" smtClean="0">
                              <a:solidFill>
                                <a:schemeClr val="tx2">
                                  <a:lumMod val="75000"/>
                                </a:schemeClr>
                              </a:solidFill>
                              <a:latin typeface="Cambria Math" panose="02040503050406030204" pitchFamily="18" charset="0"/>
                            </a:rPr>
                            <m:t>𝑎</m:t>
                          </m:r>
                          <m:r>
                            <a:rPr kumimoji="1" lang="en-US" altLang="ja-JP" sz="2000" b="0" i="1" smtClean="0">
                              <a:solidFill>
                                <a:schemeClr val="tx2">
                                  <a:lumMod val="75000"/>
                                </a:schemeClr>
                              </a:solidFill>
                              <a:latin typeface="Cambria Math" panose="02040503050406030204" pitchFamily="18" charset="0"/>
                            </a:rPr>
                            <m:t>,</m:t>
                          </m:r>
                          <m:r>
                            <a:rPr kumimoji="1" lang="en-US" altLang="ja-JP" sz="2000" b="0" i="1" smtClean="0">
                              <a:solidFill>
                                <a:schemeClr val="tx2">
                                  <a:lumMod val="75000"/>
                                </a:schemeClr>
                              </a:solidFill>
                              <a:latin typeface="Cambria Math" panose="02040503050406030204" pitchFamily="18" charset="0"/>
                            </a:rPr>
                            <m:t>𝑏</m:t>
                          </m:r>
                        </m:sub>
                        <m:sup/>
                        <m:e>
                          <m:sSub>
                            <m:sSubPr>
                              <m:ctrlPr>
                                <a:rPr kumimoji="1" lang="en-US" altLang="ja-JP" sz="2000" b="0" i="1" smtClean="0">
                                  <a:solidFill>
                                    <a:schemeClr val="accent2">
                                      <a:lumMod val="60000"/>
                                      <a:lumOff val="40000"/>
                                    </a:schemeClr>
                                  </a:solidFill>
                                  <a:latin typeface="Cambria Math"/>
                                </a:rPr>
                              </m:ctrlPr>
                            </m:sSubPr>
                            <m:e>
                              <m:r>
                                <a:rPr kumimoji="1" lang="en-US" altLang="ja-JP" sz="2000" b="0" i="1" smtClean="0">
                                  <a:solidFill>
                                    <a:schemeClr val="accent2">
                                      <a:lumMod val="60000"/>
                                      <a:lumOff val="40000"/>
                                    </a:schemeClr>
                                  </a:solidFill>
                                  <a:latin typeface="Cambria Math" panose="02040503050406030204" pitchFamily="18" charset="0"/>
                                </a:rPr>
                                <m:t>𝑡</m:t>
                              </m:r>
                            </m:e>
                            <m:sub>
                              <m:r>
                                <a:rPr kumimoji="1" lang="en-US" altLang="ja-JP" sz="2000" b="0" i="1" smtClean="0">
                                  <a:solidFill>
                                    <a:schemeClr val="accent2">
                                      <a:lumMod val="60000"/>
                                      <a:lumOff val="40000"/>
                                    </a:schemeClr>
                                  </a:solidFill>
                                  <a:latin typeface="Cambria Math" panose="02040503050406030204" pitchFamily="18" charset="0"/>
                                </a:rPr>
                                <m:t>2,</m:t>
                              </m:r>
                              <m:r>
                                <a:rPr kumimoji="1" lang="en-US" altLang="ja-JP" sz="2000" b="0" i="1" smtClean="0">
                                  <a:solidFill>
                                    <a:schemeClr val="accent2">
                                      <a:lumMod val="60000"/>
                                      <a:lumOff val="40000"/>
                                    </a:schemeClr>
                                  </a:solidFill>
                                  <a:latin typeface="Cambria Math" panose="02040503050406030204" pitchFamily="18" charset="0"/>
                                </a:rPr>
                                <m:t>𝑖𝑗𝑎𝑏</m:t>
                              </m:r>
                            </m:sub>
                          </m:sSub>
                        </m:e>
                      </m:nary>
                      <m:sSub>
                        <m:sSubPr>
                          <m:ctrlPr>
                            <a:rPr kumimoji="1" lang="en-US" altLang="ja-JP" sz="2000" b="0" i="1" smtClean="0">
                              <a:solidFill>
                                <a:schemeClr val="tx2">
                                  <a:lumMod val="75000"/>
                                </a:schemeClr>
                              </a:solidFill>
                              <a:latin typeface="Cambria Math"/>
                            </a:rPr>
                          </m:ctrlPr>
                        </m:sSubPr>
                        <m:e>
                          <m:acc>
                            <m:accPr>
                              <m:chr m:val="̂"/>
                              <m:ctrlPr>
                                <a:rPr kumimoji="1" lang="en-US" altLang="ja-JP" sz="2000" b="0" i="1" smtClean="0">
                                  <a:solidFill>
                                    <a:schemeClr val="tx2">
                                      <a:lumMod val="75000"/>
                                    </a:schemeClr>
                                  </a:solidFill>
                                  <a:latin typeface="Cambria Math"/>
                                </a:rPr>
                              </m:ctrlPr>
                            </m:accPr>
                            <m:e>
                              <m:r>
                                <a:rPr kumimoji="1" lang="en-US" altLang="ja-JP" sz="2000" b="0" i="1" smtClean="0">
                                  <a:solidFill>
                                    <a:schemeClr val="tx2">
                                      <a:lumMod val="75000"/>
                                    </a:schemeClr>
                                  </a:solidFill>
                                  <a:latin typeface="Cambria Math" panose="02040503050406030204" pitchFamily="18" charset="0"/>
                                </a:rPr>
                                <m:t>𝐸</m:t>
                              </m:r>
                            </m:e>
                          </m:acc>
                        </m:e>
                        <m:sub>
                          <m:r>
                            <a:rPr kumimoji="1" lang="en-US" altLang="ja-JP" sz="2000" b="0" i="1" smtClean="0">
                              <a:solidFill>
                                <a:schemeClr val="tx2">
                                  <a:lumMod val="75000"/>
                                </a:schemeClr>
                              </a:solidFill>
                              <a:latin typeface="Cambria Math" panose="02040503050406030204" pitchFamily="18" charset="0"/>
                            </a:rPr>
                            <m:t>𝑖𝑗𝑎𝑏</m:t>
                          </m:r>
                        </m:sub>
                      </m:sSub>
                    </m:oMath>
                  </m:oMathPara>
                </a14:m>
                <a:endParaRPr kumimoji="1" lang="ja-JP" altLang="en-US" sz="2000" dirty="0">
                  <a:solidFill>
                    <a:schemeClr val="tx2">
                      <a:lumMod val="75000"/>
                    </a:schemeClr>
                  </a:solidFill>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5975376" y="4180034"/>
                <a:ext cx="2518154" cy="78175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1519576" y="5227412"/>
                <a:ext cx="5952660" cy="5058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sz="3200" i="1" smtClean="0">
                              <a:solidFill>
                                <a:schemeClr val="tx2">
                                  <a:lumMod val="75000"/>
                                </a:schemeClr>
                              </a:solidFill>
                              <a:latin typeface="Cambria Math"/>
                            </a:rPr>
                          </m:ctrlPr>
                        </m:dPr>
                        <m:e>
                          <m:d>
                            <m:dPr>
                              <m:begChr m:val=""/>
                              <m:endChr m:val="⟩"/>
                              <m:ctrlPr>
                                <a:rPr kumimoji="1" lang="en-US" altLang="ja-JP" sz="3200" i="1" smtClean="0">
                                  <a:solidFill>
                                    <a:schemeClr val="tx2">
                                      <a:lumMod val="75000"/>
                                    </a:schemeClr>
                                  </a:solidFill>
                                  <a:latin typeface="Cambria Math"/>
                                </a:rPr>
                              </m:ctrlPr>
                            </m:dPr>
                            <m:e>
                              <m:sSub>
                                <m:sSubPr>
                                  <m:ctrlPr>
                                    <a:rPr kumimoji="1" lang="en-US" altLang="ja-JP" sz="3200" i="1" smtClean="0">
                                      <a:solidFill>
                                        <a:schemeClr val="tx2">
                                          <a:lumMod val="75000"/>
                                        </a:schemeClr>
                                      </a:solidFill>
                                      <a:latin typeface="Cambria Math"/>
                                    </a:rPr>
                                  </m:ctrlPr>
                                </m:sSubPr>
                                <m:e>
                                  <m:r>
                                    <m:rPr>
                                      <m:sty m:val="p"/>
                                    </m:rPr>
                                    <a:rPr kumimoji="1" lang="el-GR" altLang="ja-JP" sz="3200" i="1" smtClean="0">
                                      <a:solidFill>
                                        <a:schemeClr val="tx2">
                                          <a:lumMod val="75000"/>
                                        </a:schemeClr>
                                      </a:solidFill>
                                      <a:latin typeface="Cambria Math" panose="02040503050406030204" pitchFamily="18" charset="0"/>
                                      <a:ea typeface="Cambria Math" panose="02040503050406030204" pitchFamily="18" charset="0"/>
                                    </a:rPr>
                                    <m:t>Φ</m:t>
                                  </m:r>
                                </m:e>
                                <m:sub>
                                  <m:r>
                                    <m:rPr>
                                      <m:sty m:val="p"/>
                                    </m:rPr>
                                    <a:rPr kumimoji="1" lang="en-US" altLang="ja-JP" sz="3200" b="0" i="0" smtClean="0">
                                      <a:solidFill>
                                        <a:schemeClr val="tx2">
                                          <a:lumMod val="75000"/>
                                        </a:schemeClr>
                                      </a:solidFill>
                                      <a:latin typeface="Cambria Math" panose="02040503050406030204" pitchFamily="18" charset="0"/>
                                    </a:rPr>
                                    <m:t>CCSD</m:t>
                                  </m:r>
                                </m:sub>
                              </m:sSub>
                            </m:e>
                          </m:d>
                        </m:e>
                      </m:d>
                      <m:r>
                        <a:rPr kumimoji="1" lang="en-US" altLang="ja-JP" sz="3200" b="0" i="1" smtClean="0">
                          <a:solidFill>
                            <a:schemeClr val="tx2">
                              <a:lumMod val="75000"/>
                            </a:schemeClr>
                          </a:solidFill>
                          <a:latin typeface="Cambria Math" panose="02040503050406030204" pitchFamily="18" charset="0"/>
                        </a:rPr>
                        <m:t>=</m:t>
                      </m:r>
                      <m:r>
                        <m:rPr>
                          <m:sty m:val="p"/>
                        </m:rPr>
                        <a:rPr kumimoji="1" lang="en-US" altLang="ja-JP" sz="3200" b="0" i="0" smtClean="0">
                          <a:solidFill>
                            <a:schemeClr val="tx2">
                              <a:lumMod val="75000"/>
                            </a:schemeClr>
                          </a:solidFill>
                          <a:latin typeface="Cambria Math" panose="02040503050406030204" pitchFamily="18" charset="0"/>
                        </a:rPr>
                        <m:t>exp</m:t>
                      </m:r>
                      <m:r>
                        <a:rPr kumimoji="1" lang="en-US" altLang="ja-JP" sz="3200" b="0" i="1" smtClean="0">
                          <a:solidFill>
                            <a:schemeClr val="tx2">
                              <a:lumMod val="75000"/>
                            </a:schemeClr>
                          </a:solidFill>
                          <a:latin typeface="Cambria Math" panose="02040503050406030204" pitchFamily="18" charset="0"/>
                        </a:rPr>
                        <m:t>⁡(</m:t>
                      </m:r>
                      <m:acc>
                        <m:accPr>
                          <m:chr m:val="̂"/>
                          <m:ctrlPr>
                            <a:rPr kumimoji="1" lang="en-US" altLang="ja-JP" sz="3200" b="0" i="1" smtClean="0">
                              <a:solidFill>
                                <a:schemeClr val="accent6">
                                  <a:lumMod val="60000"/>
                                  <a:lumOff val="40000"/>
                                </a:schemeClr>
                              </a:solidFill>
                              <a:latin typeface="Cambria Math"/>
                            </a:rPr>
                          </m:ctrlPr>
                        </m:accPr>
                        <m:e>
                          <m:sSub>
                            <m:sSubPr>
                              <m:ctrlPr>
                                <a:rPr kumimoji="1" lang="en-US" altLang="ja-JP" sz="3200" b="0" i="1" smtClean="0">
                                  <a:solidFill>
                                    <a:schemeClr val="accent6">
                                      <a:lumMod val="60000"/>
                                      <a:lumOff val="40000"/>
                                    </a:schemeClr>
                                  </a:solidFill>
                                  <a:latin typeface="Cambria Math"/>
                                </a:rPr>
                              </m:ctrlPr>
                            </m:sSubPr>
                            <m:e>
                              <m:r>
                                <a:rPr kumimoji="1" lang="en-US" altLang="ja-JP" sz="3200" b="0" i="1" smtClean="0">
                                  <a:solidFill>
                                    <a:schemeClr val="accent6">
                                      <a:lumMod val="60000"/>
                                      <a:lumOff val="40000"/>
                                    </a:schemeClr>
                                  </a:solidFill>
                                  <a:latin typeface="Cambria Math" panose="02040503050406030204" pitchFamily="18" charset="0"/>
                                </a:rPr>
                                <m:t>𝑇</m:t>
                              </m:r>
                            </m:e>
                            <m:sub>
                              <m:r>
                                <a:rPr kumimoji="1" lang="en-US" altLang="ja-JP" sz="3200" b="0" i="1" smtClean="0">
                                  <a:solidFill>
                                    <a:schemeClr val="accent6">
                                      <a:lumMod val="60000"/>
                                      <a:lumOff val="40000"/>
                                    </a:schemeClr>
                                  </a:solidFill>
                                  <a:latin typeface="Cambria Math" panose="02040503050406030204" pitchFamily="18" charset="0"/>
                                </a:rPr>
                                <m:t>1</m:t>
                              </m:r>
                            </m:sub>
                          </m:sSub>
                        </m:e>
                      </m:acc>
                      <m:r>
                        <a:rPr kumimoji="1" lang="en-US" altLang="ja-JP" sz="3200" b="0" i="1" smtClean="0">
                          <a:solidFill>
                            <a:schemeClr val="tx2">
                              <a:lumMod val="75000"/>
                            </a:schemeClr>
                          </a:solidFill>
                          <a:latin typeface="Cambria Math" panose="02040503050406030204" pitchFamily="18" charset="0"/>
                        </a:rPr>
                        <m:t>+</m:t>
                      </m:r>
                      <m:sSub>
                        <m:sSubPr>
                          <m:ctrlPr>
                            <a:rPr kumimoji="1" lang="en-US" altLang="ja-JP" sz="3200" b="0" i="1" smtClean="0">
                              <a:solidFill>
                                <a:schemeClr val="accent6">
                                  <a:lumMod val="60000"/>
                                  <a:lumOff val="40000"/>
                                </a:schemeClr>
                              </a:solidFill>
                              <a:latin typeface="Cambria Math"/>
                            </a:rPr>
                          </m:ctrlPr>
                        </m:sSubPr>
                        <m:e>
                          <m:acc>
                            <m:accPr>
                              <m:chr m:val="̂"/>
                              <m:ctrlPr>
                                <a:rPr kumimoji="1" lang="en-US" altLang="ja-JP" sz="3200" b="0" i="1" smtClean="0">
                                  <a:solidFill>
                                    <a:schemeClr val="accent6">
                                      <a:lumMod val="60000"/>
                                      <a:lumOff val="40000"/>
                                    </a:schemeClr>
                                  </a:solidFill>
                                  <a:latin typeface="Cambria Math"/>
                                </a:rPr>
                              </m:ctrlPr>
                            </m:accPr>
                            <m:e>
                              <m:r>
                                <a:rPr kumimoji="1" lang="en-US" altLang="ja-JP" sz="3200" b="0" i="1" smtClean="0">
                                  <a:solidFill>
                                    <a:schemeClr val="accent6">
                                      <a:lumMod val="60000"/>
                                      <a:lumOff val="40000"/>
                                    </a:schemeClr>
                                  </a:solidFill>
                                  <a:latin typeface="Cambria Math" panose="02040503050406030204" pitchFamily="18" charset="0"/>
                                </a:rPr>
                                <m:t>𝑇</m:t>
                              </m:r>
                            </m:e>
                          </m:acc>
                        </m:e>
                        <m:sub>
                          <m:r>
                            <a:rPr kumimoji="1" lang="en-US" altLang="ja-JP" sz="3200" b="0" i="1" smtClean="0">
                              <a:solidFill>
                                <a:schemeClr val="accent6">
                                  <a:lumMod val="60000"/>
                                  <a:lumOff val="40000"/>
                                </a:schemeClr>
                              </a:solidFill>
                              <a:latin typeface="Cambria Math" panose="02040503050406030204" pitchFamily="18" charset="0"/>
                            </a:rPr>
                            <m:t>2</m:t>
                          </m:r>
                        </m:sub>
                      </m:sSub>
                      <m:r>
                        <a:rPr lang="en-US" altLang="ja-JP" sz="3200" b="0" i="1" smtClean="0">
                          <a:solidFill>
                            <a:schemeClr val="tx2">
                              <a:lumMod val="75000"/>
                            </a:schemeClr>
                          </a:solidFill>
                          <a:latin typeface="Cambria Math" panose="02040503050406030204" pitchFamily="18" charset="0"/>
                        </a:rPr>
                        <m:t>)</m:t>
                      </m:r>
                      <m:d>
                        <m:dPr>
                          <m:begChr m:val="|"/>
                          <m:endChr m:val=""/>
                          <m:ctrlPr>
                            <a:rPr lang="en-US" altLang="ja-JP" sz="3200" b="0" i="1" smtClean="0">
                              <a:solidFill>
                                <a:schemeClr val="tx2">
                                  <a:lumMod val="75000"/>
                                </a:schemeClr>
                              </a:solidFill>
                              <a:latin typeface="Cambria Math"/>
                            </a:rPr>
                          </m:ctrlPr>
                        </m:dPr>
                        <m:e>
                          <m:d>
                            <m:dPr>
                              <m:begChr m:val=""/>
                              <m:endChr m:val="⟩"/>
                              <m:ctrlPr>
                                <a:rPr lang="en-US" altLang="ja-JP" sz="3200" b="0" i="1" smtClean="0">
                                  <a:solidFill>
                                    <a:schemeClr val="tx2">
                                      <a:lumMod val="75000"/>
                                    </a:schemeClr>
                                  </a:solidFill>
                                  <a:latin typeface="Cambria Math"/>
                                </a:rPr>
                              </m:ctrlPr>
                            </m:dPr>
                            <m:e>
                              <m:sSub>
                                <m:sSubPr>
                                  <m:ctrlPr>
                                    <a:rPr lang="en-US" altLang="ja-JP" sz="3200" b="0" i="1" smtClean="0">
                                      <a:solidFill>
                                        <a:schemeClr val="tx2">
                                          <a:lumMod val="75000"/>
                                        </a:schemeClr>
                                      </a:solidFill>
                                      <a:latin typeface="Cambria Math"/>
                                    </a:rPr>
                                  </m:ctrlPr>
                                </m:sSubPr>
                                <m:e>
                                  <m:r>
                                    <m:rPr>
                                      <m:sty m:val="p"/>
                                    </m:rPr>
                                    <a:rPr lang="el-GR" altLang="ja-JP" sz="3200" b="0" i="1" smtClean="0">
                                      <a:solidFill>
                                        <a:schemeClr val="tx2">
                                          <a:lumMod val="75000"/>
                                        </a:schemeClr>
                                      </a:solidFill>
                                      <a:latin typeface="Cambria Math" panose="02040503050406030204" pitchFamily="18" charset="0"/>
                                      <a:ea typeface="Cambria Math" panose="02040503050406030204" pitchFamily="18" charset="0"/>
                                    </a:rPr>
                                    <m:t>Φ</m:t>
                                  </m:r>
                                </m:e>
                                <m:sub>
                                  <m:r>
                                    <m:rPr>
                                      <m:sty m:val="p"/>
                                    </m:rPr>
                                    <a:rPr lang="en-US" altLang="ja-JP" sz="3200" b="0" i="0" smtClean="0">
                                      <a:solidFill>
                                        <a:schemeClr val="tx2">
                                          <a:lumMod val="75000"/>
                                        </a:schemeClr>
                                      </a:solidFill>
                                      <a:latin typeface="Cambria Math" panose="02040503050406030204" pitchFamily="18" charset="0"/>
                                    </a:rPr>
                                    <m:t>HF</m:t>
                                  </m:r>
                                </m:sub>
                              </m:sSub>
                            </m:e>
                          </m:d>
                        </m:e>
                      </m:d>
                    </m:oMath>
                  </m:oMathPara>
                </a14:m>
                <a:endParaRPr lang="ja-JP" altLang="en-US" sz="3200" dirty="0">
                  <a:solidFill>
                    <a:schemeClr val="tx2">
                      <a:lumMod val="75000"/>
                    </a:schemeClr>
                  </a:solidFill>
                </a:endParaRPr>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1519576" y="5227412"/>
                <a:ext cx="5952660" cy="505844"/>
              </a:xfrm>
              <a:prstGeom prst="rect">
                <a:avLst/>
              </a:prstGeom>
              <a:blipFill rotWithShape="1">
                <a:blip r:embed="rId7"/>
                <a:stretch>
                  <a:fillRect/>
                </a:stretch>
              </a:blipFill>
            </p:spPr>
            <p:txBody>
              <a:bodyPr/>
              <a:lstStyle/>
              <a:p>
                <a:r>
                  <a:rPr lang="ja-JP" altLang="en-US">
                    <a:noFill/>
                  </a:rPr>
                  <a:t> </a:t>
                </a:r>
              </a:p>
            </p:txBody>
          </p:sp>
        </mc:Fallback>
      </mc:AlternateContent>
      <p:sp>
        <p:nvSpPr>
          <p:cNvPr id="25" name="テキスト ボックス 24"/>
          <p:cNvSpPr txBox="1"/>
          <p:nvPr/>
        </p:nvSpPr>
        <p:spPr>
          <a:xfrm>
            <a:off x="407294" y="5808166"/>
            <a:ext cx="7909122" cy="1077218"/>
          </a:xfrm>
          <a:prstGeom prst="rect">
            <a:avLst/>
          </a:prstGeom>
          <a:noFill/>
        </p:spPr>
        <p:txBody>
          <a:bodyPr wrap="square" rtlCol="0">
            <a:spAutoFit/>
          </a:bodyPr>
          <a:lstStyle/>
          <a:p>
            <a:pPr algn="ctr"/>
            <a:r>
              <a:rPr kumimoji="1" lang="en-US" altLang="ja-JP" sz="3200" dirty="0" smtClean="0">
                <a:solidFill>
                  <a:schemeClr val="accent2"/>
                </a:solidFill>
              </a:rPr>
              <a:t>An effective method when the HF determinant </a:t>
            </a:r>
          </a:p>
          <a:p>
            <a:pPr algn="ctr"/>
            <a:r>
              <a:rPr lang="en-US" altLang="ja-JP" sz="3200" dirty="0" smtClean="0">
                <a:solidFill>
                  <a:schemeClr val="accent2"/>
                </a:solidFill>
              </a:rPr>
              <a:t>i</a:t>
            </a:r>
            <a:r>
              <a:rPr kumimoji="1" lang="en-US" altLang="ja-JP" sz="3200" dirty="0" smtClean="0">
                <a:solidFill>
                  <a:schemeClr val="accent2"/>
                </a:solidFill>
              </a:rPr>
              <a:t>s the only dominant determinant.</a:t>
            </a:r>
          </a:p>
        </p:txBody>
      </p:sp>
      <p:sp>
        <p:nvSpPr>
          <p:cNvPr id="26" name="左矢印 25"/>
          <p:cNvSpPr/>
          <p:nvPr/>
        </p:nvSpPr>
        <p:spPr>
          <a:xfrm>
            <a:off x="4897524" y="2905028"/>
            <a:ext cx="324002" cy="155081"/>
          </a:xfrm>
          <a:prstGeom prst="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矢印 26"/>
          <p:cNvSpPr/>
          <p:nvPr/>
        </p:nvSpPr>
        <p:spPr>
          <a:xfrm>
            <a:off x="4894348" y="1130107"/>
            <a:ext cx="324002" cy="155081"/>
          </a:xfrm>
          <a:prstGeom prst="leftArrow">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7966139" y="915966"/>
            <a:ext cx="346570" cy="461665"/>
          </a:xfrm>
          <a:prstGeom prst="rect">
            <a:avLst/>
          </a:prstGeom>
          <a:noFill/>
        </p:spPr>
        <p:txBody>
          <a:bodyPr wrap="none" rtlCol="0">
            <a:spAutoFit/>
          </a:bodyPr>
          <a:lstStyle/>
          <a:p>
            <a:r>
              <a:rPr kumimoji="1" lang="en-US" altLang="ja-JP" sz="2400" dirty="0" smtClean="0">
                <a:solidFill>
                  <a:schemeClr val="accent5"/>
                </a:solidFill>
              </a:rPr>
              <a:t>b</a:t>
            </a:r>
            <a:endParaRPr kumimoji="1" lang="ja-JP" altLang="en-US" sz="2400" dirty="0">
              <a:solidFill>
                <a:schemeClr val="accent5"/>
              </a:solidFill>
            </a:endParaRPr>
          </a:p>
        </p:txBody>
      </p:sp>
      <p:sp>
        <p:nvSpPr>
          <p:cNvPr id="29" name="テキスト ボックス 28"/>
          <p:cNvSpPr txBox="1"/>
          <p:nvPr/>
        </p:nvSpPr>
        <p:spPr>
          <a:xfrm>
            <a:off x="7962128" y="1384337"/>
            <a:ext cx="332142" cy="461665"/>
          </a:xfrm>
          <a:prstGeom prst="rect">
            <a:avLst/>
          </a:prstGeom>
          <a:noFill/>
        </p:spPr>
        <p:txBody>
          <a:bodyPr wrap="none" rtlCol="0">
            <a:spAutoFit/>
          </a:bodyPr>
          <a:lstStyle/>
          <a:p>
            <a:r>
              <a:rPr kumimoji="1" lang="en-US" altLang="ja-JP" sz="2400" dirty="0" smtClean="0">
                <a:solidFill>
                  <a:schemeClr val="accent5"/>
                </a:solidFill>
              </a:rPr>
              <a:t>a</a:t>
            </a:r>
            <a:endParaRPr kumimoji="1" lang="ja-JP" altLang="en-US" sz="2400" dirty="0">
              <a:solidFill>
                <a:schemeClr val="accent5"/>
              </a:solidFill>
            </a:endParaRPr>
          </a:p>
        </p:txBody>
      </p:sp>
      <p:sp>
        <p:nvSpPr>
          <p:cNvPr id="30" name="テキスト ボックス 29"/>
          <p:cNvSpPr txBox="1"/>
          <p:nvPr/>
        </p:nvSpPr>
        <p:spPr>
          <a:xfrm>
            <a:off x="8037123" y="2708631"/>
            <a:ext cx="255198" cy="461665"/>
          </a:xfrm>
          <a:prstGeom prst="rect">
            <a:avLst/>
          </a:prstGeom>
          <a:noFill/>
        </p:spPr>
        <p:txBody>
          <a:bodyPr wrap="none" rtlCol="0">
            <a:spAutoFit/>
          </a:bodyPr>
          <a:lstStyle/>
          <a:p>
            <a:r>
              <a:rPr kumimoji="1" lang="en-US" altLang="ja-JP" sz="2400" dirty="0" err="1" smtClean="0">
                <a:solidFill>
                  <a:srgbClr val="00B050"/>
                </a:solidFill>
              </a:rPr>
              <a:t>i</a:t>
            </a:r>
            <a:endParaRPr kumimoji="1" lang="ja-JP" altLang="en-US" sz="2400" dirty="0">
              <a:solidFill>
                <a:srgbClr val="00B050"/>
              </a:solidFill>
            </a:endParaRPr>
          </a:p>
        </p:txBody>
      </p:sp>
      <p:sp>
        <p:nvSpPr>
          <p:cNvPr id="31" name="テキスト ボックス 30"/>
          <p:cNvSpPr txBox="1"/>
          <p:nvPr/>
        </p:nvSpPr>
        <p:spPr>
          <a:xfrm>
            <a:off x="8033917" y="2225691"/>
            <a:ext cx="258404" cy="461665"/>
          </a:xfrm>
          <a:prstGeom prst="rect">
            <a:avLst/>
          </a:prstGeom>
          <a:noFill/>
        </p:spPr>
        <p:txBody>
          <a:bodyPr wrap="none" rtlCol="0">
            <a:spAutoFit/>
          </a:bodyPr>
          <a:lstStyle/>
          <a:p>
            <a:r>
              <a:rPr kumimoji="1" lang="en-US" altLang="ja-JP" sz="2400" dirty="0" smtClean="0">
                <a:solidFill>
                  <a:srgbClr val="00B050"/>
                </a:solidFill>
              </a:rPr>
              <a:t>j</a:t>
            </a:r>
            <a:endParaRPr kumimoji="1" lang="ja-JP" altLang="en-US" sz="2400" dirty="0">
              <a:solidFill>
                <a:srgbClr val="00B050"/>
              </a:solidFill>
            </a:endParaRPr>
          </a:p>
        </p:txBody>
      </p:sp>
      <p:sp>
        <p:nvSpPr>
          <p:cNvPr id="32" name="テキスト ボックス 31"/>
          <p:cNvSpPr txBox="1"/>
          <p:nvPr/>
        </p:nvSpPr>
        <p:spPr>
          <a:xfrm>
            <a:off x="5368211" y="2769439"/>
            <a:ext cx="255198" cy="461665"/>
          </a:xfrm>
          <a:prstGeom prst="rect">
            <a:avLst/>
          </a:prstGeom>
          <a:noFill/>
        </p:spPr>
        <p:txBody>
          <a:bodyPr wrap="none" rtlCol="0">
            <a:spAutoFit/>
          </a:bodyPr>
          <a:lstStyle/>
          <a:p>
            <a:r>
              <a:rPr lang="en-US" altLang="ja-JP" sz="2400" dirty="0" err="1">
                <a:solidFill>
                  <a:srgbClr val="00B050"/>
                </a:solidFill>
              </a:rPr>
              <a:t>i</a:t>
            </a:r>
            <a:endParaRPr kumimoji="1" lang="ja-JP" altLang="en-US" sz="2400" dirty="0">
              <a:solidFill>
                <a:srgbClr val="00B050"/>
              </a:solidFill>
            </a:endParaRPr>
          </a:p>
        </p:txBody>
      </p:sp>
      <p:sp>
        <p:nvSpPr>
          <p:cNvPr id="33" name="テキスト ボックス 32"/>
          <p:cNvSpPr txBox="1"/>
          <p:nvPr/>
        </p:nvSpPr>
        <p:spPr>
          <a:xfrm>
            <a:off x="5287664" y="958808"/>
            <a:ext cx="332142" cy="461665"/>
          </a:xfrm>
          <a:prstGeom prst="rect">
            <a:avLst/>
          </a:prstGeom>
          <a:noFill/>
        </p:spPr>
        <p:txBody>
          <a:bodyPr wrap="none" rtlCol="0">
            <a:spAutoFit/>
          </a:bodyPr>
          <a:lstStyle/>
          <a:p>
            <a:r>
              <a:rPr kumimoji="1" lang="en-US" altLang="ja-JP" sz="2400" dirty="0" smtClean="0">
                <a:solidFill>
                  <a:schemeClr val="accent5">
                    <a:lumMod val="75000"/>
                  </a:schemeClr>
                </a:solidFill>
              </a:rPr>
              <a:t>a</a:t>
            </a:r>
            <a:endParaRPr kumimoji="1" lang="ja-JP" altLang="en-US" sz="2400" dirty="0">
              <a:solidFill>
                <a:schemeClr val="accent5">
                  <a:lumMod val="75000"/>
                </a:schemeClr>
              </a:solidFill>
            </a:endParaRPr>
          </a:p>
        </p:txBody>
      </p:sp>
      <p:sp>
        <p:nvSpPr>
          <p:cNvPr id="34" name="テキスト ボックス 33"/>
          <p:cNvSpPr txBox="1"/>
          <p:nvPr/>
        </p:nvSpPr>
        <p:spPr>
          <a:xfrm>
            <a:off x="457213" y="2374565"/>
            <a:ext cx="1164101" cy="707886"/>
          </a:xfrm>
          <a:prstGeom prst="rect">
            <a:avLst/>
          </a:prstGeom>
          <a:noFill/>
        </p:spPr>
        <p:txBody>
          <a:bodyPr wrap="none" rtlCol="0">
            <a:spAutoFit/>
          </a:bodyPr>
          <a:lstStyle/>
          <a:p>
            <a:r>
              <a:rPr kumimoji="1" lang="en-US" altLang="ja-JP" sz="2000" dirty="0" smtClean="0">
                <a:solidFill>
                  <a:srgbClr val="00B050"/>
                </a:solidFill>
              </a:rPr>
              <a:t>Occupied</a:t>
            </a:r>
          </a:p>
          <a:p>
            <a:r>
              <a:rPr lang="en-US" altLang="ja-JP" sz="2000" dirty="0" smtClean="0">
                <a:solidFill>
                  <a:srgbClr val="00B050"/>
                </a:solidFill>
              </a:rPr>
              <a:t>orbitals</a:t>
            </a:r>
            <a:endParaRPr kumimoji="1" lang="ja-JP" altLang="en-US" sz="2000" dirty="0">
              <a:solidFill>
                <a:srgbClr val="00B050"/>
              </a:solidFill>
            </a:endParaRPr>
          </a:p>
        </p:txBody>
      </p:sp>
      <p:sp>
        <p:nvSpPr>
          <p:cNvPr id="35" name="テキスト ボックス 34"/>
          <p:cNvSpPr txBox="1"/>
          <p:nvPr/>
        </p:nvSpPr>
        <p:spPr>
          <a:xfrm>
            <a:off x="444237" y="1150176"/>
            <a:ext cx="970202" cy="707886"/>
          </a:xfrm>
          <a:prstGeom prst="rect">
            <a:avLst/>
          </a:prstGeom>
          <a:noFill/>
        </p:spPr>
        <p:txBody>
          <a:bodyPr wrap="none" rtlCol="0">
            <a:spAutoFit/>
          </a:bodyPr>
          <a:lstStyle/>
          <a:p>
            <a:r>
              <a:rPr kumimoji="1" lang="en-US" altLang="ja-JP" sz="2000" dirty="0" smtClean="0">
                <a:solidFill>
                  <a:schemeClr val="accent5">
                    <a:lumMod val="75000"/>
                  </a:schemeClr>
                </a:solidFill>
              </a:rPr>
              <a:t>Virtual </a:t>
            </a:r>
          </a:p>
          <a:p>
            <a:r>
              <a:rPr kumimoji="1" lang="en-US" altLang="ja-JP" sz="2000" dirty="0" smtClean="0">
                <a:solidFill>
                  <a:schemeClr val="accent5">
                    <a:lumMod val="75000"/>
                  </a:schemeClr>
                </a:solidFill>
              </a:rPr>
              <a:t>orbitals</a:t>
            </a:r>
            <a:endParaRPr kumimoji="1" lang="ja-JP" altLang="en-US" sz="2000" dirty="0">
              <a:solidFill>
                <a:schemeClr val="accent5">
                  <a:lumMod val="75000"/>
                </a:schemeClr>
              </a:solidFill>
            </a:endParaRPr>
          </a:p>
        </p:txBody>
      </p:sp>
      <p:sp>
        <p:nvSpPr>
          <p:cNvPr id="36" name="上矢印 35"/>
          <p:cNvSpPr/>
          <p:nvPr/>
        </p:nvSpPr>
        <p:spPr>
          <a:xfrm>
            <a:off x="1992362" y="1878104"/>
            <a:ext cx="130446" cy="35577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下矢印 36"/>
          <p:cNvSpPr/>
          <p:nvPr/>
        </p:nvSpPr>
        <p:spPr>
          <a:xfrm>
            <a:off x="2273249" y="2839285"/>
            <a:ext cx="129925" cy="35450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上矢印 37"/>
          <p:cNvSpPr/>
          <p:nvPr/>
        </p:nvSpPr>
        <p:spPr>
          <a:xfrm>
            <a:off x="1992362" y="2831520"/>
            <a:ext cx="130446" cy="35577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下矢印 38"/>
          <p:cNvSpPr/>
          <p:nvPr/>
        </p:nvSpPr>
        <p:spPr>
          <a:xfrm>
            <a:off x="2261947" y="2374565"/>
            <a:ext cx="129925" cy="35450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上矢印 39"/>
          <p:cNvSpPr/>
          <p:nvPr/>
        </p:nvSpPr>
        <p:spPr>
          <a:xfrm>
            <a:off x="1981060" y="2366800"/>
            <a:ext cx="130446" cy="35577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上矢印 40"/>
          <p:cNvSpPr/>
          <p:nvPr/>
        </p:nvSpPr>
        <p:spPr>
          <a:xfrm>
            <a:off x="4161358" y="1852615"/>
            <a:ext cx="130446" cy="35577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下矢印 41"/>
          <p:cNvSpPr/>
          <p:nvPr/>
        </p:nvSpPr>
        <p:spPr>
          <a:xfrm>
            <a:off x="4430942" y="1044702"/>
            <a:ext cx="129925" cy="35450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上矢印 42"/>
          <p:cNvSpPr/>
          <p:nvPr/>
        </p:nvSpPr>
        <p:spPr>
          <a:xfrm>
            <a:off x="4161358" y="2806031"/>
            <a:ext cx="130446" cy="35577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下矢印 43"/>
          <p:cNvSpPr/>
          <p:nvPr/>
        </p:nvSpPr>
        <p:spPr>
          <a:xfrm>
            <a:off x="4430943" y="2349076"/>
            <a:ext cx="129925" cy="35450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上矢印 44"/>
          <p:cNvSpPr/>
          <p:nvPr/>
        </p:nvSpPr>
        <p:spPr>
          <a:xfrm>
            <a:off x="4150056" y="2341311"/>
            <a:ext cx="130446" cy="35577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上矢印 45"/>
          <p:cNvSpPr/>
          <p:nvPr/>
        </p:nvSpPr>
        <p:spPr>
          <a:xfrm>
            <a:off x="6801271" y="1827126"/>
            <a:ext cx="130446" cy="35577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下矢印 46"/>
          <p:cNvSpPr/>
          <p:nvPr/>
        </p:nvSpPr>
        <p:spPr>
          <a:xfrm>
            <a:off x="7070856" y="1469770"/>
            <a:ext cx="129925" cy="35450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上矢印 47"/>
          <p:cNvSpPr/>
          <p:nvPr/>
        </p:nvSpPr>
        <p:spPr>
          <a:xfrm>
            <a:off x="6801271" y="2780542"/>
            <a:ext cx="130446" cy="35577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下矢印 48"/>
          <p:cNvSpPr/>
          <p:nvPr/>
        </p:nvSpPr>
        <p:spPr>
          <a:xfrm>
            <a:off x="7052794" y="1023126"/>
            <a:ext cx="129925" cy="35450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上矢印 49"/>
          <p:cNvSpPr/>
          <p:nvPr/>
        </p:nvSpPr>
        <p:spPr>
          <a:xfrm>
            <a:off x="6789969" y="2315822"/>
            <a:ext cx="130446" cy="35577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3635895" y="3800478"/>
            <a:ext cx="1876283" cy="369332"/>
          </a:xfrm>
          <a:prstGeom prst="rect">
            <a:avLst/>
          </a:prstGeom>
        </p:spPr>
        <p:txBody>
          <a:bodyPr wrap="none">
            <a:spAutoFit/>
          </a:bodyPr>
          <a:lstStyle/>
          <a:p>
            <a:r>
              <a:rPr lang="en-US" altLang="ja-JP" dirty="0" smtClean="0">
                <a:solidFill>
                  <a:srgbClr val="0066FF"/>
                </a:solidFill>
              </a:rPr>
              <a:t>Singly excited det.</a:t>
            </a:r>
            <a:endParaRPr lang="ja-JP" altLang="en-US" dirty="0">
              <a:solidFill>
                <a:srgbClr val="0066FF"/>
              </a:solidFill>
            </a:endParaRPr>
          </a:p>
        </p:txBody>
      </p:sp>
      <p:sp>
        <p:nvSpPr>
          <p:cNvPr id="52" name="正方形/長方形 51"/>
          <p:cNvSpPr/>
          <p:nvPr/>
        </p:nvSpPr>
        <p:spPr>
          <a:xfrm>
            <a:off x="6444207" y="3792767"/>
            <a:ext cx="1994905" cy="369332"/>
          </a:xfrm>
          <a:prstGeom prst="rect">
            <a:avLst/>
          </a:prstGeom>
        </p:spPr>
        <p:txBody>
          <a:bodyPr wrap="none">
            <a:spAutoFit/>
          </a:bodyPr>
          <a:lstStyle/>
          <a:p>
            <a:r>
              <a:rPr lang="en-US" altLang="ja-JP" dirty="0" smtClean="0">
                <a:solidFill>
                  <a:srgbClr val="0066FF"/>
                </a:solidFill>
              </a:rPr>
              <a:t>Doubly excited det.</a:t>
            </a:r>
            <a:endParaRPr lang="ja-JP" altLang="en-US" dirty="0">
              <a:solidFill>
                <a:srgbClr val="0066FF"/>
              </a:solidFill>
            </a:endParaRPr>
          </a:p>
        </p:txBody>
      </p:sp>
      <p:sp>
        <p:nvSpPr>
          <p:cNvPr id="53" name="正方形/長方形 52"/>
          <p:cNvSpPr/>
          <p:nvPr/>
        </p:nvSpPr>
        <p:spPr>
          <a:xfrm>
            <a:off x="1331639" y="3810702"/>
            <a:ext cx="1660006" cy="369332"/>
          </a:xfrm>
          <a:prstGeom prst="rect">
            <a:avLst/>
          </a:prstGeom>
        </p:spPr>
        <p:txBody>
          <a:bodyPr wrap="none">
            <a:spAutoFit/>
          </a:bodyPr>
          <a:lstStyle/>
          <a:p>
            <a:r>
              <a:rPr lang="en-US" altLang="ja-JP" dirty="0" smtClean="0">
                <a:solidFill>
                  <a:srgbClr val="7030A0"/>
                </a:solidFill>
              </a:rPr>
              <a:t>HF</a:t>
            </a:r>
            <a:r>
              <a:rPr lang="ja-JP" altLang="en-US" dirty="0" smtClean="0">
                <a:solidFill>
                  <a:srgbClr val="7030A0"/>
                </a:solidFill>
              </a:rPr>
              <a:t> </a:t>
            </a:r>
            <a:r>
              <a:rPr lang="en-US" altLang="ja-JP" dirty="0" smtClean="0">
                <a:solidFill>
                  <a:srgbClr val="7030A0"/>
                </a:solidFill>
              </a:rPr>
              <a:t>determinant</a:t>
            </a:r>
            <a:endParaRPr lang="ja-JP" altLang="en-US" dirty="0">
              <a:solidFill>
                <a:srgbClr val="7030A0"/>
              </a:solidFill>
            </a:endParaRPr>
          </a:p>
        </p:txBody>
      </p:sp>
      <p:sp>
        <p:nvSpPr>
          <p:cNvPr id="54" name="正方形/長方形 53"/>
          <p:cNvSpPr/>
          <p:nvPr/>
        </p:nvSpPr>
        <p:spPr>
          <a:xfrm>
            <a:off x="254000" y="4914900"/>
            <a:ext cx="8571690" cy="1828800"/>
          </a:xfrm>
          <a:prstGeom prst="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左矢印 54"/>
          <p:cNvSpPr/>
          <p:nvPr/>
        </p:nvSpPr>
        <p:spPr>
          <a:xfrm>
            <a:off x="7531234" y="2905028"/>
            <a:ext cx="324002" cy="155081"/>
          </a:xfrm>
          <a:prstGeom prst="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左矢印 55"/>
          <p:cNvSpPr/>
          <p:nvPr/>
        </p:nvSpPr>
        <p:spPr>
          <a:xfrm>
            <a:off x="7528058" y="1130107"/>
            <a:ext cx="324002" cy="155081"/>
          </a:xfrm>
          <a:prstGeom prst="leftArrow">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左矢印 56"/>
          <p:cNvSpPr/>
          <p:nvPr/>
        </p:nvSpPr>
        <p:spPr>
          <a:xfrm>
            <a:off x="7564659" y="2419147"/>
            <a:ext cx="324002" cy="155081"/>
          </a:xfrm>
          <a:prstGeom prst="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左矢印 57"/>
          <p:cNvSpPr/>
          <p:nvPr/>
        </p:nvSpPr>
        <p:spPr>
          <a:xfrm>
            <a:off x="7531234" y="1544572"/>
            <a:ext cx="324002" cy="155081"/>
          </a:xfrm>
          <a:prstGeom prst="leftArrow">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Rectangle 2"/>
          <p:cNvSpPr txBox="1">
            <a:spLocks noChangeArrowheads="1"/>
          </p:cNvSpPr>
          <p:nvPr/>
        </p:nvSpPr>
        <p:spPr>
          <a:xfrm>
            <a:off x="-36512" y="-27384"/>
            <a:ext cx="9324528" cy="6895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ormAutofit fontScale="85000" lnSpcReduction="1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sz="4800" dirty="0" smtClean="0">
                <a:solidFill>
                  <a:schemeClr val="bg1"/>
                </a:solidFill>
              </a:rPr>
              <a:t>Coupled cluster singles and doubles (CCSD)</a:t>
            </a:r>
            <a:endParaRPr lang="ja-JP" altLang="en-US" sz="4800" dirty="0" smtClean="0">
              <a:solidFill>
                <a:schemeClr val="bg1"/>
              </a:solidFill>
            </a:endParaRPr>
          </a:p>
        </p:txBody>
      </p:sp>
    </p:spTree>
    <p:extLst>
      <p:ext uri="{BB962C8B-B14F-4D97-AF65-F5344CB8AC3E}">
        <p14:creationId xmlns:p14="http://schemas.microsoft.com/office/powerpoint/2010/main" val="1447331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
          <p:cNvSpPr txBox="1">
            <a:spLocks noChangeArrowheads="1"/>
          </p:cNvSpPr>
          <p:nvPr/>
        </p:nvSpPr>
        <p:spPr>
          <a:xfrm>
            <a:off x="-36512" y="-27384"/>
            <a:ext cx="9324528" cy="7920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ormAutofit lnSpcReduction="1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sz="4800" dirty="0" smtClean="0">
                <a:solidFill>
                  <a:schemeClr val="bg1"/>
                </a:solidFill>
              </a:rPr>
              <a:t>Relativistic case: Dirac equation</a:t>
            </a:r>
            <a:endParaRPr lang="ja-JP" altLang="en-US" sz="4800" dirty="0" smtClean="0">
              <a:solidFill>
                <a:schemeClr val="bg1"/>
              </a:solidFill>
            </a:endParaRPr>
          </a:p>
        </p:txBody>
      </p:sp>
      <p:sp>
        <p:nvSpPr>
          <p:cNvPr id="60" name="テキスト ボックス 59"/>
          <p:cNvSpPr txBox="1"/>
          <p:nvPr/>
        </p:nvSpPr>
        <p:spPr>
          <a:xfrm>
            <a:off x="988589" y="1652720"/>
            <a:ext cx="5880969" cy="461665"/>
          </a:xfrm>
          <a:prstGeom prst="rect">
            <a:avLst/>
          </a:prstGeom>
          <a:noFill/>
        </p:spPr>
        <p:txBody>
          <a:bodyPr wrap="none" rtlCol="0">
            <a:spAutoFit/>
          </a:bodyPr>
          <a:lstStyle/>
          <a:p>
            <a:r>
              <a:rPr lang="en-US" altLang="ja-JP" sz="2400" dirty="0" smtClean="0">
                <a:solidFill>
                  <a:schemeClr val="accent1"/>
                </a:solidFill>
              </a:rPr>
              <a:t>Four dimensional operator and wave function</a:t>
            </a:r>
            <a:endParaRPr kumimoji="1" lang="ja-JP" altLang="en-US" sz="2400" i="1" dirty="0">
              <a:solidFill>
                <a:schemeClr val="accent1"/>
              </a:solidFill>
              <a:latin typeface="Symbol" panose="05050102010706020507" pitchFamily="18" charset="2"/>
            </a:endParaRPr>
          </a:p>
        </p:txBody>
      </p:sp>
      <p:graphicFrame>
        <p:nvGraphicFramePr>
          <p:cNvPr id="61" name="オブジェクト 60"/>
          <p:cNvGraphicFramePr>
            <a:graphicFrameLocks noChangeAspect="1"/>
          </p:cNvGraphicFramePr>
          <p:nvPr>
            <p:extLst>
              <p:ext uri="{D42A27DB-BD31-4B8C-83A1-F6EECF244321}">
                <p14:modId xmlns:p14="http://schemas.microsoft.com/office/powerpoint/2010/main" val="1374358462"/>
              </p:ext>
            </p:extLst>
          </p:nvPr>
        </p:nvGraphicFramePr>
        <p:xfrm>
          <a:off x="611560" y="3789040"/>
          <a:ext cx="7386092" cy="2414562"/>
        </p:xfrm>
        <a:graphic>
          <a:graphicData uri="http://schemas.openxmlformats.org/presentationml/2006/ole">
            <mc:AlternateContent xmlns:mc="http://schemas.openxmlformats.org/markup-compatibility/2006">
              <mc:Choice xmlns:v="urn:schemas-microsoft-com:vml" Requires="v">
                <p:oleObj spid="_x0000_s87207" name="数式" r:id="rId3" imgW="5181600" imgH="1778000" progId="Equation.3">
                  <p:embed/>
                </p:oleObj>
              </mc:Choice>
              <mc:Fallback>
                <p:oleObj name="数式" r:id="rId3" imgW="5181600" imgH="1778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789040"/>
                        <a:ext cx="7386092" cy="2414562"/>
                      </a:xfrm>
                      <a:prstGeom prst="rect">
                        <a:avLst/>
                      </a:prstGeom>
                      <a:noFill/>
                      <a:ln>
                        <a:noFill/>
                      </a:ln>
                    </p:spPr>
                  </p:pic>
                </p:oleObj>
              </mc:Fallback>
            </mc:AlternateContent>
          </a:graphicData>
        </a:graphic>
      </p:graphicFrame>
      <p:graphicFrame>
        <p:nvGraphicFramePr>
          <p:cNvPr id="62" name="オブジェクト 61"/>
          <p:cNvGraphicFramePr>
            <a:graphicFrameLocks noChangeAspect="1"/>
          </p:cNvGraphicFramePr>
          <p:nvPr>
            <p:extLst>
              <p:ext uri="{D42A27DB-BD31-4B8C-83A1-F6EECF244321}">
                <p14:modId xmlns:p14="http://schemas.microsoft.com/office/powerpoint/2010/main" val="3336801916"/>
              </p:ext>
            </p:extLst>
          </p:nvPr>
        </p:nvGraphicFramePr>
        <p:xfrm>
          <a:off x="4067944" y="980728"/>
          <a:ext cx="4696805" cy="610625"/>
        </p:xfrm>
        <a:graphic>
          <a:graphicData uri="http://schemas.openxmlformats.org/presentationml/2006/ole">
            <mc:AlternateContent xmlns:mc="http://schemas.openxmlformats.org/markup-compatibility/2006">
              <mc:Choice xmlns:v="urn:schemas-microsoft-com:vml" Requires="v">
                <p:oleObj spid="_x0000_s87208" name="数式" r:id="rId5" imgW="1765080" imgH="228600" progId="Equation.3">
                  <p:embed/>
                </p:oleObj>
              </mc:Choice>
              <mc:Fallback>
                <p:oleObj name="数式" r:id="rId5" imgW="1765080" imgH="228600" progId="Equation.3">
                  <p:embed/>
                  <p:pic>
                    <p:nvPicPr>
                      <p:cNvPr id="0" name=""/>
                      <p:cNvPicPr>
                        <a:picLocks noChangeAspect="1" noChangeArrowheads="1"/>
                      </p:cNvPicPr>
                      <p:nvPr/>
                    </p:nvPicPr>
                    <p:blipFill>
                      <a:blip r:embed="rId6"/>
                      <a:srcRect/>
                      <a:stretch>
                        <a:fillRect/>
                      </a:stretch>
                    </p:blipFill>
                    <p:spPr bwMode="auto">
                      <a:xfrm>
                        <a:off x="4067944" y="980728"/>
                        <a:ext cx="4696805" cy="610625"/>
                      </a:xfrm>
                      <a:prstGeom prst="rect">
                        <a:avLst/>
                      </a:prstGeom>
                      <a:noFill/>
                      <a:ln>
                        <a:noFill/>
                      </a:ln>
                    </p:spPr>
                  </p:pic>
                </p:oleObj>
              </mc:Fallback>
            </mc:AlternateContent>
          </a:graphicData>
        </a:graphic>
      </p:graphicFrame>
      <p:sp>
        <p:nvSpPr>
          <p:cNvPr id="63" name="テキスト ボックス 62"/>
          <p:cNvSpPr txBox="1"/>
          <p:nvPr/>
        </p:nvSpPr>
        <p:spPr>
          <a:xfrm>
            <a:off x="179512" y="1052736"/>
            <a:ext cx="3645998" cy="461665"/>
          </a:xfrm>
          <a:prstGeom prst="rect">
            <a:avLst/>
          </a:prstGeom>
          <a:noFill/>
        </p:spPr>
        <p:txBody>
          <a:bodyPr wrap="none" rtlCol="0">
            <a:spAutoFit/>
          </a:bodyPr>
          <a:lstStyle/>
          <a:p>
            <a:r>
              <a:rPr lang="en-US" altLang="ja-JP" sz="2400" dirty="0" smtClean="0"/>
              <a:t>Time independent Dirac eq.</a:t>
            </a:r>
            <a:endParaRPr kumimoji="1" lang="ja-JP" altLang="en-US" sz="2400" dirty="0"/>
          </a:p>
        </p:txBody>
      </p:sp>
      <p:graphicFrame>
        <p:nvGraphicFramePr>
          <p:cNvPr id="65" name="オブジェクト 64"/>
          <p:cNvGraphicFramePr>
            <a:graphicFrameLocks noChangeAspect="1"/>
          </p:cNvGraphicFramePr>
          <p:nvPr>
            <p:extLst>
              <p:ext uri="{D42A27DB-BD31-4B8C-83A1-F6EECF244321}">
                <p14:modId xmlns:p14="http://schemas.microsoft.com/office/powerpoint/2010/main" val="4250487887"/>
              </p:ext>
            </p:extLst>
          </p:nvPr>
        </p:nvGraphicFramePr>
        <p:xfrm>
          <a:off x="611560" y="2276872"/>
          <a:ext cx="2365202" cy="612988"/>
        </p:xfrm>
        <a:graphic>
          <a:graphicData uri="http://schemas.openxmlformats.org/presentationml/2006/ole">
            <mc:AlternateContent xmlns:mc="http://schemas.openxmlformats.org/markup-compatibility/2006">
              <mc:Choice xmlns:v="urn:schemas-microsoft-com:vml" Requires="v">
                <p:oleObj spid="_x0000_s87209" name="数式" r:id="rId7" imgW="1866600" imgH="482400" progId="Equation.3">
                  <p:embed/>
                </p:oleObj>
              </mc:Choice>
              <mc:Fallback>
                <p:oleObj name="数式" r:id="rId7" imgW="1866600" imgH="482400" progId="Equation.3">
                  <p:embed/>
                  <p:pic>
                    <p:nvPicPr>
                      <p:cNvPr id="0" name=""/>
                      <p:cNvPicPr>
                        <a:picLocks noChangeAspect="1" noChangeArrowheads="1"/>
                      </p:cNvPicPr>
                      <p:nvPr/>
                    </p:nvPicPr>
                    <p:blipFill>
                      <a:blip r:embed="rId8"/>
                      <a:srcRect/>
                      <a:stretch>
                        <a:fillRect/>
                      </a:stretch>
                    </p:blipFill>
                    <p:spPr bwMode="auto">
                      <a:xfrm>
                        <a:off x="611560" y="2276872"/>
                        <a:ext cx="2365202" cy="612988"/>
                      </a:xfrm>
                      <a:prstGeom prst="rect">
                        <a:avLst/>
                      </a:prstGeom>
                      <a:solidFill>
                        <a:schemeClr val="accent2">
                          <a:lumMod val="20000"/>
                          <a:lumOff val="80000"/>
                        </a:schemeClr>
                      </a:solidFill>
                      <a:ln>
                        <a:noFill/>
                      </a:ln>
                    </p:spPr>
                  </p:pic>
                </p:oleObj>
              </mc:Fallback>
            </mc:AlternateContent>
          </a:graphicData>
        </a:graphic>
      </p:graphicFrame>
      <p:graphicFrame>
        <p:nvGraphicFramePr>
          <p:cNvPr id="66" name="オブジェクト 65"/>
          <p:cNvGraphicFramePr>
            <a:graphicFrameLocks noChangeAspect="1"/>
          </p:cNvGraphicFramePr>
          <p:nvPr>
            <p:extLst>
              <p:ext uri="{D42A27DB-BD31-4B8C-83A1-F6EECF244321}">
                <p14:modId xmlns:p14="http://schemas.microsoft.com/office/powerpoint/2010/main" val="2322819407"/>
              </p:ext>
            </p:extLst>
          </p:nvPr>
        </p:nvGraphicFramePr>
        <p:xfrm>
          <a:off x="3563888" y="2276872"/>
          <a:ext cx="4487863" cy="601663"/>
        </p:xfrm>
        <a:graphic>
          <a:graphicData uri="http://schemas.openxmlformats.org/presentationml/2006/ole">
            <mc:AlternateContent xmlns:mc="http://schemas.openxmlformats.org/markup-compatibility/2006">
              <mc:Choice xmlns:v="urn:schemas-microsoft-com:vml" Requires="v">
                <p:oleObj spid="_x0000_s87210" name="数式" r:id="rId9" imgW="3416040" imgH="457200" progId="Equation.3">
                  <p:embed/>
                </p:oleObj>
              </mc:Choice>
              <mc:Fallback>
                <p:oleObj name="数式" r:id="rId9" imgW="3416040" imgH="457200" progId="Equation.3">
                  <p:embed/>
                  <p:pic>
                    <p:nvPicPr>
                      <p:cNvPr id="0" name=""/>
                      <p:cNvPicPr>
                        <a:picLocks noChangeAspect="1" noChangeArrowheads="1"/>
                      </p:cNvPicPr>
                      <p:nvPr/>
                    </p:nvPicPr>
                    <p:blipFill>
                      <a:blip r:embed="rId10"/>
                      <a:srcRect/>
                      <a:stretch>
                        <a:fillRect/>
                      </a:stretch>
                    </p:blipFill>
                    <p:spPr bwMode="auto">
                      <a:xfrm>
                        <a:off x="3563888" y="2276872"/>
                        <a:ext cx="4487863" cy="601663"/>
                      </a:xfrm>
                      <a:prstGeom prst="rect">
                        <a:avLst/>
                      </a:prstGeom>
                      <a:noFill/>
                      <a:ln>
                        <a:noFill/>
                      </a:ln>
                    </p:spPr>
                  </p:pic>
                </p:oleObj>
              </mc:Fallback>
            </mc:AlternateContent>
          </a:graphicData>
        </a:graphic>
      </p:graphicFrame>
      <p:sp>
        <p:nvSpPr>
          <p:cNvPr id="68" name="テキスト ボックス 67"/>
          <p:cNvSpPr txBox="1"/>
          <p:nvPr/>
        </p:nvSpPr>
        <p:spPr>
          <a:xfrm>
            <a:off x="323528" y="3284984"/>
            <a:ext cx="3097066" cy="461665"/>
          </a:xfrm>
          <a:prstGeom prst="rect">
            <a:avLst/>
          </a:prstGeom>
          <a:noFill/>
        </p:spPr>
        <p:txBody>
          <a:bodyPr wrap="none" rtlCol="0">
            <a:spAutoFit/>
          </a:bodyPr>
          <a:lstStyle/>
          <a:p>
            <a:r>
              <a:rPr lang="en-US" altLang="ja-JP" sz="2400" dirty="0" smtClean="0">
                <a:solidFill>
                  <a:schemeClr val="accent1"/>
                </a:solidFill>
              </a:rPr>
              <a:t>Free particle’s Dirac eq.</a:t>
            </a:r>
            <a:endParaRPr kumimoji="1" lang="ja-JP" altLang="en-US" sz="2400" i="1" dirty="0">
              <a:solidFill>
                <a:schemeClr val="accent1"/>
              </a:solidFill>
              <a:latin typeface="Symbol" panose="05050102010706020507" pitchFamily="18" charset="2"/>
            </a:endParaRPr>
          </a:p>
        </p:txBody>
      </p:sp>
    </p:spTree>
    <p:extLst>
      <p:ext uri="{BB962C8B-B14F-4D97-AF65-F5344CB8AC3E}">
        <p14:creationId xmlns:p14="http://schemas.microsoft.com/office/powerpoint/2010/main" val="60812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8529" y="0"/>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4400" dirty="0" smtClean="0"/>
              <a:t>Solution of Dirac eq. (Free particle)</a:t>
            </a:r>
            <a:endParaRPr lang="ja-JP" altLang="en-US" sz="4400" dirty="0"/>
          </a:p>
        </p:txBody>
      </p:sp>
      <p:sp>
        <p:nvSpPr>
          <p:cNvPr id="27" name="正方形/長方形 6"/>
          <p:cNvSpPr>
            <a:spLocks noChangeArrowheads="1"/>
          </p:cNvSpPr>
          <p:nvPr/>
        </p:nvSpPr>
        <p:spPr bwMode="auto">
          <a:xfrm>
            <a:off x="34528" y="6027003"/>
            <a:ext cx="568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400" dirty="0" smtClean="0">
                <a:solidFill>
                  <a:srgbClr val="000000"/>
                </a:solidFill>
              </a:rPr>
              <a:t>K: Anonymous parameters</a:t>
            </a:r>
          </a:p>
          <a:p>
            <a:pPr eaLnBrk="1" hangingPunct="1"/>
            <a:r>
              <a:rPr lang="en-US" altLang="ja-JP" sz="2400" dirty="0">
                <a:solidFill>
                  <a:srgbClr val="000000"/>
                </a:solidFill>
              </a:rPr>
              <a:t> </a:t>
            </a:r>
            <a:r>
              <a:rPr lang="en-US" altLang="ja-JP" sz="2400" dirty="0" smtClean="0">
                <a:solidFill>
                  <a:srgbClr val="000000"/>
                </a:solidFill>
              </a:rPr>
              <a:t>   (continuum states)</a:t>
            </a:r>
            <a:endParaRPr lang="en-US" altLang="ja-JP" sz="2400" dirty="0">
              <a:solidFill>
                <a:srgbClr val="000000"/>
              </a:solidFill>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205412747"/>
              </p:ext>
            </p:extLst>
          </p:nvPr>
        </p:nvGraphicFramePr>
        <p:xfrm>
          <a:off x="8023" y="1267201"/>
          <a:ext cx="2123728" cy="480206"/>
        </p:xfrm>
        <a:graphic>
          <a:graphicData uri="http://schemas.openxmlformats.org/presentationml/2006/ole">
            <mc:AlternateContent xmlns:mc="http://schemas.openxmlformats.org/markup-compatibility/2006">
              <mc:Choice xmlns:v="urn:schemas-microsoft-com:vml" Requires="v">
                <p:oleObj spid="_x0000_s66218" name="数式" r:id="rId3" imgW="1180800" imgH="266400" progId="Equation.3">
                  <p:embed/>
                </p:oleObj>
              </mc:Choice>
              <mc:Fallback>
                <p:oleObj name="数式" r:id="rId3" imgW="1180800" imgH="266400" progId="Equation.3">
                  <p:embed/>
                  <p:pic>
                    <p:nvPicPr>
                      <p:cNvPr id="0" name=""/>
                      <p:cNvPicPr>
                        <a:picLocks noChangeAspect="1" noChangeArrowheads="1"/>
                      </p:cNvPicPr>
                      <p:nvPr/>
                    </p:nvPicPr>
                    <p:blipFill>
                      <a:blip r:embed="rId4"/>
                      <a:srcRect/>
                      <a:stretch>
                        <a:fillRect/>
                      </a:stretch>
                    </p:blipFill>
                    <p:spPr bwMode="auto">
                      <a:xfrm>
                        <a:off x="8023" y="1267201"/>
                        <a:ext cx="2123728" cy="480206"/>
                      </a:xfrm>
                      <a:prstGeom prst="rect">
                        <a:avLst/>
                      </a:prstGeom>
                      <a:noFill/>
                      <a:ln>
                        <a:noFill/>
                      </a:ln>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4169148257"/>
              </p:ext>
            </p:extLst>
          </p:nvPr>
        </p:nvGraphicFramePr>
        <p:xfrm>
          <a:off x="26016" y="2492896"/>
          <a:ext cx="2169720" cy="480207"/>
        </p:xfrm>
        <a:graphic>
          <a:graphicData uri="http://schemas.openxmlformats.org/presentationml/2006/ole">
            <mc:AlternateContent xmlns:mc="http://schemas.openxmlformats.org/markup-compatibility/2006">
              <mc:Choice xmlns:v="urn:schemas-microsoft-com:vml" Requires="v">
                <p:oleObj spid="_x0000_s66219" name="数式" r:id="rId5" imgW="1206360" imgH="266400" progId="Equation.3">
                  <p:embed/>
                </p:oleObj>
              </mc:Choice>
              <mc:Fallback>
                <p:oleObj name="数式" r:id="rId5" imgW="1206360" imgH="266400" progId="Equation.3">
                  <p:embed/>
                  <p:pic>
                    <p:nvPicPr>
                      <p:cNvPr id="0" name=""/>
                      <p:cNvPicPr>
                        <a:picLocks noChangeAspect="1" noChangeArrowheads="1"/>
                      </p:cNvPicPr>
                      <p:nvPr/>
                    </p:nvPicPr>
                    <p:blipFill>
                      <a:blip r:embed="rId6"/>
                      <a:srcRect/>
                      <a:stretch>
                        <a:fillRect/>
                      </a:stretch>
                    </p:blipFill>
                    <p:spPr bwMode="auto">
                      <a:xfrm>
                        <a:off x="26016" y="2492896"/>
                        <a:ext cx="2169720" cy="480207"/>
                      </a:xfrm>
                      <a:prstGeom prst="rect">
                        <a:avLst/>
                      </a:prstGeom>
                      <a:noFill/>
                      <a:ln>
                        <a:noFill/>
                      </a:ln>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1524033736"/>
              </p:ext>
            </p:extLst>
          </p:nvPr>
        </p:nvGraphicFramePr>
        <p:xfrm>
          <a:off x="49012" y="3829958"/>
          <a:ext cx="2146724" cy="503202"/>
        </p:xfrm>
        <a:graphic>
          <a:graphicData uri="http://schemas.openxmlformats.org/presentationml/2006/ole">
            <mc:AlternateContent xmlns:mc="http://schemas.openxmlformats.org/markup-compatibility/2006">
              <mc:Choice xmlns:v="urn:schemas-microsoft-com:vml" Requires="v">
                <p:oleObj spid="_x0000_s66220" name="数式" r:id="rId7" imgW="1193760" imgH="279360" progId="Equation.3">
                  <p:embed/>
                </p:oleObj>
              </mc:Choice>
              <mc:Fallback>
                <p:oleObj name="数式" r:id="rId7" imgW="1193760" imgH="279360" progId="Equation.3">
                  <p:embed/>
                  <p:pic>
                    <p:nvPicPr>
                      <p:cNvPr id="0" name=""/>
                      <p:cNvPicPr>
                        <a:picLocks noChangeAspect="1" noChangeArrowheads="1"/>
                      </p:cNvPicPr>
                      <p:nvPr/>
                    </p:nvPicPr>
                    <p:blipFill>
                      <a:blip r:embed="rId8"/>
                      <a:srcRect/>
                      <a:stretch>
                        <a:fillRect/>
                      </a:stretch>
                    </p:blipFill>
                    <p:spPr bwMode="auto">
                      <a:xfrm>
                        <a:off x="49012" y="3829958"/>
                        <a:ext cx="2146724" cy="503202"/>
                      </a:xfrm>
                      <a:prstGeom prst="rect">
                        <a:avLst/>
                      </a:prstGeom>
                      <a:noFill/>
                      <a:ln>
                        <a:noFill/>
                      </a:ln>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4183546925"/>
              </p:ext>
            </p:extLst>
          </p:nvPr>
        </p:nvGraphicFramePr>
        <p:xfrm>
          <a:off x="49012" y="5109034"/>
          <a:ext cx="2146724" cy="480206"/>
        </p:xfrm>
        <a:graphic>
          <a:graphicData uri="http://schemas.openxmlformats.org/presentationml/2006/ole">
            <mc:AlternateContent xmlns:mc="http://schemas.openxmlformats.org/markup-compatibility/2006">
              <mc:Choice xmlns:v="urn:schemas-microsoft-com:vml" Requires="v">
                <p:oleObj spid="_x0000_s66221" name="数式" r:id="rId9" imgW="1193760" imgH="266400" progId="Equation.3">
                  <p:embed/>
                </p:oleObj>
              </mc:Choice>
              <mc:Fallback>
                <p:oleObj name="数式" r:id="rId9" imgW="1193760" imgH="266400" progId="Equation.3">
                  <p:embed/>
                  <p:pic>
                    <p:nvPicPr>
                      <p:cNvPr id="0" name=""/>
                      <p:cNvPicPr>
                        <a:picLocks noChangeAspect="1" noChangeArrowheads="1"/>
                      </p:cNvPicPr>
                      <p:nvPr/>
                    </p:nvPicPr>
                    <p:blipFill>
                      <a:blip r:embed="rId10"/>
                      <a:srcRect/>
                      <a:stretch>
                        <a:fillRect/>
                      </a:stretch>
                    </p:blipFill>
                    <p:spPr bwMode="auto">
                      <a:xfrm>
                        <a:off x="49012" y="5109034"/>
                        <a:ext cx="2146724" cy="480206"/>
                      </a:xfrm>
                      <a:prstGeom prst="rect">
                        <a:avLst/>
                      </a:prstGeom>
                      <a:noFill/>
                      <a:ln>
                        <a:noFill/>
                      </a:ln>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2219160872"/>
              </p:ext>
            </p:extLst>
          </p:nvPr>
        </p:nvGraphicFramePr>
        <p:xfrm>
          <a:off x="2447805" y="822871"/>
          <a:ext cx="2103187" cy="1208584"/>
        </p:xfrm>
        <a:graphic>
          <a:graphicData uri="http://schemas.openxmlformats.org/presentationml/2006/ole">
            <mc:AlternateContent xmlns:mc="http://schemas.openxmlformats.org/markup-compatibility/2006">
              <mc:Choice xmlns:v="urn:schemas-microsoft-com:vml" Requires="v">
                <p:oleObj spid="_x0000_s66222" name="数式" r:id="rId11" imgW="1638000" imgH="939600" progId="Equation.3">
                  <p:embed/>
                </p:oleObj>
              </mc:Choice>
              <mc:Fallback>
                <p:oleObj name="数式" r:id="rId11" imgW="1638000" imgH="939600" progId="Equation.3">
                  <p:embed/>
                  <p:pic>
                    <p:nvPicPr>
                      <p:cNvPr id="0" name=""/>
                      <p:cNvPicPr>
                        <a:picLocks noChangeAspect="1" noChangeArrowheads="1"/>
                      </p:cNvPicPr>
                      <p:nvPr/>
                    </p:nvPicPr>
                    <p:blipFill>
                      <a:blip r:embed="rId12"/>
                      <a:srcRect/>
                      <a:stretch>
                        <a:fillRect/>
                      </a:stretch>
                    </p:blipFill>
                    <p:spPr bwMode="auto">
                      <a:xfrm>
                        <a:off x="2447805" y="822871"/>
                        <a:ext cx="2103187" cy="1208584"/>
                      </a:xfrm>
                      <a:prstGeom prst="rect">
                        <a:avLst/>
                      </a:prstGeom>
                      <a:noFill/>
                      <a:ln>
                        <a:noFill/>
                      </a:ln>
                    </p:spPr>
                  </p:pic>
                </p:oleObj>
              </mc:Fallback>
            </mc:AlternateContent>
          </a:graphicData>
        </a:graphic>
      </p:graphicFrame>
      <p:graphicFrame>
        <p:nvGraphicFramePr>
          <p:cNvPr id="29" name="オブジェクト 28"/>
          <p:cNvGraphicFramePr>
            <a:graphicFrameLocks noChangeAspect="1"/>
          </p:cNvGraphicFramePr>
          <p:nvPr>
            <p:extLst>
              <p:ext uri="{D42A27DB-BD31-4B8C-83A1-F6EECF244321}">
                <p14:modId xmlns:p14="http://schemas.microsoft.com/office/powerpoint/2010/main" val="567116593"/>
              </p:ext>
            </p:extLst>
          </p:nvPr>
        </p:nvGraphicFramePr>
        <p:xfrm>
          <a:off x="2366963" y="2138363"/>
          <a:ext cx="2265362" cy="1209675"/>
        </p:xfrm>
        <a:graphic>
          <a:graphicData uri="http://schemas.openxmlformats.org/presentationml/2006/ole">
            <mc:AlternateContent xmlns:mc="http://schemas.openxmlformats.org/markup-compatibility/2006">
              <mc:Choice xmlns:v="urn:schemas-microsoft-com:vml" Requires="v">
                <p:oleObj spid="_x0000_s66223" name="数式" r:id="rId13" imgW="1765080" imgH="939600" progId="Equation.3">
                  <p:embed/>
                </p:oleObj>
              </mc:Choice>
              <mc:Fallback>
                <p:oleObj name="数式" r:id="rId13" imgW="1765080" imgH="939600" progId="Equation.3">
                  <p:embed/>
                  <p:pic>
                    <p:nvPicPr>
                      <p:cNvPr id="0" name=""/>
                      <p:cNvPicPr>
                        <a:picLocks noChangeAspect="1" noChangeArrowheads="1"/>
                      </p:cNvPicPr>
                      <p:nvPr/>
                    </p:nvPicPr>
                    <p:blipFill>
                      <a:blip r:embed="rId14"/>
                      <a:srcRect/>
                      <a:stretch>
                        <a:fillRect/>
                      </a:stretch>
                    </p:blipFill>
                    <p:spPr bwMode="auto">
                      <a:xfrm>
                        <a:off x="2366963" y="2138363"/>
                        <a:ext cx="226536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オブジェクト 29"/>
          <p:cNvGraphicFramePr>
            <a:graphicFrameLocks noChangeAspect="1"/>
          </p:cNvGraphicFramePr>
          <p:nvPr>
            <p:extLst>
              <p:ext uri="{D42A27DB-BD31-4B8C-83A1-F6EECF244321}">
                <p14:modId xmlns:p14="http://schemas.microsoft.com/office/powerpoint/2010/main" val="3646054772"/>
              </p:ext>
            </p:extLst>
          </p:nvPr>
        </p:nvGraphicFramePr>
        <p:xfrm>
          <a:off x="2296335" y="4797152"/>
          <a:ext cx="2265362" cy="1209675"/>
        </p:xfrm>
        <a:graphic>
          <a:graphicData uri="http://schemas.openxmlformats.org/presentationml/2006/ole">
            <mc:AlternateContent xmlns:mc="http://schemas.openxmlformats.org/markup-compatibility/2006">
              <mc:Choice xmlns:v="urn:schemas-microsoft-com:vml" Requires="v">
                <p:oleObj spid="_x0000_s66224" name="数式" r:id="rId15" imgW="1765080" imgH="939600" progId="Equation.3">
                  <p:embed/>
                </p:oleObj>
              </mc:Choice>
              <mc:Fallback>
                <p:oleObj name="数式" r:id="rId15" imgW="1765080" imgH="939600" progId="Equation.3">
                  <p:embed/>
                  <p:pic>
                    <p:nvPicPr>
                      <p:cNvPr id="0" name=""/>
                      <p:cNvPicPr>
                        <a:picLocks noChangeAspect="1" noChangeArrowheads="1"/>
                      </p:cNvPicPr>
                      <p:nvPr/>
                    </p:nvPicPr>
                    <p:blipFill>
                      <a:blip r:embed="rId16"/>
                      <a:srcRect/>
                      <a:stretch>
                        <a:fillRect/>
                      </a:stretch>
                    </p:blipFill>
                    <p:spPr bwMode="auto">
                      <a:xfrm>
                        <a:off x="2296335" y="4797152"/>
                        <a:ext cx="226536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オブジェクト 30"/>
          <p:cNvGraphicFramePr>
            <a:graphicFrameLocks noChangeAspect="1"/>
          </p:cNvGraphicFramePr>
          <p:nvPr>
            <p:extLst>
              <p:ext uri="{D42A27DB-BD31-4B8C-83A1-F6EECF244321}">
                <p14:modId xmlns:p14="http://schemas.microsoft.com/office/powerpoint/2010/main" val="2340148978"/>
              </p:ext>
            </p:extLst>
          </p:nvPr>
        </p:nvGraphicFramePr>
        <p:xfrm>
          <a:off x="2406650" y="3427413"/>
          <a:ext cx="2119313" cy="1209675"/>
        </p:xfrm>
        <a:graphic>
          <a:graphicData uri="http://schemas.openxmlformats.org/presentationml/2006/ole">
            <mc:AlternateContent xmlns:mc="http://schemas.openxmlformats.org/markup-compatibility/2006">
              <mc:Choice xmlns:v="urn:schemas-microsoft-com:vml" Requires="v">
                <p:oleObj spid="_x0000_s66225" name="数式" r:id="rId17" imgW="1650960" imgH="939600" progId="Equation.3">
                  <p:embed/>
                </p:oleObj>
              </mc:Choice>
              <mc:Fallback>
                <p:oleObj name="数式" r:id="rId17" imgW="1650960" imgH="939600" progId="Equation.3">
                  <p:embed/>
                  <p:pic>
                    <p:nvPicPr>
                      <p:cNvPr id="0" name=""/>
                      <p:cNvPicPr>
                        <a:picLocks noChangeAspect="1" noChangeArrowheads="1"/>
                      </p:cNvPicPr>
                      <p:nvPr/>
                    </p:nvPicPr>
                    <p:blipFill>
                      <a:blip r:embed="rId18"/>
                      <a:srcRect/>
                      <a:stretch>
                        <a:fillRect/>
                      </a:stretch>
                    </p:blipFill>
                    <p:spPr bwMode="auto">
                      <a:xfrm>
                        <a:off x="2406650" y="3427413"/>
                        <a:ext cx="211931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テキスト ボックス 1"/>
          <p:cNvSpPr txBox="1">
            <a:spLocks noChangeArrowheads="1"/>
          </p:cNvSpPr>
          <p:nvPr/>
        </p:nvSpPr>
        <p:spPr bwMode="auto">
          <a:xfrm>
            <a:off x="4787900" y="1427163"/>
            <a:ext cx="4487062"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800" dirty="0" smtClean="0">
                <a:solidFill>
                  <a:schemeClr val="tx2">
                    <a:lumMod val="50000"/>
                  </a:schemeClr>
                </a:solidFill>
              </a:rPr>
              <a:t>・</a:t>
            </a:r>
            <a:r>
              <a:rPr lang="en-US" altLang="ja-JP" sz="2800" dirty="0" smtClean="0">
                <a:solidFill>
                  <a:schemeClr val="tx2">
                    <a:lumMod val="50000"/>
                  </a:schemeClr>
                </a:solidFill>
              </a:rPr>
              <a:t>Doubly degenerated</a:t>
            </a:r>
            <a:endParaRPr lang="en-US" altLang="ja-JP" sz="2800" dirty="0">
              <a:solidFill>
                <a:schemeClr val="tx2">
                  <a:lumMod val="50000"/>
                </a:schemeClr>
              </a:solidFill>
            </a:endParaRPr>
          </a:p>
          <a:p>
            <a:pPr eaLnBrk="1" hangingPunct="1"/>
            <a:r>
              <a:rPr lang="en-US" altLang="ja-JP" sz="2800" dirty="0">
                <a:solidFill>
                  <a:schemeClr val="tx2">
                    <a:lumMod val="50000"/>
                  </a:schemeClr>
                </a:solidFill>
              </a:rPr>
              <a:t>(</a:t>
            </a:r>
            <a:r>
              <a:rPr lang="en-US" altLang="ja-JP" sz="2800" dirty="0" err="1" smtClean="0">
                <a:solidFill>
                  <a:schemeClr val="accent2">
                    <a:lumMod val="60000"/>
                    <a:lumOff val="40000"/>
                  </a:schemeClr>
                </a:solidFill>
              </a:rPr>
              <a:t>Kramers</a:t>
            </a:r>
            <a:r>
              <a:rPr lang="en-US" altLang="ja-JP" sz="2800" dirty="0" smtClean="0">
                <a:solidFill>
                  <a:schemeClr val="accent2">
                    <a:lumMod val="60000"/>
                    <a:lumOff val="40000"/>
                  </a:schemeClr>
                </a:solidFill>
              </a:rPr>
              <a:t> </a:t>
            </a:r>
            <a:r>
              <a:rPr lang="en-US" altLang="ja-JP" sz="2800" dirty="0" smtClean="0">
                <a:solidFill>
                  <a:schemeClr val="tx2">
                    <a:lumMod val="50000"/>
                  </a:schemeClr>
                </a:solidFill>
              </a:rPr>
              <a:t>pair</a:t>
            </a:r>
            <a:r>
              <a:rPr lang="ja-JP" altLang="en-US" sz="2800" dirty="0" smtClean="0">
                <a:solidFill>
                  <a:schemeClr val="tx2">
                    <a:lumMod val="50000"/>
                  </a:schemeClr>
                </a:solidFill>
              </a:rPr>
              <a:t>）</a:t>
            </a:r>
            <a:endParaRPr lang="en-US" altLang="ja-JP" sz="2800" dirty="0">
              <a:solidFill>
                <a:schemeClr val="tx2">
                  <a:lumMod val="50000"/>
                </a:schemeClr>
              </a:solidFill>
            </a:endParaRPr>
          </a:p>
          <a:p>
            <a:pPr eaLnBrk="1" hangingPunct="1"/>
            <a:endParaRPr lang="en-US" altLang="ja-JP" sz="1000" dirty="0">
              <a:solidFill>
                <a:schemeClr val="tx2">
                  <a:lumMod val="50000"/>
                </a:schemeClr>
              </a:solidFill>
            </a:endParaRPr>
          </a:p>
          <a:p>
            <a:pPr eaLnBrk="1" hangingPunct="1"/>
            <a:r>
              <a:rPr lang="ja-JP" altLang="en-US" sz="2800" dirty="0" smtClean="0">
                <a:solidFill>
                  <a:schemeClr val="tx2">
                    <a:lumMod val="50000"/>
                  </a:schemeClr>
                </a:solidFill>
              </a:rPr>
              <a:t>・</a:t>
            </a:r>
            <a:r>
              <a:rPr lang="en-US" altLang="ja-JP" sz="2800" dirty="0" smtClean="0">
                <a:solidFill>
                  <a:schemeClr val="tx2">
                    <a:lumMod val="50000"/>
                  </a:schemeClr>
                </a:solidFill>
              </a:rPr>
              <a:t>Energy gap between </a:t>
            </a:r>
          </a:p>
          <a:p>
            <a:pPr eaLnBrk="1" hangingPunct="1"/>
            <a:r>
              <a:rPr lang="en-US" altLang="ja-JP" sz="2800" dirty="0">
                <a:solidFill>
                  <a:schemeClr val="tx2">
                    <a:lumMod val="50000"/>
                  </a:schemeClr>
                </a:solidFill>
              </a:rPr>
              <a:t> </a:t>
            </a:r>
            <a:r>
              <a:rPr lang="en-US" altLang="ja-JP" sz="2800" dirty="0" smtClean="0">
                <a:solidFill>
                  <a:schemeClr val="tx2">
                    <a:lumMod val="50000"/>
                  </a:schemeClr>
                </a:solidFill>
              </a:rPr>
              <a:t> positive and negative states:</a:t>
            </a:r>
          </a:p>
          <a:p>
            <a:pPr eaLnBrk="1" hangingPunct="1"/>
            <a:r>
              <a:rPr lang="en-US" altLang="ja-JP" sz="2800" dirty="0">
                <a:solidFill>
                  <a:schemeClr val="tx2">
                    <a:lumMod val="50000"/>
                  </a:schemeClr>
                </a:solidFill>
              </a:rPr>
              <a:t> </a:t>
            </a:r>
            <a:r>
              <a:rPr lang="en-US" altLang="ja-JP" sz="2800" dirty="0" smtClean="0">
                <a:solidFill>
                  <a:schemeClr val="tx2">
                    <a:lumMod val="50000"/>
                  </a:schemeClr>
                </a:solidFill>
              </a:rPr>
              <a:t> 2mc</a:t>
            </a:r>
            <a:r>
              <a:rPr lang="en-US" altLang="ja-JP" sz="2800" baseline="30000" dirty="0" smtClean="0">
                <a:solidFill>
                  <a:schemeClr val="tx2">
                    <a:lumMod val="50000"/>
                  </a:schemeClr>
                </a:solidFill>
              </a:rPr>
              <a:t>2</a:t>
            </a:r>
            <a:endParaRPr lang="en-US" altLang="ja-JP" sz="2800" baseline="30000" dirty="0">
              <a:solidFill>
                <a:schemeClr val="tx2">
                  <a:lumMod val="50000"/>
                </a:schemeClr>
              </a:solidFill>
            </a:endParaRPr>
          </a:p>
          <a:p>
            <a:pPr eaLnBrk="1" hangingPunct="1"/>
            <a:endParaRPr lang="en-US" altLang="ja-JP" sz="1000" dirty="0">
              <a:solidFill>
                <a:schemeClr val="tx2">
                  <a:lumMod val="50000"/>
                </a:schemeClr>
              </a:solidFill>
            </a:endParaRPr>
          </a:p>
          <a:p>
            <a:pPr eaLnBrk="1" hangingPunct="1"/>
            <a:r>
              <a:rPr lang="ja-JP" altLang="en-US" sz="2800" dirty="0">
                <a:solidFill>
                  <a:schemeClr val="tx2">
                    <a:lumMod val="50000"/>
                  </a:schemeClr>
                </a:solidFill>
              </a:rPr>
              <a:t>・</a:t>
            </a:r>
            <a:r>
              <a:rPr lang="en-US" altLang="ja-JP" sz="2800" dirty="0">
                <a:solidFill>
                  <a:schemeClr val="tx2">
                    <a:lumMod val="50000"/>
                  </a:schemeClr>
                </a:solidFill>
              </a:rPr>
              <a:t> </a:t>
            </a:r>
            <a:r>
              <a:rPr lang="en-US" altLang="ja-JP" sz="2800" dirty="0" smtClean="0">
                <a:solidFill>
                  <a:schemeClr val="tx2">
                    <a:lumMod val="50000"/>
                  </a:schemeClr>
                </a:solidFill>
              </a:rPr>
              <a:t>For positive states,</a:t>
            </a:r>
          </a:p>
          <a:p>
            <a:pPr eaLnBrk="1" hangingPunct="1"/>
            <a:r>
              <a:rPr lang="en-US" altLang="ja-JP" sz="2800" dirty="0">
                <a:solidFill>
                  <a:schemeClr val="tx2">
                    <a:lumMod val="50000"/>
                  </a:schemeClr>
                </a:solidFill>
              </a:rPr>
              <a:t> </a:t>
            </a:r>
            <a:r>
              <a:rPr lang="en-US" altLang="ja-JP" sz="2800" dirty="0" smtClean="0">
                <a:solidFill>
                  <a:schemeClr val="tx2">
                    <a:lumMod val="50000"/>
                  </a:schemeClr>
                </a:solidFill>
              </a:rPr>
              <a:t>  lower two components </a:t>
            </a:r>
          </a:p>
          <a:p>
            <a:pPr eaLnBrk="1" hangingPunct="1"/>
            <a:r>
              <a:rPr lang="en-US" altLang="ja-JP" sz="2800" dirty="0" smtClean="0">
                <a:solidFill>
                  <a:schemeClr val="tx2">
                    <a:lumMod val="50000"/>
                  </a:schemeClr>
                </a:solidFill>
              </a:rPr>
              <a:t>   are smaller than upper two.</a:t>
            </a:r>
          </a:p>
          <a:p>
            <a:pPr eaLnBrk="1" hangingPunct="1"/>
            <a:r>
              <a:rPr lang="en-US" altLang="ja-JP" sz="2800" dirty="0" smtClean="0">
                <a:solidFill>
                  <a:schemeClr val="tx2">
                    <a:lumMod val="50000"/>
                  </a:schemeClr>
                </a:solidFill>
              </a:rPr>
              <a:t>(</a:t>
            </a:r>
            <a:r>
              <a:rPr lang="en-US" altLang="ja-JP" sz="2800" dirty="0" smtClean="0">
                <a:solidFill>
                  <a:schemeClr val="accent4">
                    <a:lumMod val="60000"/>
                    <a:lumOff val="40000"/>
                  </a:schemeClr>
                </a:solidFill>
              </a:rPr>
              <a:t>large and small component</a:t>
            </a:r>
            <a:r>
              <a:rPr lang="en-US" altLang="ja-JP" sz="2800" dirty="0" smtClean="0">
                <a:solidFill>
                  <a:schemeClr val="tx2">
                    <a:lumMod val="50000"/>
                  </a:schemeClr>
                </a:solidFill>
              </a:rPr>
              <a:t>)</a:t>
            </a:r>
          </a:p>
          <a:p>
            <a:pPr eaLnBrk="1" hangingPunct="1"/>
            <a:r>
              <a:rPr lang="en-US" altLang="ja-JP" sz="1000" dirty="0" smtClean="0">
                <a:solidFill>
                  <a:schemeClr val="tx2">
                    <a:lumMod val="50000"/>
                  </a:schemeClr>
                </a:solidFill>
              </a:rPr>
              <a:t>  </a:t>
            </a:r>
            <a:endParaRPr lang="en-US" altLang="ja-JP" sz="1000" dirty="0">
              <a:solidFill>
                <a:schemeClr val="tx2">
                  <a:lumMod val="50000"/>
                </a:schemeClr>
              </a:solidFill>
            </a:endParaRPr>
          </a:p>
          <a:p>
            <a:pPr eaLnBrk="1" hangingPunct="1"/>
            <a:endParaRPr lang="ja-JP" altLang="en-US" sz="2800" dirty="0">
              <a:solidFill>
                <a:schemeClr val="tx2">
                  <a:lumMod val="50000"/>
                </a:schemeClr>
              </a:solidFill>
            </a:endParaRPr>
          </a:p>
        </p:txBody>
      </p:sp>
    </p:spTree>
    <p:extLst>
      <p:ext uri="{BB962C8B-B14F-4D97-AF65-F5344CB8AC3E}">
        <p14:creationId xmlns:p14="http://schemas.microsoft.com/office/powerpoint/2010/main" val="3813218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8529" y="0"/>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4400" dirty="0"/>
              <a:t>Solution of Dirac eq. (Free particle)</a:t>
            </a:r>
            <a:endParaRPr lang="ja-JP" altLang="en-US" sz="4400" dirty="0"/>
          </a:p>
        </p:txBody>
      </p:sp>
      <p:cxnSp>
        <p:nvCxnSpPr>
          <p:cNvPr id="23" name="直線矢印コネクタ 22"/>
          <p:cNvCxnSpPr/>
          <p:nvPr/>
        </p:nvCxnSpPr>
        <p:spPr>
          <a:xfrm flipV="1">
            <a:off x="1331913" y="1628775"/>
            <a:ext cx="0" cy="36718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正方形/長方形 23"/>
          <p:cNvSpPr/>
          <p:nvPr/>
        </p:nvSpPr>
        <p:spPr>
          <a:xfrm>
            <a:off x="1763713" y="4437063"/>
            <a:ext cx="1223962" cy="863600"/>
          </a:xfrm>
          <a:prstGeom prst="rect">
            <a:avLst/>
          </a:prstGeom>
          <a:solidFill>
            <a:srgbClr val="FF3399"/>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25" name="正方形/長方形 24"/>
          <p:cNvSpPr/>
          <p:nvPr/>
        </p:nvSpPr>
        <p:spPr>
          <a:xfrm>
            <a:off x="1743075" y="2060575"/>
            <a:ext cx="1223963" cy="863600"/>
          </a:xfrm>
          <a:prstGeom prst="rect">
            <a:avLst/>
          </a:prstGeom>
          <a:solidFill>
            <a:srgbClr val="FF3399"/>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26" name="正方形/長方形 12"/>
          <p:cNvSpPr>
            <a:spLocks noChangeArrowheads="1"/>
          </p:cNvSpPr>
          <p:nvPr/>
        </p:nvSpPr>
        <p:spPr bwMode="auto">
          <a:xfrm>
            <a:off x="379413" y="4175125"/>
            <a:ext cx="900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800">
                <a:solidFill>
                  <a:srgbClr val="000000"/>
                </a:solidFill>
              </a:rPr>
              <a:t>-mc</a:t>
            </a:r>
            <a:r>
              <a:rPr lang="en-US" altLang="ja-JP" sz="2800" baseline="30000">
                <a:solidFill>
                  <a:srgbClr val="000000"/>
                </a:solidFill>
              </a:rPr>
              <a:t>2</a:t>
            </a:r>
          </a:p>
        </p:txBody>
      </p:sp>
      <p:sp>
        <p:nvSpPr>
          <p:cNvPr id="27" name="正方形/長方形 13"/>
          <p:cNvSpPr>
            <a:spLocks noChangeArrowheads="1"/>
          </p:cNvSpPr>
          <p:nvPr/>
        </p:nvSpPr>
        <p:spPr bwMode="auto">
          <a:xfrm>
            <a:off x="468313" y="2663825"/>
            <a:ext cx="9001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800">
                <a:solidFill>
                  <a:srgbClr val="000000"/>
                </a:solidFill>
              </a:rPr>
              <a:t>mc</a:t>
            </a:r>
            <a:r>
              <a:rPr lang="en-US" altLang="ja-JP" sz="2800" baseline="30000">
                <a:solidFill>
                  <a:srgbClr val="000000"/>
                </a:solidFill>
              </a:rPr>
              <a:t>2</a:t>
            </a:r>
          </a:p>
        </p:txBody>
      </p:sp>
      <p:cxnSp>
        <p:nvCxnSpPr>
          <p:cNvPr id="28" name="直線コネクタ 27"/>
          <p:cNvCxnSpPr>
            <a:endCxn id="27" idx="3"/>
          </p:cNvCxnSpPr>
          <p:nvPr/>
        </p:nvCxnSpPr>
        <p:spPr>
          <a:xfrm>
            <a:off x="1279525" y="2924175"/>
            <a:ext cx="88900" cy="0"/>
          </a:xfrm>
          <a:prstGeom prst="line">
            <a:avLst/>
          </a:prstGeom>
        </p:spPr>
        <p:style>
          <a:lnRef idx="3">
            <a:schemeClr val="dk1"/>
          </a:lnRef>
          <a:fillRef idx="0">
            <a:schemeClr val="dk1"/>
          </a:fillRef>
          <a:effectRef idx="2">
            <a:schemeClr val="dk1"/>
          </a:effectRef>
          <a:fontRef idx="minor">
            <a:schemeClr val="tx1"/>
          </a:fontRef>
        </p:style>
      </p:cxnSp>
      <p:cxnSp>
        <p:nvCxnSpPr>
          <p:cNvPr id="29" name="直線コネクタ 28"/>
          <p:cNvCxnSpPr/>
          <p:nvPr/>
        </p:nvCxnSpPr>
        <p:spPr>
          <a:xfrm>
            <a:off x="1258888" y="4437063"/>
            <a:ext cx="88900" cy="0"/>
          </a:xfrm>
          <a:prstGeom prst="line">
            <a:avLst/>
          </a:prstGeom>
        </p:spPr>
        <p:style>
          <a:lnRef idx="3">
            <a:schemeClr val="dk1"/>
          </a:lnRef>
          <a:fillRef idx="0">
            <a:schemeClr val="dk1"/>
          </a:fillRef>
          <a:effectRef idx="2">
            <a:schemeClr val="dk1"/>
          </a:effectRef>
          <a:fontRef idx="minor">
            <a:schemeClr val="tx1"/>
          </a:fontRef>
        </p:style>
      </p:cxnSp>
      <p:sp>
        <p:nvSpPr>
          <p:cNvPr id="30" name="円/楕円 29"/>
          <p:cNvSpPr/>
          <p:nvPr/>
        </p:nvSpPr>
        <p:spPr>
          <a:xfrm>
            <a:off x="2268538" y="1916113"/>
            <a:ext cx="128587" cy="144462"/>
          </a:xfrm>
          <a:prstGeom prst="ellipse">
            <a:avLst/>
          </a:prstGeom>
          <a:solidFill>
            <a:srgbClr val="FF3399"/>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31" name="円/楕円 30"/>
          <p:cNvSpPr/>
          <p:nvPr/>
        </p:nvSpPr>
        <p:spPr>
          <a:xfrm>
            <a:off x="2268538" y="1700213"/>
            <a:ext cx="128587" cy="144462"/>
          </a:xfrm>
          <a:prstGeom prst="ellipse">
            <a:avLst/>
          </a:prstGeom>
          <a:solidFill>
            <a:srgbClr val="FF3399"/>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32" name="円/楕円 31"/>
          <p:cNvSpPr/>
          <p:nvPr/>
        </p:nvSpPr>
        <p:spPr>
          <a:xfrm>
            <a:off x="2268538" y="1484313"/>
            <a:ext cx="128587" cy="144462"/>
          </a:xfrm>
          <a:prstGeom prst="ellipse">
            <a:avLst/>
          </a:prstGeom>
          <a:solidFill>
            <a:srgbClr val="FF3399"/>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33" name="円/楕円 32"/>
          <p:cNvSpPr/>
          <p:nvPr/>
        </p:nvSpPr>
        <p:spPr>
          <a:xfrm>
            <a:off x="2332038" y="5715000"/>
            <a:ext cx="130175" cy="144463"/>
          </a:xfrm>
          <a:prstGeom prst="ellipse">
            <a:avLst/>
          </a:prstGeom>
          <a:solidFill>
            <a:srgbClr val="FF3399"/>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34" name="円/楕円 33"/>
          <p:cNvSpPr/>
          <p:nvPr/>
        </p:nvSpPr>
        <p:spPr>
          <a:xfrm>
            <a:off x="2332038" y="5499100"/>
            <a:ext cx="130175" cy="144463"/>
          </a:xfrm>
          <a:prstGeom prst="ellipse">
            <a:avLst/>
          </a:prstGeom>
          <a:solidFill>
            <a:srgbClr val="FF3399"/>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35" name="円/楕円 34"/>
          <p:cNvSpPr/>
          <p:nvPr/>
        </p:nvSpPr>
        <p:spPr>
          <a:xfrm>
            <a:off x="2332038" y="5283200"/>
            <a:ext cx="130175" cy="144463"/>
          </a:xfrm>
          <a:prstGeom prst="ellipse">
            <a:avLst/>
          </a:prstGeom>
          <a:solidFill>
            <a:srgbClr val="FF3399"/>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19" name="正方形/長方形 6"/>
          <p:cNvSpPr>
            <a:spLocks noChangeArrowheads="1"/>
          </p:cNvSpPr>
          <p:nvPr/>
        </p:nvSpPr>
        <p:spPr bwMode="auto">
          <a:xfrm>
            <a:off x="34528" y="6027003"/>
            <a:ext cx="568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400" dirty="0" smtClean="0">
                <a:solidFill>
                  <a:srgbClr val="000000"/>
                </a:solidFill>
              </a:rPr>
              <a:t>K: Anonymous parameters</a:t>
            </a:r>
          </a:p>
          <a:p>
            <a:pPr eaLnBrk="1" hangingPunct="1"/>
            <a:r>
              <a:rPr lang="en-US" altLang="ja-JP" sz="2400" dirty="0">
                <a:solidFill>
                  <a:srgbClr val="000000"/>
                </a:solidFill>
              </a:rPr>
              <a:t> </a:t>
            </a:r>
            <a:r>
              <a:rPr lang="en-US" altLang="ja-JP" sz="2400" dirty="0" smtClean="0">
                <a:solidFill>
                  <a:srgbClr val="000000"/>
                </a:solidFill>
              </a:rPr>
              <a:t>   (continuum states)</a:t>
            </a:r>
            <a:endParaRPr lang="en-US" altLang="ja-JP" sz="2400" dirty="0">
              <a:solidFill>
                <a:srgbClr val="000000"/>
              </a:solidFill>
            </a:endParaRPr>
          </a:p>
        </p:txBody>
      </p:sp>
      <p:sp>
        <p:nvSpPr>
          <p:cNvPr id="20" name="テキスト ボックス 19"/>
          <p:cNvSpPr txBox="1"/>
          <p:nvPr/>
        </p:nvSpPr>
        <p:spPr>
          <a:xfrm>
            <a:off x="251520" y="1052736"/>
            <a:ext cx="3114569" cy="52322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altLang="ja-JP" sz="2800" dirty="0" smtClean="0"/>
              <a:t>Energy levels</a:t>
            </a:r>
            <a:endParaRPr lang="ja-JP" altLang="en-US" sz="2800" dirty="0"/>
          </a:p>
        </p:txBody>
      </p:sp>
      <p:sp>
        <p:nvSpPr>
          <p:cNvPr id="21" name="テキスト ボックス 1"/>
          <p:cNvSpPr txBox="1">
            <a:spLocks noChangeArrowheads="1"/>
          </p:cNvSpPr>
          <p:nvPr/>
        </p:nvSpPr>
        <p:spPr bwMode="auto">
          <a:xfrm>
            <a:off x="4787900" y="1427163"/>
            <a:ext cx="4487062"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800" dirty="0" smtClean="0">
                <a:solidFill>
                  <a:schemeClr val="tx2">
                    <a:lumMod val="50000"/>
                  </a:schemeClr>
                </a:solidFill>
              </a:rPr>
              <a:t>・</a:t>
            </a:r>
            <a:r>
              <a:rPr lang="en-US" altLang="ja-JP" sz="2800" dirty="0" smtClean="0">
                <a:solidFill>
                  <a:schemeClr val="tx2">
                    <a:lumMod val="50000"/>
                  </a:schemeClr>
                </a:solidFill>
              </a:rPr>
              <a:t>Doubly degenerated</a:t>
            </a:r>
            <a:endParaRPr lang="en-US" altLang="ja-JP" sz="2800" dirty="0">
              <a:solidFill>
                <a:schemeClr val="tx2">
                  <a:lumMod val="50000"/>
                </a:schemeClr>
              </a:solidFill>
            </a:endParaRPr>
          </a:p>
          <a:p>
            <a:pPr eaLnBrk="1" hangingPunct="1"/>
            <a:r>
              <a:rPr lang="en-US" altLang="ja-JP" sz="2800" dirty="0">
                <a:solidFill>
                  <a:schemeClr val="tx2">
                    <a:lumMod val="50000"/>
                  </a:schemeClr>
                </a:solidFill>
              </a:rPr>
              <a:t>(</a:t>
            </a:r>
            <a:r>
              <a:rPr lang="en-US" altLang="ja-JP" sz="2800" dirty="0" err="1" smtClean="0">
                <a:solidFill>
                  <a:schemeClr val="accent2">
                    <a:lumMod val="60000"/>
                    <a:lumOff val="40000"/>
                  </a:schemeClr>
                </a:solidFill>
              </a:rPr>
              <a:t>Kramers</a:t>
            </a:r>
            <a:r>
              <a:rPr lang="en-US" altLang="ja-JP" sz="2800" dirty="0" smtClean="0">
                <a:solidFill>
                  <a:schemeClr val="accent2">
                    <a:lumMod val="60000"/>
                    <a:lumOff val="40000"/>
                  </a:schemeClr>
                </a:solidFill>
              </a:rPr>
              <a:t> </a:t>
            </a:r>
            <a:r>
              <a:rPr lang="en-US" altLang="ja-JP" sz="2800" dirty="0" smtClean="0">
                <a:solidFill>
                  <a:schemeClr val="tx2">
                    <a:lumMod val="50000"/>
                  </a:schemeClr>
                </a:solidFill>
              </a:rPr>
              <a:t>pair</a:t>
            </a:r>
            <a:r>
              <a:rPr lang="ja-JP" altLang="en-US" sz="2800" dirty="0" smtClean="0">
                <a:solidFill>
                  <a:schemeClr val="tx2">
                    <a:lumMod val="50000"/>
                  </a:schemeClr>
                </a:solidFill>
              </a:rPr>
              <a:t>）</a:t>
            </a:r>
            <a:endParaRPr lang="en-US" altLang="ja-JP" sz="2800" dirty="0">
              <a:solidFill>
                <a:schemeClr val="tx2">
                  <a:lumMod val="50000"/>
                </a:schemeClr>
              </a:solidFill>
            </a:endParaRPr>
          </a:p>
          <a:p>
            <a:pPr eaLnBrk="1" hangingPunct="1"/>
            <a:endParaRPr lang="en-US" altLang="ja-JP" sz="1000" dirty="0">
              <a:solidFill>
                <a:schemeClr val="tx2">
                  <a:lumMod val="50000"/>
                </a:schemeClr>
              </a:solidFill>
            </a:endParaRPr>
          </a:p>
          <a:p>
            <a:pPr eaLnBrk="1" hangingPunct="1"/>
            <a:r>
              <a:rPr lang="ja-JP" altLang="en-US" sz="2800" dirty="0" smtClean="0">
                <a:solidFill>
                  <a:schemeClr val="tx2">
                    <a:lumMod val="50000"/>
                  </a:schemeClr>
                </a:solidFill>
              </a:rPr>
              <a:t>・</a:t>
            </a:r>
            <a:r>
              <a:rPr lang="en-US" altLang="ja-JP" sz="2800" dirty="0" smtClean="0">
                <a:solidFill>
                  <a:schemeClr val="tx2">
                    <a:lumMod val="50000"/>
                  </a:schemeClr>
                </a:solidFill>
              </a:rPr>
              <a:t>Energy gap between </a:t>
            </a:r>
          </a:p>
          <a:p>
            <a:pPr eaLnBrk="1" hangingPunct="1"/>
            <a:r>
              <a:rPr lang="en-US" altLang="ja-JP" sz="2800" dirty="0">
                <a:solidFill>
                  <a:schemeClr val="tx2">
                    <a:lumMod val="50000"/>
                  </a:schemeClr>
                </a:solidFill>
              </a:rPr>
              <a:t> </a:t>
            </a:r>
            <a:r>
              <a:rPr lang="en-US" altLang="ja-JP" sz="2800" dirty="0" smtClean="0">
                <a:solidFill>
                  <a:schemeClr val="tx2">
                    <a:lumMod val="50000"/>
                  </a:schemeClr>
                </a:solidFill>
              </a:rPr>
              <a:t> positive and negative states:</a:t>
            </a:r>
          </a:p>
          <a:p>
            <a:pPr eaLnBrk="1" hangingPunct="1"/>
            <a:r>
              <a:rPr lang="en-US" altLang="ja-JP" sz="2800" dirty="0">
                <a:solidFill>
                  <a:schemeClr val="tx2">
                    <a:lumMod val="50000"/>
                  </a:schemeClr>
                </a:solidFill>
              </a:rPr>
              <a:t> </a:t>
            </a:r>
            <a:r>
              <a:rPr lang="en-US" altLang="ja-JP" sz="2800" dirty="0" smtClean="0">
                <a:solidFill>
                  <a:schemeClr val="tx2">
                    <a:lumMod val="50000"/>
                  </a:schemeClr>
                </a:solidFill>
              </a:rPr>
              <a:t> 2mc</a:t>
            </a:r>
            <a:r>
              <a:rPr lang="en-US" altLang="ja-JP" sz="2800" baseline="30000" dirty="0" smtClean="0">
                <a:solidFill>
                  <a:schemeClr val="tx2">
                    <a:lumMod val="50000"/>
                  </a:schemeClr>
                </a:solidFill>
              </a:rPr>
              <a:t>2</a:t>
            </a:r>
            <a:endParaRPr lang="en-US" altLang="ja-JP" sz="2800" baseline="30000" dirty="0">
              <a:solidFill>
                <a:schemeClr val="tx2">
                  <a:lumMod val="50000"/>
                </a:schemeClr>
              </a:solidFill>
            </a:endParaRPr>
          </a:p>
          <a:p>
            <a:pPr eaLnBrk="1" hangingPunct="1"/>
            <a:endParaRPr lang="en-US" altLang="ja-JP" sz="1000" dirty="0">
              <a:solidFill>
                <a:schemeClr val="tx2">
                  <a:lumMod val="50000"/>
                </a:schemeClr>
              </a:solidFill>
            </a:endParaRPr>
          </a:p>
          <a:p>
            <a:pPr eaLnBrk="1" hangingPunct="1"/>
            <a:r>
              <a:rPr lang="ja-JP" altLang="en-US" sz="2800" dirty="0">
                <a:solidFill>
                  <a:schemeClr val="tx2">
                    <a:lumMod val="50000"/>
                  </a:schemeClr>
                </a:solidFill>
              </a:rPr>
              <a:t>・</a:t>
            </a:r>
            <a:r>
              <a:rPr lang="en-US" altLang="ja-JP" sz="2800" dirty="0">
                <a:solidFill>
                  <a:schemeClr val="tx2">
                    <a:lumMod val="50000"/>
                  </a:schemeClr>
                </a:solidFill>
              </a:rPr>
              <a:t> </a:t>
            </a:r>
            <a:r>
              <a:rPr lang="en-US" altLang="ja-JP" sz="2800" dirty="0" smtClean="0">
                <a:solidFill>
                  <a:schemeClr val="tx2">
                    <a:lumMod val="50000"/>
                  </a:schemeClr>
                </a:solidFill>
              </a:rPr>
              <a:t>For positive states,</a:t>
            </a:r>
          </a:p>
          <a:p>
            <a:pPr eaLnBrk="1" hangingPunct="1"/>
            <a:r>
              <a:rPr lang="en-US" altLang="ja-JP" sz="2800" dirty="0">
                <a:solidFill>
                  <a:schemeClr val="tx2">
                    <a:lumMod val="50000"/>
                  </a:schemeClr>
                </a:solidFill>
              </a:rPr>
              <a:t> </a:t>
            </a:r>
            <a:r>
              <a:rPr lang="en-US" altLang="ja-JP" sz="2800" dirty="0" smtClean="0">
                <a:solidFill>
                  <a:schemeClr val="tx2">
                    <a:lumMod val="50000"/>
                  </a:schemeClr>
                </a:solidFill>
              </a:rPr>
              <a:t>  lower two components </a:t>
            </a:r>
          </a:p>
          <a:p>
            <a:pPr eaLnBrk="1" hangingPunct="1"/>
            <a:r>
              <a:rPr lang="en-US" altLang="ja-JP" sz="2800" dirty="0" smtClean="0">
                <a:solidFill>
                  <a:schemeClr val="tx2">
                    <a:lumMod val="50000"/>
                  </a:schemeClr>
                </a:solidFill>
              </a:rPr>
              <a:t>   are smaller than upper two.</a:t>
            </a:r>
          </a:p>
          <a:p>
            <a:pPr eaLnBrk="1" hangingPunct="1"/>
            <a:r>
              <a:rPr lang="en-US" altLang="ja-JP" sz="2800" dirty="0" smtClean="0">
                <a:solidFill>
                  <a:schemeClr val="tx2">
                    <a:lumMod val="50000"/>
                  </a:schemeClr>
                </a:solidFill>
              </a:rPr>
              <a:t>(</a:t>
            </a:r>
            <a:r>
              <a:rPr lang="en-US" altLang="ja-JP" sz="2800" dirty="0" smtClean="0">
                <a:solidFill>
                  <a:schemeClr val="accent4">
                    <a:lumMod val="60000"/>
                    <a:lumOff val="40000"/>
                  </a:schemeClr>
                </a:solidFill>
              </a:rPr>
              <a:t>large and small component</a:t>
            </a:r>
            <a:r>
              <a:rPr lang="en-US" altLang="ja-JP" sz="2800" dirty="0" smtClean="0">
                <a:solidFill>
                  <a:schemeClr val="tx2">
                    <a:lumMod val="50000"/>
                  </a:schemeClr>
                </a:solidFill>
              </a:rPr>
              <a:t>)</a:t>
            </a:r>
          </a:p>
          <a:p>
            <a:pPr eaLnBrk="1" hangingPunct="1"/>
            <a:r>
              <a:rPr lang="en-US" altLang="ja-JP" sz="1000" dirty="0" smtClean="0">
                <a:solidFill>
                  <a:schemeClr val="tx2">
                    <a:lumMod val="50000"/>
                  </a:schemeClr>
                </a:solidFill>
              </a:rPr>
              <a:t>  </a:t>
            </a:r>
            <a:endParaRPr lang="en-US" altLang="ja-JP" sz="1000" dirty="0">
              <a:solidFill>
                <a:schemeClr val="tx2">
                  <a:lumMod val="50000"/>
                </a:schemeClr>
              </a:solidFill>
            </a:endParaRPr>
          </a:p>
          <a:p>
            <a:pPr eaLnBrk="1" hangingPunct="1"/>
            <a:endParaRPr lang="ja-JP" altLang="en-US" sz="2800" dirty="0">
              <a:solidFill>
                <a:schemeClr val="tx2">
                  <a:lumMod val="50000"/>
                </a:schemeClr>
              </a:solidFill>
            </a:endParaRPr>
          </a:p>
        </p:txBody>
      </p:sp>
    </p:spTree>
    <p:extLst>
      <p:ext uri="{BB962C8B-B14F-4D97-AF65-F5344CB8AC3E}">
        <p14:creationId xmlns:p14="http://schemas.microsoft.com/office/powerpoint/2010/main" val="4039083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8529" y="0"/>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4400" dirty="0" smtClean="0"/>
              <a:t>Bound states of Dirac eq.</a:t>
            </a:r>
            <a:endParaRPr lang="ja-JP" altLang="en-US" sz="4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020" y="1484784"/>
            <a:ext cx="3921125" cy="475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3"/>
          <p:cNvSpPr txBox="1">
            <a:spLocks noChangeArrowheads="1"/>
          </p:cNvSpPr>
          <p:nvPr/>
        </p:nvSpPr>
        <p:spPr bwMode="auto">
          <a:xfrm>
            <a:off x="69850" y="1328738"/>
            <a:ext cx="21460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800" dirty="0" smtClean="0">
                <a:solidFill>
                  <a:srgbClr val="00B0F0"/>
                </a:solidFill>
              </a:rPr>
              <a:t>NR</a:t>
            </a:r>
          </a:p>
          <a:p>
            <a:pPr eaLnBrk="1" hangingPunct="1"/>
            <a:r>
              <a:rPr lang="en-US" altLang="ja-JP" sz="2800" dirty="0" smtClean="0">
                <a:solidFill>
                  <a:srgbClr val="00B0F0"/>
                </a:solidFill>
              </a:rPr>
              <a:t>(Schrödinger)</a:t>
            </a:r>
            <a:endParaRPr lang="en-US" altLang="ja-JP" sz="2800" dirty="0">
              <a:solidFill>
                <a:srgbClr val="00B0F0"/>
              </a:solidFill>
            </a:endParaRPr>
          </a:p>
        </p:txBody>
      </p:sp>
      <p:sp>
        <p:nvSpPr>
          <p:cNvPr id="6" name="テキスト ボックス 5"/>
          <p:cNvSpPr txBox="1">
            <a:spLocks noChangeArrowheads="1"/>
          </p:cNvSpPr>
          <p:nvPr/>
        </p:nvSpPr>
        <p:spPr bwMode="auto">
          <a:xfrm>
            <a:off x="6804025" y="1327150"/>
            <a:ext cx="11471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800" dirty="0" smtClean="0">
                <a:solidFill>
                  <a:srgbClr val="FF3399"/>
                </a:solidFill>
              </a:rPr>
              <a:t>R</a:t>
            </a:r>
          </a:p>
          <a:p>
            <a:pPr eaLnBrk="1" hangingPunct="1"/>
            <a:r>
              <a:rPr lang="en-US" altLang="ja-JP" sz="2800" dirty="0" smtClean="0">
                <a:solidFill>
                  <a:srgbClr val="FF3399"/>
                </a:solidFill>
              </a:rPr>
              <a:t>(Dirac)</a:t>
            </a:r>
            <a:endParaRPr lang="en-US" altLang="ja-JP" sz="2800" dirty="0">
              <a:solidFill>
                <a:srgbClr val="FF3399"/>
              </a:solidFill>
            </a:endParaRPr>
          </a:p>
        </p:txBody>
      </p:sp>
      <p:cxnSp>
        <p:nvCxnSpPr>
          <p:cNvPr id="7" name="直線矢印コネクタ 6"/>
          <p:cNvCxnSpPr/>
          <p:nvPr/>
        </p:nvCxnSpPr>
        <p:spPr>
          <a:xfrm flipH="1">
            <a:off x="6443663" y="4476750"/>
            <a:ext cx="720725" cy="720725"/>
          </a:xfrm>
          <a:prstGeom prst="straightConnector1">
            <a:avLst/>
          </a:prstGeom>
          <a:ln>
            <a:solidFill>
              <a:srgbClr val="0000FF"/>
            </a:solidFill>
            <a:tailEnd type="arrow"/>
          </a:ln>
        </p:spPr>
        <p:style>
          <a:lnRef idx="3">
            <a:schemeClr val="accent6"/>
          </a:lnRef>
          <a:fillRef idx="0">
            <a:schemeClr val="accent6"/>
          </a:fillRef>
          <a:effectRef idx="2">
            <a:schemeClr val="accent6"/>
          </a:effectRef>
          <a:fontRef idx="minor">
            <a:schemeClr val="tx1"/>
          </a:fontRef>
        </p:style>
      </p:cxnSp>
      <p:sp>
        <p:nvSpPr>
          <p:cNvPr id="8" name="正方形/長方形 7"/>
          <p:cNvSpPr/>
          <p:nvPr/>
        </p:nvSpPr>
        <p:spPr>
          <a:xfrm>
            <a:off x="5173663" y="4973414"/>
            <a:ext cx="982513" cy="831850"/>
          </a:xfrm>
          <a:prstGeom prst="rect">
            <a:avLst/>
          </a:prstGeom>
          <a:solidFill>
            <a:srgbClr val="0000FF"/>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ja-JP" altLang="en-US"/>
          </a:p>
        </p:txBody>
      </p:sp>
      <p:sp>
        <p:nvSpPr>
          <p:cNvPr id="9" name="テキスト ボックス 9"/>
          <p:cNvSpPr txBox="1">
            <a:spLocks noChangeArrowheads="1"/>
          </p:cNvSpPr>
          <p:nvPr/>
        </p:nvSpPr>
        <p:spPr bwMode="auto">
          <a:xfrm>
            <a:off x="5148064" y="3973513"/>
            <a:ext cx="4063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800" dirty="0" smtClean="0">
                <a:solidFill>
                  <a:srgbClr val="0000FF"/>
                </a:solidFill>
              </a:rPr>
              <a:t>Negative continuum states</a:t>
            </a:r>
            <a:endParaRPr lang="ja-JP" altLang="en-US" sz="2800" dirty="0">
              <a:solidFill>
                <a:srgbClr val="0000FF"/>
              </a:solidFill>
            </a:endParaRPr>
          </a:p>
        </p:txBody>
      </p:sp>
      <p:sp>
        <p:nvSpPr>
          <p:cNvPr id="10" name="テキスト ボックス 10"/>
          <p:cNvSpPr txBox="1">
            <a:spLocks noChangeArrowheads="1"/>
          </p:cNvSpPr>
          <p:nvPr/>
        </p:nvSpPr>
        <p:spPr bwMode="auto">
          <a:xfrm>
            <a:off x="5508104" y="6026150"/>
            <a:ext cx="35999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400" b="1" dirty="0" smtClean="0"/>
              <a:t>We cannot fill electrons from bottom!</a:t>
            </a:r>
            <a:endParaRPr lang="ja-JP" altLang="en-US" sz="2400" b="1" dirty="0"/>
          </a:p>
        </p:txBody>
      </p:sp>
      <p:graphicFrame>
        <p:nvGraphicFramePr>
          <p:cNvPr id="12" name="オブジェクト 1"/>
          <p:cNvGraphicFramePr>
            <a:graphicFrameLocks noChangeAspect="1"/>
          </p:cNvGraphicFramePr>
          <p:nvPr/>
        </p:nvGraphicFramePr>
        <p:xfrm>
          <a:off x="4521200" y="3295650"/>
          <a:ext cx="101600" cy="266700"/>
        </p:xfrm>
        <a:graphic>
          <a:graphicData uri="http://schemas.openxmlformats.org/presentationml/2006/ole">
            <mc:AlternateContent xmlns:mc="http://schemas.openxmlformats.org/markup-compatibility/2006">
              <mc:Choice xmlns:v="urn:schemas-microsoft-com:vml" Requires="v">
                <p:oleObj spid="_x0000_s48432" name="数式" r:id="rId4" imgW="101512" imgH="266469" progId="Equation.3">
                  <p:embed/>
                </p:oleObj>
              </mc:Choice>
              <mc:Fallback>
                <p:oleObj name="数式" r:id="rId4" imgW="101512" imgH="26646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1200" y="3295650"/>
                        <a:ext cx="101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3309671947"/>
              </p:ext>
            </p:extLst>
          </p:nvPr>
        </p:nvGraphicFramePr>
        <p:xfrm>
          <a:off x="6562725" y="2535951"/>
          <a:ext cx="2637788" cy="357347"/>
        </p:xfrm>
        <a:graphic>
          <a:graphicData uri="http://schemas.openxmlformats.org/presentationml/2006/ole">
            <mc:AlternateContent xmlns:mc="http://schemas.openxmlformats.org/markup-compatibility/2006">
              <mc:Choice xmlns:v="urn:schemas-microsoft-com:vml" Requires="v">
                <p:oleObj spid="_x0000_s48433" name="数式" r:id="rId6" imgW="1688760" imgH="228600" progId="Equation.3">
                  <p:embed/>
                </p:oleObj>
              </mc:Choice>
              <mc:Fallback>
                <p:oleObj name="数式" r:id="rId6" imgW="1688760" imgH="228600" progId="Equation.3">
                  <p:embed/>
                  <p:pic>
                    <p:nvPicPr>
                      <p:cNvPr id="0" name="オブジェクト 3"/>
                      <p:cNvPicPr>
                        <a:picLocks noChangeAspect="1" noChangeArrowheads="1"/>
                      </p:cNvPicPr>
                      <p:nvPr/>
                    </p:nvPicPr>
                    <p:blipFill>
                      <a:blip r:embed="rId7"/>
                      <a:srcRect/>
                      <a:stretch>
                        <a:fillRect/>
                      </a:stretch>
                    </p:blipFill>
                    <p:spPr bwMode="auto">
                      <a:xfrm>
                        <a:off x="6562725" y="2535951"/>
                        <a:ext cx="2637788" cy="357347"/>
                      </a:xfrm>
                      <a:prstGeom prst="rect">
                        <a:avLst/>
                      </a:prstGeom>
                      <a:noFill/>
                      <a:ln>
                        <a:noFill/>
                      </a:ln>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4239338759"/>
              </p:ext>
            </p:extLst>
          </p:nvPr>
        </p:nvGraphicFramePr>
        <p:xfrm>
          <a:off x="323528" y="2720507"/>
          <a:ext cx="1784350" cy="754062"/>
        </p:xfrm>
        <a:graphic>
          <a:graphicData uri="http://schemas.openxmlformats.org/presentationml/2006/ole">
            <mc:AlternateContent xmlns:mc="http://schemas.openxmlformats.org/markup-compatibility/2006">
              <mc:Choice xmlns:v="urn:schemas-microsoft-com:vml" Requires="v">
                <p:oleObj spid="_x0000_s48434" name="数式" r:id="rId8" imgW="1143000" imgH="482400" progId="Equation.3">
                  <p:embed/>
                </p:oleObj>
              </mc:Choice>
              <mc:Fallback>
                <p:oleObj name="数式" r:id="rId8" imgW="1143000" imgH="482400" progId="Equation.3">
                  <p:embed/>
                  <p:pic>
                    <p:nvPicPr>
                      <p:cNvPr id="0" name="オブジェクト 12"/>
                      <p:cNvPicPr>
                        <a:picLocks noChangeAspect="1" noChangeArrowheads="1"/>
                      </p:cNvPicPr>
                      <p:nvPr/>
                    </p:nvPicPr>
                    <p:blipFill>
                      <a:blip r:embed="rId9"/>
                      <a:srcRect/>
                      <a:stretch>
                        <a:fillRect/>
                      </a:stretch>
                    </p:blipFill>
                    <p:spPr bwMode="auto">
                      <a:xfrm>
                        <a:off x="323528" y="2720507"/>
                        <a:ext cx="178435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77100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矢印コネクタ 5"/>
          <p:cNvCxnSpPr/>
          <p:nvPr/>
        </p:nvCxnSpPr>
        <p:spPr>
          <a:xfrm flipV="1">
            <a:off x="1619250" y="1989138"/>
            <a:ext cx="0" cy="2271712"/>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cxnSp>
        <p:nvCxnSpPr>
          <p:cNvPr id="8" name="直線コネクタ 7"/>
          <p:cNvCxnSpPr/>
          <p:nvPr/>
        </p:nvCxnSpPr>
        <p:spPr>
          <a:xfrm>
            <a:off x="2339975" y="3068638"/>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9" name="直線コネクタ 8"/>
          <p:cNvCxnSpPr/>
          <p:nvPr/>
        </p:nvCxnSpPr>
        <p:spPr>
          <a:xfrm>
            <a:off x="3140075" y="3070225"/>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10" name="直線コネクタ 9"/>
          <p:cNvCxnSpPr/>
          <p:nvPr/>
        </p:nvCxnSpPr>
        <p:spPr>
          <a:xfrm>
            <a:off x="2339975" y="3500438"/>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11" name="直線コネクタ 10"/>
          <p:cNvCxnSpPr/>
          <p:nvPr/>
        </p:nvCxnSpPr>
        <p:spPr>
          <a:xfrm>
            <a:off x="3140075" y="3500438"/>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12" name="直線コネクタ 11"/>
          <p:cNvCxnSpPr/>
          <p:nvPr/>
        </p:nvCxnSpPr>
        <p:spPr>
          <a:xfrm>
            <a:off x="2339975" y="5300663"/>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13" name="直線コネクタ 12"/>
          <p:cNvCxnSpPr/>
          <p:nvPr/>
        </p:nvCxnSpPr>
        <p:spPr>
          <a:xfrm>
            <a:off x="3140075" y="5302250"/>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14" name="直線コネクタ 13"/>
          <p:cNvCxnSpPr/>
          <p:nvPr/>
        </p:nvCxnSpPr>
        <p:spPr>
          <a:xfrm>
            <a:off x="2339975" y="5732463"/>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15" name="直線コネクタ 14"/>
          <p:cNvCxnSpPr/>
          <p:nvPr/>
        </p:nvCxnSpPr>
        <p:spPr>
          <a:xfrm>
            <a:off x="3140075" y="5732463"/>
            <a:ext cx="647700" cy="0"/>
          </a:xfrm>
          <a:prstGeom prst="line">
            <a:avLst/>
          </a:prstGeom>
        </p:spPr>
        <p:style>
          <a:lnRef idx="2">
            <a:schemeClr val="dk1"/>
          </a:lnRef>
          <a:fillRef idx="0">
            <a:schemeClr val="dk1"/>
          </a:fillRef>
          <a:effectRef idx="1">
            <a:schemeClr val="dk1"/>
          </a:effectRef>
          <a:fontRef idx="minor">
            <a:schemeClr val="tx1"/>
          </a:fontRef>
        </p:style>
      </p:cxnSp>
      <p:sp>
        <p:nvSpPr>
          <p:cNvPr id="17" name="フリーフォーム 16"/>
          <p:cNvSpPr/>
          <p:nvPr/>
        </p:nvSpPr>
        <p:spPr>
          <a:xfrm>
            <a:off x="1435100" y="4113213"/>
            <a:ext cx="368300" cy="295275"/>
          </a:xfrm>
          <a:custGeom>
            <a:avLst/>
            <a:gdLst>
              <a:gd name="connsiteX0" fmla="*/ 0 w 368489"/>
              <a:gd name="connsiteY0" fmla="*/ 115344 h 294874"/>
              <a:gd name="connsiteX1" fmla="*/ 122830 w 368489"/>
              <a:gd name="connsiteY1" fmla="*/ 6162 h 294874"/>
              <a:gd name="connsiteX2" fmla="*/ 245659 w 368489"/>
              <a:gd name="connsiteY2" fmla="*/ 279117 h 294874"/>
              <a:gd name="connsiteX3" fmla="*/ 368489 w 368489"/>
              <a:gd name="connsiteY3" fmla="*/ 238174 h 294874"/>
            </a:gdLst>
            <a:ahLst/>
            <a:cxnLst>
              <a:cxn ang="0">
                <a:pos x="connsiteX0" y="connsiteY0"/>
              </a:cxn>
              <a:cxn ang="0">
                <a:pos x="connsiteX1" y="connsiteY1"/>
              </a:cxn>
              <a:cxn ang="0">
                <a:pos x="connsiteX2" y="connsiteY2"/>
              </a:cxn>
              <a:cxn ang="0">
                <a:pos x="connsiteX3" y="connsiteY3"/>
              </a:cxn>
            </a:cxnLst>
            <a:rect l="l" t="t" r="r" b="b"/>
            <a:pathLst>
              <a:path w="368489" h="294874">
                <a:moveTo>
                  <a:pt x="0" y="115344"/>
                </a:moveTo>
                <a:cubicBezTo>
                  <a:pt x="40943" y="47105"/>
                  <a:pt x="81887" y="-21133"/>
                  <a:pt x="122830" y="6162"/>
                </a:cubicBezTo>
                <a:cubicBezTo>
                  <a:pt x="163773" y="33457"/>
                  <a:pt x="204716" y="240448"/>
                  <a:pt x="245659" y="279117"/>
                </a:cubicBezTo>
                <a:cubicBezTo>
                  <a:pt x="286602" y="317786"/>
                  <a:pt x="327545" y="277980"/>
                  <a:pt x="368489" y="2381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フリーフォーム 17"/>
          <p:cNvSpPr/>
          <p:nvPr/>
        </p:nvSpPr>
        <p:spPr>
          <a:xfrm>
            <a:off x="1435100" y="4408488"/>
            <a:ext cx="368300" cy="293687"/>
          </a:xfrm>
          <a:custGeom>
            <a:avLst/>
            <a:gdLst>
              <a:gd name="connsiteX0" fmla="*/ 0 w 368489"/>
              <a:gd name="connsiteY0" fmla="*/ 115344 h 294874"/>
              <a:gd name="connsiteX1" fmla="*/ 122830 w 368489"/>
              <a:gd name="connsiteY1" fmla="*/ 6162 h 294874"/>
              <a:gd name="connsiteX2" fmla="*/ 245659 w 368489"/>
              <a:gd name="connsiteY2" fmla="*/ 279117 h 294874"/>
              <a:gd name="connsiteX3" fmla="*/ 368489 w 368489"/>
              <a:gd name="connsiteY3" fmla="*/ 238174 h 294874"/>
            </a:gdLst>
            <a:ahLst/>
            <a:cxnLst>
              <a:cxn ang="0">
                <a:pos x="connsiteX0" y="connsiteY0"/>
              </a:cxn>
              <a:cxn ang="0">
                <a:pos x="connsiteX1" y="connsiteY1"/>
              </a:cxn>
              <a:cxn ang="0">
                <a:pos x="connsiteX2" y="connsiteY2"/>
              </a:cxn>
              <a:cxn ang="0">
                <a:pos x="connsiteX3" y="connsiteY3"/>
              </a:cxn>
            </a:cxnLst>
            <a:rect l="l" t="t" r="r" b="b"/>
            <a:pathLst>
              <a:path w="368489" h="294874">
                <a:moveTo>
                  <a:pt x="0" y="115344"/>
                </a:moveTo>
                <a:cubicBezTo>
                  <a:pt x="40943" y="47105"/>
                  <a:pt x="81887" y="-21133"/>
                  <a:pt x="122830" y="6162"/>
                </a:cubicBezTo>
                <a:cubicBezTo>
                  <a:pt x="163773" y="33457"/>
                  <a:pt x="204716" y="240448"/>
                  <a:pt x="245659" y="279117"/>
                </a:cubicBezTo>
                <a:cubicBezTo>
                  <a:pt x="286602" y="317786"/>
                  <a:pt x="327545" y="277980"/>
                  <a:pt x="368489" y="2381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0" name="直線矢印コネクタ 19"/>
          <p:cNvCxnSpPr/>
          <p:nvPr/>
        </p:nvCxnSpPr>
        <p:spPr>
          <a:xfrm flipV="1">
            <a:off x="1619250" y="4581525"/>
            <a:ext cx="0" cy="1871663"/>
          </a:xfrm>
          <a:prstGeom prst="straightConnector1">
            <a:avLst/>
          </a:prstGeom>
          <a:ln>
            <a:solidFill>
              <a:schemeClr val="tx1"/>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2" name="直線コネクタ 21"/>
          <p:cNvCxnSpPr/>
          <p:nvPr/>
        </p:nvCxnSpPr>
        <p:spPr>
          <a:xfrm>
            <a:off x="2339975" y="6164263"/>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23" name="直線コネクタ 22"/>
          <p:cNvCxnSpPr/>
          <p:nvPr/>
        </p:nvCxnSpPr>
        <p:spPr>
          <a:xfrm>
            <a:off x="3140075" y="6165850"/>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24" name="直線コネクタ 23"/>
          <p:cNvCxnSpPr/>
          <p:nvPr/>
        </p:nvCxnSpPr>
        <p:spPr>
          <a:xfrm>
            <a:off x="2290763" y="2563813"/>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25" name="直線コネクタ 24"/>
          <p:cNvCxnSpPr/>
          <p:nvPr/>
        </p:nvCxnSpPr>
        <p:spPr>
          <a:xfrm>
            <a:off x="3090863" y="2565400"/>
            <a:ext cx="649287" cy="0"/>
          </a:xfrm>
          <a:prstGeom prst="line">
            <a:avLst/>
          </a:prstGeom>
        </p:spPr>
        <p:style>
          <a:lnRef idx="2">
            <a:schemeClr val="dk1"/>
          </a:lnRef>
          <a:fillRef idx="0">
            <a:schemeClr val="dk1"/>
          </a:fillRef>
          <a:effectRef idx="1">
            <a:schemeClr val="dk1"/>
          </a:effectRef>
          <a:fontRef idx="minor">
            <a:schemeClr val="tx1"/>
          </a:fontRef>
        </p:style>
      </p:cxnSp>
      <p:cxnSp>
        <p:nvCxnSpPr>
          <p:cNvPr id="26" name="直線コネクタ 25"/>
          <p:cNvCxnSpPr/>
          <p:nvPr/>
        </p:nvCxnSpPr>
        <p:spPr>
          <a:xfrm>
            <a:off x="2290763" y="2132013"/>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27" name="直線コネクタ 26"/>
          <p:cNvCxnSpPr/>
          <p:nvPr/>
        </p:nvCxnSpPr>
        <p:spPr>
          <a:xfrm>
            <a:off x="3090863" y="2133600"/>
            <a:ext cx="649287" cy="0"/>
          </a:xfrm>
          <a:prstGeom prst="line">
            <a:avLst/>
          </a:prstGeom>
        </p:spPr>
        <p:style>
          <a:lnRef idx="2">
            <a:schemeClr val="dk1"/>
          </a:lnRef>
          <a:fillRef idx="0">
            <a:schemeClr val="dk1"/>
          </a:fillRef>
          <a:effectRef idx="1">
            <a:schemeClr val="dk1"/>
          </a:effectRef>
          <a:fontRef idx="minor">
            <a:schemeClr val="tx1"/>
          </a:fontRef>
        </p:style>
      </p:cxnSp>
      <p:cxnSp>
        <p:nvCxnSpPr>
          <p:cNvPr id="28" name="直線コネクタ 27"/>
          <p:cNvCxnSpPr/>
          <p:nvPr/>
        </p:nvCxnSpPr>
        <p:spPr>
          <a:xfrm>
            <a:off x="2317750" y="6470650"/>
            <a:ext cx="649288" cy="0"/>
          </a:xfrm>
          <a:prstGeom prst="line">
            <a:avLst/>
          </a:prstGeom>
        </p:spPr>
        <p:style>
          <a:lnRef idx="2">
            <a:schemeClr val="dk1"/>
          </a:lnRef>
          <a:fillRef idx="0">
            <a:schemeClr val="dk1"/>
          </a:fillRef>
          <a:effectRef idx="1">
            <a:schemeClr val="dk1"/>
          </a:effectRef>
          <a:fontRef idx="minor">
            <a:schemeClr val="tx1"/>
          </a:fontRef>
        </p:style>
      </p:cxnSp>
      <p:cxnSp>
        <p:nvCxnSpPr>
          <p:cNvPr id="29" name="直線コネクタ 28"/>
          <p:cNvCxnSpPr/>
          <p:nvPr/>
        </p:nvCxnSpPr>
        <p:spPr>
          <a:xfrm>
            <a:off x="3119438" y="6470650"/>
            <a:ext cx="647700" cy="0"/>
          </a:xfrm>
          <a:prstGeom prst="line">
            <a:avLst/>
          </a:prstGeom>
        </p:spPr>
        <p:style>
          <a:lnRef idx="2">
            <a:schemeClr val="dk1"/>
          </a:lnRef>
          <a:fillRef idx="0">
            <a:schemeClr val="dk1"/>
          </a:fillRef>
          <a:effectRef idx="1">
            <a:schemeClr val="dk1"/>
          </a:effectRef>
          <a:fontRef idx="minor">
            <a:schemeClr val="tx1"/>
          </a:fontRef>
        </p:style>
      </p:cxnSp>
      <p:sp>
        <p:nvSpPr>
          <p:cNvPr id="91167" name="テキスト ボックス 45"/>
          <p:cNvSpPr txBox="1">
            <a:spLocks noChangeArrowheads="1"/>
          </p:cNvSpPr>
          <p:nvPr/>
        </p:nvSpPr>
        <p:spPr bwMode="auto">
          <a:xfrm>
            <a:off x="179388" y="1592263"/>
            <a:ext cx="15252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dirty="0" smtClean="0"/>
              <a:t>Orbital energy</a:t>
            </a:r>
            <a:endParaRPr lang="ja-JP" altLang="en-US" dirty="0"/>
          </a:p>
        </p:txBody>
      </p:sp>
      <p:grpSp>
        <p:nvGrpSpPr>
          <p:cNvPr id="5" name="グループ化 4"/>
          <p:cNvGrpSpPr/>
          <p:nvPr/>
        </p:nvGrpSpPr>
        <p:grpSpPr>
          <a:xfrm>
            <a:off x="74613" y="2925763"/>
            <a:ext cx="3495221" cy="830997"/>
            <a:chOff x="74613" y="2925763"/>
            <a:chExt cx="3495221" cy="830997"/>
          </a:xfrm>
        </p:grpSpPr>
        <p:sp>
          <p:nvSpPr>
            <p:cNvPr id="91163" name="テキスト ボックス 43"/>
            <p:cNvSpPr txBox="1">
              <a:spLocks noChangeArrowheads="1"/>
            </p:cNvSpPr>
            <p:nvPr/>
          </p:nvSpPr>
          <p:spPr bwMode="auto">
            <a:xfrm>
              <a:off x="74613" y="2925763"/>
              <a:ext cx="18704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400" b="1" dirty="0" smtClean="0">
                  <a:solidFill>
                    <a:srgbClr val="FF3399"/>
                  </a:solidFill>
                </a:rPr>
                <a:t>Fill electrons </a:t>
              </a:r>
            </a:p>
            <a:p>
              <a:pPr eaLnBrk="1" hangingPunct="1"/>
              <a:r>
                <a:rPr lang="en-US" altLang="ja-JP" sz="2400" b="1" dirty="0" smtClean="0">
                  <a:solidFill>
                    <a:srgbClr val="FF3399"/>
                  </a:solidFill>
                </a:rPr>
                <a:t>from here</a:t>
              </a:r>
              <a:endParaRPr lang="ja-JP" altLang="en-US" sz="2400" b="1" dirty="0">
                <a:solidFill>
                  <a:srgbClr val="FF3399"/>
                </a:solidFill>
              </a:endParaRPr>
            </a:p>
          </p:txBody>
        </p:sp>
        <p:sp>
          <p:nvSpPr>
            <p:cNvPr id="45" name="右矢印 44"/>
            <p:cNvSpPr/>
            <p:nvPr/>
          </p:nvSpPr>
          <p:spPr>
            <a:xfrm>
              <a:off x="1448826" y="3341086"/>
              <a:ext cx="627938" cy="389315"/>
            </a:xfrm>
            <a:prstGeom prst="rightArrow">
              <a:avLst/>
            </a:prstGeom>
            <a:solidFill>
              <a:srgbClr val="FF3399"/>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ja-JP" altLang="en-US"/>
            </a:p>
          </p:txBody>
        </p:sp>
        <p:sp>
          <p:nvSpPr>
            <p:cNvPr id="2" name="円/楕円 1"/>
            <p:cNvSpPr/>
            <p:nvPr/>
          </p:nvSpPr>
          <p:spPr>
            <a:xfrm>
              <a:off x="2627313" y="2941638"/>
              <a:ext cx="149225" cy="200025"/>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円/楕円 38"/>
            <p:cNvSpPr/>
            <p:nvPr/>
          </p:nvSpPr>
          <p:spPr>
            <a:xfrm>
              <a:off x="3414713" y="2941638"/>
              <a:ext cx="149225" cy="200025"/>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円/楕円 41"/>
            <p:cNvSpPr/>
            <p:nvPr/>
          </p:nvSpPr>
          <p:spPr>
            <a:xfrm>
              <a:off x="2627313" y="3446463"/>
              <a:ext cx="149225" cy="198437"/>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円/楕円 37"/>
            <p:cNvSpPr/>
            <p:nvPr/>
          </p:nvSpPr>
          <p:spPr>
            <a:xfrm>
              <a:off x="3420609" y="3400425"/>
              <a:ext cx="149225" cy="200025"/>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7" name="グループ化 6"/>
          <p:cNvGrpSpPr/>
          <p:nvPr/>
        </p:nvGrpSpPr>
        <p:grpSpPr>
          <a:xfrm>
            <a:off x="-36512" y="5050623"/>
            <a:ext cx="2049463" cy="1704240"/>
            <a:chOff x="-36512" y="5050623"/>
            <a:chExt cx="2049463" cy="1704240"/>
          </a:xfrm>
        </p:grpSpPr>
        <p:sp>
          <p:nvSpPr>
            <p:cNvPr id="37" name="テキスト ボックス 41"/>
            <p:cNvSpPr txBox="1">
              <a:spLocks noChangeArrowheads="1"/>
            </p:cNvSpPr>
            <p:nvPr/>
          </p:nvSpPr>
          <p:spPr bwMode="auto">
            <a:xfrm>
              <a:off x="-36512" y="5123647"/>
              <a:ext cx="1987747" cy="1631216"/>
            </a:xfrm>
            <a:prstGeom prst="rect">
              <a:avLst/>
            </a:prstGeom>
            <a:solidFill>
              <a:schemeClr val="bg1"/>
            </a:solidFill>
            <a:ln>
              <a:noFill/>
            </a:ln>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000" dirty="0" smtClean="0">
                  <a:solidFill>
                    <a:schemeClr val="accent6">
                      <a:lumMod val="60000"/>
                      <a:lumOff val="40000"/>
                    </a:schemeClr>
                  </a:solidFill>
                </a:rPr>
                <a:t>Negative energy </a:t>
              </a:r>
            </a:p>
            <a:p>
              <a:pPr eaLnBrk="1" hangingPunct="1"/>
              <a:r>
                <a:rPr lang="en-US" altLang="ja-JP" sz="2000" dirty="0" smtClean="0">
                  <a:solidFill>
                    <a:schemeClr val="accent6">
                      <a:lumMod val="60000"/>
                      <a:lumOff val="40000"/>
                    </a:schemeClr>
                  </a:solidFill>
                </a:rPr>
                <a:t>States </a:t>
              </a:r>
            </a:p>
            <a:p>
              <a:pPr eaLnBrk="1" hangingPunct="1"/>
              <a:r>
                <a:rPr lang="en-US" altLang="ja-JP" sz="2000" dirty="0" smtClean="0">
                  <a:solidFill>
                    <a:schemeClr val="accent6">
                      <a:lumMod val="60000"/>
                      <a:lumOff val="40000"/>
                    </a:schemeClr>
                  </a:solidFill>
                </a:rPr>
                <a:t>(disregarded in no-pair approx.)</a:t>
              </a:r>
            </a:p>
            <a:p>
              <a:pPr eaLnBrk="1" hangingPunct="1"/>
              <a:endParaRPr lang="en-US" altLang="ja-JP" sz="2000" dirty="0" smtClean="0">
                <a:solidFill>
                  <a:schemeClr val="accent6">
                    <a:lumMod val="60000"/>
                    <a:lumOff val="40000"/>
                  </a:schemeClr>
                </a:solidFill>
              </a:endParaRPr>
            </a:p>
          </p:txBody>
        </p:sp>
        <p:sp>
          <p:nvSpPr>
            <p:cNvPr id="46" name="左中かっこ 45"/>
            <p:cNvSpPr/>
            <p:nvPr/>
          </p:nvSpPr>
          <p:spPr>
            <a:xfrm>
              <a:off x="1674813" y="5050623"/>
              <a:ext cx="338138" cy="1601788"/>
            </a:xfrm>
            <a:prstGeom prst="leftBrace">
              <a:avLst>
                <a:gd name="adj1" fmla="val 76951"/>
                <a:gd name="adj2" fmla="val 50000"/>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srgbClr val="FF0000"/>
                </a:solidFill>
              </a:endParaRPr>
            </a:p>
          </p:txBody>
        </p:sp>
      </p:grpSp>
      <p:sp>
        <p:nvSpPr>
          <p:cNvPr id="48" name="テキスト ボックス 47"/>
          <p:cNvSpPr txBox="1"/>
          <p:nvPr/>
        </p:nvSpPr>
        <p:spPr>
          <a:xfrm>
            <a:off x="-98529" y="0"/>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4400" dirty="0" smtClean="0"/>
              <a:t>Practical way of solving Dirac method</a:t>
            </a:r>
            <a:endParaRPr lang="ja-JP" altLang="en-US" sz="4400" dirty="0"/>
          </a:p>
        </p:txBody>
      </p:sp>
      <p:sp>
        <p:nvSpPr>
          <p:cNvPr id="3" name="テキスト ボックス 2"/>
          <p:cNvSpPr txBox="1"/>
          <p:nvPr/>
        </p:nvSpPr>
        <p:spPr>
          <a:xfrm>
            <a:off x="2444692" y="1253193"/>
            <a:ext cx="933525" cy="400110"/>
          </a:xfrm>
          <a:prstGeom prst="rect">
            <a:avLst/>
          </a:prstGeom>
          <a:noFill/>
        </p:spPr>
        <p:txBody>
          <a:bodyPr wrap="none" rtlCol="0">
            <a:spAutoFit/>
          </a:bodyPr>
          <a:lstStyle/>
          <a:p>
            <a:r>
              <a:rPr kumimoji="1" lang="en-US" altLang="ja-JP" sz="2000" dirty="0" smtClean="0"/>
              <a:t>HF</a:t>
            </a:r>
            <a:r>
              <a:rPr kumimoji="1" lang="ja-JP" altLang="en-US" sz="2000" dirty="0" smtClean="0"/>
              <a:t> </a:t>
            </a:r>
            <a:r>
              <a:rPr kumimoji="1" lang="en-US" altLang="ja-JP" sz="2000" dirty="0" smtClean="0"/>
              <a:t>det.</a:t>
            </a:r>
            <a:endParaRPr kumimoji="1" lang="ja-JP" altLang="en-US" sz="2000" dirty="0"/>
          </a:p>
        </p:txBody>
      </p:sp>
      <p:grpSp>
        <p:nvGrpSpPr>
          <p:cNvPr id="4" name="グループ化 3"/>
          <p:cNvGrpSpPr/>
          <p:nvPr/>
        </p:nvGrpSpPr>
        <p:grpSpPr>
          <a:xfrm>
            <a:off x="2363914" y="1099305"/>
            <a:ext cx="6322340" cy="5433484"/>
            <a:chOff x="2363914" y="1099305"/>
            <a:chExt cx="6322340" cy="5433484"/>
          </a:xfrm>
        </p:grpSpPr>
        <p:cxnSp>
          <p:nvCxnSpPr>
            <p:cNvPr id="43" name="直線コネクタ 42"/>
            <p:cNvCxnSpPr/>
            <p:nvPr/>
          </p:nvCxnSpPr>
          <p:spPr>
            <a:xfrm>
              <a:off x="4463673" y="3103335"/>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49" name="直線コネクタ 48"/>
            <p:cNvCxnSpPr/>
            <p:nvPr/>
          </p:nvCxnSpPr>
          <p:spPr>
            <a:xfrm>
              <a:off x="5263773" y="3104922"/>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50" name="直線コネクタ 49"/>
            <p:cNvCxnSpPr/>
            <p:nvPr/>
          </p:nvCxnSpPr>
          <p:spPr>
            <a:xfrm>
              <a:off x="4463673" y="3535135"/>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51" name="直線コネクタ 50"/>
            <p:cNvCxnSpPr/>
            <p:nvPr/>
          </p:nvCxnSpPr>
          <p:spPr>
            <a:xfrm>
              <a:off x="5263773" y="3535135"/>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52" name="直線コネクタ 51"/>
            <p:cNvCxnSpPr/>
            <p:nvPr/>
          </p:nvCxnSpPr>
          <p:spPr>
            <a:xfrm>
              <a:off x="4463673" y="5335360"/>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53" name="直線コネクタ 52"/>
            <p:cNvCxnSpPr/>
            <p:nvPr/>
          </p:nvCxnSpPr>
          <p:spPr>
            <a:xfrm>
              <a:off x="5263773" y="5336947"/>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54" name="直線コネクタ 53"/>
            <p:cNvCxnSpPr/>
            <p:nvPr/>
          </p:nvCxnSpPr>
          <p:spPr>
            <a:xfrm>
              <a:off x="4463673" y="5767160"/>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55" name="直線コネクタ 54"/>
            <p:cNvCxnSpPr/>
            <p:nvPr/>
          </p:nvCxnSpPr>
          <p:spPr>
            <a:xfrm>
              <a:off x="5263773" y="5767160"/>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56" name="直線コネクタ 55"/>
            <p:cNvCxnSpPr/>
            <p:nvPr/>
          </p:nvCxnSpPr>
          <p:spPr>
            <a:xfrm>
              <a:off x="4463673" y="6198960"/>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57" name="直線コネクタ 56"/>
            <p:cNvCxnSpPr/>
            <p:nvPr/>
          </p:nvCxnSpPr>
          <p:spPr>
            <a:xfrm>
              <a:off x="5263773" y="6200547"/>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58" name="直線コネクタ 57"/>
            <p:cNvCxnSpPr/>
            <p:nvPr/>
          </p:nvCxnSpPr>
          <p:spPr>
            <a:xfrm>
              <a:off x="4414461" y="2598510"/>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59" name="直線コネクタ 58"/>
            <p:cNvCxnSpPr/>
            <p:nvPr/>
          </p:nvCxnSpPr>
          <p:spPr>
            <a:xfrm>
              <a:off x="5214561" y="2600097"/>
              <a:ext cx="649287" cy="0"/>
            </a:xfrm>
            <a:prstGeom prst="line">
              <a:avLst/>
            </a:prstGeom>
          </p:spPr>
          <p:style>
            <a:lnRef idx="2">
              <a:schemeClr val="dk1"/>
            </a:lnRef>
            <a:fillRef idx="0">
              <a:schemeClr val="dk1"/>
            </a:fillRef>
            <a:effectRef idx="1">
              <a:schemeClr val="dk1"/>
            </a:effectRef>
            <a:fontRef idx="minor">
              <a:schemeClr val="tx1"/>
            </a:fontRef>
          </p:style>
        </p:cxnSp>
        <p:cxnSp>
          <p:nvCxnSpPr>
            <p:cNvPr id="60" name="直線コネクタ 59"/>
            <p:cNvCxnSpPr/>
            <p:nvPr/>
          </p:nvCxnSpPr>
          <p:spPr>
            <a:xfrm>
              <a:off x="4414461" y="2166710"/>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61" name="直線コネクタ 60"/>
            <p:cNvCxnSpPr/>
            <p:nvPr/>
          </p:nvCxnSpPr>
          <p:spPr>
            <a:xfrm>
              <a:off x="5214561" y="2168297"/>
              <a:ext cx="649287" cy="0"/>
            </a:xfrm>
            <a:prstGeom prst="line">
              <a:avLst/>
            </a:prstGeom>
          </p:spPr>
          <p:style>
            <a:lnRef idx="2">
              <a:schemeClr val="dk1"/>
            </a:lnRef>
            <a:fillRef idx="0">
              <a:schemeClr val="dk1"/>
            </a:fillRef>
            <a:effectRef idx="1">
              <a:schemeClr val="dk1"/>
            </a:effectRef>
            <a:fontRef idx="minor">
              <a:schemeClr val="tx1"/>
            </a:fontRef>
          </p:style>
        </p:cxnSp>
        <p:cxnSp>
          <p:nvCxnSpPr>
            <p:cNvPr id="62" name="直線コネクタ 61"/>
            <p:cNvCxnSpPr/>
            <p:nvPr/>
          </p:nvCxnSpPr>
          <p:spPr>
            <a:xfrm>
              <a:off x="4441448" y="6505347"/>
              <a:ext cx="649288" cy="0"/>
            </a:xfrm>
            <a:prstGeom prst="line">
              <a:avLst/>
            </a:prstGeom>
          </p:spPr>
          <p:style>
            <a:lnRef idx="2">
              <a:schemeClr val="dk1"/>
            </a:lnRef>
            <a:fillRef idx="0">
              <a:schemeClr val="dk1"/>
            </a:fillRef>
            <a:effectRef idx="1">
              <a:schemeClr val="dk1"/>
            </a:effectRef>
            <a:fontRef idx="minor">
              <a:schemeClr val="tx1"/>
            </a:fontRef>
          </p:style>
        </p:cxnSp>
        <p:cxnSp>
          <p:nvCxnSpPr>
            <p:cNvPr id="63" name="直線コネクタ 62"/>
            <p:cNvCxnSpPr/>
            <p:nvPr/>
          </p:nvCxnSpPr>
          <p:spPr>
            <a:xfrm>
              <a:off x="5243136" y="6505347"/>
              <a:ext cx="647700" cy="0"/>
            </a:xfrm>
            <a:prstGeom prst="line">
              <a:avLst/>
            </a:prstGeom>
          </p:spPr>
          <p:style>
            <a:lnRef idx="2">
              <a:schemeClr val="dk1"/>
            </a:lnRef>
            <a:fillRef idx="0">
              <a:schemeClr val="dk1"/>
            </a:fillRef>
            <a:effectRef idx="1">
              <a:schemeClr val="dk1"/>
            </a:effectRef>
            <a:fontRef idx="minor">
              <a:schemeClr val="tx1"/>
            </a:fontRef>
          </p:style>
        </p:cxnSp>
        <p:sp>
          <p:nvSpPr>
            <p:cNvPr id="64" name="円/楕円 63"/>
            <p:cNvSpPr/>
            <p:nvPr/>
          </p:nvSpPr>
          <p:spPr>
            <a:xfrm>
              <a:off x="4738311" y="2498497"/>
              <a:ext cx="149225" cy="200025"/>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5" name="円/楕円 64"/>
            <p:cNvSpPr/>
            <p:nvPr/>
          </p:nvSpPr>
          <p:spPr>
            <a:xfrm>
              <a:off x="5538411" y="2976335"/>
              <a:ext cx="149225" cy="200025"/>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6" name="円/楕円 65"/>
            <p:cNvSpPr/>
            <p:nvPr/>
          </p:nvSpPr>
          <p:spPr>
            <a:xfrm>
              <a:off x="4751011" y="3481160"/>
              <a:ext cx="149225" cy="198437"/>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7" name="円/楕円 66"/>
            <p:cNvSpPr/>
            <p:nvPr/>
          </p:nvSpPr>
          <p:spPr>
            <a:xfrm>
              <a:off x="5544307" y="3435122"/>
              <a:ext cx="149225" cy="200025"/>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9" name="直線コネクタ 68"/>
            <p:cNvCxnSpPr/>
            <p:nvPr/>
          </p:nvCxnSpPr>
          <p:spPr>
            <a:xfrm>
              <a:off x="6629424" y="3130777"/>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70" name="直線コネクタ 69"/>
            <p:cNvCxnSpPr/>
            <p:nvPr/>
          </p:nvCxnSpPr>
          <p:spPr>
            <a:xfrm>
              <a:off x="7429524" y="3132364"/>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71" name="直線コネクタ 70"/>
            <p:cNvCxnSpPr/>
            <p:nvPr/>
          </p:nvCxnSpPr>
          <p:spPr>
            <a:xfrm>
              <a:off x="6629424" y="3562577"/>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72" name="直線コネクタ 71"/>
            <p:cNvCxnSpPr/>
            <p:nvPr/>
          </p:nvCxnSpPr>
          <p:spPr>
            <a:xfrm>
              <a:off x="7429524" y="3562577"/>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73" name="直線コネクタ 72"/>
            <p:cNvCxnSpPr/>
            <p:nvPr/>
          </p:nvCxnSpPr>
          <p:spPr>
            <a:xfrm>
              <a:off x="6629424" y="5362802"/>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74" name="直線コネクタ 73"/>
            <p:cNvCxnSpPr/>
            <p:nvPr/>
          </p:nvCxnSpPr>
          <p:spPr>
            <a:xfrm>
              <a:off x="7429524" y="5364389"/>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75" name="直線コネクタ 74"/>
            <p:cNvCxnSpPr/>
            <p:nvPr/>
          </p:nvCxnSpPr>
          <p:spPr>
            <a:xfrm>
              <a:off x="6629424" y="5794602"/>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76" name="直線コネクタ 75"/>
            <p:cNvCxnSpPr/>
            <p:nvPr/>
          </p:nvCxnSpPr>
          <p:spPr>
            <a:xfrm>
              <a:off x="7429524" y="5794602"/>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77" name="直線コネクタ 76"/>
            <p:cNvCxnSpPr/>
            <p:nvPr/>
          </p:nvCxnSpPr>
          <p:spPr>
            <a:xfrm>
              <a:off x="6629424" y="6226402"/>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78" name="直線コネクタ 77"/>
            <p:cNvCxnSpPr/>
            <p:nvPr/>
          </p:nvCxnSpPr>
          <p:spPr>
            <a:xfrm>
              <a:off x="7429524" y="6227989"/>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79" name="直線コネクタ 78"/>
            <p:cNvCxnSpPr/>
            <p:nvPr/>
          </p:nvCxnSpPr>
          <p:spPr>
            <a:xfrm>
              <a:off x="6580212" y="2625952"/>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80" name="直線コネクタ 79"/>
            <p:cNvCxnSpPr/>
            <p:nvPr/>
          </p:nvCxnSpPr>
          <p:spPr>
            <a:xfrm>
              <a:off x="7380312" y="2627539"/>
              <a:ext cx="649287" cy="0"/>
            </a:xfrm>
            <a:prstGeom prst="line">
              <a:avLst/>
            </a:prstGeom>
          </p:spPr>
          <p:style>
            <a:lnRef idx="2">
              <a:schemeClr val="dk1"/>
            </a:lnRef>
            <a:fillRef idx="0">
              <a:schemeClr val="dk1"/>
            </a:fillRef>
            <a:effectRef idx="1">
              <a:schemeClr val="dk1"/>
            </a:effectRef>
            <a:fontRef idx="minor">
              <a:schemeClr val="tx1"/>
            </a:fontRef>
          </p:style>
        </p:cxnSp>
        <p:cxnSp>
          <p:nvCxnSpPr>
            <p:cNvPr id="81" name="直線コネクタ 80"/>
            <p:cNvCxnSpPr/>
            <p:nvPr/>
          </p:nvCxnSpPr>
          <p:spPr>
            <a:xfrm>
              <a:off x="6580212" y="2194152"/>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82" name="直線コネクタ 81"/>
            <p:cNvCxnSpPr/>
            <p:nvPr/>
          </p:nvCxnSpPr>
          <p:spPr>
            <a:xfrm>
              <a:off x="7380312" y="2195739"/>
              <a:ext cx="649287" cy="0"/>
            </a:xfrm>
            <a:prstGeom prst="line">
              <a:avLst/>
            </a:prstGeom>
          </p:spPr>
          <p:style>
            <a:lnRef idx="2">
              <a:schemeClr val="dk1"/>
            </a:lnRef>
            <a:fillRef idx="0">
              <a:schemeClr val="dk1"/>
            </a:fillRef>
            <a:effectRef idx="1">
              <a:schemeClr val="dk1"/>
            </a:effectRef>
            <a:fontRef idx="minor">
              <a:schemeClr val="tx1"/>
            </a:fontRef>
          </p:style>
        </p:cxnSp>
        <p:cxnSp>
          <p:nvCxnSpPr>
            <p:cNvPr id="83" name="直線コネクタ 82"/>
            <p:cNvCxnSpPr/>
            <p:nvPr/>
          </p:nvCxnSpPr>
          <p:spPr>
            <a:xfrm>
              <a:off x="6607199" y="6532789"/>
              <a:ext cx="649288" cy="0"/>
            </a:xfrm>
            <a:prstGeom prst="line">
              <a:avLst/>
            </a:prstGeom>
          </p:spPr>
          <p:style>
            <a:lnRef idx="2">
              <a:schemeClr val="dk1"/>
            </a:lnRef>
            <a:fillRef idx="0">
              <a:schemeClr val="dk1"/>
            </a:fillRef>
            <a:effectRef idx="1">
              <a:schemeClr val="dk1"/>
            </a:effectRef>
            <a:fontRef idx="minor">
              <a:schemeClr val="tx1"/>
            </a:fontRef>
          </p:style>
        </p:cxnSp>
        <p:cxnSp>
          <p:nvCxnSpPr>
            <p:cNvPr id="84" name="直線コネクタ 83"/>
            <p:cNvCxnSpPr/>
            <p:nvPr/>
          </p:nvCxnSpPr>
          <p:spPr>
            <a:xfrm>
              <a:off x="7408887" y="6532789"/>
              <a:ext cx="647700" cy="0"/>
            </a:xfrm>
            <a:prstGeom prst="line">
              <a:avLst/>
            </a:prstGeom>
          </p:spPr>
          <p:style>
            <a:lnRef idx="2">
              <a:schemeClr val="dk1"/>
            </a:lnRef>
            <a:fillRef idx="0">
              <a:schemeClr val="dk1"/>
            </a:fillRef>
            <a:effectRef idx="1">
              <a:schemeClr val="dk1"/>
            </a:effectRef>
            <a:fontRef idx="minor">
              <a:schemeClr val="tx1"/>
            </a:fontRef>
          </p:style>
        </p:cxnSp>
        <p:sp>
          <p:nvSpPr>
            <p:cNvPr id="85" name="円/楕円 84"/>
            <p:cNvSpPr/>
            <p:nvPr/>
          </p:nvSpPr>
          <p:spPr>
            <a:xfrm>
              <a:off x="6904062" y="2097313"/>
              <a:ext cx="149225" cy="200025"/>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6" name="円/楕円 85"/>
            <p:cNvSpPr/>
            <p:nvPr/>
          </p:nvSpPr>
          <p:spPr>
            <a:xfrm>
              <a:off x="7749997" y="2569823"/>
              <a:ext cx="149225" cy="200025"/>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7" name="円/楕円 86"/>
            <p:cNvSpPr/>
            <p:nvPr/>
          </p:nvSpPr>
          <p:spPr>
            <a:xfrm>
              <a:off x="6916762" y="3508602"/>
              <a:ext cx="149225" cy="198437"/>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8" name="円/楕円 87"/>
            <p:cNvSpPr/>
            <p:nvPr/>
          </p:nvSpPr>
          <p:spPr>
            <a:xfrm>
              <a:off x="7710058" y="3462564"/>
              <a:ext cx="149225" cy="200025"/>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9" name="テキスト ボックス 88"/>
            <p:cNvSpPr txBox="1"/>
            <p:nvPr/>
          </p:nvSpPr>
          <p:spPr>
            <a:xfrm>
              <a:off x="4456544" y="1099305"/>
              <a:ext cx="1399486" cy="707886"/>
            </a:xfrm>
            <a:prstGeom prst="rect">
              <a:avLst/>
            </a:prstGeom>
            <a:noFill/>
          </p:spPr>
          <p:txBody>
            <a:bodyPr wrap="none" rtlCol="0">
              <a:spAutoFit/>
            </a:bodyPr>
            <a:lstStyle/>
            <a:p>
              <a:pPr algn="ctr"/>
              <a:r>
                <a:rPr kumimoji="1" lang="en-US" altLang="ja-JP" sz="2000" dirty="0" smtClean="0"/>
                <a:t>1-e</a:t>
              </a:r>
            </a:p>
            <a:p>
              <a:pPr algn="ctr"/>
              <a:r>
                <a:rPr lang="en-US" altLang="ja-JP" sz="2000" dirty="0" smtClean="0"/>
                <a:t>Excited det.</a:t>
              </a:r>
              <a:endParaRPr kumimoji="1" lang="ja-JP" altLang="en-US" sz="2000" dirty="0"/>
            </a:p>
          </p:txBody>
        </p:sp>
        <p:sp>
          <p:nvSpPr>
            <p:cNvPr id="90" name="テキスト ボックス 89"/>
            <p:cNvSpPr txBox="1"/>
            <p:nvPr/>
          </p:nvSpPr>
          <p:spPr>
            <a:xfrm>
              <a:off x="6605375" y="1128496"/>
              <a:ext cx="1399487" cy="707886"/>
            </a:xfrm>
            <a:prstGeom prst="rect">
              <a:avLst/>
            </a:prstGeom>
            <a:noFill/>
          </p:spPr>
          <p:txBody>
            <a:bodyPr wrap="none" rtlCol="0">
              <a:spAutoFit/>
            </a:bodyPr>
            <a:lstStyle/>
            <a:p>
              <a:pPr algn="ctr"/>
              <a:r>
                <a:rPr lang="en-US" altLang="ja-JP" sz="2000" dirty="0" smtClean="0"/>
                <a:t>2-e</a:t>
              </a:r>
              <a:endParaRPr lang="en-US" altLang="ja-JP" sz="2000" dirty="0"/>
            </a:p>
            <a:p>
              <a:pPr algn="ctr"/>
              <a:r>
                <a:rPr lang="en-US" altLang="ja-JP" sz="2000" dirty="0"/>
                <a:t>Excited det.</a:t>
              </a:r>
              <a:endParaRPr lang="ja-JP" altLang="en-US" sz="2000" dirty="0"/>
            </a:p>
          </p:txBody>
        </p:sp>
        <p:sp>
          <p:nvSpPr>
            <p:cNvPr id="40" name="テキスト ボックス 39"/>
            <p:cNvSpPr txBox="1">
              <a:spLocks noChangeArrowheads="1"/>
            </p:cNvSpPr>
            <p:nvPr/>
          </p:nvSpPr>
          <p:spPr bwMode="auto">
            <a:xfrm>
              <a:off x="3707904" y="4149080"/>
              <a:ext cx="4978350" cy="954107"/>
            </a:xfrm>
            <a:prstGeom prst="rect">
              <a:avLst/>
            </a:prstGeom>
            <a:solidFill>
              <a:schemeClr val="bg1"/>
            </a:solidFill>
            <a:ln>
              <a:solidFill>
                <a:schemeClr val="accent2">
                  <a:lumMod val="60000"/>
                  <a:lumOff val="40000"/>
                </a:schemeClr>
              </a:solidFill>
            </a:ln>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800" dirty="0" smtClean="0">
                  <a:solidFill>
                    <a:schemeClr val="tx2">
                      <a:lumMod val="50000"/>
                    </a:schemeClr>
                  </a:solidFill>
                </a:rPr>
                <a:t>Consider these determinants </a:t>
              </a:r>
            </a:p>
            <a:p>
              <a:pPr eaLnBrk="1" hangingPunct="1"/>
              <a:r>
                <a:rPr lang="en-US" altLang="ja-JP" sz="2800" dirty="0" smtClean="0">
                  <a:solidFill>
                    <a:schemeClr val="tx2">
                      <a:lumMod val="50000"/>
                    </a:schemeClr>
                  </a:solidFill>
                </a:rPr>
                <a:t>to get reliable wave functions</a:t>
              </a:r>
              <a:endParaRPr lang="en-US" altLang="ja-JP" sz="2800" dirty="0">
                <a:solidFill>
                  <a:schemeClr val="tx2">
                    <a:lumMod val="50000"/>
                  </a:schemeClr>
                </a:solidFill>
              </a:endParaRPr>
            </a:p>
          </p:txBody>
        </p:sp>
        <p:sp>
          <p:nvSpPr>
            <p:cNvPr id="91" name="左中かっこ 90"/>
            <p:cNvSpPr/>
            <p:nvPr/>
          </p:nvSpPr>
          <p:spPr>
            <a:xfrm rot="16200000">
              <a:off x="4982824" y="1017636"/>
              <a:ext cx="561898" cy="5799718"/>
            </a:xfrm>
            <a:prstGeom prst="leftBrace">
              <a:avLst>
                <a:gd name="adj1" fmla="val 76951"/>
                <a:gd name="adj2" fmla="val 50000"/>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srgbClr val="FF0000"/>
                </a:solidFill>
              </a:endParaRPr>
            </a:p>
          </p:txBody>
        </p:sp>
      </p:grpSp>
    </p:spTree>
    <p:custDataLst>
      <p:tags r:id="rId1"/>
    </p:custDataLst>
    <p:extLst>
      <p:ext uri="{BB962C8B-B14F-4D97-AF65-F5344CB8AC3E}">
        <p14:creationId xmlns:p14="http://schemas.microsoft.com/office/powerpoint/2010/main" val="267417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コンテンツ プレースホルダー 2"/>
          <p:cNvSpPr>
            <a:spLocks noGrp="1"/>
          </p:cNvSpPr>
          <p:nvPr>
            <p:ph idx="1"/>
          </p:nvPr>
        </p:nvSpPr>
        <p:spPr>
          <a:xfrm>
            <a:off x="179512" y="1196975"/>
            <a:ext cx="8805225" cy="5472385"/>
          </a:xfrm>
        </p:spPr>
        <p:txBody>
          <a:bodyPr>
            <a:normAutofit fontScale="85000" lnSpcReduction="10000"/>
          </a:bodyPr>
          <a:lstStyle/>
          <a:p>
            <a:pPr marL="0" indent="0">
              <a:buFont typeface="Arial" charset="0"/>
              <a:buNone/>
              <a:defRPr/>
            </a:pPr>
            <a:r>
              <a:rPr lang="en-US" altLang="ja-JP" dirty="0">
                <a:solidFill>
                  <a:schemeClr val="tx1">
                    <a:lumMod val="60000"/>
                    <a:lumOff val="40000"/>
                  </a:schemeClr>
                </a:solidFill>
              </a:rPr>
              <a:t>F</a:t>
            </a:r>
            <a:r>
              <a:rPr lang="en-US" altLang="ja-JP" dirty="0" smtClean="0">
                <a:solidFill>
                  <a:schemeClr val="tx1">
                    <a:lumMod val="60000"/>
                    <a:lumOff val="40000"/>
                  </a:schemeClr>
                </a:solidFill>
              </a:rPr>
              <a:t>ormulations of electron correlation methods are mostly same between NR and R</a:t>
            </a:r>
            <a:r>
              <a:rPr lang="en-US" altLang="ja-JP" dirty="0">
                <a:solidFill>
                  <a:schemeClr val="tx1">
                    <a:lumMod val="60000"/>
                    <a:lumOff val="40000"/>
                  </a:schemeClr>
                </a:solidFill>
              </a:rPr>
              <a:t> </a:t>
            </a:r>
            <a:r>
              <a:rPr lang="en-US" altLang="ja-JP" dirty="0" smtClean="0">
                <a:solidFill>
                  <a:schemeClr val="tx1">
                    <a:lumMod val="60000"/>
                    <a:lumOff val="40000"/>
                  </a:schemeClr>
                </a:solidFill>
              </a:rPr>
              <a:t>under the no-pair approximation.</a:t>
            </a:r>
          </a:p>
          <a:p>
            <a:pPr marL="0" indent="0">
              <a:buFont typeface="Arial" charset="0"/>
              <a:buNone/>
              <a:defRPr/>
            </a:pPr>
            <a:r>
              <a:rPr lang="en-US" altLang="ja-JP" sz="5800" dirty="0" smtClean="0">
                <a:solidFill>
                  <a:schemeClr val="tx1">
                    <a:lumMod val="60000"/>
                    <a:lumOff val="40000"/>
                  </a:schemeClr>
                </a:solidFill>
                <a:sym typeface="Wingdings" panose="05000000000000000000" pitchFamily="2" charset="2"/>
              </a:rPr>
              <a:t></a:t>
            </a:r>
            <a:endParaRPr lang="en-US" altLang="ja-JP" dirty="0" smtClean="0">
              <a:solidFill>
                <a:schemeClr val="tx1">
                  <a:lumMod val="60000"/>
                  <a:lumOff val="40000"/>
                </a:schemeClr>
              </a:solidFill>
            </a:endParaRPr>
          </a:p>
          <a:p>
            <a:pPr marL="0" indent="0">
              <a:buFont typeface="Arial" charset="0"/>
              <a:buNone/>
              <a:defRPr/>
            </a:pPr>
            <a:endParaRPr lang="en-US" altLang="ja-JP" dirty="0" smtClean="0">
              <a:solidFill>
                <a:srgbClr val="FF3399"/>
              </a:solidFill>
            </a:endParaRPr>
          </a:p>
          <a:p>
            <a:pPr marL="0" indent="0">
              <a:buFont typeface="Arial" charset="0"/>
              <a:buNone/>
              <a:defRPr/>
            </a:pPr>
            <a:r>
              <a:rPr lang="en-US" altLang="ja-JP" u="sng" dirty="0" smtClean="0">
                <a:solidFill>
                  <a:schemeClr val="accent6"/>
                </a:solidFill>
              </a:rPr>
              <a:t>Different points </a:t>
            </a:r>
          </a:p>
          <a:p>
            <a:pPr>
              <a:buFont typeface="Arial" charset="0"/>
              <a:buChar char="•"/>
              <a:defRPr/>
            </a:pPr>
            <a:r>
              <a:rPr lang="en-US" altLang="ja-JP" dirty="0" smtClean="0">
                <a:solidFill>
                  <a:schemeClr val="tx2">
                    <a:lumMod val="50000"/>
                  </a:schemeClr>
                </a:solidFill>
              </a:rPr>
              <a:t>Complicated matrix elements and integrals  </a:t>
            </a:r>
          </a:p>
          <a:p>
            <a:pPr>
              <a:buFont typeface="Arial" charset="0"/>
              <a:buChar char="•"/>
              <a:defRPr/>
            </a:pPr>
            <a:r>
              <a:rPr lang="en-US" altLang="ja-JP" dirty="0" smtClean="0">
                <a:solidFill>
                  <a:schemeClr val="tx2">
                    <a:lumMod val="50000"/>
                  </a:schemeClr>
                </a:solidFill>
              </a:rPr>
              <a:t>Handling complex values</a:t>
            </a:r>
          </a:p>
          <a:p>
            <a:pPr marL="0" indent="0">
              <a:buNone/>
              <a:defRPr/>
            </a:pPr>
            <a:r>
              <a:rPr lang="en-US" altLang="ja-JP" dirty="0" smtClean="0">
                <a:solidFill>
                  <a:schemeClr val="tx2">
                    <a:lumMod val="50000"/>
                  </a:schemeClr>
                </a:solidFill>
              </a:rPr>
              <a:t>     (</a:t>
            </a:r>
            <a:r>
              <a:rPr lang="en-US" altLang="ja-JP" dirty="0" smtClean="0">
                <a:solidFill>
                  <a:schemeClr val="accent4">
                    <a:lumMod val="60000"/>
                    <a:lumOff val="40000"/>
                  </a:schemeClr>
                </a:solidFill>
              </a:rPr>
              <a:t>new programming is necessary</a:t>
            </a:r>
            <a:r>
              <a:rPr lang="en-US" altLang="ja-JP" dirty="0" smtClean="0">
                <a:solidFill>
                  <a:schemeClr val="accent4">
                    <a:lumMod val="60000"/>
                    <a:lumOff val="40000"/>
                  </a:schemeClr>
                </a:solidFill>
                <a:sym typeface="Wingdings" panose="05000000000000000000" pitchFamily="2" charset="2"/>
              </a:rPr>
              <a:t></a:t>
            </a:r>
            <a:r>
              <a:rPr lang="en-US" altLang="ja-JP" dirty="0" smtClean="0">
                <a:solidFill>
                  <a:schemeClr val="tx2">
                    <a:lumMod val="50000"/>
                  </a:schemeClr>
                </a:solidFill>
              </a:rPr>
              <a:t>)</a:t>
            </a:r>
            <a:endParaRPr lang="en-US" altLang="ja-JP" dirty="0" smtClean="0">
              <a:solidFill>
                <a:schemeClr val="accent6">
                  <a:lumMod val="60000"/>
                  <a:lumOff val="40000"/>
                </a:schemeClr>
              </a:solidFill>
            </a:endParaRPr>
          </a:p>
          <a:p>
            <a:pPr>
              <a:buFont typeface="Arial" charset="0"/>
              <a:buChar char="•"/>
              <a:defRPr/>
            </a:pPr>
            <a:r>
              <a:rPr lang="en-US" altLang="ja-JP" dirty="0" smtClean="0">
                <a:solidFill>
                  <a:schemeClr val="tx2">
                    <a:lumMod val="50000"/>
                  </a:schemeClr>
                </a:solidFill>
              </a:rPr>
              <a:t>Basis sets for both Large and Small components</a:t>
            </a:r>
          </a:p>
          <a:p>
            <a:pPr>
              <a:buFont typeface="Arial" charset="0"/>
              <a:buChar char="•"/>
              <a:defRPr/>
            </a:pPr>
            <a:r>
              <a:rPr lang="en-US" altLang="ja-JP" dirty="0" smtClean="0">
                <a:solidFill>
                  <a:schemeClr val="tx2">
                    <a:lumMod val="50000"/>
                  </a:schemeClr>
                </a:solidFill>
              </a:rPr>
              <a:t>Huge computational costs for four dimension eq.</a:t>
            </a:r>
            <a:endParaRPr lang="en-US" altLang="ja-JP" dirty="0" smtClean="0">
              <a:solidFill>
                <a:schemeClr val="tx1">
                  <a:lumMod val="60000"/>
                  <a:lumOff val="40000"/>
                </a:schemeClr>
              </a:solidFill>
            </a:endParaRPr>
          </a:p>
          <a:p>
            <a:pPr>
              <a:buFont typeface="Arial" charset="0"/>
              <a:buChar char="•"/>
              <a:defRPr/>
            </a:pPr>
            <a:r>
              <a:rPr lang="en-US" altLang="ja-JP" dirty="0" err="1" smtClean="0">
                <a:solidFill>
                  <a:schemeClr val="tx2">
                    <a:lumMod val="50000"/>
                  </a:schemeClr>
                </a:solidFill>
              </a:rPr>
              <a:t>Kramers</a:t>
            </a:r>
            <a:r>
              <a:rPr lang="en-US" altLang="ja-JP" dirty="0" smtClean="0">
                <a:solidFill>
                  <a:schemeClr val="tx2">
                    <a:lumMod val="50000"/>
                  </a:schemeClr>
                </a:solidFill>
              </a:rPr>
              <a:t> symmetry instead of spin symmetry</a:t>
            </a:r>
          </a:p>
          <a:p>
            <a:pPr>
              <a:buFont typeface="Arial" charset="0"/>
              <a:buChar char="•"/>
              <a:defRPr/>
            </a:pPr>
            <a:endParaRPr lang="ja-JP" altLang="en-US" dirty="0" smtClean="0"/>
          </a:p>
        </p:txBody>
      </p:sp>
      <p:sp>
        <p:nvSpPr>
          <p:cNvPr id="4" name="テキスト ボックス 3"/>
          <p:cNvSpPr txBox="1"/>
          <p:nvPr/>
        </p:nvSpPr>
        <p:spPr>
          <a:xfrm>
            <a:off x="-98529" y="0"/>
            <a:ext cx="9299042"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4000" dirty="0" smtClean="0"/>
              <a:t>Difference of NR and R at programming </a:t>
            </a:r>
            <a:endParaRPr lang="ja-JP" altLang="en-US" sz="4000" dirty="0"/>
          </a:p>
        </p:txBody>
      </p:sp>
    </p:spTree>
    <p:extLst>
      <p:ext uri="{BB962C8B-B14F-4D97-AF65-F5344CB8AC3E}">
        <p14:creationId xmlns:p14="http://schemas.microsoft.com/office/powerpoint/2010/main" val="3837623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1"/>
          <p:cNvSpPr>
            <a:spLocks noChangeArrowheads="1"/>
          </p:cNvSpPr>
          <p:nvPr/>
        </p:nvSpPr>
        <p:spPr bwMode="auto">
          <a:xfrm>
            <a:off x="1045709" y="5731556"/>
            <a:ext cx="7486731" cy="936625"/>
          </a:xfrm>
          <a:prstGeom prst="rect">
            <a:avLst/>
          </a:prstGeom>
          <a:ln w="38100">
            <a:solidFill>
              <a:schemeClr val="accent5">
                <a:lumMod val="40000"/>
                <a:lumOff val="60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ja-JP" altLang="en-US"/>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107950" y="1052513"/>
                <a:ext cx="8928546" cy="45259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defRPr/>
                </a:pPr>
                <a:r>
                  <a:rPr lang="en-US" altLang="ja-JP" dirty="0" smtClean="0">
                    <a:solidFill>
                      <a:schemeClr val="tx2">
                        <a:lumMod val="50000"/>
                      </a:schemeClr>
                    </a:solidFill>
                  </a:rPr>
                  <a:t>Why four-component?</a:t>
                </a:r>
              </a:p>
              <a:p>
                <a:pPr marL="0" indent="0">
                  <a:buNone/>
                  <a:defRPr/>
                </a:pPr>
                <a:endParaRPr lang="en-US" altLang="ja-JP" sz="1800" dirty="0">
                  <a:solidFill>
                    <a:schemeClr val="tx2">
                      <a:lumMod val="50000"/>
                    </a:schemeClr>
                  </a:solidFill>
                </a:endParaRPr>
              </a:p>
              <a:p>
                <a:pPr marL="0" indent="0">
                  <a:buFont typeface="Arial" charset="0"/>
                  <a:buNone/>
                  <a:defRPr/>
                </a:pPr>
                <a:r>
                  <a:rPr lang="en-US" altLang="ja-JP" dirty="0" smtClean="0">
                    <a:solidFill>
                      <a:schemeClr val="tx2">
                        <a:lumMod val="50000"/>
                      </a:schemeClr>
                    </a:solidFill>
                  </a:rPr>
                  <a:t>What is the information added to </a:t>
                </a:r>
              </a:p>
              <a:p>
                <a:pPr marL="0" indent="0">
                  <a:buFont typeface="Arial" charset="0"/>
                  <a:buNone/>
                  <a:defRPr/>
                </a:pPr>
                <a:r>
                  <a:rPr lang="en-US" altLang="ja-JP" dirty="0">
                    <a:solidFill>
                      <a:schemeClr val="tx2">
                        <a:lumMod val="50000"/>
                      </a:schemeClr>
                    </a:solidFill>
                  </a:rPr>
                  <a:t> </a:t>
                </a:r>
                <a:r>
                  <a:rPr lang="en-US" altLang="ja-JP" dirty="0" smtClean="0">
                    <a:solidFill>
                      <a:schemeClr val="tx2">
                        <a:lumMod val="50000"/>
                      </a:schemeClr>
                    </a:solidFill>
                  </a:rPr>
                  <a:t>the Schr</a:t>
                </a:r>
                <a14:m>
                  <m:oMath xmlns:m="http://schemas.openxmlformats.org/officeDocument/2006/math">
                    <m:r>
                      <a:rPr lang="en-US" altLang="ja-JP" i="1" dirty="0" smtClean="0">
                        <a:solidFill>
                          <a:schemeClr val="tx2">
                            <a:lumMod val="50000"/>
                          </a:schemeClr>
                        </a:solidFill>
                        <a:latin typeface="Cambria Math"/>
                      </a:rPr>
                      <m:t>ö</m:t>
                    </m:r>
                  </m:oMath>
                </a14:m>
                <a:r>
                  <a:rPr lang="en-US" altLang="ja-JP" dirty="0" smtClean="0">
                    <a:solidFill>
                      <a:schemeClr val="tx2">
                        <a:lumMod val="50000"/>
                      </a:schemeClr>
                    </a:solidFill>
                  </a:rPr>
                  <a:t>dinger solution?</a:t>
                </a:r>
                <a:endParaRPr lang="ja-JP" altLang="en-US" dirty="0" smtClean="0">
                  <a:solidFill>
                    <a:schemeClr val="tx2">
                      <a:lumMod val="50000"/>
                    </a:schemeClr>
                  </a:solidFill>
                </a:endParaRPr>
              </a:p>
            </p:txBody>
          </p:sp>
        </mc:Choice>
        <mc:Fallback xmlns="">
          <p:sp>
            <p:nvSpPr>
              <p:cNvPr id="4" name="Rectangle 3"/>
              <p:cNvSpPr txBox="1">
                <a:spLocks noRot="1" noChangeAspect="1" noMove="1" noResize="1" noEditPoints="1" noAdjustHandles="1" noChangeArrowheads="1" noChangeShapeType="1" noTextEdit="1"/>
              </p:cNvSpPr>
              <p:nvPr/>
            </p:nvSpPr>
            <p:spPr>
              <a:xfrm>
                <a:off x="107950" y="1052513"/>
                <a:ext cx="8928546" cy="4525962"/>
              </a:xfrm>
              <a:prstGeom prst="rect">
                <a:avLst/>
              </a:prstGeom>
              <a:blipFill rotWithShape="1">
                <a:blip r:embed="rId3"/>
                <a:stretch>
                  <a:fillRect l="-1776" t="-1752"/>
                </a:stretch>
              </a:blipFill>
            </p:spPr>
            <p:txBody>
              <a:bodyPr/>
              <a:lstStyle/>
              <a:p>
                <a:r>
                  <a:rPr lang="ja-JP" altLang="en-US">
                    <a:noFill/>
                  </a:rPr>
                  <a:t> </a:t>
                </a:r>
              </a:p>
            </p:txBody>
          </p:sp>
        </mc:Fallback>
      </mc:AlternateContent>
      <p:sp>
        <p:nvSpPr>
          <p:cNvPr id="5" name="AutoShape 4"/>
          <p:cNvSpPr>
            <a:spLocks noChangeArrowheads="1"/>
          </p:cNvSpPr>
          <p:nvPr/>
        </p:nvSpPr>
        <p:spPr bwMode="auto">
          <a:xfrm>
            <a:off x="395286" y="3355776"/>
            <a:ext cx="682625" cy="649288"/>
          </a:xfrm>
          <a:prstGeom prst="roundRect">
            <a:avLst>
              <a:gd name="adj" fmla="val 16667"/>
            </a:avLst>
          </a:prstGeom>
          <a:solidFill>
            <a:srgbClr val="FFCCFF"/>
          </a:solidFill>
          <a:ln w="28575">
            <a:solidFill>
              <a:schemeClr val="accent2">
                <a:lumMod val="60000"/>
                <a:lumOff val="40000"/>
              </a:schemeClr>
            </a:solidFill>
            <a:round/>
            <a:headEnd/>
            <a:tailEnd/>
          </a:ln>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6" name="AutoShape 5"/>
          <p:cNvSpPr>
            <a:spLocks noChangeArrowheads="1"/>
          </p:cNvSpPr>
          <p:nvPr/>
        </p:nvSpPr>
        <p:spPr bwMode="auto">
          <a:xfrm>
            <a:off x="1511299" y="3336926"/>
            <a:ext cx="3851275" cy="719137"/>
          </a:xfrm>
          <a:prstGeom prst="roundRect">
            <a:avLst>
              <a:gd name="adj" fmla="val 16667"/>
            </a:avLst>
          </a:prstGeom>
          <a:solidFill>
            <a:srgbClr val="FFCCFF"/>
          </a:solidFill>
          <a:ln w="28575">
            <a:solidFill>
              <a:schemeClr val="accent2">
                <a:lumMod val="60000"/>
                <a:lumOff val="40000"/>
              </a:schemeClr>
            </a:solidFill>
            <a:round/>
            <a:headEnd/>
            <a:tailEnd/>
          </a:ln>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7" name="Text Box 6"/>
          <p:cNvSpPr txBox="1">
            <a:spLocks noChangeArrowheads="1"/>
          </p:cNvSpPr>
          <p:nvPr/>
        </p:nvSpPr>
        <p:spPr bwMode="auto">
          <a:xfrm>
            <a:off x="1295399" y="3371851"/>
            <a:ext cx="4140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en-US" altLang="ja-JP" sz="2000" dirty="0" smtClean="0"/>
              <a:t>Large component: </a:t>
            </a:r>
            <a:r>
              <a:rPr lang="en-US" altLang="ja-JP" sz="2000" i="1" dirty="0" smtClean="0">
                <a:latin typeface="Symbol" panose="05050102010706020507" pitchFamily="18" charset="2"/>
              </a:rPr>
              <a:t>a</a:t>
            </a:r>
            <a:r>
              <a:rPr lang="en-US" altLang="ja-JP" sz="2000" dirty="0" smtClean="0"/>
              <a:t> spin</a:t>
            </a:r>
            <a:endParaRPr lang="ja-JP" altLang="en-US" sz="2000" dirty="0"/>
          </a:p>
          <a:p>
            <a:pPr algn="ctr" eaLnBrk="1" hangingPunct="1"/>
            <a:r>
              <a:rPr lang="en-US" altLang="ja-JP" sz="2000" dirty="0"/>
              <a:t>Large component: </a:t>
            </a:r>
            <a:r>
              <a:rPr lang="en-US" altLang="ja-JP" sz="2000" i="1" dirty="0" smtClean="0">
                <a:latin typeface="Symbol" panose="05050102010706020507" pitchFamily="18" charset="2"/>
              </a:rPr>
              <a:t>b</a:t>
            </a:r>
            <a:r>
              <a:rPr lang="en-US" altLang="ja-JP" sz="2000" dirty="0" smtClean="0"/>
              <a:t> </a:t>
            </a:r>
            <a:r>
              <a:rPr lang="en-US" altLang="ja-JP" sz="2000" dirty="0"/>
              <a:t>spin</a:t>
            </a:r>
            <a:endParaRPr lang="ja-JP" altLang="en-US" sz="2000" dirty="0"/>
          </a:p>
          <a:p>
            <a:pPr algn="ctr" eaLnBrk="1" hangingPunct="1"/>
            <a:r>
              <a:rPr lang="en-US" altLang="ja-JP" sz="2000" dirty="0" smtClean="0"/>
              <a:t>Small component</a:t>
            </a:r>
            <a:r>
              <a:rPr lang="en-US" altLang="ja-JP" sz="2000" dirty="0"/>
              <a:t>: </a:t>
            </a:r>
            <a:r>
              <a:rPr lang="en-US" altLang="ja-JP" sz="2000" i="1" dirty="0">
                <a:latin typeface="Symbol" panose="05050102010706020507" pitchFamily="18" charset="2"/>
              </a:rPr>
              <a:t>a</a:t>
            </a:r>
            <a:r>
              <a:rPr lang="en-US" altLang="ja-JP" sz="2000" dirty="0"/>
              <a:t> spin</a:t>
            </a:r>
            <a:endParaRPr lang="ja-JP" altLang="en-US" sz="2000" dirty="0"/>
          </a:p>
          <a:p>
            <a:pPr algn="ctr" eaLnBrk="1" hangingPunct="1"/>
            <a:r>
              <a:rPr lang="en-US" altLang="ja-JP" sz="2000" dirty="0"/>
              <a:t>Small component: </a:t>
            </a:r>
            <a:r>
              <a:rPr lang="en-US" altLang="ja-JP" sz="2000" i="1" dirty="0" smtClean="0">
                <a:latin typeface="Symbol" panose="05050102010706020507" pitchFamily="18" charset="2"/>
              </a:rPr>
              <a:t>b</a:t>
            </a:r>
            <a:r>
              <a:rPr lang="en-US" altLang="ja-JP" sz="2000" dirty="0" smtClean="0"/>
              <a:t> </a:t>
            </a:r>
            <a:r>
              <a:rPr lang="en-US" altLang="ja-JP" sz="2000" dirty="0"/>
              <a:t>spin</a:t>
            </a:r>
            <a:endParaRPr lang="ja-JP" altLang="en-US" sz="2000" dirty="0"/>
          </a:p>
        </p:txBody>
      </p:sp>
      <p:sp>
        <p:nvSpPr>
          <p:cNvPr id="8" name="AutoShape 7"/>
          <p:cNvSpPr>
            <a:spLocks noChangeArrowheads="1"/>
          </p:cNvSpPr>
          <p:nvPr/>
        </p:nvSpPr>
        <p:spPr bwMode="auto">
          <a:xfrm>
            <a:off x="1363661" y="3298826"/>
            <a:ext cx="4106863" cy="1368425"/>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graphicFrame>
        <p:nvGraphicFramePr>
          <p:cNvPr id="9" name="Object 8"/>
          <p:cNvGraphicFramePr>
            <a:graphicFrameLocks noChangeAspect="1"/>
          </p:cNvGraphicFramePr>
          <p:nvPr>
            <p:extLst>
              <p:ext uri="{D42A27DB-BD31-4B8C-83A1-F6EECF244321}">
                <p14:modId xmlns:p14="http://schemas.microsoft.com/office/powerpoint/2010/main" val="1682536951"/>
              </p:ext>
            </p:extLst>
          </p:nvPr>
        </p:nvGraphicFramePr>
        <p:xfrm>
          <a:off x="466724" y="3300413"/>
          <a:ext cx="828675" cy="1403350"/>
        </p:xfrm>
        <a:graphic>
          <a:graphicData uri="http://schemas.openxmlformats.org/presentationml/2006/ole">
            <mc:AlternateContent xmlns:mc="http://schemas.openxmlformats.org/markup-compatibility/2006">
              <mc:Choice xmlns:v="urn:schemas-microsoft-com:vml" Requires="v">
                <p:oleObj spid="_x0000_s49255" name="数式" r:id="rId4" imgW="495085" imgH="964781" progId="Equation.3">
                  <p:embed/>
                </p:oleObj>
              </mc:Choice>
              <mc:Fallback>
                <p:oleObj name="数式" r:id="rId4" imgW="495085" imgH="96478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4" y="3300413"/>
                        <a:ext cx="82867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 Box 9"/>
          <p:cNvSpPr txBox="1">
            <a:spLocks noChangeArrowheads="1"/>
          </p:cNvSpPr>
          <p:nvPr/>
        </p:nvSpPr>
        <p:spPr bwMode="auto">
          <a:xfrm>
            <a:off x="5940612" y="3212976"/>
            <a:ext cx="3082925" cy="1661993"/>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defRPr/>
            </a:pPr>
            <a:r>
              <a:rPr lang="en-US" altLang="ja-JP" u="sng" dirty="0" smtClean="0">
                <a:solidFill>
                  <a:schemeClr val="bg1"/>
                </a:solidFill>
              </a:rPr>
              <a:t>Why four-dimension</a:t>
            </a:r>
            <a:r>
              <a:rPr lang="en-US" altLang="ja-JP" u="sng" dirty="0">
                <a:solidFill>
                  <a:schemeClr val="bg1"/>
                </a:solidFill>
              </a:rPr>
              <a:t>?</a:t>
            </a:r>
            <a:endParaRPr lang="ja-JP" altLang="en-US" u="sng" dirty="0" smtClean="0">
              <a:solidFill>
                <a:schemeClr val="bg1"/>
              </a:solidFill>
            </a:endParaRPr>
          </a:p>
          <a:p>
            <a:pPr algn="ctr">
              <a:defRPr/>
            </a:pPr>
            <a:r>
              <a:rPr lang="en-US" altLang="ja-JP" sz="2800" dirty="0" smtClean="0">
                <a:solidFill>
                  <a:schemeClr val="bg1"/>
                </a:solidFill>
              </a:rPr>
              <a:t>Positronic states</a:t>
            </a:r>
          </a:p>
          <a:p>
            <a:pPr algn="ctr">
              <a:defRPr/>
            </a:pPr>
            <a:r>
              <a:rPr lang="en-US" altLang="ja-JP" sz="2800" dirty="0" smtClean="0">
                <a:solidFill>
                  <a:schemeClr val="bg1"/>
                </a:solidFill>
              </a:rPr>
              <a:t>&amp;</a:t>
            </a:r>
            <a:endParaRPr lang="en-US" altLang="ja-JP" sz="2800" dirty="0">
              <a:solidFill>
                <a:schemeClr val="bg1"/>
              </a:solidFill>
            </a:endParaRPr>
          </a:p>
          <a:p>
            <a:pPr algn="ctr">
              <a:defRPr/>
            </a:pPr>
            <a:r>
              <a:rPr lang="en-US" altLang="ja-JP" sz="2800" dirty="0" smtClean="0">
                <a:solidFill>
                  <a:schemeClr val="bg1"/>
                </a:solidFill>
              </a:rPr>
              <a:t>Spin states</a:t>
            </a:r>
            <a:endParaRPr lang="ja-JP" altLang="en-US" sz="2800" dirty="0" smtClean="0">
              <a:solidFill>
                <a:schemeClr val="bg1"/>
              </a:solidFill>
            </a:endParaRPr>
          </a:p>
        </p:txBody>
      </p:sp>
      <p:sp>
        <p:nvSpPr>
          <p:cNvPr id="11" name="Text Box 10"/>
          <p:cNvSpPr txBox="1">
            <a:spLocks noChangeArrowheads="1"/>
          </p:cNvSpPr>
          <p:nvPr/>
        </p:nvSpPr>
        <p:spPr bwMode="auto">
          <a:xfrm>
            <a:off x="2336347" y="5853793"/>
            <a:ext cx="5064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a:t>1s</a:t>
            </a:r>
          </a:p>
          <a:p>
            <a:pPr eaLnBrk="1" hangingPunct="1"/>
            <a:r>
              <a:rPr lang="en-US" altLang="ja-JP"/>
              <a:t>0</a:t>
            </a:r>
          </a:p>
        </p:txBody>
      </p:sp>
      <p:sp>
        <p:nvSpPr>
          <p:cNvPr id="12" name="AutoShape 11"/>
          <p:cNvSpPr>
            <a:spLocks noChangeArrowheads="1"/>
          </p:cNvSpPr>
          <p:nvPr/>
        </p:nvSpPr>
        <p:spPr bwMode="auto">
          <a:xfrm>
            <a:off x="2377622" y="5910943"/>
            <a:ext cx="395287" cy="728663"/>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13" name="Text Box 12"/>
          <p:cNvSpPr txBox="1">
            <a:spLocks noChangeArrowheads="1"/>
          </p:cNvSpPr>
          <p:nvPr/>
        </p:nvSpPr>
        <p:spPr bwMode="auto">
          <a:xfrm>
            <a:off x="4100059" y="5818868"/>
            <a:ext cx="5064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a:t>0</a:t>
            </a:r>
          </a:p>
          <a:p>
            <a:pPr eaLnBrk="1" hangingPunct="1"/>
            <a:r>
              <a:rPr lang="en-US" altLang="ja-JP"/>
              <a:t>1s</a:t>
            </a:r>
          </a:p>
        </p:txBody>
      </p:sp>
      <p:sp>
        <p:nvSpPr>
          <p:cNvPr id="14" name="AutoShape 13"/>
          <p:cNvSpPr>
            <a:spLocks noChangeArrowheads="1"/>
          </p:cNvSpPr>
          <p:nvPr/>
        </p:nvSpPr>
        <p:spPr bwMode="auto">
          <a:xfrm>
            <a:off x="4141334" y="5876018"/>
            <a:ext cx="395288" cy="728663"/>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15" name="Line 14"/>
          <p:cNvSpPr>
            <a:spLocks noChangeShapeType="1"/>
          </p:cNvSpPr>
          <p:nvPr/>
        </p:nvSpPr>
        <p:spPr bwMode="auto">
          <a:xfrm>
            <a:off x="1621972" y="6342743"/>
            <a:ext cx="5746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 name="Line 15"/>
          <p:cNvSpPr>
            <a:spLocks noChangeShapeType="1"/>
          </p:cNvSpPr>
          <p:nvPr/>
        </p:nvSpPr>
        <p:spPr bwMode="auto">
          <a:xfrm flipV="1">
            <a:off x="1909309" y="6018893"/>
            <a:ext cx="0" cy="5397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7" name="Line 16"/>
          <p:cNvSpPr>
            <a:spLocks noChangeShapeType="1"/>
          </p:cNvSpPr>
          <p:nvPr/>
        </p:nvSpPr>
        <p:spPr bwMode="auto">
          <a:xfrm>
            <a:off x="3421261" y="6307818"/>
            <a:ext cx="5746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 name="Line 17"/>
          <p:cNvSpPr>
            <a:spLocks noChangeShapeType="1"/>
          </p:cNvSpPr>
          <p:nvPr/>
        </p:nvSpPr>
        <p:spPr bwMode="auto">
          <a:xfrm flipV="1">
            <a:off x="3708599" y="5983968"/>
            <a:ext cx="0" cy="53975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9" name="Text Box 18"/>
          <p:cNvSpPr txBox="1">
            <a:spLocks noChangeArrowheads="1"/>
          </p:cNvSpPr>
          <p:nvPr/>
        </p:nvSpPr>
        <p:spPr bwMode="auto">
          <a:xfrm>
            <a:off x="4681084" y="5993493"/>
            <a:ext cx="32036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dirty="0" smtClean="0"/>
              <a:t>Ex. </a:t>
            </a:r>
            <a:r>
              <a:rPr lang="en-US" altLang="ja-JP" dirty="0"/>
              <a:t>t</a:t>
            </a:r>
            <a:r>
              <a:rPr lang="en-US" altLang="ja-JP" dirty="0" smtClean="0"/>
              <a:t>wo-component spin orbital </a:t>
            </a:r>
          </a:p>
          <a:p>
            <a:pPr eaLnBrk="1" hangingPunct="1"/>
            <a:r>
              <a:rPr lang="en-US" altLang="ja-JP" dirty="0" smtClean="0"/>
              <a:t>       representation</a:t>
            </a:r>
            <a:endParaRPr lang="en-US" altLang="ja-JP" dirty="0"/>
          </a:p>
        </p:txBody>
      </p:sp>
      <p:sp>
        <p:nvSpPr>
          <p:cNvPr id="20" name="Text Box 19"/>
          <p:cNvSpPr txBox="1">
            <a:spLocks noChangeArrowheads="1"/>
          </p:cNvSpPr>
          <p:nvPr/>
        </p:nvSpPr>
        <p:spPr bwMode="auto">
          <a:xfrm>
            <a:off x="1369559" y="6234793"/>
            <a:ext cx="452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000"/>
              <a:t>1s</a:t>
            </a:r>
          </a:p>
        </p:txBody>
      </p:sp>
      <p:sp>
        <p:nvSpPr>
          <p:cNvPr id="21" name="Text Box 20"/>
          <p:cNvSpPr txBox="1">
            <a:spLocks noChangeArrowheads="1"/>
          </p:cNvSpPr>
          <p:nvPr/>
        </p:nvSpPr>
        <p:spPr bwMode="auto">
          <a:xfrm>
            <a:off x="3132336" y="6199868"/>
            <a:ext cx="452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000"/>
              <a:t>1s</a:t>
            </a:r>
          </a:p>
        </p:txBody>
      </p:sp>
      <p:sp>
        <p:nvSpPr>
          <p:cNvPr id="22" name="テキスト ボックス 21"/>
          <p:cNvSpPr txBox="1"/>
          <p:nvPr/>
        </p:nvSpPr>
        <p:spPr>
          <a:xfrm>
            <a:off x="-98529" y="0"/>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4400" dirty="0" smtClean="0"/>
              <a:t>Information of Dirac solution</a:t>
            </a:r>
            <a:endParaRPr lang="ja-JP" altLang="en-US" sz="4400" dirty="0"/>
          </a:p>
        </p:txBody>
      </p:sp>
    </p:spTree>
    <p:extLst>
      <p:ext uri="{BB962C8B-B14F-4D97-AF65-F5344CB8AC3E}">
        <p14:creationId xmlns:p14="http://schemas.microsoft.com/office/powerpoint/2010/main" val="1605712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4">
            <a:extLst>
              <a:ext uri="{28A0092B-C50C-407E-A947-70E740481C1C}">
                <a14:useLocalDpi xmlns:a14="http://schemas.microsoft.com/office/drawing/2010/main" val="0"/>
              </a:ext>
            </a:extLst>
          </a:blip>
          <a:srcRect l="3331" t="8624" r="59355" b="6978"/>
          <a:stretch>
            <a:fillRect/>
          </a:stretch>
        </p:blipFill>
        <p:spPr bwMode="auto">
          <a:xfrm>
            <a:off x="3854450" y="1006475"/>
            <a:ext cx="2447925"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6"/>
          <p:cNvPicPr>
            <a:picLocks noChangeAspect="1" noChangeArrowheads="1"/>
          </p:cNvPicPr>
          <p:nvPr/>
        </p:nvPicPr>
        <p:blipFill>
          <a:blip r:embed="rId4">
            <a:extLst>
              <a:ext uri="{28A0092B-C50C-407E-A947-70E740481C1C}">
                <a14:useLocalDpi xmlns:a14="http://schemas.microsoft.com/office/drawing/2010/main" val="0"/>
              </a:ext>
            </a:extLst>
          </a:blip>
          <a:srcRect l="51630" t="8624" r="7790" b="6978"/>
          <a:stretch>
            <a:fillRect/>
          </a:stretch>
        </p:blipFill>
        <p:spPr bwMode="auto">
          <a:xfrm>
            <a:off x="6302375" y="1025525"/>
            <a:ext cx="2662238"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10"/>
          <p:cNvSpPr txBox="1">
            <a:spLocks noChangeArrowheads="1"/>
          </p:cNvSpPr>
          <p:nvPr/>
        </p:nvSpPr>
        <p:spPr bwMode="auto">
          <a:xfrm>
            <a:off x="0" y="2780383"/>
            <a:ext cx="38512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en-US" altLang="ja-JP" sz="2800" b="1" dirty="0" smtClean="0"/>
              <a:t>Mixing of </a:t>
            </a:r>
            <a:r>
              <a:rPr lang="en-US" altLang="ja-JP" sz="2800" b="1" i="1" dirty="0" smtClean="0">
                <a:latin typeface="Symbol" panose="05050102010706020507" pitchFamily="18" charset="2"/>
              </a:rPr>
              <a:t>a</a:t>
            </a:r>
            <a:r>
              <a:rPr lang="en-US" altLang="ja-JP" sz="2800" b="1" dirty="0" smtClean="0"/>
              <a:t> and </a:t>
            </a:r>
            <a:r>
              <a:rPr lang="en-US" altLang="ja-JP" sz="2800" b="1" i="1" dirty="0" smtClean="0">
                <a:latin typeface="Symbol" panose="05050102010706020507" pitchFamily="18" charset="2"/>
              </a:rPr>
              <a:t>b</a:t>
            </a:r>
            <a:r>
              <a:rPr lang="en-US" altLang="ja-JP" sz="2800" b="1" dirty="0" smtClean="0"/>
              <a:t>  spin for one-electron level</a:t>
            </a:r>
            <a:endParaRPr lang="en-US" altLang="ja-JP" sz="2800" b="1" dirty="0">
              <a:solidFill>
                <a:srgbClr val="660066"/>
              </a:solidFill>
            </a:endParaRPr>
          </a:p>
        </p:txBody>
      </p:sp>
      <p:sp>
        <p:nvSpPr>
          <p:cNvPr id="34822" name="AutoShape 11"/>
          <p:cNvSpPr>
            <a:spLocks noChangeArrowheads="1"/>
          </p:cNvSpPr>
          <p:nvPr/>
        </p:nvSpPr>
        <p:spPr bwMode="auto">
          <a:xfrm>
            <a:off x="4932363" y="4005263"/>
            <a:ext cx="1152525" cy="576262"/>
          </a:xfrm>
          <a:prstGeom prst="roundRect">
            <a:avLst>
              <a:gd name="adj" fmla="val 16667"/>
            </a:avLst>
          </a:prstGeom>
          <a:solidFill>
            <a:srgbClr val="FF3399">
              <a:alpha val="30196"/>
            </a:srgbClr>
          </a:solidFill>
          <a:ln w="57150" cmpd="thinThick">
            <a:solidFill>
              <a:schemeClr val="accent2">
                <a:lumMod val="60000"/>
                <a:lumOff val="40000"/>
              </a:schemeClr>
            </a:solidFill>
            <a:round/>
            <a:headEnd/>
            <a:tailEnd/>
          </a:ln>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34823" name="AutoShape 12"/>
          <p:cNvSpPr>
            <a:spLocks noChangeArrowheads="1"/>
          </p:cNvSpPr>
          <p:nvPr/>
        </p:nvSpPr>
        <p:spPr bwMode="auto">
          <a:xfrm>
            <a:off x="4787900" y="5661025"/>
            <a:ext cx="1152525" cy="504825"/>
          </a:xfrm>
          <a:prstGeom prst="roundRect">
            <a:avLst>
              <a:gd name="adj" fmla="val 16667"/>
            </a:avLst>
          </a:prstGeom>
          <a:noFill/>
          <a:ln w="57150" cmpd="thinThick">
            <a:solidFill>
              <a:schemeClr val="accent2">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34824" name="AutoShape 13"/>
          <p:cNvSpPr>
            <a:spLocks noChangeArrowheads="1"/>
          </p:cNvSpPr>
          <p:nvPr/>
        </p:nvSpPr>
        <p:spPr bwMode="auto">
          <a:xfrm>
            <a:off x="7235825" y="2492375"/>
            <a:ext cx="1512888" cy="720725"/>
          </a:xfrm>
          <a:prstGeom prst="roundRect">
            <a:avLst>
              <a:gd name="adj" fmla="val 16667"/>
            </a:avLst>
          </a:prstGeom>
          <a:noFill/>
          <a:ln w="57150" cmpd="thinThick">
            <a:solidFill>
              <a:schemeClr val="accent2">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34825" name="AutoShape 14"/>
          <p:cNvSpPr>
            <a:spLocks noChangeArrowheads="1"/>
          </p:cNvSpPr>
          <p:nvPr/>
        </p:nvSpPr>
        <p:spPr bwMode="auto">
          <a:xfrm>
            <a:off x="7235825" y="3933825"/>
            <a:ext cx="1512888" cy="720725"/>
          </a:xfrm>
          <a:prstGeom prst="roundRect">
            <a:avLst>
              <a:gd name="adj" fmla="val 16667"/>
            </a:avLst>
          </a:prstGeom>
          <a:noFill/>
          <a:ln w="57150" cmpd="thinThick">
            <a:solidFill>
              <a:schemeClr val="accent2">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34826" name="AutoShape 16"/>
          <p:cNvSpPr>
            <a:spLocks noChangeArrowheads="1"/>
          </p:cNvSpPr>
          <p:nvPr/>
        </p:nvSpPr>
        <p:spPr bwMode="auto">
          <a:xfrm>
            <a:off x="107950" y="908720"/>
            <a:ext cx="3816350" cy="3311525"/>
          </a:xfrm>
          <a:prstGeom prst="roundRect">
            <a:avLst>
              <a:gd name="adj" fmla="val 16667"/>
            </a:avLst>
          </a:prstGeom>
          <a:noFill/>
          <a:ln w="57150" cmpd="thinThick">
            <a:solidFill>
              <a:schemeClr val="tx1">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34827" name="AutoShape 17"/>
          <p:cNvSpPr>
            <a:spLocks noChangeArrowheads="1"/>
          </p:cNvSpPr>
          <p:nvPr/>
        </p:nvSpPr>
        <p:spPr bwMode="auto">
          <a:xfrm rot="2217234">
            <a:off x="4241800" y="3860800"/>
            <a:ext cx="614363" cy="309563"/>
          </a:xfrm>
          <a:prstGeom prst="rightArrow">
            <a:avLst>
              <a:gd name="adj1" fmla="val 50000"/>
              <a:gd name="adj2" fmla="val 49615"/>
            </a:avLst>
          </a:prstGeom>
          <a:solidFill>
            <a:schemeClr val="accent1">
              <a:lumMod val="40000"/>
              <a:lumOff val="60000"/>
              <a:alpha val="50195"/>
            </a:schemeClr>
          </a:solidFill>
          <a:ln>
            <a:noFill/>
          </a:ln>
          <a:extLst/>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34828" name="AutoShape 18"/>
          <p:cNvSpPr>
            <a:spLocks noChangeArrowheads="1"/>
          </p:cNvSpPr>
          <p:nvPr/>
        </p:nvSpPr>
        <p:spPr bwMode="auto">
          <a:xfrm rot="2217234">
            <a:off x="4211638" y="5265738"/>
            <a:ext cx="614362" cy="309562"/>
          </a:xfrm>
          <a:prstGeom prst="rightArrow">
            <a:avLst>
              <a:gd name="adj1" fmla="val 50000"/>
              <a:gd name="adj2" fmla="val 49615"/>
            </a:avLst>
          </a:prstGeom>
          <a:solidFill>
            <a:schemeClr val="accent1">
              <a:lumMod val="40000"/>
              <a:lumOff val="60000"/>
              <a:alpha val="50195"/>
            </a:schemeClr>
          </a:solidFill>
          <a:ln>
            <a:noFill/>
          </a:ln>
          <a:extLst/>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34829" name="AutoShape 19"/>
          <p:cNvSpPr>
            <a:spLocks noChangeArrowheads="1"/>
          </p:cNvSpPr>
          <p:nvPr/>
        </p:nvSpPr>
        <p:spPr bwMode="auto">
          <a:xfrm rot="2217234">
            <a:off x="6659563" y="2276475"/>
            <a:ext cx="614362" cy="309563"/>
          </a:xfrm>
          <a:prstGeom prst="rightArrow">
            <a:avLst>
              <a:gd name="adj1" fmla="val 50000"/>
              <a:gd name="adj2" fmla="val 49615"/>
            </a:avLst>
          </a:prstGeom>
          <a:solidFill>
            <a:schemeClr val="accent1">
              <a:lumMod val="40000"/>
              <a:lumOff val="60000"/>
              <a:alpha val="50195"/>
            </a:schemeClr>
          </a:solidFill>
          <a:ln>
            <a:noFill/>
          </a:ln>
          <a:extLst/>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34830" name="AutoShape 20"/>
          <p:cNvSpPr>
            <a:spLocks noChangeArrowheads="1"/>
          </p:cNvSpPr>
          <p:nvPr/>
        </p:nvSpPr>
        <p:spPr bwMode="auto">
          <a:xfrm rot="2217234">
            <a:off x="6659563" y="3644900"/>
            <a:ext cx="614362" cy="309563"/>
          </a:xfrm>
          <a:prstGeom prst="rightArrow">
            <a:avLst>
              <a:gd name="adj1" fmla="val 50000"/>
              <a:gd name="adj2" fmla="val 49615"/>
            </a:avLst>
          </a:prstGeom>
          <a:solidFill>
            <a:schemeClr val="accent1">
              <a:lumMod val="40000"/>
              <a:lumOff val="60000"/>
              <a:alpha val="50195"/>
            </a:schemeClr>
          </a:solidFill>
          <a:ln>
            <a:noFill/>
          </a:ln>
          <a:extLst/>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34831" name="Rectangle 24"/>
          <p:cNvSpPr>
            <a:spLocks noChangeArrowheads="1"/>
          </p:cNvSpPr>
          <p:nvPr/>
        </p:nvSpPr>
        <p:spPr bwMode="auto">
          <a:xfrm>
            <a:off x="0" y="4761583"/>
            <a:ext cx="39243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en-US" altLang="ja-JP" sz="2800" dirty="0" smtClean="0">
                <a:solidFill>
                  <a:schemeClr val="tx2">
                    <a:lumMod val="50000"/>
                  </a:schemeClr>
                </a:solidFill>
              </a:rPr>
              <a:t>Spin-dependent relativistic effect</a:t>
            </a:r>
          </a:p>
          <a:p>
            <a:pPr algn="ctr" eaLnBrk="1" hangingPunct="1"/>
            <a:r>
              <a:rPr lang="en-US" altLang="ja-JP" sz="3600" dirty="0" smtClean="0">
                <a:solidFill>
                  <a:schemeClr val="accent2">
                    <a:lumMod val="60000"/>
                    <a:lumOff val="40000"/>
                  </a:schemeClr>
                </a:solidFill>
              </a:rPr>
              <a:t>Spin-orbit interaction</a:t>
            </a:r>
            <a:endParaRPr lang="ja-JP" altLang="en-US" sz="3600" dirty="0">
              <a:solidFill>
                <a:schemeClr val="accent2">
                  <a:lumMod val="60000"/>
                  <a:lumOff val="40000"/>
                </a:schemeClr>
              </a:solidFill>
            </a:endParaRPr>
          </a:p>
        </p:txBody>
      </p:sp>
      <p:sp>
        <p:nvSpPr>
          <p:cNvPr id="34832" name="Text Box 15"/>
          <p:cNvSpPr txBox="1">
            <a:spLocks noChangeArrowheads="1"/>
          </p:cNvSpPr>
          <p:nvPr/>
        </p:nvSpPr>
        <p:spPr bwMode="auto">
          <a:xfrm>
            <a:off x="899592" y="1844601"/>
            <a:ext cx="10801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000" i="1" dirty="0" smtClean="0">
                <a:latin typeface="Symbol" panose="05050102010706020507" pitchFamily="18" charset="2"/>
              </a:rPr>
              <a:t>a </a:t>
            </a:r>
            <a:r>
              <a:rPr lang="en-US" altLang="ja-JP" sz="2000" dirty="0" smtClean="0"/>
              <a:t>spin:</a:t>
            </a:r>
            <a:endParaRPr lang="ja-JP" altLang="en-US" sz="2000" dirty="0"/>
          </a:p>
          <a:p>
            <a:pPr eaLnBrk="1" hangingPunct="1"/>
            <a:r>
              <a:rPr lang="en-US" altLang="ja-JP" sz="2000" i="1" dirty="0" smtClean="0">
                <a:latin typeface="Symbol" panose="05050102010706020507" pitchFamily="18" charset="2"/>
              </a:rPr>
              <a:t>b </a:t>
            </a:r>
            <a:r>
              <a:rPr lang="en-US" altLang="ja-JP" sz="2000" dirty="0" smtClean="0"/>
              <a:t>spin:</a:t>
            </a:r>
            <a:endParaRPr lang="ja-JP" altLang="en-US" sz="2000" dirty="0"/>
          </a:p>
        </p:txBody>
      </p:sp>
      <p:graphicFrame>
        <p:nvGraphicFramePr>
          <p:cNvPr id="34833" name="Object 21"/>
          <p:cNvGraphicFramePr>
            <a:graphicFrameLocks noChangeAspect="1"/>
          </p:cNvGraphicFramePr>
          <p:nvPr>
            <p:extLst>
              <p:ext uri="{D42A27DB-BD31-4B8C-83A1-F6EECF244321}">
                <p14:modId xmlns:p14="http://schemas.microsoft.com/office/powerpoint/2010/main" val="330296754"/>
              </p:ext>
            </p:extLst>
          </p:nvPr>
        </p:nvGraphicFramePr>
        <p:xfrm>
          <a:off x="1691903" y="1844328"/>
          <a:ext cx="1379538" cy="358775"/>
        </p:xfrm>
        <a:graphic>
          <a:graphicData uri="http://schemas.openxmlformats.org/presentationml/2006/ole">
            <mc:AlternateContent xmlns:mc="http://schemas.openxmlformats.org/markup-compatibility/2006">
              <mc:Choice xmlns:v="urn:schemas-microsoft-com:vml" Requires="v">
                <p:oleObj spid="_x0000_s50475" name="数式" r:id="rId5" imgW="787058" imgH="215806" progId="Equation.3">
                  <p:embed/>
                </p:oleObj>
              </mc:Choice>
              <mc:Fallback>
                <p:oleObj name="数式" r:id="rId5" imgW="787058"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903" y="1844328"/>
                        <a:ext cx="13795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34" name="Object 22"/>
          <p:cNvGraphicFramePr>
            <a:graphicFrameLocks noChangeAspect="1"/>
          </p:cNvGraphicFramePr>
          <p:nvPr>
            <p:extLst>
              <p:ext uri="{D42A27DB-BD31-4B8C-83A1-F6EECF244321}">
                <p14:modId xmlns:p14="http://schemas.microsoft.com/office/powerpoint/2010/main" val="2076796927"/>
              </p:ext>
            </p:extLst>
          </p:nvPr>
        </p:nvGraphicFramePr>
        <p:xfrm>
          <a:off x="2249116" y="2204691"/>
          <a:ext cx="333375" cy="379412"/>
        </p:xfrm>
        <a:graphic>
          <a:graphicData uri="http://schemas.openxmlformats.org/presentationml/2006/ole">
            <mc:AlternateContent xmlns:mc="http://schemas.openxmlformats.org/markup-compatibility/2006">
              <mc:Choice xmlns:v="urn:schemas-microsoft-com:vml" Requires="v">
                <p:oleObj spid="_x0000_s50476" name="数式" r:id="rId7" imgW="190500" imgH="228600" progId="Equation.3">
                  <p:embed/>
                </p:oleObj>
              </mc:Choice>
              <mc:Fallback>
                <p:oleObj name="数式" r:id="rId7" imgW="1905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9116" y="2204691"/>
                        <a:ext cx="3333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35" name="Object 25"/>
          <p:cNvGraphicFramePr>
            <a:graphicFrameLocks noChangeAspect="1"/>
          </p:cNvGraphicFramePr>
          <p:nvPr>
            <p:extLst>
              <p:ext uri="{D42A27DB-BD31-4B8C-83A1-F6EECF244321}">
                <p14:modId xmlns:p14="http://schemas.microsoft.com/office/powerpoint/2010/main" val="1634153254"/>
              </p:ext>
            </p:extLst>
          </p:nvPr>
        </p:nvGraphicFramePr>
        <p:xfrm>
          <a:off x="1547664" y="980505"/>
          <a:ext cx="792162" cy="601662"/>
        </p:xfrm>
        <a:graphic>
          <a:graphicData uri="http://schemas.openxmlformats.org/presentationml/2006/ole">
            <mc:AlternateContent xmlns:mc="http://schemas.openxmlformats.org/markup-compatibility/2006">
              <mc:Choice xmlns:v="urn:schemas-microsoft-com:vml" Requires="v">
                <p:oleObj spid="_x0000_s50477" name="数式" r:id="rId9" imgW="317225" imgH="253780" progId="Equation.3">
                  <p:embed/>
                </p:oleObj>
              </mc:Choice>
              <mc:Fallback>
                <p:oleObj name="数式" r:id="rId9" imgW="317225" imgH="2537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664" y="980505"/>
                        <a:ext cx="792162"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36" name="Text Box 26"/>
          <p:cNvSpPr txBox="1">
            <a:spLocks noChangeArrowheads="1"/>
          </p:cNvSpPr>
          <p:nvPr/>
        </p:nvSpPr>
        <p:spPr bwMode="auto">
          <a:xfrm>
            <a:off x="971550" y="1088108"/>
            <a:ext cx="6062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800" dirty="0" smtClean="0">
                <a:solidFill>
                  <a:schemeClr val="tx2">
                    <a:lumMod val="50000"/>
                  </a:schemeClr>
                </a:solidFill>
              </a:rPr>
              <a:t>Ex.</a:t>
            </a:r>
            <a:endParaRPr lang="ja-JP" altLang="en-US" sz="2800" dirty="0">
              <a:solidFill>
                <a:schemeClr val="tx2">
                  <a:lumMod val="50000"/>
                </a:schemeClr>
              </a:solidFill>
            </a:endParaRPr>
          </a:p>
        </p:txBody>
      </p:sp>
      <p:sp>
        <p:nvSpPr>
          <p:cNvPr id="34837" name="AutoShape 28"/>
          <p:cNvSpPr>
            <a:spLocks noChangeArrowheads="1"/>
          </p:cNvSpPr>
          <p:nvPr/>
        </p:nvSpPr>
        <p:spPr bwMode="auto">
          <a:xfrm>
            <a:off x="1511300" y="4256758"/>
            <a:ext cx="828675" cy="539750"/>
          </a:xfrm>
          <a:prstGeom prst="downArrow">
            <a:avLst>
              <a:gd name="adj1" fmla="val 63083"/>
              <a:gd name="adj2" fmla="val 46176"/>
            </a:avLst>
          </a:prstGeom>
          <a:ln/>
          <a:extLst/>
        </p:spPr>
        <p:style>
          <a:lnRef idx="0">
            <a:schemeClr val="dk1"/>
          </a:lnRef>
          <a:fillRef idx="3">
            <a:schemeClr val="dk1"/>
          </a:fillRef>
          <a:effectRef idx="3">
            <a:schemeClr val="dk1"/>
          </a:effectRef>
          <a:fontRef idx="minor">
            <a:schemeClr val="lt1"/>
          </a:fontRef>
        </p:style>
        <p:txBody>
          <a:bodyPr vert="eaVert"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22" name="テキスト ボックス 21"/>
          <p:cNvSpPr txBox="1"/>
          <p:nvPr/>
        </p:nvSpPr>
        <p:spPr>
          <a:xfrm>
            <a:off x="-98529" y="0"/>
            <a:ext cx="9299042"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4000" dirty="0" smtClean="0"/>
              <a:t>Dirac </a:t>
            </a:r>
            <a:r>
              <a:rPr lang="en-US" altLang="ja-JP" sz="4000" dirty="0"/>
              <a:t>solution of Hydrogen </a:t>
            </a:r>
            <a:r>
              <a:rPr lang="en-US" altLang="ja-JP" sz="4000" dirty="0" smtClean="0"/>
              <a:t>(</a:t>
            </a:r>
            <a:r>
              <a:rPr lang="en-US" altLang="ja-JP" sz="4000" dirty="0"/>
              <a:t>angular part)</a:t>
            </a:r>
            <a:endParaRPr lang="ja-JP" altLang="en-US" sz="4000" dirty="0"/>
          </a:p>
        </p:txBody>
      </p:sp>
    </p:spTree>
    <p:extLst>
      <p:ext uri="{BB962C8B-B14F-4D97-AF65-F5344CB8AC3E}">
        <p14:creationId xmlns:p14="http://schemas.microsoft.com/office/powerpoint/2010/main" val="595484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雲 2"/>
          <p:cNvSpPr/>
          <p:nvPr/>
        </p:nvSpPr>
        <p:spPr>
          <a:xfrm rot="841822">
            <a:off x="20532" y="1695309"/>
            <a:ext cx="4566429" cy="3537174"/>
          </a:xfrm>
          <a:prstGeom prst="cloud">
            <a:avLst/>
          </a:prstGeom>
          <a:solidFill>
            <a:schemeClr val="accent1">
              <a:lumMod val="20000"/>
              <a:lumOff val="8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695903" y="2041793"/>
            <a:ext cx="3215689" cy="584775"/>
          </a:xfrm>
          <a:prstGeom prst="rect">
            <a:avLst/>
          </a:prstGeom>
          <a:ln>
            <a:noFill/>
          </a:ln>
          <a:effectLst>
            <a:reflection blurRad="6350" stA="52000" endA="300" endPos="35000" dir="5400000" sy="-100000" algn="bl" rotWithShape="0"/>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sz="3200" dirty="0" smtClean="0">
                <a:solidFill>
                  <a:schemeClr val="accent6">
                    <a:lumMod val="75000"/>
                  </a:schemeClr>
                </a:solidFill>
              </a:rPr>
              <a:t>Isotope Chemistry</a:t>
            </a:r>
            <a:endParaRPr kumimoji="1" lang="ja-JP" altLang="en-US" sz="3200" dirty="0">
              <a:solidFill>
                <a:schemeClr val="accent6">
                  <a:lumMod val="75000"/>
                </a:schemeClr>
              </a:solidFill>
            </a:endParaRPr>
          </a:p>
        </p:txBody>
      </p:sp>
      <p:sp>
        <p:nvSpPr>
          <p:cNvPr id="10" name="雲 9"/>
          <p:cNvSpPr/>
          <p:nvPr/>
        </p:nvSpPr>
        <p:spPr>
          <a:xfrm rot="845270">
            <a:off x="4169764" y="3473412"/>
            <a:ext cx="5196959" cy="3845418"/>
          </a:xfrm>
          <a:prstGeom prst="cloud">
            <a:avLst/>
          </a:prstGeom>
          <a:solidFill>
            <a:schemeClr val="accent5">
              <a:lumMod val="20000"/>
              <a:lumOff val="8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5076056" y="3140968"/>
            <a:ext cx="3673442" cy="1077218"/>
          </a:xfrm>
          <a:prstGeom prst="rect">
            <a:avLst/>
          </a:prstGeom>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none" rtlCol="0">
            <a:spAutoFit/>
          </a:bodyPr>
          <a:lstStyle/>
          <a:p>
            <a:r>
              <a:rPr lang="en-US" altLang="ja-JP" sz="3200" dirty="0" smtClean="0">
                <a:solidFill>
                  <a:schemeClr val="accent6">
                    <a:lumMod val="75000"/>
                  </a:schemeClr>
                </a:solidFill>
              </a:rPr>
              <a:t>Fundamental Physics</a:t>
            </a:r>
          </a:p>
          <a:p>
            <a:r>
              <a:rPr kumimoji="1" lang="en-US" altLang="ja-JP" sz="3200" dirty="0" smtClean="0">
                <a:solidFill>
                  <a:schemeClr val="accent6">
                    <a:lumMod val="75000"/>
                  </a:schemeClr>
                </a:solidFill>
              </a:rPr>
              <a:t>using molecules</a:t>
            </a:r>
            <a:endParaRPr kumimoji="1" lang="ja-JP" altLang="en-US" sz="3200" dirty="0">
              <a:solidFill>
                <a:schemeClr val="accent6">
                  <a:lumMod val="75000"/>
                </a:schemeClr>
              </a:solidFill>
            </a:endParaRPr>
          </a:p>
        </p:txBody>
      </p:sp>
      <p:sp>
        <p:nvSpPr>
          <p:cNvPr id="12" name="テキスト ボックス 11"/>
          <p:cNvSpPr txBox="1"/>
          <p:nvPr/>
        </p:nvSpPr>
        <p:spPr>
          <a:xfrm>
            <a:off x="4860032" y="4149080"/>
            <a:ext cx="4524315" cy="2739211"/>
          </a:xfrm>
          <a:prstGeom prst="rect">
            <a:avLst/>
          </a:prstGeom>
          <a:noFill/>
        </p:spPr>
        <p:txBody>
          <a:bodyPr wrap="none" rtlCol="0">
            <a:spAutoFit/>
          </a:bodyPr>
          <a:lstStyle/>
          <a:p>
            <a:r>
              <a:rPr lang="ja-JP" altLang="en-US" sz="3200" dirty="0" smtClean="0">
                <a:solidFill>
                  <a:schemeClr val="accent6">
                    <a:lumMod val="75000"/>
                  </a:schemeClr>
                </a:solidFill>
              </a:rPr>
              <a:t>・</a:t>
            </a:r>
            <a:r>
              <a:rPr lang="en-US" altLang="ja-JP" sz="3200" dirty="0" smtClean="0">
                <a:solidFill>
                  <a:schemeClr val="accent6">
                    <a:lumMod val="75000"/>
                  </a:schemeClr>
                </a:solidFill>
              </a:rPr>
              <a:t>EDM (CP violation)</a:t>
            </a:r>
            <a:endParaRPr lang="en-US" altLang="ja-JP" sz="800" dirty="0">
              <a:solidFill>
                <a:schemeClr val="accent6">
                  <a:lumMod val="75000"/>
                </a:schemeClr>
              </a:solidFill>
            </a:endParaRPr>
          </a:p>
          <a:p>
            <a:r>
              <a:rPr lang="ja-JP" altLang="en-US" sz="2800" dirty="0" smtClean="0">
                <a:solidFill>
                  <a:schemeClr val="accent6">
                    <a:lumMod val="75000"/>
                  </a:schemeClr>
                </a:solidFill>
              </a:rPr>
              <a:t>・</a:t>
            </a:r>
            <a:r>
              <a:rPr lang="en-US" altLang="ja-JP" sz="2800" dirty="0" smtClean="0">
                <a:solidFill>
                  <a:schemeClr val="accent6">
                    <a:lumMod val="75000"/>
                  </a:schemeClr>
                </a:solidFill>
              </a:rPr>
              <a:t>Born-Oppenheimer approx.</a:t>
            </a:r>
          </a:p>
          <a:p>
            <a:r>
              <a:rPr lang="en-US" altLang="ja-JP" sz="2800" dirty="0">
                <a:solidFill>
                  <a:schemeClr val="accent6">
                    <a:lumMod val="75000"/>
                  </a:schemeClr>
                </a:solidFill>
              </a:rPr>
              <a:t> </a:t>
            </a:r>
            <a:r>
              <a:rPr lang="en-US" altLang="ja-JP" sz="2800" dirty="0" smtClean="0">
                <a:solidFill>
                  <a:schemeClr val="accent6">
                    <a:lumMod val="75000"/>
                  </a:schemeClr>
                </a:solidFill>
              </a:rPr>
              <a:t> breakdown related </a:t>
            </a:r>
          </a:p>
          <a:p>
            <a:r>
              <a:rPr lang="en-US" altLang="ja-JP" sz="2800" dirty="0">
                <a:solidFill>
                  <a:schemeClr val="accent6">
                    <a:lumMod val="75000"/>
                  </a:schemeClr>
                </a:solidFill>
              </a:rPr>
              <a:t> </a:t>
            </a:r>
            <a:r>
              <a:rPr lang="en-US" altLang="ja-JP" sz="2800" dirty="0" smtClean="0">
                <a:solidFill>
                  <a:schemeClr val="accent6">
                    <a:lumMod val="75000"/>
                  </a:schemeClr>
                </a:solidFill>
              </a:rPr>
              <a:t> with gravity correction</a:t>
            </a:r>
            <a:endParaRPr lang="en-US" altLang="ja-JP" sz="800" dirty="0" smtClean="0">
              <a:solidFill>
                <a:schemeClr val="accent6">
                  <a:lumMod val="75000"/>
                </a:schemeClr>
              </a:solidFill>
            </a:endParaRPr>
          </a:p>
          <a:p>
            <a:r>
              <a:rPr lang="ja-JP" altLang="en-US" sz="2800" dirty="0" smtClean="0">
                <a:solidFill>
                  <a:schemeClr val="accent6">
                    <a:lumMod val="75000"/>
                  </a:schemeClr>
                </a:solidFill>
              </a:rPr>
              <a:t>・</a:t>
            </a:r>
            <a:r>
              <a:rPr lang="en-US" altLang="ja-JP" sz="2800" dirty="0">
                <a:solidFill>
                  <a:schemeClr val="accent6">
                    <a:lumMod val="75000"/>
                  </a:schemeClr>
                </a:solidFill>
              </a:rPr>
              <a:t>V</a:t>
            </a:r>
            <a:r>
              <a:rPr lang="en-US" altLang="ja-JP" sz="2800" dirty="0" smtClean="0">
                <a:solidFill>
                  <a:schemeClr val="accent6">
                    <a:lumMod val="75000"/>
                  </a:schemeClr>
                </a:solidFill>
              </a:rPr>
              <a:t>ariation of proton/electron </a:t>
            </a:r>
          </a:p>
          <a:p>
            <a:r>
              <a:rPr lang="en-US" altLang="ja-JP" sz="2800" dirty="0">
                <a:solidFill>
                  <a:schemeClr val="accent6">
                    <a:lumMod val="75000"/>
                  </a:schemeClr>
                </a:solidFill>
              </a:rPr>
              <a:t> </a:t>
            </a:r>
            <a:r>
              <a:rPr lang="en-US" altLang="ja-JP" sz="2800" dirty="0" smtClean="0">
                <a:solidFill>
                  <a:schemeClr val="accent6">
                    <a:lumMod val="75000"/>
                  </a:schemeClr>
                </a:solidFill>
              </a:rPr>
              <a:t>  mass ratio</a:t>
            </a:r>
            <a:r>
              <a:rPr kumimoji="1" lang="ja-JP" altLang="en-US" sz="2800" dirty="0">
                <a:solidFill>
                  <a:schemeClr val="accent6">
                    <a:lumMod val="75000"/>
                  </a:schemeClr>
                </a:solidFill>
              </a:rPr>
              <a:t>　</a:t>
            </a:r>
            <a:r>
              <a:rPr kumimoji="1" lang="ja-JP" altLang="en-US" sz="2800" dirty="0" smtClean="0">
                <a:solidFill>
                  <a:schemeClr val="accent6">
                    <a:lumMod val="75000"/>
                  </a:schemeClr>
                </a:solidFill>
              </a:rPr>
              <a:t>　　　　　</a:t>
            </a:r>
            <a:r>
              <a:rPr kumimoji="1" lang="en-US" altLang="ja-JP" sz="2800" dirty="0" smtClean="0">
                <a:solidFill>
                  <a:schemeClr val="accent6">
                    <a:lumMod val="75000"/>
                  </a:schemeClr>
                </a:solidFill>
              </a:rPr>
              <a:t>…</a:t>
            </a:r>
            <a:endParaRPr kumimoji="1" lang="ja-JP" altLang="en-US" sz="2800" dirty="0">
              <a:solidFill>
                <a:schemeClr val="accent6">
                  <a:lumMod val="75000"/>
                </a:schemeClr>
              </a:solidFill>
            </a:endParaRPr>
          </a:p>
        </p:txBody>
      </p:sp>
      <p:sp>
        <p:nvSpPr>
          <p:cNvPr id="13" name="テキスト ボックス 12"/>
          <p:cNvSpPr txBox="1"/>
          <p:nvPr/>
        </p:nvSpPr>
        <p:spPr>
          <a:xfrm>
            <a:off x="549083" y="2550383"/>
            <a:ext cx="3713196" cy="2246769"/>
          </a:xfrm>
          <a:prstGeom prst="rect">
            <a:avLst/>
          </a:prstGeom>
          <a:noFill/>
        </p:spPr>
        <p:txBody>
          <a:bodyPr wrap="none" rtlCol="0">
            <a:spAutoFit/>
          </a:bodyPr>
          <a:lstStyle/>
          <a:p>
            <a:r>
              <a:rPr lang="ja-JP" altLang="en-US" sz="2800" dirty="0" smtClean="0">
                <a:solidFill>
                  <a:schemeClr val="accent4"/>
                </a:solidFill>
              </a:rPr>
              <a:t>・</a:t>
            </a:r>
            <a:r>
              <a:rPr lang="en-US" altLang="ja-JP" sz="2800" dirty="0" smtClean="0">
                <a:solidFill>
                  <a:schemeClr val="accent4"/>
                </a:solidFill>
              </a:rPr>
              <a:t>Nuclear volume effects</a:t>
            </a:r>
          </a:p>
          <a:p>
            <a:r>
              <a:rPr lang="ja-JP" altLang="en-US" sz="2800" dirty="0" smtClean="0">
                <a:solidFill>
                  <a:schemeClr val="accent4"/>
                </a:solidFill>
              </a:rPr>
              <a:t>・</a:t>
            </a:r>
            <a:r>
              <a:rPr lang="en-US" altLang="ja-JP" sz="2800" dirty="0" smtClean="0">
                <a:solidFill>
                  <a:schemeClr val="accent4"/>
                </a:solidFill>
              </a:rPr>
              <a:t>Vibrational effects</a:t>
            </a:r>
          </a:p>
          <a:p>
            <a:r>
              <a:rPr lang="ja-JP" altLang="en-US" sz="2800" dirty="0" smtClean="0">
                <a:solidFill>
                  <a:schemeClr val="accent4"/>
                </a:solidFill>
              </a:rPr>
              <a:t>・</a:t>
            </a:r>
            <a:r>
              <a:rPr lang="en-US" altLang="ja-JP" sz="2800" dirty="0">
                <a:solidFill>
                  <a:schemeClr val="accent4"/>
                </a:solidFill>
              </a:rPr>
              <a:t>I</a:t>
            </a:r>
            <a:r>
              <a:rPr lang="en-US" altLang="ja-JP" sz="2800" dirty="0" smtClean="0">
                <a:solidFill>
                  <a:schemeClr val="accent4"/>
                </a:solidFill>
              </a:rPr>
              <a:t>sotope fractionation </a:t>
            </a:r>
          </a:p>
          <a:p>
            <a:r>
              <a:rPr lang="en-US" altLang="ja-JP" sz="2800" dirty="0" smtClean="0">
                <a:solidFill>
                  <a:schemeClr val="accent4"/>
                </a:solidFill>
              </a:rPr>
              <a:t>   in</a:t>
            </a:r>
            <a:r>
              <a:rPr kumimoji="1" lang="en-US" altLang="ja-JP" sz="2800" dirty="0" smtClean="0">
                <a:solidFill>
                  <a:schemeClr val="accent4"/>
                </a:solidFill>
              </a:rPr>
              <a:t> solid states </a:t>
            </a:r>
          </a:p>
          <a:p>
            <a:r>
              <a:rPr kumimoji="1" lang="en-US" altLang="ja-JP" sz="2800" dirty="0" smtClean="0">
                <a:solidFill>
                  <a:schemeClr val="accent4"/>
                </a:solidFill>
              </a:rPr>
              <a:t>   (Geochemistry)</a:t>
            </a:r>
          </a:p>
        </p:txBody>
      </p:sp>
      <p:pic>
        <p:nvPicPr>
          <p:cNvPr id="2050" name="Picture 2" descr="091026TM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165973"/>
            <a:ext cx="3005063" cy="15323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ild_forskn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8131" y="1668511"/>
            <a:ext cx="3072301" cy="1616473"/>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0" y="-33493"/>
            <a:ext cx="9144000" cy="1754326"/>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4400" dirty="0" smtClean="0">
                <a:solidFill>
                  <a:schemeClr val="bg1"/>
                </a:solidFill>
              </a:rPr>
              <a:t>My research interests</a:t>
            </a:r>
          </a:p>
          <a:p>
            <a:pPr algn="ctr"/>
            <a:r>
              <a:rPr lang="en-US" altLang="ja-JP" sz="3200" dirty="0" smtClean="0">
                <a:solidFill>
                  <a:schemeClr val="bg1"/>
                </a:solidFill>
              </a:rPr>
              <a:t>-Developments and applications </a:t>
            </a:r>
          </a:p>
          <a:p>
            <a:pPr algn="ctr"/>
            <a:r>
              <a:rPr lang="en-US" altLang="ja-JP" sz="3200" dirty="0" smtClean="0">
                <a:solidFill>
                  <a:schemeClr val="bg1"/>
                </a:solidFill>
              </a:rPr>
              <a:t>of relativistic quantum chemistry-</a:t>
            </a:r>
            <a:endParaRPr lang="ja-JP" altLang="en-US" sz="3200" dirty="0">
              <a:solidFill>
                <a:schemeClr val="bg1"/>
              </a:solidFill>
            </a:endParaRPr>
          </a:p>
        </p:txBody>
      </p:sp>
    </p:spTree>
    <p:extLst>
      <p:ext uri="{BB962C8B-B14F-4D97-AF65-F5344CB8AC3E}">
        <p14:creationId xmlns:p14="http://schemas.microsoft.com/office/powerpoint/2010/main" val="7884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Line 3"/>
          <p:cNvSpPr>
            <a:spLocks noChangeShapeType="1"/>
          </p:cNvSpPr>
          <p:nvPr/>
        </p:nvSpPr>
        <p:spPr bwMode="auto">
          <a:xfrm flipV="1">
            <a:off x="719138" y="1016000"/>
            <a:ext cx="0" cy="57245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5844" name="Text Box 4"/>
          <p:cNvSpPr txBox="1">
            <a:spLocks noChangeArrowheads="1"/>
          </p:cNvSpPr>
          <p:nvPr/>
        </p:nvSpPr>
        <p:spPr bwMode="auto">
          <a:xfrm rot="-5400000">
            <a:off x="-507507" y="3600420"/>
            <a:ext cx="16976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000" dirty="0" smtClean="0"/>
              <a:t> orbital energy</a:t>
            </a:r>
            <a:endParaRPr lang="ja-JP" altLang="en-US" sz="2000" dirty="0"/>
          </a:p>
        </p:txBody>
      </p:sp>
      <p:sp>
        <p:nvSpPr>
          <p:cNvPr id="35845" name="Line 5"/>
          <p:cNvSpPr>
            <a:spLocks noChangeShapeType="1"/>
          </p:cNvSpPr>
          <p:nvPr/>
        </p:nvSpPr>
        <p:spPr bwMode="auto">
          <a:xfrm>
            <a:off x="1257300" y="5997575"/>
            <a:ext cx="287338"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46" name="Line 21"/>
          <p:cNvSpPr>
            <a:spLocks noChangeShapeType="1"/>
          </p:cNvSpPr>
          <p:nvPr/>
        </p:nvSpPr>
        <p:spPr bwMode="auto">
          <a:xfrm flipV="1">
            <a:off x="2598738" y="3573463"/>
            <a:ext cx="312737"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47" name="Text Box 41"/>
          <p:cNvSpPr txBox="1">
            <a:spLocks noChangeArrowheads="1"/>
          </p:cNvSpPr>
          <p:nvPr/>
        </p:nvSpPr>
        <p:spPr bwMode="auto">
          <a:xfrm>
            <a:off x="1249363" y="55895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a:t>s</a:t>
            </a:r>
          </a:p>
        </p:txBody>
      </p:sp>
      <p:sp>
        <p:nvSpPr>
          <p:cNvPr id="35848" name="Text Box 45"/>
          <p:cNvSpPr txBox="1">
            <a:spLocks noChangeArrowheads="1"/>
          </p:cNvSpPr>
          <p:nvPr/>
        </p:nvSpPr>
        <p:spPr bwMode="auto">
          <a:xfrm>
            <a:off x="1503363" y="43656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a:t>p</a:t>
            </a:r>
          </a:p>
        </p:txBody>
      </p:sp>
      <p:sp>
        <p:nvSpPr>
          <p:cNvPr id="35849" name="Text Box 48"/>
          <p:cNvSpPr txBox="1">
            <a:spLocks noChangeArrowheads="1"/>
          </p:cNvSpPr>
          <p:nvPr/>
        </p:nvSpPr>
        <p:spPr bwMode="auto">
          <a:xfrm>
            <a:off x="1855788" y="31321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a:t>d</a:t>
            </a:r>
          </a:p>
        </p:txBody>
      </p:sp>
      <p:sp>
        <p:nvSpPr>
          <p:cNvPr id="35850" name="Text Box 50"/>
          <p:cNvSpPr txBox="1">
            <a:spLocks noChangeArrowheads="1"/>
          </p:cNvSpPr>
          <p:nvPr/>
        </p:nvSpPr>
        <p:spPr bwMode="auto">
          <a:xfrm>
            <a:off x="2114550" y="1844675"/>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a:t>f</a:t>
            </a:r>
          </a:p>
        </p:txBody>
      </p:sp>
      <p:grpSp>
        <p:nvGrpSpPr>
          <p:cNvPr id="35851" name="Group 7"/>
          <p:cNvGrpSpPr>
            <a:grpSpLocks/>
          </p:cNvGrpSpPr>
          <p:nvPr/>
        </p:nvGrpSpPr>
        <p:grpSpPr bwMode="auto">
          <a:xfrm flipV="1">
            <a:off x="1171575" y="4659313"/>
            <a:ext cx="1044575" cy="34925"/>
            <a:chOff x="1088" y="2251"/>
            <a:chExt cx="907" cy="0"/>
          </a:xfrm>
        </p:grpSpPr>
        <p:sp>
          <p:nvSpPr>
            <p:cNvPr id="35899" name="Line 8"/>
            <p:cNvSpPr>
              <a:spLocks noChangeShapeType="1"/>
            </p:cNvSpPr>
            <p:nvPr/>
          </p:nvSpPr>
          <p:spPr bwMode="auto">
            <a:xfrm>
              <a:off x="1088" y="2251"/>
              <a:ext cx="272"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900" name="Line 9"/>
            <p:cNvSpPr>
              <a:spLocks noChangeShapeType="1"/>
            </p:cNvSpPr>
            <p:nvPr/>
          </p:nvSpPr>
          <p:spPr bwMode="auto">
            <a:xfrm>
              <a:off x="1406" y="2251"/>
              <a:ext cx="272"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901" name="Line 10"/>
            <p:cNvSpPr>
              <a:spLocks noChangeShapeType="1"/>
            </p:cNvSpPr>
            <p:nvPr/>
          </p:nvSpPr>
          <p:spPr bwMode="auto">
            <a:xfrm>
              <a:off x="1723" y="2251"/>
              <a:ext cx="272"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35852" name="Group 16"/>
          <p:cNvGrpSpPr>
            <a:grpSpLocks/>
          </p:cNvGrpSpPr>
          <p:nvPr/>
        </p:nvGrpSpPr>
        <p:grpSpPr bwMode="auto">
          <a:xfrm flipV="1">
            <a:off x="1127125" y="3538538"/>
            <a:ext cx="1044575" cy="34925"/>
            <a:chOff x="1088" y="2251"/>
            <a:chExt cx="907" cy="0"/>
          </a:xfrm>
        </p:grpSpPr>
        <p:sp>
          <p:nvSpPr>
            <p:cNvPr id="35896" name="Line 17"/>
            <p:cNvSpPr>
              <a:spLocks noChangeShapeType="1"/>
            </p:cNvSpPr>
            <p:nvPr/>
          </p:nvSpPr>
          <p:spPr bwMode="auto">
            <a:xfrm>
              <a:off x="1088" y="2251"/>
              <a:ext cx="272"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97" name="Line 18"/>
            <p:cNvSpPr>
              <a:spLocks noChangeShapeType="1"/>
            </p:cNvSpPr>
            <p:nvPr/>
          </p:nvSpPr>
          <p:spPr bwMode="auto">
            <a:xfrm>
              <a:off x="1406" y="2251"/>
              <a:ext cx="272"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98" name="Line 19"/>
            <p:cNvSpPr>
              <a:spLocks noChangeShapeType="1"/>
            </p:cNvSpPr>
            <p:nvPr/>
          </p:nvSpPr>
          <p:spPr bwMode="auto">
            <a:xfrm>
              <a:off x="1723" y="2251"/>
              <a:ext cx="272"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35853" name="Line 20"/>
          <p:cNvSpPr>
            <a:spLocks noChangeShapeType="1"/>
          </p:cNvSpPr>
          <p:nvPr/>
        </p:nvSpPr>
        <p:spPr bwMode="auto">
          <a:xfrm flipV="1">
            <a:off x="2232025" y="3573463"/>
            <a:ext cx="312738"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35854" name="Group 33"/>
          <p:cNvGrpSpPr>
            <a:grpSpLocks/>
          </p:cNvGrpSpPr>
          <p:nvPr/>
        </p:nvGrpSpPr>
        <p:grpSpPr bwMode="auto">
          <a:xfrm flipV="1">
            <a:off x="1012825" y="2252663"/>
            <a:ext cx="1044575" cy="34925"/>
            <a:chOff x="1088" y="2251"/>
            <a:chExt cx="907" cy="0"/>
          </a:xfrm>
        </p:grpSpPr>
        <p:sp>
          <p:nvSpPr>
            <p:cNvPr id="35893" name="Line 34"/>
            <p:cNvSpPr>
              <a:spLocks noChangeShapeType="1"/>
            </p:cNvSpPr>
            <p:nvPr/>
          </p:nvSpPr>
          <p:spPr bwMode="auto">
            <a:xfrm>
              <a:off x="1088" y="2251"/>
              <a:ext cx="272"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94" name="Line 35"/>
            <p:cNvSpPr>
              <a:spLocks noChangeShapeType="1"/>
            </p:cNvSpPr>
            <p:nvPr/>
          </p:nvSpPr>
          <p:spPr bwMode="auto">
            <a:xfrm>
              <a:off x="1406" y="2251"/>
              <a:ext cx="272"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95" name="Line 36"/>
            <p:cNvSpPr>
              <a:spLocks noChangeShapeType="1"/>
            </p:cNvSpPr>
            <p:nvPr/>
          </p:nvSpPr>
          <p:spPr bwMode="auto">
            <a:xfrm>
              <a:off x="1723" y="2251"/>
              <a:ext cx="272"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35855" name="Line 37"/>
          <p:cNvSpPr>
            <a:spLocks noChangeShapeType="1"/>
          </p:cNvSpPr>
          <p:nvPr/>
        </p:nvSpPr>
        <p:spPr bwMode="auto">
          <a:xfrm flipV="1">
            <a:off x="2117725" y="2276475"/>
            <a:ext cx="312738"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56" name="Line 38"/>
          <p:cNvSpPr>
            <a:spLocks noChangeShapeType="1"/>
          </p:cNvSpPr>
          <p:nvPr/>
        </p:nvSpPr>
        <p:spPr bwMode="auto">
          <a:xfrm flipV="1">
            <a:off x="2484438" y="2276475"/>
            <a:ext cx="312737"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57" name="Line 39"/>
          <p:cNvSpPr>
            <a:spLocks noChangeShapeType="1"/>
          </p:cNvSpPr>
          <p:nvPr/>
        </p:nvSpPr>
        <p:spPr bwMode="auto">
          <a:xfrm flipV="1">
            <a:off x="2874963" y="2276475"/>
            <a:ext cx="312737"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58" name="Line 40"/>
          <p:cNvSpPr>
            <a:spLocks noChangeShapeType="1"/>
          </p:cNvSpPr>
          <p:nvPr/>
        </p:nvSpPr>
        <p:spPr bwMode="auto">
          <a:xfrm flipV="1">
            <a:off x="3241675" y="2276475"/>
            <a:ext cx="312738"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35859" name="Group 88"/>
          <p:cNvGrpSpPr>
            <a:grpSpLocks/>
          </p:cNvGrpSpPr>
          <p:nvPr/>
        </p:nvGrpSpPr>
        <p:grpSpPr bwMode="auto">
          <a:xfrm>
            <a:off x="2555875" y="4402138"/>
            <a:ext cx="673100" cy="431800"/>
            <a:chOff x="1202" y="3158"/>
            <a:chExt cx="424" cy="272"/>
          </a:xfrm>
        </p:grpSpPr>
        <p:sp>
          <p:nvSpPr>
            <p:cNvPr id="35890" name="Line 85"/>
            <p:cNvSpPr>
              <a:spLocks noChangeShapeType="1"/>
            </p:cNvSpPr>
            <p:nvPr/>
          </p:nvSpPr>
          <p:spPr bwMode="auto">
            <a:xfrm flipV="1">
              <a:off x="1322" y="3430"/>
              <a:ext cx="197" cy="0"/>
            </a:xfrm>
            <a:prstGeom prst="line">
              <a:avLst/>
            </a:prstGeom>
            <a:noFill/>
            <a:ln w="57150">
              <a:solidFill>
                <a:schemeClr val="accent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91" name="Line 86"/>
            <p:cNvSpPr>
              <a:spLocks noChangeShapeType="1"/>
            </p:cNvSpPr>
            <p:nvPr/>
          </p:nvSpPr>
          <p:spPr bwMode="auto">
            <a:xfrm flipV="1">
              <a:off x="1202" y="3158"/>
              <a:ext cx="197" cy="0"/>
            </a:xfrm>
            <a:prstGeom prst="line">
              <a:avLst/>
            </a:prstGeom>
            <a:noFill/>
            <a:ln w="57150">
              <a:solidFill>
                <a:schemeClr val="accent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92" name="Line 87"/>
            <p:cNvSpPr>
              <a:spLocks noChangeShapeType="1"/>
            </p:cNvSpPr>
            <p:nvPr/>
          </p:nvSpPr>
          <p:spPr bwMode="auto">
            <a:xfrm flipV="1">
              <a:off x="1429" y="3158"/>
              <a:ext cx="197" cy="0"/>
            </a:xfrm>
            <a:prstGeom prst="line">
              <a:avLst/>
            </a:prstGeom>
            <a:noFill/>
            <a:ln w="57150">
              <a:solidFill>
                <a:schemeClr val="accent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35860" name="Line 125"/>
          <p:cNvSpPr>
            <a:spLocks noChangeShapeType="1"/>
          </p:cNvSpPr>
          <p:nvPr/>
        </p:nvSpPr>
        <p:spPr bwMode="auto">
          <a:xfrm flipH="1" flipV="1">
            <a:off x="2195513" y="4689475"/>
            <a:ext cx="504825" cy="14446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61" name="Line 126"/>
          <p:cNvSpPr>
            <a:spLocks noChangeShapeType="1"/>
          </p:cNvSpPr>
          <p:nvPr/>
        </p:nvSpPr>
        <p:spPr bwMode="auto">
          <a:xfrm flipH="1">
            <a:off x="2195513" y="4402138"/>
            <a:ext cx="360362" cy="25082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62" name="Text Box 129"/>
          <p:cNvSpPr txBox="1">
            <a:spLocks noChangeArrowheads="1"/>
          </p:cNvSpPr>
          <p:nvPr/>
        </p:nvSpPr>
        <p:spPr bwMode="auto">
          <a:xfrm>
            <a:off x="2690813" y="3897313"/>
            <a:ext cx="400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a:t>p</a:t>
            </a:r>
            <a:r>
              <a:rPr lang="en-US" altLang="ja-JP" baseline="-25000"/>
              <a:t>+</a:t>
            </a:r>
            <a:endParaRPr lang="ja-JP" altLang="en-US" baseline="-25000"/>
          </a:p>
        </p:txBody>
      </p:sp>
      <p:sp>
        <p:nvSpPr>
          <p:cNvPr id="35863" name="Text Box 130"/>
          <p:cNvSpPr txBox="1">
            <a:spLocks noChangeArrowheads="1"/>
          </p:cNvSpPr>
          <p:nvPr/>
        </p:nvSpPr>
        <p:spPr bwMode="auto">
          <a:xfrm>
            <a:off x="2719388" y="49418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a:t>p</a:t>
            </a:r>
            <a:r>
              <a:rPr lang="en-US" altLang="ja-JP" baseline="-25000"/>
              <a:t>-</a:t>
            </a:r>
            <a:endParaRPr lang="ja-JP" altLang="en-US" baseline="-25000"/>
          </a:p>
        </p:txBody>
      </p:sp>
      <p:sp>
        <p:nvSpPr>
          <p:cNvPr id="35864" name="Line 132"/>
          <p:cNvSpPr>
            <a:spLocks noChangeShapeType="1"/>
          </p:cNvSpPr>
          <p:nvPr/>
        </p:nvSpPr>
        <p:spPr bwMode="auto">
          <a:xfrm flipV="1">
            <a:off x="3898900" y="3752850"/>
            <a:ext cx="312738" cy="0"/>
          </a:xfrm>
          <a:prstGeom prst="line">
            <a:avLst/>
          </a:prstGeom>
          <a:noFill/>
          <a:ln w="57150">
            <a:solidFill>
              <a:schemeClr val="accent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65" name="Line 133"/>
          <p:cNvSpPr>
            <a:spLocks noChangeShapeType="1"/>
          </p:cNvSpPr>
          <p:nvPr/>
        </p:nvSpPr>
        <p:spPr bwMode="auto">
          <a:xfrm flipV="1">
            <a:off x="3708400" y="3321050"/>
            <a:ext cx="312738" cy="0"/>
          </a:xfrm>
          <a:prstGeom prst="line">
            <a:avLst/>
          </a:prstGeom>
          <a:noFill/>
          <a:ln w="57150">
            <a:solidFill>
              <a:schemeClr val="accent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66" name="Line 134"/>
          <p:cNvSpPr>
            <a:spLocks noChangeShapeType="1"/>
          </p:cNvSpPr>
          <p:nvPr/>
        </p:nvSpPr>
        <p:spPr bwMode="auto">
          <a:xfrm flipV="1">
            <a:off x="4068763" y="3321050"/>
            <a:ext cx="312737" cy="0"/>
          </a:xfrm>
          <a:prstGeom prst="line">
            <a:avLst/>
          </a:prstGeom>
          <a:noFill/>
          <a:ln w="57150">
            <a:solidFill>
              <a:schemeClr val="accent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67" name="Line 135"/>
          <p:cNvSpPr>
            <a:spLocks noChangeShapeType="1"/>
          </p:cNvSpPr>
          <p:nvPr/>
        </p:nvSpPr>
        <p:spPr bwMode="auto">
          <a:xfrm flipH="1" flipV="1">
            <a:off x="2916238" y="3536950"/>
            <a:ext cx="971550" cy="18097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68" name="Line 136"/>
          <p:cNvSpPr>
            <a:spLocks noChangeShapeType="1"/>
          </p:cNvSpPr>
          <p:nvPr/>
        </p:nvSpPr>
        <p:spPr bwMode="auto">
          <a:xfrm flipH="1">
            <a:off x="2951163" y="3321050"/>
            <a:ext cx="757237" cy="18097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69" name="Text Box 137"/>
          <p:cNvSpPr txBox="1">
            <a:spLocks noChangeArrowheads="1"/>
          </p:cNvSpPr>
          <p:nvPr/>
        </p:nvSpPr>
        <p:spPr bwMode="auto">
          <a:xfrm>
            <a:off x="4027488" y="2816225"/>
            <a:ext cx="40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a:t>d</a:t>
            </a:r>
            <a:r>
              <a:rPr lang="en-US" altLang="ja-JP" baseline="-25000"/>
              <a:t>+</a:t>
            </a:r>
            <a:endParaRPr lang="ja-JP" altLang="en-US" baseline="-25000"/>
          </a:p>
        </p:txBody>
      </p:sp>
      <p:sp>
        <p:nvSpPr>
          <p:cNvPr id="35870" name="Text Box 138"/>
          <p:cNvSpPr txBox="1">
            <a:spLocks noChangeArrowheads="1"/>
          </p:cNvSpPr>
          <p:nvPr/>
        </p:nvSpPr>
        <p:spPr bwMode="auto">
          <a:xfrm>
            <a:off x="4065588" y="3860800"/>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a:t>d</a:t>
            </a:r>
            <a:r>
              <a:rPr lang="en-US" altLang="ja-JP" baseline="-25000"/>
              <a:t>-</a:t>
            </a:r>
            <a:endParaRPr lang="ja-JP" altLang="en-US" baseline="-25000"/>
          </a:p>
        </p:txBody>
      </p:sp>
      <p:sp>
        <p:nvSpPr>
          <p:cNvPr id="35871" name="Line 139"/>
          <p:cNvSpPr>
            <a:spLocks noChangeShapeType="1"/>
          </p:cNvSpPr>
          <p:nvPr/>
        </p:nvSpPr>
        <p:spPr bwMode="auto">
          <a:xfrm flipV="1">
            <a:off x="4284663" y="3752850"/>
            <a:ext cx="312737" cy="0"/>
          </a:xfrm>
          <a:prstGeom prst="line">
            <a:avLst/>
          </a:prstGeom>
          <a:noFill/>
          <a:ln w="57150">
            <a:solidFill>
              <a:schemeClr val="accent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72" name="Line 140"/>
          <p:cNvSpPr>
            <a:spLocks noChangeShapeType="1"/>
          </p:cNvSpPr>
          <p:nvPr/>
        </p:nvSpPr>
        <p:spPr bwMode="auto">
          <a:xfrm flipV="1">
            <a:off x="4427538" y="3321050"/>
            <a:ext cx="312737" cy="0"/>
          </a:xfrm>
          <a:prstGeom prst="line">
            <a:avLst/>
          </a:prstGeom>
          <a:noFill/>
          <a:ln w="57150">
            <a:solidFill>
              <a:schemeClr val="accent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73" name="Line 141"/>
          <p:cNvSpPr>
            <a:spLocks noChangeShapeType="1"/>
          </p:cNvSpPr>
          <p:nvPr/>
        </p:nvSpPr>
        <p:spPr bwMode="auto">
          <a:xfrm flipV="1">
            <a:off x="1908175" y="5986463"/>
            <a:ext cx="312738" cy="0"/>
          </a:xfrm>
          <a:prstGeom prst="line">
            <a:avLst/>
          </a:prstGeom>
          <a:noFill/>
          <a:ln w="57150">
            <a:solidFill>
              <a:schemeClr val="accent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74" name="Line 142"/>
          <p:cNvSpPr>
            <a:spLocks noChangeShapeType="1"/>
          </p:cNvSpPr>
          <p:nvPr/>
        </p:nvSpPr>
        <p:spPr bwMode="auto">
          <a:xfrm flipH="1" flipV="1">
            <a:off x="1511300" y="5986463"/>
            <a:ext cx="396875"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75" name="Text Box 143"/>
          <p:cNvSpPr txBox="1">
            <a:spLocks noChangeArrowheads="1"/>
          </p:cNvSpPr>
          <p:nvPr/>
        </p:nvSpPr>
        <p:spPr bwMode="auto">
          <a:xfrm>
            <a:off x="1908175" y="561975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a:t>s</a:t>
            </a:r>
          </a:p>
        </p:txBody>
      </p:sp>
      <p:sp>
        <p:nvSpPr>
          <p:cNvPr id="35876" name="Line 144"/>
          <p:cNvSpPr>
            <a:spLocks noChangeShapeType="1"/>
          </p:cNvSpPr>
          <p:nvPr/>
        </p:nvSpPr>
        <p:spPr bwMode="auto">
          <a:xfrm flipV="1">
            <a:off x="5100638" y="2457450"/>
            <a:ext cx="312737" cy="0"/>
          </a:xfrm>
          <a:prstGeom prst="line">
            <a:avLst/>
          </a:prstGeom>
          <a:noFill/>
          <a:ln w="57150">
            <a:solidFill>
              <a:schemeClr val="accent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77" name="Line 145"/>
          <p:cNvSpPr>
            <a:spLocks noChangeShapeType="1"/>
          </p:cNvSpPr>
          <p:nvPr/>
        </p:nvSpPr>
        <p:spPr bwMode="auto">
          <a:xfrm flipV="1">
            <a:off x="4910138" y="2025650"/>
            <a:ext cx="312737" cy="0"/>
          </a:xfrm>
          <a:prstGeom prst="line">
            <a:avLst/>
          </a:prstGeom>
          <a:noFill/>
          <a:ln w="57150">
            <a:solidFill>
              <a:schemeClr val="accent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78" name="Line 146"/>
          <p:cNvSpPr>
            <a:spLocks noChangeShapeType="1"/>
          </p:cNvSpPr>
          <p:nvPr/>
        </p:nvSpPr>
        <p:spPr bwMode="auto">
          <a:xfrm flipV="1">
            <a:off x="5270500" y="2025650"/>
            <a:ext cx="312738" cy="0"/>
          </a:xfrm>
          <a:prstGeom prst="line">
            <a:avLst/>
          </a:prstGeom>
          <a:noFill/>
          <a:ln w="57150">
            <a:solidFill>
              <a:schemeClr val="accent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79" name="Line 147"/>
          <p:cNvSpPr>
            <a:spLocks noChangeShapeType="1"/>
          </p:cNvSpPr>
          <p:nvPr/>
        </p:nvSpPr>
        <p:spPr bwMode="auto">
          <a:xfrm flipH="1" flipV="1">
            <a:off x="3565525" y="2241550"/>
            <a:ext cx="1438275" cy="17938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80" name="Line 148"/>
          <p:cNvSpPr>
            <a:spLocks noChangeShapeType="1"/>
          </p:cNvSpPr>
          <p:nvPr/>
        </p:nvSpPr>
        <p:spPr bwMode="auto">
          <a:xfrm flipH="1">
            <a:off x="3600450" y="2060575"/>
            <a:ext cx="1295400" cy="14605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81" name="Text Box 149"/>
          <p:cNvSpPr txBox="1">
            <a:spLocks noChangeArrowheads="1"/>
          </p:cNvSpPr>
          <p:nvPr/>
        </p:nvSpPr>
        <p:spPr bwMode="auto">
          <a:xfrm>
            <a:off x="5592763" y="152082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a:t>f</a:t>
            </a:r>
            <a:r>
              <a:rPr lang="en-US" altLang="ja-JP" baseline="-25000"/>
              <a:t>+</a:t>
            </a:r>
            <a:endParaRPr lang="ja-JP" altLang="en-US" baseline="-25000"/>
          </a:p>
        </p:txBody>
      </p:sp>
      <p:sp>
        <p:nvSpPr>
          <p:cNvPr id="35882" name="Text Box 150"/>
          <p:cNvSpPr txBox="1">
            <a:spLocks noChangeArrowheads="1"/>
          </p:cNvSpPr>
          <p:nvPr/>
        </p:nvSpPr>
        <p:spPr bwMode="auto">
          <a:xfrm>
            <a:off x="5621338" y="25654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a:t>f</a:t>
            </a:r>
            <a:r>
              <a:rPr lang="en-US" altLang="ja-JP" baseline="-25000"/>
              <a:t>-</a:t>
            </a:r>
            <a:endParaRPr lang="ja-JP" altLang="en-US" baseline="-25000"/>
          </a:p>
        </p:txBody>
      </p:sp>
      <p:sp>
        <p:nvSpPr>
          <p:cNvPr id="35883" name="Line 151"/>
          <p:cNvSpPr>
            <a:spLocks noChangeShapeType="1"/>
          </p:cNvSpPr>
          <p:nvPr/>
        </p:nvSpPr>
        <p:spPr bwMode="auto">
          <a:xfrm flipV="1">
            <a:off x="5486400" y="2457450"/>
            <a:ext cx="312738" cy="0"/>
          </a:xfrm>
          <a:prstGeom prst="line">
            <a:avLst/>
          </a:prstGeom>
          <a:noFill/>
          <a:ln w="57150">
            <a:solidFill>
              <a:schemeClr val="accent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84" name="Line 152"/>
          <p:cNvSpPr>
            <a:spLocks noChangeShapeType="1"/>
          </p:cNvSpPr>
          <p:nvPr/>
        </p:nvSpPr>
        <p:spPr bwMode="auto">
          <a:xfrm flipV="1">
            <a:off x="5629275" y="2025650"/>
            <a:ext cx="312738" cy="0"/>
          </a:xfrm>
          <a:prstGeom prst="line">
            <a:avLst/>
          </a:prstGeom>
          <a:noFill/>
          <a:ln w="57150">
            <a:solidFill>
              <a:schemeClr val="accent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85" name="Line 153"/>
          <p:cNvSpPr>
            <a:spLocks noChangeShapeType="1"/>
          </p:cNvSpPr>
          <p:nvPr/>
        </p:nvSpPr>
        <p:spPr bwMode="auto">
          <a:xfrm flipV="1">
            <a:off x="5845175" y="2457450"/>
            <a:ext cx="312738" cy="0"/>
          </a:xfrm>
          <a:prstGeom prst="line">
            <a:avLst/>
          </a:prstGeom>
          <a:noFill/>
          <a:ln w="57150">
            <a:solidFill>
              <a:schemeClr val="accent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86" name="Line 154"/>
          <p:cNvSpPr>
            <a:spLocks noChangeShapeType="1"/>
          </p:cNvSpPr>
          <p:nvPr/>
        </p:nvSpPr>
        <p:spPr bwMode="auto">
          <a:xfrm flipV="1">
            <a:off x="5988050" y="2025650"/>
            <a:ext cx="312738" cy="0"/>
          </a:xfrm>
          <a:prstGeom prst="line">
            <a:avLst/>
          </a:prstGeom>
          <a:noFill/>
          <a:ln w="57150">
            <a:solidFill>
              <a:schemeClr val="accent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88" name="Text Box 156"/>
          <p:cNvSpPr txBox="1">
            <a:spLocks noChangeArrowheads="1"/>
          </p:cNvSpPr>
          <p:nvPr/>
        </p:nvSpPr>
        <p:spPr bwMode="auto">
          <a:xfrm>
            <a:off x="6228184" y="1124744"/>
            <a:ext cx="10187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b="1" dirty="0" smtClean="0">
                <a:solidFill>
                  <a:schemeClr val="accent2">
                    <a:lumMod val="60000"/>
                    <a:lumOff val="40000"/>
                  </a:schemeClr>
                </a:solidFill>
              </a:rPr>
              <a:t>R energy</a:t>
            </a:r>
            <a:endParaRPr lang="ja-JP" altLang="en-US" b="1" dirty="0">
              <a:solidFill>
                <a:schemeClr val="accent2">
                  <a:lumMod val="60000"/>
                  <a:lumOff val="40000"/>
                </a:schemeClr>
              </a:solidFill>
            </a:endParaRPr>
          </a:p>
        </p:txBody>
      </p:sp>
      <p:sp>
        <p:nvSpPr>
          <p:cNvPr id="35889" name="Text Box 157"/>
          <p:cNvSpPr txBox="1">
            <a:spLocks noChangeArrowheads="1"/>
          </p:cNvSpPr>
          <p:nvPr/>
        </p:nvSpPr>
        <p:spPr bwMode="auto">
          <a:xfrm>
            <a:off x="795338" y="1130300"/>
            <a:ext cx="3381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b="1" dirty="0" smtClean="0">
                <a:solidFill>
                  <a:srgbClr val="6666FF"/>
                </a:solidFill>
              </a:rPr>
              <a:t>NR energy </a:t>
            </a:r>
            <a:endParaRPr lang="ja-JP" altLang="en-US" b="1" dirty="0">
              <a:solidFill>
                <a:srgbClr val="6666FF"/>
              </a:solidFill>
            </a:endParaRPr>
          </a:p>
        </p:txBody>
      </p:sp>
      <p:sp>
        <p:nvSpPr>
          <p:cNvPr id="62" name="テキスト ボックス 61"/>
          <p:cNvSpPr txBox="1"/>
          <p:nvPr/>
        </p:nvSpPr>
        <p:spPr>
          <a:xfrm>
            <a:off x="-98529" y="0"/>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4400" dirty="0" smtClean="0"/>
              <a:t>Spin-orbit splitting (Schematic)</a:t>
            </a:r>
            <a:endParaRPr lang="ja-JP" altLang="en-US" sz="4400" dirty="0"/>
          </a:p>
        </p:txBody>
      </p:sp>
    </p:spTree>
    <p:extLst>
      <p:ext uri="{BB962C8B-B14F-4D97-AF65-F5344CB8AC3E}">
        <p14:creationId xmlns:p14="http://schemas.microsoft.com/office/powerpoint/2010/main" val="4078377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角丸四角形 78"/>
          <p:cNvSpPr/>
          <p:nvPr/>
        </p:nvSpPr>
        <p:spPr>
          <a:xfrm>
            <a:off x="2843808" y="2708920"/>
            <a:ext cx="1296144" cy="108012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5724128" y="2708920"/>
            <a:ext cx="1296144" cy="108012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98529" y="0"/>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4400" dirty="0" smtClean="0"/>
              <a:t>Approximated approach</a:t>
            </a:r>
            <a:endParaRPr lang="ja-JP" altLang="en-US" sz="4400" dirty="0"/>
          </a:p>
        </p:txBody>
      </p:sp>
      <p:sp>
        <p:nvSpPr>
          <p:cNvPr id="3" name="テキスト ボックス 2"/>
          <p:cNvSpPr txBox="1"/>
          <p:nvPr/>
        </p:nvSpPr>
        <p:spPr>
          <a:xfrm>
            <a:off x="395536" y="980728"/>
            <a:ext cx="7853945" cy="1077218"/>
          </a:xfrm>
          <a:prstGeom prst="rect">
            <a:avLst/>
          </a:prstGeom>
          <a:noFill/>
        </p:spPr>
        <p:txBody>
          <a:bodyPr wrap="none" rtlCol="0">
            <a:spAutoFit/>
          </a:bodyPr>
          <a:lstStyle/>
          <a:p>
            <a:pPr algn="ctr"/>
            <a:r>
              <a:rPr kumimoji="1" lang="en-US" altLang="ja-JP" sz="3200" dirty="0" smtClean="0">
                <a:solidFill>
                  <a:schemeClr val="accent6">
                    <a:lumMod val="60000"/>
                    <a:lumOff val="40000"/>
                  </a:schemeClr>
                </a:solidFill>
              </a:rPr>
              <a:t>Matrix representation of one-electron system </a:t>
            </a:r>
          </a:p>
          <a:p>
            <a:pPr algn="ctr"/>
            <a:r>
              <a:rPr kumimoji="1" lang="en-US" altLang="ja-JP" sz="3200" dirty="0" smtClean="0">
                <a:solidFill>
                  <a:schemeClr val="accent6">
                    <a:lumMod val="60000"/>
                    <a:lumOff val="40000"/>
                  </a:schemeClr>
                </a:solidFill>
              </a:rPr>
              <a:t>at the four-component Dirac Hamiltonian</a:t>
            </a:r>
            <a:endParaRPr kumimoji="1" lang="ja-JP" altLang="en-US" sz="3200" dirty="0">
              <a:solidFill>
                <a:schemeClr val="accent6">
                  <a:lumMod val="60000"/>
                  <a:lumOff val="40000"/>
                </a:schemeClr>
              </a:solidFill>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066758680"/>
              </p:ext>
            </p:extLst>
          </p:nvPr>
        </p:nvGraphicFramePr>
        <p:xfrm>
          <a:off x="3635896" y="6021288"/>
          <a:ext cx="3123158" cy="519966"/>
        </p:xfrm>
        <a:graphic>
          <a:graphicData uri="http://schemas.openxmlformats.org/presentationml/2006/ole">
            <mc:AlternateContent xmlns:mc="http://schemas.openxmlformats.org/markup-compatibility/2006">
              <mc:Choice xmlns:v="urn:schemas-microsoft-com:vml" Requires="v">
                <p:oleObj spid="_x0000_s98461" name="Equation" r:id="rId4" imgW="1600200" imgH="279360" progId="Equation.DSMT4">
                  <p:embed/>
                </p:oleObj>
              </mc:Choice>
              <mc:Fallback>
                <p:oleObj name="Equation" r:id="rId4" imgW="1600200" imgH="279360" progId="Equation.DSMT4">
                  <p:embed/>
                  <p:pic>
                    <p:nvPicPr>
                      <p:cNvPr id="0" name=""/>
                      <p:cNvPicPr>
                        <a:picLocks noChangeAspect="1" noChangeArrowheads="1"/>
                      </p:cNvPicPr>
                      <p:nvPr/>
                    </p:nvPicPr>
                    <p:blipFill>
                      <a:blip r:embed="rId5"/>
                      <a:srcRect/>
                      <a:stretch>
                        <a:fillRect/>
                      </a:stretch>
                    </p:blipFill>
                    <p:spPr bwMode="auto">
                      <a:xfrm>
                        <a:off x="3635896" y="6021288"/>
                        <a:ext cx="3123158" cy="519966"/>
                      </a:xfrm>
                      <a:prstGeom prst="rect">
                        <a:avLst/>
                      </a:prstGeom>
                      <a:noFill/>
                      <a:ln>
                        <a:noFill/>
                      </a:ln>
                    </p:spPr>
                  </p:pic>
                </p:oleObj>
              </mc:Fallback>
            </mc:AlternateContent>
          </a:graphicData>
        </a:graphic>
      </p:graphicFrame>
      <p:sp>
        <p:nvSpPr>
          <p:cNvPr id="5" name="テキスト ボックス 4"/>
          <p:cNvSpPr txBox="1"/>
          <p:nvPr/>
        </p:nvSpPr>
        <p:spPr>
          <a:xfrm>
            <a:off x="2339752" y="4941168"/>
            <a:ext cx="2573718" cy="369332"/>
          </a:xfrm>
          <a:prstGeom prst="rect">
            <a:avLst/>
          </a:prstGeom>
          <a:noFill/>
        </p:spPr>
        <p:txBody>
          <a:bodyPr wrap="none" rtlCol="0">
            <a:spAutoFit/>
          </a:bodyPr>
          <a:lstStyle/>
          <a:p>
            <a:r>
              <a:rPr lang="en-US" altLang="ja-JP" dirty="0" smtClean="0"/>
              <a:t>Two-component b</a:t>
            </a:r>
            <a:r>
              <a:rPr kumimoji="1" lang="en-US" altLang="ja-JP" dirty="0" smtClean="0"/>
              <a:t>asis set</a:t>
            </a:r>
            <a:endParaRPr kumimoji="1" lang="ja-JP" altLang="en-US" dirty="0"/>
          </a:p>
        </p:txBody>
      </p:sp>
      <p:cxnSp>
        <p:nvCxnSpPr>
          <p:cNvPr id="7" name="直線矢印コネクタ 6"/>
          <p:cNvCxnSpPr/>
          <p:nvPr/>
        </p:nvCxnSpPr>
        <p:spPr>
          <a:xfrm flipH="1" flipV="1">
            <a:off x="2843808" y="4797152"/>
            <a:ext cx="144016" cy="216024"/>
          </a:xfrm>
          <a:prstGeom prst="straightConnector1">
            <a:avLst/>
          </a:prstGeom>
          <a:ln>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572000" y="3923764"/>
            <a:ext cx="2284280" cy="369332"/>
          </a:xfrm>
          <a:prstGeom prst="rect">
            <a:avLst/>
          </a:prstGeom>
          <a:noFill/>
        </p:spPr>
        <p:txBody>
          <a:bodyPr wrap="none" rtlCol="0">
            <a:spAutoFit/>
          </a:bodyPr>
          <a:lstStyle/>
          <a:p>
            <a:r>
              <a:rPr kumimoji="1" lang="en-US" altLang="ja-JP" dirty="0" smtClean="0"/>
              <a:t>Expanding coefficients</a:t>
            </a:r>
            <a:endParaRPr kumimoji="1" lang="ja-JP" altLang="en-US" dirty="0"/>
          </a:p>
        </p:txBody>
      </p:sp>
      <p:cxnSp>
        <p:nvCxnSpPr>
          <p:cNvPr id="68" name="直線矢印コネクタ 67"/>
          <p:cNvCxnSpPr/>
          <p:nvPr/>
        </p:nvCxnSpPr>
        <p:spPr>
          <a:xfrm flipH="1" flipV="1">
            <a:off x="6084168" y="3707740"/>
            <a:ext cx="72008" cy="216024"/>
          </a:xfrm>
          <a:prstGeom prst="straightConnector1">
            <a:avLst/>
          </a:prstGeom>
          <a:ln>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7164288" y="3851756"/>
            <a:ext cx="1831976" cy="646331"/>
          </a:xfrm>
          <a:prstGeom prst="rect">
            <a:avLst/>
          </a:prstGeom>
          <a:noFill/>
        </p:spPr>
        <p:txBody>
          <a:bodyPr wrap="none" rtlCol="0">
            <a:spAutoFit/>
          </a:bodyPr>
          <a:lstStyle/>
          <a:p>
            <a:r>
              <a:rPr kumimoji="1" lang="en-US" altLang="ja-JP" dirty="0" smtClean="0"/>
              <a:t>Positive and </a:t>
            </a:r>
          </a:p>
          <a:p>
            <a:r>
              <a:rPr kumimoji="1" lang="en-US" altLang="ja-JP" dirty="0" smtClean="0"/>
              <a:t>negative energies</a:t>
            </a:r>
            <a:endParaRPr kumimoji="1" lang="ja-JP" altLang="en-US" dirty="0"/>
          </a:p>
        </p:txBody>
      </p:sp>
      <p:cxnSp>
        <p:nvCxnSpPr>
          <p:cNvPr id="71" name="直線矢印コネクタ 70"/>
          <p:cNvCxnSpPr/>
          <p:nvPr/>
        </p:nvCxnSpPr>
        <p:spPr>
          <a:xfrm flipH="1" flipV="1">
            <a:off x="7668344" y="3707740"/>
            <a:ext cx="72008" cy="216024"/>
          </a:xfrm>
          <a:prstGeom prst="straightConnector1">
            <a:avLst/>
          </a:prstGeom>
          <a:ln>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2699792" y="4005064"/>
            <a:ext cx="1677960" cy="369332"/>
          </a:xfrm>
          <a:prstGeom prst="rect">
            <a:avLst/>
          </a:prstGeom>
          <a:noFill/>
        </p:spPr>
        <p:txBody>
          <a:bodyPr wrap="none" rtlCol="0">
            <a:spAutoFit/>
          </a:bodyPr>
          <a:lstStyle/>
          <a:p>
            <a:r>
              <a:rPr kumimoji="1" lang="en-US" altLang="ja-JP" dirty="0" smtClean="0"/>
              <a:t>kinetic operator</a:t>
            </a:r>
            <a:endParaRPr kumimoji="1" lang="ja-JP" altLang="en-US" dirty="0"/>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7679419"/>
              </p:ext>
            </p:extLst>
          </p:nvPr>
        </p:nvGraphicFramePr>
        <p:xfrm>
          <a:off x="1043608" y="4365104"/>
          <a:ext cx="1884362" cy="519112"/>
        </p:xfrm>
        <a:graphic>
          <a:graphicData uri="http://schemas.openxmlformats.org/presentationml/2006/ole">
            <mc:AlternateContent xmlns:mc="http://schemas.openxmlformats.org/markup-compatibility/2006">
              <mc:Choice xmlns:v="urn:schemas-microsoft-com:vml" Requires="v">
                <p:oleObj spid="_x0000_s98462" name="Equation" r:id="rId6" imgW="965160" imgH="279360" progId="Equation.DSMT4">
                  <p:embed/>
                </p:oleObj>
              </mc:Choice>
              <mc:Fallback>
                <p:oleObj name="Equation" r:id="rId6" imgW="965160" imgH="279360" progId="Equation.DSMT4">
                  <p:embed/>
                  <p:pic>
                    <p:nvPicPr>
                      <p:cNvPr id="0" name=""/>
                      <p:cNvPicPr>
                        <a:picLocks noChangeAspect="1" noChangeArrowheads="1"/>
                      </p:cNvPicPr>
                      <p:nvPr/>
                    </p:nvPicPr>
                    <p:blipFill>
                      <a:blip r:embed="rId7"/>
                      <a:srcRect/>
                      <a:stretch>
                        <a:fillRect/>
                      </a:stretch>
                    </p:blipFill>
                    <p:spPr bwMode="auto">
                      <a:xfrm>
                        <a:off x="1043608" y="4365104"/>
                        <a:ext cx="1884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2520647969"/>
              </p:ext>
            </p:extLst>
          </p:nvPr>
        </p:nvGraphicFramePr>
        <p:xfrm>
          <a:off x="971600" y="5301208"/>
          <a:ext cx="1935162" cy="519113"/>
        </p:xfrm>
        <a:graphic>
          <a:graphicData uri="http://schemas.openxmlformats.org/presentationml/2006/ole">
            <mc:AlternateContent xmlns:mc="http://schemas.openxmlformats.org/markup-compatibility/2006">
              <mc:Choice xmlns:v="urn:schemas-microsoft-com:vml" Requires="v">
                <p:oleObj spid="_x0000_s98463" name="Equation" r:id="rId8" imgW="990360" imgH="279360" progId="Equation.DSMT4">
                  <p:embed/>
                </p:oleObj>
              </mc:Choice>
              <mc:Fallback>
                <p:oleObj name="Equation" r:id="rId8" imgW="990360" imgH="279360" progId="Equation.DSMT4">
                  <p:embed/>
                  <p:pic>
                    <p:nvPicPr>
                      <p:cNvPr id="0" name=""/>
                      <p:cNvPicPr>
                        <a:picLocks noChangeAspect="1" noChangeArrowheads="1"/>
                      </p:cNvPicPr>
                      <p:nvPr/>
                    </p:nvPicPr>
                    <p:blipFill>
                      <a:blip r:embed="rId9"/>
                      <a:srcRect/>
                      <a:stretch>
                        <a:fillRect/>
                      </a:stretch>
                    </p:blipFill>
                    <p:spPr bwMode="auto">
                      <a:xfrm>
                        <a:off x="971600" y="5301208"/>
                        <a:ext cx="1935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5" name="直線矢印コネクタ 74"/>
          <p:cNvCxnSpPr/>
          <p:nvPr/>
        </p:nvCxnSpPr>
        <p:spPr>
          <a:xfrm flipH="1">
            <a:off x="2339752" y="4221088"/>
            <a:ext cx="360040" cy="144016"/>
          </a:xfrm>
          <a:prstGeom prst="straightConnector1">
            <a:avLst/>
          </a:prstGeom>
          <a:ln>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オブジェクト 11"/>
          <p:cNvGraphicFramePr>
            <a:graphicFrameLocks noChangeAspect="1"/>
          </p:cNvGraphicFramePr>
          <p:nvPr>
            <p:extLst>
              <p:ext uri="{D42A27DB-BD31-4B8C-83A1-F6EECF244321}">
                <p14:modId xmlns:p14="http://schemas.microsoft.com/office/powerpoint/2010/main" val="4218455321"/>
              </p:ext>
            </p:extLst>
          </p:nvPr>
        </p:nvGraphicFramePr>
        <p:xfrm>
          <a:off x="1043608" y="6021288"/>
          <a:ext cx="1612900" cy="519112"/>
        </p:xfrm>
        <a:graphic>
          <a:graphicData uri="http://schemas.openxmlformats.org/presentationml/2006/ole">
            <mc:AlternateContent xmlns:mc="http://schemas.openxmlformats.org/markup-compatibility/2006">
              <mc:Choice xmlns:v="urn:schemas-microsoft-com:vml" Requires="v">
                <p:oleObj spid="_x0000_s98464" name="Equation" r:id="rId10" imgW="825480" imgH="279360" progId="Equation.DSMT4">
                  <p:embed/>
                </p:oleObj>
              </mc:Choice>
              <mc:Fallback>
                <p:oleObj name="Equation" r:id="rId10" imgW="825480" imgH="279360" progId="Equation.DSMT4">
                  <p:embed/>
                  <p:pic>
                    <p:nvPicPr>
                      <p:cNvPr id="0" name=""/>
                      <p:cNvPicPr>
                        <a:picLocks noChangeAspect="1" noChangeArrowheads="1"/>
                      </p:cNvPicPr>
                      <p:nvPr/>
                    </p:nvPicPr>
                    <p:blipFill>
                      <a:blip r:embed="rId11"/>
                      <a:srcRect/>
                      <a:stretch>
                        <a:fillRect/>
                      </a:stretch>
                    </p:blipFill>
                    <p:spPr bwMode="auto">
                      <a:xfrm>
                        <a:off x="1043608" y="6021288"/>
                        <a:ext cx="1612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5" name="グループ化 14"/>
          <p:cNvGrpSpPr/>
          <p:nvPr/>
        </p:nvGrpSpPr>
        <p:grpSpPr>
          <a:xfrm>
            <a:off x="5220072" y="2852936"/>
            <a:ext cx="4053857" cy="2754307"/>
            <a:chOff x="5220072" y="2852936"/>
            <a:chExt cx="4053857" cy="2754307"/>
          </a:xfrm>
        </p:grpSpPr>
        <p:sp>
          <p:nvSpPr>
            <p:cNvPr id="6" name="角丸四角形 5"/>
            <p:cNvSpPr/>
            <p:nvPr/>
          </p:nvSpPr>
          <p:spPr>
            <a:xfrm>
              <a:off x="7092280" y="2852936"/>
              <a:ext cx="288032" cy="28803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220072" y="4653136"/>
              <a:ext cx="4053857" cy="954107"/>
            </a:xfrm>
            <a:prstGeom prst="rect">
              <a:avLst/>
            </a:prstGeom>
            <a:noFill/>
          </p:spPr>
          <p:txBody>
            <a:bodyPr wrap="square" rtlCol="0">
              <a:spAutoFit/>
            </a:bodyPr>
            <a:lstStyle/>
            <a:p>
              <a:pPr algn="ctr"/>
              <a:r>
                <a:rPr kumimoji="1" lang="en-US" altLang="ja-JP" sz="2800" dirty="0" smtClean="0">
                  <a:solidFill>
                    <a:schemeClr val="accent2">
                      <a:lumMod val="60000"/>
                      <a:lumOff val="40000"/>
                    </a:schemeClr>
                  </a:solidFill>
                </a:rPr>
                <a:t>We are interested in only positive energy states.</a:t>
              </a:r>
              <a:endParaRPr kumimoji="1" lang="ja-JP" altLang="en-US" sz="2800" dirty="0">
                <a:solidFill>
                  <a:schemeClr val="accent2">
                    <a:lumMod val="60000"/>
                    <a:lumOff val="40000"/>
                  </a:schemeClr>
                </a:solidFill>
              </a:endParaRPr>
            </a:p>
          </p:txBody>
        </p:sp>
        <p:cxnSp>
          <p:nvCxnSpPr>
            <p:cNvPr id="11" name="直線矢印コネクタ 10"/>
            <p:cNvCxnSpPr/>
            <p:nvPr/>
          </p:nvCxnSpPr>
          <p:spPr>
            <a:xfrm flipV="1">
              <a:off x="6948264" y="3140968"/>
              <a:ext cx="216024" cy="151216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乗算記号 13"/>
            <p:cNvSpPr/>
            <p:nvPr/>
          </p:nvSpPr>
          <p:spPr>
            <a:xfrm>
              <a:off x="7524328" y="3212976"/>
              <a:ext cx="432048" cy="432048"/>
            </a:xfrm>
            <a:prstGeom prst="mathMultiply">
              <a:avLst>
                <a:gd name="adj1" fmla="val 1139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2" name="オブジェクト 1"/>
          <p:cNvGraphicFramePr>
            <a:graphicFrameLocks noChangeAspect="1"/>
          </p:cNvGraphicFramePr>
          <p:nvPr>
            <p:extLst>
              <p:ext uri="{D42A27DB-BD31-4B8C-83A1-F6EECF244321}">
                <p14:modId xmlns:p14="http://schemas.microsoft.com/office/powerpoint/2010/main" val="3876808636"/>
              </p:ext>
            </p:extLst>
          </p:nvPr>
        </p:nvGraphicFramePr>
        <p:xfrm>
          <a:off x="576263" y="2627918"/>
          <a:ext cx="7478712" cy="1203325"/>
        </p:xfrm>
        <a:graphic>
          <a:graphicData uri="http://schemas.openxmlformats.org/presentationml/2006/ole">
            <mc:AlternateContent xmlns:mc="http://schemas.openxmlformats.org/markup-compatibility/2006">
              <mc:Choice xmlns:v="urn:schemas-microsoft-com:vml" Requires="v">
                <p:oleObj spid="_x0000_s98465" name="Equation" r:id="rId12" imgW="4063680" imgH="685800" progId="Equation.DSMT4">
                  <p:embed/>
                </p:oleObj>
              </mc:Choice>
              <mc:Fallback>
                <p:oleObj name="Equation" r:id="rId12" imgW="4063680" imgH="685800" progId="Equation.DSMT4">
                  <p:embed/>
                  <p:pic>
                    <p:nvPicPr>
                      <p:cNvPr id="0" name=""/>
                      <p:cNvPicPr>
                        <a:picLocks noChangeAspect="1" noChangeArrowheads="1"/>
                      </p:cNvPicPr>
                      <p:nvPr/>
                    </p:nvPicPr>
                    <p:blipFill>
                      <a:blip r:embed="rId13"/>
                      <a:srcRect/>
                      <a:stretch>
                        <a:fillRect/>
                      </a:stretch>
                    </p:blipFill>
                    <p:spPr bwMode="auto">
                      <a:xfrm>
                        <a:off x="576263" y="2627918"/>
                        <a:ext cx="7478712" cy="1203325"/>
                      </a:xfrm>
                      <a:prstGeom prst="rect">
                        <a:avLst/>
                      </a:prstGeom>
                      <a:noFill/>
                      <a:ln>
                        <a:noFill/>
                      </a:ln>
                    </p:spPr>
                  </p:pic>
                </p:oleObj>
              </mc:Fallback>
            </mc:AlternateContent>
          </a:graphicData>
        </a:graphic>
      </p:graphicFrame>
      <p:cxnSp>
        <p:nvCxnSpPr>
          <p:cNvPr id="25" name="直線矢印コネクタ 24"/>
          <p:cNvCxnSpPr/>
          <p:nvPr/>
        </p:nvCxnSpPr>
        <p:spPr>
          <a:xfrm flipH="1" flipV="1">
            <a:off x="4067944" y="3789040"/>
            <a:ext cx="576064" cy="216024"/>
          </a:xfrm>
          <a:prstGeom prst="straightConnector1">
            <a:avLst/>
          </a:prstGeom>
          <a:ln>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946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下矢印 36"/>
          <p:cNvSpPr/>
          <p:nvPr/>
        </p:nvSpPr>
        <p:spPr>
          <a:xfrm>
            <a:off x="1403648" y="2276872"/>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p:cNvGrpSpPr/>
          <p:nvPr/>
        </p:nvGrpSpPr>
        <p:grpSpPr>
          <a:xfrm>
            <a:off x="755576" y="2852936"/>
            <a:ext cx="7428626" cy="2905025"/>
            <a:chOff x="755576" y="2852936"/>
            <a:chExt cx="7428626" cy="2905025"/>
          </a:xfrm>
        </p:grpSpPr>
        <p:graphicFrame>
          <p:nvGraphicFramePr>
            <p:cNvPr id="16" name="オブジェクト 15"/>
            <p:cNvGraphicFramePr>
              <a:graphicFrameLocks noChangeAspect="1"/>
            </p:cNvGraphicFramePr>
            <p:nvPr>
              <p:extLst>
                <p:ext uri="{D42A27DB-BD31-4B8C-83A1-F6EECF244321}">
                  <p14:modId xmlns:p14="http://schemas.microsoft.com/office/powerpoint/2010/main" val="2971426192"/>
                </p:ext>
              </p:extLst>
            </p:nvPr>
          </p:nvGraphicFramePr>
          <p:xfrm>
            <a:off x="755576" y="3933056"/>
            <a:ext cx="327025" cy="290512"/>
          </p:xfrm>
          <a:graphic>
            <a:graphicData uri="http://schemas.openxmlformats.org/presentationml/2006/ole">
              <mc:AlternateContent xmlns:mc="http://schemas.openxmlformats.org/markup-compatibility/2006">
                <mc:Choice xmlns:v="urn:schemas-microsoft-com:vml" Requires="v">
                  <p:oleObj spid="_x0000_s99557" name="Equation" r:id="rId4" imgW="177480" imgH="164880" progId="Equation.DSMT4">
                    <p:embed/>
                  </p:oleObj>
                </mc:Choice>
                <mc:Fallback>
                  <p:oleObj name="Equation" r:id="rId4" imgW="177480" imgH="164880" progId="Equation.DSMT4">
                    <p:embed/>
                    <p:pic>
                      <p:nvPicPr>
                        <p:cNvPr id="0" name="オブジェクト 7"/>
                        <p:cNvPicPr>
                          <a:picLocks noChangeAspect="1" noChangeArrowheads="1"/>
                        </p:cNvPicPr>
                        <p:nvPr/>
                      </p:nvPicPr>
                      <p:blipFill>
                        <a:blip r:embed="rId5"/>
                        <a:srcRect/>
                        <a:stretch>
                          <a:fillRect/>
                        </a:stretch>
                      </p:blipFill>
                      <p:spPr bwMode="auto">
                        <a:xfrm>
                          <a:off x="755576" y="3933056"/>
                          <a:ext cx="32702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2733801627"/>
                </p:ext>
              </p:extLst>
            </p:nvPr>
          </p:nvGraphicFramePr>
          <p:xfrm>
            <a:off x="1763688" y="5445224"/>
            <a:ext cx="257175" cy="312737"/>
          </p:xfrm>
          <a:graphic>
            <a:graphicData uri="http://schemas.openxmlformats.org/presentationml/2006/ole">
              <mc:AlternateContent xmlns:mc="http://schemas.openxmlformats.org/markup-compatibility/2006">
                <mc:Choice xmlns:v="urn:schemas-microsoft-com:vml" Requires="v">
                  <p:oleObj spid="_x0000_s99558" name="Equation" r:id="rId6" imgW="139680" imgH="177480" progId="Equation.DSMT4">
                    <p:embed/>
                  </p:oleObj>
                </mc:Choice>
                <mc:Fallback>
                  <p:oleObj name="Equation" r:id="rId6" imgW="139680" imgH="177480" progId="Equation.DSMT4">
                    <p:embed/>
                    <p:pic>
                      <p:nvPicPr>
                        <p:cNvPr id="0" name="オブジェクト 15"/>
                        <p:cNvPicPr>
                          <a:picLocks noChangeAspect="1" noChangeArrowheads="1"/>
                        </p:cNvPicPr>
                        <p:nvPr/>
                      </p:nvPicPr>
                      <p:blipFill>
                        <a:blip r:embed="rId7"/>
                        <a:srcRect/>
                        <a:stretch>
                          <a:fillRect/>
                        </a:stretch>
                      </p:blipFill>
                      <p:spPr bwMode="auto">
                        <a:xfrm>
                          <a:off x="1763688" y="5445224"/>
                          <a:ext cx="25717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1939042807"/>
                </p:ext>
              </p:extLst>
            </p:nvPr>
          </p:nvGraphicFramePr>
          <p:xfrm>
            <a:off x="7164288" y="3861048"/>
            <a:ext cx="1019914" cy="431502"/>
          </p:xfrm>
          <a:graphic>
            <a:graphicData uri="http://schemas.openxmlformats.org/presentationml/2006/ole">
              <mc:AlternateContent xmlns:mc="http://schemas.openxmlformats.org/markup-compatibility/2006">
                <mc:Choice xmlns:v="urn:schemas-microsoft-com:vml" Requires="v">
                  <p:oleObj spid="_x0000_s99559" name="Equation" r:id="rId8" imgW="660240" imgH="279360" progId="Equation.DSMT4">
                    <p:embed/>
                  </p:oleObj>
                </mc:Choice>
                <mc:Fallback>
                  <p:oleObj name="Equation" r:id="rId8" imgW="660240" imgH="279360" progId="Equation.DSMT4">
                    <p:embed/>
                    <p:pic>
                      <p:nvPicPr>
                        <p:cNvPr id="0" name=""/>
                        <p:cNvPicPr/>
                        <p:nvPr/>
                      </p:nvPicPr>
                      <p:blipFill>
                        <a:blip r:embed="rId9"/>
                        <a:stretch>
                          <a:fillRect/>
                        </a:stretch>
                      </p:blipFill>
                      <p:spPr>
                        <a:xfrm>
                          <a:off x="7164288" y="3861048"/>
                          <a:ext cx="1019914" cy="431502"/>
                        </a:xfrm>
                        <a:prstGeom prst="rect">
                          <a:avLst/>
                        </a:prstGeom>
                      </p:spPr>
                    </p:pic>
                  </p:oleObj>
                </mc:Fallback>
              </mc:AlternateContent>
            </a:graphicData>
          </a:graphic>
        </p:graphicFrame>
        <p:sp>
          <p:nvSpPr>
            <p:cNvPr id="23" name="角丸四角形 22"/>
            <p:cNvSpPr/>
            <p:nvPr/>
          </p:nvSpPr>
          <p:spPr>
            <a:xfrm>
              <a:off x="1187624" y="2852936"/>
              <a:ext cx="3528392" cy="122413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矢印コネクタ 25"/>
            <p:cNvCxnSpPr/>
            <p:nvPr/>
          </p:nvCxnSpPr>
          <p:spPr>
            <a:xfrm flipV="1">
              <a:off x="1115616" y="3861048"/>
              <a:ext cx="144016" cy="144016"/>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角丸四角形 34"/>
            <p:cNvSpPr/>
            <p:nvPr/>
          </p:nvSpPr>
          <p:spPr>
            <a:xfrm>
              <a:off x="4788024" y="3068960"/>
              <a:ext cx="2232248" cy="79208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矢印コネクタ 35"/>
            <p:cNvCxnSpPr/>
            <p:nvPr/>
          </p:nvCxnSpPr>
          <p:spPr>
            <a:xfrm flipH="1" flipV="1">
              <a:off x="6804248" y="3933056"/>
              <a:ext cx="216024" cy="144016"/>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39" name="角丸四角形 38"/>
            <p:cNvSpPr/>
            <p:nvPr/>
          </p:nvSpPr>
          <p:spPr>
            <a:xfrm>
              <a:off x="1403648" y="4293096"/>
              <a:ext cx="2880320" cy="100811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矢印コネクタ 39"/>
            <p:cNvCxnSpPr/>
            <p:nvPr/>
          </p:nvCxnSpPr>
          <p:spPr>
            <a:xfrm flipV="1">
              <a:off x="1979712" y="5301208"/>
              <a:ext cx="14401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角丸四角形 40"/>
            <p:cNvSpPr/>
            <p:nvPr/>
          </p:nvSpPr>
          <p:spPr>
            <a:xfrm>
              <a:off x="4283968" y="4437112"/>
              <a:ext cx="2232248" cy="79208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矢印コネクタ 42"/>
            <p:cNvCxnSpPr/>
            <p:nvPr/>
          </p:nvCxnSpPr>
          <p:spPr>
            <a:xfrm flipH="1">
              <a:off x="6516216" y="4221088"/>
              <a:ext cx="504056" cy="216024"/>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62" name="テキスト ボックス 61"/>
          <p:cNvSpPr txBox="1"/>
          <p:nvPr/>
        </p:nvSpPr>
        <p:spPr>
          <a:xfrm>
            <a:off x="-98529" y="0"/>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4400" dirty="0" smtClean="0"/>
              <a:t>Two-component approach</a:t>
            </a:r>
            <a:endParaRPr lang="ja-JP" altLang="en-US" sz="4400" dirty="0"/>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1647260170"/>
              </p:ext>
            </p:extLst>
          </p:nvPr>
        </p:nvGraphicFramePr>
        <p:xfrm>
          <a:off x="683568" y="1124744"/>
          <a:ext cx="7478712" cy="1203325"/>
        </p:xfrm>
        <a:graphic>
          <a:graphicData uri="http://schemas.openxmlformats.org/presentationml/2006/ole">
            <mc:AlternateContent xmlns:mc="http://schemas.openxmlformats.org/markup-compatibility/2006">
              <mc:Choice xmlns:v="urn:schemas-microsoft-com:vml" Requires="v">
                <p:oleObj spid="_x0000_s99560" name="Equation" r:id="rId10" imgW="4063680" imgH="685800" progId="Equation.DSMT4">
                  <p:embed/>
                </p:oleObj>
              </mc:Choice>
              <mc:Fallback>
                <p:oleObj name="Equation" r:id="rId10" imgW="4063680" imgH="685800" progId="Equation.DSMT4">
                  <p:embed/>
                  <p:pic>
                    <p:nvPicPr>
                      <p:cNvPr id="0" name=""/>
                      <p:cNvPicPr>
                        <a:picLocks noChangeAspect="1" noChangeArrowheads="1"/>
                      </p:cNvPicPr>
                      <p:nvPr/>
                    </p:nvPicPr>
                    <p:blipFill>
                      <a:blip r:embed="rId11"/>
                      <a:srcRect/>
                      <a:stretch>
                        <a:fillRect/>
                      </a:stretch>
                    </p:blipFill>
                    <p:spPr bwMode="auto">
                      <a:xfrm>
                        <a:off x="683568" y="1124744"/>
                        <a:ext cx="7478712" cy="1203325"/>
                      </a:xfrm>
                      <a:prstGeom prst="rect">
                        <a:avLst/>
                      </a:prstGeom>
                      <a:noFill/>
                      <a:ln>
                        <a:noFill/>
                      </a:ln>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612994030"/>
              </p:ext>
            </p:extLst>
          </p:nvPr>
        </p:nvGraphicFramePr>
        <p:xfrm>
          <a:off x="1187624" y="2996952"/>
          <a:ext cx="6120680" cy="2251949"/>
        </p:xfrm>
        <a:graphic>
          <a:graphicData uri="http://schemas.openxmlformats.org/presentationml/2006/ole">
            <mc:AlternateContent xmlns:mc="http://schemas.openxmlformats.org/markup-compatibility/2006">
              <mc:Choice xmlns:v="urn:schemas-microsoft-com:vml" Requires="v">
                <p:oleObj spid="_x0000_s99561" name="Equation" r:id="rId12" imgW="4114800" imgH="1587240" progId="Equation.DSMT4">
                  <p:embed/>
                </p:oleObj>
              </mc:Choice>
              <mc:Fallback>
                <p:oleObj name="Equation" r:id="rId12" imgW="4114800" imgH="1587240" progId="Equation.DSMT4">
                  <p:embed/>
                  <p:pic>
                    <p:nvPicPr>
                      <p:cNvPr id="0" name="オブジェクト 1"/>
                      <p:cNvPicPr>
                        <a:picLocks noChangeAspect="1" noChangeArrowheads="1"/>
                      </p:cNvPicPr>
                      <p:nvPr/>
                    </p:nvPicPr>
                    <p:blipFill>
                      <a:blip r:embed="rId13"/>
                      <a:srcRect/>
                      <a:stretch>
                        <a:fillRect/>
                      </a:stretch>
                    </p:blipFill>
                    <p:spPr bwMode="auto">
                      <a:xfrm>
                        <a:off x="1187624" y="2996952"/>
                        <a:ext cx="6120680" cy="2251949"/>
                      </a:xfrm>
                      <a:prstGeom prst="rect">
                        <a:avLst/>
                      </a:prstGeom>
                      <a:noFill/>
                      <a:ln>
                        <a:noFill/>
                      </a:ln>
                    </p:spPr>
                  </p:pic>
                </p:oleObj>
              </mc:Fallback>
            </mc:AlternateContent>
          </a:graphicData>
        </a:graphic>
      </p:graphicFrame>
      <p:graphicFrame>
        <p:nvGraphicFramePr>
          <p:cNvPr id="20" name="オブジェクト 19"/>
          <p:cNvGraphicFramePr>
            <a:graphicFrameLocks noChangeAspect="1"/>
          </p:cNvGraphicFramePr>
          <p:nvPr>
            <p:extLst>
              <p:ext uri="{D42A27DB-BD31-4B8C-83A1-F6EECF244321}">
                <p14:modId xmlns:p14="http://schemas.microsoft.com/office/powerpoint/2010/main" val="1444499151"/>
              </p:ext>
            </p:extLst>
          </p:nvPr>
        </p:nvGraphicFramePr>
        <p:xfrm>
          <a:off x="251520" y="6093296"/>
          <a:ext cx="2513734" cy="576064"/>
        </p:xfrm>
        <a:graphic>
          <a:graphicData uri="http://schemas.openxmlformats.org/presentationml/2006/ole">
            <mc:AlternateContent xmlns:mc="http://schemas.openxmlformats.org/markup-compatibility/2006">
              <mc:Choice xmlns:v="urn:schemas-microsoft-com:vml" Requires="v">
                <p:oleObj spid="_x0000_s99562" name="Equation" r:id="rId14" imgW="888840" imgH="203040" progId="Equation.DSMT4">
                  <p:embed/>
                </p:oleObj>
              </mc:Choice>
              <mc:Fallback>
                <p:oleObj name="Equation" r:id="rId14" imgW="888840" imgH="203040" progId="Equation.DSMT4">
                  <p:embed/>
                  <p:pic>
                    <p:nvPicPr>
                      <p:cNvPr id="0" name="オブジェクト 17"/>
                      <p:cNvPicPr>
                        <a:picLocks noChangeAspect="1" noChangeArrowheads="1"/>
                      </p:cNvPicPr>
                      <p:nvPr/>
                    </p:nvPicPr>
                    <p:blipFill>
                      <a:blip r:embed="rId15"/>
                      <a:srcRect/>
                      <a:stretch>
                        <a:fillRect/>
                      </a:stretch>
                    </p:blipFill>
                    <p:spPr bwMode="auto">
                      <a:xfrm>
                        <a:off x="251520" y="6093296"/>
                        <a:ext cx="2513734" cy="576064"/>
                      </a:xfrm>
                      <a:prstGeom prst="rect">
                        <a:avLst/>
                      </a:prstGeom>
                      <a:noFill/>
                      <a:ln>
                        <a:noFill/>
                      </a:ln>
                    </p:spPr>
                  </p:pic>
                </p:oleObj>
              </mc:Fallback>
            </mc:AlternateContent>
          </a:graphicData>
        </a:graphic>
      </p:graphicFrame>
      <p:graphicFrame>
        <p:nvGraphicFramePr>
          <p:cNvPr id="21" name="オブジェクト 20"/>
          <p:cNvGraphicFramePr>
            <a:graphicFrameLocks noChangeAspect="1"/>
          </p:cNvGraphicFramePr>
          <p:nvPr>
            <p:extLst>
              <p:ext uri="{D42A27DB-BD31-4B8C-83A1-F6EECF244321}">
                <p14:modId xmlns:p14="http://schemas.microsoft.com/office/powerpoint/2010/main" val="2408859233"/>
              </p:ext>
            </p:extLst>
          </p:nvPr>
        </p:nvGraphicFramePr>
        <p:xfrm>
          <a:off x="2987824" y="6165304"/>
          <a:ext cx="2199517" cy="504056"/>
        </p:xfrm>
        <a:graphic>
          <a:graphicData uri="http://schemas.openxmlformats.org/presentationml/2006/ole">
            <mc:AlternateContent xmlns:mc="http://schemas.openxmlformats.org/markup-compatibility/2006">
              <mc:Choice xmlns:v="urn:schemas-microsoft-com:vml" Requires="v">
                <p:oleObj spid="_x0000_s99563" name="Equation" r:id="rId16" imgW="888840" imgH="203040" progId="Equation.DSMT4">
                  <p:embed/>
                </p:oleObj>
              </mc:Choice>
              <mc:Fallback>
                <p:oleObj name="Equation" r:id="rId16" imgW="888840" imgH="203040" progId="Equation.DSMT4">
                  <p:embed/>
                  <p:pic>
                    <p:nvPicPr>
                      <p:cNvPr id="0" name="オブジェクト 19"/>
                      <p:cNvPicPr>
                        <a:picLocks noChangeAspect="1" noChangeArrowheads="1"/>
                      </p:cNvPicPr>
                      <p:nvPr/>
                    </p:nvPicPr>
                    <p:blipFill>
                      <a:blip r:embed="rId17"/>
                      <a:srcRect/>
                      <a:stretch>
                        <a:fillRect/>
                      </a:stretch>
                    </p:blipFill>
                    <p:spPr bwMode="auto">
                      <a:xfrm>
                        <a:off x="2987824" y="6165304"/>
                        <a:ext cx="2199517" cy="504056"/>
                      </a:xfrm>
                      <a:prstGeom prst="rect">
                        <a:avLst/>
                      </a:prstGeom>
                      <a:noFill/>
                      <a:ln>
                        <a:noFill/>
                      </a:ln>
                    </p:spPr>
                  </p:pic>
                </p:oleObj>
              </mc:Fallback>
            </mc:AlternateContent>
          </a:graphicData>
        </a:graphic>
      </p:graphicFrame>
      <p:sp>
        <p:nvSpPr>
          <p:cNvPr id="22" name="テキスト ボックス 21"/>
          <p:cNvSpPr txBox="1"/>
          <p:nvPr/>
        </p:nvSpPr>
        <p:spPr>
          <a:xfrm>
            <a:off x="251520" y="2276872"/>
            <a:ext cx="2357377" cy="369332"/>
          </a:xfrm>
          <a:prstGeom prst="rect">
            <a:avLst/>
          </a:prstGeom>
          <a:solidFill>
            <a:schemeClr val="bg1"/>
          </a:solidFill>
        </p:spPr>
        <p:txBody>
          <a:bodyPr wrap="none" rtlCol="0">
            <a:spAutoFit/>
          </a:bodyPr>
          <a:lstStyle/>
          <a:p>
            <a:r>
              <a:rPr kumimoji="1" lang="en-US" altLang="ja-JP" dirty="0" smtClean="0">
                <a:solidFill>
                  <a:schemeClr val="accent2">
                    <a:lumMod val="60000"/>
                    <a:lumOff val="40000"/>
                  </a:schemeClr>
                </a:solidFill>
              </a:rPr>
              <a:t>Unitary Transformation</a:t>
            </a:r>
            <a:endParaRPr kumimoji="1" lang="ja-JP" altLang="en-US" dirty="0">
              <a:solidFill>
                <a:schemeClr val="accent2">
                  <a:lumMod val="60000"/>
                  <a:lumOff val="40000"/>
                </a:schemeClr>
              </a:solidFill>
            </a:endParaRPr>
          </a:p>
        </p:txBody>
      </p:sp>
      <p:sp>
        <p:nvSpPr>
          <p:cNvPr id="34" name="テキスト ボックス 33"/>
          <p:cNvSpPr txBox="1"/>
          <p:nvPr/>
        </p:nvSpPr>
        <p:spPr>
          <a:xfrm>
            <a:off x="5580113" y="5805264"/>
            <a:ext cx="3563887" cy="954107"/>
          </a:xfrm>
          <a:prstGeom prst="rect">
            <a:avLst/>
          </a:prstGeom>
          <a:noFill/>
        </p:spPr>
        <p:txBody>
          <a:bodyPr wrap="square" rtlCol="0">
            <a:spAutoFit/>
          </a:bodyPr>
          <a:lstStyle/>
          <a:p>
            <a:r>
              <a:rPr kumimoji="1" lang="en-US" altLang="ja-JP" sz="2800" dirty="0" smtClean="0"/>
              <a:t>Only positive energy states are decoupled.</a:t>
            </a:r>
            <a:endParaRPr kumimoji="1" lang="ja-JP" altLang="en-US" sz="2800" dirty="0"/>
          </a:p>
        </p:txBody>
      </p:sp>
    </p:spTree>
    <p:extLst>
      <p:ext uri="{BB962C8B-B14F-4D97-AF65-F5344CB8AC3E}">
        <p14:creationId xmlns:p14="http://schemas.microsoft.com/office/powerpoint/2010/main" val="1824215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テキスト ボックス 61"/>
          <p:cNvSpPr txBox="1"/>
          <p:nvPr/>
        </p:nvSpPr>
        <p:spPr>
          <a:xfrm>
            <a:off x="-98529" y="0"/>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4400" dirty="0" smtClean="0"/>
              <a:t>Approximated approaches</a:t>
            </a:r>
            <a:endParaRPr lang="ja-JP" altLang="en-US" sz="4400" dirty="0"/>
          </a:p>
        </p:txBody>
      </p:sp>
      <p:sp>
        <p:nvSpPr>
          <p:cNvPr id="4" name="正方形/長方形 3"/>
          <p:cNvSpPr/>
          <p:nvPr/>
        </p:nvSpPr>
        <p:spPr>
          <a:xfrm>
            <a:off x="107504" y="980728"/>
            <a:ext cx="9252520" cy="1200329"/>
          </a:xfrm>
          <a:prstGeom prst="rect">
            <a:avLst/>
          </a:prstGeom>
        </p:spPr>
        <p:txBody>
          <a:bodyPr wrap="square">
            <a:spAutoFit/>
          </a:bodyPr>
          <a:lstStyle/>
          <a:p>
            <a:pPr lvl="0"/>
            <a:r>
              <a:rPr lang="en-US" altLang="ja-JP" sz="2400" dirty="0" smtClean="0">
                <a:solidFill>
                  <a:schemeClr val="bg2">
                    <a:lumMod val="10000"/>
                  </a:schemeClr>
                </a:solidFill>
              </a:rPr>
              <a:t>For the multi-electronic Hamiltonian, however,  </a:t>
            </a:r>
          </a:p>
          <a:p>
            <a:pPr lvl="0"/>
            <a:r>
              <a:rPr lang="en-US" altLang="ja-JP" sz="2400" dirty="0" smtClean="0">
                <a:solidFill>
                  <a:schemeClr val="bg2">
                    <a:lumMod val="10000"/>
                  </a:schemeClr>
                </a:solidFill>
              </a:rPr>
              <a:t>we cannot find a perfectly-decoupled Hamiltonian.</a:t>
            </a:r>
          </a:p>
          <a:p>
            <a:pPr lvl="0"/>
            <a:r>
              <a:rPr lang="en-US" altLang="ja-JP" sz="2400" dirty="0" smtClean="0">
                <a:solidFill>
                  <a:schemeClr val="bg2">
                    <a:lumMod val="10000"/>
                  </a:schemeClr>
                </a:solidFill>
              </a:rPr>
              <a:t>(Two-component methods require approximations.) </a:t>
            </a:r>
            <a:endParaRPr lang="ja-JP" altLang="en-US" sz="2400" dirty="0">
              <a:solidFill>
                <a:schemeClr val="bg2">
                  <a:lumMod val="10000"/>
                </a:schemeClr>
              </a:solidFill>
            </a:endParaRPr>
          </a:p>
        </p:txBody>
      </p:sp>
      <p:sp>
        <p:nvSpPr>
          <p:cNvPr id="5" name="テキスト ボックス 4"/>
          <p:cNvSpPr txBox="1"/>
          <p:nvPr/>
        </p:nvSpPr>
        <p:spPr>
          <a:xfrm>
            <a:off x="107504" y="2636912"/>
            <a:ext cx="9001000" cy="3416320"/>
          </a:xfrm>
          <a:prstGeom prst="rect">
            <a:avLst/>
          </a:prstGeom>
          <a:noFill/>
        </p:spPr>
        <p:txBody>
          <a:bodyPr wrap="square" rtlCol="0">
            <a:spAutoFit/>
          </a:bodyPr>
          <a:lstStyle/>
          <a:p>
            <a:pPr marL="342900" indent="-342900">
              <a:buFont typeface="Wingdings" panose="05000000000000000000" pitchFamily="2" charset="2"/>
              <a:buChar char="ü"/>
            </a:pPr>
            <a:r>
              <a:rPr kumimoji="1" lang="en-US" altLang="ja-JP" sz="2400" dirty="0" smtClean="0">
                <a:solidFill>
                  <a:schemeClr val="accent4">
                    <a:lumMod val="60000"/>
                    <a:lumOff val="40000"/>
                  </a:schemeClr>
                </a:solidFill>
              </a:rPr>
              <a:t>Two component methods (X2C, IOTC, IODKH, ZORA, </a:t>
            </a:r>
            <a:r>
              <a:rPr kumimoji="1" lang="en-US" altLang="ja-JP" sz="2400" dirty="0" err="1" smtClean="0">
                <a:solidFill>
                  <a:schemeClr val="accent4">
                    <a:lumMod val="60000"/>
                    <a:lumOff val="40000"/>
                  </a:schemeClr>
                </a:solidFill>
              </a:rPr>
              <a:t>Breit</a:t>
            </a:r>
            <a:r>
              <a:rPr kumimoji="1" lang="en-US" altLang="ja-JP" sz="2400" dirty="0" smtClean="0">
                <a:solidFill>
                  <a:schemeClr val="accent4">
                    <a:lumMod val="60000"/>
                    <a:lumOff val="40000"/>
                  </a:schemeClr>
                </a:solidFill>
              </a:rPr>
              <a:t> Pauli…)</a:t>
            </a:r>
            <a:endParaRPr lang="en-US" altLang="ja-JP" sz="2400" dirty="0" smtClean="0">
              <a:solidFill>
                <a:schemeClr val="accent4">
                  <a:lumMod val="60000"/>
                  <a:lumOff val="40000"/>
                </a:schemeClr>
              </a:solidFill>
            </a:endParaRPr>
          </a:p>
          <a:p>
            <a:pPr marL="285750" indent="-285750">
              <a:buFont typeface="Arial" panose="020B0604020202020204" pitchFamily="34" charset="0"/>
              <a:buChar char="•"/>
            </a:pPr>
            <a:r>
              <a:rPr lang="en-US" altLang="ja-JP" sz="2400" dirty="0" smtClean="0">
                <a:solidFill>
                  <a:schemeClr val="accent6">
                    <a:lumMod val="60000"/>
                    <a:lumOff val="40000"/>
                  </a:schemeClr>
                </a:solidFill>
              </a:rPr>
              <a:t>spin-dependent method (two-component)</a:t>
            </a:r>
            <a:endParaRPr lang="en-US" altLang="ja-JP" sz="2400" dirty="0">
              <a:solidFill>
                <a:schemeClr val="accent6">
                  <a:lumMod val="60000"/>
                  <a:lumOff val="40000"/>
                </a:schemeClr>
              </a:solidFill>
            </a:endParaRPr>
          </a:p>
          <a:p>
            <a:pPr marL="285750" indent="-285750">
              <a:buFont typeface="Arial" panose="020B0604020202020204" pitchFamily="34" charset="0"/>
              <a:buChar char="•"/>
            </a:pPr>
            <a:r>
              <a:rPr lang="en-US" altLang="ja-JP" sz="2400" dirty="0" smtClean="0">
                <a:solidFill>
                  <a:schemeClr val="accent2">
                    <a:lumMod val="60000"/>
                    <a:lumOff val="40000"/>
                  </a:schemeClr>
                </a:solidFill>
              </a:rPr>
              <a:t>spin-free method (reduced to one-component method)</a:t>
            </a:r>
            <a:endParaRPr kumimoji="1" lang="en-US" altLang="ja-JP" sz="2400" dirty="0" smtClean="0">
              <a:solidFill>
                <a:schemeClr val="accent2">
                  <a:lumMod val="60000"/>
                  <a:lumOff val="40000"/>
                </a:schemeClr>
              </a:solidFill>
            </a:endParaRPr>
          </a:p>
          <a:p>
            <a:r>
              <a:rPr lang="en-US" altLang="ja-JP" sz="2400" dirty="0" smtClean="0">
                <a:solidFill>
                  <a:schemeClr val="bg2">
                    <a:lumMod val="10000"/>
                  </a:schemeClr>
                </a:solidFill>
              </a:rPr>
              <a:t>Hamiltonian becomes too complicated but some of the methods well reproduce four-component results with less computational cost.</a:t>
            </a:r>
            <a:endParaRPr lang="en-US" altLang="ja-JP" sz="2400" dirty="0">
              <a:solidFill>
                <a:schemeClr val="bg2">
                  <a:lumMod val="10000"/>
                </a:schemeClr>
              </a:solidFill>
            </a:endParaRPr>
          </a:p>
          <a:p>
            <a:endParaRPr kumimoji="1" lang="en-US" altLang="ja-JP" sz="2400" dirty="0" smtClean="0">
              <a:solidFill>
                <a:schemeClr val="bg2">
                  <a:lumMod val="10000"/>
                </a:schemeClr>
              </a:solidFill>
            </a:endParaRPr>
          </a:p>
          <a:p>
            <a:endParaRPr lang="en-US" altLang="ja-JP" sz="2400" dirty="0">
              <a:solidFill>
                <a:schemeClr val="bg2">
                  <a:lumMod val="10000"/>
                </a:schemeClr>
              </a:solidFill>
            </a:endParaRPr>
          </a:p>
          <a:p>
            <a:pPr marL="342900" indent="-342900">
              <a:buFont typeface="Wingdings" panose="05000000000000000000" pitchFamily="2" charset="2"/>
              <a:buChar char="ü"/>
            </a:pPr>
            <a:r>
              <a:rPr kumimoji="1" lang="en-US" altLang="ja-JP" sz="2400" dirty="0" smtClean="0">
                <a:solidFill>
                  <a:schemeClr val="bg2">
                    <a:lumMod val="10000"/>
                  </a:schemeClr>
                </a:solidFill>
              </a:rPr>
              <a:t>NR Hamiltonian + </a:t>
            </a:r>
            <a:r>
              <a:rPr kumimoji="1" lang="en-US" altLang="ja-JP" sz="2400" dirty="0" smtClean="0">
                <a:solidFill>
                  <a:schemeClr val="accent4">
                    <a:lumMod val="60000"/>
                    <a:lumOff val="40000"/>
                  </a:schemeClr>
                </a:solidFill>
              </a:rPr>
              <a:t>relativistic effective core potential method (RECP)</a:t>
            </a:r>
          </a:p>
          <a:p>
            <a:r>
              <a:rPr lang="en-US" altLang="ja-JP" sz="2400" dirty="0" smtClean="0">
                <a:solidFill>
                  <a:schemeClr val="bg2">
                    <a:lumMod val="10000"/>
                  </a:schemeClr>
                </a:solidFill>
              </a:rPr>
              <a:t>(one component method. We can use NR programs with modification.)</a:t>
            </a:r>
            <a:r>
              <a:rPr kumimoji="1" lang="en-US" altLang="ja-JP" sz="2400" dirty="0" smtClean="0">
                <a:solidFill>
                  <a:schemeClr val="bg2">
                    <a:lumMod val="10000"/>
                  </a:schemeClr>
                </a:solidFill>
              </a:rPr>
              <a:t> </a:t>
            </a:r>
            <a:endParaRPr kumimoji="1" lang="ja-JP" altLang="en-US" sz="2400" dirty="0">
              <a:solidFill>
                <a:schemeClr val="bg2">
                  <a:lumMod val="10000"/>
                </a:schemeClr>
              </a:solidFill>
            </a:endParaRPr>
          </a:p>
        </p:txBody>
      </p:sp>
    </p:spTree>
    <p:extLst>
      <p:ext uri="{BB962C8B-B14F-4D97-AF65-F5344CB8AC3E}">
        <p14:creationId xmlns:p14="http://schemas.microsoft.com/office/powerpoint/2010/main" val="1505986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8529" y="0"/>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kumimoji="1" lang="en-US" altLang="ja-JP" sz="4400" dirty="0" smtClean="0"/>
              <a:t>Outline</a:t>
            </a:r>
            <a:endParaRPr kumimoji="1" lang="ja-JP" altLang="en-US" sz="4400" dirty="0"/>
          </a:p>
        </p:txBody>
      </p:sp>
      <p:sp>
        <p:nvSpPr>
          <p:cNvPr id="4" name="Text Box 66"/>
          <p:cNvSpPr txBox="1">
            <a:spLocks noChangeArrowheads="1"/>
          </p:cNvSpPr>
          <p:nvPr/>
        </p:nvSpPr>
        <p:spPr bwMode="auto">
          <a:xfrm>
            <a:off x="144017" y="764704"/>
            <a:ext cx="8892480" cy="6032421"/>
          </a:xfrm>
          <a:prstGeom prst="rect">
            <a:avLst/>
          </a:prstGeom>
          <a:noFill/>
          <a:ln w="9525">
            <a:noFill/>
            <a:miter lim="800000"/>
            <a:headEnd/>
            <a:tailEnd/>
          </a:ln>
        </p:spPr>
        <p:txBody>
          <a:bodyPr wrap="square">
            <a:spAutoFit/>
          </a:bodyPr>
          <a:lstStyle/>
          <a:p>
            <a:pPr marL="342900" indent="-342900"/>
            <a:r>
              <a:rPr lang="en-US" altLang="ja-JP" sz="2800" dirty="0" smtClean="0">
                <a:solidFill>
                  <a:schemeClr val="tx2">
                    <a:lumMod val="20000"/>
                    <a:lumOff val="80000"/>
                  </a:schemeClr>
                </a:solidFill>
              </a:rPr>
              <a:t>Fundamental</a:t>
            </a:r>
            <a:endParaRPr lang="en-US" altLang="ja-JP" sz="3600" dirty="0" smtClean="0">
              <a:solidFill>
                <a:schemeClr val="tx2">
                  <a:lumMod val="20000"/>
                  <a:lumOff val="80000"/>
                </a:schemeClr>
              </a:solidFill>
            </a:endParaRPr>
          </a:p>
          <a:p>
            <a:pPr marL="342900" indent="-342900"/>
            <a:r>
              <a:rPr lang="en-US" altLang="ja-JP" sz="3600" dirty="0" smtClean="0">
                <a:solidFill>
                  <a:schemeClr val="tx2">
                    <a:lumMod val="20000"/>
                    <a:lumOff val="80000"/>
                  </a:schemeClr>
                </a:solidFill>
              </a:rPr>
              <a:t>Theoretical approaches </a:t>
            </a:r>
          </a:p>
          <a:p>
            <a:pPr marL="342900" indent="-342900"/>
            <a:r>
              <a:rPr lang="en-US" altLang="ja-JP" sz="3600" dirty="0" smtClean="0">
                <a:solidFill>
                  <a:schemeClr val="tx2">
                    <a:lumMod val="20000"/>
                    <a:lumOff val="80000"/>
                  </a:schemeClr>
                </a:solidFill>
              </a:rPr>
              <a:t>of relativistic quantum chemistry</a:t>
            </a:r>
          </a:p>
          <a:p>
            <a:pPr marL="342900" indent="-342900"/>
            <a:endParaRPr lang="en-US" altLang="ja-JP" dirty="0" smtClean="0">
              <a:solidFill>
                <a:schemeClr val="tx2">
                  <a:lumMod val="50000"/>
                </a:schemeClr>
              </a:solidFill>
            </a:endParaRPr>
          </a:p>
          <a:p>
            <a:pPr marL="342900" lvl="0" indent="-342900"/>
            <a:r>
              <a:rPr lang="en-US" altLang="ja-JP" sz="2800" dirty="0" smtClean="0">
                <a:solidFill>
                  <a:srgbClr val="E40059">
                    <a:lumMod val="60000"/>
                    <a:lumOff val="40000"/>
                  </a:srgbClr>
                </a:solidFill>
              </a:rPr>
              <a:t>Review</a:t>
            </a:r>
            <a:endParaRPr lang="en-US" altLang="ja-JP" sz="3600" dirty="0" smtClean="0">
              <a:solidFill>
                <a:schemeClr val="tx2">
                  <a:lumMod val="50000"/>
                </a:schemeClr>
              </a:solidFill>
            </a:endParaRPr>
          </a:p>
          <a:p>
            <a:pPr marL="342900" indent="-342900"/>
            <a:r>
              <a:rPr lang="en-US" altLang="ja-JP" sz="3600" dirty="0" smtClean="0">
                <a:solidFill>
                  <a:schemeClr val="tx1">
                    <a:lumMod val="60000"/>
                    <a:lumOff val="40000"/>
                  </a:schemeClr>
                </a:solidFill>
              </a:rPr>
              <a:t>Relativistic effects in chemistry</a:t>
            </a:r>
          </a:p>
          <a:p>
            <a:pPr marL="342900" lvl="0" indent="-342900"/>
            <a:endParaRPr lang="en-US" altLang="ja-JP" sz="2000" dirty="0" smtClean="0">
              <a:solidFill>
                <a:srgbClr val="E40059">
                  <a:lumMod val="60000"/>
                  <a:lumOff val="40000"/>
                </a:srgbClr>
              </a:solidFill>
            </a:endParaRPr>
          </a:p>
          <a:p>
            <a:pPr marL="342900" lvl="0" indent="-342900"/>
            <a:r>
              <a:rPr lang="en-US" altLang="ja-JP" sz="2800" dirty="0" smtClean="0">
                <a:solidFill>
                  <a:schemeClr val="tx2">
                    <a:lumMod val="20000"/>
                    <a:lumOff val="80000"/>
                  </a:schemeClr>
                </a:solidFill>
              </a:rPr>
              <a:t>Application 1</a:t>
            </a:r>
          </a:p>
          <a:p>
            <a:pPr marL="342900" indent="-342900"/>
            <a:r>
              <a:rPr lang="en-US" altLang="ja-JP" sz="3600" dirty="0" smtClean="0">
                <a:solidFill>
                  <a:schemeClr val="tx2">
                    <a:lumMod val="20000"/>
                    <a:lumOff val="80000"/>
                  </a:schemeClr>
                </a:solidFill>
              </a:rPr>
              <a:t>Electron EDM (Fundamental Physics)</a:t>
            </a:r>
          </a:p>
          <a:p>
            <a:pPr marL="342900" lvl="0" indent="-342900"/>
            <a:endParaRPr lang="en-US" altLang="ja-JP" sz="2000" dirty="0">
              <a:solidFill>
                <a:schemeClr val="tx2">
                  <a:lumMod val="20000"/>
                  <a:lumOff val="80000"/>
                </a:schemeClr>
              </a:solidFill>
            </a:endParaRPr>
          </a:p>
          <a:p>
            <a:pPr marL="342900" lvl="0" indent="-342900"/>
            <a:r>
              <a:rPr lang="en-US" altLang="ja-JP" sz="2800" dirty="0" smtClean="0">
                <a:solidFill>
                  <a:schemeClr val="tx2">
                    <a:lumMod val="20000"/>
                    <a:lumOff val="80000"/>
                  </a:schemeClr>
                </a:solidFill>
              </a:rPr>
              <a:t>Application 2</a:t>
            </a:r>
            <a:endParaRPr lang="en-US" altLang="ja-JP" sz="3600" dirty="0" smtClean="0">
              <a:solidFill>
                <a:schemeClr val="tx2">
                  <a:lumMod val="20000"/>
                  <a:lumOff val="80000"/>
                </a:schemeClr>
              </a:solidFill>
            </a:endParaRPr>
          </a:p>
          <a:p>
            <a:pPr marL="342900" indent="-342900"/>
            <a:r>
              <a:rPr lang="en-US" altLang="ja-JP" sz="3600" dirty="0" smtClean="0">
                <a:solidFill>
                  <a:schemeClr val="tx2">
                    <a:lumMod val="20000"/>
                    <a:lumOff val="80000"/>
                  </a:schemeClr>
                </a:solidFill>
              </a:rPr>
              <a:t>Nuclear volume effects </a:t>
            </a:r>
          </a:p>
          <a:p>
            <a:pPr marL="342900" indent="-342900"/>
            <a:r>
              <a:rPr lang="en-US" altLang="ja-JP" sz="3600" dirty="0" smtClean="0">
                <a:solidFill>
                  <a:schemeClr val="tx2">
                    <a:lumMod val="20000"/>
                    <a:lumOff val="80000"/>
                  </a:schemeClr>
                </a:solidFill>
              </a:rPr>
              <a:t>in isotope fractionation (Geochemistry)</a:t>
            </a:r>
            <a:endParaRPr lang="en-US" altLang="ja-JP" sz="3600" dirty="0">
              <a:solidFill>
                <a:schemeClr val="tx2">
                  <a:lumMod val="20000"/>
                  <a:lumOff val="80000"/>
                </a:schemeClr>
              </a:solidFill>
            </a:endParaRPr>
          </a:p>
        </p:txBody>
      </p:sp>
    </p:spTree>
    <p:extLst>
      <p:ext uri="{BB962C8B-B14F-4D97-AF65-F5344CB8AC3E}">
        <p14:creationId xmlns:p14="http://schemas.microsoft.com/office/powerpoint/2010/main" val="179485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5"/>
          <p:cNvSpPr>
            <a:spLocks noChangeArrowheads="1"/>
          </p:cNvSpPr>
          <p:nvPr/>
        </p:nvSpPr>
        <p:spPr bwMode="auto">
          <a:xfrm>
            <a:off x="0" y="256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38917" name="Rectangle 7"/>
          <p:cNvSpPr>
            <a:spLocks noChangeArrowheads="1"/>
          </p:cNvSpPr>
          <p:nvPr/>
        </p:nvSpPr>
        <p:spPr bwMode="auto">
          <a:xfrm>
            <a:off x="323528" y="836712"/>
            <a:ext cx="854551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457200" indent="-457200" eaLnBrk="1" hangingPunct="1">
              <a:buFont typeface="Arial" panose="020B0604020202020204" pitchFamily="34" charset="0"/>
              <a:buChar char="•"/>
            </a:pPr>
            <a:r>
              <a:rPr lang="en-US" altLang="ja-JP" sz="2800" dirty="0" smtClean="0">
                <a:solidFill>
                  <a:srgbClr val="000000"/>
                </a:solidFill>
              </a:rPr>
              <a:t>Hydrogen-like atom with atomic number Z</a:t>
            </a:r>
            <a:endParaRPr lang="ja-JP" altLang="en-US" sz="2800" dirty="0">
              <a:solidFill>
                <a:srgbClr val="000000"/>
              </a:solidFill>
            </a:endParaRPr>
          </a:p>
          <a:p>
            <a:pPr eaLnBrk="1" hangingPunct="1">
              <a:lnSpc>
                <a:spcPct val="150000"/>
              </a:lnSpc>
            </a:pPr>
            <a:r>
              <a:rPr lang="en-US" altLang="ja-JP" sz="2800" dirty="0" smtClean="0">
                <a:solidFill>
                  <a:srgbClr val="000000"/>
                </a:solidFill>
              </a:rPr>
              <a:t>            Speed of 1s electron</a:t>
            </a:r>
          </a:p>
          <a:p>
            <a:pPr eaLnBrk="1" hangingPunct="1">
              <a:lnSpc>
                <a:spcPct val="150000"/>
              </a:lnSpc>
            </a:pPr>
            <a:r>
              <a:rPr lang="en-US" altLang="ja-JP" sz="2800" dirty="0">
                <a:solidFill>
                  <a:srgbClr val="000000"/>
                </a:solidFill>
              </a:rPr>
              <a:t> </a:t>
            </a:r>
            <a:r>
              <a:rPr lang="en-US" altLang="ja-JP" sz="2800" dirty="0" smtClean="0">
                <a:solidFill>
                  <a:srgbClr val="000000"/>
                </a:solidFill>
              </a:rPr>
              <a:t>           Speed of light</a:t>
            </a:r>
            <a:endParaRPr lang="en-US" altLang="ja-JP" sz="3600" dirty="0">
              <a:solidFill>
                <a:srgbClr val="000000"/>
              </a:solidFill>
            </a:endParaRPr>
          </a:p>
        </p:txBody>
      </p:sp>
      <p:sp>
        <p:nvSpPr>
          <p:cNvPr id="38918" name="Rectangle 13"/>
          <p:cNvSpPr>
            <a:spLocks noChangeArrowheads="1"/>
          </p:cNvSpPr>
          <p:nvPr/>
        </p:nvSpPr>
        <p:spPr bwMode="auto">
          <a:xfrm>
            <a:off x="0" y="908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38919" name="Rectangle 18"/>
          <p:cNvSpPr>
            <a:spLocks noChangeArrowheads="1"/>
          </p:cNvSpPr>
          <p:nvPr/>
        </p:nvSpPr>
        <p:spPr bwMode="auto">
          <a:xfrm>
            <a:off x="0" y="3004270"/>
            <a:ext cx="4067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en-US" altLang="ja-JP" dirty="0" smtClean="0"/>
              <a:t>Relativistic increase of electron mass</a:t>
            </a:r>
            <a:endParaRPr lang="ja-JP" altLang="en-US" dirty="0"/>
          </a:p>
        </p:txBody>
      </p:sp>
      <p:graphicFrame>
        <p:nvGraphicFramePr>
          <p:cNvPr id="38920" name="Object 19"/>
          <p:cNvGraphicFramePr>
            <a:graphicFrameLocks noChangeAspect="1"/>
          </p:cNvGraphicFramePr>
          <p:nvPr>
            <p:extLst>
              <p:ext uri="{D42A27DB-BD31-4B8C-83A1-F6EECF244321}">
                <p14:modId xmlns:p14="http://schemas.microsoft.com/office/powerpoint/2010/main" val="2928047023"/>
              </p:ext>
            </p:extLst>
          </p:nvPr>
        </p:nvGraphicFramePr>
        <p:xfrm>
          <a:off x="754063" y="3354586"/>
          <a:ext cx="2305050" cy="585788"/>
        </p:xfrm>
        <a:graphic>
          <a:graphicData uri="http://schemas.openxmlformats.org/presentationml/2006/ole">
            <mc:AlternateContent xmlns:mc="http://schemas.openxmlformats.org/markup-compatibility/2006">
              <mc:Choice xmlns:v="urn:schemas-microsoft-com:vml" Requires="v">
                <p:oleObj spid="_x0000_s51590" name="数式" r:id="rId4" imgW="1130300" imgH="279400" progId="Equation.3">
                  <p:embed/>
                </p:oleObj>
              </mc:Choice>
              <mc:Fallback>
                <p:oleObj name="数式" r:id="rId4" imgW="1130300" imgH="279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063" y="3354586"/>
                        <a:ext cx="2305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1" name="Rectangle 20"/>
          <p:cNvSpPr>
            <a:spLocks noChangeArrowheads="1"/>
          </p:cNvSpPr>
          <p:nvPr/>
        </p:nvSpPr>
        <p:spPr bwMode="auto">
          <a:xfrm>
            <a:off x="467544" y="4365501"/>
            <a:ext cx="33843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en-US" altLang="ja-JP" dirty="0" smtClean="0"/>
              <a:t>1sorbital energy and Bohr radius</a:t>
            </a:r>
            <a:endParaRPr lang="ja-JP" altLang="en-US" dirty="0"/>
          </a:p>
        </p:txBody>
      </p:sp>
      <p:sp>
        <p:nvSpPr>
          <p:cNvPr id="38922" name="Rectangle 22"/>
          <p:cNvSpPr>
            <a:spLocks noChangeArrowheads="1"/>
          </p:cNvSpPr>
          <p:nvPr/>
        </p:nvSpPr>
        <p:spPr bwMode="auto">
          <a:xfrm>
            <a:off x="4788025" y="4797152"/>
            <a:ext cx="374441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800" dirty="0" smtClean="0">
                <a:solidFill>
                  <a:schemeClr val="accent6">
                    <a:lumMod val="60000"/>
                    <a:lumOff val="40000"/>
                  </a:schemeClr>
                </a:solidFill>
              </a:rPr>
              <a:t>Orbital energy:</a:t>
            </a:r>
          </a:p>
          <a:p>
            <a:pPr eaLnBrk="1" hangingPunct="1"/>
            <a:r>
              <a:rPr lang="en-US" altLang="ja-JP" sz="2800" dirty="0" smtClean="0">
                <a:solidFill>
                  <a:schemeClr val="tx2">
                    <a:lumMod val="50000"/>
                  </a:schemeClr>
                </a:solidFill>
              </a:rPr>
              <a:t>1.23 times </a:t>
            </a:r>
            <a:r>
              <a:rPr lang="en-US" altLang="ja-JP" sz="2800" dirty="0" smtClean="0">
                <a:solidFill>
                  <a:schemeClr val="accent6">
                    <a:lumMod val="60000"/>
                    <a:lumOff val="40000"/>
                  </a:schemeClr>
                </a:solidFill>
              </a:rPr>
              <a:t>stabilized </a:t>
            </a:r>
          </a:p>
          <a:p>
            <a:pPr eaLnBrk="1" hangingPunct="1"/>
            <a:r>
              <a:rPr lang="en-US" altLang="ja-JP" sz="2800" dirty="0" smtClean="0">
                <a:solidFill>
                  <a:schemeClr val="accent4">
                    <a:lumMod val="60000"/>
                    <a:lumOff val="40000"/>
                  </a:schemeClr>
                </a:solidFill>
              </a:rPr>
              <a:t>Orbital radius</a:t>
            </a:r>
            <a:r>
              <a:rPr lang="en-US" altLang="ja-JP" sz="2800" dirty="0" smtClean="0">
                <a:solidFill>
                  <a:schemeClr val="tx2">
                    <a:lumMod val="50000"/>
                  </a:schemeClr>
                </a:solidFill>
              </a:rPr>
              <a:t>:</a:t>
            </a:r>
          </a:p>
          <a:p>
            <a:pPr eaLnBrk="1" hangingPunct="1"/>
            <a:r>
              <a:rPr lang="en-US" altLang="ja-JP" sz="2800" dirty="0" smtClean="0">
                <a:solidFill>
                  <a:schemeClr val="tx2">
                    <a:lumMod val="50000"/>
                  </a:schemeClr>
                </a:solidFill>
              </a:rPr>
              <a:t>0.2 times </a:t>
            </a:r>
            <a:r>
              <a:rPr lang="en-US" altLang="ja-JP" sz="2800" dirty="0" smtClean="0">
                <a:solidFill>
                  <a:schemeClr val="accent4">
                    <a:lumMod val="60000"/>
                    <a:lumOff val="40000"/>
                  </a:schemeClr>
                </a:solidFill>
              </a:rPr>
              <a:t>contracted</a:t>
            </a:r>
            <a:endParaRPr lang="ja-JP" altLang="en-US" sz="2800" dirty="0">
              <a:solidFill>
                <a:schemeClr val="accent4">
                  <a:lumMod val="60000"/>
                  <a:lumOff val="40000"/>
                </a:schemeClr>
              </a:solidFill>
            </a:endParaRPr>
          </a:p>
        </p:txBody>
      </p:sp>
      <p:grpSp>
        <p:nvGrpSpPr>
          <p:cNvPr id="7" name="グループ化 6"/>
          <p:cNvGrpSpPr/>
          <p:nvPr/>
        </p:nvGrpSpPr>
        <p:grpSpPr>
          <a:xfrm>
            <a:off x="827584" y="5949280"/>
            <a:ext cx="2700337" cy="496887"/>
            <a:chOff x="719138" y="5192713"/>
            <a:chExt cx="2700337" cy="496887"/>
          </a:xfrm>
        </p:grpSpPr>
        <p:sp>
          <p:nvSpPr>
            <p:cNvPr id="38923" name="Oval 25"/>
            <p:cNvSpPr>
              <a:spLocks noChangeArrowheads="1"/>
            </p:cNvSpPr>
            <p:nvPr/>
          </p:nvSpPr>
          <p:spPr bwMode="auto">
            <a:xfrm>
              <a:off x="2482850" y="5229225"/>
              <a:ext cx="431800" cy="433388"/>
            </a:xfrm>
            <a:prstGeom prst="ellipse">
              <a:avLst/>
            </a:prstGeom>
            <a:gradFill rotWithShape="1">
              <a:gsLst>
                <a:gs pos="0">
                  <a:srgbClr val="FF33CC"/>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graphicFrame>
          <p:nvGraphicFramePr>
            <p:cNvPr id="38925" name="Object 21"/>
            <p:cNvGraphicFramePr>
              <a:graphicFrameLocks noChangeAspect="1"/>
            </p:cNvGraphicFramePr>
            <p:nvPr>
              <p:extLst>
                <p:ext uri="{D42A27DB-BD31-4B8C-83A1-F6EECF244321}">
                  <p14:modId xmlns:p14="http://schemas.microsoft.com/office/powerpoint/2010/main" val="3615627082"/>
                </p:ext>
              </p:extLst>
            </p:nvPr>
          </p:nvGraphicFramePr>
          <p:xfrm>
            <a:off x="719138" y="5192713"/>
            <a:ext cx="2700337" cy="496887"/>
          </p:xfrm>
          <a:graphic>
            <a:graphicData uri="http://schemas.openxmlformats.org/presentationml/2006/ole">
              <mc:AlternateContent xmlns:mc="http://schemas.openxmlformats.org/markup-compatibility/2006">
                <mc:Choice xmlns:v="urn:schemas-microsoft-com:vml" Requires="v">
                  <p:oleObj spid="_x0000_s51591" name="数式" r:id="rId6" imgW="1346200" imgH="241300" progId="Equation.3">
                    <p:embed/>
                  </p:oleObj>
                </mc:Choice>
                <mc:Fallback>
                  <p:oleObj name="数式" r:id="rId6" imgW="13462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138" y="5192713"/>
                          <a:ext cx="27003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8" name="グループ化 7"/>
          <p:cNvGrpSpPr/>
          <p:nvPr/>
        </p:nvGrpSpPr>
        <p:grpSpPr>
          <a:xfrm>
            <a:off x="1043608" y="4797152"/>
            <a:ext cx="1924050" cy="962025"/>
            <a:chOff x="935038" y="5734050"/>
            <a:chExt cx="1924050" cy="962025"/>
          </a:xfrm>
        </p:grpSpPr>
        <p:sp>
          <p:nvSpPr>
            <p:cNvPr id="38924" name="Oval 26"/>
            <p:cNvSpPr>
              <a:spLocks noChangeArrowheads="1"/>
            </p:cNvSpPr>
            <p:nvPr/>
          </p:nvSpPr>
          <p:spPr bwMode="auto">
            <a:xfrm>
              <a:off x="1763713" y="5805488"/>
              <a:ext cx="431800" cy="433387"/>
            </a:xfrm>
            <a:prstGeom prst="ellipse">
              <a:avLst/>
            </a:prstGeom>
            <a:gradFill rotWithShape="1">
              <a:gsLst>
                <a:gs pos="0">
                  <a:srgbClr val="FF33CC"/>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graphicFrame>
          <p:nvGraphicFramePr>
            <p:cNvPr id="38926" name="Object 2"/>
            <p:cNvGraphicFramePr>
              <a:graphicFrameLocks noChangeAspect="1"/>
            </p:cNvGraphicFramePr>
            <p:nvPr>
              <p:extLst>
                <p:ext uri="{D42A27DB-BD31-4B8C-83A1-F6EECF244321}">
                  <p14:modId xmlns:p14="http://schemas.microsoft.com/office/powerpoint/2010/main" val="2085305896"/>
                </p:ext>
              </p:extLst>
            </p:nvPr>
          </p:nvGraphicFramePr>
          <p:xfrm>
            <a:off x="935038" y="5734050"/>
            <a:ext cx="1924050" cy="962025"/>
          </p:xfrm>
          <a:graphic>
            <a:graphicData uri="http://schemas.openxmlformats.org/presentationml/2006/ole">
              <mc:AlternateContent xmlns:mc="http://schemas.openxmlformats.org/markup-compatibility/2006">
                <mc:Choice xmlns:v="urn:schemas-microsoft-com:vml" Requires="v">
                  <p:oleObj spid="_x0000_s51592" name="数式" r:id="rId8" imgW="965200" imgH="482600" progId="Equation.3">
                    <p:embed/>
                  </p:oleObj>
                </mc:Choice>
                <mc:Fallback>
                  <p:oleObj name="数式" r:id="rId8" imgW="965200" imgH="482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5038" y="5734050"/>
                          <a:ext cx="1924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8927" name="Rectangle 27"/>
          <p:cNvSpPr>
            <a:spLocks noChangeArrowheads="1"/>
          </p:cNvSpPr>
          <p:nvPr/>
        </p:nvSpPr>
        <p:spPr bwMode="auto">
          <a:xfrm>
            <a:off x="179512" y="2924944"/>
            <a:ext cx="3816350" cy="1081088"/>
          </a:xfrm>
          <a:prstGeom prst="rect">
            <a:avLst/>
          </a:prstGeom>
          <a:noFill/>
          <a:ln w="57150">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38928" name="Rectangle 28"/>
          <p:cNvSpPr>
            <a:spLocks noChangeArrowheads="1"/>
          </p:cNvSpPr>
          <p:nvPr/>
        </p:nvSpPr>
        <p:spPr bwMode="auto">
          <a:xfrm>
            <a:off x="143446" y="4292476"/>
            <a:ext cx="4213225" cy="2233613"/>
          </a:xfrm>
          <a:prstGeom prst="rect">
            <a:avLst/>
          </a:prstGeom>
          <a:noFill/>
          <a:ln w="57150">
            <a:solidFill>
              <a:srgbClr val="FF99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38929" name="Rectangle 30"/>
          <p:cNvSpPr>
            <a:spLocks noChangeArrowheads="1"/>
          </p:cNvSpPr>
          <p:nvPr/>
        </p:nvSpPr>
        <p:spPr bwMode="auto">
          <a:xfrm>
            <a:off x="4788024" y="2708920"/>
            <a:ext cx="2557688" cy="954107"/>
          </a:xfrm>
          <a:prstGeom prst="rect">
            <a:avLst/>
          </a:prstGeom>
          <a:solidFill>
            <a:schemeClr val="accent5">
              <a:lumMod val="20000"/>
              <a:lumOff val="80000"/>
            </a:schemeClr>
          </a:solidFill>
          <a:ln>
            <a:noFill/>
          </a:ln>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800" dirty="0" smtClean="0">
                <a:solidFill>
                  <a:schemeClr val="tx2">
                    <a:lumMod val="50000"/>
                  </a:schemeClr>
                </a:solidFill>
              </a:rPr>
              <a:t>Speed ratio  </a:t>
            </a:r>
          </a:p>
          <a:p>
            <a:pPr eaLnBrk="1" hangingPunct="1"/>
            <a:r>
              <a:rPr lang="en-US" altLang="ja-JP" sz="2800" i="1" dirty="0" smtClean="0">
                <a:solidFill>
                  <a:schemeClr val="tx2">
                    <a:lumMod val="50000"/>
                  </a:schemeClr>
                </a:solidFill>
                <a:latin typeface="Symbol" panose="05050102010706020507" pitchFamily="18" charset="2"/>
              </a:rPr>
              <a:t>b  </a:t>
            </a:r>
            <a:r>
              <a:rPr lang="en-US" altLang="ja-JP" sz="2800" i="1" dirty="0" smtClean="0">
                <a:solidFill>
                  <a:schemeClr val="tx2">
                    <a:lumMod val="50000"/>
                  </a:schemeClr>
                </a:solidFill>
              </a:rPr>
              <a:t>= Z/c = Z/</a:t>
            </a:r>
            <a:r>
              <a:rPr lang="en-US" altLang="ja-JP" sz="2800" dirty="0" smtClean="0">
                <a:solidFill>
                  <a:schemeClr val="tx2">
                    <a:lumMod val="50000"/>
                  </a:schemeClr>
                </a:solidFill>
              </a:rPr>
              <a:t>137</a:t>
            </a:r>
            <a:endParaRPr lang="ja-JP" altLang="en-US" sz="2800" dirty="0">
              <a:solidFill>
                <a:schemeClr val="tx2">
                  <a:lumMod val="50000"/>
                </a:schemeClr>
              </a:solidFill>
            </a:endParaRPr>
          </a:p>
        </p:txBody>
      </p:sp>
      <p:sp>
        <p:nvSpPr>
          <p:cNvPr id="18" name="テキスト ボックス 17"/>
          <p:cNvSpPr txBox="1"/>
          <p:nvPr/>
        </p:nvSpPr>
        <p:spPr>
          <a:xfrm>
            <a:off x="-98529" y="-27384"/>
            <a:ext cx="9299042"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3600" dirty="0" smtClean="0"/>
              <a:t>Average speed of 1s elec. in Hydrogen-like atom</a:t>
            </a:r>
            <a:endParaRPr lang="ja-JP" altLang="en-US" sz="3600" dirty="0"/>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175363475"/>
              </p:ext>
            </p:extLst>
          </p:nvPr>
        </p:nvGraphicFramePr>
        <p:xfrm>
          <a:off x="4427984" y="1412776"/>
          <a:ext cx="1258425" cy="576064"/>
        </p:xfrm>
        <a:graphic>
          <a:graphicData uri="http://schemas.openxmlformats.org/presentationml/2006/ole">
            <mc:AlternateContent xmlns:mc="http://schemas.openxmlformats.org/markup-compatibility/2006">
              <mc:Choice xmlns:v="urn:schemas-microsoft-com:vml" Requires="v">
                <p:oleObj spid="_x0000_s51593" name="Equation" r:id="rId10" imgW="571320" imgH="253800" progId="Equation.DSMT4">
                  <p:embed/>
                </p:oleObj>
              </mc:Choice>
              <mc:Fallback>
                <p:oleObj name="Equation" r:id="rId10" imgW="571320" imgH="253800" progId="Equation.DSMT4">
                  <p:embed/>
                  <p:pic>
                    <p:nvPicPr>
                      <p:cNvPr id="0" name="Object 19"/>
                      <p:cNvPicPr>
                        <a:picLocks noChangeAspect="1" noChangeArrowheads="1"/>
                      </p:cNvPicPr>
                      <p:nvPr/>
                    </p:nvPicPr>
                    <p:blipFill>
                      <a:blip r:embed="rId11"/>
                      <a:srcRect/>
                      <a:stretch>
                        <a:fillRect/>
                      </a:stretch>
                    </p:blipFill>
                    <p:spPr bwMode="auto">
                      <a:xfrm>
                        <a:off x="4427984" y="1412776"/>
                        <a:ext cx="1258425" cy="576064"/>
                      </a:xfrm>
                      <a:prstGeom prst="rect">
                        <a:avLst/>
                      </a:prstGeom>
                      <a:noFill/>
                      <a:ln>
                        <a:noFill/>
                      </a:ln>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1637512294"/>
              </p:ext>
            </p:extLst>
          </p:nvPr>
        </p:nvGraphicFramePr>
        <p:xfrm>
          <a:off x="4572000" y="2060848"/>
          <a:ext cx="1090612" cy="460375"/>
        </p:xfrm>
        <a:graphic>
          <a:graphicData uri="http://schemas.openxmlformats.org/presentationml/2006/ole">
            <mc:AlternateContent xmlns:mc="http://schemas.openxmlformats.org/markup-compatibility/2006">
              <mc:Choice xmlns:v="urn:schemas-microsoft-com:vml" Requires="v">
                <p:oleObj spid="_x0000_s51594" name="Equation" r:id="rId12" imgW="495000" imgH="203040" progId="Equation.DSMT4">
                  <p:embed/>
                </p:oleObj>
              </mc:Choice>
              <mc:Fallback>
                <p:oleObj name="Equation" r:id="rId12" imgW="495000" imgH="203040" progId="Equation.DSMT4">
                  <p:embed/>
                  <p:pic>
                    <p:nvPicPr>
                      <p:cNvPr id="0" name="オブジェクト 1"/>
                      <p:cNvPicPr>
                        <a:picLocks noChangeAspect="1" noChangeArrowheads="1"/>
                      </p:cNvPicPr>
                      <p:nvPr/>
                    </p:nvPicPr>
                    <p:blipFill>
                      <a:blip r:embed="rId13"/>
                      <a:srcRect/>
                      <a:stretch>
                        <a:fillRect/>
                      </a:stretch>
                    </p:blipFill>
                    <p:spPr bwMode="auto">
                      <a:xfrm>
                        <a:off x="4572000" y="2060848"/>
                        <a:ext cx="10906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正方形/長方形 3"/>
          <p:cNvSpPr/>
          <p:nvPr/>
        </p:nvSpPr>
        <p:spPr>
          <a:xfrm>
            <a:off x="6084168" y="1556792"/>
            <a:ext cx="1903598" cy="589072"/>
          </a:xfrm>
          <a:prstGeom prst="rect">
            <a:avLst/>
          </a:prstGeom>
        </p:spPr>
        <p:txBody>
          <a:bodyPr wrap="none">
            <a:spAutoFit/>
          </a:bodyPr>
          <a:lstStyle/>
          <a:p>
            <a:pPr>
              <a:lnSpc>
                <a:spcPct val="150000"/>
              </a:lnSpc>
            </a:pPr>
            <a:r>
              <a:rPr lang="en-US" altLang="ja-JP" sz="2400" dirty="0">
                <a:solidFill>
                  <a:srgbClr val="000000"/>
                </a:solidFill>
              </a:rPr>
              <a:t>in atomic unit</a:t>
            </a:r>
            <a:endParaRPr lang="ja-JP" altLang="en-US" sz="2400" dirty="0">
              <a:solidFill>
                <a:srgbClr val="000000"/>
              </a:solidFill>
            </a:endParaRPr>
          </a:p>
        </p:txBody>
      </p:sp>
      <p:sp>
        <p:nvSpPr>
          <p:cNvPr id="5" name="右中かっこ 4"/>
          <p:cNvSpPr/>
          <p:nvPr/>
        </p:nvSpPr>
        <p:spPr>
          <a:xfrm>
            <a:off x="5724128" y="1484784"/>
            <a:ext cx="360040" cy="1008112"/>
          </a:xfrm>
          <a:prstGeom prst="rightBrace">
            <a:avLst>
              <a:gd name="adj1" fmla="val 37128"/>
              <a:gd name="adj2" fmla="val 50000"/>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正方形/長方形 5"/>
          <p:cNvSpPr/>
          <p:nvPr/>
        </p:nvSpPr>
        <p:spPr>
          <a:xfrm>
            <a:off x="4788024" y="3789040"/>
            <a:ext cx="3816424" cy="954107"/>
          </a:xfrm>
          <a:prstGeom prst="rect">
            <a:avLst/>
          </a:prstGeom>
        </p:spPr>
        <p:txBody>
          <a:bodyPr wrap="square">
            <a:spAutoFit/>
          </a:bodyPr>
          <a:lstStyle/>
          <a:p>
            <a:r>
              <a:rPr lang="en-US" altLang="ja-JP" sz="2800" dirty="0" smtClean="0">
                <a:solidFill>
                  <a:srgbClr val="000000"/>
                </a:solidFill>
              </a:rPr>
              <a:t>Ex. Hg:  </a:t>
            </a:r>
            <a:r>
              <a:rPr lang="en-US" altLang="ja-JP" sz="2800" dirty="0">
                <a:solidFill>
                  <a:srgbClr val="000000"/>
                </a:solidFill>
              </a:rPr>
              <a:t>Z</a:t>
            </a:r>
            <a:r>
              <a:rPr lang="ja-JP" altLang="en-US" sz="2800" dirty="0">
                <a:solidFill>
                  <a:srgbClr val="000000"/>
                </a:solidFill>
              </a:rPr>
              <a:t>＝</a:t>
            </a:r>
            <a:r>
              <a:rPr lang="en-US" altLang="ja-JP" sz="2800" dirty="0">
                <a:solidFill>
                  <a:srgbClr val="000000"/>
                </a:solidFill>
              </a:rPr>
              <a:t>80</a:t>
            </a:r>
          </a:p>
          <a:p>
            <a:r>
              <a:rPr lang="en-US" altLang="ja-JP" sz="2800" i="1" dirty="0" smtClean="0">
                <a:solidFill>
                  <a:schemeClr val="accent2">
                    <a:lumMod val="60000"/>
                    <a:lumOff val="40000"/>
                  </a:schemeClr>
                </a:solidFill>
                <a:latin typeface="Symbol" panose="05050102010706020507" pitchFamily="18" charset="2"/>
              </a:rPr>
              <a:t>b  </a:t>
            </a:r>
            <a:r>
              <a:rPr lang="en-US" altLang="ja-JP" sz="2800" dirty="0" smtClean="0">
                <a:solidFill>
                  <a:schemeClr val="accent2">
                    <a:lumMod val="60000"/>
                    <a:lumOff val="40000"/>
                  </a:schemeClr>
                </a:solidFill>
              </a:rPr>
              <a:t>= 80/137 = 0.58</a:t>
            </a:r>
            <a:endParaRPr lang="en-US" altLang="ja-JP" sz="2800" dirty="0">
              <a:solidFill>
                <a:schemeClr val="accent2">
                  <a:lumMod val="60000"/>
                  <a:lumOff val="40000"/>
                </a:schemeClr>
              </a:solidFill>
            </a:endParaRPr>
          </a:p>
        </p:txBody>
      </p:sp>
    </p:spTree>
    <p:extLst>
      <p:ext uri="{BB962C8B-B14F-4D97-AF65-F5344CB8AC3E}">
        <p14:creationId xmlns:p14="http://schemas.microsoft.com/office/powerpoint/2010/main" val="3769514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1225"/>
            <a:ext cx="7345363"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6"/>
          <p:cNvSpPr txBox="1">
            <a:spLocks noChangeArrowheads="1"/>
          </p:cNvSpPr>
          <p:nvPr/>
        </p:nvSpPr>
        <p:spPr bwMode="auto">
          <a:xfrm>
            <a:off x="6156176" y="1340768"/>
            <a:ext cx="2738891" cy="1661993"/>
          </a:xfrm>
          <a:prstGeom prst="rect">
            <a:avLst/>
          </a:prstGeom>
          <a:solidFill>
            <a:schemeClr val="accent1">
              <a:lumMod val="20000"/>
              <a:lumOff val="80000"/>
            </a:schemeClr>
          </a:solidFill>
          <a:ln>
            <a:noFill/>
          </a:ln>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800" dirty="0" smtClean="0">
                <a:solidFill>
                  <a:schemeClr val="tx2">
                    <a:lumMod val="50000"/>
                  </a:schemeClr>
                </a:solidFill>
              </a:rPr>
              <a:t>Z=80 </a:t>
            </a:r>
            <a:r>
              <a:rPr lang="ja-JP" altLang="en-US" sz="2800" dirty="0" smtClean="0">
                <a:solidFill>
                  <a:schemeClr val="tx2">
                    <a:lumMod val="50000"/>
                  </a:schemeClr>
                </a:solidFill>
              </a:rPr>
              <a:t>（</a:t>
            </a:r>
            <a:r>
              <a:rPr lang="en-US" altLang="ja-JP" sz="2800" dirty="0">
                <a:solidFill>
                  <a:schemeClr val="tx2">
                    <a:lumMod val="50000"/>
                  </a:schemeClr>
                </a:solidFill>
              </a:rPr>
              <a:t>Hg</a:t>
            </a:r>
            <a:r>
              <a:rPr lang="en-US" altLang="ja-JP" sz="2800" baseline="30000" dirty="0">
                <a:solidFill>
                  <a:schemeClr val="tx2">
                    <a:lumMod val="50000"/>
                  </a:schemeClr>
                </a:solidFill>
              </a:rPr>
              <a:t>79+</a:t>
            </a:r>
            <a:r>
              <a:rPr lang="en-US" altLang="ja-JP" sz="2800" dirty="0">
                <a:solidFill>
                  <a:schemeClr val="tx2">
                    <a:lumMod val="50000"/>
                  </a:schemeClr>
                </a:solidFill>
              </a:rPr>
              <a:t>)</a:t>
            </a:r>
          </a:p>
          <a:p>
            <a:pPr eaLnBrk="1" hangingPunct="1"/>
            <a:r>
              <a:rPr lang="en-US" altLang="ja-JP" sz="2800" dirty="0" smtClean="0">
                <a:solidFill>
                  <a:schemeClr val="tx2">
                    <a:lumMod val="50000"/>
                  </a:schemeClr>
                </a:solidFill>
              </a:rPr>
              <a:t>dot</a:t>
            </a:r>
            <a:r>
              <a:rPr lang="ja-JP" altLang="en-US" sz="2800" dirty="0" smtClean="0">
                <a:solidFill>
                  <a:schemeClr val="tx2">
                    <a:lumMod val="50000"/>
                  </a:schemeClr>
                </a:solidFill>
              </a:rPr>
              <a:t>： </a:t>
            </a:r>
            <a:r>
              <a:rPr lang="en-US" altLang="ja-JP" sz="2800" dirty="0" smtClean="0">
                <a:solidFill>
                  <a:schemeClr val="tx2">
                    <a:lumMod val="50000"/>
                  </a:schemeClr>
                </a:solidFill>
              </a:rPr>
              <a:t>NR</a:t>
            </a:r>
            <a:endParaRPr lang="en-US" altLang="ja-JP" sz="2800" dirty="0">
              <a:solidFill>
                <a:schemeClr val="tx2">
                  <a:lumMod val="50000"/>
                </a:schemeClr>
              </a:solidFill>
            </a:endParaRPr>
          </a:p>
          <a:p>
            <a:pPr eaLnBrk="1" hangingPunct="1"/>
            <a:r>
              <a:rPr lang="en-US" altLang="ja-JP" sz="2800" dirty="0" smtClean="0">
                <a:solidFill>
                  <a:schemeClr val="tx2">
                    <a:lumMod val="50000"/>
                  </a:schemeClr>
                </a:solidFill>
              </a:rPr>
              <a:t>solid</a:t>
            </a:r>
            <a:r>
              <a:rPr lang="ja-JP" altLang="en-US" sz="2800" dirty="0" smtClean="0">
                <a:solidFill>
                  <a:schemeClr val="tx2">
                    <a:lumMod val="50000"/>
                  </a:schemeClr>
                </a:solidFill>
              </a:rPr>
              <a:t>：</a:t>
            </a:r>
            <a:r>
              <a:rPr lang="en-US" altLang="ja-JP" sz="2800" dirty="0" smtClean="0">
                <a:solidFill>
                  <a:schemeClr val="tx2">
                    <a:lumMod val="50000"/>
                  </a:schemeClr>
                </a:solidFill>
              </a:rPr>
              <a:t>R</a:t>
            </a:r>
          </a:p>
          <a:p>
            <a:pPr eaLnBrk="1" hangingPunct="1"/>
            <a:r>
              <a:rPr lang="en-US" altLang="ja-JP" dirty="0" smtClean="0">
                <a:solidFill>
                  <a:schemeClr val="tx2">
                    <a:lumMod val="50000"/>
                  </a:schemeClr>
                </a:solidFill>
              </a:rPr>
              <a:t>Radial distribution function</a:t>
            </a:r>
            <a:endParaRPr lang="ja-JP" altLang="en-US" dirty="0">
              <a:solidFill>
                <a:schemeClr val="tx2">
                  <a:lumMod val="50000"/>
                </a:schemeClr>
              </a:solidFill>
            </a:endParaRPr>
          </a:p>
        </p:txBody>
      </p:sp>
      <p:sp>
        <p:nvSpPr>
          <p:cNvPr id="40965" name="Text Box 7"/>
          <p:cNvSpPr txBox="1">
            <a:spLocks noChangeArrowheads="1"/>
          </p:cNvSpPr>
          <p:nvPr/>
        </p:nvSpPr>
        <p:spPr bwMode="auto">
          <a:xfrm>
            <a:off x="1387475" y="1503363"/>
            <a:ext cx="105868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dirty="0" smtClean="0"/>
              <a:t>1</a:t>
            </a:r>
            <a:r>
              <a:rPr lang="en-US" altLang="ja-JP" i="1" dirty="0" smtClean="0"/>
              <a:t>s</a:t>
            </a:r>
            <a:r>
              <a:rPr lang="en-US" altLang="ja-JP" dirty="0" smtClean="0"/>
              <a:t> orbital</a:t>
            </a:r>
            <a:endParaRPr lang="en-US" altLang="ja-JP" dirty="0"/>
          </a:p>
        </p:txBody>
      </p:sp>
      <p:sp>
        <p:nvSpPr>
          <p:cNvPr id="40966" name="Text Box 8"/>
          <p:cNvSpPr txBox="1">
            <a:spLocks noChangeArrowheads="1"/>
          </p:cNvSpPr>
          <p:nvPr/>
        </p:nvSpPr>
        <p:spPr bwMode="auto">
          <a:xfrm>
            <a:off x="1685925" y="4600575"/>
            <a:ext cx="105868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dirty="0" smtClean="0"/>
              <a:t>2</a:t>
            </a:r>
            <a:r>
              <a:rPr lang="en-US" altLang="ja-JP" i="1" dirty="0" smtClean="0"/>
              <a:t>s</a:t>
            </a:r>
            <a:r>
              <a:rPr lang="ja-JP" altLang="en-US" dirty="0"/>
              <a:t> </a:t>
            </a:r>
            <a:r>
              <a:rPr lang="en-US" altLang="ja-JP" dirty="0" smtClean="0"/>
              <a:t>orbital</a:t>
            </a:r>
            <a:endParaRPr lang="en-US" altLang="ja-JP" dirty="0"/>
          </a:p>
        </p:txBody>
      </p:sp>
      <p:sp>
        <p:nvSpPr>
          <p:cNvPr id="40967" name="Text Box 9"/>
          <p:cNvSpPr txBox="1">
            <a:spLocks noChangeArrowheads="1"/>
          </p:cNvSpPr>
          <p:nvPr/>
        </p:nvSpPr>
        <p:spPr bwMode="auto">
          <a:xfrm>
            <a:off x="6264275" y="4365625"/>
            <a:ext cx="105868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dirty="0" smtClean="0"/>
              <a:t>3</a:t>
            </a:r>
            <a:r>
              <a:rPr lang="en-US" altLang="ja-JP" i="1" dirty="0" smtClean="0"/>
              <a:t>s</a:t>
            </a:r>
            <a:r>
              <a:rPr lang="ja-JP" altLang="en-US" dirty="0" smtClean="0"/>
              <a:t> </a:t>
            </a:r>
            <a:r>
              <a:rPr lang="en-US" altLang="ja-JP" dirty="0" smtClean="0"/>
              <a:t>orbital</a:t>
            </a:r>
            <a:endParaRPr lang="en-US" altLang="ja-JP" dirty="0"/>
          </a:p>
        </p:txBody>
      </p:sp>
      <p:sp>
        <p:nvSpPr>
          <p:cNvPr id="40968" name="Text Box 10"/>
          <p:cNvSpPr txBox="1">
            <a:spLocks noChangeArrowheads="1"/>
          </p:cNvSpPr>
          <p:nvPr/>
        </p:nvSpPr>
        <p:spPr bwMode="auto">
          <a:xfrm>
            <a:off x="4643438" y="981075"/>
            <a:ext cx="109074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dirty="0" smtClean="0"/>
              <a:t>2</a:t>
            </a:r>
            <a:r>
              <a:rPr lang="en-US" altLang="ja-JP" i="1" dirty="0" smtClean="0"/>
              <a:t>p</a:t>
            </a:r>
            <a:r>
              <a:rPr lang="ja-JP" altLang="en-US" dirty="0" smtClean="0"/>
              <a:t> </a:t>
            </a:r>
            <a:r>
              <a:rPr lang="en-US" altLang="ja-JP" dirty="0" smtClean="0"/>
              <a:t>orbital</a:t>
            </a:r>
            <a:endParaRPr lang="en-US" altLang="ja-JP" dirty="0"/>
          </a:p>
        </p:txBody>
      </p:sp>
      <p:sp>
        <p:nvSpPr>
          <p:cNvPr id="9" name="テキスト ボックス 8"/>
          <p:cNvSpPr txBox="1"/>
          <p:nvPr/>
        </p:nvSpPr>
        <p:spPr>
          <a:xfrm>
            <a:off x="-118530" y="0"/>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4400" dirty="0" smtClean="0">
                <a:solidFill>
                  <a:schemeClr val="bg1"/>
                </a:solidFill>
              </a:rPr>
              <a:t>Orbital contraction of </a:t>
            </a:r>
            <a:r>
              <a:rPr lang="en-US" altLang="ja-JP" sz="4400" i="1" dirty="0" smtClean="0">
                <a:solidFill>
                  <a:schemeClr val="bg1"/>
                </a:solidFill>
              </a:rPr>
              <a:t>s</a:t>
            </a:r>
            <a:r>
              <a:rPr lang="en-US" altLang="ja-JP" sz="4400" dirty="0" smtClean="0">
                <a:solidFill>
                  <a:schemeClr val="bg1"/>
                </a:solidFill>
              </a:rPr>
              <a:t> and </a:t>
            </a:r>
            <a:r>
              <a:rPr lang="en-US" altLang="ja-JP" sz="4400" i="1" dirty="0" smtClean="0">
                <a:solidFill>
                  <a:schemeClr val="bg1"/>
                </a:solidFill>
              </a:rPr>
              <a:t>p</a:t>
            </a:r>
            <a:r>
              <a:rPr lang="en-US" altLang="ja-JP" sz="4400" dirty="0" smtClean="0">
                <a:solidFill>
                  <a:schemeClr val="bg1"/>
                </a:solidFill>
              </a:rPr>
              <a:t> orbital</a:t>
            </a:r>
            <a:endParaRPr lang="ja-JP" altLang="en-US" sz="4400" dirty="0">
              <a:solidFill>
                <a:schemeClr val="bg1"/>
              </a:solidFill>
            </a:endParaRPr>
          </a:p>
        </p:txBody>
      </p:sp>
    </p:spTree>
    <p:extLst>
      <p:ext uri="{BB962C8B-B14F-4D97-AF65-F5344CB8AC3E}">
        <p14:creationId xmlns:p14="http://schemas.microsoft.com/office/powerpoint/2010/main" val="3511636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5" y="764704"/>
            <a:ext cx="3632548" cy="2745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5" name="Text Box 7"/>
          <p:cNvSpPr txBox="1">
            <a:spLocks noChangeArrowheads="1"/>
          </p:cNvSpPr>
          <p:nvPr/>
        </p:nvSpPr>
        <p:spPr bwMode="auto">
          <a:xfrm>
            <a:off x="2411760" y="836712"/>
            <a:ext cx="108754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dirty="0" smtClean="0"/>
              <a:t>3</a:t>
            </a:r>
            <a:r>
              <a:rPr lang="en-US" altLang="ja-JP" i="1" dirty="0" smtClean="0"/>
              <a:t>d</a:t>
            </a:r>
            <a:r>
              <a:rPr lang="en-US" altLang="ja-JP" dirty="0" smtClean="0"/>
              <a:t> orbital</a:t>
            </a:r>
            <a:endParaRPr lang="en-US" altLang="ja-JP" dirty="0"/>
          </a:p>
        </p:txBody>
      </p:sp>
      <p:sp>
        <p:nvSpPr>
          <p:cNvPr id="9" name="テキスト ボックス 8"/>
          <p:cNvSpPr txBox="1"/>
          <p:nvPr/>
        </p:nvSpPr>
        <p:spPr>
          <a:xfrm>
            <a:off x="-118530" y="0"/>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4400" dirty="0" smtClean="0">
                <a:solidFill>
                  <a:schemeClr val="bg1"/>
                </a:solidFill>
              </a:rPr>
              <a:t>Orbital contraction of </a:t>
            </a:r>
            <a:r>
              <a:rPr lang="en-US" altLang="ja-JP" sz="4400" i="1" dirty="0" smtClean="0">
                <a:solidFill>
                  <a:schemeClr val="bg1"/>
                </a:solidFill>
              </a:rPr>
              <a:t>d</a:t>
            </a:r>
            <a:r>
              <a:rPr lang="en-US" altLang="ja-JP" sz="4400" dirty="0" smtClean="0">
                <a:solidFill>
                  <a:schemeClr val="bg1"/>
                </a:solidFill>
              </a:rPr>
              <a:t> and </a:t>
            </a:r>
            <a:r>
              <a:rPr lang="en-US" altLang="ja-JP" sz="4400" i="1" dirty="0" smtClean="0">
                <a:solidFill>
                  <a:schemeClr val="bg1"/>
                </a:solidFill>
              </a:rPr>
              <a:t>f</a:t>
            </a:r>
            <a:r>
              <a:rPr lang="en-US" altLang="ja-JP" sz="4400" dirty="0" smtClean="0">
                <a:solidFill>
                  <a:schemeClr val="bg1"/>
                </a:solidFill>
              </a:rPr>
              <a:t> orbital</a:t>
            </a:r>
            <a:endParaRPr lang="ja-JP" altLang="en-US" sz="4400" dirty="0">
              <a:solidFill>
                <a:schemeClr val="bg1"/>
              </a:solidFill>
            </a:endParaRPr>
          </a:p>
        </p:txBody>
      </p:sp>
      <p:pic>
        <p:nvPicPr>
          <p:cNvPr id="8806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1052736"/>
            <a:ext cx="3456384" cy="3671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07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3501008"/>
            <a:ext cx="3214853" cy="3233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6" name="Text Box 8"/>
          <p:cNvSpPr txBox="1">
            <a:spLocks noChangeArrowheads="1"/>
          </p:cNvSpPr>
          <p:nvPr/>
        </p:nvSpPr>
        <p:spPr bwMode="auto">
          <a:xfrm>
            <a:off x="2483768" y="3789040"/>
            <a:ext cx="103945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dirty="0" smtClean="0"/>
              <a:t>4</a:t>
            </a:r>
            <a:r>
              <a:rPr lang="en-US" altLang="ja-JP" i="1" dirty="0" smtClean="0"/>
              <a:t>f</a:t>
            </a:r>
            <a:r>
              <a:rPr lang="ja-JP" altLang="en-US" dirty="0" smtClean="0"/>
              <a:t> </a:t>
            </a:r>
            <a:r>
              <a:rPr lang="en-US" altLang="ja-JP" dirty="0" smtClean="0"/>
              <a:t>orbital</a:t>
            </a:r>
            <a:endParaRPr lang="en-US" altLang="ja-JP" dirty="0"/>
          </a:p>
        </p:txBody>
      </p:sp>
      <p:sp>
        <p:nvSpPr>
          <p:cNvPr id="40964" name="Text Box 6"/>
          <p:cNvSpPr txBox="1">
            <a:spLocks noChangeArrowheads="1"/>
          </p:cNvSpPr>
          <p:nvPr/>
        </p:nvSpPr>
        <p:spPr bwMode="auto">
          <a:xfrm>
            <a:off x="7120689" y="2276872"/>
            <a:ext cx="2023311" cy="1384995"/>
          </a:xfrm>
          <a:prstGeom prst="rect">
            <a:avLst/>
          </a:prstGeom>
          <a:solidFill>
            <a:schemeClr val="accent1">
              <a:lumMod val="20000"/>
              <a:lumOff val="80000"/>
            </a:schemeClr>
          </a:solidFill>
          <a:ln>
            <a:noFill/>
          </a:ln>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800" dirty="0" smtClean="0">
                <a:solidFill>
                  <a:schemeClr val="tx2">
                    <a:lumMod val="50000"/>
                  </a:schemeClr>
                </a:solidFill>
              </a:rPr>
              <a:t>Z=80 </a:t>
            </a:r>
            <a:r>
              <a:rPr lang="ja-JP" altLang="en-US" sz="2800" dirty="0" smtClean="0">
                <a:solidFill>
                  <a:schemeClr val="tx2">
                    <a:lumMod val="50000"/>
                  </a:schemeClr>
                </a:solidFill>
              </a:rPr>
              <a:t>（</a:t>
            </a:r>
            <a:r>
              <a:rPr lang="en-US" altLang="ja-JP" sz="2800" dirty="0">
                <a:solidFill>
                  <a:schemeClr val="tx2">
                    <a:lumMod val="50000"/>
                  </a:schemeClr>
                </a:solidFill>
              </a:rPr>
              <a:t>Hg</a:t>
            </a:r>
            <a:r>
              <a:rPr lang="en-US" altLang="ja-JP" sz="2800" baseline="30000" dirty="0">
                <a:solidFill>
                  <a:schemeClr val="tx2">
                    <a:lumMod val="50000"/>
                  </a:schemeClr>
                </a:solidFill>
              </a:rPr>
              <a:t>79+</a:t>
            </a:r>
            <a:r>
              <a:rPr lang="en-US" altLang="ja-JP" sz="2800" dirty="0">
                <a:solidFill>
                  <a:schemeClr val="tx2">
                    <a:lumMod val="50000"/>
                  </a:schemeClr>
                </a:solidFill>
              </a:rPr>
              <a:t>)</a:t>
            </a:r>
          </a:p>
          <a:p>
            <a:pPr eaLnBrk="1" hangingPunct="1"/>
            <a:r>
              <a:rPr lang="en-US" altLang="ja-JP" sz="2800" dirty="0" smtClean="0">
                <a:solidFill>
                  <a:schemeClr val="tx2">
                    <a:lumMod val="50000"/>
                  </a:schemeClr>
                </a:solidFill>
              </a:rPr>
              <a:t>dot</a:t>
            </a:r>
            <a:r>
              <a:rPr lang="ja-JP" altLang="en-US" sz="2800" dirty="0" smtClean="0">
                <a:solidFill>
                  <a:schemeClr val="tx2">
                    <a:lumMod val="50000"/>
                  </a:schemeClr>
                </a:solidFill>
              </a:rPr>
              <a:t>： </a:t>
            </a:r>
            <a:r>
              <a:rPr lang="en-US" altLang="ja-JP" sz="2800" dirty="0" smtClean="0">
                <a:solidFill>
                  <a:schemeClr val="tx2">
                    <a:lumMod val="50000"/>
                  </a:schemeClr>
                </a:solidFill>
              </a:rPr>
              <a:t>NR</a:t>
            </a:r>
            <a:endParaRPr lang="en-US" altLang="ja-JP" sz="2800" dirty="0">
              <a:solidFill>
                <a:schemeClr val="tx2">
                  <a:lumMod val="50000"/>
                </a:schemeClr>
              </a:solidFill>
            </a:endParaRPr>
          </a:p>
          <a:p>
            <a:pPr eaLnBrk="1" hangingPunct="1"/>
            <a:r>
              <a:rPr lang="en-US" altLang="ja-JP" sz="2800" dirty="0" smtClean="0">
                <a:solidFill>
                  <a:schemeClr val="tx2">
                    <a:lumMod val="50000"/>
                  </a:schemeClr>
                </a:solidFill>
              </a:rPr>
              <a:t>solid</a:t>
            </a:r>
            <a:r>
              <a:rPr lang="ja-JP" altLang="en-US" sz="2800" dirty="0" smtClean="0">
                <a:solidFill>
                  <a:schemeClr val="tx2">
                    <a:lumMod val="50000"/>
                  </a:schemeClr>
                </a:solidFill>
              </a:rPr>
              <a:t>：</a:t>
            </a:r>
            <a:r>
              <a:rPr lang="en-US" altLang="ja-JP" sz="2800" dirty="0" smtClean="0">
                <a:solidFill>
                  <a:schemeClr val="tx2">
                    <a:lumMod val="50000"/>
                  </a:schemeClr>
                </a:solidFill>
              </a:rPr>
              <a:t>R</a:t>
            </a:r>
            <a:endParaRPr lang="ja-JP" altLang="en-US" sz="2800" dirty="0">
              <a:solidFill>
                <a:schemeClr val="tx2">
                  <a:lumMod val="50000"/>
                </a:schemeClr>
              </a:solidFill>
            </a:endParaRPr>
          </a:p>
        </p:txBody>
      </p:sp>
      <p:sp>
        <p:nvSpPr>
          <p:cNvPr id="40967" name="Text Box 9"/>
          <p:cNvSpPr txBox="1">
            <a:spLocks noChangeArrowheads="1"/>
          </p:cNvSpPr>
          <p:nvPr/>
        </p:nvSpPr>
        <p:spPr bwMode="auto">
          <a:xfrm>
            <a:off x="6588224" y="1268760"/>
            <a:ext cx="108754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dirty="0" smtClean="0"/>
              <a:t>4</a:t>
            </a:r>
            <a:r>
              <a:rPr lang="en-US" altLang="ja-JP" i="1" dirty="0" smtClean="0"/>
              <a:t>d</a:t>
            </a:r>
            <a:r>
              <a:rPr lang="ja-JP" altLang="en-US" dirty="0" smtClean="0"/>
              <a:t> </a:t>
            </a:r>
            <a:r>
              <a:rPr lang="en-US" altLang="ja-JP" dirty="0" smtClean="0"/>
              <a:t>orbital</a:t>
            </a:r>
            <a:endParaRPr lang="en-US" altLang="ja-JP" dirty="0"/>
          </a:p>
        </p:txBody>
      </p:sp>
      <p:sp>
        <p:nvSpPr>
          <p:cNvPr id="2" name="テキスト ボックス 1"/>
          <p:cNvSpPr txBox="1"/>
          <p:nvPr/>
        </p:nvSpPr>
        <p:spPr>
          <a:xfrm>
            <a:off x="3707904" y="4941168"/>
            <a:ext cx="5184576" cy="954107"/>
          </a:xfrm>
          <a:prstGeom prst="rect">
            <a:avLst/>
          </a:prstGeom>
          <a:noFill/>
        </p:spPr>
        <p:txBody>
          <a:bodyPr wrap="square" rtlCol="0">
            <a:spAutoFit/>
          </a:bodyPr>
          <a:lstStyle/>
          <a:p>
            <a:r>
              <a:rPr kumimoji="1" lang="en-US" altLang="ja-JP" sz="2800" dirty="0" smtClean="0">
                <a:solidFill>
                  <a:schemeClr val="bg2">
                    <a:lumMod val="10000"/>
                  </a:schemeClr>
                </a:solidFill>
              </a:rPr>
              <a:t>All of them are slightly contracted in relativistic effects.</a:t>
            </a:r>
          </a:p>
        </p:txBody>
      </p:sp>
    </p:spTree>
    <p:extLst>
      <p:ext uri="{BB962C8B-B14F-4D97-AF65-F5344CB8AC3E}">
        <p14:creationId xmlns:p14="http://schemas.microsoft.com/office/powerpoint/2010/main" val="2229273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a:graphicFrameLocks/>
          </p:cNvGraphicFramePr>
          <p:nvPr>
            <p:extLst>
              <p:ext uri="{D42A27DB-BD31-4B8C-83A1-F6EECF244321}">
                <p14:modId xmlns:p14="http://schemas.microsoft.com/office/powerpoint/2010/main" val="1173073442"/>
              </p:ext>
            </p:extLst>
          </p:nvPr>
        </p:nvGraphicFramePr>
        <p:xfrm>
          <a:off x="1817411" y="1216715"/>
          <a:ext cx="5509177" cy="4424569"/>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118530" y="0"/>
            <a:ext cx="9299042" cy="707886"/>
          </a:xfrm>
          <a:prstGeom prst="rect">
            <a:avLst/>
          </a:prstGeom>
          <a:solidFill>
            <a:srgbClr val="005BD3"/>
          </a:solidFill>
          <a:ln w="15875" cap="flat" cmpd="sng" algn="ctr">
            <a:solidFill>
              <a:srgbClr val="005BD3">
                <a:shade val="5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000" b="0" i="0" u="none" strike="noStrike" kern="0" cap="none" spc="0" normalizeH="0" baseline="0" noProof="0" dirty="0" smtClean="0">
                <a:ln>
                  <a:noFill/>
                </a:ln>
                <a:solidFill>
                  <a:prstClr val="white"/>
                </a:solidFill>
                <a:effectLst/>
                <a:uLnTx/>
                <a:uFillTx/>
                <a:latin typeface="Calibri"/>
                <a:ea typeface="ＭＳ Ｐゴシック"/>
                <a:cs typeface="+mn-cs"/>
              </a:rPr>
              <a:t>Multi-electronic system (Hg neutral atom)</a:t>
            </a:r>
            <a:endParaRPr kumimoji="0" lang="ja-JP" altLang="en-US" sz="4000" b="0" i="0" u="none" strike="noStrike" kern="0" cap="none" spc="0" normalizeH="0" baseline="0" noProof="0" dirty="0" smtClean="0">
              <a:ln>
                <a:noFill/>
              </a:ln>
              <a:solidFill>
                <a:prstClr val="white"/>
              </a:solidFill>
              <a:effectLst/>
              <a:uLnTx/>
              <a:uFillTx/>
              <a:latin typeface="Calibri"/>
              <a:ea typeface="ＭＳ Ｐゴシック"/>
              <a:cs typeface="+mn-cs"/>
            </a:endParaRPr>
          </a:p>
        </p:txBody>
      </p:sp>
      <p:sp>
        <p:nvSpPr>
          <p:cNvPr id="6" name="Text Box 9"/>
          <p:cNvSpPr txBox="1">
            <a:spLocks noChangeArrowheads="1"/>
          </p:cNvSpPr>
          <p:nvPr/>
        </p:nvSpPr>
        <p:spPr bwMode="auto">
          <a:xfrm>
            <a:off x="179512" y="980728"/>
            <a:ext cx="1929503"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3600" dirty="0" smtClean="0"/>
              <a:t>1</a:t>
            </a:r>
            <a:r>
              <a:rPr lang="en-US" altLang="ja-JP" sz="3600" i="1" dirty="0" smtClean="0"/>
              <a:t>s</a:t>
            </a:r>
            <a:r>
              <a:rPr lang="ja-JP" altLang="en-US" sz="3600" dirty="0" smtClean="0"/>
              <a:t> </a:t>
            </a:r>
            <a:r>
              <a:rPr lang="en-US" altLang="ja-JP" sz="3600" dirty="0" smtClean="0"/>
              <a:t>orbital</a:t>
            </a:r>
            <a:endParaRPr lang="en-US" altLang="ja-JP" sz="3600" dirty="0"/>
          </a:p>
        </p:txBody>
      </p:sp>
      <p:sp>
        <p:nvSpPr>
          <p:cNvPr id="2" name="右矢印 1"/>
          <p:cNvSpPr/>
          <p:nvPr/>
        </p:nvSpPr>
        <p:spPr>
          <a:xfrm flipH="1">
            <a:off x="2699792" y="1484784"/>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Text Box 9"/>
          <p:cNvSpPr txBox="1">
            <a:spLocks noChangeArrowheads="1"/>
          </p:cNvSpPr>
          <p:nvPr/>
        </p:nvSpPr>
        <p:spPr bwMode="auto">
          <a:xfrm>
            <a:off x="2843808" y="836712"/>
            <a:ext cx="2199513"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3600" dirty="0" smtClean="0"/>
              <a:t>contracted</a:t>
            </a:r>
            <a:endParaRPr lang="en-US" altLang="ja-JP" sz="3600" dirty="0"/>
          </a:p>
        </p:txBody>
      </p:sp>
    </p:spTree>
    <p:extLst>
      <p:ext uri="{BB962C8B-B14F-4D97-AF65-F5344CB8AC3E}">
        <p14:creationId xmlns:p14="http://schemas.microsoft.com/office/powerpoint/2010/main" val="19954218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1139137846"/>
              </p:ext>
            </p:extLst>
          </p:nvPr>
        </p:nvGraphicFramePr>
        <p:xfrm>
          <a:off x="1817411" y="1216715"/>
          <a:ext cx="5509177" cy="4424569"/>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118530" y="0"/>
            <a:ext cx="9299042" cy="707886"/>
          </a:xfrm>
          <a:prstGeom prst="rect">
            <a:avLst/>
          </a:prstGeom>
          <a:solidFill>
            <a:srgbClr val="005BD3"/>
          </a:solidFill>
          <a:ln w="15875" cap="flat" cmpd="sng" algn="ctr">
            <a:solidFill>
              <a:srgbClr val="005BD3">
                <a:shade val="5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000" b="0" i="0" u="none" strike="noStrike" kern="0" cap="none" spc="0" normalizeH="0" baseline="0" noProof="0" dirty="0" smtClean="0">
                <a:ln>
                  <a:noFill/>
                </a:ln>
                <a:solidFill>
                  <a:prstClr val="white"/>
                </a:solidFill>
                <a:effectLst/>
                <a:uLnTx/>
                <a:uFillTx/>
                <a:latin typeface="Calibri"/>
                <a:ea typeface="ＭＳ Ｐゴシック"/>
                <a:cs typeface="+mn-cs"/>
              </a:rPr>
              <a:t>Multi-electronic system (Hg neutral atom)</a:t>
            </a:r>
            <a:endParaRPr kumimoji="0" lang="ja-JP" altLang="en-US" sz="4000" b="0" i="0" u="none" strike="noStrike" kern="0" cap="none" spc="0" normalizeH="0" baseline="0" noProof="0" dirty="0" smtClean="0">
              <a:ln>
                <a:noFill/>
              </a:ln>
              <a:solidFill>
                <a:prstClr val="white"/>
              </a:solidFill>
              <a:effectLst/>
              <a:uLnTx/>
              <a:uFillTx/>
              <a:latin typeface="Calibri"/>
              <a:ea typeface="ＭＳ Ｐゴシック"/>
              <a:cs typeface="+mn-cs"/>
            </a:endParaRPr>
          </a:p>
        </p:txBody>
      </p:sp>
      <p:sp>
        <p:nvSpPr>
          <p:cNvPr id="4" name="Text Box 9"/>
          <p:cNvSpPr txBox="1">
            <a:spLocks noChangeArrowheads="1"/>
          </p:cNvSpPr>
          <p:nvPr/>
        </p:nvSpPr>
        <p:spPr bwMode="auto">
          <a:xfrm>
            <a:off x="179512" y="980728"/>
            <a:ext cx="1929503"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3600" dirty="0" smtClean="0"/>
              <a:t>6</a:t>
            </a:r>
            <a:r>
              <a:rPr lang="en-US" altLang="ja-JP" sz="3600" i="1" dirty="0" smtClean="0"/>
              <a:t>s</a:t>
            </a:r>
            <a:r>
              <a:rPr lang="ja-JP" altLang="en-US" sz="3600" dirty="0" smtClean="0"/>
              <a:t> </a:t>
            </a:r>
            <a:r>
              <a:rPr lang="en-US" altLang="ja-JP" sz="3600" dirty="0" smtClean="0"/>
              <a:t>orbital</a:t>
            </a:r>
            <a:endParaRPr lang="en-US" altLang="ja-JP" sz="3600" dirty="0"/>
          </a:p>
        </p:txBody>
      </p:sp>
      <p:sp>
        <p:nvSpPr>
          <p:cNvPr id="5" name="右矢印 4"/>
          <p:cNvSpPr/>
          <p:nvPr/>
        </p:nvSpPr>
        <p:spPr>
          <a:xfrm flipH="1">
            <a:off x="3923928" y="1556792"/>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Text Box 9"/>
          <p:cNvSpPr txBox="1">
            <a:spLocks noChangeArrowheads="1"/>
          </p:cNvSpPr>
          <p:nvPr/>
        </p:nvSpPr>
        <p:spPr bwMode="auto">
          <a:xfrm>
            <a:off x="4644008" y="980728"/>
            <a:ext cx="2199513"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3600" dirty="0" smtClean="0"/>
              <a:t>contracted</a:t>
            </a:r>
            <a:endParaRPr lang="en-US" altLang="ja-JP" sz="3600" dirty="0"/>
          </a:p>
        </p:txBody>
      </p:sp>
    </p:spTree>
    <p:extLst>
      <p:ext uri="{BB962C8B-B14F-4D97-AF65-F5344CB8AC3E}">
        <p14:creationId xmlns:p14="http://schemas.microsoft.com/office/powerpoint/2010/main" val="1033112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8529" y="0"/>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kumimoji="1" lang="en-US" altLang="ja-JP" sz="4400" dirty="0" smtClean="0"/>
              <a:t>Outline</a:t>
            </a:r>
            <a:endParaRPr kumimoji="1" lang="ja-JP" altLang="en-US" sz="4400" dirty="0"/>
          </a:p>
        </p:txBody>
      </p:sp>
      <p:sp>
        <p:nvSpPr>
          <p:cNvPr id="4" name="Text Box 66"/>
          <p:cNvSpPr txBox="1">
            <a:spLocks noChangeArrowheads="1"/>
          </p:cNvSpPr>
          <p:nvPr/>
        </p:nvSpPr>
        <p:spPr bwMode="auto">
          <a:xfrm>
            <a:off x="144017" y="764704"/>
            <a:ext cx="8892480" cy="6032421"/>
          </a:xfrm>
          <a:prstGeom prst="rect">
            <a:avLst/>
          </a:prstGeom>
          <a:noFill/>
          <a:ln w="9525">
            <a:noFill/>
            <a:miter lim="800000"/>
            <a:headEnd/>
            <a:tailEnd/>
          </a:ln>
        </p:spPr>
        <p:txBody>
          <a:bodyPr wrap="square">
            <a:spAutoFit/>
          </a:bodyPr>
          <a:lstStyle/>
          <a:p>
            <a:pPr marL="342900" indent="-342900"/>
            <a:r>
              <a:rPr lang="en-US" altLang="ja-JP" sz="2800" dirty="0" smtClean="0">
                <a:solidFill>
                  <a:schemeClr val="accent2">
                    <a:lumMod val="60000"/>
                    <a:lumOff val="40000"/>
                  </a:schemeClr>
                </a:solidFill>
              </a:rPr>
              <a:t>Fundamental</a:t>
            </a:r>
            <a:endParaRPr lang="en-US" altLang="ja-JP" sz="3600" dirty="0" smtClean="0">
              <a:solidFill>
                <a:schemeClr val="accent2">
                  <a:lumMod val="60000"/>
                  <a:lumOff val="40000"/>
                </a:schemeClr>
              </a:solidFill>
            </a:endParaRPr>
          </a:p>
          <a:p>
            <a:pPr marL="342900" indent="-342900"/>
            <a:r>
              <a:rPr lang="en-US" altLang="ja-JP" sz="3600" dirty="0" smtClean="0">
                <a:solidFill>
                  <a:schemeClr val="tx2">
                    <a:lumMod val="50000"/>
                  </a:schemeClr>
                </a:solidFill>
              </a:rPr>
              <a:t>Theoretical approaches </a:t>
            </a:r>
          </a:p>
          <a:p>
            <a:pPr marL="342900" indent="-342900"/>
            <a:r>
              <a:rPr lang="en-US" altLang="ja-JP" sz="3600" dirty="0" smtClean="0">
                <a:solidFill>
                  <a:schemeClr val="tx2">
                    <a:lumMod val="50000"/>
                  </a:schemeClr>
                </a:solidFill>
              </a:rPr>
              <a:t>of relativistic quantum chemistry</a:t>
            </a:r>
          </a:p>
          <a:p>
            <a:pPr marL="342900" indent="-342900"/>
            <a:endParaRPr lang="en-US" altLang="ja-JP" dirty="0" smtClean="0">
              <a:solidFill>
                <a:schemeClr val="tx2">
                  <a:lumMod val="50000"/>
                </a:schemeClr>
              </a:solidFill>
            </a:endParaRPr>
          </a:p>
          <a:p>
            <a:pPr marL="342900" lvl="0" indent="-342900"/>
            <a:r>
              <a:rPr lang="en-US" altLang="ja-JP" sz="2800" dirty="0" smtClean="0">
                <a:solidFill>
                  <a:srgbClr val="E40059">
                    <a:lumMod val="60000"/>
                    <a:lumOff val="40000"/>
                  </a:srgbClr>
                </a:solidFill>
              </a:rPr>
              <a:t>Review</a:t>
            </a:r>
            <a:endParaRPr lang="en-US" altLang="ja-JP" sz="3600" dirty="0" smtClean="0">
              <a:solidFill>
                <a:schemeClr val="tx2">
                  <a:lumMod val="50000"/>
                </a:schemeClr>
              </a:solidFill>
            </a:endParaRPr>
          </a:p>
          <a:p>
            <a:pPr marL="342900" indent="-342900"/>
            <a:r>
              <a:rPr lang="en-US" altLang="ja-JP" sz="3600" dirty="0" smtClean="0">
                <a:solidFill>
                  <a:schemeClr val="tx2">
                    <a:lumMod val="50000"/>
                  </a:schemeClr>
                </a:solidFill>
              </a:rPr>
              <a:t>Relativistic effects in chemistry</a:t>
            </a:r>
          </a:p>
          <a:p>
            <a:pPr marL="342900" lvl="0" indent="-342900"/>
            <a:endParaRPr lang="en-US" altLang="ja-JP" sz="2000" dirty="0" smtClean="0">
              <a:solidFill>
                <a:srgbClr val="E40059">
                  <a:lumMod val="60000"/>
                  <a:lumOff val="40000"/>
                </a:srgbClr>
              </a:solidFill>
            </a:endParaRPr>
          </a:p>
          <a:p>
            <a:pPr marL="342900" lvl="0" indent="-342900"/>
            <a:r>
              <a:rPr lang="en-US" altLang="ja-JP" sz="2800" dirty="0" smtClean="0">
                <a:solidFill>
                  <a:srgbClr val="E40059">
                    <a:lumMod val="60000"/>
                    <a:lumOff val="40000"/>
                  </a:srgbClr>
                </a:solidFill>
              </a:rPr>
              <a:t>Application 1</a:t>
            </a:r>
            <a:endParaRPr lang="en-US" altLang="ja-JP" sz="2800" dirty="0" smtClean="0">
              <a:solidFill>
                <a:schemeClr val="tx2">
                  <a:lumMod val="50000"/>
                </a:schemeClr>
              </a:solidFill>
            </a:endParaRPr>
          </a:p>
          <a:p>
            <a:pPr marL="342900" indent="-342900"/>
            <a:r>
              <a:rPr lang="en-US" altLang="ja-JP" sz="3600" dirty="0" smtClean="0">
                <a:solidFill>
                  <a:schemeClr val="tx2">
                    <a:lumMod val="50000"/>
                  </a:schemeClr>
                </a:solidFill>
              </a:rPr>
              <a:t>Electron EDM (Fundamental Physics)</a:t>
            </a:r>
          </a:p>
          <a:p>
            <a:pPr marL="342900" lvl="0" indent="-342900"/>
            <a:endParaRPr lang="en-US" altLang="ja-JP" sz="2000" dirty="0">
              <a:solidFill>
                <a:srgbClr val="E40059">
                  <a:lumMod val="60000"/>
                  <a:lumOff val="40000"/>
                </a:srgbClr>
              </a:solidFill>
            </a:endParaRPr>
          </a:p>
          <a:p>
            <a:pPr marL="342900" lvl="0" indent="-342900"/>
            <a:r>
              <a:rPr lang="en-US" altLang="ja-JP" sz="2800" dirty="0" smtClean="0">
                <a:solidFill>
                  <a:srgbClr val="E40059">
                    <a:lumMod val="60000"/>
                    <a:lumOff val="40000"/>
                  </a:srgbClr>
                </a:solidFill>
              </a:rPr>
              <a:t>Application 2</a:t>
            </a:r>
            <a:endParaRPr lang="en-US" altLang="ja-JP" sz="3600" dirty="0" smtClean="0">
              <a:solidFill>
                <a:schemeClr val="tx2">
                  <a:lumMod val="50000"/>
                </a:schemeClr>
              </a:solidFill>
            </a:endParaRPr>
          </a:p>
          <a:p>
            <a:pPr marL="342900" indent="-342900"/>
            <a:r>
              <a:rPr lang="en-US" altLang="ja-JP" sz="3600" dirty="0" smtClean="0">
                <a:solidFill>
                  <a:schemeClr val="tx2">
                    <a:lumMod val="50000"/>
                  </a:schemeClr>
                </a:solidFill>
              </a:rPr>
              <a:t>Nuclear volume effects </a:t>
            </a:r>
          </a:p>
          <a:p>
            <a:pPr marL="342900" indent="-342900"/>
            <a:r>
              <a:rPr lang="en-US" altLang="ja-JP" sz="3600" dirty="0" smtClean="0">
                <a:solidFill>
                  <a:schemeClr val="tx2">
                    <a:lumMod val="50000"/>
                  </a:schemeClr>
                </a:solidFill>
              </a:rPr>
              <a:t>in isotope fractionation (Geochemistry)</a:t>
            </a:r>
            <a:endParaRPr lang="en-US" altLang="ja-JP" sz="3600" dirty="0">
              <a:solidFill>
                <a:schemeClr val="accent1">
                  <a:lumMod val="40000"/>
                  <a:lumOff val="60000"/>
                </a:schemeClr>
              </a:solidFill>
            </a:endParaRPr>
          </a:p>
        </p:txBody>
      </p:sp>
    </p:spTree>
    <p:extLst>
      <p:ext uri="{BB962C8B-B14F-4D97-AF65-F5344CB8AC3E}">
        <p14:creationId xmlns:p14="http://schemas.microsoft.com/office/powerpoint/2010/main" val="1860627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3038326319"/>
              </p:ext>
            </p:extLst>
          </p:nvPr>
        </p:nvGraphicFramePr>
        <p:xfrm>
          <a:off x="1817411" y="1216715"/>
          <a:ext cx="5509177" cy="4424569"/>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118530" y="0"/>
            <a:ext cx="9299042" cy="707886"/>
          </a:xfrm>
          <a:prstGeom prst="rect">
            <a:avLst/>
          </a:prstGeom>
          <a:solidFill>
            <a:srgbClr val="005BD3"/>
          </a:solidFill>
          <a:ln w="15875" cap="flat" cmpd="sng" algn="ctr">
            <a:solidFill>
              <a:srgbClr val="005BD3">
                <a:shade val="5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000" b="0" i="0" u="none" strike="noStrike" kern="0" cap="none" spc="0" normalizeH="0" baseline="0" noProof="0" dirty="0" smtClean="0">
                <a:ln>
                  <a:noFill/>
                </a:ln>
                <a:solidFill>
                  <a:prstClr val="white"/>
                </a:solidFill>
                <a:effectLst/>
                <a:uLnTx/>
                <a:uFillTx/>
                <a:latin typeface="Calibri"/>
                <a:ea typeface="ＭＳ Ｐゴシック"/>
                <a:cs typeface="+mn-cs"/>
              </a:rPr>
              <a:t>Multi-electronic system (Hg neutral atom)</a:t>
            </a:r>
            <a:endParaRPr kumimoji="0" lang="ja-JP" altLang="en-US" sz="4000" b="0" i="0" u="none" strike="noStrike" kern="0" cap="none" spc="0" normalizeH="0" baseline="0" noProof="0" dirty="0" smtClean="0">
              <a:ln>
                <a:noFill/>
              </a:ln>
              <a:solidFill>
                <a:prstClr val="white"/>
              </a:solidFill>
              <a:effectLst/>
              <a:uLnTx/>
              <a:uFillTx/>
              <a:latin typeface="Calibri"/>
              <a:ea typeface="ＭＳ Ｐゴシック"/>
              <a:cs typeface="+mn-cs"/>
            </a:endParaRPr>
          </a:p>
        </p:txBody>
      </p:sp>
      <p:sp>
        <p:nvSpPr>
          <p:cNvPr id="4" name="Text Box 9"/>
          <p:cNvSpPr txBox="1">
            <a:spLocks noChangeArrowheads="1"/>
          </p:cNvSpPr>
          <p:nvPr/>
        </p:nvSpPr>
        <p:spPr bwMode="auto">
          <a:xfrm>
            <a:off x="179512" y="980728"/>
            <a:ext cx="1987211"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3600" dirty="0" smtClean="0"/>
              <a:t>5</a:t>
            </a:r>
            <a:r>
              <a:rPr lang="en-US" altLang="ja-JP" sz="3600" i="1" dirty="0" smtClean="0"/>
              <a:t>p</a:t>
            </a:r>
            <a:r>
              <a:rPr lang="ja-JP" altLang="en-US" sz="3600" dirty="0" smtClean="0"/>
              <a:t> </a:t>
            </a:r>
            <a:r>
              <a:rPr lang="en-US" altLang="ja-JP" sz="3600" dirty="0" smtClean="0"/>
              <a:t>orbital</a:t>
            </a:r>
            <a:endParaRPr lang="en-US" altLang="ja-JP" sz="3600" dirty="0"/>
          </a:p>
        </p:txBody>
      </p:sp>
      <p:sp>
        <p:nvSpPr>
          <p:cNvPr id="5" name="右矢印 4"/>
          <p:cNvSpPr/>
          <p:nvPr/>
        </p:nvSpPr>
        <p:spPr>
          <a:xfrm flipH="1">
            <a:off x="3779912" y="1484784"/>
            <a:ext cx="432048" cy="288032"/>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Text Box 9"/>
          <p:cNvSpPr txBox="1">
            <a:spLocks noChangeArrowheads="1"/>
          </p:cNvSpPr>
          <p:nvPr/>
        </p:nvSpPr>
        <p:spPr bwMode="auto">
          <a:xfrm>
            <a:off x="4572000" y="1340768"/>
            <a:ext cx="2199513"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3600" dirty="0" smtClean="0"/>
              <a:t>contracted</a:t>
            </a:r>
            <a:endParaRPr lang="en-US" altLang="ja-JP" sz="3600" dirty="0"/>
          </a:p>
        </p:txBody>
      </p:sp>
    </p:spTree>
    <p:extLst>
      <p:ext uri="{BB962C8B-B14F-4D97-AF65-F5344CB8AC3E}">
        <p14:creationId xmlns:p14="http://schemas.microsoft.com/office/powerpoint/2010/main" val="4087400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1034128282"/>
              </p:ext>
            </p:extLst>
          </p:nvPr>
        </p:nvGraphicFramePr>
        <p:xfrm>
          <a:off x="2123728" y="1124744"/>
          <a:ext cx="5509177" cy="4424569"/>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118530" y="0"/>
            <a:ext cx="9299042" cy="707886"/>
          </a:xfrm>
          <a:prstGeom prst="rect">
            <a:avLst/>
          </a:prstGeom>
          <a:solidFill>
            <a:srgbClr val="005BD3"/>
          </a:solidFill>
          <a:ln w="15875" cap="flat" cmpd="sng" algn="ctr">
            <a:solidFill>
              <a:srgbClr val="005BD3">
                <a:shade val="5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000" b="0" i="0" u="none" strike="noStrike" kern="0" cap="none" spc="0" normalizeH="0" baseline="0" noProof="0" dirty="0" smtClean="0">
                <a:ln>
                  <a:noFill/>
                </a:ln>
                <a:solidFill>
                  <a:prstClr val="white"/>
                </a:solidFill>
                <a:effectLst/>
                <a:uLnTx/>
                <a:uFillTx/>
                <a:latin typeface="Calibri"/>
                <a:ea typeface="ＭＳ Ｐゴシック"/>
                <a:cs typeface="+mn-cs"/>
              </a:rPr>
              <a:t>Multi-electronic system (Hg neutral atom)</a:t>
            </a:r>
            <a:endParaRPr kumimoji="0" lang="ja-JP" altLang="en-US" sz="4000" b="0" i="0" u="none" strike="noStrike" kern="0" cap="none" spc="0" normalizeH="0" baseline="0" noProof="0" dirty="0" smtClean="0">
              <a:ln>
                <a:noFill/>
              </a:ln>
              <a:solidFill>
                <a:prstClr val="white"/>
              </a:solidFill>
              <a:effectLst/>
              <a:uLnTx/>
              <a:uFillTx/>
              <a:latin typeface="Calibri"/>
              <a:ea typeface="ＭＳ Ｐゴシック"/>
              <a:cs typeface="+mn-cs"/>
            </a:endParaRPr>
          </a:p>
        </p:txBody>
      </p:sp>
      <p:sp>
        <p:nvSpPr>
          <p:cNvPr id="4" name="Text Box 9"/>
          <p:cNvSpPr txBox="1">
            <a:spLocks noChangeArrowheads="1"/>
          </p:cNvSpPr>
          <p:nvPr/>
        </p:nvSpPr>
        <p:spPr bwMode="auto">
          <a:xfrm>
            <a:off x="179512" y="980728"/>
            <a:ext cx="1987211"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3600" dirty="0" smtClean="0"/>
              <a:t>5</a:t>
            </a:r>
            <a:r>
              <a:rPr lang="en-US" altLang="ja-JP" sz="3600" i="1" dirty="0" smtClean="0"/>
              <a:t>d</a:t>
            </a:r>
            <a:r>
              <a:rPr lang="ja-JP" altLang="en-US" sz="3600" dirty="0" smtClean="0"/>
              <a:t> </a:t>
            </a:r>
            <a:r>
              <a:rPr lang="en-US" altLang="ja-JP" sz="3600" dirty="0" smtClean="0"/>
              <a:t>orbital</a:t>
            </a:r>
            <a:endParaRPr lang="en-US" altLang="ja-JP" sz="3600" dirty="0"/>
          </a:p>
        </p:txBody>
      </p:sp>
      <p:sp>
        <p:nvSpPr>
          <p:cNvPr id="5" name="右矢印 4"/>
          <p:cNvSpPr/>
          <p:nvPr/>
        </p:nvSpPr>
        <p:spPr>
          <a:xfrm>
            <a:off x="4499992" y="1412776"/>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Text Box 9"/>
          <p:cNvSpPr txBox="1">
            <a:spLocks noChangeArrowheads="1"/>
          </p:cNvSpPr>
          <p:nvPr/>
        </p:nvSpPr>
        <p:spPr bwMode="auto">
          <a:xfrm>
            <a:off x="5580112" y="1124744"/>
            <a:ext cx="2957284"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3600" dirty="0" smtClean="0"/>
              <a:t>a bit expanded</a:t>
            </a:r>
            <a:endParaRPr lang="en-US" altLang="ja-JP" sz="3600" dirty="0"/>
          </a:p>
        </p:txBody>
      </p:sp>
    </p:spTree>
    <p:extLst>
      <p:ext uri="{BB962C8B-B14F-4D97-AF65-F5344CB8AC3E}">
        <p14:creationId xmlns:p14="http://schemas.microsoft.com/office/powerpoint/2010/main" val="18025317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3999123427"/>
              </p:ext>
            </p:extLst>
          </p:nvPr>
        </p:nvGraphicFramePr>
        <p:xfrm>
          <a:off x="1812314" y="1284409"/>
          <a:ext cx="5519371" cy="4289181"/>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118530" y="0"/>
            <a:ext cx="9299042" cy="707886"/>
          </a:xfrm>
          <a:prstGeom prst="rect">
            <a:avLst/>
          </a:prstGeom>
          <a:solidFill>
            <a:srgbClr val="005BD3"/>
          </a:solidFill>
          <a:ln w="15875" cap="flat" cmpd="sng" algn="ctr">
            <a:solidFill>
              <a:srgbClr val="005BD3">
                <a:shade val="5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000" b="0" i="0" u="none" strike="noStrike" kern="0" cap="none" spc="0" normalizeH="0" baseline="0" noProof="0" dirty="0" smtClean="0">
                <a:ln>
                  <a:noFill/>
                </a:ln>
                <a:solidFill>
                  <a:prstClr val="white"/>
                </a:solidFill>
                <a:effectLst/>
                <a:uLnTx/>
                <a:uFillTx/>
                <a:latin typeface="Calibri"/>
                <a:ea typeface="ＭＳ Ｐゴシック"/>
                <a:cs typeface="+mn-cs"/>
              </a:rPr>
              <a:t>Multi-electronic system (Hg neutral atom)</a:t>
            </a:r>
            <a:endParaRPr kumimoji="0" lang="ja-JP" altLang="en-US" sz="4000" b="0" i="0" u="none" strike="noStrike" kern="0" cap="none" spc="0" normalizeH="0" baseline="0" noProof="0" dirty="0" smtClean="0">
              <a:ln>
                <a:noFill/>
              </a:ln>
              <a:solidFill>
                <a:prstClr val="white"/>
              </a:solidFill>
              <a:effectLst/>
              <a:uLnTx/>
              <a:uFillTx/>
              <a:latin typeface="Calibri"/>
              <a:ea typeface="ＭＳ Ｐゴシック"/>
              <a:cs typeface="+mn-cs"/>
            </a:endParaRPr>
          </a:p>
        </p:txBody>
      </p:sp>
      <p:sp>
        <p:nvSpPr>
          <p:cNvPr id="4" name="Text Box 9"/>
          <p:cNvSpPr txBox="1">
            <a:spLocks noChangeArrowheads="1"/>
          </p:cNvSpPr>
          <p:nvPr/>
        </p:nvSpPr>
        <p:spPr bwMode="auto">
          <a:xfrm>
            <a:off x="179512" y="980728"/>
            <a:ext cx="189103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3600" dirty="0" smtClean="0"/>
              <a:t>4</a:t>
            </a:r>
            <a:r>
              <a:rPr lang="en-US" altLang="ja-JP" sz="3600" i="1" dirty="0" smtClean="0"/>
              <a:t>f</a:t>
            </a:r>
            <a:r>
              <a:rPr lang="ja-JP" altLang="en-US" sz="3600" dirty="0" smtClean="0"/>
              <a:t> </a:t>
            </a:r>
            <a:r>
              <a:rPr lang="en-US" altLang="ja-JP" sz="3600" dirty="0" smtClean="0"/>
              <a:t>orbital</a:t>
            </a:r>
            <a:endParaRPr lang="en-US" altLang="ja-JP" sz="3600" dirty="0"/>
          </a:p>
        </p:txBody>
      </p:sp>
      <p:sp>
        <p:nvSpPr>
          <p:cNvPr id="6" name="Text Box 9"/>
          <p:cNvSpPr txBox="1">
            <a:spLocks noChangeArrowheads="1"/>
          </p:cNvSpPr>
          <p:nvPr/>
        </p:nvSpPr>
        <p:spPr bwMode="auto">
          <a:xfrm>
            <a:off x="5580112" y="1124744"/>
            <a:ext cx="3404715"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3600" dirty="0" smtClean="0"/>
              <a:t>almost same but </a:t>
            </a:r>
          </a:p>
          <a:p>
            <a:pPr eaLnBrk="1" hangingPunct="1"/>
            <a:r>
              <a:rPr lang="en-US" altLang="ja-JP" sz="3600" dirty="0" smtClean="0"/>
              <a:t>a bit expanded</a:t>
            </a:r>
            <a:endParaRPr lang="en-US" altLang="ja-JP" sz="3600" dirty="0"/>
          </a:p>
        </p:txBody>
      </p:sp>
    </p:spTree>
    <p:extLst>
      <p:ext uri="{BB962C8B-B14F-4D97-AF65-F5344CB8AC3E}">
        <p14:creationId xmlns:p14="http://schemas.microsoft.com/office/powerpoint/2010/main" val="2792129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8530" y="0"/>
            <a:ext cx="9299042" cy="707886"/>
          </a:xfrm>
          <a:prstGeom prst="rect">
            <a:avLst/>
          </a:prstGeom>
          <a:solidFill>
            <a:srgbClr val="005BD3"/>
          </a:solidFill>
          <a:ln w="15875" cap="flat" cmpd="sng" algn="ctr">
            <a:solidFill>
              <a:srgbClr val="005BD3">
                <a:shade val="5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000" b="0" i="0" u="none" strike="noStrike" kern="0" cap="none" spc="0" normalizeH="0" baseline="0" noProof="0" dirty="0" smtClean="0">
                <a:ln>
                  <a:noFill/>
                </a:ln>
                <a:solidFill>
                  <a:prstClr val="white"/>
                </a:solidFill>
                <a:effectLst/>
                <a:uLnTx/>
                <a:uFillTx/>
                <a:latin typeface="Calibri"/>
                <a:ea typeface="ＭＳ Ｐゴシック"/>
                <a:cs typeface="+mn-cs"/>
              </a:rPr>
              <a:t>Multi-electronic system (Hg neutral atom)</a:t>
            </a:r>
            <a:endParaRPr kumimoji="0" lang="ja-JP" altLang="en-US" sz="4000" b="0" i="0" u="none" strike="noStrike" kern="0" cap="none" spc="0" normalizeH="0" baseline="0" noProof="0" dirty="0" smtClean="0">
              <a:ln>
                <a:noFill/>
              </a:ln>
              <a:solidFill>
                <a:prstClr val="white"/>
              </a:solidFill>
              <a:effectLst/>
              <a:uLnTx/>
              <a:uFillTx/>
              <a:latin typeface="Calibri"/>
              <a:ea typeface="ＭＳ Ｐゴシック"/>
              <a:cs typeface="+mn-cs"/>
            </a:endParaRPr>
          </a:p>
        </p:txBody>
      </p:sp>
      <p:graphicFrame>
        <p:nvGraphicFramePr>
          <p:cNvPr id="7" name="グラフ 6"/>
          <p:cNvGraphicFramePr>
            <a:graphicFrameLocks/>
          </p:cNvGraphicFramePr>
          <p:nvPr>
            <p:extLst>
              <p:ext uri="{D42A27DB-BD31-4B8C-83A1-F6EECF244321}">
                <p14:modId xmlns:p14="http://schemas.microsoft.com/office/powerpoint/2010/main" val="1423486497"/>
              </p:ext>
            </p:extLst>
          </p:nvPr>
        </p:nvGraphicFramePr>
        <p:xfrm>
          <a:off x="899592" y="2417440"/>
          <a:ext cx="3816424" cy="3819872"/>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p:cNvSpPr/>
          <p:nvPr/>
        </p:nvSpPr>
        <p:spPr>
          <a:xfrm>
            <a:off x="1475656" y="2564904"/>
            <a:ext cx="2952328" cy="316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3455876" y="4226440"/>
            <a:ext cx="57606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455876" y="4636840"/>
            <a:ext cx="57606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3455876" y="2930440"/>
            <a:ext cx="57606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455876" y="2880040"/>
            <a:ext cx="57606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455876" y="2736040"/>
            <a:ext cx="57606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455876" y="5094040"/>
            <a:ext cx="57606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455876" y="5180440"/>
            <a:ext cx="57606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727684" y="4226440"/>
            <a:ext cx="57606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1727684" y="5504440"/>
            <a:ext cx="57606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727684" y="2959240"/>
            <a:ext cx="57606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727684" y="2700040"/>
            <a:ext cx="57606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11560" y="980728"/>
            <a:ext cx="6919266" cy="584775"/>
          </a:xfrm>
          <a:prstGeom prst="rect">
            <a:avLst/>
          </a:prstGeom>
          <a:noFill/>
        </p:spPr>
        <p:txBody>
          <a:bodyPr wrap="none" rtlCol="0">
            <a:spAutoFit/>
          </a:bodyPr>
          <a:lstStyle/>
          <a:p>
            <a:r>
              <a:rPr kumimoji="1" lang="en-US" altLang="ja-JP" sz="3200" dirty="0" smtClean="0"/>
              <a:t>Orbital energies (eV) in Hg neutral atom </a:t>
            </a:r>
            <a:endParaRPr kumimoji="1" lang="ja-JP" altLang="en-US" sz="3200" dirty="0"/>
          </a:p>
        </p:txBody>
      </p:sp>
      <p:sp>
        <p:nvSpPr>
          <p:cNvPr id="21" name="テキスト ボックス 20"/>
          <p:cNvSpPr txBox="1"/>
          <p:nvPr/>
        </p:nvSpPr>
        <p:spPr>
          <a:xfrm>
            <a:off x="2699792" y="2204864"/>
            <a:ext cx="391454" cy="369332"/>
          </a:xfrm>
          <a:prstGeom prst="rect">
            <a:avLst/>
          </a:prstGeom>
          <a:noFill/>
        </p:spPr>
        <p:txBody>
          <a:bodyPr wrap="none" rtlCol="0">
            <a:spAutoFit/>
          </a:bodyPr>
          <a:lstStyle/>
          <a:p>
            <a:r>
              <a:rPr kumimoji="1" lang="en-US" altLang="ja-JP" dirty="0" smtClean="0"/>
              <a:t>6s</a:t>
            </a:r>
            <a:endParaRPr kumimoji="1" lang="ja-JP" altLang="en-US" dirty="0"/>
          </a:p>
        </p:txBody>
      </p:sp>
      <p:cxnSp>
        <p:nvCxnSpPr>
          <p:cNvPr id="22" name="直線矢印コネクタ 21"/>
          <p:cNvCxnSpPr/>
          <p:nvPr/>
        </p:nvCxnSpPr>
        <p:spPr>
          <a:xfrm flipH="1">
            <a:off x="2339752" y="2564904"/>
            <a:ext cx="36004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2987824" y="2564904"/>
            <a:ext cx="36004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2627784" y="2924944"/>
            <a:ext cx="423514" cy="369332"/>
          </a:xfrm>
          <a:prstGeom prst="rect">
            <a:avLst/>
          </a:prstGeom>
          <a:noFill/>
        </p:spPr>
        <p:txBody>
          <a:bodyPr wrap="none" rtlCol="0">
            <a:spAutoFit/>
          </a:bodyPr>
          <a:lstStyle/>
          <a:p>
            <a:r>
              <a:rPr kumimoji="1" lang="en-US" altLang="ja-JP" dirty="0" smtClean="0"/>
              <a:t>5d</a:t>
            </a:r>
            <a:endParaRPr kumimoji="1" lang="ja-JP" altLang="en-US" dirty="0"/>
          </a:p>
        </p:txBody>
      </p:sp>
      <p:cxnSp>
        <p:nvCxnSpPr>
          <p:cNvPr id="25" name="直線矢印コネクタ 24"/>
          <p:cNvCxnSpPr>
            <a:stCxn id="24" idx="3"/>
          </p:cNvCxnSpPr>
          <p:nvPr/>
        </p:nvCxnSpPr>
        <p:spPr>
          <a:xfrm flipV="1">
            <a:off x="3051298" y="2996952"/>
            <a:ext cx="296566" cy="1126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flipV="1">
            <a:off x="2339752" y="2996952"/>
            <a:ext cx="28803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2636318" y="4149080"/>
            <a:ext cx="423514" cy="369332"/>
          </a:xfrm>
          <a:prstGeom prst="rect">
            <a:avLst/>
          </a:prstGeom>
          <a:noFill/>
        </p:spPr>
        <p:txBody>
          <a:bodyPr wrap="none" rtlCol="0">
            <a:spAutoFit/>
          </a:bodyPr>
          <a:lstStyle/>
          <a:p>
            <a:r>
              <a:rPr kumimoji="1" lang="en-US" altLang="ja-JP" dirty="0" smtClean="0"/>
              <a:t>5p</a:t>
            </a:r>
            <a:endParaRPr kumimoji="1" lang="ja-JP" altLang="en-US" dirty="0"/>
          </a:p>
        </p:txBody>
      </p:sp>
      <p:sp>
        <p:nvSpPr>
          <p:cNvPr id="28" name="左中かっこ 27"/>
          <p:cNvSpPr/>
          <p:nvPr/>
        </p:nvSpPr>
        <p:spPr>
          <a:xfrm>
            <a:off x="3203848" y="4077072"/>
            <a:ext cx="144016" cy="576064"/>
          </a:xfrm>
          <a:prstGeom prst="leftBrace">
            <a:avLst>
              <a:gd name="adj1" fmla="val 5242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9" name="直線矢印コネクタ 28"/>
          <p:cNvCxnSpPr>
            <a:stCxn id="27" idx="1"/>
          </p:cNvCxnSpPr>
          <p:nvPr/>
        </p:nvCxnSpPr>
        <p:spPr>
          <a:xfrm flipH="1" flipV="1">
            <a:off x="2348286" y="4221088"/>
            <a:ext cx="288032" cy="1126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687614" y="5013176"/>
            <a:ext cx="372218" cy="369332"/>
          </a:xfrm>
          <a:prstGeom prst="rect">
            <a:avLst/>
          </a:prstGeom>
          <a:noFill/>
        </p:spPr>
        <p:txBody>
          <a:bodyPr wrap="none" rtlCol="0">
            <a:spAutoFit/>
          </a:bodyPr>
          <a:lstStyle/>
          <a:p>
            <a:r>
              <a:rPr kumimoji="1" lang="en-US" altLang="ja-JP" dirty="0" smtClean="0"/>
              <a:t>4f</a:t>
            </a:r>
            <a:endParaRPr kumimoji="1" lang="ja-JP" altLang="en-US" dirty="0"/>
          </a:p>
        </p:txBody>
      </p:sp>
      <p:sp>
        <p:nvSpPr>
          <p:cNvPr id="31" name="左中かっこ 30"/>
          <p:cNvSpPr/>
          <p:nvPr/>
        </p:nvSpPr>
        <p:spPr>
          <a:xfrm>
            <a:off x="3203848" y="4941168"/>
            <a:ext cx="144016" cy="504056"/>
          </a:xfrm>
          <a:prstGeom prst="leftBrace">
            <a:avLst>
              <a:gd name="adj1" fmla="val 5242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2" name="直線矢印コネクタ 31"/>
          <p:cNvCxnSpPr/>
          <p:nvPr/>
        </p:nvCxnSpPr>
        <p:spPr>
          <a:xfrm flipH="1">
            <a:off x="2339752" y="5301208"/>
            <a:ext cx="36004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左中かっこ 32"/>
          <p:cNvSpPr/>
          <p:nvPr/>
        </p:nvSpPr>
        <p:spPr>
          <a:xfrm>
            <a:off x="3347864" y="2852936"/>
            <a:ext cx="72008" cy="216024"/>
          </a:xfrm>
          <a:prstGeom prst="leftBrace">
            <a:avLst>
              <a:gd name="adj1" fmla="val 5242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テキスト ボックス 33"/>
          <p:cNvSpPr txBox="1"/>
          <p:nvPr/>
        </p:nvSpPr>
        <p:spPr>
          <a:xfrm>
            <a:off x="1763688" y="2060848"/>
            <a:ext cx="550151" cy="461665"/>
          </a:xfrm>
          <a:prstGeom prst="rect">
            <a:avLst/>
          </a:prstGeom>
          <a:noFill/>
        </p:spPr>
        <p:txBody>
          <a:bodyPr wrap="none" rtlCol="0">
            <a:spAutoFit/>
          </a:bodyPr>
          <a:lstStyle/>
          <a:p>
            <a:r>
              <a:rPr kumimoji="1" lang="en-US" altLang="ja-JP" sz="2400" dirty="0" smtClean="0"/>
              <a:t>NR</a:t>
            </a:r>
            <a:endParaRPr kumimoji="1" lang="ja-JP" altLang="en-US" sz="2400" dirty="0"/>
          </a:p>
        </p:txBody>
      </p:sp>
      <p:sp>
        <p:nvSpPr>
          <p:cNvPr id="35" name="テキスト ボックス 34"/>
          <p:cNvSpPr txBox="1"/>
          <p:nvPr/>
        </p:nvSpPr>
        <p:spPr>
          <a:xfrm>
            <a:off x="3563888" y="2060848"/>
            <a:ext cx="351378" cy="461665"/>
          </a:xfrm>
          <a:prstGeom prst="rect">
            <a:avLst/>
          </a:prstGeom>
          <a:noFill/>
        </p:spPr>
        <p:txBody>
          <a:bodyPr wrap="none" rtlCol="0">
            <a:spAutoFit/>
          </a:bodyPr>
          <a:lstStyle/>
          <a:p>
            <a:r>
              <a:rPr kumimoji="1" lang="en-US" altLang="ja-JP" sz="2400" dirty="0" smtClean="0"/>
              <a:t>R</a:t>
            </a:r>
            <a:endParaRPr kumimoji="1" lang="ja-JP" altLang="en-US" sz="2400" dirty="0"/>
          </a:p>
        </p:txBody>
      </p:sp>
      <p:sp>
        <p:nvSpPr>
          <p:cNvPr id="36" name="テキスト ボックス 35"/>
          <p:cNvSpPr txBox="1"/>
          <p:nvPr/>
        </p:nvSpPr>
        <p:spPr>
          <a:xfrm>
            <a:off x="4216082" y="2780928"/>
            <a:ext cx="4943533" cy="2308324"/>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sz="3600" i="1" dirty="0" smtClean="0"/>
              <a:t>s</a:t>
            </a:r>
            <a:r>
              <a:rPr kumimoji="1" lang="en-US" altLang="ja-JP" sz="3600" dirty="0" smtClean="0"/>
              <a:t>, </a:t>
            </a:r>
            <a:r>
              <a:rPr kumimoji="1" lang="en-US" altLang="ja-JP" sz="3600" i="1" dirty="0" smtClean="0"/>
              <a:t>p</a:t>
            </a:r>
            <a:r>
              <a:rPr kumimoji="1" lang="en-US" altLang="ja-JP" sz="3600" dirty="0" smtClean="0"/>
              <a:t> : stabilized</a:t>
            </a:r>
          </a:p>
          <a:p>
            <a:pPr marL="285750" indent="-285750">
              <a:buFont typeface="Arial" panose="020B0604020202020204" pitchFamily="34" charset="0"/>
              <a:buChar char="•"/>
            </a:pPr>
            <a:r>
              <a:rPr lang="en-US" altLang="ja-JP" sz="3600" i="1" dirty="0"/>
              <a:t>d</a:t>
            </a:r>
            <a:r>
              <a:rPr lang="en-US" altLang="ja-JP" sz="3600" dirty="0" smtClean="0"/>
              <a:t>, </a:t>
            </a:r>
            <a:r>
              <a:rPr lang="en-US" altLang="ja-JP" sz="3600" i="1" dirty="0" smtClean="0"/>
              <a:t>f</a:t>
            </a:r>
            <a:r>
              <a:rPr lang="en-US" altLang="ja-JP" sz="3600" dirty="0" smtClean="0"/>
              <a:t> : destabilized </a:t>
            </a:r>
          </a:p>
          <a:p>
            <a:r>
              <a:rPr lang="en-US" altLang="ja-JP" sz="3600" dirty="0" smtClean="0"/>
              <a:t>   due to shielding effects</a:t>
            </a:r>
          </a:p>
          <a:p>
            <a:r>
              <a:rPr lang="ja-JP" altLang="en-US" sz="3600" dirty="0" smtClean="0"/>
              <a:t>　</a:t>
            </a:r>
            <a:r>
              <a:rPr lang="en-US" altLang="ja-JP" sz="3600" dirty="0" smtClean="0"/>
              <a:t>by </a:t>
            </a:r>
            <a:r>
              <a:rPr lang="en-US" altLang="ja-JP" sz="3600" i="1" dirty="0" smtClean="0"/>
              <a:t>s</a:t>
            </a:r>
            <a:r>
              <a:rPr lang="en-US" altLang="ja-JP" sz="3600" dirty="0" smtClean="0"/>
              <a:t> and </a:t>
            </a:r>
            <a:r>
              <a:rPr lang="en-US" altLang="ja-JP" sz="3600" i="1" dirty="0" smtClean="0"/>
              <a:t>p</a:t>
            </a:r>
            <a:endParaRPr kumimoji="1" lang="ja-JP" altLang="en-US" sz="3600" i="1" dirty="0"/>
          </a:p>
        </p:txBody>
      </p:sp>
      <p:sp>
        <p:nvSpPr>
          <p:cNvPr id="5" name="テキスト ボックス 4"/>
          <p:cNvSpPr txBox="1"/>
          <p:nvPr/>
        </p:nvSpPr>
        <p:spPr>
          <a:xfrm>
            <a:off x="611560" y="6381055"/>
            <a:ext cx="8307980" cy="461665"/>
          </a:xfrm>
          <a:prstGeom prst="rect">
            <a:avLst/>
          </a:prstGeom>
          <a:noFill/>
        </p:spPr>
        <p:txBody>
          <a:bodyPr wrap="none" rtlCol="0">
            <a:spAutoFit/>
          </a:bodyPr>
          <a:lstStyle/>
          <a:p>
            <a:r>
              <a:rPr kumimoji="1" lang="en-US" altLang="ja-JP" sz="2400" dirty="0" smtClean="0">
                <a:solidFill>
                  <a:schemeClr val="accent5">
                    <a:lumMod val="75000"/>
                  </a:schemeClr>
                </a:solidFill>
              </a:rPr>
              <a:t>Many thanks to Dr. Ekman, Malmo Univ</a:t>
            </a:r>
            <a:r>
              <a:rPr lang="en-US" altLang="ja-JP" sz="2400" dirty="0">
                <a:solidFill>
                  <a:schemeClr val="accent5">
                    <a:lumMod val="75000"/>
                  </a:schemeClr>
                </a:solidFill>
              </a:rPr>
              <a:t>.</a:t>
            </a:r>
            <a:r>
              <a:rPr kumimoji="1" lang="en-US" altLang="ja-JP" sz="2400" dirty="0" smtClean="0">
                <a:solidFill>
                  <a:schemeClr val="accent5">
                    <a:lumMod val="75000"/>
                  </a:schemeClr>
                </a:solidFill>
              </a:rPr>
              <a:t> for teachin</a:t>
            </a:r>
            <a:r>
              <a:rPr lang="en-US" altLang="ja-JP" sz="2400" dirty="0" smtClean="0">
                <a:solidFill>
                  <a:schemeClr val="accent5">
                    <a:lumMod val="75000"/>
                  </a:schemeClr>
                </a:solidFill>
              </a:rPr>
              <a:t>g us </a:t>
            </a:r>
            <a:r>
              <a:rPr kumimoji="1" lang="en-US" altLang="ja-JP" sz="2400" dirty="0" smtClean="0">
                <a:solidFill>
                  <a:schemeClr val="accent5">
                    <a:lumMod val="75000"/>
                  </a:schemeClr>
                </a:solidFill>
              </a:rPr>
              <a:t>GRASP2K </a:t>
            </a:r>
            <a:endParaRPr kumimoji="1" lang="ja-JP" altLang="en-US" sz="2400" dirty="0">
              <a:solidFill>
                <a:schemeClr val="accent5">
                  <a:lumMod val="75000"/>
                </a:schemeClr>
              </a:solidFill>
            </a:endParaRPr>
          </a:p>
        </p:txBody>
      </p:sp>
    </p:spTree>
    <p:extLst>
      <p:ext uri="{BB962C8B-B14F-4D97-AF65-F5344CB8AC3E}">
        <p14:creationId xmlns:p14="http://schemas.microsoft.com/office/powerpoint/2010/main" val="18273390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5"/>
          <p:cNvGrpSpPr>
            <a:grpSpLocks noChangeAspect="1"/>
          </p:cNvGrpSpPr>
          <p:nvPr/>
        </p:nvGrpSpPr>
        <p:grpSpPr bwMode="auto">
          <a:xfrm>
            <a:off x="904875" y="803275"/>
            <a:ext cx="7019925" cy="5495925"/>
            <a:chOff x="329" y="289"/>
            <a:chExt cx="4851" cy="3775"/>
          </a:xfrm>
        </p:grpSpPr>
        <p:sp>
          <p:nvSpPr>
            <p:cNvPr id="41993" name="AutoShape 6"/>
            <p:cNvSpPr>
              <a:spLocks noChangeAspect="1" noChangeArrowheads="1" noTextEdit="1"/>
            </p:cNvSpPr>
            <p:nvPr/>
          </p:nvSpPr>
          <p:spPr bwMode="auto">
            <a:xfrm>
              <a:off x="329" y="289"/>
              <a:ext cx="4851" cy="3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nvGrpSpPr>
            <p:cNvPr id="41994" name="Group 7"/>
            <p:cNvGrpSpPr>
              <a:grpSpLocks/>
            </p:cNvGrpSpPr>
            <p:nvPr/>
          </p:nvGrpSpPr>
          <p:grpSpPr bwMode="auto">
            <a:xfrm>
              <a:off x="1159" y="1048"/>
              <a:ext cx="3721" cy="2482"/>
              <a:chOff x="1159" y="1048"/>
              <a:chExt cx="3721" cy="2482"/>
            </a:xfrm>
          </p:grpSpPr>
          <p:sp>
            <p:nvSpPr>
              <p:cNvPr id="44613" name="Rectangle 8"/>
              <p:cNvSpPr>
                <a:spLocks noChangeArrowheads="1"/>
              </p:cNvSpPr>
              <p:nvPr/>
            </p:nvSpPr>
            <p:spPr bwMode="auto">
              <a:xfrm>
                <a:off x="1159" y="1048"/>
                <a:ext cx="3721" cy="2482"/>
              </a:xfrm>
              <a:prstGeom prst="rect">
                <a:avLst/>
              </a:prstGeom>
              <a:solidFill>
                <a:srgbClr val="FFFFFF"/>
              </a:solidFill>
              <a:ln w="9525">
                <a:solidFill>
                  <a:srgbClr val="FFFFFF"/>
                </a:solidFill>
                <a:miter lim="800000"/>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4614" name="Line 9"/>
              <p:cNvSpPr>
                <a:spLocks noChangeShapeType="1"/>
              </p:cNvSpPr>
              <p:nvPr/>
            </p:nvSpPr>
            <p:spPr bwMode="auto">
              <a:xfrm flipV="1">
                <a:off x="1779" y="350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15" name="Line 10"/>
              <p:cNvSpPr>
                <a:spLocks noChangeShapeType="1"/>
              </p:cNvSpPr>
              <p:nvPr/>
            </p:nvSpPr>
            <p:spPr bwMode="auto">
              <a:xfrm flipV="1">
                <a:off x="1779" y="346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16" name="Line 11"/>
              <p:cNvSpPr>
                <a:spLocks noChangeShapeType="1"/>
              </p:cNvSpPr>
              <p:nvPr/>
            </p:nvSpPr>
            <p:spPr bwMode="auto">
              <a:xfrm flipV="1">
                <a:off x="1779" y="342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17" name="Line 12"/>
              <p:cNvSpPr>
                <a:spLocks noChangeShapeType="1"/>
              </p:cNvSpPr>
              <p:nvPr/>
            </p:nvSpPr>
            <p:spPr bwMode="auto">
              <a:xfrm flipV="1">
                <a:off x="1779" y="338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18" name="Line 13"/>
              <p:cNvSpPr>
                <a:spLocks noChangeShapeType="1"/>
              </p:cNvSpPr>
              <p:nvPr/>
            </p:nvSpPr>
            <p:spPr bwMode="auto">
              <a:xfrm flipV="1">
                <a:off x="1779" y="3349"/>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19" name="Line 14"/>
              <p:cNvSpPr>
                <a:spLocks noChangeShapeType="1"/>
              </p:cNvSpPr>
              <p:nvPr/>
            </p:nvSpPr>
            <p:spPr bwMode="auto">
              <a:xfrm flipV="1">
                <a:off x="1779" y="330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20" name="Line 15"/>
              <p:cNvSpPr>
                <a:spLocks noChangeShapeType="1"/>
              </p:cNvSpPr>
              <p:nvPr/>
            </p:nvSpPr>
            <p:spPr bwMode="auto">
              <a:xfrm flipV="1">
                <a:off x="1779" y="327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21" name="Line 16"/>
              <p:cNvSpPr>
                <a:spLocks noChangeShapeType="1"/>
              </p:cNvSpPr>
              <p:nvPr/>
            </p:nvSpPr>
            <p:spPr bwMode="auto">
              <a:xfrm flipV="1">
                <a:off x="1779" y="323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22" name="Line 17"/>
              <p:cNvSpPr>
                <a:spLocks noChangeShapeType="1"/>
              </p:cNvSpPr>
              <p:nvPr/>
            </p:nvSpPr>
            <p:spPr bwMode="auto">
              <a:xfrm flipV="1">
                <a:off x="1779" y="319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23" name="Line 18"/>
              <p:cNvSpPr>
                <a:spLocks noChangeShapeType="1"/>
              </p:cNvSpPr>
              <p:nvPr/>
            </p:nvSpPr>
            <p:spPr bwMode="auto">
              <a:xfrm flipV="1">
                <a:off x="1779" y="315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24" name="Line 19"/>
              <p:cNvSpPr>
                <a:spLocks noChangeShapeType="1"/>
              </p:cNvSpPr>
              <p:nvPr/>
            </p:nvSpPr>
            <p:spPr bwMode="auto">
              <a:xfrm flipV="1">
                <a:off x="1779" y="3114"/>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25" name="Line 20"/>
              <p:cNvSpPr>
                <a:spLocks noChangeShapeType="1"/>
              </p:cNvSpPr>
              <p:nvPr/>
            </p:nvSpPr>
            <p:spPr bwMode="auto">
              <a:xfrm flipV="1">
                <a:off x="1779" y="307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26" name="Line 21"/>
              <p:cNvSpPr>
                <a:spLocks noChangeShapeType="1"/>
              </p:cNvSpPr>
              <p:nvPr/>
            </p:nvSpPr>
            <p:spPr bwMode="auto">
              <a:xfrm flipV="1">
                <a:off x="1779" y="3036"/>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27" name="Line 22"/>
              <p:cNvSpPr>
                <a:spLocks noChangeShapeType="1"/>
              </p:cNvSpPr>
              <p:nvPr/>
            </p:nvSpPr>
            <p:spPr bwMode="auto">
              <a:xfrm flipV="1">
                <a:off x="1779" y="2997"/>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28" name="Line 23"/>
              <p:cNvSpPr>
                <a:spLocks noChangeShapeType="1"/>
              </p:cNvSpPr>
              <p:nvPr/>
            </p:nvSpPr>
            <p:spPr bwMode="auto">
              <a:xfrm flipV="1">
                <a:off x="1779" y="295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29" name="Line 24"/>
              <p:cNvSpPr>
                <a:spLocks noChangeShapeType="1"/>
              </p:cNvSpPr>
              <p:nvPr/>
            </p:nvSpPr>
            <p:spPr bwMode="auto">
              <a:xfrm flipV="1">
                <a:off x="1779" y="291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30" name="Line 25"/>
              <p:cNvSpPr>
                <a:spLocks noChangeShapeType="1"/>
              </p:cNvSpPr>
              <p:nvPr/>
            </p:nvSpPr>
            <p:spPr bwMode="auto">
              <a:xfrm flipV="1">
                <a:off x="1779" y="287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31" name="Line 26"/>
              <p:cNvSpPr>
                <a:spLocks noChangeShapeType="1"/>
              </p:cNvSpPr>
              <p:nvPr/>
            </p:nvSpPr>
            <p:spPr bwMode="auto">
              <a:xfrm flipV="1">
                <a:off x="1779" y="284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32" name="Line 27"/>
              <p:cNvSpPr>
                <a:spLocks noChangeShapeType="1"/>
              </p:cNvSpPr>
              <p:nvPr/>
            </p:nvSpPr>
            <p:spPr bwMode="auto">
              <a:xfrm flipV="1">
                <a:off x="1779" y="280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33" name="Line 28"/>
              <p:cNvSpPr>
                <a:spLocks noChangeShapeType="1"/>
              </p:cNvSpPr>
              <p:nvPr/>
            </p:nvSpPr>
            <p:spPr bwMode="auto">
              <a:xfrm flipV="1">
                <a:off x="1779" y="276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34" name="Line 29"/>
              <p:cNvSpPr>
                <a:spLocks noChangeShapeType="1"/>
              </p:cNvSpPr>
              <p:nvPr/>
            </p:nvSpPr>
            <p:spPr bwMode="auto">
              <a:xfrm flipV="1">
                <a:off x="1779" y="272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35" name="Line 30"/>
              <p:cNvSpPr>
                <a:spLocks noChangeShapeType="1"/>
              </p:cNvSpPr>
              <p:nvPr/>
            </p:nvSpPr>
            <p:spPr bwMode="auto">
              <a:xfrm flipV="1">
                <a:off x="1779" y="268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36" name="Line 31"/>
              <p:cNvSpPr>
                <a:spLocks noChangeShapeType="1"/>
              </p:cNvSpPr>
              <p:nvPr/>
            </p:nvSpPr>
            <p:spPr bwMode="auto">
              <a:xfrm flipV="1">
                <a:off x="1779" y="2645"/>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37" name="Line 32"/>
              <p:cNvSpPr>
                <a:spLocks noChangeShapeType="1"/>
              </p:cNvSpPr>
              <p:nvPr/>
            </p:nvSpPr>
            <p:spPr bwMode="auto">
              <a:xfrm flipV="1">
                <a:off x="1779" y="260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38" name="Line 33"/>
              <p:cNvSpPr>
                <a:spLocks noChangeShapeType="1"/>
              </p:cNvSpPr>
              <p:nvPr/>
            </p:nvSpPr>
            <p:spPr bwMode="auto">
              <a:xfrm flipV="1">
                <a:off x="1779" y="256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39" name="Line 34"/>
              <p:cNvSpPr>
                <a:spLocks noChangeShapeType="1"/>
              </p:cNvSpPr>
              <p:nvPr/>
            </p:nvSpPr>
            <p:spPr bwMode="auto">
              <a:xfrm flipV="1">
                <a:off x="1779" y="252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40" name="Line 35"/>
              <p:cNvSpPr>
                <a:spLocks noChangeShapeType="1"/>
              </p:cNvSpPr>
              <p:nvPr/>
            </p:nvSpPr>
            <p:spPr bwMode="auto">
              <a:xfrm flipV="1">
                <a:off x="1779" y="248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41" name="Line 36"/>
              <p:cNvSpPr>
                <a:spLocks noChangeShapeType="1"/>
              </p:cNvSpPr>
              <p:nvPr/>
            </p:nvSpPr>
            <p:spPr bwMode="auto">
              <a:xfrm flipV="1">
                <a:off x="1779" y="244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42" name="Line 37"/>
              <p:cNvSpPr>
                <a:spLocks noChangeShapeType="1"/>
              </p:cNvSpPr>
              <p:nvPr/>
            </p:nvSpPr>
            <p:spPr bwMode="auto">
              <a:xfrm flipV="1">
                <a:off x="1779" y="241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43" name="Line 38"/>
              <p:cNvSpPr>
                <a:spLocks noChangeShapeType="1"/>
              </p:cNvSpPr>
              <p:nvPr/>
            </p:nvSpPr>
            <p:spPr bwMode="auto">
              <a:xfrm flipV="1">
                <a:off x="1779" y="2371"/>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44" name="Line 39"/>
              <p:cNvSpPr>
                <a:spLocks noChangeShapeType="1"/>
              </p:cNvSpPr>
              <p:nvPr/>
            </p:nvSpPr>
            <p:spPr bwMode="auto">
              <a:xfrm flipV="1">
                <a:off x="1779" y="2332"/>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45" name="Line 40"/>
              <p:cNvSpPr>
                <a:spLocks noChangeShapeType="1"/>
              </p:cNvSpPr>
              <p:nvPr/>
            </p:nvSpPr>
            <p:spPr bwMode="auto">
              <a:xfrm flipV="1">
                <a:off x="1779" y="229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46" name="Line 41"/>
              <p:cNvSpPr>
                <a:spLocks noChangeShapeType="1"/>
              </p:cNvSpPr>
              <p:nvPr/>
            </p:nvSpPr>
            <p:spPr bwMode="auto">
              <a:xfrm flipV="1">
                <a:off x="1779" y="225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47" name="Line 42"/>
              <p:cNvSpPr>
                <a:spLocks noChangeShapeType="1"/>
              </p:cNvSpPr>
              <p:nvPr/>
            </p:nvSpPr>
            <p:spPr bwMode="auto">
              <a:xfrm flipV="1">
                <a:off x="1779" y="2214"/>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48" name="Line 43"/>
              <p:cNvSpPr>
                <a:spLocks noChangeShapeType="1"/>
              </p:cNvSpPr>
              <p:nvPr/>
            </p:nvSpPr>
            <p:spPr bwMode="auto">
              <a:xfrm flipV="1">
                <a:off x="1779" y="217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49" name="Line 44"/>
              <p:cNvSpPr>
                <a:spLocks noChangeShapeType="1"/>
              </p:cNvSpPr>
              <p:nvPr/>
            </p:nvSpPr>
            <p:spPr bwMode="auto">
              <a:xfrm flipV="1">
                <a:off x="1779" y="213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50" name="Line 45"/>
              <p:cNvSpPr>
                <a:spLocks noChangeShapeType="1"/>
              </p:cNvSpPr>
              <p:nvPr/>
            </p:nvSpPr>
            <p:spPr bwMode="auto">
              <a:xfrm flipV="1">
                <a:off x="1779" y="209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51" name="Line 46"/>
              <p:cNvSpPr>
                <a:spLocks noChangeShapeType="1"/>
              </p:cNvSpPr>
              <p:nvPr/>
            </p:nvSpPr>
            <p:spPr bwMode="auto">
              <a:xfrm flipV="1">
                <a:off x="1779" y="205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52" name="Line 47"/>
              <p:cNvSpPr>
                <a:spLocks noChangeShapeType="1"/>
              </p:cNvSpPr>
              <p:nvPr/>
            </p:nvSpPr>
            <p:spPr bwMode="auto">
              <a:xfrm flipV="1">
                <a:off x="1779" y="2019"/>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53" name="Line 48"/>
              <p:cNvSpPr>
                <a:spLocks noChangeShapeType="1"/>
              </p:cNvSpPr>
              <p:nvPr/>
            </p:nvSpPr>
            <p:spPr bwMode="auto">
              <a:xfrm flipV="1">
                <a:off x="1779" y="1980"/>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54" name="Line 49"/>
              <p:cNvSpPr>
                <a:spLocks noChangeShapeType="1"/>
              </p:cNvSpPr>
              <p:nvPr/>
            </p:nvSpPr>
            <p:spPr bwMode="auto">
              <a:xfrm flipV="1">
                <a:off x="1779" y="194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55" name="Line 50"/>
              <p:cNvSpPr>
                <a:spLocks noChangeShapeType="1"/>
              </p:cNvSpPr>
              <p:nvPr/>
            </p:nvSpPr>
            <p:spPr bwMode="auto">
              <a:xfrm flipV="1">
                <a:off x="1779" y="190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56" name="Line 51"/>
              <p:cNvSpPr>
                <a:spLocks noChangeShapeType="1"/>
              </p:cNvSpPr>
              <p:nvPr/>
            </p:nvSpPr>
            <p:spPr bwMode="auto">
              <a:xfrm flipV="1">
                <a:off x="1779" y="186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57" name="Line 52"/>
              <p:cNvSpPr>
                <a:spLocks noChangeShapeType="1"/>
              </p:cNvSpPr>
              <p:nvPr/>
            </p:nvSpPr>
            <p:spPr bwMode="auto">
              <a:xfrm flipV="1">
                <a:off x="1779" y="182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58" name="Line 53"/>
              <p:cNvSpPr>
                <a:spLocks noChangeShapeType="1"/>
              </p:cNvSpPr>
              <p:nvPr/>
            </p:nvSpPr>
            <p:spPr bwMode="auto">
              <a:xfrm flipV="1">
                <a:off x="1779" y="1784"/>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59" name="Line 54"/>
              <p:cNvSpPr>
                <a:spLocks noChangeShapeType="1"/>
              </p:cNvSpPr>
              <p:nvPr/>
            </p:nvSpPr>
            <p:spPr bwMode="auto">
              <a:xfrm flipV="1">
                <a:off x="1779" y="174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60" name="Line 55"/>
              <p:cNvSpPr>
                <a:spLocks noChangeShapeType="1"/>
              </p:cNvSpPr>
              <p:nvPr/>
            </p:nvSpPr>
            <p:spPr bwMode="auto">
              <a:xfrm flipV="1">
                <a:off x="1779" y="170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61" name="Line 56"/>
              <p:cNvSpPr>
                <a:spLocks noChangeShapeType="1"/>
              </p:cNvSpPr>
              <p:nvPr/>
            </p:nvSpPr>
            <p:spPr bwMode="auto">
              <a:xfrm flipV="1">
                <a:off x="1779" y="1667"/>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62" name="Line 57"/>
              <p:cNvSpPr>
                <a:spLocks noChangeShapeType="1"/>
              </p:cNvSpPr>
              <p:nvPr/>
            </p:nvSpPr>
            <p:spPr bwMode="auto">
              <a:xfrm flipV="1">
                <a:off x="1779" y="162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63" name="Line 58"/>
              <p:cNvSpPr>
                <a:spLocks noChangeShapeType="1"/>
              </p:cNvSpPr>
              <p:nvPr/>
            </p:nvSpPr>
            <p:spPr bwMode="auto">
              <a:xfrm flipV="1">
                <a:off x="1779" y="158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64" name="Line 59"/>
              <p:cNvSpPr>
                <a:spLocks noChangeShapeType="1"/>
              </p:cNvSpPr>
              <p:nvPr/>
            </p:nvSpPr>
            <p:spPr bwMode="auto">
              <a:xfrm flipV="1">
                <a:off x="1779" y="154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65" name="Line 60"/>
              <p:cNvSpPr>
                <a:spLocks noChangeShapeType="1"/>
              </p:cNvSpPr>
              <p:nvPr/>
            </p:nvSpPr>
            <p:spPr bwMode="auto">
              <a:xfrm flipV="1">
                <a:off x="1779" y="151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66" name="Line 61"/>
              <p:cNvSpPr>
                <a:spLocks noChangeShapeType="1"/>
              </p:cNvSpPr>
              <p:nvPr/>
            </p:nvSpPr>
            <p:spPr bwMode="auto">
              <a:xfrm flipV="1">
                <a:off x="1779" y="147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67" name="Line 62"/>
              <p:cNvSpPr>
                <a:spLocks noChangeShapeType="1"/>
              </p:cNvSpPr>
              <p:nvPr/>
            </p:nvSpPr>
            <p:spPr bwMode="auto">
              <a:xfrm flipV="1">
                <a:off x="1779" y="143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68" name="Line 63"/>
              <p:cNvSpPr>
                <a:spLocks noChangeShapeType="1"/>
              </p:cNvSpPr>
              <p:nvPr/>
            </p:nvSpPr>
            <p:spPr bwMode="auto">
              <a:xfrm flipV="1">
                <a:off x="1779" y="139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69" name="Line 64"/>
              <p:cNvSpPr>
                <a:spLocks noChangeShapeType="1"/>
              </p:cNvSpPr>
              <p:nvPr/>
            </p:nvSpPr>
            <p:spPr bwMode="auto">
              <a:xfrm flipV="1">
                <a:off x="1779" y="135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70" name="Line 65"/>
              <p:cNvSpPr>
                <a:spLocks noChangeShapeType="1"/>
              </p:cNvSpPr>
              <p:nvPr/>
            </p:nvSpPr>
            <p:spPr bwMode="auto">
              <a:xfrm flipV="1">
                <a:off x="1779" y="1315"/>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71" name="Line 66"/>
              <p:cNvSpPr>
                <a:spLocks noChangeShapeType="1"/>
              </p:cNvSpPr>
              <p:nvPr/>
            </p:nvSpPr>
            <p:spPr bwMode="auto">
              <a:xfrm flipV="1">
                <a:off x="1779" y="127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72" name="Line 67"/>
              <p:cNvSpPr>
                <a:spLocks noChangeShapeType="1"/>
              </p:cNvSpPr>
              <p:nvPr/>
            </p:nvSpPr>
            <p:spPr bwMode="auto">
              <a:xfrm flipV="1">
                <a:off x="1779" y="123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73" name="Line 68"/>
              <p:cNvSpPr>
                <a:spLocks noChangeShapeType="1"/>
              </p:cNvSpPr>
              <p:nvPr/>
            </p:nvSpPr>
            <p:spPr bwMode="auto">
              <a:xfrm flipV="1">
                <a:off x="1779" y="119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74" name="Line 69"/>
              <p:cNvSpPr>
                <a:spLocks noChangeShapeType="1"/>
              </p:cNvSpPr>
              <p:nvPr/>
            </p:nvSpPr>
            <p:spPr bwMode="auto">
              <a:xfrm flipV="1">
                <a:off x="1779" y="115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75" name="Line 70"/>
              <p:cNvSpPr>
                <a:spLocks noChangeShapeType="1"/>
              </p:cNvSpPr>
              <p:nvPr/>
            </p:nvSpPr>
            <p:spPr bwMode="auto">
              <a:xfrm flipV="1">
                <a:off x="1779" y="111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76" name="Line 71"/>
              <p:cNvSpPr>
                <a:spLocks noChangeShapeType="1"/>
              </p:cNvSpPr>
              <p:nvPr/>
            </p:nvSpPr>
            <p:spPr bwMode="auto">
              <a:xfrm flipV="1">
                <a:off x="1779" y="108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77" name="Line 72"/>
              <p:cNvSpPr>
                <a:spLocks noChangeShapeType="1"/>
              </p:cNvSpPr>
              <p:nvPr/>
            </p:nvSpPr>
            <p:spPr bwMode="auto">
              <a:xfrm flipV="1">
                <a:off x="1779" y="1048"/>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78" name="Line 73"/>
              <p:cNvSpPr>
                <a:spLocks noChangeShapeType="1"/>
              </p:cNvSpPr>
              <p:nvPr/>
            </p:nvSpPr>
            <p:spPr bwMode="auto">
              <a:xfrm flipV="1">
                <a:off x="2400" y="350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79" name="Line 74"/>
              <p:cNvSpPr>
                <a:spLocks noChangeShapeType="1"/>
              </p:cNvSpPr>
              <p:nvPr/>
            </p:nvSpPr>
            <p:spPr bwMode="auto">
              <a:xfrm flipV="1">
                <a:off x="2400" y="346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80" name="Line 75"/>
              <p:cNvSpPr>
                <a:spLocks noChangeShapeType="1"/>
              </p:cNvSpPr>
              <p:nvPr/>
            </p:nvSpPr>
            <p:spPr bwMode="auto">
              <a:xfrm flipV="1">
                <a:off x="2400" y="342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81" name="Line 76"/>
              <p:cNvSpPr>
                <a:spLocks noChangeShapeType="1"/>
              </p:cNvSpPr>
              <p:nvPr/>
            </p:nvSpPr>
            <p:spPr bwMode="auto">
              <a:xfrm flipV="1">
                <a:off x="2400" y="338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82" name="Line 77"/>
              <p:cNvSpPr>
                <a:spLocks noChangeShapeType="1"/>
              </p:cNvSpPr>
              <p:nvPr/>
            </p:nvSpPr>
            <p:spPr bwMode="auto">
              <a:xfrm flipV="1">
                <a:off x="2400" y="3349"/>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83" name="Line 78"/>
              <p:cNvSpPr>
                <a:spLocks noChangeShapeType="1"/>
              </p:cNvSpPr>
              <p:nvPr/>
            </p:nvSpPr>
            <p:spPr bwMode="auto">
              <a:xfrm flipV="1">
                <a:off x="2400" y="330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84" name="Line 79"/>
              <p:cNvSpPr>
                <a:spLocks noChangeShapeType="1"/>
              </p:cNvSpPr>
              <p:nvPr/>
            </p:nvSpPr>
            <p:spPr bwMode="auto">
              <a:xfrm flipV="1">
                <a:off x="2400" y="327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85" name="Line 80"/>
              <p:cNvSpPr>
                <a:spLocks noChangeShapeType="1"/>
              </p:cNvSpPr>
              <p:nvPr/>
            </p:nvSpPr>
            <p:spPr bwMode="auto">
              <a:xfrm flipV="1">
                <a:off x="2400" y="323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86" name="Line 81"/>
              <p:cNvSpPr>
                <a:spLocks noChangeShapeType="1"/>
              </p:cNvSpPr>
              <p:nvPr/>
            </p:nvSpPr>
            <p:spPr bwMode="auto">
              <a:xfrm flipV="1">
                <a:off x="2400" y="319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87" name="Line 82"/>
              <p:cNvSpPr>
                <a:spLocks noChangeShapeType="1"/>
              </p:cNvSpPr>
              <p:nvPr/>
            </p:nvSpPr>
            <p:spPr bwMode="auto">
              <a:xfrm flipV="1">
                <a:off x="2400" y="315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88" name="Line 83"/>
              <p:cNvSpPr>
                <a:spLocks noChangeShapeType="1"/>
              </p:cNvSpPr>
              <p:nvPr/>
            </p:nvSpPr>
            <p:spPr bwMode="auto">
              <a:xfrm flipV="1">
                <a:off x="2400" y="3114"/>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89" name="Line 84"/>
              <p:cNvSpPr>
                <a:spLocks noChangeShapeType="1"/>
              </p:cNvSpPr>
              <p:nvPr/>
            </p:nvSpPr>
            <p:spPr bwMode="auto">
              <a:xfrm flipV="1">
                <a:off x="2400" y="307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90" name="Line 85"/>
              <p:cNvSpPr>
                <a:spLocks noChangeShapeType="1"/>
              </p:cNvSpPr>
              <p:nvPr/>
            </p:nvSpPr>
            <p:spPr bwMode="auto">
              <a:xfrm flipV="1">
                <a:off x="2400" y="3036"/>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91" name="Line 86"/>
              <p:cNvSpPr>
                <a:spLocks noChangeShapeType="1"/>
              </p:cNvSpPr>
              <p:nvPr/>
            </p:nvSpPr>
            <p:spPr bwMode="auto">
              <a:xfrm flipV="1">
                <a:off x="2400" y="2997"/>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92" name="Line 87"/>
              <p:cNvSpPr>
                <a:spLocks noChangeShapeType="1"/>
              </p:cNvSpPr>
              <p:nvPr/>
            </p:nvSpPr>
            <p:spPr bwMode="auto">
              <a:xfrm flipV="1">
                <a:off x="2400" y="295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93" name="Line 88"/>
              <p:cNvSpPr>
                <a:spLocks noChangeShapeType="1"/>
              </p:cNvSpPr>
              <p:nvPr/>
            </p:nvSpPr>
            <p:spPr bwMode="auto">
              <a:xfrm flipV="1">
                <a:off x="2400" y="291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94" name="Line 89"/>
              <p:cNvSpPr>
                <a:spLocks noChangeShapeType="1"/>
              </p:cNvSpPr>
              <p:nvPr/>
            </p:nvSpPr>
            <p:spPr bwMode="auto">
              <a:xfrm flipV="1">
                <a:off x="2400" y="287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95" name="Line 90"/>
              <p:cNvSpPr>
                <a:spLocks noChangeShapeType="1"/>
              </p:cNvSpPr>
              <p:nvPr/>
            </p:nvSpPr>
            <p:spPr bwMode="auto">
              <a:xfrm flipV="1">
                <a:off x="2400" y="284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96" name="Line 91"/>
              <p:cNvSpPr>
                <a:spLocks noChangeShapeType="1"/>
              </p:cNvSpPr>
              <p:nvPr/>
            </p:nvSpPr>
            <p:spPr bwMode="auto">
              <a:xfrm flipV="1">
                <a:off x="2400" y="280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97" name="Line 92"/>
              <p:cNvSpPr>
                <a:spLocks noChangeShapeType="1"/>
              </p:cNvSpPr>
              <p:nvPr/>
            </p:nvSpPr>
            <p:spPr bwMode="auto">
              <a:xfrm flipV="1">
                <a:off x="2400" y="276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98" name="Line 93"/>
              <p:cNvSpPr>
                <a:spLocks noChangeShapeType="1"/>
              </p:cNvSpPr>
              <p:nvPr/>
            </p:nvSpPr>
            <p:spPr bwMode="auto">
              <a:xfrm flipV="1">
                <a:off x="2400" y="272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99" name="Line 94"/>
              <p:cNvSpPr>
                <a:spLocks noChangeShapeType="1"/>
              </p:cNvSpPr>
              <p:nvPr/>
            </p:nvSpPr>
            <p:spPr bwMode="auto">
              <a:xfrm flipV="1">
                <a:off x="2400" y="268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00" name="Line 95"/>
              <p:cNvSpPr>
                <a:spLocks noChangeShapeType="1"/>
              </p:cNvSpPr>
              <p:nvPr/>
            </p:nvSpPr>
            <p:spPr bwMode="auto">
              <a:xfrm flipV="1">
                <a:off x="2400" y="2645"/>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01" name="Line 96"/>
              <p:cNvSpPr>
                <a:spLocks noChangeShapeType="1"/>
              </p:cNvSpPr>
              <p:nvPr/>
            </p:nvSpPr>
            <p:spPr bwMode="auto">
              <a:xfrm flipV="1">
                <a:off x="2400" y="260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02" name="Line 97"/>
              <p:cNvSpPr>
                <a:spLocks noChangeShapeType="1"/>
              </p:cNvSpPr>
              <p:nvPr/>
            </p:nvSpPr>
            <p:spPr bwMode="auto">
              <a:xfrm flipV="1">
                <a:off x="2400" y="256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03" name="Line 98"/>
              <p:cNvSpPr>
                <a:spLocks noChangeShapeType="1"/>
              </p:cNvSpPr>
              <p:nvPr/>
            </p:nvSpPr>
            <p:spPr bwMode="auto">
              <a:xfrm flipV="1">
                <a:off x="2400" y="252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04" name="Line 99"/>
              <p:cNvSpPr>
                <a:spLocks noChangeShapeType="1"/>
              </p:cNvSpPr>
              <p:nvPr/>
            </p:nvSpPr>
            <p:spPr bwMode="auto">
              <a:xfrm flipV="1">
                <a:off x="2400" y="248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05" name="Line 100"/>
              <p:cNvSpPr>
                <a:spLocks noChangeShapeType="1"/>
              </p:cNvSpPr>
              <p:nvPr/>
            </p:nvSpPr>
            <p:spPr bwMode="auto">
              <a:xfrm flipV="1">
                <a:off x="2400" y="244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06" name="Line 101"/>
              <p:cNvSpPr>
                <a:spLocks noChangeShapeType="1"/>
              </p:cNvSpPr>
              <p:nvPr/>
            </p:nvSpPr>
            <p:spPr bwMode="auto">
              <a:xfrm flipV="1">
                <a:off x="2400" y="241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07" name="Line 102"/>
              <p:cNvSpPr>
                <a:spLocks noChangeShapeType="1"/>
              </p:cNvSpPr>
              <p:nvPr/>
            </p:nvSpPr>
            <p:spPr bwMode="auto">
              <a:xfrm flipV="1">
                <a:off x="2400" y="2371"/>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08" name="Line 103"/>
              <p:cNvSpPr>
                <a:spLocks noChangeShapeType="1"/>
              </p:cNvSpPr>
              <p:nvPr/>
            </p:nvSpPr>
            <p:spPr bwMode="auto">
              <a:xfrm flipV="1">
                <a:off x="2400" y="2332"/>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09" name="Line 104"/>
              <p:cNvSpPr>
                <a:spLocks noChangeShapeType="1"/>
              </p:cNvSpPr>
              <p:nvPr/>
            </p:nvSpPr>
            <p:spPr bwMode="auto">
              <a:xfrm flipV="1">
                <a:off x="2400" y="229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10" name="Line 105"/>
              <p:cNvSpPr>
                <a:spLocks noChangeShapeType="1"/>
              </p:cNvSpPr>
              <p:nvPr/>
            </p:nvSpPr>
            <p:spPr bwMode="auto">
              <a:xfrm flipV="1">
                <a:off x="2400" y="225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11" name="Line 106"/>
              <p:cNvSpPr>
                <a:spLocks noChangeShapeType="1"/>
              </p:cNvSpPr>
              <p:nvPr/>
            </p:nvSpPr>
            <p:spPr bwMode="auto">
              <a:xfrm flipV="1">
                <a:off x="2400" y="2214"/>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12" name="Line 107"/>
              <p:cNvSpPr>
                <a:spLocks noChangeShapeType="1"/>
              </p:cNvSpPr>
              <p:nvPr/>
            </p:nvSpPr>
            <p:spPr bwMode="auto">
              <a:xfrm flipV="1">
                <a:off x="2400" y="217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13" name="Line 108"/>
              <p:cNvSpPr>
                <a:spLocks noChangeShapeType="1"/>
              </p:cNvSpPr>
              <p:nvPr/>
            </p:nvSpPr>
            <p:spPr bwMode="auto">
              <a:xfrm flipV="1">
                <a:off x="2400" y="213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14" name="Line 109"/>
              <p:cNvSpPr>
                <a:spLocks noChangeShapeType="1"/>
              </p:cNvSpPr>
              <p:nvPr/>
            </p:nvSpPr>
            <p:spPr bwMode="auto">
              <a:xfrm flipV="1">
                <a:off x="2400" y="209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15" name="Line 110"/>
              <p:cNvSpPr>
                <a:spLocks noChangeShapeType="1"/>
              </p:cNvSpPr>
              <p:nvPr/>
            </p:nvSpPr>
            <p:spPr bwMode="auto">
              <a:xfrm flipV="1">
                <a:off x="2400" y="205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16" name="Line 111"/>
              <p:cNvSpPr>
                <a:spLocks noChangeShapeType="1"/>
              </p:cNvSpPr>
              <p:nvPr/>
            </p:nvSpPr>
            <p:spPr bwMode="auto">
              <a:xfrm flipV="1">
                <a:off x="2400" y="2019"/>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17" name="Line 112"/>
              <p:cNvSpPr>
                <a:spLocks noChangeShapeType="1"/>
              </p:cNvSpPr>
              <p:nvPr/>
            </p:nvSpPr>
            <p:spPr bwMode="auto">
              <a:xfrm flipV="1">
                <a:off x="2400" y="1980"/>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18" name="Line 113"/>
              <p:cNvSpPr>
                <a:spLocks noChangeShapeType="1"/>
              </p:cNvSpPr>
              <p:nvPr/>
            </p:nvSpPr>
            <p:spPr bwMode="auto">
              <a:xfrm flipV="1">
                <a:off x="2400" y="194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19" name="Line 114"/>
              <p:cNvSpPr>
                <a:spLocks noChangeShapeType="1"/>
              </p:cNvSpPr>
              <p:nvPr/>
            </p:nvSpPr>
            <p:spPr bwMode="auto">
              <a:xfrm flipV="1">
                <a:off x="2400" y="190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20" name="Line 115"/>
              <p:cNvSpPr>
                <a:spLocks noChangeShapeType="1"/>
              </p:cNvSpPr>
              <p:nvPr/>
            </p:nvSpPr>
            <p:spPr bwMode="auto">
              <a:xfrm flipV="1">
                <a:off x="2400" y="186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21" name="Line 116"/>
              <p:cNvSpPr>
                <a:spLocks noChangeShapeType="1"/>
              </p:cNvSpPr>
              <p:nvPr/>
            </p:nvSpPr>
            <p:spPr bwMode="auto">
              <a:xfrm flipV="1">
                <a:off x="2400" y="182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22" name="Line 117"/>
              <p:cNvSpPr>
                <a:spLocks noChangeShapeType="1"/>
              </p:cNvSpPr>
              <p:nvPr/>
            </p:nvSpPr>
            <p:spPr bwMode="auto">
              <a:xfrm flipV="1">
                <a:off x="2400" y="1784"/>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23" name="Line 118"/>
              <p:cNvSpPr>
                <a:spLocks noChangeShapeType="1"/>
              </p:cNvSpPr>
              <p:nvPr/>
            </p:nvSpPr>
            <p:spPr bwMode="auto">
              <a:xfrm flipV="1">
                <a:off x="2400" y="174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24" name="Line 119"/>
              <p:cNvSpPr>
                <a:spLocks noChangeShapeType="1"/>
              </p:cNvSpPr>
              <p:nvPr/>
            </p:nvSpPr>
            <p:spPr bwMode="auto">
              <a:xfrm flipV="1">
                <a:off x="2400" y="170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25" name="Line 120"/>
              <p:cNvSpPr>
                <a:spLocks noChangeShapeType="1"/>
              </p:cNvSpPr>
              <p:nvPr/>
            </p:nvSpPr>
            <p:spPr bwMode="auto">
              <a:xfrm flipV="1">
                <a:off x="2400" y="1667"/>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26" name="Line 121"/>
              <p:cNvSpPr>
                <a:spLocks noChangeShapeType="1"/>
              </p:cNvSpPr>
              <p:nvPr/>
            </p:nvSpPr>
            <p:spPr bwMode="auto">
              <a:xfrm flipV="1">
                <a:off x="2400" y="162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27" name="Line 122"/>
              <p:cNvSpPr>
                <a:spLocks noChangeShapeType="1"/>
              </p:cNvSpPr>
              <p:nvPr/>
            </p:nvSpPr>
            <p:spPr bwMode="auto">
              <a:xfrm flipV="1">
                <a:off x="2400" y="158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28" name="Line 123"/>
              <p:cNvSpPr>
                <a:spLocks noChangeShapeType="1"/>
              </p:cNvSpPr>
              <p:nvPr/>
            </p:nvSpPr>
            <p:spPr bwMode="auto">
              <a:xfrm flipV="1">
                <a:off x="2400" y="154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29" name="Line 124"/>
              <p:cNvSpPr>
                <a:spLocks noChangeShapeType="1"/>
              </p:cNvSpPr>
              <p:nvPr/>
            </p:nvSpPr>
            <p:spPr bwMode="auto">
              <a:xfrm flipV="1">
                <a:off x="2400" y="151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30" name="Line 125"/>
              <p:cNvSpPr>
                <a:spLocks noChangeShapeType="1"/>
              </p:cNvSpPr>
              <p:nvPr/>
            </p:nvSpPr>
            <p:spPr bwMode="auto">
              <a:xfrm flipV="1">
                <a:off x="2400" y="147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31" name="Line 126"/>
              <p:cNvSpPr>
                <a:spLocks noChangeShapeType="1"/>
              </p:cNvSpPr>
              <p:nvPr/>
            </p:nvSpPr>
            <p:spPr bwMode="auto">
              <a:xfrm flipV="1">
                <a:off x="2400" y="143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32" name="Line 127"/>
              <p:cNvSpPr>
                <a:spLocks noChangeShapeType="1"/>
              </p:cNvSpPr>
              <p:nvPr/>
            </p:nvSpPr>
            <p:spPr bwMode="auto">
              <a:xfrm flipV="1">
                <a:off x="2400" y="139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33" name="Line 128"/>
              <p:cNvSpPr>
                <a:spLocks noChangeShapeType="1"/>
              </p:cNvSpPr>
              <p:nvPr/>
            </p:nvSpPr>
            <p:spPr bwMode="auto">
              <a:xfrm flipV="1">
                <a:off x="2400" y="135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34" name="Line 129"/>
              <p:cNvSpPr>
                <a:spLocks noChangeShapeType="1"/>
              </p:cNvSpPr>
              <p:nvPr/>
            </p:nvSpPr>
            <p:spPr bwMode="auto">
              <a:xfrm flipV="1">
                <a:off x="2400" y="1315"/>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35" name="Line 130"/>
              <p:cNvSpPr>
                <a:spLocks noChangeShapeType="1"/>
              </p:cNvSpPr>
              <p:nvPr/>
            </p:nvSpPr>
            <p:spPr bwMode="auto">
              <a:xfrm flipV="1">
                <a:off x="2400" y="127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36" name="Line 131"/>
              <p:cNvSpPr>
                <a:spLocks noChangeShapeType="1"/>
              </p:cNvSpPr>
              <p:nvPr/>
            </p:nvSpPr>
            <p:spPr bwMode="auto">
              <a:xfrm flipV="1">
                <a:off x="2400" y="123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37" name="Line 132"/>
              <p:cNvSpPr>
                <a:spLocks noChangeShapeType="1"/>
              </p:cNvSpPr>
              <p:nvPr/>
            </p:nvSpPr>
            <p:spPr bwMode="auto">
              <a:xfrm flipV="1">
                <a:off x="2400" y="119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38" name="Line 133"/>
              <p:cNvSpPr>
                <a:spLocks noChangeShapeType="1"/>
              </p:cNvSpPr>
              <p:nvPr/>
            </p:nvSpPr>
            <p:spPr bwMode="auto">
              <a:xfrm flipV="1">
                <a:off x="2400" y="115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39" name="Line 134"/>
              <p:cNvSpPr>
                <a:spLocks noChangeShapeType="1"/>
              </p:cNvSpPr>
              <p:nvPr/>
            </p:nvSpPr>
            <p:spPr bwMode="auto">
              <a:xfrm flipV="1">
                <a:off x="2400" y="111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40" name="Line 135"/>
              <p:cNvSpPr>
                <a:spLocks noChangeShapeType="1"/>
              </p:cNvSpPr>
              <p:nvPr/>
            </p:nvSpPr>
            <p:spPr bwMode="auto">
              <a:xfrm flipV="1">
                <a:off x="2400" y="108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41" name="Line 136"/>
              <p:cNvSpPr>
                <a:spLocks noChangeShapeType="1"/>
              </p:cNvSpPr>
              <p:nvPr/>
            </p:nvSpPr>
            <p:spPr bwMode="auto">
              <a:xfrm flipV="1">
                <a:off x="2400" y="1048"/>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42" name="Line 137"/>
              <p:cNvSpPr>
                <a:spLocks noChangeShapeType="1"/>
              </p:cNvSpPr>
              <p:nvPr/>
            </p:nvSpPr>
            <p:spPr bwMode="auto">
              <a:xfrm flipV="1">
                <a:off x="3019" y="350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43" name="Line 138"/>
              <p:cNvSpPr>
                <a:spLocks noChangeShapeType="1"/>
              </p:cNvSpPr>
              <p:nvPr/>
            </p:nvSpPr>
            <p:spPr bwMode="auto">
              <a:xfrm flipV="1">
                <a:off x="3019" y="346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44" name="Line 139"/>
              <p:cNvSpPr>
                <a:spLocks noChangeShapeType="1"/>
              </p:cNvSpPr>
              <p:nvPr/>
            </p:nvSpPr>
            <p:spPr bwMode="auto">
              <a:xfrm flipV="1">
                <a:off x="3019" y="342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45" name="Line 140"/>
              <p:cNvSpPr>
                <a:spLocks noChangeShapeType="1"/>
              </p:cNvSpPr>
              <p:nvPr/>
            </p:nvSpPr>
            <p:spPr bwMode="auto">
              <a:xfrm flipV="1">
                <a:off x="3019" y="338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46" name="Line 141"/>
              <p:cNvSpPr>
                <a:spLocks noChangeShapeType="1"/>
              </p:cNvSpPr>
              <p:nvPr/>
            </p:nvSpPr>
            <p:spPr bwMode="auto">
              <a:xfrm flipV="1">
                <a:off x="3019" y="3349"/>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47" name="Line 142"/>
              <p:cNvSpPr>
                <a:spLocks noChangeShapeType="1"/>
              </p:cNvSpPr>
              <p:nvPr/>
            </p:nvSpPr>
            <p:spPr bwMode="auto">
              <a:xfrm flipV="1">
                <a:off x="3019" y="330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48" name="Line 143"/>
              <p:cNvSpPr>
                <a:spLocks noChangeShapeType="1"/>
              </p:cNvSpPr>
              <p:nvPr/>
            </p:nvSpPr>
            <p:spPr bwMode="auto">
              <a:xfrm flipV="1">
                <a:off x="3019" y="327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49" name="Line 144"/>
              <p:cNvSpPr>
                <a:spLocks noChangeShapeType="1"/>
              </p:cNvSpPr>
              <p:nvPr/>
            </p:nvSpPr>
            <p:spPr bwMode="auto">
              <a:xfrm flipV="1">
                <a:off x="3019" y="323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50" name="Line 145"/>
              <p:cNvSpPr>
                <a:spLocks noChangeShapeType="1"/>
              </p:cNvSpPr>
              <p:nvPr/>
            </p:nvSpPr>
            <p:spPr bwMode="auto">
              <a:xfrm flipV="1">
                <a:off x="3019" y="319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51" name="Line 146"/>
              <p:cNvSpPr>
                <a:spLocks noChangeShapeType="1"/>
              </p:cNvSpPr>
              <p:nvPr/>
            </p:nvSpPr>
            <p:spPr bwMode="auto">
              <a:xfrm flipV="1">
                <a:off x="3019" y="315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52" name="Line 147"/>
              <p:cNvSpPr>
                <a:spLocks noChangeShapeType="1"/>
              </p:cNvSpPr>
              <p:nvPr/>
            </p:nvSpPr>
            <p:spPr bwMode="auto">
              <a:xfrm flipV="1">
                <a:off x="3019" y="3114"/>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53" name="Line 148"/>
              <p:cNvSpPr>
                <a:spLocks noChangeShapeType="1"/>
              </p:cNvSpPr>
              <p:nvPr/>
            </p:nvSpPr>
            <p:spPr bwMode="auto">
              <a:xfrm flipV="1">
                <a:off x="3019" y="307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54" name="Line 149"/>
              <p:cNvSpPr>
                <a:spLocks noChangeShapeType="1"/>
              </p:cNvSpPr>
              <p:nvPr/>
            </p:nvSpPr>
            <p:spPr bwMode="auto">
              <a:xfrm flipV="1">
                <a:off x="3019" y="3036"/>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55" name="Line 150"/>
              <p:cNvSpPr>
                <a:spLocks noChangeShapeType="1"/>
              </p:cNvSpPr>
              <p:nvPr/>
            </p:nvSpPr>
            <p:spPr bwMode="auto">
              <a:xfrm flipV="1">
                <a:off x="3019" y="2997"/>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56" name="Line 151"/>
              <p:cNvSpPr>
                <a:spLocks noChangeShapeType="1"/>
              </p:cNvSpPr>
              <p:nvPr/>
            </p:nvSpPr>
            <p:spPr bwMode="auto">
              <a:xfrm flipV="1">
                <a:off x="3019" y="295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57" name="Line 152"/>
              <p:cNvSpPr>
                <a:spLocks noChangeShapeType="1"/>
              </p:cNvSpPr>
              <p:nvPr/>
            </p:nvSpPr>
            <p:spPr bwMode="auto">
              <a:xfrm flipV="1">
                <a:off x="3019" y="291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58" name="Line 153"/>
              <p:cNvSpPr>
                <a:spLocks noChangeShapeType="1"/>
              </p:cNvSpPr>
              <p:nvPr/>
            </p:nvSpPr>
            <p:spPr bwMode="auto">
              <a:xfrm flipV="1">
                <a:off x="3019" y="287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59" name="Line 154"/>
              <p:cNvSpPr>
                <a:spLocks noChangeShapeType="1"/>
              </p:cNvSpPr>
              <p:nvPr/>
            </p:nvSpPr>
            <p:spPr bwMode="auto">
              <a:xfrm flipV="1">
                <a:off x="3019" y="284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60" name="Line 155"/>
              <p:cNvSpPr>
                <a:spLocks noChangeShapeType="1"/>
              </p:cNvSpPr>
              <p:nvPr/>
            </p:nvSpPr>
            <p:spPr bwMode="auto">
              <a:xfrm flipV="1">
                <a:off x="3019" y="280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61" name="Line 156"/>
              <p:cNvSpPr>
                <a:spLocks noChangeShapeType="1"/>
              </p:cNvSpPr>
              <p:nvPr/>
            </p:nvSpPr>
            <p:spPr bwMode="auto">
              <a:xfrm flipV="1">
                <a:off x="3019" y="276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62" name="Line 157"/>
              <p:cNvSpPr>
                <a:spLocks noChangeShapeType="1"/>
              </p:cNvSpPr>
              <p:nvPr/>
            </p:nvSpPr>
            <p:spPr bwMode="auto">
              <a:xfrm flipV="1">
                <a:off x="3019" y="272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63" name="Line 158"/>
              <p:cNvSpPr>
                <a:spLocks noChangeShapeType="1"/>
              </p:cNvSpPr>
              <p:nvPr/>
            </p:nvSpPr>
            <p:spPr bwMode="auto">
              <a:xfrm flipV="1">
                <a:off x="3019" y="268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64" name="Line 159"/>
              <p:cNvSpPr>
                <a:spLocks noChangeShapeType="1"/>
              </p:cNvSpPr>
              <p:nvPr/>
            </p:nvSpPr>
            <p:spPr bwMode="auto">
              <a:xfrm flipV="1">
                <a:off x="3019" y="2645"/>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65" name="Line 160"/>
              <p:cNvSpPr>
                <a:spLocks noChangeShapeType="1"/>
              </p:cNvSpPr>
              <p:nvPr/>
            </p:nvSpPr>
            <p:spPr bwMode="auto">
              <a:xfrm flipV="1">
                <a:off x="3019" y="260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66" name="Line 161"/>
              <p:cNvSpPr>
                <a:spLocks noChangeShapeType="1"/>
              </p:cNvSpPr>
              <p:nvPr/>
            </p:nvSpPr>
            <p:spPr bwMode="auto">
              <a:xfrm flipV="1">
                <a:off x="3019" y="256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67" name="Line 162"/>
              <p:cNvSpPr>
                <a:spLocks noChangeShapeType="1"/>
              </p:cNvSpPr>
              <p:nvPr/>
            </p:nvSpPr>
            <p:spPr bwMode="auto">
              <a:xfrm flipV="1">
                <a:off x="3019" y="252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68" name="Line 163"/>
              <p:cNvSpPr>
                <a:spLocks noChangeShapeType="1"/>
              </p:cNvSpPr>
              <p:nvPr/>
            </p:nvSpPr>
            <p:spPr bwMode="auto">
              <a:xfrm flipV="1">
                <a:off x="3019" y="248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69" name="Line 164"/>
              <p:cNvSpPr>
                <a:spLocks noChangeShapeType="1"/>
              </p:cNvSpPr>
              <p:nvPr/>
            </p:nvSpPr>
            <p:spPr bwMode="auto">
              <a:xfrm flipV="1">
                <a:off x="3019" y="244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70" name="Line 165"/>
              <p:cNvSpPr>
                <a:spLocks noChangeShapeType="1"/>
              </p:cNvSpPr>
              <p:nvPr/>
            </p:nvSpPr>
            <p:spPr bwMode="auto">
              <a:xfrm flipV="1">
                <a:off x="3019" y="241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71" name="Line 166"/>
              <p:cNvSpPr>
                <a:spLocks noChangeShapeType="1"/>
              </p:cNvSpPr>
              <p:nvPr/>
            </p:nvSpPr>
            <p:spPr bwMode="auto">
              <a:xfrm flipV="1">
                <a:off x="3019" y="2371"/>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72" name="Line 167"/>
              <p:cNvSpPr>
                <a:spLocks noChangeShapeType="1"/>
              </p:cNvSpPr>
              <p:nvPr/>
            </p:nvSpPr>
            <p:spPr bwMode="auto">
              <a:xfrm flipV="1">
                <a:off x="3019" y="2332"/>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73" name="Line 168"/>
              <p:cNvSpPr>
                <a:spLocks noChangeShapeType="1"/>
              </p:cNvSpPr>
              <p:nvPr/>
            </p:nvSpPr>
            <p:spPr bwMode="auto">
              <a:xfrm flipV="1">
                <a:off x="3019" y="229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74" name="Line 169"/>
              <p:cNvSpPr>
                <a:spLocks noChangeShapeType="1"/>
              </p:cNvSpPr>
              <p:nvPr/>
            </p:nvSpPr>
            <p:spPr bwMode="auto">
              <a:xfrm flipV="1">
                <a:off x="3019" y="225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75" name="Line 170"/>
              <p:cNvSpPr>
                <a:spLocks noChangeShapeType="1"/>
              </p:cNvSpPr>
              <p:nvPr/>
            </p:nvSpPr>
            <p:spPr bwMode="auto">
              <a:xfrm flipV="1">
                <a:off x="3019" y="2214"/>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76" name="Line 171"/>
              <p:cNvSpPr>
                <a:spLocks noChangeShapeType="1"/>
              </p:cNvSpPr>
              <p:nvPr/>
            </p:nvSpPr>
            <p:spPr bwMode="auto">
              <a:xfrm flipV="1">
                <a:off x="3019" y="217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77" name="Line 172"/>
              <p:cNvSpPr>
                <a:spLocks noChangeShapeType="1"/>
              </p:cNvSpPr>
              <p:nvPr/>
            </p:nvSpPr>
            <p:spPr bwMode="auto">
              <a:xfrm flipV="1">
                <a:off x="3019" y="213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78" name="Line 173"/>
              <p:cNvSpPr>
                <a:spLocks noChangeShapeType="1"/>
              </p:cNvSpPr>
              <p:nvPr/>
            </p:nvSpPr>
            <p:spPr bwMode="auto">
              <a:xfrm flipV="1">
                <a:off x="3019" y="209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79" name="Line 174"/>
              <p:cNvSpPr>
                <a:spLocks noChangeShapeType="1"/>
              </p:cNvSpPr>
              <p:nvPr/>
            </p:nvSpPr>
            <p:spPr bwMode="auto">
              <a:xfrm flipV="1">
                <a:off x="3019" y="205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80" name="Line 175"/>
              <p:cNvSpPr>
                <a:spLocks noChangeShapeType="1"/>
              </p:cNvSpPr>
              <p:nvPr/>
            </p:nvSpPr>
            <p:spPr bwMode="auto">
              <a:xfrm flipV="1">
                <a:off x="3019" y="2019"/>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81" name="Line 176"/>
              <p:cNvSpPr>
                <a:spLocks noChangeShapeType="1"/>
              </p:cNvSpPr>
              <p:nvPr/>
            </p:nvSpPr>
            <p:spPr bwMode="auto">
              <a:xfrm flipV="1">
                <a:off x="3019" y="1980"/>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82" name="Line 177"/>
              <p:cNvSpPr>
                <a:spLocks noChangeShapeType="1"/>
              </p:cNvSpPr>
              <p:nvPr/>
            </p:nvSpPr>
            <p:spPr bwMode="auto">
              <a:xfrm flipV="1">
                <a:off x="3019" y="194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83" name="Line 178"/>
              <p:cNvSpPr>
                <a:spLocks noChangeShapeType="1"/>
              </p:cNvSpPr>
              <p:nvPr/>
            </p:nvSpPr>
            <p:spPr bwMode="auto">
              <a:xfrm flipV="1">
                <a:off x="3019" y="190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84" name="Line 179"/>
              <p:cNvSpPr>
                <a:spLocks noChangeShapeType="1"/>
              </p:cNvSpPr>
              <p:nvPr/>
            </p:nvSpPr>
            <p:spPr bwMode="auto">
              <a:xfrm flipV="1">
                <a:off x="3019" y="186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85" name="Line 180"/>
              <p:cNvSpPr>
                <a:spLocks noChangeShapeType="1"/>
              </p:cNvSpPr>
              <p:nvPr/>
            </p:nvSpPr>
            <p:spPr bwMode="auto">
              <a:xfrm flipV="1">
                <a:off x="3019" y="182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86" name="Line 181"/>
              <p:cNvSpPr>
                <a:spLocks noChangeShapeType="1"/>
              </p:cNvSpPr>
              <p:nvPr/>
            </p:nvSpPr>
            <p:spPr bwMode="auto">
              <a:xfrm flipV="1">
                <a:off x="3019" y="1784"/>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87" name="Line 182"/>
              <p:cNvSpPr>
                <a:spLocks noChangeShapeType="1"/>
              </p:cNvSpPr>
              <p:nvPr/>
            </p:nvSpPr>
            <p:spPr bwMode="auto">
              <a:xfrm flipV="1">
                <a:off x="3019" y="174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88" name="Line 183"/>
              <p:cNvSpPr>
                <a:spLocks noChangeShapeType="1"/>
              </p:cNvSpPr>
              <p:nvPr/>
            </p:nvSpPr>
            <p:spPr bwMode="auto">
              <a:xfrm flipV="1">
                <a:off x="3019" y="170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89" name="Line 184"/>
              <p:cNvSpPr>
                <a:spLocks noChangeShapeType="1"/>
              </p:cNvSpPr>
              <p:nvPr/>
            </p:nvSpPr>
            <p:spPr bwMode="auto">
              <a:xfrm flipV="1">
                <a:off x="3019" y="1667"/>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90" name="Line 185"/>
              <p:cNvSpPr>
                <a:spLocks noChangeShapeType="1"/>
              </p:cNvSpPr>
              <p:nvPr/>
            </p:nvSpPr>
            <p:spPr bwMode="auto">
              <a:xfrm flipV="1">
                <a:off x="3019" y="162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91" name="Line 186"/>
              <p:cNvSpPr>
                <a:spLocks noChangeShapeType="1"/>
              </p:cNvSpPr>
              <p:nvPr/>
            </p:nvSpPr>
            <p:spPr bwMode="auto">
              <a:xfrm flipV="1">
                <a:off x="3019" y="158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92" name="Line 187"/>
              <p:cNvSpPr>
                <a:spLocks noChangeShapeType="1"/>
              </p:cNvSpPr>
              <p:nvPr/>
            </p:nvSpPr>
            <p:spPr bwMode="auto">
              <a:xfrm flipV="1">
                <a:off x="3019" y="154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93" name="Line 188"/>
              <p:cNvSpPr>
                <a:spLocks noChangeShapeType="1"/>
              </p:cNvSpPr>
              <p:nvPr/>
            </p:nvSpPr>
            <p:spPr bwMode="auto">
              <a:xfrm flipV="1">
                <a:off x="3019" y="151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94" name="Line 189"/>
              <p:cNvSpPr>
                <a:spLocks noChangeShapeType="1"/>
              </p:cNvSpPr>
              <p:nvPr/>
            </p:nvSpPr>
            <p:spPr bwMode="auto">
              <a:xfrm flipV="1">
                <a:off x="3019" y="147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95" name="Line 190"/>
              <p:cNvSpPr>
                <a:spLocks noChangeShapeType="1"/>
              </p:cNvSpPr>
              <p:nvPr/>
            </p:nvSpPr>
            <p:spPr bwMode="auto">
              <a:xfrm flipV="1">
                <a:off x="3019" y="143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96" name="Line 191"/>
              <p:cNvSpPr>
                <a:spLocks noChangeShapeType="1"/>
              </p:cNvSpPr>
              <p:nvPr/>
            </p:nvSpPr>
            <p:spPr bwMode="auto">
              <a:xfrm flipV="1">
                <a:off x="3019" y="139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97" name="Line 192"/>
              <p:cNvSpPr>
                <a:spLocks noChangeShapeType="1"/>
              </p:cNvSpPr>
              <p:nvPr/>
            </p:nvSpPr>
            <p:spPr bwMode="auto">
              <a:xfrm flipV="1">
                <a:off x="3019" y="135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98" name="Line 193"/>
              <p:cNvSpPr>
                <a:spLocks noChangeShapeType="1"/>
              </p:cNvSpPr>
              <p:nvPr/>
            </p:nvSpPr>
            <p:spPr bwMode="auto">
              <a:xfrm flipV="1">
                <a:off x="3019" y="1315"/>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99" name="Line 194"/>
              <p:cNvSpPr>
                <a:spLocks noChangeShapeType="1"/>
              </p:cNvSpPr>
              <p:nvPr/>
            </p:nvSpPr>
            <p:spPr bwMode="auto">
              <a:xfrm flipV="1">
                <a:off x="3019" y="127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800" name="Line 195"/>
              <p:cNvSpPr>
                <a:spLocks noChangeShapeType="1"/>
              </p:cNvSpPr>
              <p:nvPr/>
            </p:nvSpPr>
            <p:spPr bwMode="auto">
              <a:xfrm flipV="1">
                <a:off x="3019" y="123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801" name="Line 196"/>
              <p:cNvSpPr>
                <a:spLocks noChangeShapeType="1"/>
              </p:cNvSpPr>
              <p:nvPr/>
            </p:nvSpPr>
            <p:spPr bwMode="auto">
              <a:xfrm flipV="1">
                <a:off x="3019" y="119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802" name="Line 197"/>
              <p:cNvSpPr>
                <a:spLocks noChangeShapeType="1"/>
              </p:cNvSpPr>
              <p:nvPr/>
            </p:nvSpPr>
            <p:spPr bwMode="auto">
              <a:xfrm flipV="1">
                <a:off x="3019" y="115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803" name="Line 198"/>
              <p:cNvSpPr>
                <a:spLocks noChangeShapeType="1"/>
              </p:cNvSpPr>
              <p:nvPr/>
            </p:nvSpPr>
            <p:spPr bwMode="auto">
              <a:xfrm flipV="1">
                <a:off x="3019" y="111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804" name="Line 199"/>
              <p:cNvSpPr>
                <a:spLocks noChangeShapeType="1"/>
              </p:cNvSpPr>
              <p:nvPr/>
            </p:nvSpPr>
            <p:spPr bwMode="auto">
              <a:xfrm flipV="1">
                <a:off x="3019" y="108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805" name="Line 200"/>
              <p:cNvSpPr>
                <a:spLocks noChangeShapeType="1"/>
              </p:cNvSpPr>
              <p:nvPr/>
            </p:nvSpPr>
            <p:spPr bwMode="auto">
              <a:xfrm flipV="1">
                <a:off x="3019" y="1048"/>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806" name="Line 201"/>
              <p:cNvSpPr>
                <a:spLocks noChangeShapeType="1"/>
              </p:cNvSpPr>
              <p:nvPr/>
            </p:nvSpPr>
            <p:spPr bwMode="auto">
              <a:xfrm flipV="1">
                <a:off x="3639" y="350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807" name="Line 202"/>
              <p:cNvSpPr>
                <a:spLocks noChangeShapeType="1"/>
              </p:cNvSpPr>
              <p:nvPr/>
            </p:nvSpPr>
            <p:spPr bwMode="auto">
              <a:xfrm flipV="1">
                <a:off x="3639" y="346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808" name="Line 203"/>
              <p:cNvSpPr>
                <a:spLocks noChangeShapeType="1"/>
              </p:cNvSpPr>
              <p:nvPr/>
            </p:nvSpPr>
            <p:spPr bwMode="auto">
              <a:xfrm flipV="1">
                <a:off x="3639" y="342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809" name="Line 204"/>
              <p:cNvSpPr>
                <a:spLocks noChangeShapeType="1"/>
              </p:cNvSpPr>
              <p:nvPr/>
            </p:nvSpPr>
            <p:spPr bwMode="auto">
              <a:xfrm flipV="1">
                <a:off x="3639" y="338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810" name="Line 205"/>
              <p:cNvSpPr>
                <a:spLocks noChangeShapeType="1"/>
              </p:cNvSpPr>
              <p:nvPr/>
            </p:nvSpPr>
            <p:spPr bwMode="auto">
              <a:xfrm flipV="1">
                <a:off x="3639" y="3349"/>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811" name="Line 206"/>
              <p:cNvSpPr>
                <a:spLocks noChangeShapeType="1"/>
              </p:cNvSpPr>
              <p:nvPr/>
            </p:nvSpPr>
            <p:spPr bwMode="auto">
              <a:xfrm flipV="1">
                <a:off x="3639" y="330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812" name="Line 207"/>
              <p:cNvSpPr>
                <a:spLocks noChangeShapeType="1"/>
              </p:cNvSpPr>
              <p:nvPr/>
            </p:nvSpPr>
            <p:spPr bwMode="auto">
              <a:xfrm flipV="1">
                <a:off x="3639" y="327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41995" name="Group 208"/>
            <p:cNvGrpSpPr>
              <a:grpSpLocks/>
            </p:cNvGrpSpPr>
            <p:nvPr/>
          </p:nvGrpSpPr>
          <p:grpSpPr bwMode="auto">
            <a:xfrm>
              <a:off x="1470" y="1048"/>
              <a:ext cx="3410" cy="2481"/>
              <a:chOff x="1470" y="1048"/>
              <a:chExt cx="3410" cy="2481"/>
            </a:xfrm>
          </p:grpSpPr>
          <p:sp>
            <p:nvSpPr>
              <p:cNvPr id="44413" name="Line 209"/>
              <p:cNvSpPr>
                <a:spLocks noChangeShapeType="1"/>
              </p:cNvSpPr>
              <p:nvPr/>
            </p:nvSpPr>
            <p:spPr bwMode="auto">
              <a:xfrm flipV="1">
                <a:off x="3639" y="323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14" name="Line 210"/>
              <p:cNvSpPr>
                <a:spLocks noChangeShapeType="1"/>
              </p:cNvSpPr>
              <p:nvPr/>
            </p:nvSpPr>
            <p:spPr bwMode="auto">
              <a:xfrm flipV="1">
                <a:off x="3639" y="319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15" name="Line 211"/>
              <p:cNvSpPr>
                <a:spLocks noChangeShapeType="1"/>
              </p:cNvSpPr>
              <p:nvPr/>
            </p:nvSpPr>
            <p:spPr bwMode="auto">
              <a:xfrm flipV="1">
                <a:off x="3639" y="315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16" name="Line 212"/>
              <p:cNvSpPr>
                <a:spLocks noChangeShapeType="1"/>
              </p:cNvSpPr>
              <p:nvPr/>
            </p:nvSpPr>
            <p:spPr bwMode="auto">
              <a:xfrm flipV="1">
                <a:off x="3639" y="3114"/>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17" name="Line 213"/>
              <p:cNvSpPr>
                <a:spLocks noChangeShapeType="1"/>
              </p:cNvSpPr>
              <p:nvPr/>
            </p:nvSpPr>
            <p:spPr bwMode="auto">
              <a:xfrm flipV="1">
                <a:off x="3639" y="307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18" name="Line 214"/>
              <p:cNvSpPr>
                <a:spLocks noChangeShapeType="1"/>
              </p:cNvSpPr>
              <p:nvPr/>
            </p:nvSpPr>
            <p:spPr bwMode="auto">
              <a:xfrm flipV="1">
                <a:off x="3639" y="3036"/>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19" name="Line 215"/>
              <p:cNvSpPr>
                <a:spLocks noChangeShapeType="1"/>
              </p:cNvSpPr>
              <p:nvPr/>
            </p:nvSpPr>
            <p:spPr bwMode="auto">
              <a:xfrm flipV="1">
                <a:off x="3639" y="2997"/>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20" name="Line 216"/>
              <p:cNvSpPr>
                <a:spLocks noChangeShapeType="1"/>
              </p:cNvSpPr>
              <p:nvPr/>
            </p:nvSpPr>
            <p:spPr bwMode="auto">
              <a:xfrm flipV="1">
                <a:off x="3639" y="295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21" name="Line 217"/>
              <p:cNvSpPr>
                <a:spLocks noChangeShapeType="1"/>
              </p:cNvSpPr>
              <p:nvPr/>
            </p:nvSpPr>
            <p:spPr bwMode="auto">
              <a:xfrm flipV="1">
                <a:off x="3639" y="291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22" name="Line 218"/>
              <p:cNvSpPr>
                <a:spLocks noChangeShapeType="1"/>
              </p:cNvSpPr>
              <p:nvPr/>
            </p:nvSpPr>
            <p:spPr bwMode="auto">
              <a:xfrm flipV="1">
                <a:off x="3639" y="287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23" name="Line 219"/>
              <p:cNvSpPr>
                <a:spLocks noChangeShapeType="1"/>
              </p:cNvSpPr>
              <p:nvPr/>
            </p:nvSpPr>
            <p:spPr bwMode="auto">
              <a:xfrm flipV="1">
                <a:off x="3639" y="284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24" name="Line 220"/>
              <p:cNvSpPr>
                <a:spLocks noChangeShapeType="1"/>
              </p:cNvSpPr>
              <p:nvPr/>
            </p:nvSpPr>
            <p:spPr bwMode="auto">
              <a:xfrm flipV="1">
                <a:off x="3639" y="280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25" name="Line 221"/>
              <p:cNvSpPr>
                <a:spLocks noChangeShapeType="1"/>
              </p:cNvSpPr>
              <p:nvPr/>
            </p:nvSpPr>
            <p:spPr bwMode="auto">
              <a:xfrm flipV="1">
                <a:off x="3639" y="276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26" name="Line 222"/>
              <p:cNvSpPr>
                <a:spLocks noChangeShapeType="1"/>
              </p:cNvSpPr>
              <p:nvPr/>
            </p:nvSpPr>
            <p:spPr bwMode="auto">
              <a:xfrm flipV="1">
                <a:off x="3639" y="272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27" name="Line 223"/>
              <p:cNvSpPr>
                <a:spLocks noChangeShapeType="1"/>
              </p:cNvSpPr>
              <p:nvPr/>
            </p:nvSpPr>
            <p:spPr bwMode="auto">
              <a:xfrm flipV="1">
                <a:off x="3639" y="268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28" name="Line 224"/>
              <p:cNvSpPr>
                <a:spLocks noChangeShapeType="1"/>
              </p:cNvSpPr>
              <p:nvPr/>
            </p:nvSpPr>
            <p:spPr bwMode="auto">
              <a:xfrm flipV="1">
                <a:off x="3639" y="2645"/>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29" name="Line 225"/>
              <p:cNvSpPr>
                <a:spLocks noChangeShapeType="1"/>
              </p:cNvSpPr>
              <p:nvPr/>
            </p:nvSpPr>
            <p:spPr bwMode="auto">
              <a:xfrm flipV="1">
                <a:off x="3639" y="260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30" name="Line 226"/>
              <p:cNvSpPr>
                <a:spLocks noChangeShapeType="1"/>
              </p:cNvSpPr>
              <p:nvPr/>
            </p:nvSpPr>
            <p:spPr bwMode="auto">
              <a:xfrm flipV="1">
                <a:off x="3639" y="256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31" name="Line 227"/>
              <p:cNvSpPr>
                <a:spLocks noChangeShapeType="1"/>
              </p:cNvSpPr>
              <p:nvPr/>
            </p:nvSpPr>
            <p:spPr bwMode="auto">
              <a:xfrm flipV="1">
                <a:off x="3639" y="252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32" name="Line 228"/>
              <p:cNvSpPr>
                <a:spLocks noChangeShapeType="1"/>
              </p:cNvSpPr>
              <p:nvPr/>
            </p:nvSpPr>
            <p:spPr bwMode="auto">
              <a:xfrm flipV="1">
                <a:off x="3639" y="248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33" name="Line 229"/>
              <p:cNvSpPr>
                <a:spLocks noChangeShapeType="1"/>
              </p:cNvSpPr>
              <p:nvPr/>
            </p:nvSpPr>
            <p:spPr bwMode="auto">
              <a:xfrm flipV="1">
                <a:off x="3639" y="244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34" name="Line 230"/>
              <p:cNvSpPr>
                <a:spLocks noChangeShapeType="1"/>
              </p:cNvSpPr>
              <p:nvPr/>
            </p:nvSpPr>
            <p:spPr bwMode="auto">
              <a:xfrm flipV="1">
                <a:off x="3639" y="241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35" name="Line 231"/>
              <p:cNvSpPr>
                <a:spLocks noChangeShapeType="1"/>
              </p:cNvSpPr>
              <p:nvPr/>
            </p:nvSpPr>
            <p:spPr bwMode="auto">
              <a:xfrm flipV="1">
                <a:off x="3639" y="2371"/>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36" name="Line 232"/>
              <p:cNvSpPr>
                <a:spLocks noChangeShapeType="1"/>
              </p:cNvSpPr>
              <p:nvPr/>
            </p:nvSpPr>
            <p:spPr bwMode="auto">
              <a:xfrm flipV="1">
                <a:off x="3639" y="2332"/>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37" name="Line 233"/>
              <p:cNvSpPr>
                <a:spLocks noChangeShapeType="1"/>
              </p:cNvSpPr>
              <p:nvPr/>
            </p:nvSpPr>
            <p:spPr bwMode="auto">
              <a:xfrm flipV="1">
                <a:off x="3639" y="229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38" name="Line 234"/>
              <p:cNvSpPr>
                <a:spLocks noChangeShapeType="1"/>
              </p:cNvSpPr>
              <p:nvPr/>
            </p:nvSpPr>
            <p:spPr bwMode="auto">
              <a:xfrm flipV="1">
                <a:off x="3639" y="225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39" name="Line 235"/>
              <p:cNvSpPr>
                <a:spLocks noChangeShapeType="1"/>
              </p:cNvSpPr>
              <p:nvPr/>
            </p:nvSpPr>
            <p:spPr bwMode="auto">
              <a:xfrm flipV="1">
                <a:off x="3639" y="2214"/>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40" name="Line 236"/>
              <p:cNvSpPr>
                <a:spLocks noChangeShapeType="1"/>
              </p:cNvSpPr>
              <p:nvPr/>
            </p:nvSpPr>
            <p:spPr bwMode="auto">
              <a:xfrm flipV="1">
                <a:off x="3639" y="217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41" name="Line 237"/>
              <p:cNvSpPr>
                <a:spLocks noChangeShapeType="1"/>
              </p:cNvSpPr>
              <p:nvPr/>
            </p:nvSpPr>
            <p:spPr bwMode="auto">
              <a:xfrm flipV="1">
                <a:off x="3639" y="213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42" name="Line 238"/>
              <p:cNvSpPr>
                <a:spLocks noChangeShapeType="1"/>
              </p:cNvSpPr>
              <p:nvPr/>
            </p:nvSpPr>
            <p:spPr bwMode="auto">
              <a:xfrm flipV="1">
                <a:off x="3639" y="209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43" name="Line 239"/>
              <p:cNvSpPr>
                <a:spLocks noChangeShapeType="1"/>
              </p:cNvSpPr>
              <p:nvPr/>
            </p:nvSpPr>
            <p:spPr bwMode="auto">
              <a:xfrm flipV="1">
                <a:off x="3639" y="205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44" name="Line 240"/>
              <p:cNvSpPr>
                <a:spLocks noChangeShapeType="1"/>
              </p:cNvSpPr>
              <p:nvPr/>
            </p:nvSpPr>
            <p:spPr bwMode="auto">
              <a:xfrm flipV="1">
                <a:off x="3639" y="2019"/>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45" name="Line 241"/>
              <p:cNvSpPr>
                <a:spLocks noChangeShapeType="1"/>
              </p:cNvSpPr>
              <p:nvPr/>
            </p:nvSpPr>
            <p:spPr bwMode="auto">
              <a:xfrm flipV="1">
                <a:off x="3639" y="1980"/>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46" name="Line 242"/>
              <p:cNvSpPr>
                <a:spLocks noChangeShapeType="1"/>
              </p:cNvSpPr>
              <p:nvPr/>
            </p:nvSpPr>
            <p:spPr bwMode="auto">
              <a:xfrm flipV="1">
                <a:off x="3639" y="194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47" name="Line 243"/>
              <p:cNvSpPr>
                <a:spLocks noChangeShapeType="1"/>
              </p:cNvSpPr>
              <p:nvPr/>
            </p:nvSpPr>
            <p:spPr bwMode="auto">
              <a:xfrm flipV="1">
                <a:off x="3639" y="190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48" name="Line 244"/>
              <p:cNvSpPr>
                <a:spLocks noChangeShapeType="1"/>
              </p:cNvSpPr>
              <p:nvPr/>
            </p:nvSpPr>
            <p:spPr bwMode="auto">
              <a:xfrm flipV="1">
                <a:off x="3639" y="186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49" name="Line 245"/>
              <p:cNvSpPr>
                <a:spLocks noChangeShapeType="1"/>
              </p:cNvSpPr>
              <p:nvPr/>
            </p:nvSpPr>
            <p:spPr bwMode="auto">
              <a:xfrm flipV="1">
                <a:off x="3639" y="182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50" name="Line 246"/>
              <p:cNvSpPr>
                <a:spLocks noChangeShapeType="1"/>
              </p:cNvSpPr>
              <p:nvPr/>
            </p:nvSpPr>
            <p:spPr bwMode="auto">
              <a:xfrm flipV="1">
                <a:off x="3639" y="1784"/>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51" name="Line 247"/>
              <p:cNvSpPr>
                <a:spLocks noChangeShapeType="1"/>
              </p:cNvSpPr>
              <p:nvPr/>
            </p:nvSpPr>
            <p:spPr bwMode="auto">
              <a:xfrm flipV="1">
                <a:off x="3639" y="174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52" name="Line 248"/>
              <p:cNvSpPr>
                <a:spLocks noChangeShapeType="1"/>
              </p:cNvSpPr>
              <p:nvPr/>
            </p:nvSpPr>
            <p:spPr bwMode="auto">
              <a:xfrm flipV="1">
                <a:off x="3639" y="170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53" name="Line 249"/>
              <p:cNvSpPr>
                <a:spLocks noChangeShapeType="1"/>
              </p:cNvSpPr>
              <p:nvPr/>
            </p:nvSpPr>
            <p:spPr bwMode="auto">
              <a:xfrm flipV="1">
                <a:off x="3639" y="1667"/>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54" name="Line 250"/>
              <p:cNvSpPr>
                <a:spLocks noChangeShapeType="1"/>
              </p:cNvSpPr>
              <p:nvPr/>
            </p:nvSpPr>
            <p:spPr bwMode="auto">
              <a:xfrm flipV="1">
                <a:off x="3639" y="162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55" name="Line 251"/>
              <p:cNvSpPr>
                <a:spLocks noChangeShapeType="1"/>
              </p:cNvSpPr>
              <p:nvPr/>
            </p:nvSpPr>
            <p:spPr bwMode="auto">
              <a:xfrm flipV="1">
                <a:off x="3639" y="158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56" name="Line 252"/>
              <p:cNvSpPr>
                <a:spLocks noChangeShapeType="1"/>
              </p:cNvSpPr>
              <p:nvPr/>
            </p:nvSpPr>
            <p:spPr bwMode="auto">
              <a:xfrm flipV="1">
                <a:off x="3639" y="154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57" name="Line 253"/>
              <p:cNvSpPr>
                <a:spLocks noChangeShapeType="1"/>
              </p:cNvSpPr>
              <p:nvPr/>
            </p:nvSpPr>
            <p:spPr bwMode="auto">
              <a:xfrm flipV="1">
                <a:off x="3639" y="151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58" name="Line 254"/>
              <p:cNvSpPr>
                <a:spLocks noChangeShapeType="1"/>
              </p:cNvSpPr>
              <p:nvPr/>
            </p:nvSpPr>
            <p:spPr bwMode="auto">
              <a:xfrm flipV="1">
                <a:off x="3639" y="147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59" name="Line 255"/>
              <p:cNvSpPr>
                <a:spLocks noChangeShapeType="1"/>
              </p:cNvSpPr>
              <p:nvPr/>
            </p:nvSpPr>
            <p:spPr bwMode="auto">
              <a:xfrm flipV="1">
                <a:off x="3639" y="143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60" name="Line 256"/>
              <p:cNvSpPr>
                <a:spLocks noChangeShapeType="1"/>
              </p:cNvSpPr>
              <p:nvPr/>
            </p:nvSpPr>
            <p:spPr bwMode="auto">
              <a:xfrm flipV="1">
                <a:off x="3639" y="139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61" name="Line 257"/>
              <p:cNvSpPr>
                <a:spLocks noChangeShapeType="1"/>
              </p:cNvSpPr>
              <p:nvPr/>
            </p:nvSpPr>
            <p:spPr bwMode="auto">
              <a:xfrm flipV="1">
                <a:off x="3639" y="135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62" name="Line 258"/>
              <p:cNvSpPr>
                <a:spLocks noChangeShapeType="1"/>
              </p:cNvSpPr>
              <p:nvPr/>
            </p:nvSpPr>
            <p:spPr bwMode="auto">
              <a:xfrm flipV="1">
                <a:off x="3639" y="1315"/>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63" name="Line 259"/>
              <p:cNvSpPr>
                <a:spLocks noChangeShapeType="1"/>
              </p:cNvSpPr>
              <p:nvPr/>
            </p:nvSpPr>
            <p:spPr bwMode="auto">
              <a:xfrm flipV="1">
                <a:off x="3639" y="127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64" name="Line 260"/>
              <p:cNvSpPr>
                <a:spLocks noChangeShapeType="1"/>
              </p:cNvSpPr>
              <p:nvPr/>
            </p:nvSpPr>
            <p:spPr bwMode="auto">
              <a:xfrm flipV="1">
                <a:off x="3639" y="123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65" name="Line 261"/>
              <p:cNvSpPr>
                <a:spLocks noChangeShapeType="1"/>
              </p:cNvSpPr>
              <p:nvPr/>
            </p:nvSpPr>
            <p:spPr bwMode="auto">
              <a:xfrm flipV="1">
                <a:off x="3639" y="119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66" name="Line 262"/>
              <p:cNvSpPr>
                <a:spLocks noChangeShapeType="1"/>
              </p:cNvSpPr>
              <p:nvPr/>
            </p:nvSpPr>
            <p:spPr bwMode="auto">
              <a:xfrm flipV="1">
                <a:off x="3639" y="115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67" name="Line 263"/>
              <p:cNvSpPr>
                <a:spLocks noChangeShapeType="1"/>
              </p:cNvSpPr>
              <p:nvPr/>
            </p:nvSpPr>
            <p:spPr bwMode="auto">
              <a:xfrm flipV="1">
                <a:off x="3639" y="111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68" name="Line 264"/>
              <p:cNvSpPr>
                <a:spLocks noChangeShapeType="1"/>
              </p:cNvSpPr>
              <p:nvPr/>
            </p:nvSpPr>
            <p:spPr bwMode="auto">
              <a:xfrm flipV="1">
                <a:off x="3639" y="108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69" name="Line 265"/>
              <p:cNvSpPr>
                <a:spLocks noChangeShapeType="1"/>
              </p:cNvSpPr>
              <p:nvPr/>
            </p:nvSpPr>
            <p:spPr bwMode="auto">
              <a:xfrm flipV="1">
                <a:off x="3639" y="1048"/>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70" name="Line 266"/>
              <p:cNvSpPr>
                <a:spLocks noChangeShapeType="1"/>
              </p:cNvSpPr>
              <p:nvPr/>
            </p:nvSpPr>
            <p:spPr bwMode="auto">
              <a:xfrm flipV="1">
                <a:off x="4259" y="350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71" name="Line 267"/>
              <p:cNvSpPr>
                <a:spLocks noChangeShapeType="1"/>
              </p:cNvSpPr>
              <p:nvPr/>
            </p:nvSpPr>
            <p:spPr bwMode="auto">
              <a:xfrm flipV="1">
                <a:off x="4259" y="346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72" name="Line 268"/>
              <p:cNvSpPr>
                <a:spLocks noChangeShapeType="1"/>
              </p:cNvSpPr>
              <p:nvPr/>
            </p:nvSpPr>
            <p:spPr bwMode="auto">
              <a:xfrm flipV="1">
                <a:off x="4259" y="342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73" name="Line 269"/>
              <p:cNvSpPr>
                <a:spLocks noChangeShapeType="1"/>
              </p:cNvSpPr>
              <p:nvPr/>
            </p:nvSpPr>
            <p:spPr bwMode="auto">
              <a:xfrm flipV="1">
                <a:off x="4259" y="338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74" name="Line 270"/>
              <p:cNvSpPr>
                <a:spLocks noChangeShapeType="1"/>
              </p:cNvSpPr>
              <p:nvPr/>
            </p:nvSpPr>
            <p:spPr bwMode="auto">
              <a:xfrm flipV="1">
                <a:off x="4259" y="3349"/>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75" name="Line 271"/>
              <p:cNvSpPr>
                <a:spLocks noChangeShapeType="1"/>
              </p:cNvSpPr>
              <p:nvPr/>
            </p:nvSpPr>
            <p:spPr bwMode="auto">
              <a:xfrm flipV="1">
                <a:off x="4259" y="330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76" name="Line 272"/>
              <p:cNvSpPr>
                <a:spLocks noChangeShapeType="1"/>
              </p:cNvSpPr>
              <p:nvPr/>
            </p:nvSpPr>
            <p:spPr bwMode="auto">
              <a:xfrm flipV="1">
                <a:off x="4259" y="327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77" name="Line 273"/>
              <p:cNvSpPr>
                <a:spLocks noChangeShapeType="1"/>
              </p:cNvSpPr>
              <p:nvPr/>
            </p:nvSpPr>
            <p:spPr bwMode="auto">
              <a:xfrm flipV="1">
                <a:off x="4259" y="323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78" name="Line 274"/>
              <p:cNvSpPr>
                <a:spLocks noChangeShapeType="1"/>
              </p:cNvSpPr>
              <p:nvPr/>
            </p:nvSpPr>
            <p:spPr bwMode="auto">
              <a:xfrm flipV="1">
                <a:off x="4259" y="319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79" name="Line 275"/>
              <p:cNvSpPr>
                <a:spLocks noChangeShapeType="1"/>
              </p:cNvSpPr>
              <p:nvPr/>
            </p:nvSpPr>
            <p:spPr bwMode="auto">
              <a:xfrm flipV="1">
                <a:off x="4259" y="315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80" name="Line 276"/>
              <p:cNvSpPr>
                <a:spLocks noChangeShapeType="1"/>
              </p:cNvSpPr>
              <p:nvPr/>
            </p:nvSpPr>
            <p:spPr bwMode="auto">
              <a:xfrm flipV="1">
                <a:off x="4259" y="3114"/>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81" name="Line 277"/>
              <p:cNvSpPr>
                <a:spLocks noChangeShapeType="1"/>
              </p:cNvSpPr>
              <p:nvPr/>
            </p:nvSpPr>
            <p:spPr bwMode="auto">
              <a:xfrm flipV="1">
                <a:off x="4259" y="307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82" name="Line 278"/>
              <p:cNvSpPr>
                <a:spLocks noChangeShapeType="1"/>
              </p:cNvSpPr>
              <p:nvPr/>
            </p:nvSpPr>
            <p:spPr bwMode="auto">
              <a:xfrm flipV="1">
                <a:off x="4259" y="3036"/>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83" name="Line 279"/>
              <p:cNvSpPr>
                <a:spLocks noChangeShapeType="1"/>
              </p:cNvSpPr>
              <p:nvPr/>
            </p:nvSpPr>
            <p:spPr bwMode="auto">
              <a:xfrm flipV="1">
                <a:off x="4259" y="2997"/>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84" name="Line 280"/>
              <p:cNvSpPr>
                <a:spLocks noChangeShapeType="1"/>
              </p:cNvSpPr>
              <p:nvPr/>
            </p:nvSpPr>
            <p:spPr bwMode="auto">
              <a:xfrm flipV="1">
                <a:off x="4259" y="295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85" name="Line 281"/>
              <p:cNvSpPr>
                <a:spLocks noChangeShapeType="1"/>
              </p:cNvSpPr>
              <p:nvPr/>
            </p:nvSpPr>
            <p:spPr bwMode="auto">
              <a:xfrm flipV="1">
                <a:off x="4259" y="291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86" name="Line 282"/>
              <p:cNvSpPr>
                <a:spLocks noChangeShapeType="1"/>
              </p:cNvSpPr>
              <p:nvPr/>
            </p:nvSpPr>
            <p:spPr bwMode="auto">
              <a:xfrm flipV="1">
                <a:off x="4259" y="287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87" name="Line 283"/>
              <p:cNvSpPr>
                <a:spLocks noChangeShapeType="1"/>
              </p:cNvSpPr>
              <p:nvPr/>
            </p:nvSpPr>
            <p:spPr bwMode="auto">
              <a:xfrm flipV="1">
                <a:off x="4259" y="284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88" name="Line 284"/>
              <p:cNvSpPr>
                <a:spLocks noChangeShapeType="1"/>
              </p:cNvSpPr>
              <p:nvPr/>
            </p:nvSpPr>
            <p:spPr bwMode="auto">
              <a:xfrm flipV="1">
                <a:off x="4259" y="280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89" name="Line 285"/>
              <p:cNvSpPr>
                <a:spLocks noChangeShapeType="1"/>
              </p:cNvSpPr>
              <p:nvPr/>
            </p:nvSpPr>
            <p:spPr bwMode="auto">
              <a:xfrm flipV="1">
                <a:off x="4259" y="276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90" name="Line 286"/>
              <p:cNvSpPr>
                <a:spLocks noChangeShapeType="1"/>
              </p:cNvSpPr>
              <p:nvPr/>
            </p:nvSpPr>
            <p:spPr bwMode="auto">
              <a:xfrm flipV="1">
                <a:off x="4259" y="272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91" name="Line 287"/>
              <p:cNvSpPr>
                <a:spLocks noChangeShapeType="1"/>
              </p:cNvSpPr>
              <p:nvPr/>
            </p:nvSpPr>
            <p:spPr bwMode="auto">
              <a:xfrm flipV="1">
                <a:off x="4259" y="268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92" name="Line 288"/>
              <p:cNvSpPr>
                <a:spLocks noChangeShapeType="1"/>
              </p:cNvSpPr>
              <p:nvPr/>
            </p:nvSpPr>
            <p:spPr bwMode="auto">
              <a:xfrm flipV="1">
                <a:off x="4259" y="2645"/>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93" name="Line 289"/>
              <p:cNvSpPr>
                <a:spLocks noChangeShapeType="1"/>
              </p:cNvSpPr>
              <p:nvPr/>
            </p:nvSpPr>
            <p:spPr bwMode="auto">
              <a:xfrm flipV="1">
                <a:off x="4259" y="260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94" name="Line 290"/>
              <p:cNvSpPr>
                <a:spLocks noChangeShapeType="1"/>
              </p:cNvSpPr>
              <p:nvPr/>
            </p:nvSpPr>
            <p:spPr bwMode="auto">
              <a:xfrm flipV="1">
                <a:off x="4259" y="256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95" name="Line 291"/>
              <p:cNvSpPr>
                <a:spLocks noChangeShapeType="1"/>
              </p:cNvSpPr>
              <p:nvPr/>
            </p:nvSpPr>
            <p:spPr bwMode="auto">
              <a:xfrm flipV="1">
                <a:off x="4259" y="252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96" name="Line 292"/>
              <p:cNvSpPr>
                <a:spLocks noChangeShapeType="1"/>
              </p:cNvSpPr>
              <p:nvPr/>
            </p:nvSpPr>
            <p:spPr bwMode="auto">
              <a:xfrm flipV="1">
                <a:off x="4259" y="248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97" name="Line 293"/>
              <p:cNvSpPr>
                <a:spLocks noChangeShapeType="1"/>
              </p:cNvSpPr>
              <p:nvPr/>
            </p:nvSpPr>
            <p:spPr bwMode="auto">
              <a:xfrm flipV="1">
                <a:off x="4259" y="244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98" name="Line 294"/>
              <p:cNvSpPr>
                <a:spLocks noChangeShapeType="1"/>
              </p:cNvSpPr>
              <p:nvPr/>
            </p:nvSpPr>
            <p:spPr bwMode="auto">
              <a:xfrm flipV="1">
                <a:off x="4259" y="241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99" name="Line 295"/>
              <p:cNvSpPr>
                <a:spLocks noChangeShapeType="1"/>
              </p:cNvSpPr>
              <p:nvPr/>
            </p:nvSpPr>
            <p:spPr bwMode="auto">
              <a:xfrm flipV="1">
                <a:off x="4259" y="2371"/>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00" name="Line 296"/>
              <p:cNvSpPr>
                <a:spLocks noChangeShapeType="1"/>
              </p:cNvSpPr>
              <p:nvPr/>
            </p:nvSpPr>
            <p:spPr bwMode="auto">
              <a:xfrm flipV="1">
                <a:off x="4259" y="2332"/>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01" name="Line 297"/>
              <p:cNvSpPr>
                <a:spLocks noChangeShapeType="1"/>
              </p:cNvSpPr>
              <p:nvPr/>
            </p:nvSpPr>
            <p:spPr bwMode="auto">
              <a:xfrm flipV="1">
                <a:off x="4259" y="229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02" name="Line 298"/>
              <p:cNvSpPr>
                <a:spLocks noChangeShapeType="1"/>
              </p:cNvSpPr>
              <p:nvPr/>
            </p:nvSpPr>
            <p:spPr bwMode="auto">
              <a:xfrm flipV="1">
                <a:off x="4259" y="225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03" name="Line 299"/>
              <p:cNvSpPr>
                <a:spLocks noChangeShapeType="1"/>
              </p:cNvSpPr>
              <p:nvPr/>
            </p:nvSpPr>
            <p:spPr bwMode="auto">
              <a:xfrm flipV="1">
                <a:off x="4259" y="2214"/>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04" name="Line 300"/>
              <p:cNvSpPr>
                <a:spLocks noChangeShapeType="1"/>
              </p:cNvSpPr>
              <p:nvPr/>
            </p:nvSpPr>
            <p:spPr bwMode="auto">
              <a:xfrm flipV="1">
                <a:off x="4259" y="217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05" name="Line 301"/>
              <p:cNvSpPr>
                <a:spLocks noChangeShapeType="1"/>
              </p:cNvSpPr>
              <p:nvPr/>
            </p:nvSpPr>
            <p:spPr bwMode="auto">
              <a:xfrm flipV="1">
                <a:off x="4259" y="213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06" name="Line 302"/>
              <p:cNvSpPr>
                <a:spLocks noChangeShapeType="1"/>
              </p:cNvSpPr>
              <p:nvPr/>
            </p:nvSpPr>
            <p:spPr bwMode="auto">
              <a:xfrm flipV="1">
                <a:off x="4259" y="209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07" name="Line 303"/>
              <p:cNvSpPr>
                <a:spLocks noChangeShapeType="1"/>
              </p:cNvSpPr>
              <p:nvPr/>
            </p:nvSpPr>
            <p:spPr bwMode="auto">
              <a:xfrm flipV="1">
                <a:off x="4259" y="205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08" name="Line 304"/>
              <p:cNvSpPr>
                <a:spLocks noChangeShapeType="1"/>
              </p:cNvSpPr>
              <p:nvPr/>
            </p:nvSpPr>
            <p:spPr bwMode="auto">
              <a:xfrm flipV="1">
                <a:off x="4259" y="2019"/>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09" name="Line 305"/>
              <p:cNvSpPr>
                <a:spLocks noChangeShapeType="1"/>
              </p:cNvSpPr>
              <p:nvPr/>
            </p:nvSpPr>
            <p:spPr bwMode="auto">
              <a:xfrm flipV="1">
                <a:off x="4259" y="1980"/>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10" name="Line 306"/>
              <p:cNvSpPr>
                <a:spLocks noChangeShapeType="1"/>
              </p:cNvSpPr>
              <p:nvPr/>
            </p:nvSpPr>
            <p:spPr bwMode="auto">
              <a:xfrm flipV="1">
                <a:off x="4259" y="194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11" name="Line 307"/>
              <p:cNvSpPr>
                <a:spLocks noChangeShapeType="1"/>
              </p:cNvSpPr>
              <p:nvPr/>
            </p:nvSpPr>
            <p:spPr bwMode="auto">
              <a:xfrm flipV="1">
                <a:off x="4259" y="190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12" name="Line 308"/>
              <p:cNvSpPr>
                <a:spLocks noChangeShapeType="1"/>
              </p:cNvSpPr>
              <p:nvPr/>
            </p:nvSpPr>
            <p:spPr bwMode="auto">
              <a:xfrm flipV="1">
                <a:off x="4259" y="186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13" name="Line 309"/>
              <p:cNvSpPr>
                <a:spLocks noChangeShapeType="1"/>
              </p:cNvSpPr>
              <p:nvPr/>
            </p:nvSpPr>
            <p:spPr bwMode="auto">
              <a:xfrm flipV="1">
                <a:off x="4259" y="182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14" name="Line 310"/>
              <p:cNvSpPr>
                <a:spLocks noChangeShapeType="1"/>
              </p:cNvSpPr>
              <p:nvPr/>
            </p:nvSpPr>
            <p:spPr bwMode="auto">
              <a:xfrm flipV="1">
                <a:off x="4259" y="1784"/>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15" name="Line 311"/>
              <p:cNvSpPr>
                <a:spLocks noChangeShapeType="1"/>
              </p:cNvSpPr>
              <p:nvPr/>
            </p:nvSpPr>
            <p:spPr bwMode="auto">
              <a:xfrm flipV="1">
                <a:off x="4259" y="174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16" name="Line 312"/>
              <p:cNvSpPr>
                <a:spLocks noChangeShapeType="1"/>
              </p:cNvSpPr>
              <p:nvPr/>
            </p:nvSpPr>
            <p:spPr bwMode="auto">
              <a:xfrm flipV="1">
                <a:off x="4259" y="170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17" name="Line 313"/>
              <p:cNvSpPr>
                <a:spLocks noChangeShapeType="1"/>
              </p:cNvSpPr>
              <p:nvPr/>
            </p:nvSpPr>
            <p:spPr bwMode="auto">
              <a:xfrm flipV="1">
                <a:off x="4259" y="1667"/>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18" name="Line 314"/>
              <p:cNvSpPr>
                <a:spLocks noChangeShapeType="1"/>
              </p:cNvSpPr>
              <p:nvPr/>
            </p:nvSpPr>
            <p:spPr bwMode="auto">
              <a:xfrm flipV="1">
                <a:off x="4259" y="162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19" name="Line 315"/>
              <p:cNvSpPr>
                <a:spLocks noChangeShapeType="1"/>
              </p:cNvSpPr>
              <p:nvPr/>
            </p:nvSpPr>
            <p:spPr bwMode="auto">
              <a:xfrm flipV="1">
                <a:off x="4259" y="158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20" name="Line 316"/>
              <p:cNvSpPr>
                <a:spLocks noChangeShapeType="1"/>
              </p:cNvSpPr>
              <p:nvPr/>
            </p:nvSpPr>
            <p:spPr bwMode="auto">
              <a:xfrm flipV="1">
                <a:off x="4259" y="154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21" name="Line 317"/>
              <p:cNvSpPr>
                <a:spLocks noChangeShapeType="1"/>
              </p:cNvSpPr>
              <p:nvPr/>
            </p:nvSpPr>
            <p:spPr bwMode="auto">
              <a:xfrm flipV="1">
                <a:off x="4259" y="151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22" name="Line 318"/>
              <p:cNvSpPr>
                <a:spLocks noChangeShapeType="1"/>
              </p:cNvSpPr>
              <p:nvPr/>
            </p:nvSpPr>
            <p:spPr bwMode="auto">
              <a:xfrm flipV="1">
                <a:off x="4259" y="147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23" name="Line 319"/>
              <p:cNvSpPr>
                <a:spLocks noChangeShapeType="1"/>
              </p:cNvSpPr>
              <p:nvPr/>
            </p:nvSpPr>
            <p:spPr bwMode="auto">
              <a:xfrm flipV="1">
                <a:off x="4259" y="143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24" name="Line 320"/>
              <p:cNvSpPr>
                <a:spLocks noChangeShapeType="1"/>
              </p:cNvSpPr>
              <p:nvPr/>
            </p:nvSpPr>
            <p:spPr bwMode="auto">
              <a:xfrm flipV="1">
                <a:off x="4259" y="139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25" name="Line 321"/>
              <p:cNvSpPr>
                <a:spLocks noChangeShapeType="1"/>
              </p:cNvSpPr>
              <p:nvPr/>
            </p:nvSpPr>
            <p:spPr bwMode="auto">
              <a:xfrm flipV="1">
                <a:off x="4259" y="135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26" name="Line 322"/>
              <p:cNvSpPr>
                <a:spLocks noChangeShapeType="1"/>
              </p:cNvSpPr>
              <p:nvPr/>
            </p:nvSpPr>
            <p:spPr bwMode="auto">
              <a:xfrm flipV="1">
                <a:off x="4259" y="1315"/>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27" name="Line 323"/>
              <p:cNvSpPr>
                <a:spLocks noChangeShapeType="1"/>
              </p:cNvSpPr>
              <p:nvPr/>
            </p:nvSpPr>
            <p:spPr bwMode="auto">
              <a:xfrm flipV="1">
                <a:off x="4259" y="127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28" name="Line 324"/>
              <p:cNvSpPr>
                <a:spLocks noChangeShapeType="1"/>
              </p:cNvSpPr>
              <p:nvPr/>
            </p:nvSpPr>
            <p:spPr bwMode="auto">
              <a:xfrm flipV="1">
                <a:off x="4259" y="123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29" name="Line 325"/>
              <p:cNvSpPr>
                <a:spLocks noChangeShapeType="1"/>
              </p:cNvSpPr>
              <p:nvPr/>
            </p:nvSpPr>
            <p:spPr bwMode="auto">
              <a:xfrm flipV="1">
                <a:off x="4259" y="119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30" name="Line 326"/>
              <p:cNvSpPr>
                <a:spLocks noChangeShapeType="1"/>
              </p:cNvSpPr>
              <p:nvPr/>
            </p:nvSpPr>
            <p:spPr bwMode="auto">
              <a:xfrm flipV="1">
                <a:off x="4259" y="115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31" name="Line 327"/>
              <p:cNvSpPr>
                <a:spLocks noChangeShapeType="1"/>
              </p:cNvSpPr>
              <p:nvPr/>
            </p:nvSpPr>
            <p:spPr bwMode="auto">
              <a:xfrm flipV="1">
                <a:off x="4259" y="111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32" name="Line 328"/>
              <p:cNvSpPr>
                <a:spLocks noChangeShapeType="1"/>
              </p:cNvSpPr>
              <p:nvPr/>
            </p:nvSpPr>
            <p:spPr bwMode="auto">
              <a:xfrm flipV="1">
                <a:off x="4259" y="108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33" name="Line 329"/>
              <p:cNvSpPr>
                <a:spLocks noChangeShapeType="1"/>
              </p:cNvSpPr>
              <p:nvPr/>
            </p:nvSpPr>
            <p:spPr bwMode="auto">
              <a:xfrm flipV="1">
                <a:off x="4259" y="1048"/>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34" name="Line 330"/>
              <p:cNvSpPr>
                <a:spLocks noChangeShapeType="1"/>
              </p:cNvSpPr>
              <p:nvPr/>
            </p:nvSpPr>
            <p:spPr bwMode="auto">
              <a:xfrm flipV="1">
                <a:off x="4879" y="350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35" name="Line 331"/>
              <p:cNvSpPr>
                <a:spLocks noChangeShapeType="1"/>
              </p:cNvSpPr>
              <p:nvPr/>
            </p:nvSpPr>
            <p:spPr bwMode="auto">
              <a:xfrm flipV="1">
                <a:off x="4879" y="346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36" name="Line 332"/>
              <p:cNvSpPr>
                <a:spLocks noChangeShapeType="1"/>
              </p:cNvSpPr>
              <p:nvPr/>
            </p:nvSpPr>
            <p:spPr bwMode="auto">
              <a:xfrm flipV="1">
                <a:off x="4879" y="342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37" name="Line 333"/>
              <p:cNvSpPr>
                <a:spLocks noChangeShapeType="1"/>
              </p:cNvSpPr>
              <p:nvPr/>
            </p:nvSpPr>
            <p:spPr bwMode="auto">
              <a:xfrm flipV="1">
                <a:off x="4879" y="338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38" name="Line 334"/>
              <p:cNvSpPr>
                <a:spLocks noChangeShapeType="1"/>
              </p:cNvSpPr>
              <p:nvPr/>
            </p:nvSpPr>
            <p:spPr bwMode="auto">
              <a:xfrm flipV="1">
                <a:off x="4879" y="3349"/>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39" name="Line 335"/>
              <p:cNvSpPr>
                <a:spLocks noChangeShapeType="1"/>
              </p:cNvSpPr>
              <p:nvPr/>
            </p:nvSpPr>
            <p:spPr bwMode="auto">
              <a:xfrm flipV="1">
                <a:off x="4879" y="330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40" name="Line 336"/>
              <p:cNvSpPr>
                <a:spLocks noChangeShapeType="1"/>
              </p:cNvSpPr>
              <p:nvPr/>
            </p:nvSpPr>
            <p:spPr bwMode="auto">
              <a:xfrm flipV="1">
                <a:off x="4879" y="327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41" name="Line 337"/>
              <p:cNvSpPr>
                <a:spLocks noChangeShapeType="1"/>
              </p:cNvSpPr>
              <p:nvPr/>
            </p:nvSpPr>
            <p:spPr bwMode="auto">
              <a:xfrm flipV="1">
                <a:off x="4879" y="323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42" name="Line 338"/>
              <p:cNvSpPr>
                <a:spLocks noChangeShapeType="1"/>
              </p:cNvSpPr>
              <p:nvPr/>
            </p:nvSpPr>
            <p:spPr bwMode="auto">
              <a:xfrm flipV="1">
                <a:off x="4879" y="319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43" name="Line 339"/>
              <p:cNvSpPr>
                <a:spLocks noChangeShapeType="1"/>
              </p:cNvSpPr>
              <p:nvPr/>
            </p:nvSpPr>
            <p:spPr bwMode="auto">
              <a:xfrm flipV="1">
                <a:off x="4879" y="315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44" name="Line 340"/>
              <p:cNvSpPr>
                <a:spLocks noChangeShapeType="1"/>
              </p:cNvSpPr>
              <p:nvPr/>
            </p:nvSpPr>
            <p:spPr bwMode="auto">
              <a:xfrm flipV="1">
                <a:off x="4879" y="3114"/>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45" name="Line 341"/>
              <p:cNvSpPr>
                <a:spLocks noChangeShapeType="1"/>
              </p:cNvSpPr>
              <p:nvPr/>
            </p:nvSpPr>
            <p:spPr bwMode="auto">
              <a:xfrm flipV="1">
                <a:off x="4879" y="307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46" name="Line 342"/>
              <p:cNvSpPr>
                <a:spLocks noChangeShapeType="1"/>
              </p:cNvSpPr>
              <p:nvPr/>
            </p:nvSpPr>
            <p:spPr bwMode="auto">
              <a:xfrm flipV="1">
                <a:off x="4879" y="3036"/>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47" name="Line 343"/>
              <p:cNvSpPr>
                <a:spLocks noChangeShapeType="1"/>
              </p:cNvSpPr>
              <p:nvPr/>
            </p:nvSpPr>
            <p:spPr bwMode="auto">
              <a:xfrm flipV="1">
                <a:off x="4879" y="2997"/>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48" name="Line 344"/>
              <p:cNvSpPr>
                <a:spLocks noChangeShapeType="1"/>
              </p:cNvSpPr>
              <p:nvPr/>
            </p:nvSpPr>
            <p:spPr bwMode="auto">
              <a:xfrm flipV="1">
                <a:off x="4879" y="295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49" name="Line 345"/>
              <p:cNvSpPr>
                <a:spLocks noChangeShapeType="1"/>
              </p:cNvSpPr>
              <p:nvPr/>
            </p:nvSpPr>
            <p:spPr bwMode="auto">
              <a:xfrm flipV="1">
                <a:off x="4879" y="291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50" name="Line 346"/>
              <p:cNvSpPr>
                <a:spLocks noChangeShapeType="1"/>
              </p:cNvSpPr>
              <p:nvPr/>
            </p:nvSpPr>
            <p:spPr bwMode="auto">
              <a:xfrm flipV="1">
                <a:off x="4879" y="287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51" name="Line 347"/>
              <p:cNvSpPr>
                <a:spLocks noChangeShapeType="1"/>
              </p:cNvSpPr>
              <p:nvPr/>
            </p:nvSpPr>
            <p:spPr bwMode="auto">
              <a:xfrm flipV="1">
                <a:off x="4879" y="284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52" name="Line 348"/>
              <p:cNvSpPr>
                <a:spLocks noChangeShapeType="1"/>
              </p:cNvSpPr>
              <p:nvPr/>
            </p:nvSpPr>
            <p:spPr bwMode="auto">
              <a:xfrm flipV="1">
                <a:off x="4879" y="280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53" name="Line 349"/>
              <p:cNvSpPr>
                <a:spLocks noChangeShapeType="1"/>
              </p:cNvSpPr>
              <p:nvPr/>
            </p:nvSpPr>
            <p:spPr bwMode="auto">
              <a:xfrm flipV="1">
                <a:off x="4879" y="276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54" name="Line 350"/>
              <p:cNvSpPr>
                <a:spLocks noChangeShapeType="1"/>
              </p:cNvSpPr>
              <p:nvPr/>
            </p:nvSpPr>
            <p:spPr bwMode="auto">
              <a:xfrm flipV="1">
                <a:off x="4879" y="272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55" name="Line 351"/>
              <p:cNvSpPr>
                <a:spLocks noChangeShapeType="1"/>
              </p:cNvSpPr>
              <p:nvPr/>
            </p:nvSpPr>
            <p:spPr bwMode="auto">
              <a:xfrm flipV="1">
                <a:off x="4879" y="268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56" name="Line 352"/>
              <p:cNvSpPr>
                <a:spLocks noChangeShapeType="1"/>
              </p:cNvSpPr>
              <p:nvPr/>
            </p:nvSpPr>
            <p:spPr bwMode="auto">
              <a:xfrm flipV="1">
                <a:off x="4879" y="2645"/>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57" name="Line 353"/>
              <p:cNvSpPr>
                <a:spLocks noChangeShapeType="1"/>
              </p:cNvSpPr>
              <p:nvPr/>
            </p:nvSpPr>
            <p:spPr bwMode="auto">
              <a:xfrm flipV="1">
                <a:off x="4879" y="260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58" name="Line 354"/>
              <p:cNvSpPr>
                <a:spLocks noChangeShapeType="1"/>
              </p:cNvSpPr>
              <p:nvPr/>
            </p:nvSpPr>
            <p:spPr bwMode="auto">
              <a:xfrm flipV="1">
                <a:off x="4879" y="256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59" name="Line 355"/>
              <p:cNvSpPr>
                <a:spLocks noChangeShapeType="1"/>
              </p:cNvSpPr>
              <p:nvPr/>
            </p:nvSpPr>
            <p:spPr bwMode="auto">
              <a:xfrm flipV="1">
                <a:off x="4879" y="252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60" name="Line 356"/>
              <p:cNvSpPr>
                <a:spLocks noChangeShapeType="1"/>
              </p:cNvSpPr>
              <p:nvPr/>
            </p:nvSpPr>
            <p:spPr bwMode="auto">
              <a:xfrm flipV="1">
                <a:off x="4879" y="248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61" name="Line 357"/>
              <p:cNvSpPr>
                <a:spLocks noChangeShapeType="1"/>
              </p:cNvSpPr>
              <p:nvPr/>
            </p:nvSpPr>
            <p:spPr bwMode="auto">
              <a:xfrm flipV="1">
                <a:off x="4879" y="244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62" name="Line 358"/>
              <p:cNvSpPr>
                <a:spLocks noChangeShapeType="1"/>
              </p:cNvSpPr>
              <p:nvPr/>
            </p:nvSpPr>
            <p:spPr bwMode="auto">
              <a:xfrm flipV="1">
                <a:off x="4879" y="241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63" name="Line 359"/>
              <p:cNvSpPr>
                <a:spLocks noChangeShapeType="1"/>
              </p:cNvSpPr>
              <p:nvPr/>
            </p:nvSpPr>
            <p:spPr bwMode="auto">
              <a:xfrm flipV="1">
                <a:off x="4879" y="2371"/>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64" name="Line 360"/>
              <p:cNvSpPr>
                <a:spLocks noChangeShapeType="1"/>
              </p:cNvSpPr>
              <p:nvPr/>
            </p:nvSpPr>
            <p:spPr bwMode="auto">
              <a:xfrm flipV="1">
                <a:off x="4879" y="2332"/>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65" name="Line 361"/>
              <p:cNvSpPr>
                <a:spLocks noChangeShapeType="1"/>
              </p:cNvSpPr>
              <p:nvPr/>
            </p:nvSpPr>
            <p:spPr bwMode="auto">
              <a:xfrm flipV="1">
                <a:off x="4879" y="229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66" name="Line 362"/>
              <p:cNvSpPr>
                <a:spLocks noChangeShapeType="1"/>
              </p:cNvSpPr>
              <p:nvPr/>
            </p:nvSpPr>
            <p:spPr bwMode="auto">
              <a:xfrm flipV="1">
                <a:off x="4879" y="225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67" name="Line 363"/>
              <p:cNvSpPr>
                <a:spLocks noChangeShapeType="1"/>
              </p:cNvSpPr>
              <p:nvPr/>
            </p:nvSpPr>
            <p:spPr bwMode="auto">
              <a:xfrm flipV="1">
                <a:off x="4879" y="2214"/>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68" name="Line 364"/>
              <p:cNvSpPr>
                <a:spLocks noChangeShapeType="1"/>
              </p:cNvSpPr>
              <p:nvPr/>
            </p:nvSpPr>
            <p:spPr bwMode="auto">
              <a:xfrm flipV="1">
                <a:off x="4879" y="217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69" name="Line 365"/>
              <p:cNvSpPr>
                <a:spLocks noChangeShapeType="1"/>
              </p:cNvSpPr>
              <p:nvPr/>
            </p:nvSpPr>
            <p:spPr bwMode="auto">
              <a:xfrm flipV="1">
                <a:off x="4879" y="213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70" name="Line 366"/>
              <p:cNvSpPr>
                <a:spLocks noChangeShapeType="1"/>
              </p:cNvSpPr>
              <p:nvPr/>
            </p:nvSpPr>
            <p:spPr bwMode="auto">
              <a:xfrm flipV="1">
                <a:off x="4879" y="209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71" name="Line 367"/>
              <p:cNvSpPr>
                <a:spLocks noChangeShapeType="1"/>
              </p:cNvSpPr>
              <p:nvPr/>
            </p:nvSpPr>
            <p:spPr bwMode="auto">
              <a:xfrm flipV="1">
                <a:off x="4879" y="205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72" name="Line 368"/>
              <p:cNvSpPr>
                <a:spLocks noChangeShapeType="1"/>
              </p:cNvSpPr>
              <p:nvPr/>
            </p:nvSpPr>
            <p:spPr bwMode="auto">
              <a:xfrm flipV="1">
                <a:off x="4879" y="2019"/>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73" name="Line 369"/>
              <p:cNvSpPr>
                <a:spLocks noChangeShapeType="1"/>
              </p:cNvSpPr>
              <p:nvPr/>
            </p:nvSpPr>
            <p:spPr bwMode="auto">
              <a:xfrm flipV="1">
                <a:off x="4879" y="1980"/>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74" name="Line 370"/>
              <p:cNvSpPr>
                <a:spLocks noChangeShapeType="1"/>
              </p:cNvSpPr>
              <p:nvPr/>
            </p:nvSpPr>
            <p:spPr bwMode="auto">
              <a:xfrm flipV="1">
                <a:off x="4879" y="194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75" name="Line 371"/>
              <p:cNvSpPr>
                <a:spLocks noChangeShapeType="1"/>
              </p:cNvSpPr>
              <p:nvPr/>
            </p:nvSpPr>
            <p:spPr bwMode="auto">
              <a:xfrm flipV="1">
                <a:off x="4879" y="190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76" name="Line 372"/>
              <p:cNvSpPr>
                <a:spLocks noChangeShapeType="1"/>
              </p:cNvSpPr>
              <p:nvPr/>
            </p:nvSpPr>
            <p:spPr bwMode="auto">
              <a:xfrm flipV="1">
                <a:off x="4879" y="186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77" name="Line 373"/>
              <p:cNvSpPr>
                <a:spLocks noChangeShapeType="1"/>
              </p:cNvSpPr>
              <p:nvPr/>
            </p:nvSpPr>
            <p:spPr bwMode="auto">
              <a:xfrm flipV="1">
                <a:off x="4879" y="182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78" name="Line 374"/>
              <p:cNvSpPr>
                <a:spLocks noChangeShapeType="1"/>
              </p:cNvSpPr>
              <p:nvPr/>
            </p:nvSpPr>
            <p:spPr bwMode="auto">
              <a:xfrm flipV="1">
                <a:off x="4879" y="1784"/>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79" name="Line 375"/>
              <p:cNvSpPr>
                <a:spLocks noChangeShapeType="1"/>
              </p:cNvSpPr>
              <p:nvPr/>
            </p:nvSpPr>
            <p:spPr bwMode="auto">
              <a:xfrm flipV="1">
                <a:off x="4879" y="174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80" name="Line 376"/>
              <p:cNvSpPr>
                <a:spLocks noChangeShapeType="1"/>
              </p:cNvSpPr>
              <p:nvPr/>
            </p:nvSpPr>
            <p:spPr bwMode="auto">
              <a:xfrm flipV="1">
                <a:off x="4879" y="170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81" name="Line 377"/>
              <p:cNvSpPr>
                <a:spLocks noChangeShapeType="1"/>
              </p:cNvSpPr>
              <p:nvPr/>
            </p:nvSpPr>
            <p:spPr bwMode="auto">
              <a:xfrm flipV="1">
                <a:off x="4879" y="1667"/>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82" name="Line 378"/>
              <p:cNvSpPr>
                <a:spLocks noChangeShapeType="1"/>
              </p:cNvSpPr>
              <p:nvPr/>
            </p:nvSpPr>
            <p:spPr bwMode="auto">
              <a:xfrm flipV="1">
                <a:off x="4879" y="162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83" name="Line 379"/>
              <p:cNvSpPr>
                <a:spLocks noChangeShapeType="1"/>
              </p:cNvSpPr>
              <p:nvPr/>
            </p:nvSpPr>
            <p:spPr bwMode="auto">
              <a:xfrm flipV="1">
                <a:off x="4879" y="158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84" name="Line 380"/>
              <p:cNvSpPr>
                <a:spLocks noChangeShapeType="1"/>
              </p:cNvSpPr>
              <p:nvPr/>
            </p:nvSpPr>
            <p:spPr bwMode="auto">
              <a:xfrm flipV="1">
                <a:off x="4879" y="154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85" name="Line 381"/>
              <p:cNvSpPr>
                <a:spLocks noChangeShapeType="1"/>
              </p:cNvSpPr>
              <p:nvPr/>
            </p:nvSpPr>
            <p:spPr bwMode="auto">
              <a:xfrm flipV="1">
                <a:off x="4879" y="151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86" name="Line 382"/>
              <p:cNvSpPr>
                <a:spLocks noChangeShapeType="1"/>
              </p:cNvSpPr>
              <p:nvPr/>
            </p:nvSpPr>
            <p:spPr bwMode="auto">
              <a:xfrm flipV="1">
                <a:off x="4879" y="1471"/>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87" name="Line 383"/>
              <p:cNvSpPr>
                <a:spLocks noChangeShapeType="1"/>
              </p:cNvSpPr>
              <p:nvPr/>
            </p:nvSpPr>
            <p:spPr bwMode="auto">
              <a:xfrm flipV="1">
                <a:off x="4879" y="1432"/>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88" name="Line 384"/>
              <p:cNvSpPr>
                <a:spLocks noChangeShapeType="1"/>
              </p:cNvSpPr>
              <p:nvPr/>
            </p:nvSpPr>
            <p:spPr bwMode="auto">
              <a:xfrm flipV="1">
                <a:off x="4879" y="1393"/>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89" name="Line 385"/>
              <p:cNvSpPr>
                <a:spLocks noChangeShapeType="1"/>
              </p:cNvSpPr>
              <p:nvPr/>
            </p:nvSpPr>
            <p:spPr bwMode="auto">
              <a:xfrm flipV="1">
                <a:off x="4879" y="135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90" name="Line 386"/>
              <p:cNvSpPr>
                <a:spLocks noChangeShapeType="1"/>
              </p:cNvSpPr>
              <p:nvPr/>
            </p:nvSpPr>
            <p:spPr bwMode="auto">
              <a:xfrm flipV="1">
                <a:off x="4879" y="1315"/>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91" name="Line 387"/>
              <p:cNvSpPr>
                <a:spLocks noChangeShapeType="1"/>
              </p:cNvSpPr>
              <p:nvPr/>
            </p:nvSpPr>
            <p:spPr bwMode="auto">
              <a:xfrm flipV="1">
                <a:off x="4879" y="1275"/>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92" name="Line 388"/>
              <p:cNvSpPr>
                <a:spLocks noChangeShapeType="1"/>
              </p:cNvSpPr>
              <p:nvPr/>
            </p:nvSpPr>
            <p:spPr bwMode="auto">
              <a:xfrm flipV="1">
                <a:off x="4879" y="1236"/>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93" name="Line 389"/>
              <p:cNvSpPr>
                <a:spLocks noChangeShapeType="1"/>
              </p:cNvSpPr>
              <p:nvPr/>
            </p:nvSpPr>
            <p:spPr bwMode="auto">
              <a:xfrm flipV="1">
                <a:off x="4879" y="1197"/>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94" name="Line 390"/>
              <p:cNvSpPr>
                <a:spLocks noChangeShapeType="1"/>
              </p:cNvSpPr>
              <p:nvPr/>
            </p:nvSpPr>
            <p:spPr bwMode="auto">
              <a:xfrm flipV="1">
                <a:off x="4879" y="1158"/>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95" name="Line 391"/>
              <p:cNvSpPr>
                <a:spLocks noChangeShapeType="1"/>
              </p:cNvSpPr>
              <p:nvPr/>
            </p:nvSpPr>
            <p:spPr bwMode="auto">
              <a:xfrm flipV="1">
                <a:off x="4879" y="1119"/>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96" name="Line 392"/>
              <p:cNvSpPr>
                <a:spLocks noChangeShapeType="1"/>
              </p:cNvSpPr>
              <p:nvPr/>
            </p:nvSpPr>
            <p:spPr bwMode="auto">
              <a:xfrm flipV="1">
                <a:off x="4879" y="1080"/>
                <a:ext cx="1"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97" name="Line 393"/>
              <p:cNvSpPr>
                <a:spLocks noChangeShapeType="1"/>
              </p:cNvSpPr>
              <p:nvPr/>
            </p:nvSpPr>
            <p:spPr bwMode="auto">
              <a:xfrm flipV="1">
                <a:off x="4879" y="1048"/>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98" name="Line 394"/>
              <p:cNvSpPr>
                <a:spLocks noChangeShapeType="1"/>
              </p:cNvSpPr>
              <p:nvPr/>
            </p:nvSpPr>
            <p:spPr bwMode="auto">
              <a:xfrm flipV="1">
                <a:off x="1470" y="352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99" name="Line 395"/>
              <p:cNvSpPr>
                <a:spLocks noChangeShapeType="1"/>
              </p:cNvSpPr>
              <p:nvPr/>
            </p:nvSpPr>
            <p:spPr bwMode="auto">
              <a:xfrm flipV="1">
                <a:off x="1470" y="350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00" name="Line 396"/>
              <p:cNvSpPr>
                <a:spLocks noChangeShapeType="1"/>
              </p:cNvSpPr>
              <p:nvPr/>
            </p:nvSpPr>
            <p:spPr bwMode="auto">
              <a:xfrm flipV="1">
                <a:off x="1470" y="348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01" name="Line 397"/>
              <p:cNvSpPr>
                <a:spLocks noChangeShapeType="1"/>
              </p:cNvSpPr>
              <p:nvPr/>
            </p:nvSpPr>
            <p:spPr bwMode="auto">
              <a:xfrm flipV="1">
                <a:off x="1470" y="346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02" name="Line 398"/>
              <p:cNvSpPr>
                <a:spLocks noChangeShapeType="1"/>
              </p:cNvSpPr>
              <p:nvPr/>
            </p:nvSpPr>
            <p:spPr bwMode="auto">
              <a:xfrm flipV="1">
                <a:off x="1470" y="345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03" name="Line 399"/>
              <p:cNvSpPr>
                <a:spLocks noChangeShapeType="1"/>
              </p:cNvSpPr>
              <p:nvPr/>
            </p:nvSpPr>
            <p:spPr bwMode="auto">
              <a:xfrm flipV="1">
                <a:off x="1470" y="343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04" name="Line 400"/>
              <p:cNvSpPr>
                <a:spLocks noChangeShapeType="1"/>
              </p:cNvSpPr>
              <p:nvPr/>
            </p:nvSpPr>
            <p:spPr bwMode="auto">
              <a:xfrm flipV="1">
                <a:off x="1470" y="341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05" name="Line 401"/>
              <p:cNvSpPr>
                <a:spLocks noChangeShapeType="1"/>
              </p:cNvSpPr>
              <p:nvPr/>
            </p:nvSpPr>
            <p:spPr bwMode="auto">
              <a:xfrm flipV="1">
                <a:off x="1470" y="339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06" name="Line 402"/>
              <p:cNvSpPr>
                <a:spLocks noChangeShapeType="1"/>
              </p:cNvSpPr>
              <p:nvPr/>
            </p:nvSpPr>
            <p:spPr bwMode="auto">
              <a:xfrm flipV="1">
                <a:off x="1470" y="337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07" name="Line 403"/>
              <p:cNvSpPr>
                <a:spLocks noChangeShapeType="1"/>
              </p:cNvSpPr>
              <p:nvPr/>
            </p:nvSpPr>
            <p:spPr bwMode="auto">
              <a:xfrm flipV="1">
                <a:off x="1470" y="335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08" name="Line 404"/>
              <p:cNvSpPr>
                <a:spLocks noChangeShapeType="1"/>
              </p:cNvSpPr>
              <p:nvPr/>
            </p:nvSpPr>
            <p:spPr bwMode="auto">
              <a:xfrm flipV="1">
                <a:off x="1470" y="333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09" name="Line 405"/>
              <p:cNvSpPr>
                <a:spLocks noChangeShapeType="1"/>
              </p:cNvSpPr>
              <p:nvPr/>
            </p:nvSpPr>
            <p:spPr bwMode="auto">
              <a:xfrm flipV="1">
                <a:off x="1470" y="332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10" name="Line 406"/>
              <p:cNvSpPr>
                <a:spLocks noChangeShapeType="1"/>
              </p:cNvSpPr>
              <p:nvPr/>
            </p:nvSpPr>
            <p:spPr bwMode="auto">
              <a:xfrm flipV="1">
                <a:off x="1470" y="330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11" name="Line 407"/>
              <p:cNvSpPr>
                <a:spLocks noChangeShapeType="1"/>
              </p:cNvSpPr>
              <p:nvPr/>
            </p:nvSpPr>
            <p:spPr bwMode="auto">
              <a:xfrm flipV="1">
                <a:off x="1470" y="328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12" name="Line 408"/>
              <p:cNvSpPr>
                <a:spLocks noChangeShapeType="1"/>
              </p:cNvSpPr>
              <p:nvPr/>
            </p:nvSpPr>
            <p:spPr bwMode="auto">
              <a:xfrm flipV="1">
                <a:off x="1470" y="326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41996" name="Group 409"/>
            <p:cNvGrpSpPr>
              <a:grpSpLocks/>
            </p:cNvGrpSpPr>
            <p:nvPr/>
          </p:nvGrpSpPr>
          <p:grpSpPr bwMode="auto">
            <a:xfrm>
              <a:off x="1470" y="1056"/>
              <a:ext cx="620" cy="2473"/>
              <a:chOff x="1470" y="1056"/>
              <a:chExt cx="620" cy="2473"/>
            </a:xfrm>
          </p:grpSpPr>
          <p:sp>
            <p:nvSpPr>
              <p:cNvPr id="44213" name="Line 410"/>
              <p:cNvSpPr>
                <a:spLocks noChangeShapeType="1"/>
              </p:cNvSpPr>
              <p:nvPr/>
            </p:nvSpPr>
            <p:spPr bwMode="auto">
              <a:xfrm flipV="1">
                <a:off x="1470" y="324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14" name="Line 411"/>
              <p:cNvSpPr>
                <a:spLocks noChangeShapeType="1"/>
              </p:cNvSpPr>
              <p:nvPr/>
            </p:nvSpPr>
            <p:spPr bwMode="auto">
              <a:xfrm flipV="1">
                <a:off x="1470" y="322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15" name="Line 412"/>
              <p:cNvSpPr>
                <a:spLocks noChangeShapeType="1"/>
              </p:cNvSpPr>
              <p:nvPr/>
            </p:nvSpPr>
            <p:spPr bwMode="auto">
              <a:xfrm flipV="1">
                <a:off x="1470" y="320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16" name="Line 413"/>
              <p:cNvSpPr>
                <a:spLocks noChangeShapeType="1"/>
              </p:cNvSpPr>
              <p:nvPr/>
            </p:nvSpPr>
            <p:spPr bwMode="auto">
              <a:xfrm flipV="1">
                <a:off x="1470" y="318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17" name="Line 414"/>
              <p:cNvSpPr>
                <a:spLocks noChangeShapeType="1"/>
              </p:cNvSpPr>
              <p:nvPr/>
            </p:nvSpPr>
            <p:spPr bwMode="auto">
              <a:xfrm flipV="1">
                <a:off x="1470" y="317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18" name="Line 415"/>
              <p:cNvSpPr>
                <a:spLocks noChangeShapeType="1"/>
              </p:cNvSpPr>
              <p:nvPr/>
            </p:nvSpPr>
            <p:spPr bwMode="auto">
              <a:xfrm flipV="1">
                <a:off x="1470" y="315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19" name="Line 416"/>
              <p:cNvSpPr>
                <a:spLocks noChangeShapeType="1"/>
              </p:cNvSpPr>
              <p:nvPr/>
            </p:nvSpPr>
            <p:spPr bwMode="auto">
              <a:xfrm flipV="1">
                <a:off x="1470" y="313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20" name="Line 417"/>
              <p:cNvSpPr>
                <a:spLocks noChangeShapeType="1"/>
              </p:cNvSpPr>
              <p:nvPr/>
            </p:nvSpPr>
            <p:spPr bwMode="auto">
              <a:xfrm flipV="1">
                <a:off x="1470" y="311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21" name="Line 418"/>
              <p:cNvSpPr>
                <a:spLocks noChangeShapeType="1"/>
              </p:cNvSpPr>
              <p:nvPr/>
            </p:nvSpPr>
            <p:spPr bwMode="auto">
              <a:xfrm flipV="1">
                <a:off x="1470" y="309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22" name="Line 419"/>
              <p:cNvSpPr>
                <a:spLocks noChangeShapeType="1"/>
              </p:cNvSpPr>
              <p:nvPr/>
            </p:nvSpPr>
            <p:spPr bwMode="auto">
              <a:xfrm flipV="1">
                <a:off x="1470" y="307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23" name="Line 420"/>
              <p:cNvSpPr>
                <a:spLocks noChangeShapeType="1"/>
              </p:cNvSpPr>
              <p:nvPr/>
            </p:nvSpPr>
            <p:spPr bwMode="auto">
              <a:xfrm flipV="1">
                <a:off x="1470" y="305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24" name="Line 421"/>
              <p:cNvSpPr>
                <a:spLocks noChangeShapeType="1"/>
              </p:cNvSpPr>
              <p:nvPr/>
            </p:nvSpPr>
            <p:spPr bwMode="auto">
              <a:xfrm flipV="1">
                <a:off x="1470" y="303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25" name="Line 422"/>
              <p:cNvSpPr>
                <a:spLocks noChangeShapeType="1"/>
              </p:cNvSpPr>
              <p:nvPr/>
            </p:nvSpPr>
            <p:spPr bwMode="auto">
              <a:xfrm flipV="1">
                <a:off x="1470" y="302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26" name="Line 423"/>
              <p:cNvSpPr>
                <a:spLocks noChangeShapeType="1"/>
              </p:cNvSpPr>
              <p:nvPr/>
            </p:nvSpPr>
            <p:spPr bwMode="auto">
              <a:xfrm flipV="1">
                <a:off x="1470" y="300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27" name="Line 424"/>
              <p:cNvSpPr>
                <a:spLocks noChangeShapeType="1"/>
              </p:cNvSpPr>
              <p:nvPr/>
            </p:nvSpPr>
            <p:spPr bwMode="auto">
              <a:xfrm flipV="1">
                <a:off x="1470" y="298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28" name="Line 425"/>
              <p:cNvSpPr>
                <a:spLocks noChangeShapeType="1"/>
              </p:cNvSpPr>
              <p:nvPr/>
            </p:nvSpPr>
            <p:spPr bwMode="auto">
              <a:xfrm flipV="1">
                <a:off x="1470" y="2964"/>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29" name="Line 426"/>
              <p:cNvSpPr>
                <a:spLocks noChangeShapeType="1"/>
              </p:cNvSpPr>
              <p:nvPr/>
            </p:nvSpPr>
            <p:spPr bwMode="auto">
              <a:xfrm flipV="1">
                <a:off x="1470" y="294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30" name="Line 427"/>
              <p:cNvSpPr>
                <a:spLocks noChangeShapeType="1"/>
              </p:cNvSpPr>
              <p:nvPr/>
            </p:nvSpPr>
            <p:spPr bwMode="auto">
              <a:xfrm flipV="1">
                <a:off x="1470" y="292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31" name="Line 428"/>
              <p:cNvSpPr>
                <a:spLocks noChangeShapeType="1"/>
              </p:cNvSpPr>
              <p:nvPr/>
            </p:nvSpPr>
            <p:spPr bwMode="auto">
              <a:xfrm flipV="1">
                <a:off x="1470" y="290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32" name="Line 429"/>
              <p:cNvSpPr>
                <a:spLocks noChangeShapeType="1"/>
              </p:cNvSpPr>
              <p:nvPr/>
            </p:nvSpPr>
            <p:spPr bwMode="auto">
              <a:xfrm flipV="1">
                <a:off x="1470" y="288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33" name="Line 430"/>
              <p:cNvSpPr>
                <a:spLocks noChangeShapeType="1"/>
              </p:cNvSpPr>
              <p:nvPr/>
            </p:nvSpPr>
            <p:spPr bwMode="auto">
              <a:xfrm flipV="1">
                <a:off x="1470" y="287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34" name="Line 431"/>
              <p:cNvSpPr>
                <a:spLocks noChangeShapeType="1"/>
              </p:cNvSpPr>
              <p:nvPr/>
            </p:nvSpPr>
            <p:spPr bwMode="auto">
              <a:xfrm flipV="1">
                <a:off x="1470" y="285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35" name="Line 432"/>
              <p:cNvSpPr>
                <a:spLocks noChangeShapeType="1"/>
              </p:cNvSpPr>
              <p:nvPr/>
            </p:nvSpPr>
            <p:spPr bwMode="auto">
              <a:xfrm flipV="1">
                <a:off x="1470" y="283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36" name="Line 433"/>
              <p:cNvSpPr>
                <a:spLocks noChangeShapeType="1"/>
              </p:cNvSpPr>
              <p:nvPr/>
            </p:nvSpPr>
            <p:spPr bwMode="auto">
              <a:xfrm flipV="1">
                <a:off x="1470" y="281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37" name="Line 434"/>
              <p:cNvSpPr>
                <a:spLocks noChangeShapeType="1"/>
              </p:cNvSpPr>
              <p:nvPr/>
            </p:nvSpPr>
            <p:spPr bwMode="auto">
              <a:xfrm flipV="1">
                <a:off x="1470" y="279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38" name="Line 435"/>
              <p:cNvSpPr>
                <a:spLocks noChangeShapeType="1"/>
              </p:cNvSpPr>
              <p:nvPr/>
            </p:nvSpPr>
            <p:spPr bwMode="auto">
              <a:xfrm flipV="1">
                <a:off x="1470" y="277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39" name="Line 436"/>
              <p:cNvSpPr>
                <a:spLocks noChangeShapeType="1"/>
              </p:cNvSpPr>
              <p:nvPr/>
            </p:nvSpPr>
            <p:spPr bwMode="auto">
              <a:xfrm flipV="1">
                <a:off x="1470" y="275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40" name="Line 437"/>
              <p:cNvSpPr>
                <a:spLocks noChangeShapeType="1"/>
              </p:cNvSpPr>
              <p:nvPr/>
            </p:nvSpPr>
            <p:spPr bwMode="auto">
              <a:xfrm flipV="1">
                <a:off x="1470" y="274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41" name="Line 438"/>
              <p:cNvSpPr>
                <a:spLocks noChangeShapeType="1"/>
              </p:cNvSpPr>
              <p:nvPr/>
            </p:nvSpPr>
            <p:spPr bwMode="auto">
              <a:xfrm flipV="1">
                <a:off x="1470" y="272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42" name="Line 439"/>
              <p:cNvSpPr>
                <a:spLocks noChangeShapeType="1"/>
              </p:cNvSpPr>
              <p:nvPr/>
            </p:nvSpPr>
            <p:spPr bwMode="auto">
              <a:xfrm flipV="1">
                <a:off x="1470" y="270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43" name="Line 440"/>
              <p:cNvSpPr>
                <a:spLocks noChangeShapeType="1"/>
              </p:cNvSpPr>
              <p:nvPr/>
            </p:nvSpPr>
            <p:spPr bwMode="auto">
              <a:xfrm flipV="1">
                <a:off x="1470" y="268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44" name="Line 441"/>
              <p:cNvSpPr>
                <a:spLocks noChangeShapeType="1"/>
              </p:cNvSpPr>
              <p:nvPr/>
            </p:nvSpPr>
            <p:spPr bwMode="auto">
              <a:xfrm flipV="1">
                <a:off x="1470" y="266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45" name="Line 442"/>
              <p:cNvSpPr>
                <a:spLocks noChangeShapeType="1"/>
              </p:cNvSpPr>
              <p:nvPr/>
            </p:nvSpPr>
            <p:spPr bwMode="auto">
              <a:xfrm flipV="1">
                <a:off x="1470" y="264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46" name="Line 443"/>
              <p:cNvSpPr>
                <a:spLocks noChangeShapeType="1"/>
              </p:cNvSpPr>
              <p:nvPr/>
            </p:nvSpPr>
            <p:spPr bwMode="auto">
              <a:xfrm flipV="1">
                <a:off x="1470" y="262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47" name="Line 444"/>
              <p:cNvSpPr>
                <a:spLocks noChangeShapeType="1"/>
              </p:cNvSpPr>
              <p:nvPr/>
            </p:nvSpPr>
            <p:spPr bwMode="auto">
              <a:xfrm flipV="1">
                <a:off x="1470" y="260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48" name="Line 445"/>
              <p:cNvSpPr>
                <a:spLocks noChangeShapeType="1"/>
              </p:cNvSpPr>
              <p:nvPr/>
            </p:nvSpPr>
            <p:spPr bwMode="auto">
              <a:xfrm flipV="1">
                <a:off x="1470" y="259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49" name="Line 446"/>
              <p:cNvSpPr>
                <a:spLocks noChangeShapeType="1"/>
              </p:cNvSpPr>
              <p:nvPr/>
            </p:nvSpPr>
            <p:spPr bwMode="auto">
              <a:xfrm flipV="1">
                <a:off x="1470" y="257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50" name="Line 447"/>
              <p:cNvSpPr>
                <a:spLocks noChangeShapeType="1"/>
              </p:cNvSpPr>
              <p:nvPr/>
            </p:nvSpPr>
            <p:spPr bwMode="auto">
              <a:xfrm flipV="1">
                <a:off x="1470" y="255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51" name="Line 448"/>
              <p:cNvSpPr>
                <a:spLocks noChangeShapeType="1"/>
              </p:cNvSpPr>
              <p:nvPr/>
            </p:nvSpPr>
            <p:spPr bwMode="auto">
              <a:xfrm flipV="1">
                <a:off x="1470" y="253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52" name="Line 449"/>
              <p:cNvSpPr>
                <a:spLocks noChangeShapeType="1"/>
              </p:cNvSpPr>
              <p:nvPr/>
            </p:nvSpPr>
            <p:spPr bwMode="auto">
              <a:xfrm flipV="1">
                <a:off x="1470" y="251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53" name="Line 450"/>
              <p:cNvSpPr>
                <a:spLocks noChangeShapeType="1"/>
              </p:cNvSpPr>
              <p:nvPr/>
            </p:nvSpPr>
            <p:spPr bwMode="auto">
              <a:xfrm flipV="1">
                <a:off x="1470" y="249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54" name="Line 451"/>
              <p:cNvSpPr>
                <a:spLocks noChangeShapeType="1"/>
              </p:cNvSpPr>
              <p:nvPr/>
            </p:nvSpPr>
            <p:spPr bwMode="auto">
              <a:xfrm flipV="1">
                <a:off x="1470" y="247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55" name="Line 452"/>
              <p:cNvSpPr>
                <a:spLocks noChangeShapeType="1"/>
              </p:cNvSpPr>
              <p:nvPr/>
            </p:nvSpPr>
            <p:spPr bwMode="auto">
              <a:xfrm flipV="1">
                <a:off x="1470" y="245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56" name="Line 453"/>
              <p:cNvSpPr>
                <a:spLocks noChangeShapeType="1"/>
              </p:cNvSpPr>
              <p:nvPr/>
            </p:nvSpPr>
            <p:spPr bwMode="auto">
              <a:xfrm flipV="1">
                <a:off x="1470" y="244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57" name="Line 454"/>
              <p:cNvSpPr>
                <a:spLocks noChangeShapeType="1"/>
              </p:cNvSpPr>
              <p:nvPr/>
            </p:nvSpPr>
            <p:spPr bwMode="auto">
              <a:xfrm flipV="1">
                <a:off x="1470" y="242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58" name="Line 455"/>
              <p:cNvSpPr>
                <a:spLocks noChangeShapeType="1"/>
              </p:cNvSpPr>
              <p:nvPr/>
            </p:nvSpPr>
            <p:spPr bwMode="auto">
              <a:xfrm flipV="1">
                <a:off x="1470" y="240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59" name="Line 456"/>
              <p:cNvSpPr>
                <a:spLocks noChangeShapeType="1"/>
              </p:cNvSpPr>
              <p:nvPr/>
            </p:nvSpPr>
            <p:spPr bwMode="auto">
              <a:xfrm flipV="1">
                <a:off x="1470" y="2384"/>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60" name="Line 457"/>
              <p:cNvSpPr>
                <a:spLocks noChangeShapeType="1"/>
              </p:cNvSpPr>
              <p:nvPr/>
            </p:nvSpPr>
            <p:spPr bwMode="auto">
              <a:xfrm flipV="1">
                <a:off x="1470" y="236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61" name="Line 458"/>
              <p:cNvSpPr>
                <a:spLocks noChangeShapeType="1"/>
              </p:cNvSpPr>
              <p:nvPr/>
            </p:nvSpPr>
            <p:spPr bwMode="auto">
              <a:xfrm flipV="1">
                <a:off x="1470" y="234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62" name="Line 459"/>
              <p:cNvSpPr>
                <a:spLocks noChangeShapeType="1"/>
              </p:cNvSpPr>
              <p:nvPr/>
            </p:nvSpPr>
            <p:spPr bwMode="auto">
              <a:xfrm flipV="1">
                <a:off x="1470" y="232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63" name="Line 460"/>
              <p:cNvSpPr>
                <a:spLocks noChangeShapeType="1"/>
              </p:cNvSpPr>
              <p:nvPr/>
            </p:nvSpPr>
            <p:spPr bwMode="auto">
              <a:xfrm flipV="1">
                <a:off x="1470" y="230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64" name="Line 461"/>
              <p:cNvSpPr>
                <a:spLocks noChangeShapeType="1"/>
              </p:cNvSpPr>
              <p:nvPr/>
            </p:nvSpPr>
            <p:spPr bwMode="auto">
              <a:xfrm flipV="1">
                <a:off x="1470" y="229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65" name="Line 462"/>
              <p:cNvSpPr>
                <a:spLocks noChangeShapeType="1"/>
              </p:cNvSpPr>
              <p:nvPr/>
            </p:nvSpPr>
            <p:spPr bwMode="auto">
              <a:xfrm flipV="1">
                <a:off x="1470" y="227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66" name="Line 463"/>
              <p:cNvSpPr>
                <a:spLocks noChangeShapeType="1"/>
              </p:cNvSpPr>
              <p:nvPr/>
            </p:nvSpPr>
            <p:spPr bwMode="auto">
              <a:xfrm flipV="1">
                <a:off x="1470" y="225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67" name="Line 464"/>
              <p:cNvSpPr>
                <a:spLocks noChangeShapeType="1"/>
              </p:cNvSpPr>
              <p:nvPr/>
            </p:nvSpPr>
            <p:spPr bwMode="auto">
              <a:xfrm flipV="1">
                <a:off x="1470" y="223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68" name="Line 465"/>
              <p:cNvSpPr>
                <a:spLocks noChangeShapeType="1"/>
              </p:cNvSpPr>
              <p:nvPr/>
            </p:nvSpPr>
            <p:spPr bwMode="auto">
              <a:xfrm flipV="1">
                <a:off x="1470" y="221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69" name="Line 466"/>
              <p:cNvSpPr>
                <a:spLocks noChangeShapeType="1"/>
              </p:cNvSpPr>
              <p:nvPr/>
            </p:nvSpPr>
            <p:spPr bwMode="auto">
              <a:xfrm flipV="1">
                <a:off x="1470" y="219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70" name="Line 467"/>
              <p:cNvSpPr>
                <a:spLocks noChangeShapeType="1"/>
              </p:cNvSpPr>
              <p:nvPr/>
            </p:nvSpPr>
            <p:spPr bwMode="auto">
              <a:xfrm flipV="1">
                <a:off x="1470" y="217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71" name="Line 468"/>
              <p:cNvSpPr>
                <a:spLocks noChangeShapeType="1"/>
              </p:cNvSpPr>
              <p:nvPr/>
            </p:nvSpPr>
            <p:spPr bwMode="auto">
              <a:xfrm flipV="1">
                <a:off x="1470" y="216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72" name="Line 469"/>
              <p:cNvSpPr>
                <a:spLocks noChangeShapeType="1"/>
              </p:cNvSpPr>
              <p:nvPr/>
            </p:nvSpPr>
            <p:spPr bwMode="auto">
              <a:xfrm flipV="1">
                <a:off x="1470" y="214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73" name="Line 470"/>
              <p:cNvSpPr>
                <a:spLocks noChangeShapeType="1"/>
              </p:cNvSpPr>
              <p:nvPr/>
            </p:nvSpPr>
            <p:spPr bwMode="auto">
              <a:xfrm flipV="1">
                <a:off x="1470" y="212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74" name="Line 471"/>
              <p:cNvSpPr>
                <a:spLocks noChangeShapeType="1"/>
              </p:cNvSpPr>
              <p:nvPr/>
            </p:nvSpPr>
            <p:spPr bwMode="auto">
              <a:xfrm flipV="1">
                <a:off x="1470" y="210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75" name="Line 472"/>
              <p:cNvSpPr>
                <a:spLocks noChangeShapeType="1"/>
              </p:cNvSpPr>
              <p:nvPr/>
            </p:nvSpPr>
            <p:spPr bwMode="auto">
              <a:xfrm flipV="1">
                <a:off x="1470" y="208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76" name="Line 473"/>
              <p:cNvSpPr>
                <a:spLocks noChangeShapeType="1"/>
              </p:cNvSpPr>
              <p:nvPr/>
            </p:nvSpPr>
            <p:spPr bwMode="auto">
              <a:xfrm flipV="1">
                <a:off x="1470" y="206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77" name="Line 474"/>
              <p:cNvSpPr>
                <a:spLocks noChangeShapeType="1"/>
              </p:cNvSpPr>
              <p:nvPr/>
            </p:nvSpPr>
            <p:spPr bwMode="auto">
              <a:xfrm flipV="1">
                <a:off x="1470" y="204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78" name="Line 475"/>
              <p:cNvSpPr>
                <a:spLocks noChangeShapeType="1"/>
              </p:cNvSpPr>
              <p:nvPr/>
            </p:nvSpPr>
            <p:spPr bwMode="auto">
              <a:xfrm flipV="1">
                <a:off x="1470" y="202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79" name="Line 476"/>
              <p:cNvSpPr>
                <a:spLocks noChangeShapeType="1"/>
              </p:cNvSpPr>
              <p:nvPr/>
            </p:nvSpPr>
            <p:spPr bwMode="auto">
              <a:xfrm flipV="1">
                <a:off x="1470" y="201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80" name="Line 477"/>
              <p:cNvSpPr>
                <a:spLocks noChangeShapeType="1"/>
              </p:cNvSpPr>
              <p:nvPr/>
            </p:nvSpPr>
            <p:spPr bwMode="auto">
              <a:xfrm flipV="1">
                <a:off x="1470" y="199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81" name="Line 478"/>
              <p:cNvSpPr>
                <a:spLocks noChangeShapeType="1"/>
              </p:cNvSpPr>
              <p:nvPr/>
            </p:nvSpPr>
            <p:spPr bwMode="auto">
              <a:xfrm flipV="1">
                <a:off x="1470" y="197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82" name="Line 479"/>
              <p:cNvSpPr>
                <a:spLocks noChangeShapeType="1"/>
              </p:cNvSpPr>
              <p:nvPr/>
            </p:nvSpPr>
            <p:spPr bwMode="auto">
              <a:xfrm flipV="1">
                <a:off x="1470" y="195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83" name="Line 480"/>
              <p:cNvSpPr>
                <a:spLocks noChangeShapeType="1"/>
              </p:cNvSpPr>
              <p:nvPr/>
            </p:nvSpPr>
            <p:spPr bwMode="auto">
              <a:xfrm flipV="1">
                <a:off x="1470" y="193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84" name="Line 481"/>
              <p:cNvSpPr>
                <a:spLocks noChangeShapeType="1"/>
              </p:cNvSpPr>
              <p:nvPr/>
            </p:nvSpPr>
            <p:spPr bwMode="auto">
              <a:xfrm flipV="1">
                <a:off x="1470" y="191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85" name="Line 482"/>
              <p:cNvSpPr>
                <a:spLocks noChangeShapeType="1"/>
              </p:cNvSpPr>
              <p:nvPr/>
            </p:nvSpPr>
            <p:spPr bwMode="auto">
              <a:xfrm flipV="1">
                <a:off x="1470" y="189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86" name="Line 483"/>
              <p:cNvSpPr>
                <a:spLocks noChangeShapeType="1"/>
              </p:cNvSpPr>
              <p:nvPr/>
            </p:nvSpPr>
            <p:spPr bwMode="auto">
              <a:xfrm flipV="1">
                <a:off x="1470" y="187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87" name="Line 484"/>
              <p:cNvSpPr>
                <a:spLocks noChangeShapeType="1"/>
              </p:cNvSpPr>
              <p:nvPr/>
            </p:nvSpPr>
            <p:spPr bwMode="auto">
              <a:xfrm flipV="1">
                <a:off x="1470" y="186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88" name="Line 485"/>
              <p:cNvSpPr>
                <a:spLocks noChangeShapeType="1"/>
              </p:cNvSpPr>
              <p:nvPr/>
            </p:nvSpPr>
            <p:spPr bwMode="auto">
              <a:xfrm flipV="1">
                <a:off x="1470" y="184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89" name="Line 486"/>
              <p:cNvSpPr>
                <a:spLocks noChangeShapeType="1"/>
              </p:cNvSpPr>
              <p:nvPr/>
            </p:nvSpPr>
            <p:spPr bwMode="auto">
              <a:xfrm flipV="1">
                <a:off x="1470" y="182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90" name="Line 487"/>
              <p:cNvSpPr>
                <a:spLocks noChangeShapeType="1"/>
              </p:cNvSpPr>
              <p:nvPr/>
            </p:nvSpPr>
            <p:spPr bwMode="auto">
              <a:xfrm flipV="1">
                <a:off x="1470" y="1804"/>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91" name="Line 488"/>
              <p:cNvSpPr>
                <a:spLocks noChangeShapeType="1"/>
              </p:cNvSpPr>
              <p:nvPr/>
            </p:nvSpPr>
            <p:spPr bwMode="auto">
              <a:xfrm flipV="1">
                <a:off x="1470" y="178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92" name="Line 489"/>
              <p:cNvSpPr>
                <a:spLocks noChangeShapeType="1"/>
              </p:cNvSpPr>
              <p:nvPr/>
            </p:nvSpPr>
            <p:spPr bwMode="auto">
              <a:xfrm flipV="1">
                <a:off x="1470" y="176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93" name="Line 490"/>
              <p:cNvSpPr>
                <a:spLocks noChangeShapeType="1"/>
              </p:cNvSpPr>
              <p:nvPr/>
            </p:nvSpPr>
            <p:spPr bwMode="auto">
              <a:xfrm flipV="1">
                <a:off x="1470" y="174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94" name="Line 491"/>
              <p:cNvSpPr>
                <a:spLocks noChangeShapeType="1"/>
              </p:cNvSpPr>
              <p:nvPr/>
            </p:nvSpPr>
            <p:spPr bwMode="auto">
              <a:xfrm flipV="1">
                <a:off x="1470" y="173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95" name="Line 492"/>
              <p:cNvSpPr>
                <a:spLocks noChangeShapeType="1"/>
              </p:cNvSpPr>
              <p:nvPr/>
            </p:nvSpPr>
            <p:spPr bwMode="auto">
              <a:xfrm flipV="1">
                <a:off x="1470" y="171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96" name="Line 493"/>
              <p:cNvSpPr>
                <a:spLocks noChangeShapeType="1"/>
              </p:cNvSpPr>
              <p:nvPr/>
            </p:nvSpPr>
            <p:spPr bwMode="auto">
              <a:xfrm flipV="1">
                <a:off x="1470" y="169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97" name="Line 494"/>
              <p:cNvSpPr>
                <a:spLocks noChangeShapeType="1"/>
              </p:cNvSpPr>
              <p:nvPr/>
            </p:nvSpPr>
            <p:spPr bwMode="auto">
              <a:xfrm flipV="1">
                <a:off x="1470" y="167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98" name="Line 495"/>
              <p:cNvSpPr>
                <a:spLocks noChangeShapeType="1"/>
              </p:cNvSpPr>
              <p:nvPr/>
            </p:nvSpPr>
            <p:spPr bwMode="auto">
              <a:xfrm flipV="1">
                <a:off x="1470" y="165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99" name="Line 496"/>
              <p:cNvSpPr>
                <a:spLocks noChangeShapeType="1"/>
              </p:cNvSpPr>
              <p:nvPr/>
            </p:nvSpPr>
            <p:spPr bwMode="auto">
              <a:xfrm flipV="1">
                <a:off x="1470" y="163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00" name="Line 497"/>
              <p:cNvSpPr>
                <a:spLocks noChangeShapeType="1"/>
              </p:cNvSpPr>
              <p:nvPr/>
            </p:nvSpPr>
            <p:spPr bwMode="auto">
              <a:xfrm flipV="1">
                <a:off x="1470" y="161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01" name="Line 498"/>
              <p:cNvSpPr>
                <a:spLocks noChangeShapeType="1"/>
              </p:cNvSpPr>
              <p:nvPr/>
            </p:nvSpPr>
            <p:spPr bwMode="auto">
              <a:xfrm flipV="1">
                <a:off x="1470" y="159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02" name="Line 499"/>
              <p:cNvSpPr>
                <a:spLocks noChangeShapeType="1"/>
              </p:cNvSpPr>
              <p:nvPr/>
            </p:nvSpPr>
            <p:spPr bwMode="auto">
              <a:xfrm flipV="1">
                <a:off x="1470" y="158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03" name="Line 500"/>
              <p:cNvSpPr>
                <a:spLocks noChangeShapeType="1"/>
              </p:cNvSpPr>
              <p:nvPr/>
            </p:nvSpPr>
            <p:spPr bwMode="auto">
              <a:xfrm flipV="1">
                <a:off x="1470" y="156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04" name="Line 501"/>
              <p:cNvSpPr>
                <a:spLocks noChangeShapeType="1"/>
              </p:cNvSpPr>
              <p:nvPr/>
            </p:nvSpPr>
            <p:spPr bwMode="auto">
              <a:xfrm flipV="1">
                <a:off x="1470" y="154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05" name="Line 502"/>
              <p:cNvSpPr>
                <a:spLocks noChangeShapeType="1"/>
              </p:cNvSpPr>
              <p:nvPr/>
            </p:nvSpPr>
            <p:spPr bwMode="auto">
              <a:xfrm flipV="1">
                <a:off x="1470" y="152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06" name="Line 503"/>
              <p:cNvSpPr>
                <a:spLocks noChangeShapeType="1"/>
              </p:cNvSpPr>
              <p:nvPr/>
            </p:nvSpPr>
            <p:spPr bwMode="auto">
              <a:xfrm flipV="1">
                <a:off x="1470" y="150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07" name="Line 504"/>
              <p:cNvSpPr>
                <a:spLocks noChangeShapeType="1"/>
              </p:cNvSpPr>
              <p:nvPr/>
            </p:nvSpPr>
            <p:spPr bwMode="auto">
              <a:xfrm flipV="1">
                <a:off x="1470" y="148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08" name="Line 505"/>
              <p:cNvSpPr>
                <a:spLocks noChangeShapeType="1"/>
              </p:cNvSpPr>
              <p:nvPr/>
            </p:nvSpPr>
            <p:spPr bwMode="auto">
              <a:xfrm flipV="1">
                <a:off x="1470" y="146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09" name="Line 506"/>
              <p:cNvSpPr>
                <a:spLocks noChangeShapeType="1"/>
              </p:cNvSpPr>
              <p:nvPr/>
            </p:nvSpPr>
            <p:spPr bwMode="auto">
              <a:xfrm flipV="1">
                <a:off x="1470" y="144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10" name="Line 507"/>
              <p:cNvSpPr>
                <a:spLocks noChangeShapeType="1"/>
              </p:cNvSpPr>
              <p:nvPr/>
            </p:nvSpPr>
            <p:spPr bwMode="auto">
              <a:xfrm flipV="1">
                <a:off x="1470" y="143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11" name="Line 508"/>
              <p:cNvSpPr>
                <a:spLocks noChangeShapeType="1"/>
              </p:cNvSpPr>
              <p:nvPr/>
            </p:nvSpPr>
            <p:spPr bwMode="auto">
              <a:xfrm flipV="1">
                <a:off x="1470" y="141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12" name="Line 509"/>
              <p:cNvSpPr>
                <a:spLocks noChangeShapeType="1"/>
              </p:cNvSpPr>
              <p:nvPr/>
            </p:nvSpPr>
            <p:spPr bwMode="auto">
              <a:xfrm flipV="1">
                <a:off x="1470" y="139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13" name="Line 510"/>
              <p:cNvSpPr>
                <a:spLocks noChangeShapeType="1"/>
              </p:cNvSpPr>
              <p:nvPr/>
            </p:nvSpPr>
            <p:spPr bwMode="auto">
              <a:xfrm flipV="1">
                <a:off x="1470" y="137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14" name="Line 511"/>
              <p:cNvSpPr>
                <a:spLocks noChangeShapeType="1"/>
              </p:cNvSpPr>
              <p:nvPr/>
            </p:nvSpPr>
            <p:spPr bwMode="auto">
              <a:xfrm flipV="1">
                <a:off x="1470" y="135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15" name="Line 512"/>
              <p:cNvSpPr>
                <a:spLocks noChangeShapeType="1"/>
              </p:cNvSpPr>
              <p:nvPr/>
            </p:nvSpPr>
            <p:spPr bwMode="auto">
              <a:xfrm flipV="1">
                <a:off x="1470" y="133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16" name="Line 513"/>
              <p:cNvSpPr>
                <a:spLocks noChangeShapeType="1"/>
              </p:cNvSpPr>
              <p:nvPr/>
            </p:nvSpPr>
            <p:spPr bwMode="auto">
              <a:xfrm flipV="1">
                <a:off x="1470" y="131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17" name="Line 514"/>
              <p:cNvSpPr>
                <a:spLocks noChangeShapeType="1"/>
              </p:cNvSpPr>
              <p:nvPr/>
            </p:nvSpPr>
            <p:spPr bwMode="auto">
              <a:xfrm flipV="1">
                <a:off x="1470" y="129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18" name="Line 515"/>
              <p:cNvSpPr>
                <a:spLocks noChangeShapeType="1"/>
              </p:cNvSpPr>
              <p:nvPr/>
            </p:nvSpPr>
            <p:spPr bwMode="auto">
              <a:xfrm flipV="1">
                <a:off x="1470" y="128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19" name="Line 516"/>
              <p:cNvSpPr>
                <a:spLocks noChangeShapeType="1"/>
              </p:cNvSpPr>
              <p:nvPr/>
            </p:nvSpPr>
            <p:spPr bwMode="auto">
              <a:xfrm flipV="1">
                <a:off x="1470" y="126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20" name="Line 517"/>
              <p:cNvSpPr>
                <a:spLocks noChangeShapeType="1"/>
              </p:cNvSpPr>
              <p:nvPr/>
            </p:nvSpPr>
            <p:spPr bwMode="auto">
              <a:xfrm flipV="1">
                <a:off x="1470" y="124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21" name="Line 518"/>
              <p:cNvSpPr>
                <a:spLocks noChangeShapeType="1"/>
              </p:cNvSpPr>
              <p:nvPr/>
            </p:nvSpPr>
            <p:spPr bwMode="auto">
              <a:xfrm flipV="1">
                <a:off x="1470" y="1224"/>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22" name="Line 519"/>
              <p:cNvSpPr>
                <a:spLocks noChangeShapeType="1"/>
              </p:cNvSpPr>
              <p:nvPr/>
            </p:nvSpPr>
            <p:spPr bwMode="auto">
              <a:xfrm flipV="1">
                <a:off x="1470" y="120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23" name="Line 520"/>
              <p:cNvSpPr>
                <a:spLocks noChangeShapeType="1"/>
              </p:cNvSpPr>
              <p:nvPr/>
            </p:nvSpPr>
            <p:spPr bwMode="auto">
              <a:xfrm flipV="1">
                <a:off x="1470" y="118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24" name="Line 521"/>
              <p:cNvSpPr>
                <a:spLocks noChangeShapeType="1"/>
              </p:cNvSpPr>
              <p:nvPr/>
            </p:nvSpPr>
            <p:spPr bwMode="auto">
              <a:xfrm flipV="1">
                <a:off x="1470" y="116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25" name="Line 522"/>
              <p:cNvSpPr>
                <a:spLocks noChangeShapeType="1"/>
              </p:cNvSpPr>
              <p:nvPr/>
            </p:nvSpPr>
            <p:spPr bwMode="auto">
              <a:xfrm flipV="1">
                <a:off x="1470" y="115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26" name="Line 523"/>
              <p:cNvSpPr>
                <a:spLocks noChangeShapeType="1"/>
              </p:cNvSpPr>
              <p:nvPr/>
            </p:nvSpPr>
            <p:spPr bwMode="auto">
              <a:xfrm flipV="1">
                <a:off x="1470" y="113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27" name="Line 524"/>
              <p:cNvSpPr>
                <a:spLocks noChangeShapeType="1"/>
              </p:cNvSpPr>
              <p:nvPr/>
            </p:nvSpPr>
            <p:spPr bwMode="auto">
              <a:xfrm flipV="1">
                <a:off x="1470" y="111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28" name="Line 525"/>
              <p:cNvSpPr>
                <a:spLocks noChangeShapeType="1"/>
              </p:cNvSpPr>
              <p:nvPr/>
            </p:nvSpPr>
            <p:spPr bwMode="auto">
              <a:xfrm flipV="1">
                <a:off x="1470" y="109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29" name="Line 526"/>
              <p:cNvSpPr>
                <a:spLocks noChangeShapeType="1"/>
              </p:cNvSpPr>
              <p:nvPr/>
            </p:nvSpPr>
            <p:spPr bwMode="auto">
              <a:xfrm flipV="1">
                <a:off x="1470" y="107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30" name="Line 527"/>
              <p:cNvSpPr>
                <a:spLocks noChangeShapeType="1"/>
              </p:cNvSpPr>
              <p:nvPr/>
            </p:nvSpPr>
            <p:spPr bwMode="auto">
              <a:xfrm flipV="1">
                <a:off x="1470" y="105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31" name="Line 528"/>
              <p:cNvSpPr>
                <a:spLocks noChangeShapeType="1"/>
              </p:cNvSpPr>
              <p:nvPr/>
            </p:nvSpPr>
            <p:spPr bwMode="auto">
              <a:xfrm flipV="1">
                <a:off x="2089" y="352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32" name="Line 529"/>
              <p:cNvSpPr>
                <a:spLocks noChangeShapeType="1"/>
              </p:cNvSpPr>
              <p:nvPr/>
            </p:nvSpPr>
            <p:spPr bwMode="auto">
              <a:xfrm flipV="1">
                <a:off x="2089" y="350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33" name="Line 530"/>
              <p:cNvSpPr>
                <a:spLocks noChangeShapeType="1"/>
              </p:cNvSpPr>
              <p:nvPr/>
            </p:nvSpPr>
            <p:spPr bwMode="auto">
              <a:xfrm flipV="1">
                <a:off x="2089" y="348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34" name="Line 531"/>
              <p:cNvSpPr>
                <a:spLocks noChangeShapeType="1"/>
              </p:cNvSpPr>
              <p:nvPr/>
            </p:nvSpPr>
            <p:spPr bwMode="auto">
              <a:xfrm flipV="1">
                <a:off x="2089" y="346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35" name="Line 532"/>
              <p:cNvSpPr>
                <a:spLocks noChangeShapeType="1"/>
              </p:cNvSpPr>
              <p:nvPr/>
            </p:nvSpPr>
            <p:spPr bwMode="auto">
              <a:xfrm flipV="1">
                <a:off x="2089" y="345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36" name="Line 533"/>
              <p:cNvSpPr>
                <a:spLocks noChangeShapeType="1"/>
              </p:cNvSpPr>
              <p:nvPr/>
            </p:nvSpPr>
            <p:spPr bwMode="auto">
              <a:xfrm flipV="1">
                <a:off x="2089" y="343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37" name="Line 534"/>
              <p:cNvSpPr>
                <a:spLocks noChangeShapeType="1"/>
              </p:cNvSpPr>
              <p:nvPr/>
            </p:nvSpPr>
            <p:spPr bwMode="auto">
              <a:xfrm flipV="1">
                <a:off x="2089" y="341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38" name="Line 535"/>
              <p:cNvSpPr>
                <a:spLocks noChangeShapeType="1"/>
              </p:cNvSpPr>
              <p:nvPr/>
            </p:nvSpPr>
            <p:spPr bwMode="auto">
              <a:xfrm flipV="1">
                <a:off x="2089" y="339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39" name="Line 536"/>
              <p:cNvSpPr>
                <a:spLocks noChangeShapeType="1"/>
              </p:cNvSpPr>
              <p:nvPr/>
            </p:nvSpPr>
            <p:spPr bwMode="auto">
              <a:xfrm flipV="1">
                <a:off x="2089" y="337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40" name="Line 537"/>
              <p:cNvSpPr>
                <a:spLocks noChangeShapeType="1"/>
              </p:cNvSpPr>
              <p:nvPr/>
            </p:nvSpPr>
            <p:spPr bwMode="auto">
              <a:xfrm flipV="1">
                <a:off x="2089" y="335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41" name="Line 538"/>
              <p:cNvSpPr>
                <a:spLocks noChangeShapeType="1"/>
              </p:cNvSpPr>
              <p:nvPr/>
            </p:nvSpPr>
            <p:spPr bwMode="auto">
              <a:xfrm flipV="1">
                <a:off x="2089" y="333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42" name="Line 539"/>
              <p:cNvSpPr>
                <a:spLocks noChangeShapeType="1"/>
              </p:cNvSpPr>
              <p:nvPr/>
            </p:nvSpPr>
            <p:spPr bwMode="auto">
              <a:xfrm flipV="1">
                <a:off x="2089" y="332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43" name="Line 540"/>
              <p:cNvSpPr>
                <a:spLocks noChangeShapeType="1"/>
              </p:cNvSpPr>
              <p:nvPr/>
            </p:nvSpPr>
            <p:spPr bwMode="auto">
              <a:xfrm flipV="1">
                <a:off x="2089" y="330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44" name="Line 541"/>
              <p:cNvSpPr>
                <a:spLocks noChangeShapeType="1"/>
              </p:cNvSpPr>
              <p:nvPr/>
            </p:nvSpPr>
            <p:spPr bwMode="auto">
              <a:xfrm flipV="1">
                <a:off x="2089" y="328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45" name="Line 542"/>
              <p:cNvSpPr>
                <a:spLocks noChangeShapeType="1"/>
              </p:cNvSpPr>
              <p:nvPr/>
            </p:nvSpPr>
            <p:spPr bwMode="auto">
              <a:xfrm flipV="1">
                <a:off x="2089" y="326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46" name="Line 543"/>
              <p:cNvSpPr>
                <a:spLocks noChangeShapeType="1"/>
              </p:cNvSpPr>
              <p:nvPr/>
            </p:nvSpPr>
            <p:spPr bwMode="auto">
              <a:xfrm flipV="1">
                <a:off x="2089" y="324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47" name="Line 544"/>
              <p:cNvSpPr>
                <a:spLocks noChangeShapeType="1"/>
              </p:cNvSpPr>
              <p:nvPr/>
            </p:nvSpPr>
            <p:spPr bwMode="auto">
              <a:xfrm flipV="1">
                <a:off x="2089" y="322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48" name="Line 545"/>
              <p:cNvSpPr>
                <a:spLocks noChangeShapeType="1"/>
              </p:cNvSpPr>
              <p:nvPr/>
            </p:nvSpPr>
            <p:spPr bwMode="auto">
              <a:xfrm flipV="1">
                <a:off x="2089" y="320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49" name="Line 546"/>
              <p:cNvSpPr>
                <a:spLocks noChangeShapeType="1"/>
              </p:cNvSpPr>
              <p:nvPr/>
            </p:nvSpPr>
            <p:spPr bwMode="auto">
              <a:xfrm flipV="1">
                <a:off x="2089" y="318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50" name="Line 547"/>
              <p:cNvSpPr>
                <a:spLocks noChangeShapeType="1"/>
              </p:cNvSpPr>
              <p:nvPr/>
            </p:nvSpPr>
            <p:spPr bwMode="auto">
              <a:xfrm flipV="1">
                <a:off x="2089" y="317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51" name="Line 548"/>
              <p:cNvSpPr>
                <a:spLocks noChangeShapeType="1"/>
              </p:cNvSpPr>
              <p:nvPr/>
            </p:nvSpPr>
            <p:spPr bwMode="auto">
              <a:xfrm flipV="1">
                <a:off x="2089" y="315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52" name="Line 549"/>
              <p:cNvSpPr>
                <a:spLocks noChangeShapeType="1"/>
              </p:cNvSpPr>
              <p:nvPr/>
            </p:nvSpPr>
            <p:spPr bwMode="auto">
              <a:xfrm flipV="1">
                <a:off x="2089" y="313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53" name="Line 550"/>
              <p:cNvSpPr>
                <a:spLocks noChangeShapeType="1"/>
              </p:cNvSpPr>
              <p:nvPr/>
            </p:nvSpPr>
            <p:spPr bwMode="auto">
              <a:xfrm flipV="1">
                <a:off x="2089" y="311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54" name="Line 551"/>
              <p:cNvSpPr>
                <a:spLocks noChangeShapeType="1"/>
              </p:cNvSpPr>
              <p:nvPr/>
            </p:nvSpPr>
            <p:spPr bwMode="auto">
              <a:xfrm flipV="1">
                <a:off x="2089" y="309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55" name="Line 552"/>
              <p:cNvSpPr>
                <a:spLocks noChangeShapeType="1"/>
              </p:cNvSpPr>
              <p:nvPr/>
            </p:nvSpPr>
            <p:spPr bwMode="auto">
              <a:xfrm flipV="1">
                <a:off x="2089" y="307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56" name="Line 553"/>
              <p:cNvSpPr>
                <a:spLocks noChangeShapeType="1"/>
              </p:cNvSpPr>
              <p:nvPr/>
            </p:nvSpPr>
            <p:spPr bwMode="auto">
              <a:xfrm flipV="1">
                <a:off x="2089" y="305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57" name="Line 554"/>
              <p:cNvSpPr>
                <a:spLocks noChangeShapeType="1"/>
              </p:cNvSpPr>
              <p:nvPr/>
            </p:nvSpPr>
            <p:spPr bwMode="auto">
              <a:xfrm flipV="1">
                <a:off x="2089" y="303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58" name="Line 555"/>
              <p:cNvSpPr>
                <a:spLocks noChangeShapeType="1"/>
              </p:cNvSpPr>
              <p:nvPr/>
            </p:nvSpPr>
            <p:spPr bwMode="auto">
              <a:xfrm flipV="1">
                <a:off x="2089" y="302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59" name="Line 556"/>
              <p:cNvSpPr>
                <a:spLocks noChangeShapeType="1"/>
              </p:cNvSpPr>
              <p:nvPr/>
            </p:nvSpPr>
            <p:spPr bwMode="auto">
              <a:xfrm flipV="1">
                <a:off x="2089" y="300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60" name="Line 557"/>
              <p:cNvSpPr>
                <a:spLocks noChangeShapeType="1"/>
              </p:cNvSpPr>
              <p:nvPr/>
            </p:nvSpPr>
            <p:spPr bwMode="auto">
              <a:xfrm flipV="1">
                <a:off x="2089" y="298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61" name="Line 558"/>
              <p:cNvSpPr>
                <a:spLocks noChangeShapeType="1"/>
              </p:cNvSpPr>
              <p:nvPr/>
            </p:nvSpPr>
            <p:spPr bwMode="auto">
              <a:xfrm flipV="1">
                <a:off x="2089" y="2964"/>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62" name="Line 559"/>
              <p:cNvSpPr>
                <a:spLocks noChangeShapeType="1"/>
              </p:cNvSpPr>
              <p:nvPr/>
            </p:nvSpPr>
            <p:spPr bwMode="auto">
              <a:xfrm flipV="1">
                <a:off x="2089" y="294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63" name="Line 560"/>
              <p:cNvSpPr>
                <a:spLocks noChangeShapeType="1"/>
              </p:cNvSpPr>
              <p:nvPr/>
            </p:nvSpPr>
            <p:spPr bwMode="auto">
              <a:xfrm flipV="1">
                <a:off x="2089" y="292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64" name="Line 561"/>
              <p:cNvSpPr>
                <a:spLocks noChangeShapeType="1"/>
              </p:cNvSpPr>
              <p:nvPr/>
            </p:nvSpPr>
            <p:spPr bwMode="auto">
              <a:xfrm flipV="1">
                <a:off x="2089" y="290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65" name="Line 562"/>
              <p:cNvSpPr>
                <a:spLocks noChangeShapeType="1"/>
              </p:cNvSpPr>
              <p:nvPr/>
            </p:nvSpPr>
            <p:spPr bwMode="auto">
              <a:xfrm flipV="1">
                <a:off x="2089" y="288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66" name="Line 563"/>
              <p:cNvSpPr>
                <a:spLocks noChangeShapeType="1"/>
              </p:cNvSpPr>
              <p:nvPr/>
            </p:nvSpPr>
            <p:spPr bwMode="auto">
              <a:xfrm flipV="1">
                <a:off x="2089" y="287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67" name="Line 564"/>
              <p:cNvSpPr>
                <a:spLocks noChangeShapeType="1"/>
              </p:cNvSpPr>
              <p:nvPr/>
            </p:nvSpPr>
            <p:spPr bwMode="auto">
              <a:xfrm flipV="1">
                <a:off x="2089" y="285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68" name="Line 565"/>
              <p:cNvSpPr>
                <a:spLocks noChangeShapeType="1"/>
              </p:cNvSpPr>
              <p:nvPr/>
            </p:nvSpPr>
            <p:spPr bwMode="auto">
              <a:xfrm flipV="1">
                <a:off x="2089" y="283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69" name="Line 566"/>
              <p:cNvSpPr>
                <a:spLocks noChangeShapeType="1"/>
              </p:cNvSpPr>
              <p:nvPr/>
            </p:nvSpPr>
            <p:spPr bwMode="auto">
              <a:xfrm flipV="1">
                <a:off x="2089" y="281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70" name="Line 567"/>
              <p:cNvSpPr>
                <a:spLocks noChangeShapeType="1"/>
              </p:cNvSpPr>
              <p:nvPr/>
            </p:nvSpPr>
            <p:spPr bwMode="auto">
              <a:xfrm flipV="1">
                <a:off x="2089" y="279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71" name="Line 568"/>
              <p:cNvSpPr>
                <a:spLocks noChangeShapeType="1"/>
              </p:cNvSpPr>
              <p:nvPr/>
            </p:nvSpPr>
            <p:spPr bwMode="auto">
              <a:xfrm flipV="1">
                <a:off x="2089" y="277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72" name="Line 569"/>
              <p:cNvSpPr>
                <a:spLocks noChangeShapeType="1"/>
              </p:cNvSpPr>
              <p:nvPr/>
            </p:nvSpPr>
            <p:spPr bwMode="auto">
              <a:xfrm flipV="1">
                <a:off x="2089" y="275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73" name="Line 570"/>
              <p:cNvSpPr>
                <a:spLocks noChangeShapeType="1"/>
              </p:cNvSpPr>
              <p:nvPr/>
            </p:nvSpPr>
            <p:spPr bwMode="auto">
              <a:xfrm flipV="1">
                <a:off x="2089" y="274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74" name="Line 571"/>
              <p:cNvSpPr>
                <a:spLocks noChangeShapeType="1"/>
              </p:cNvSpPr>
              <p:nvPr/>
            </p:nvSpPr>
            <p:spPr bwMode="auto">
              <a:xfrm flipV="1">
                <a:off x="2089" y="272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75" name="Line 572"/>
              <p:cNvSpPr>
                <a:spLocks noChangeShapeType="1"/>
              </p:cNvSpPr>
              <p:nvPr/>
            </p:nvSpPr>
            <p:spPr bwMode="auto">
              <a:xfrm flipV="1">
                <a:off x="2089" y="270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76" name="Line 573"/>
              <p:cNvSpPr>
                <a:spLocks noChangeShapeType="1"/>
              </p:cNvSpPr>
              <p:nvPr/>
            </p:nvSpPr>
            <p:spPr bwMode="auto">
              <a:xfrm flipV="1">
                <a:off x="2089" y="268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77" name="Line 574"/>
              <p:cNvSpPr>
                <a:spLocks noChangeShapeType="1"/>
              </p:cNvSpPr>
              <p:nvPr/>
            </p:nvSpPr>
            <p:spPr bwMode="auto">
              <a:xfrm flipV="1">
                <a:off x="2089" y="266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78" name="Line 575"/>
              <p:cNvSpPr>
                <a:spLocks noChangeShapeType="1"/>
              </p:cNvSpPr>
              <p:nvPr/>
            </p:nvSpPr>
            <p:spPr bwMode="auto">
              <a:xfrm flipV="1">
                <a:off x="2089" y="264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79" name="Line 576"/>
              <p:cNvSpPr>
                <a:spLocks noChangeShapeType="1"/>
              </p:cNvSpPr>
              <p:nvPr/>
            </p:nvSpPr>
            <p:spPr bwMode="auto">
              <a:xfrm flipV="1">
                <a:off x="2089" y="262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80" name="Line 577"/>
              <p:cNvSpPr>
                <a:spLocks noChangeShapeType="1"/>
              </p:cNvSpPr>
              <p:nvPr/>
            </p:nvSpPr>
            <p:spPr bwMode="auto">
              <a:xfrm flipV="1">
                <a:off x="2089" y="260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81" name="Line 578"/>
              <p:cNvSpPr>
                <a:spLocks noChangeShapeType="1"/>
              </p:cNvSpPr>
              <p:nvPr/>
            </p:nvSpPr>
            <p:spPr bwMode="auto">
              <a:xfrm flipV="1">
                <a:off x="2089" y="259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82" name="Line 579"/>
              <p:cNvSpPr>
                <a:spLocks noChangeShapeType="1"/>
              </p:cNvSpPr>
              <p:nvPr/>
            </p:nvSpPr>
            <p:spPr bwMode="auto">
              <a:xfrm flipV="1">
                <a:off x="2089" y="257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83" name="Line 580"/>
              <p:cNvSpPr>
                <a:spLocks noChangeShapeType="1"/>
              </p:cNvSpPr>
              <p:nvPr/>
            </p:nvSpPr>
            <p:spPr bwMode="auto">
              <a:xfrm flipV="1">
                <a:off x="2089" y="255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84" name="Line 581"/>
              <p:cNvSpPr>
                <a:spLocks noChangeShapeType="1"/>
              </p:cNvSpPr>
              <p:nvPr/>
            </p:nvSpPr>
            <p:spPr bwMode="auto">
              <a:xfrm flipV="1">
                <a:off x="2089" y="253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85" name="Line 582"/>
              <p:cNvSpPr>
                <a:spLocks noChangeShapeType="1"/>
              </p:cNvSpPr>
              <p:nvPr/>
            </p:nvSpPr>
            <p:spPr bwMode="auto">
              <a:xfrm flipV="1">
                <a:off x="2089" y="251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86" name="Line 583"/>
              <p:cNvSpPr>
                <a:spLocks noChangeShapeType="1"/>
              </p:cNvSpPr>
              <p:nvPr/>
            </p:nvSpPr>
            <p:spPr bwMode="auto">
              <a:xfrm flipV="1">
                <a:off x="2089" y="249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87" name="Line 584"/>
              <p:cNvSpPr>
                <a:spLocks noChangeShapeType="1"/>
              </p:cNvSpPr>
              <p:nvPr/>
            </p:nvSpPr>
            <p:spPr bwMode="auto">
              <a:xfrm flipV="1">
                <a:off x="2089" y="247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88" name="Line 585"/>
              <p:cNvSpPr>
                <a:spLocks noChangeShapeType="1"/>
              </p:cNvSpPr>
              <p:nvPr/>
            </p:nvSpPr>
            <p:spPr bwMode="auto">
              <a:xfrm flipV="1">
                <a:off x="2089" y="245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89" name="Line 586"/>
              <p:cNvSpPr>
                <a:spLocks noChangeShapeType="1"/>
              </p:cNvSpPr>
              <p:nvPr/>
            </p:nvSpPr>
            <p:spPr bwMode="auto">
              <a:xfrm flipV="1">
                <a:off x="2089" y="244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90" name="Line 587"/>
              <p:cNvSpPr>
                <a:spLocks noChangeShapeType="1"/>
              </p:cNvSpPr>
              <p:nvPr/>
            </p:nvSpPr>
            <p:spPr bwMode="auto">
              <a:xfrm flipV="1">
                <a:off x="2089" y="242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91" name="Line 588"/>
              <p:cNvSpPr>
                <a:spLocks noChangeShapeType="1"/>
              </p:cNvSpPr>
              <p:nvPr/>
            </p:nvSpPr>
            <p:spPr bwMode="auto">
              <a:xfrm flipV="1">
                <a:off x="2089" y="240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92" name="Line 589"/>
              <p:cNvSpPr>
                <a:spLocks noChangeShapeType="1"/>
              </p:cNvSpPr>
              <p:nvPr/>
            </p:nvSpPr>
            <p:spPr bwMode="auto">
              <a:xfrm flipV="1">
                <a:off x="2089" y="2384"/>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93" name="Line 590"/>
              <p:cNvSpPr>
                <a:spLocks noChangeShapeType="1"/>
              </p:cNvSpPr>
              <p:nvPr/>
            </p:nvSpPr>
            <p:spPr bwMode="auto">
              <a:xfrm flipV="1">
                <a:off x="2089" y="236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94" name="Line 591"/>
              <p:cNvSpPr>
                <a:spLocks noChangeShapeType="1"/>
              </p:cNvSpPr>
              <p:nvPr/>
            </p:nvSpPr>
            <p:spPr bwMode="auto">
              <a:xfrm flipV="1">
                <a:off x="2089" y="234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95" name="Line 592"/>
              <p:cNvSpPr>
                <a:spLocks noChangeShapeType="1"/>
              </p:cNvSpPr>
              <p:nvPr/>
            </p:nvSpPr>
            <p:spPr bwMode="auto">
              <a:xfrm flipV="1">
                <a:off x="2089" y="232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96" name="Line 593"/>
              <p:cNvSpPr>
                <a:spLocks noChangeShapeType="1"/>
              </p:cNvSpPr>
              <p:nvPr/>
            </p:nvSpPr>
            <p:spPr bwMode="auto">
              <a:xfrm flipV="1">
                <a:off x="2089" y="230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97" name="Line 594"/>
              <p:cNvSpPr>
                <a:spLocks noChangeShapeType="1"/>
              </p:cNvSpPr>
              <p:nvPr/>
            </p:nvSpPr>
            <p:spPr bwMode="auto">
              <a:xfrm flipV="1">
                <a:off x="2089" y="229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98" name="Line 595"/>
              <p:cNvSpPr>
                <a:spLocks noChangeShapeType="1"/>
              </p:cNvSpPr>
              <p:nvPr/>
            </p:nvSpPr>
            <p:spPr bwMode="auto">
              <a:xfrm flipV="1">
                <a:off x="2089" y="227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399" name="Line 596"/>
              <p:cNvSpPr>
                <a:spLocks noChangeShapeType="1"/>
              </p:cNvSpPr>
              <p:nvPr/>
            </p:nvSpPr>
            <p:spPr bwMode="auto">
              <a:xfrm flipV="1">
                <a:off x="2089" y="225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00" name="Line 597"/>
              <p:cNvSpPr>
                <a:spLocks noChangeShapeType="1"/>
              </p:cNvSpPr>
              <p:nvPr/>
            </p:nvSpPr>
            <p:spPr bwMode="auto">
              <a:xfrm flipV="1">
                <a:off x="2089" y="223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01" name="Line 598"/>
              <p:cNvSpPr>
                <a:spLocks noChangeShapeType="1"/>
              </p:cNvSpPr>
              <p:nvPr/>
            </p:nvSpPr>
            <p:spPr bwMode="auto">
              <a:xfrm flipV="1">
                <a:off x="2089" y="221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02" name="Line 599"/>
              <p:cNvSpPr>
                <a:spLocks noChangeShapeType="1"/>
              </p:cNvSpPr>
              <p:nvPr/>
            </p:nvSpPr>
            <p:spPr bwMode="auto">
              <a:xfrm flipV="1">
                <a:off x="2089" y="219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03" name="Line 600"/>
              <p:cNvSpPr>
                <a:spLocks noChangeShapeType="1"/>
              </p:cNvSpPr>
              <p:nvPr/>
            </p:nvSpPr>
            <p:spPr bwMode="auto">
              <a:xfrm flipV="1">
                <a:off x="2089" y="217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04" name="Line 601"/>
              <p:cNvSpPr>
                <a:spLocks noChangeShapeType="1"/>
              </p:cNvSpPr>
              <p:nvPr/>
            </p:nvSpPr>
            <p:spPr bwMode="auto">
              <a:xfrm flipV="1">
                <a:off x="2089" y="216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05" name="Line 602"/>
              <p:cNvSpPr>
                <a:spLocks noChangeShapeType="1"/>
              </p:cNvSpPr>
              <p:nvPr/>
            </p:nvSpPr>
            <p:spPr bwMode="auto">
              <a:xfrm flipV="1">
                <a:off x="2089" y="214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06" name="Line 603"/>
              <p:cNvSpPr>
                <a:spLocks noChangeShapeType="1"/>
              </p:cNvSpPr>
              <p:nvPr/>
            </p:nvSpPr>
            <p:spPr bwMode="auto">
              <a:xfrm flipV="1">
                <a:off x="2089" y="212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07" name="Line 604"/>
              <p:cNvSpPr>
                <a:spLocks noChangeShapeType="1"/>
              </p:cNvSpPr>
              <p:nvPr/>
            </p:nvSpPr>
            <p:spPr bwMode="auto">
              <a:xfrm flipV="1">
                <a:off x="2089" y="210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08" name="Line 605"/>
              <p:cNvSpPr>
                <a:spLocks noChangeShapeType="1"/>
              </p:cNvSpPr>
              <p:nvPr/>
            </p:nvSpPr>
            <p:spPr bwMode="auto">
              <a:xfrm flipV="1">
                <a:off x="2089" y="208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09" name="Line 606"/>
              <p:cNvSpPr>
                <a:spLocks noChangeShapeType="1"/>
              </p:cNvSpPr>
              <p:nvPr/>
            </p:nvSpPr>
            <p:spPr bwMode="auto">
              <a:xfrm flipV="1">
                <a:off x="2089" y="206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10" name="Line 607"/>
              <p:cNvSpPr>
                <a:spLocks noChangeShapeType="1"/>
              </p:cNvSpPr>
              <p:nvPr/>
            </p:nvSpPr>
            <p:spPr bwMode="auto">
              <a:xfrm flipV="1">
                <a:off x="2089" y="204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11" name="Line 608"/>
              <p:cNvSpPr>
                <a:spLocks noChangeShapeType="1"/>
              </p:cNvSpPr>
              <p:nvPr/>
            </p:nvSpPr>
            <p:spPr bwMode="auto">
              <a:xfrm flipV="1">
                <a:off x="2089" y="202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412" name="Line 609"/>
              <p:cNvSpPr>
                <a:spLocks noChangeShapeType="1"/>
              </p:cNvSpPr>
              <p:nvPr/>
            </p:nvSpPr>
            <p:spPr bwMode="auto">
              <a:xfrm flipV="1">
                <a:off x="2089" y="201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41997" name="Group 610"/>
            <p:cNvGrpSpPr>
              <a:grpSpLocks/>
            </p:cNvGrpSpPr>
            <p:nvPr/>
          </p:nvGrpSpPr>
          <p:grpSpPr bwMode="auto">
            <a:xfrm>
              <a:off x="2089" y="1056"/>
              <a:ext cx="1241" cy="2473"/>
              <a:chOff x="2089" y="1056"/>
              <a:chExt cx="1241" cy="2473"/>
            </a:xfrm>
          </p:grpSpPr>
          <p:sp>
            <p:nvSpPr>
              <p:cNvPr id="44013" name="Line 611"/>
              <p:cNvSpPr>
                <a:spLocks noChangeShapeType="1"/>
              </p:cNvSpPr>
              <p:nvPr/>
            </p:nvSpPr>
            <p:spPr bwMode="auto">
              <a:xfrm flipV="1">
                <a:off x="2089" y="199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14" name="Line 612"/>
              <p:cNvSpPr>
                <a:spLocks noChangeShapeType="1"/>
              </p:cNvSpPr>
              <p:nvPr/>
            </p:nvSpPr>
            <p:spPr bwMode="auto">
              <a:xfrm flipV="1">
                <a:off x="2089" y="197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15" name="Line 613"/>
              <p:cNvSpPr>
                <a:spLocks noChangeShapeType="1"/>
              </p:cNvSpPr>
              <p:nvPr/>
            </p:nvSpPr>
            <p:spPr bwMode="auto">
              <a:xfrm flipV="1">
                <a:off x="2089" y="195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16" name="Line 614"/>
              <p:cNvSpPr>
                <a:spLocks noChangeShapeType="1"/>
              </p:cNvSpPr>
              <p:nvPr/>
            </p:nvSpPr>
            <p:spPr bwMode="auto">
              <a:xfrm flipV="1">
                <a:off x="2089" y="193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17" name="Line 615"/>
              <p:cNvSpPr>
                <a:spLocks noChangeShapeType="1"/>
              </p:cNvSpPr>
              <p:nvPr/>
            </p:nvSpPr>
            <p:spPr bwMode="auto">
              <a:xfrm flipV="1">
                <a:off x="2089" y="191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18" name="Line 616"/>
              <p:cNvSpPr>
                <a:spLocks noChangeShapeType="1"/>
              </p:cNvSpPr>
              <p:nvPr/>
            </p:nvSpPr>
            <p:spPr bwMode="auto">
              <a:xfrm flipV="1">
                <a:off x="2089" y="189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19" name="Line 617"/>
              <p:cNvSpPr>
                <a:spLocks noChangeShapeType="1"/>
              </p:cNvSpPr>
              <p:nvPr/>
            </p:nvSpPr>
            <p:spPr bwMode="auto">
              <a:xfrm flipV="1">
                <a:off x="2089" y="187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20" name="Line 618"/>
              <p:cNvSpPr>
                <a:spLocks noChangeShapeType="1"/>
              </p:cNvSpPr>
              <p:nvPr/>
            </p:nvSpPr>
            <p:spPr bwMode="auto">
              <a:xfrm flipV="1">
                <a:off x="2089" y="186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21" name="Line 619"/>
              <p:cNvSpPr>
                <a:spLocks noChangeShapeType="1"/>
              </p:cNvSpPr>
              <p:nvPr/>
            </p:nvSpPr>
            <p:spPr bwMode="auto">
              <a:xfrm flipV="1">
                <a:off x="2089" y="184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22" name="Line 620"/>
              <p:cNvSpPr>
                <a:spLocks noChangeShapeType="1"/>
              </p:cNvSpPr>
              <p:nvPr/>
            </p:nvSpPr>
            <p:spPr bwMode="auto">
              <a:xfrm flipV="1">
                <a:off x="2089" y="182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23" name="Line 621"/>
              <p:cNvSpPr>
                <a:spLocks noChangeShapeType="1"/>
              </p:cNvSpPr>
              <p:nvPr/>
            </p:nvSpPr>
            <p:spPr bwMode="auto">
              <a:xfrm flipV="1">
                <a:off x="2089" y="1804"/>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24" name="Line 622"/>
              <p:cNvSpPr>
                <a:spLocks noChangeShapeType="1"/>
              </p:cNvSpPr>
              <p:nvPr/>
            </p:nvSpPr>
            <p:spPr bwMode="auto">
              <a:xfrm flipV="1">
                <a:off x="2089" y="178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25" name="Line 623"/>
              <p:cNvSpPr>
                <a:spLocks noChangeShapeType="1"/>
              </p:cNvSpPr>
              <p:nvPr/>
            </p:nvSpPr>
            <p:spPr bwMode="auto">
              <a:xfrm flipV="1">
                <a:off x="2089" y="176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26" name="Line 624"/>
              <p:cNvSpPr>
                <a:spLocks noChangeShapeType="1"/>
              </p:cNvSpPr>
              <p:nvPr/>
            </p:nvSpPr>
            <p:spPr bwMode="auto">
              <a:xfrm flipV="1">
                <a:off x="2089" y="174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27" name="Line 625"/>
              <p:cNvSpPr>
                <a:spLocks noChangeShapeType="1"/>
              </p:cNvSpPr>
              <p:nvPr/>
            </p:nvSpPr>
            <p:spPr bwMode="auto">
              <a:xfrm flipV="1">
                <a:off x="2089" y="173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28" name="Line 626"/>
              <p:cNvSpPr>
                <a:spLocks noChangeShapeType="1"/>
              </p:cNvSpPr>
              <p:nvPr/>
            </p:nvSpPr>
            <p:spPr bwMode="auto">
              <a:xfrm flipV="1">
                <a:off x="2089" y="171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29" name="Line 627"/>
              <p:cNvSpPr>
                <a:spLocks noChangeShapeType="1"/>
              </p:cNvSpPr>
              <p:nvPr/>
            </p:nvSpPr>
            <p:spPr bwMode="auto">
              <a:xfrm flipV="1">
                <a:off x="2089" y="169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30" name="Line 628"/>
              <p:cNvSpPr>
                <a:spLocks noChangeShapeType="1"/>
              </p:cNvSpPr>
              <p:nvPr/>
            </p:nvSpPr>
            <p:spPr bwMode="auto">
              <a:xfrm flipV="1">
                <a:off x="2089" y="167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31" name="Line 629"/>
              <p:cNvSpPr>
                <a:spLocks noChangeShapeType="1"/>
              </p:cNvSpPr>
              <p:nvPr/>
            </p:nvSpPr>
            <p:spPr bwMode="auto">
              <a:xfrm flipV="1">
                <a:off x="2089" y="165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32" name="Line 630"/>
              <p:cNvSpPr>
                <a:spLocks noChangeShapeType="1"/>
              </p:cNvSpPr>
              <p:nvPr/>
            </p:nvSpPr>
            <p:spPr bwMode="auto">
              <a:xfrm flipV="1">
                <a:off x="2089" y="163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33" name="Line 631"/>
              <p:cNvSpPr>
                <a:spLocks noChangeShapeType="1"/>
              </p:cNvSpPr>
              <p:nvPr/>
            </p:nvSpPr>
            <p:spPr bwMode="auto">
              <a:xfrm flipV="1">
                <a:off x="2089" y="161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34" name="Line 632"/>
              <p:cNvSpPr>
                <a:spLocks noChangeShapeType="1"/>
              </p:cNvSpPr>
              <p:nvPr/>
            </p:nvSpPr>
            <p:spPr bwMode="auto">
              <a:xfrm flipV="1">
                <a:off x="2089" y="159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35" name="Line 633"/>
              <p:cNvSpPr>
                <a:spLocks noChangeShapeType="1"/>
              </p:cNvSpPr>
              <p:nvPr/>
            </p:nvSpPr>
            <p:spPr bwMode="auto">
              <a:xfrm flipV="1">
                <a:off x="2089" y="158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36" name="Line 634"/>
              <p:cNvSpPr>
                <a:spLocks noChangeShapeType="1"/>
              </p:cNvSpPr>
              <p:nvPr/>
            </p:nvSpPr>
            <p:spPr bwMode="auto">
              <a:xfrm flipV="1">
                <a:off x="2089" y="156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37" name="Line 635"/>
              <p:cNvSpPr>
                <a:spLocks noChangeShapeType="1"/>
              </p:cNvSpPr>
              <p:nvPr/>
            </p:nvSpPr>
            <p:spPr bwMode="auto">
              <a:xfrm flipV="1">
                <a:off x="2089" y="154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38" name="Line 636"/>
              <p:cNvSpPr>
                <a:spLocks noChangeShapeType="1"/>
              </p:cNvSpPr>
              <p:nvPr/>
            </p:nvSpPr>
            <p:spPr bwMode="auto">
              <a:xfrm flipV="1">
                <a:off x="2089" y="152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39" name="Line 637"/>
              <p:cNvSpPr>
                <a:spLocks noChangeShapeType="1"/>
              </p:cNvSpPr>
              <p:nvPr/>
            </p:nvSpPr>
            <p:spPr bwMode="auto">
              <a:xfrm flipV="1">
                <a:off x="2089" y="150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40" name="Line 638"/>
              <p:cNvSpPr>
                <a:spLocks noChangeShapeType="1"/>
              </p:cNvSpPr>
              <p:nvPr/>
            </p:nvSpPr>
            <p:spPr bwMode="auto">
              <a:xfrm flipV="1">
                <a:off x="2089" y="148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41" name="Line 639"/>
              <p:cNvSpPr>
                <a:spLocks noChangeShapeType="1"/>
              </p:cNvSpPr>
              <p:nvPr/>
            </p:nvSpPr>
            <p:spPr bwMode="auto">
              <a:xfrm flipV="1">
                <a:off x="2089" y="146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42" name="Line 640"/>
              <p:cNvSpPr>
                <a:spLocks noChangeShapeType="1"/>
              </p:cNvSpPr>
              <p:nvPr/>
            </p:nvSpPr>
            <p:spPr bwMode="auto">
              <a:xfrm flipV="1">
                <a:off x="2089" y="144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43" name="Line 641"/>
              <p:cNvSpPr>
                <a:spLocks noChangeShapeType="1"/>
              </p:cNvSpPr>
              <p:nvPr/>
            </p:nvSpPr>
            <p:spPr bwMode="auto">
              <a:xfrm flipV="1">
                <a:off x="2089" y="143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44" name="Line 642"/>
              <p:cNvSpPr>
                <a:spLocks noChangeShapeType="1"/>
              </p:cNvSpPr>
              <p:nvPr/>
            </p:nvSpPr>
            <p:spPr bwMode="auto">
              <a:xfrm flipV="1">
                <a:off x="2089" y="141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45" name="Line 643"/>
              <p:cNvSpPr>
                <a:spLocks noChangeShapeType="1"/>
              </p:cNvSpPr>
              <p:nvPr/>
            </p:nvSpPr>
            <p:spPr bwMode="auto">
              <a:xfrm flipV="1">
                <a:off x="2089" y="139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46" name="Line 644"/>
              <p:cNvSpPr>
                <a:spLocks noChangeShapeType="1"/>
              </p:cNvSpPr>
              <p:nvPr/>
            </p:nvSpPr>
            <p:spPr bwMode="auto">
              <a:xfrm flipV="1">
                <a:off x="2089" y="137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47" name="Line 645"/>
              <p:cNvSpPr>
                <a:spLocks noChangeShapeType="1"/>
              </p:cNvSpPr>
              <p:nvPr/>
            </p:nvSpPr>
            <p:spPr bwMode="auto">
              <a:xfrm flipV="1">
                <a:off x="2089" y="135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48" name="Line 646"/>
              <p:cNvSpPr>
                <a:spLocks noChangeShapeType="1"/>
              </p:cNvSpPr>
              <p:nvPr/>
            </p:nvSpPr>
            <p:spPr bwMode="auto">
              <a:xfrm flipV="1">
                <a:off x="2089" y="133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49" name="Line 647"/>
              <p:cNvSpPr>
                <a:spLocks noChangeShapeType="1"/>
              </p:cNvSpPr>
              <p:nvPr/>
            </p:nvSpPr>
            <p:spPr bwMode="auto">
              <a:xfrm flipV="1">
                <a:off x="2089" y="131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50" name="Line 648"/>
              <p:cNvSpPr>
                <a:spLocks noChangeShapeType="1"/>
              </p:cNvSpPr>
              <p:nvPr/>
            </p:nvSpPr>
            <p:spPr bwMode="auto">
              <a:xfrm flipV="1">
                <a:off x="2089" y="129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51" name="Line 649"/>
              <p:cNvSpPr>
                <a:spLocks noChangeShapeType="1"/>
              </p:cNvSpPr>
              <p:nvPr/>
            </p:nvSpPr>
            <p:spPr bwMode="auto">
              <a:xfrm flipV="1">
                <a:off x="2089" y="128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52" name="Line 650"/>
              <p:cNvSpPr>
                <a:spLocks noChangeShapeType="1"/>
              </p:cNvSpPr>
              <p:nvPr/>
            </p:nvSpPr>
            <p:spPr bwMode="auto">
              <a:xfrm flipV="1">
                <a:off x="2089" y="126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53" name="Line 651"/>
              <p:cNvSpPr>
                <a:spLocks noChangeShapeType="1"/>
              </p:cNvSpPr>
              <p:nvPr/>
            </p:nvSpPr>
            <p:spPr bwMode="auto">
              <a:xfrm flipV="1">
                <a:off x="2089" y="124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54" name="Line 652"/>
              <p:cNvSpPr>
                <a:spLocks noChangeShapeType="1"/>
              </p:cNvSpPr>
              <p:nvPr/>
            </p:nvSpPr>
            <p:spPr bwMode="auto">
              <a:xfrm flipV="1">
                <a:off x="2089" y="1224"/>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55" name="Line 653"/>
              <p:cNvSpPr>
                <a:spLocks noChangeShapeType="1"/>
              </p:cNvSpPr>
              <p:nvPr/>
            </p:nvSpPr>
            <p:spPr bwMode="auto">
              <a:xfrm flipV="1">
                <a:off x="2089" y="120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56" name="Line 654"/>
              <p:cNvSpPr>
                <a:spLocks noChangeShapeType="1"/>
              </p:cNvSpPr>
              <p:nvPr/>
            </p:nvSpPr>
            <p:spPr bwMode="auto">
              <a:xfrm flipV="1">
                <a:off x="2089" y="118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57" name="Line 655"/>
              <p:cNvSpPr>
                <a:spLocks noChangeShapeType="1"/>
              </p:cNvSpPr>
              <p:nvPr/>
            </p:nvSpPr>
            <p:spPr bwMode="auto">
              <a:xfrm flipV="1">
                <a:off x="2089" y="116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58" name="Line 656"/>
              <p:cNvSpPr>
                <a:spLocks noChangeShapeType="1"/>
              </p:cNvSpPr>
              <p:nvPr/>
            </p:nvSpPr>
            <p:spPr bwMode="auto">
              <a:xfrm flipV="1">
                <a:off x="2089" y="115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59" name="Line 657"/>
              <p:cNvSpPr>
                <a:spLocks noChangeShapeType="1"/>
              </p:cNvSpPr>
              <p:nvPr/>
            </p:nvSpPr>
            <p:spPr bwMode="auto">
              <a:xfrm flipV="1">
                <a:off x="2089" y="113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60" name="Line 658"/>
              <p:cNvSpPr>
                <a:spLocks noChangeShapeType="1"/>
              </p:cNvSpPr>
              <p:nvPr/>
            </p:nvSpPr>
            <p:spPr bwMode="auto">
              <a:xfrm flipV="1">
                <a:off x="2089" y="111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61" name="Line 659"/>
              <p:cNvSpPr>
                <a:spLocks noChangeShapeType="1"/>
              </p:cNvSpPr>
              <p:nvPr/>
            </p:nvSpPr>
            <p:spPr bwMode="auto">
              <a:xfrm flipV="1">
                <a:off x="2089" y="109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62" name="Line 660"/>
              <p:cNvSpPr>
                <a:spLocks noChangeShapeType="1"/>
              </p:cNvSpPr>
              <p:nvPr/>
            </p:nvSpPr>
            <p:spPr bwMode="auto">
              <a:xfrm flipV="1">
                <a:off x="2089" y="107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63" name="Line 661"/>
              <p:cNvSpPr>
                <a:spLocks noChangeShapeType="1"/>
              </p:cNvSpPr>
              <p:nvPr/>
            </p:nvSpPr>
            <p:spPr bwMode="auto">
              <a:xfrm flipV="1">
                <a:off x="2089" y="105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64" name="Line 662"/>
              <p:cNvSpPr>
                <a:spLocks noChangeShapeType="1"/>
              </p:cNvSpPr>
              <p:nvPr/>
            </p:nvSpPr>
            <p:spPr bwMode="auto">
              <a:xfrm flipV="1">
                <a:off x="2709" y="352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65" name="Line 663"/>
              <p:cNvSpPr>
                <a:spLocks noChangeShapeType="1"/>
              </p:cNvSpPr>
              <p:nvPr/>
            </p:nvSpPr>
            <p:spPr bwMode="auto">
              <a:xfrm flipV="1">
                <a:off x="2709" y="350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66" name="Line 664"/>
              <p:cNvSpPr>
                <a:spLocks noChangeShapeType="1"/>
              </p:cNvSpPr>
              <p:nvPr/>
            </p:nvSpPr>
            <p:spPr bwMode="auto">
              <a:xfrm flipV="1">
                <a:off x="2709" y="348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67" name="Line 665"/>
              <p:cNvSpPr>
                <a:spLocks noChangeShapeType="1"/>
              </p:cNvSpPr>
              <p:nvPr/>
            </p:nvSpPr>
            <p:spPr bwMode="auto">
              <a:xfrm flipV="1">
                <a:off x="2709" y="346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68" name="Line 666"/>
              <p:cNvSpPr>
                <a:spLocks noChangeShapeType="1"/>
              </p:cNvSpPr>
              <p:nvPr/>
            </p:nvSpPr>
            <p:spPr bwMode="auto">
              <a:xfrm flipV="1">
                <a:off x="2709" y="345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69" name="Line 667"/>
              <p:cNvSpPr>
                <a:spLocks noChangeShapeType="1"/>
              </p:cNvSpPr>
              <p:nvPr/>
            </p:nvSpPr>
            <p:spPr bwMode="auto">
              <a:xfrm flipV="1">
                <a:off x="2709" y="343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70" name="Line 668"/>
              <p:cNvSpPr>
                <a:spLocks noChangeShapeType="1"/>
              </p:cNvSpPr>
              <p:nvPr/>
            </p:nvSpPr>
            <p:spPr bwMode="auto">
              <a:xfrm flipV="1">
                <a:off x="2709" y="341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71" name="Line 669"/>
              <p:cNvSpPr>
                <a:spLocks noChangeShapeType="1"/>
              </p:cNvSpPr>
              <p:nvPr/>
            </p:nvSpPr>
            <p:spPr bwMode="auto">
              <a:xfrm flipV="1">
                <a:off x="2709" y="339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72" name="Line 670"/>
              <p:cNvSpPr>
                <a:spLocks noChangeShapeType="1"/>
              </p:cNvSpPr>
              <p:nvPr/>
            </p:nvSpPr>
            <p:spPr bwMode="auto">
              <a:xfrm flipV="1">
                <a:off x="2709" y="337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73" name="Line 671"/>
              <p:cNvSpPr>
                <a:spLocks noChangeShapeType="1"/>
              </p:cNvSpPr>
              <p:nvPr/>
            </p:nvSpPr>
            <p:spPr bwMode="auto">
              <a:xfrm flipV="1">
                <a:off x="2709" y="335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74" name="Line 672"/>
              <p:cNvSpPr>
                <a:spLocks noChangeShapeType="1"/>
              </p:cNvSpPr>
              <p:nvPr/>
            </p:nvSpPr>
            <p:spPr bwMode="auto">
              <a:xfrm flipV="1">
                <a:off x="2709" y="333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75" name="Line 673"/>
              <p:cNvSpPr>
                <a:spLocks noChangeShapeType="1"/>
              </p:cNvSpPr>
              <p:nvPr/>
            </p:nvSpPr>
            <p:spPr bwMode="auto">
              <a:xfrm flipV="1">
                <a:off x="2709" y="332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76" name="Line 674"/>
              <p:cNvSpPr>
                <a:spLocks noChangeShapeType="1"/>
              </p:cNvSpPr>
              <p:nvPr/>
            </p:nvSpPr>
            <p:spPr bwMode="auto">
              <a:xfrm flipV="1">
                <a:off x="2709" y="330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77" name="Line 675"/>
              <p:cNvSpPr>
                <a:spLocks noChangeShapeType="1"/>
              </p:cNvSpPr>
              <p:nvPr/>
            </p:nvSpPr>
            <p:spPr bwMode="auto">
              <a:xfrm flipV="1">
                <a:off x="2709" y="328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78" name="Line 676"/>
              <p:cNvSpPr>
                <a:spLocks noChangeShapeType="1"/>
              </p:cNvSpPr>
              <p:nvPr/>
            </p:nvSpPr>
            <p:spPr bwMode="auto">
              <a:xfrm flipV="1">
                <a:off x="2709" y="326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79" name="Line 677"/>
              <p:cNvSpPr>
                <a:spLocks noChangeShapeType="1"/>
              </p:cNvSpPr>
              <p:nvPr/>
            </p:nvSpPr>
            <p:spPr bwMode="auto">
              <a:xfrm flipV="1">
                <a:off x="2709" y="324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80" name="Line 678"/>
              <p:cNvSpPr>
                <a:spLocks noChangeShapeType="1"/>
              </p:cNvSpPr>
              <p:nvPr/>
            </p:nvSpPr>
            <p:spPr bwMode="auto">
              <a:xfrm flipV="1">
                <a:off x="2709" y="322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81" name="Line 679"/>
              <p:cNvSpPr>
                <a:spLocks noChangeShapeType="1"/>
              </p:cNvSpPr>
              <p:nvPr/>
            </p:nvSpPr>
            <p:spPr bwMode="auto">
              <a:xfrm flipV="1">
                <a:off x="2709" y="320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82" name="Line 680"/>
              <p:cNvSpPr>
                <a:spLocks noChangeShapeType="1"/>
              </p:cNvSpPr>
              <p:nvPr/>
            </p:nvSpPr>
            <p:spPr bwMode="auto">
              <a:xfrm flipV="1">
                <a:off x="2709" y="318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83" name="Line 681"/>
              <p:cNvSpPr>
                <a:spLocks noChangeShapeType="1"/>
              </p:cNvSpPr>
              <p:nvPr/>
            </p:nvSpPr>
            <p:spPr bwMode="auto">
              <a:xfrm flipV="1">
                <a:off x="2709" y="317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84" name="Line 682"/>
              <p:cNvSpPr>
                <a:spLocks noChangeShapeType="1"/>
              </p:cNvSpPr>
              <p:nvPr/>
            </p:nvSpPr>
            <p:spPr bwMode="auto">
              <a:xfrm flipV="1">
                <a:off x="2709" y="315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85" name="Line 683"/>
              <p:cNvSpPr>
                <a:spLocks noChangeShapeType="1"/>
              </p:cNvSpPr>
              <p:nvPr/>
            </p:nvSpPr>
            <p:spPr bwMode="auto">
              <a:xfrm flipV="1">
                <a:off x="2709" y="313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86" name="Line 684"/>
              <p:cNvSpPr>
                <a:spLocks noChangeShapeType="1"/>
              </p:cNvSpPr>
              <p:nvPr/>
            </p:nvSpPr>
            <p:spPr bwMode="auto">
              <a:xfrm flipV="1">
                <a:off x="2709" y="311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87" name="Line 685"/>
              <p:cNvSpPr>
                <a:spLocks noChangeShapeType="1"/>
              </p:cNvSpPr>
              <p:nvPr/>
            </p:nvSpPr>
            <p:spPr bwMode="auto">
              <a:xfrm flipV="1">
                <a:off x="2709" y="309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88" name="Line 686"/>
              <p:cNvSpPr>
                <a:spLocks noChangeShapeType="1"/>
              </p:cNvSpPr>
              <p:nvPr/>
            </p:nvSpPr>
            <p:spPr bwMode="auto">
              <a:xfrm flipV="1">
                <a:off x="2709" y="307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89" name="Line 687"/>
              <p:cNvSpPr>
                <a:spLocks noChangeShapeType="1"/>
              </p:cNvSpPr>
              <p:nvPr/>
            </p:nvSpPr>
            <p:spPr bwMode="auto">
              <a:xfrm flipV="1">
                <a:off x="2709" y="305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90" name="Line 688"/>
              <p:cNvSpPr>
                <a:spLocks noChangeShapeType="1"/>
              </p:cNvSpPr>
              <p:nvPr/>
            </p:nvSpPr>
            <p:spPr bwMode="auto">
              <a:xfrm flipV="1">
                <a:off x="2709" y="303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91" name="Line 689"/>
              <p:cNvSpPr>
                <a:spLocks noChangeShapeType="1"/>
              </p:cNvSpPr>
              <p:nvPr/>
            </p:nvSpPr>
            <p:spPr bwMode="auto">
              <a:xfrm flipV="1">
                <a:off x="2709" y="302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92" name="Line 690"/>
              <p:cNvSpPr>
                <a:spLocks noChangeShapeType="1"/>
              </p:cNvSpPr>
              <p:nvPr/>
            </p:nvSpPr>
            <p:spPr bwMode="auto">
              <a:xfrm flipV="1">
                <a:off x="2709" y="300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93" name="Line 691"/>
              <p:cNvSpPr>
                <a:spLocks noChangeShapeType="1"/>
              </p:cNvSpPr>
              <p:nvPr/>
            </p:nvSpPr>
            <p:spPr bwMode="auto">
              <a:xfrm flipV="1">
                <a:off x="2709" y="298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94" name="Line 692"/>
              <p:cNvSpPr>
                <a:spLocks noChangeShapeType="1"/>
              </p:cNvSpPr>
              <p:nvPr/>
            </p:nvSpPr>
            <p:spPr bwMode="auto">
              <a:xfrm flipV="1">
                <a:off x="2709" y="2964"/>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95" name="Line 693"/>
              <p:cNvSpPr>
                <a:spLocks noChangeShapeType="1"/>
              </p:cNvSpPr>
              <p:nvPr/>
            </p:nvSpPr>
            <p:spPr bwMode="auto">
              <a:xfrm flipV="1">
                <a:off x="2709" y="294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96" name="Line 694"/>
              <p:cNvSpPr>
                <a:spLocks noChangeShapeType="1"/>
              </p:cNvSpPr>
              <p:nvPr/>
            </p:nvSpPr>
            <p:spPr bwMode="auto">
              <a:xfrm flipV="1">
                <a:off x="2709" y="292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97" name="Line 695"/>
              <p:cNvSpPr>
                <a:spLocks noChangeShapeType="1"/>
              </p:cNvSpPr>
              <p:nvPr/>
            </p:nvSpPr>
            <p:spPr bwMode="auto">
              <a:xfrm flipV="1">
                <a:off x="2709" y="290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98" name="Line 696"/>
              <p:cNvSpPr>
                <a:spLocks noChangeShapeType="1"/>
              </p:cNvSpPr>
              <p:nvPr/>
            </p:nvSpPr>
            <p:spPr bwMode="auto">
              <a:xfrm flipV="1">
                <a:off x="2709" y="288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99" name="Line 697"/>
              <p:cNvSpPr>
                <a:spLocks noChangeShapeType="1"/>
              </p:cNvSpPr>
              <p:nvPr/>
            </p:nvSpPr>
            <p:spPr bwMode="auto">
              <a:xfrm flipV="1">
                <a:off x="2709" y="287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00" name="Line 698"/>
              <p:cNvSpPr>
                <a:spLocks noChangeShapeType="1"/>
              </p:cNvSpPr>
              <p:nvPr/>
            </p:nvSpPr>
            <p:spPr bwMode="auto">
              <a:xfrm flipV="1">
                <a:off x="2709" y="285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01" name="Line 699"/>
              <p:cNvSpPr>
                <a:spLocks noChangeShapeType="1"/>
              </p:cNvSpPr>
              <p:nvPr/>
            </p:nvSpPr>
            <p:spPr bwMode="auto">
              <a:xfrm flipV="1">
                <a:off x="2709" y="283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02" name="Line 700"/>
              <p:cNvSpPr>
                <a:spLocks noChangeShapeType="1"/>
              </p:cNvSpPr>
              <p:nvPr/>
            </p:nvSpPr>
            <p:spPr bwMode="auto">
              <a:xfrm flipV="1">
                <a:off x="2709" y="281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03" name="Line 701"/>
              <p:cNvSpPr>
                <a:spLocks noChangeShapeType="1"/>
              </p:cNvSpPr>
              <p:nvPr/>
            </p:nvSpPr>
            <p:spPr bwMode="auto">
              <a:xfrm flipV="1">
                <a:off x="2709" y="279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04" name="Line 702"/>
              <p:cNvSpPr>
                <a:spLocks noChangeShapeType="1"/>
              </p:cNvSpPr>
              <p:nvPr/>
            </p:nvSpPr>
            <p:spPr bwMode="auto">
              <a:xfrm flipV="1">
                <a:off x="2709" y="277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05" name="Line 703"/>
              <p:cNvSpPr>
                <a:spLocks noChangeShapeType="1"/>
              </p:cNvSpPr>
              <p:nvPr/>
            </p:nvSpPr>
            <p:spPr bwMode="auto">
              <a:xfrm flipV="1">
                <a:off x="2709" y="275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06" name="Line 704"/>
              <p:cNvSpPr>
                <a:spLocks noChangeShapeType="1"/>
              </p:cNvSpPr>
              <p:nvPr/>
            </p:nvSpPr>
            <p:spPr bwMode="auto">
              <a:xfrm flipV="1">
                <a:off x="2709" y="274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07" name="Line 705"/>
              <p:cNvSpPr>
                <a:spLocks noChangeShapeType="1"/>
              </p:cNvSpPr>
              <p:nvPr/>
            </p:nvSpPr>
            <p:spPr bwMode="auto">
              <a:xfrm flipV="1">
                <a:off x="2709" y="272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08" name="Line 706"/>
              <p:cNvSpPr>
                <a:spLocks noChangeShapeType="1"/>
              </p:cNvSpPr>
              <p:nvPr/>
            </p:nvSpPr>
            <p:spPr bwMode="auto">
              <a:xfrm flipV="1">
                <a:off x="2709" y="270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09" name="Line 707"/>
              <p:cNvSpPr>
                <a:spLocks noChangeShapeType="1"/>
              </p:cNvSpPr>
              <p:nvPr/>
            </p:nvSpPr>
            <p:spPr bwMode="auto">
              <a:xfrm flipV="1">
                <a:off x="2709" y="268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10" name="Line 708"/>
              <p:cNvSpPr>
                <a:spLocks noChangeShapeType="1"/>
              </p:cNvSpPr>
              <p:nvPr/>
            </p:nvSpPr>
            <p:spPr bwMode="auto">
              <a:xfrm flipV="1">
                <a:off x="2709" y="266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11" name="Line 709"/>
              <p:cNvSpPr>
                <a:spLocks noChangeShapeType="1"/>
              </p:cNvSpPr>
              <p:nvPr/>
            </p:nvSpPr>
            <p:spPr bwMode="auto">
              <a:xfrm flipV="1">
                <a:off x="2709" y="264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12" name="Line 710"/>
              <p:cNvSpPr>
                <a:spLocks noChangeShapeType="1"/>
              </p:cNvSpPr>
              <p:nvPr/>
            </p:nvSpPr>
            <p:spPr bwMode="auto">
              <a:xfrm flipV="1">
                <a:off x="2709" y="262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13" name="Line 711"/>
              <p:cNvSpPr>
                <a:spLocks noChangeShapeType="1"/>
              </p:cNvSpPr>
              <p:nvPr/>
            </p:nvSpPr>
            <p:spPr bwMode="auto">
              <a:xfrm flipV="1">
                <a:off x="2709" y="260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14" name="Line 712"/>
              <p:cNvSpPr>
                <a:spLocks noChangeShapeType="1"/>
              </p:cNvSpPr>
              <p:nvPr/>
            </p:nvSpPr>
            <p:spPr bwMode="auto">
              <a:xfrm flipV="1">
                <a:off x="2709" y="259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15" name="Line 713"/>
              <p:cNvSpPr>
                <a:spLocks noChangeShapeType="1"/>
              </p:cNvSpPr>
              <p:nvPr/>
            </p:nvSpPr>
            <p:spPr bwMode="auto">
              <a:xfrm flipV="1">
                <a:off x="2709" y="257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16" name="Line 714"/>
              <p:cNvSpPr>
                <a:spLocks noChangeShapeType="1"/>
              </p:cNvSpPr>
              <p:nvPr/>
            </p:nvSpPr>
            <p:spPr bwMode="auto">
              <a:xfrm flipV="1">
                <a:off x="2709" y="255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17" name="Line 715"/>
              <p:cNvSpPr>
                <a:spLocks noChangeShapeType="1"/>
              </p:cNvSpPr>
              <p:nvPr/>
            </p:nvSpPr>
            <p:spPr bwMode="auto">
              <a:xfrm flipV="1">
                <a:off x="2709" y="253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18" name="Line 716"/>
              <p:cNvSpPr>
                <a:spLocks noChangeShapeType="1"/>
              </p:cNvSpPr>
              <p:nvPr/>
            </p:nvSpPr>
            <p:spPr bwMode="auto">
              <a:xfrm flipV="1">
                <a:off x="2709" y="251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19" name="Line 717"/>
              <p:cNvSpPr>
                <a:spLocks noChangeShapeType="1"/>
              </p:cNvSpPr>
              <p:nvPr/>
            </p:nvSpPr>
            <p:spPr bwMode="auto">
              <a:xfrm flipV="1">
                <a:off x="2709" y="249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20" name="Line 718"/>
              <p:cNvSpPr>
                <a:spLocks noChangeShapeType="1"/>
              </p:cNvSpPr>
              <p:nvPr/>
            </p:nvSpPr>
            <p:spPr bwMode="auto">
              <a:xfrm flipV="1">
                <a:off x="2709" y="247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21" name="Line 719"/>
              <p:cNvSpPr>
                <a:spLocks noChangeShapeType="1"/>
              </p:cNvSpPr>
              <p:nvPr/>
            </p:nvSpPr>
            <p:spPr bwMode="auto">
              <a:xfrm flipV="1">
                <a:off x="2709" y="245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22" name="Line 720"/>
              <p:cNvSpPr>
                <a:spLocks noChangeShapeType="1"/>
              </p:cNvSpPr>
              <p:nvPr/>
            </p:nvSpPr>
            <p:spPr bwMode="auto">
              <a:xfrm flipV="1">
                <a:off x="2709" y="244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23" name="Line 721"/>
              <p:cNvSpPr>
                <a:spLocks noChangeShapeType="1"/>
              </p:cNvSpPr>
              <p:nvPr/>
            </p:nvSpPr>
            <p:spPr bwMode="auto">
              <a:xfrm flipV="1">
                <a:off x="2709" y="242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24" name="Line 722"/>
              <p:cNvSpPr>
                <a:spLocks noChangeShapeType="1"/>
              </p:cNvSpPr>
              <p:nvPr/>
            </p:nvSpPr>
            <p:spPr bwMode="auto">
              <a:xfrm flipV="1">
                <a:off x="2709" y="240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25" name="Line 723"/>
              <p:cNvSpPr>
                <a:spLocks noChangeShapeType="1"/>
              </p:cNvSpPr>
              <p:nvPr/>
            </p:nvSpPr>
            <p:spPr bwMode="auto">
              <a:xfrm flipV="1">
                <a:off x="2709" y="2384"/>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26" name="Line 724"/>
              <p:cNvSpPr>
                <a:spLocks noChangeShapeType="1"/>
              </p:cNvSpPr>
              <p:nvPr/>
            </p:nvSpPr>
            <p:spPr bwMode="auto">
              <a:xfrm flipV="1">
                <a:off x="2709" y="236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27" name="Line 725"/>
              <p:cNvSpPr>
                <a:spLocks noChangeShapeType="1"/>
              </p:cNvSpPr>
              <p:nvPr/>
            </p:nvSpPr>
            <p:spPr bwMode="auto">
              <a:xfrm flipV="1">
                <a:off x="2709" y="234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28" name="Line 726"/>
              <p:cNvSpPr>
                <a:spLocks noChangeShapeType="1"/>
              </p:cNvSpPr>
              <p:nvPr/>
            </p:nvSpPr>
            <p:spPr bwMode="auto">
              <a:xfrm flipV="1">
                <a:off x="2709" y="232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29" name="Line 727"/>
              <p:cNvSpPr>
                <a:spLocks noChangeShapeType="1"/>
              </p:cNvSpPr>
              <p:nvPr/>
            </p:nvSpPr>
            <p:spPr bwMode="auto">
              <a:xfrm flipV="1">
                <a:off x="2709" y="230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30" name="Line 728"/>
              <p:cNvSpPr>
                <a:spLocks noChangeShapeType="1"/>
              </p:cNvSpPr>
              <p:nvPr/>
            </p:nvSpPr>
            <p:spPr bwMode="auto">
              <a:xfrm flipV="1">
                <a:off x="2709" y="229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31" name="Line 729"/>
              <p:cNvSpPr>
                <a:spLocks noChangeShapeType="1"/>
              </p:cNvSpPr>
              <p:nvPr/>
            </p:nvSpPr>
            <p:spPr bwMode="auto">
              <a:xfrm flipV="1">
                <a:off x="2709" y="227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32" name="Line 730"/>
              <p:cNvSpPr>
                <a:spLocks noChangeShapeType="1"/>
              </p:cNvSpPr>
              <p:nvPr/>
            </p:nvSpPr>
            <p:spPr bwMode="auto">
              <a:xfrm flipV="1">
                <a:off x="2709" y="225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33" name="Line 731"/>
              <p:cNvSpPr>
                <a:spLocks noChangeShapeType="1"/>
              </p:cNvSpPr>
              <p:nvPr/>
            </p:nvSpPr>
            <p:spPr bwMode="auto">
              <a:xfrm flipV="1">
                <a:off x="2709" y="223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34" name="Line 732"/>
              <p:cNvSpPr>
                <a:spLocks noChangeShapeType="1"/>
              </p:cNvSpPr>
              <p:nvPr/>
            </p:nvSpPr>
            <p:spPr bwMode="auto">
              <a:xfrm flipV="1">
                <a:off x="2709" y="221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35" name="Line 733"/>
              <p:cNvSpPr>
                <a:spLocks noChangeShapeType="1"/>
              </p:cNvSpPr>
              <p:nvPr/>
            </p:nvSpPr>
            <p:spPr bwMode="auto">
              <a:xfrm flipV="1">
                <a:off x="2709" y="219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36" name="Line 734"/>
              <p:cNvSpPr>
                <a:spLocks noChangeShapeType="1"/>
              </p:cNvSpPr>
              <p:nvPr/>
            </p:nvSpPr>
            <p:spPr bwMode="auto">
              <a:xfrm flipV="1">
                <a:off x="2709" y="217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37" name="Line 735"/>
              <p:cNvSpPr>
                <a:spLocks noChangeShapeType="1"/>
              </p:cNvSpPr>
              <p:nvPr/>
            </p:nvSpPr>
            <p:spPr bwMode="auto">
              <a:xfrm flipV="1">
                <a:off x="2709" y="216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38" name="Line 736"/>
              <p:cNvSpPr>
                <a:spLocks noChangeShapeType="1"/>
              </p:cNvSpPr>
              <p:nvPr/>
            </p:nvSpPr>
            <p:spPr bwMode="auto">
              <a:xfrm flipV="1">
                <a:off x="2709" y="214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39" name="Line 737"/>
              <p:cNvSpPr>
                <a:spLocks noChangeShapeType="1"/>
              </p:cNvSpPr>
              <p:nvPr/>
            </p:nvSpPr>
            <p:spPr bwMode="auto">
              <a:xfrm flipV="1">
                <a:off x="2709" y="212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40" name="Line 738"/>
              <p:cNvSpPr>
                <a:spLocks noChangeShapeType="1"/>
              </p:cNvSpPr>
              <p:nvPr/>
            </p:nvSpPr>
            <p:spPr bwMode="auto">
              <a:xfrm flipV="1">
                <a:off x="2709" y="210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41" name="Line 739"/>
              <p:cNvSpPr>
                <a:spLocks noChangeShapeType="1"/>
              </p:cNvSpPr>
              <p:nvPr/>
            </p:nvSpPr>
            <p:spPr bwMode="auto">
              <a:xfrm flipV="1">
                <a:off x="2709" y="208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42" name="Line 740"/>
              <p:cNvSpPr>
                <a:spLocks noChangeShapeType="1"/>
              </p:cNvSpPr>
              <p:nvPr/>
            </p:nvSpPr>
            <p:spPr bwMode="auto">
              <a:xfrm flipV="1">
                <a:off x="2709" y="206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43" name="Line 741"/>
              <p:cNvSpPr>
                <a:spLocks noChangeShapeType="1"/>
              </p:cNvSpPr>
              <p:nvPr/>
            </p:nvSpPr>
            <p:spPr bwMode="auto">
              <a:xfrm flipV="1">
                <a:off x="2709" y="204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44" name="Line 742"/>
              <p:cNvSpPr>
                <a:spLocks noChangeShapeType="1"/>
              </p:cNvSpPr>
              <p:nvPr/>
            </p:nvSpPr>
            <p:spPr bwMode="auto">
              <a:xfrm flipV="1">
                <a:off x="2709" y="202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45" name="Line 743"/>
              <p:cNvSpPr>
                <a:spLocks noChangeShapeType="1"/>
              </p:cNvSpPr>
              <p:nvPr/>
            </p:nvSpPr>
            <p:spPr bwMode="auto">
              <a:xfrm flipV="1">
                <a:off x="2709" y="201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46" name="Line 744"/>
              <p:cNvSpPr>
                <a:spLocks noChangeShapeType="1"/>
              </p:cNvSpPr>
              <p:nvPr/>
            </p:nvSpPr>
            <p:spPr bwMode="auto">
              <a:xfrm flipV="1">
                <a:off x="2709" y="199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47" name="Line 745"/>
              <p:cNvSpPr>
                <a:spLocks noChangeShapeType="1"/>
              </p:cNvSpPr>
              <p:nvPr/>
            </p:nvSpPr>
            <p:spPr bwMode="auto">
              <a:xfrm flipV="1">
                <a:off x="2709" y="197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48" name="Line 746"/>
              <p:cNvSpPr>
                <a:spLocks noChangeShapeType="1"/>
              </p:cNvSpPr>
              <p:nvPr/>
            </p:nvSpPr>
            <p:spPr bwMode="auto">
              <a:xfrm flipV="1">
                <a:off x="2709" y="195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49" name="Line 747"/>
              <p:cNvSpPr>
                <a:spLocks noChangeShapeType="1"/>
              </p:cNvSpPr>
              <p:nvPr/>
            </p:nvSpPr>
            <p:spPr bwMode="auto">
              <a:xfrm flipV="1">
                <a:off x="2709" y="193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50" name="Line 748"/>
              <p:cNvSpPr>
                <a:spLocks noChangeShapeType="1"/>
              </p:cNvSpPr>
              <p:nvPr/>
            </p:nvSpPr>
            <p:spPr bwMode="auto">
              <a:xfrm flipV="1">
                <a:off x="2709" y="191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51" name="Line 749"/>
              <p:cNvSpPr>
                <a:spLocks noChangeShapeType="1"/>
              </p:cNvSpPr>
              <p:nvPr/>
            </p:nvSpPr>
            <p:spPr bwMode="auto">
              <a:xfrm flipV="1">
                <a:off x="2709" y="189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52" name="Line 750"/>
              <p:cNvSpPr>
                <a:spLocks noChangeShapeType="1"/>
              </p:cNvSpPr>
              <p:nvPr/>
            </p:nvSpPr>
            <p:spPr bwMode="auto">
              <a:xfrm flipV="1">
                <a:off x="2709" y="187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53" name="Line 751"/>
              <p:cNvSpPr>
                <a:spLocks noChangeShapeType="1"/>
              </p:cNvSpPr>
              <p:nvPr/>
            </p:nvSpPr>
            <p:spPr bwMode="auto">
              <a:xfrm flipV="1">
                <a:off x="2709" y="186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54" name="Line 752"/>
              <p:cNvSpPr>
                <a:spLocks noChangeShapeType="1"/>
              </p:cNvSpPr>
              <p:nvPr/>
            </p:nvSpPr>
            <p:spPr bwMode="auto">
              <a:xfrm flipV="1">
                <a:off x="2709" y="184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55" name="Line 753"/>
              <p:cNvSpPr>
                <a:spLocks noChangeShapeType="1"/>
              </p:cNvSpPr>
              <p:nvPr/>
            </p:nvSpPr>
            <p:spPr bwMode="auto">
              <a:xfrm flipV="1">
                <a:off x="2709" y="182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56" name="Line 754"/>
              <p:cNvSpPr>
                <a:spLocks noChangeShapeType="1"/>
              </p:cNvSpPr>
              <p:nvPr/>
            </p:nvSpPr>
            <p:spPr bwMode="auto">
              <a:xfrm flipV="1">
                <a:off x="2709" y="1804"/>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57" name="Line 755"/>
              <p:cNvSpPr>
                <a:spLocks noChangeShapeType="1"/>
              </p:cNvSpPr>
              <p:nvPr/>
            </p:nvSpPr>
            <p:spPr bwMode="auto">
              <a:xfrm flipV="1">
                <a:off x="2709" y="178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58" name="Line 756"/>
              <p:cNvSpPr>
                <a:spLocks noChangeShapeType="1"/>
              </p:cNvSpPr>
              <p:nvPr/>
            </p:nvSpPr>
            <p:spPr bwMode="auto">
              <a:xfrm flipV="1">
                <a:off x="2709" y="176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59" name="Line 757"/>
              <p:cNvSpPr>
                <a:spLocks noChangeShapeType="1"/>
              </p:cNvSpPr>
              <p:nvPr/>
            </p:nvSpPr>
            <p:spPr bwMode="auto">
              <a:xfrm flipV="1">
                <a:off x="2709" y="174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60" name="Line 758"/>
              <p:cNvSpPr>
                <a:spLocks noChangeShapeType="1"/>
              </p:cNvSpPr>
              <p:nvPr/>
            </p:nvSpPr>
            <p:spPr bwMode="auto">
              <a:xfrm flipV="1">
                <a:off x="2709" y="173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61" name="Line 759"/>
              <p:cNvSpPr>
                <a:spLocks noChangeShapeType="1"/>
              </p:cNvSpPr>
              <p:nvPr/>
            </p:nvSpPr>
            <p:spPr bwMode="auto">
              <a:xfrm flipV="1">
                <a:off x="2709" y="171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62" name="Line 760"/>
              <p:cNvSpPr>
                <a:spLocks noChangeShapeType="1"/>
              </p:cNvSpPr>
              <p:nvPr/>
            </p:nvSpPr>
            <p:spPr bwMode="auto">
              <a:xfrm flipV="1">
                <a:off x="2709" y="169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63" name="Line 761"/>
              <p:cNvSpPr>
                <a:spLocks noChangeShapeType="1"/>
              </p:cNvSpPr>
              <p:nvPr/>
            </p:nvSpPr>
            <p:spPr bwMode="auto">
              <a:xfrm flipV="1">
                <a:off x="2709" y="167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64" name="Line 762"/>
              <p:cNvSpPr>
                <a:spLocks noChangeShapeType="1"/>
              </p:cNvSpPr>
              <p:nvPr/>
            </p:nvSpPr>
            <p:spPr bwMode="auto">
              <a:xfrm flipV="1">
                <a:off x="2709" y="165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65" name="Line 763"/>
              <p:cNvSpPr>
                <a:spLocks noChangeShapeType="1"/>
              </p:cNvSpPr>
              <p:nvPr/>
            </p:nvSpPr>
            <p:spPr bwMode="auto">
              <a:xfrm flipV="1">
                <a:off x="2709" y="163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66" name="Line 764"/>
              <p:cNvSpPr>
                <a:spLocks noChangeShapeType="1"/>
              </p:cNvSpPr>
              <p:nvPr/>
            </p:nvSpPr>
            <p:spPr bwMode="auto">
              <a:xfrm flipV="1">
                <a:off x="2709" y="161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67" name="Line 765"/>
              <p:cNvSpPr>
                <a:spLocks noChangeShapeType="1"/>
              </p:cNvSpPr>
              <p:nvPr/>
            </p:nvSpPr>
            <p:spPr bwMode="auto">
              <a:xfrm flipV="1">
                <a:off x="2709" y="159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68" name="Line 766"/>
              <p:cNvSpPr>
                <a:spLocks noChangeShapeType="1"/>
              </p:cNvSpPr>
              <p:nvPr/>
            </p:nvSpPr>
            <p:spPr bwMode="auto">
              <a:xfrm flipV="1">
                <a:off x="2709" y="158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69" name="Line 767"/>
              <p:cNvSpPr>
                <a:spLocks noChangeShapeType="1"/>
              </p:cNvSpPr>
              <p:nvPr/>
            </p:nvSpPr>
            <p:spPr bwMode="auto">
              <a:xfrm flipV="1">
                <a:off x="2709" y="156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70" name="Line 768"/>
              <p:cNvSpPr>
                <a:spLocks noChangeShapeType="1"/>
              </p:cNvSpPr>
              <p:nvPr/>
            </p:nvSpPr>
            <p:spPr bwMode="auto">
              <a:xfrm flipV="1">
                <a:off x="2709" y="154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71" name="Line 769"/>
              <p:cNvSpPr>
                <a:spLocks noChangeShapeType="1"/>
              </p:cNvSpPr>
              <p:nvPr/>
            </p:nvSpPr>
            <p:spPr bwMode="auto">
              <a:xfrm flipV="1">
                <a:off x="2709" y="152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72" name="Line 770"/>
              <p:cNvSpPr>
                <a:spLocks noChangeShapeType="1"/>
              </p:cNvSpPr>
              <p:nvPr/>
            </p:nvSpPr>
            <p:spPr bwMode="auto">
              <a:xfrm flipV="1">
                <a:off x="2709" y="150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73" name="Line 771"/>
              <p:cNvSpPr>
                <a:spLocks noChangeShapeType="1"/>
              </p:cNvSpPr>
              <p:nvPr/>
            </p:nvSpPr>
            <p:spPr bwMode="auto">
              <a:xfrm flipV="1">
                <a:off x="2709" y="148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74" name="Line 772"/>
              <p:cNvSpPr>
                <a:spLocks noChangeShapeType="1"/>
              </p:cNvSpPr>
              <p:nvPr/>
            </p:nvSpPr>
            <p:spPr bwMode="auto">
              <a:xfrm flipV="1">
                <a:off x="2709" y="146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75" name="Line 773"/>
              <p:cNvSpPr>
                <a:spLocks noChangeShapeType="1"/>
              </p:cNvSpPr>
              <p:nvPr/>
            </p:nvSpPr>
            <p:spPr bwMode="auto">
              <a:xfrm flipV="1">
                <a:off x="2709" y="144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76" name="Line 774"/>
              <p:cNvSpPr>
                <a:spLocks noChangeShapeType="1"/>
              </p:cNvSpPr>
              <p:nvPr/>
            </p:nvSpPr>
            <p:spPr bwMode="auto">
              <a:xfrm flipV="1">
                <a:off x="2709" y="143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77" name="Line 775"/>
              <p:cNvSpPr>
                <a:spLocks noChangeShapeType="1"/>
              </p:cNvSpPr>
              <p:nvPr/>
            </p:nvSpPr>
            <p:spPr bwMode="auto">
              <a:xfrm flipV="1">
                <a:off x="2709" y="141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78" name="Line 776"/>
              <p:cNvSpPr>
                <a:spLocks noChangeShapeType="1"/>
              </p:cNvSpPr>
              <p:nvPr/>
            </p:nvSpPr>
            <p:spPr bwMode="auto">
              <a:xfrm flipV="1">
                <a:off x="2709" y="139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79" name="Line 777"/>
              <p:cNvSpPr>
                <a:spLocks noChangeShapeType="1"/>
              </p:cNvSpPr>
              <p:nvPr/>
            </p:nvSpPr>
            <p:spPr bwMode="auto">
              <a:xfrm flipV="1">
                <a:off x="2709" y="137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80" name="Line 778"/>
              <p:cNvSpPr>
                <a:spLocks noChangeShapeType="1"/>
              </p:cNvSpPr>
              <p:nvPr/>
            </p:nvSpPr>
            <p:spPr bwMode="auto">
              <a:xfrm flipV="1">
                <a:off x="2709" y="135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81" name="Line 779"/>
              <p:cNvSpPr>
                <a:spLocks noChangeShapeType="1"/>
              </p:cNvSpPr>
              <p:nvPr/>
            </p:nvSpPr>
            <p:spPr bwMode="auto">
              <a:xfrm flipV="1">
                <a:off x="2709" y="133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82" name="Line 780"/>
              <p:cNvSpPr>
                <a:spLocks noChangeShapeType="1"/>
              </p:cNvSpPr>
              <p:nvPr/>
            </p:nvSpPr>
            <p:spPr bwMode="auto">
              <a:xfrm flipV="1">
                <a:off x="2709" y="131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83" name="Line 781"/>
              <p:cNvSpPr>
                <a:spLocks noChangeShapeType="1"/>
              </p:cNvSpPr>
              <p:nvPr/>
            </p:nvSpPr>
            <p:spPr bwMode="auto">
              <a:xfrm flipV="1">
                <a:off x="2709" y="129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84" name="Line 782"/>
              <p:cNvSpPr>
                <a:spLocks noChangeShapeType="1"/>
              </p:cNvSpPr>
              <p:nvPr/>
            </p:nvSpPr>
            <p:spPr bwMode="auto">
              <a:xfrm flipV="1">
                <a:off x="2709" y="128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85" name="Line 783"/>
              <p:cNvSpPr>
                <a:spLocks noChangeShapeType="1"/>
              </p:cNvSpPr>
              <p:nvPr/>
            </p:nvSpPr>
            <p:spPr bwMode="auto">
              <a:xfrm flipV="1">
                <a:off x="2709" y="126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86" name="Line 784"/>
              <p:cNvSpPr>
                <a:spLocks noChangeShapeType="1"/>
              </p:cNvSpPr>
              <p:nvPr/>
            </p:nvSpPr>
            <p:spPr bwMode="auto">
              <a:xfrm flipV="1">
                <a:off x="2709" y="124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87" name="Line 785"/>
              <p:cNvSpPr>
                <a:spLocks noChangeShapeType="1"/>
              </p:cNvSpPr>
              <p:nvPr/>
            </p:nvSpPr>
            <p:spPr bwMode="auto">
              <a:xfrm flipV="1">
                <a:off x="2709" y="1224"/>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88" name="Line 786"/>
              <p:cNvSpPr>
                <a:spLocks noChangeShapeType="1"/>
              </p:cNvSpPr>
              <p:nvPr/>
            </p:nvSpPr>
            <p:spPr bwMode="auto">
              <a:xfrm flipV="1">
                <a:off x="2709" y="120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89" name="Line 787"/>
              <p:cNvSpPr>
                <a:spLocks noChangeShapeType="1"/>
              </p:cNvSpPr>
              <p:nvPr/>
            </p:nvSpPr>
            <p:spPr bwMode="auto">
              <a:xfrm flipV="1">
                <a:off x="2709" y="118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90" name="Line 788"/>
              <p:cNvSpPr>
                <a:spLocks noChangeShapeType="1"/>
              </p:cNvSpPr>
              <p:nvPr/>
            </p:nvSpPr>
            <p:spPr bwMode="auto">
              <a:xfrm flipV="1">
                <a:off x="2709" y="116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91" name="Line 789"/>
              <p:cNvSpPr>
                <a:spLocks noChangeShapeType="1"/>
              </p:cNvSpPr>
              <p:nvPr/>
            </p:nvSpPr>
            <p:spPr bwMode="auto">
              <a:xfrm flipV="1">
                <a:off x="2709" y="115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92" name="Line 790"/>
              <p:cNvSpPr>
                <a:spLocks noChangeShapeType="1"/>
              </p:cNvSpPr>
              <p:nvPr/>
            </p:nvSpPr>
            <p:spPr bwMode="auto">
              <a:xfrm flipV="1">
                <a:off x="2709" y="113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93" name="Line 791"/>
              <p:cNvSpPr>
                <a:spLocks noChangeShapeType="1"/>
              </p:cNvSpPr>
              <p:nvPr/>
            </p:nvSpPr>
            <p:spPr bwMode="auto">
              <a:xfrm flipV="1">
                <a:off x="2709" y="111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94" name="Line 792"/>
              <p:cNvSpPr>
                <a:spLocks noChangeShapeType="1"/>
              </p:cNvSpPr>
              <p:nvPr/>
            </p:nvSpPr>
            <p:spPr bwMode="auto">
              <a:xfrm flipV="1">
                <a:off x="2709" y="109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95" name="Line 793"/>
              <p:cNvSpPr>
                <a:spLocks noChangeShapeType="1"/>
              </p:cNvSpPr>
              <p:nvPr/>
            </p:nvSpPr>
            <p:spPr bwMode="auto">
              <a:xfrm flipV="1">
                <a:off x="2709" y="107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96" name="Line 794"/>
              <p:cNvSpPr>
                <a:spLocks noChangeShapeType="1"/>
              </p:cNvSpPr>
              <p:nvPr/>
            </p:nvSpPr>
            <p:spPr bwMode="auto">
              <a:xfrm flipV="1">
                <a:off x="2709" y="105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97" name="Line 795"/>
              <p:cNvSpPr>
                <a:spLocks noChangeShapeType="1"/>
              </p:cNvSpPr>
              <p:nvPr/>
            </p:nvSpPr>
            <p:spPr bwMode="auto">
              <a:xfrm flipV="1">
                <a:off x="3329" y="352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98" name="Line 796"/>
              <p:cNvSpPr>
                <a:spLocks noChangeShapeType="1"/>
              </p:cNvSpPr>
              <p:nvPr/>
            </p:nvSpPr>
            <p:spPr bwMode="auto">
              <a:xfrm flipV="1">
                <a:off x="3329" y="350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199" name="Line 797"/>
              <p:cNvSpPr>
                <a:spLocks noChangeShapeType="1"/>
              </p:cNvSpPr>
              <p:nvPr/>
            </p:nvSpPr>
            <p:spPr bwMode="auto">
              <a:xfrm flipV="1">
                <a:off x="3329" y="348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00" name="Line 798"/>
              <p:cNvSpPr>
                <a:spLocks noChangeShapeType="1"/>
              </p:cNvSpPr>
              <p:nvPr/>
            </p:nvSpPr>
            <p:spPr bwMode="auto">
              <a:xfrm flipV="1">
                <a:off x="3329" y="346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01" name="Line 799"/>
              <p:cNvSpPr>
                <a:spLocks noChangeShapeType="1"/>
              </p:cNvSpPr>
              <p:nvPr/>
            </p:nvSpPr>
            <p:spPr bwMode="auto">
              <a:xfrm flipV="1">
                <a:off x="3329" y="345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02" name="Line 800"/>
              <p:cNvSpPr>
                <a:spLocks noChangeShapeType="1"/>
              </p:cNvSpPr>
              <p:nvPr/>
            </p:nvSpPr>
            <p:spPr bwMode="auto">
              <a:xfrm flipV="1">
                <a:off x="3329" y="343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03" name="Line 801"/>
              <p:cNvSpPr>
                <a:spLocks noChangeShapeType="1"/>
              </p:cNvSpPr>
              <p:nvPr/>
            </p:nvSpPr>
            <p:spPr bwMode="auto">
              <a:xfrm flipV="1">
                <a:off x="3329" y="341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04" name="Line 802"/>
              <p:cNvSpPr>
                <a:spLocks noChangeShapeType="1"/>
              </p:cNvSpPr>
              <p:nvPr/>
            </p:nvSpPr>
            <p:spPr bwMode="auto">
              <a:xfrm flipV="1">
                <a:off x="3329" y="339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05" name="Line 803"/>
              <p:cNvSpPr>
                <a:spLocks noChangeShapeType="1"/>
              </p:cNvSpPr>
              <p:nvPr/>
            </p:nvSpPr>
            <p:spPr bwMode="auto">
              <a:xfrm flipV="1">
                <a:off x="3329" y="337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06" name="Line 804"/>
              <p:cNvSpPr>
                <a:spLocks noChangeShapeType="1"/>
              </p:cNvSpPr>
              <p:nvPr/>
            </p:nvSpPr>
            <p:spPr bwMode="auto">
              <a:xfrm flipV="1">
                <a:off x="3329" y="335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07" name="Line 805"/>
              <p:cNvSpPr>
                <a:spLocks noChangeShapeType="1"/>
              </p:cNvSpPr>
              <p:nvPr/>
            </p:nvSpPr>
            <p:spPr bwMode="auto">
              <a:xfrm flipV="1">
                <a:off x="3329" y="333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08" name="Line 806"/>
              <p:cNvSpPr>
                <a:spLocks noChangeShapeType="1"/>
              </p:cNvSpPr>
              <p:nvPr/>
            </p:nvSpPr>
            <p:spPr bwMode="auto">
              <a:xfrm flipV="1">
                <a:off x="3329" y="332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09" name="Line 807"/>
              <p:cNvSpPr>
                <a:spLocks noChangeShapeType="1"/>
              </p:cNvSpPr>
              <p:nvPr/>
            </p:nvSpPr>
            <p:spPr bwMode="auto">
              <a:xfrm flipV="1">
                <a:off x="3329" y="330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10" name="Line 808"/>
              <p:cNvSpPr>
                <a:spLocks noChangeShapeType="1"/>
              </p:cNvSpPr>
              <p:nvPr/>
            </p:nvSpPr>
            <p:spPr bwMode="auto">
              <a:xfrm flipV="1">
                <a:off x="3329" y="328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11" name="Line 809"/>
              <p:cNvSpPr>
                <a:spLocks noChangeShapeType="1"/>
              </p:cNvSpPr>
              <p:nvPr/>
            </p:nvSpPr>
            <p:spPr bwMode="auto">
              <a:xfrm flipV="1">
                <a:off x="3329" y="326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212" name="Line 810"/>
              <p:cNvSpPr>
                <a:spLocks noChangeShapeType="1"/>
              </p:cNvSpPr>
              <p:nvPr/>
            </p:nvSpPr>
            <p:spPr bwMode="auto">
              <a:xfrm flipV="1">
                <a:off x="3329" y="324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41998" name="Group 811"/>
            <p:cNvGrpSpPr>
              <a:grpSpLocks/>
            </p:cNvGrpSpPr>
            <p:nvPr/>
          </p:nvGrpSpPr>
          <p:grpSpPr bwMode="auto">
            <a:xfrm>
              <a:off x="3329" y="1056"/>
              <a:ext cx="621" cy="2473"/>
              <a:chOff x="3329" y="1056"/>
              <a:chExt cx="621" cy="2473"/>
            </a:xfrm>
          </p:grpSpPr>
          <p:sp>
            <p:nvSpPr>
              <p:cNvPr id="43813" name="Line 812"/>
              <p:cNvSpPr>
                <a:spLocks noChangeShapeType="1"/>
              </p:cNvSpPr>
              <p:nvPr/>
            </p:nvSpPr>
            <p:spPr bwMode="auto">
              <a:xfrm flipV="1">
                <a:off x="3329" y="322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14" name="Line 813"/>
              <p:cNvSpPr>
                <a:spLocks noChangeShapeType="1"/>
              </p:cNvSpPr>
              <p:nvPr/>
            </p:nvSpPr>
            <p:spPr bwMode="auto">
              <a:xfrm flipV="1">
                <a:off x="3329" y="320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15" name="Line 814"/>
              <p:cNvSpPr>
                <a:spLocks noChangeShapeType="1"/>
              </p:cNvSpPr>
              <p:nvPr/>
            </p:nvSpPr>
            <p:spPr bwMode="auto">
              <a:xfrm flipV="1">
                <a:off x="3329" y="318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16" name="Line 815"/>
              <p:cNvSpPr>
                <a:spLocks noChangeShapeType="1"/>
              </p:cNvSpPr>
              <p:nvPr/>
            </p:nvSpPr>
            <p:spPr bwMode="auto">
              <a:xfrm flipV="1">
                <a:off x="3329" y="317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17" name="Line 816"/>
              <p:cNvSpPr>
                <a:spLocks noChangeShapeType="1"/>
              </p:cNvSpPr>
              <p:nvPr/>
            </p:nvSpPr>
            <p:spPr bwMode="auto">
              <a:xfrm flipV="1">
                <a:off x="3329" y="315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18" name="Line 817"/>
              <p:cNvSpPr>
                <a:spLocks noChangeShapeType="1"/>
              </p:cNvSpPr>
              <p:nvPr/>
            </p:nvSpPr>
            <p:spPr bwMode="auto">
              <a:xfrm flipV="1">
                <a:off x="3329" y="313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19" name="Line 818"/>
              <p:cNvSpPr>
                <a:spLocks noChangeShapeType="1"/>
              </p:cNvSpPr>
              <p:nvPr/>
            </p:nvSpPr>
            <p:spPr bwMode="auto">
              <a:xfrm flipV="1">
                <a:off x="3329" y="311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20" name="Line 819"/>
              <p:cNvSpPr>
                <a:spLocks noChangeShapeType="1"/>
              </p:cNvSpPr>
              <p:nvPr/>
            </p:nvSpPr>
            <p:spPr bwMode="auto">
              <a:xfrm flipV="1">
                <a:off x="3329" y="309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21" name="Line 820"/>
              <p:cNvSpPr>
                <a:spLocks noChangeShapeType="1"/>
              </p:cNvSpPr>
              <p:nvPr/>
            </p:nvSpPr>
            <p:spPr bwMode="auto">
              <a:xfrm flipV="1">
                <a:off x="3329" y="307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22" name="Line 821"/>
              <p:cNvSpPr>
                <a:spLocks noChangeShapeType="1"/>
              </p:cNvSpPr>
              <p:nvPr/>
            </p:nvSpPr>
            <p:spPr bwMode="auto">
              <a:xfrm flipV="1">
                <a:off x="3329" y="305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23" name="Line 822"/>
              <p:cNvSpPr>
                <a:spLocks noChangeShapeType="1"/>
              </p:cNvSpPr>
              <p:nvPr/>
            </p:nvSpPr>
            <p:spPr bwMode="auto">
              <a:xfrm flipV="1">
                <a:off x="3329" y="303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24" name="Line 823"/>
              <p:cNvSpPr>
                <a:spLocks noChangeShapeType="1"/>
              </p:cNvSpPr>
              <p:nvPr/>
            </p:nvSpPr>
            <p:spPr bwMode="auto">
              <a:xfrm flipV="1">
                <a:off x="3329" y="302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25" name="Line 824"/>
              <p:cNvSpPr>
                <a:spLocks noChangeShapeType="1"/>
              </p:cNvSpPr>
              <p:nvPr/>
            </p:nvSpPr>
            <p:spPr bwMode="auto">
              <a:xfrm flipV="1">
                <a:off x="3329" y="300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26" name="Line 825"/>
              <p:cNvSpPr>
                <a:spLocks noChangeShapeType="1"/>
              </p:cNvSpPr>
              <p:nvPr/>
            </p:nvSpPr>
            <p:spPr bwMode="auto">
              <a:xfrm flipV="1">
                <a:off x="3329" y="298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27" name="Line 826"/>
              <p:cNvSpPr>
                <a:spLocks noChangeShapeType="1"/>
              </p:cNvSpPr>
              <p:nvPr/>
            </p:nvSpPr>
            <p:spPr bwMode="auto">
              <a:xfrm flipV="1">
                <a:off x="3329" y="2964"/>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28" name="Line 827"/>
              <p:cNvSpPr>
                <a:spLocks noChangeShapeType="1"/>
              </p:cNvSpPr>
              <p:nvPr/>
            </p:nvSpPr>
            <p:spPr bwMode="auto">
              <a:xfrm flipV="1">
                <a:off x="3329" y="294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29" name="Line 828"/>
              <p:cNvSpPr>
                <a:spLocks noChangeShapeType="1"/>
              </p:cNvSpPr>
              <p:nvPr/>
            </p:nvSpPr>
            <p:spPr bwMode="auto">
              <a:xfrm flipV="1">
                <a:off x="3329" y="292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30" name="Line 829"/>
              <p:cNvSpPr>
                <a:spLocks noChangeShapeType="1"/>
              </p:cNvSpPr>
              <p:nvPr/>
            </p:nvSpPr>
            <p:spPr bwMode="auto">
              <a:xfrm flipV="1">
                <a:off x="3329" y="290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31" name="Line 830"/>
              <p:cNvSpPr>
                <a:spLocks noChangeShapeType="1"/>
              </p:cNvSpPr>
              <p:nvPr/>
            </p:nvSpPr>
            <p:spPr bwMode="auto">
              <a:xfrm flipV="1">
                <a:off x="3329" y="288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32" name="Line 831"/>
              <p:cNvSpPr>
                <a:spLocks noChangeShapeType="1"/>
              </p:cNvSpPr>
              <p:nvPr/>
            </p:nvSpPr>
            <p:spPr bwMode="auto">
              <a:xfrm flipV="1">
                <a:off x="3329" y="287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33" name="Line 832"/>
              <p:cNvSpPr>
                <a:spLocks noChangeShapeType="1"/>
              </p:cNvSpPr>
              <p:nvPr/>
            </p:nvSpPr>
            <p:spPr bwMode="auto">
              <a:xfrm flipV="1">
                <a:off x="3329" y="285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34" name="Line 833"/>
              <p:cNvSpPr>
                <a:spLocks noChangeShapeType="1"/>
              </p:cNvSpPr>
              <p:nvPr/>
            </p:nvSpPr>
            <p:spPr bwMode="auto">
              <a:xfrm flipV="1">
                <a:off x="3329" y="283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35" name="Line 834"/>
              <p:cNvSpPr>
                <a:spLocks noChangeShapeType="1"/>
              </p:cNvSpPr>
              <p:nvPr/>
            </p:nvSpPr>
            <p:spPr bwMode="auto">
              <a:xfrm flipV="1">
                <a:off x="3329" y="281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36" name="Line 835"/>
              <p:cNvSpPr>
                <a:spLocks noChangeShapeType="1"/>
              </p:cNvSpPr>
              <p:nvPr/>
            </p:nvSpPr>
            <p:spPr bwMode="auto">
              <a:xfrm flipV="1">
                <a:off x="3329" y="279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37" name="Line 836"/>
              <p:cNvSpPr>
                <a:spLocks noChangeShapeType="1"/>
              </p:cNvSpPr>
              <p:nvPr/>
            </p:nvSpPr>
            <p:spPr bwMode="auto">
              <a:xfrm flipV="1">
                <a:off x="3329" y="277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38" name="Line 837"/>
              <p:cNvSpPr>
                <a:spLocks noChangeShapeType="1"/>
              </p:cNvSpPr>
              <p:nvPr/>
            </p:nvSpPr>
            <p:spPr bwMode="auto">
              <a:xfrm flipV="1">
                <a:off x="3329" y="275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39" name="Line 838"/>
              <p:cNvSpPr>
                <a:spLocks noChangeShapeType="1"/>
              </p:cNvSpPr>
              <p:nvPr/>
            </p:nvSpPr>
            <p:spPr bwMode="auto">
              <a:xfrm flipV="1">
                <a:off x="3329" y="274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40" name="Line 839"/>
              <p:cNvSpPr>
                <a:spLocks noChangeShapeType="1"/>
              </p:cNvSpPr>
              <p:nvPr/>
            </p:nvSpPr>
            <p:spPr bwMode="auto">
              <a:xfrm flipV="1">
                <a:off x="3329" y="272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41" name="Line 840"/>
              <p:cNvSpPr>
                <a:spLocks noChangeShapeType="1"/>
              </p:cNvSpPr>
              <p:nvPr/>
            </p:nvSpPr>
            <p:spPr bwMode="auto">
              <a:xfrm flipV="1">
                <a:off x="3329" y="270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42" name="Line 841"/>
              <p:cNvSpPr>
                <a:spLocks noChangeShapeType="1"/>
              </p:cNvSpPr>
              <p:nvPr/>
            </p:nvSpPr>
            <p:spPr bwMode="auto">
              <a:xfrm flipV="1">
                <a:off x="3329" y="268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43" name="Line 842"/>
              <p:cNvSpPr>
                <a:spLocks noChangeShapeType="1"/>
              </p:cNvSpPr>
              <p:nvPr/>
            </p:nvSpPr>
            <p:spPr bwMode="auto">
              <a:xfrm flipV="1">
                <a:off x="3329" y="266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44" name="Line 843"/>
              <p:cNvSpPr>
                <a:spLocks noChangeShapeType="1"/>
              </p:cNvSpPr>
              <p:nvPr/>
            </p:nvSpPr>
            <p:spPr bwMode="auto">
              <a:xfrm flipV="1">
                <a:off x="3329" y="264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45" name="Line 844"/>
              <p:cNvSpPr>
                <a:spLocks noChangeShapeType="1"/>
              </p:cNvSpPr>
              <p:nvPr/>
            </p:nvSpPr>
            <p:spPr bwMode="auto">
              <a:xfrm flipV="1">
                <a:off x="3329" y="262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46" name="Line 845"/>
              <p:cNvSpPr>
                <a:spLocks noChangeShapeType="1"/>
              </p:cNvSpPr>
              <p:nvPr/>
            </p:nvSpPr>
            <p:spPr bwMode="auto">
              <a:xfrm flipV="1">
                <a:off x="3329" y="260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47" name="Line 846"/>
              <p:cNvSpPr>
                <a:spLocks noChangeShapeType="1"/>
              </p:cNvSpPr>
              <p:nvPr/>
            </p:nvSpPr>
            <p:spPr bwMode="auto">
              <a:xfrm flipV="1">
                <a:off x="3329" y="259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48" name="Line 847"/>
              <p:cNvSpPr>
                <a:spLocks noChangeShapeType="1"/>
              </p:cNvSpPr>
              <p:nvPr/>
            </p:nvSpPr>
            <p:spPr bwMode="auto">
              <a:xfrm flipV="1">
                <a:off x="3329" y="257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49" name="Line 848"/>
              <p:cNvSpPr>
                <a:spLocks noChangeShapeType="1"/>
              </p:cNvSpPr>
              <p:nvPr/>
            </p:nvSpPr>
            <p:spPr bwMode="auto">
              <a:xfrm flipV="1">
                <a:off x="3329" y="255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50" name="Line 849"/>
              <p:cNvSpPr>
                <a:spLocks noChangeShapeType="1"/>
              </p:cNvSpPr>
              <p:nvPr/>
            </p:nvSpPr>
            <p:spPr bwMode="auto">
              <a:xfrm flipV="1">
                <a:off x="3329" y="253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51" name="Line 850"/>
              <p:cNvSpPr>
                <a:spLocks noChangeShapeType="1"/>
              </p:cNvSpPr>
              <p:nvPr/>
            </p:nvSpPr>
            <p:spPr bwMode="auto">
              <a:xfrm flipV="1">
                <a:off x="3329" y="251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52" name="Line 851"/>
              <p:cNvSpPr>
                <a:spLocks noChangeShapeType="1"/>
              </p:cNvSpPr>
              <p:nvPr/>
            </p:nvSpPr>
            <p:spPr bwMode="auto">
              <a:xfrm flipV="1">
                <a:off x="3329" y="249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53" name="Line 852"/>
              <p:cNvSpPr>
                <a:spLocks noChangeShapeType="1"/>
              </p:cNvSpPr>
              <p:nvPr/>
            </p:nvSpPr>
            <p:spPr bwMode="auto">
              <a:xfrm flipV="1">
                <a:off x="3329" y="247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54" name="Line 853"/>
              <p:cNvSpPr>
                <a:spLocks noChangeShapeType="1"/>
              </p:cNvSpPr>
              <p:nvPr/>
            </p:nvSpPr>
            <p:spPr bwMode="auto">
              <a:xfrm flipV="1">
                <a:off x="3329" y="245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55" name="Line 854"/>
              <p:cNvSpPr>
                <a:spLocks noChangeShapeType="1"/>
              </p:cNvSpPr>
              <p:nvPr/>
            </p:nvSpPr>
            <p:spPr bwMode="auto">
              <a:xfrm flipV="1">
                <a:off x="3329" y="244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56" name="Line 855"/>
              <p:cNvSpPr>
                <a:spLocks noChangeShapeType="1"/>
              </p:cNvSpPr>
              <p:nvPr/>
            </p:nvSpPr>
            <p:spPr bwMode="auto">
              <a:xfrm flipV="1">
                <a:off x="3329" y="242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57" name="Line 856"/>
              <p:cNvSpPr>
                <a:spLocks noChangeShapeType="1"/>
              </p:cNvSpPr>
              <p:nvPr/>
            </p:nvSpPr>
            <p:spPr bwMode="auto">
              <a:xfrm flipV="1">
                <a:off x="3329" y="240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58" name="Line 857"/>
              <p:cNvSpPr>
                <a:spLocks noChangeShapeType="1"/>
              </p:cNvSpPr>
              <p:nvPr/>
            </p:nvSpPr>
            <p:spPr bwMode="auto">
              <a:xfrm flipV="1">
                <a:off x="3329" y="2384"/>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59" name="Line 858"/>
              <p:cNvSpPr>
                <a:spLocks noChangeShapeType="1"/>
              </p:cNvSpPr>
              <p:nvPr/>
            </p:nvSpPr>
            <p:spPr bwMode="auto">
              <a:xfrm flipV="1">
                <a:off x="3329" y="236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60" name="Line 859"/>
              <p:cNvSpPr>
                <a:spLocks noChangeShapeType="1"/>
              </p:cNvSpPr>
              <p:nvPr/>
            </p:nvSpPr>
            <p:spPr bwMode="auto">
              <a:xfrm flipV="1">
                <a:off x="3329" y="234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61" name="Line 860"/>
              <p:cNvSpPr>
                <a:spLocks noChangeShapeType="1"/>
              </p:cNvSpPr>
              <p:nvPr/>
            </p:nvSpPr>
            <p:spPr bwMode="auto">
              <a:xfrm flipV="1">
                <a:off x="3329" y="232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62" name="Line 861"/>
              <p:cNvSpPr>
                <a:spLocks noChangeShapeType="1"/>
              </p:cNvSpPr>
              <p:nvPr/>
            </p:nvSpPr>
            <p:spPr bwMode="auto">
              <a:xfrm flipV="1">
                <a:off x="3329" y="230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63" name="Line 862"/>
              <p:cNvSpPr>
                <a:spLocks noChangeShapeType="1"/>
              </p:cNvSpPr>
              <p:nvPr/>
            </p:nvSpPr>
            <p:spPr bwMode="auto">
              <a:xfrm flipV="1">
                <a:off x="3329" y="229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64" name="Line 863"/>
              <p:cNvSpPr>
                <a:spLocks noChangeShapeType="1"/>
              </p:cNvSpPr>
              <p:nvPr/>
            </p:nvSpPr>
            <p:spPr bwMode="auto">
              <a:xfrm flipV="1">
                <a:off x="3329" y="227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65" name="Line 864"/>
              <p:cNvSpPr>
                <a:spLocks noChangeShapeType="1"/>
              </p:cNvSpPr>
              <p:nvPr/>
            </p:nvSpPr>
            <p:spPr bwMode="auto">
              <a:xfrm flipV="1">
                <a:off x="3329" y="225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66" name="Line 865"/>
              <p:cNvSpPr>
                <a:spLocks noChangeShapeType="1"/>
              </p:cNvSpPr>
              <p:nvPr/>
            </p:nvSpPr>
            <p:spPr bwMode="auto">
              <a:xfrm flipV="1">
                <a:off x="3329" y="223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67" name="Line 866"/>
              <p:cNvSpPr>
                <a:spLocks noChangeShapeType="1"/>
              </p:cNvSpPr>
              <p:nvPr/>
            </p:nvSpPr>
            <p:spPr bwMode="auto">
              <a:xfrm flipV="1">
                <a:off x="3329" y="221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68" name="Line 867"/>
              <p:cNvSpPr>
                <a:spLocks noChangeShapeType="1"/>
              </p:cNvSpPr>
              <p:nvPr/>
            </p:nvSpPr>
            <p:spPr bwMode="auto">
              <a:xfrm flipV="1">
                <a:off x="3329" y="219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69" name="Line 868"/>
              <p:cNvSpPr>
                <a:spLocks noChangeShapeType="1"/>
              </p:cNvSpPr>
              <p:nvPr/>
            </p:nvSpPr>
            <p:spPr bwMode="auto">
              <a:xfrm flipV="1">
                <a:off x="3329" y="217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70" name="Line 869"/>
              <p:cNvSpPr>
                <a:spLocks noChangeShapeType="1"/>
              </p:cNvSpPr>
              <p:nvPr/>
            </p:nvSpPr>
            <p:spPr bwMode="auto">
              <a:xfrm flipV="1">
                <a:off x="3329" y="216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71" name="Line 870"/>
              <p:cNvSpPr>
                <a:spLocks noChangeShapeType="1"/>
              </p:cNvSpPr>
              <p:nvPr/>
            </p:nvSpPr>
            <p:spPr bwMode="auto">
              <a:xfrm flipV="1">
                <a:off x="3329" y="214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72" name="Line 871"/>
              <p:cNvSpPr>
                <a:spLocks noChangeShapeType="1"/>
              </p:cNvSpPr>
              <p:nvPr/>
            </p:nvSpPr>
            <p:spPr bwMode="auto">
              <a:xfrm flipV="1">
                <a:off x="3329" y="212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73" name="Line 872"/>
              <p:cNvSpPr>
                <a:spLocks noChangeShapeType="1"/>
              </p:cNvSpPr>
              <p:nvPr/>
            </p:nvSpPr>
            <p:spPr bwMode="auto">
              <a:xfrm flipV="1">
                <a:off x="3329" y="210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74" name="Line 873"/>
              <p:cNvSpPr>
                <a:spLocks noChangeShapeType="1"/>
              </p:cNvSpPr>
              <p:nvPr/>
            </p:nvSpPr>
            <p:spPr bwMode="auto">
              <a:xfrm flipV="1">
                <a:off x="3329" y="208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75" name="Line 874"/>
              <p:cNvSpPr>
                <a:spLocks noChangeShapeType="1"/>
              </p:cNvSpPr>
              <p:nvPr/>
            </p:nvSpPr>
            <p:spPr bwMode="auto">
              <a:xfrm flipV="1">
                <a:off x="3329" y="206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76" name="Line 875"/>
              <p:cNvSpPr>
                <a:spLocks noChangeShapeType="1"/>
              </p:cNvSpPr>
              <p:nvPr/>
            </p:nvSpPr>
            <p:spPr bwMode="auto">
              <a:xfrm flipV="1">
                <a:off x="3329" y="204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77" name="Line 876"/>
              <p:cNvSpPr>
                <a:spLocks noChangeShapeType="1"/>
              </p:cNvSpPr>
              <p:nvPr/>
            </p:nvSpPr>
            <p:spPr bwMode="auto">
              <a:xfrm flipV="1">
                <a:off x="3329" y="202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78" name="Line 877"/>
              <p:cNvSpPr>
                <a:spLocks noChangeShapeType="1"/>
              </p:cNvSpPr>
              <p:nvPr/>
            </p:nvSpPr>
            <p:spPr bwMode="auto">
              <a:xfrm flipV="1">
                <a:off x="3329" y="201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79" name="Line 878"/>
              <p:cNvSpPr>
                <a:spLocks noChangeShapeType="1"/>
              </p:cNvSpPr>
              <p:nvPr/>
            </p:nvSpPr>
            <p:spPr bwMode="auto">
              <a:xfrm flipV="1">
                <a:off x="3329" y="199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80" name="Line 879"/>
              <p:cNvSpPr>
                <a:spLocks noChangeShapeType="1"/>
              </p:cNvSpPr>
              <p:nvPr/>
            </p:nvSpPr>
            <p:spPr bwMode="auto">
              <a:xfrm flipV="1">
                <a:off x="3329" y="197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81" name="Line 880"/>
              <p:cNvSpPr>
                <a:spLocks noChangeShapeType="1"/>
              </p:cNvSpPr>
              <p:nvPr/>
            </p:nvSpPr>
            <p:spPr bwMode="auto">
              <a:xfrm flipV="1">
                <a:off x="3329" y="195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82" name="Line 881"/>
              <p:cNvSpPr>
                <a:spLocks noChangeShapeType="1"/>
              </p:cNvSpPr>
              <p:nvPr/>
            </p:nvSpPr>
            <p:spPr bwMode="auto">
              <a:xfrm flipV="1">
                <a:off x="3329" y="193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83" name="Line 882"/>
              <p:cNvSpPr>
                <a:spLocks noChangeShapeType="1"/>
              </p:cNvSpPr>
              <p:nvPr/>
            </p:nvSpPr>
            <p:spPr bwMode="auto">
              <a:xfrm flipV="1">
                <a:off x="3329" y="191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84" name="Line 883"/>
              <p:cNvSpPr>
                <a:spLocks noChangeShapeType="1"/>
              </p:cNvSpPr>
              <p:nvPr/>
            </p:nvSpPr>
            <p:spPr bwMode="auto">
              <a:xfrm flipV="1">
                <a:off x="3329" y="189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85" name="Line 884"/>
              <p:cNvSpPr>
                <a:spLocks noChangeShapeType="1"/>
              </p:cNvSpPr>
              <p:nvPr/>
            </p:nvSpPr>
            <p:spPr bwMode="auto">
              <a:xfrm flipV="1">
                <a:off x="3329" y="187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86" name="Line 885"/>
              <p:cNvSpPr>
                <a:spLocks noChangeShapeType="1"/>
              </p:cNvSpPr>
              <p:nvPr/>
            </p:nvSpPr>
            <p:spPr bwMode="auto">
              <a:xfrm flipV="1">
                <a:off x="3329" y="186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87" name="Line 886"/>
              <p:cNvSpPr>
                <a:spLocks noChangeShapeType="1"/>
              </p:cNvSpPr>
              <p:nvPr/>
            </p:nvSpPr>
            <p:spPr bwMode="auto">
              <a:xfrm flipV="1">
                <a:off x="3329" y="184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88" name="Line 887"/>
              <p:cNvSpPr>
                <a:spLocks noChangeShapeType="1"/>
              </p:cNvSpPr>
              <p:nvPr/>
            </p:nvSpPr>
            <p:spPr bwMode="auto">
              <a:xfrm flipV="1">
                <a:off x="3329" y="182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89" name="Line 888"/>
              <p:cNvSpPr>
                <a:spLocks noChangeShapeType="1"/>
              </p:cNvSpPr>
              <p:nvPr/>
            </p:nvSpPr>
            <p:spPr bwMode="auto">
              <a:xfrm flipV="1">
                <a:off x="3329" y="1804"/>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90" name="Line 889"/>
              <p:cNvSpPr>
                <a:spLocks noChangeShapeType="1"/>
              </p:cNvSpPr>
              <p:nvPr/>
            </p:nvSpPr>
            <p:spPr bwMode="auto">
              <a:xfrm flipV="1">
                <a:off x="3329" y="178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91" name="Line 890"/>
              <p:cNvSpPr>
                <a:spLocks noChangeShapeType="1"/>
              </p:cNvSpPr>
              <p:nvPr/>
            </p:nvSpPr>
            <p:spPr bwMode="auto">
              <a:xfrm flipV="1">
                <a:off x="3329" y="176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92" name="Line 891"/>
              <p:cNvSpPr>
                <a:spLocks noChangeShapeType="1"/>
              </p:cNvSpPr>
              <p:nvPr/>
            </p:nvSpPr>
            <p:spPr bwMode="auto">
              <a:xfrm flipV="1">
                <a:off x="3329" y="174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93" name="Line 892"/>
              <p:cNvSpPr>
                <a:spLocks noChangeShapeType="1"/>
              </p:cNvSpPr>
              <p:nvPr/>
            </p:nvSpPr>
            <p:spPr bwMode="auto">
              <a:xfrm flipV="1">
                <a:off x="3329" y="173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94" name="Line 893"/>
              <p:cNvSpPr>
                <a:spLocks noChangeShapeType="1"/>
              </p:cNvSpPr>
              <p:nvPr/>
            </p:nvSpPr>
            <p:spPr bwMode="auto">
              <a:xfrm flipV="1">
                <a:off x="3329" y="171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95" name="Line 894"/>
              <p:cNvSpPr>
                <a:spLocks noChangeShapeType="1"/>
              </p:cNvSpPr>
              <p:nvPr/>
            </p:nvSpPr>
            <p:spPr bwMode="auto">
              <a:xfrm flipV="1">
                <a:off x="3329" y="169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96" name="Line 895"/>
              <p:cNvSpPr>
                <a:spLocks noChangeShapeType="1"/>
              </p:cNvSpPr>
              <p:nvPr/>
            </p:nvSpPr>
            <p:spPr bwMode="auto">
              <a:xfrm flipV="1">
                <a:off x="3329" y="167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97" name="Line 896"/>
              <p:cNvSpPr>
                <a:spLocks noChangeShapeType="1"/>
              </p:cNvSpPr>
              <p:nvPr/>
            </p:nvSpPr>
            <p:spPr bwMode="auto">
              <a:xfrm flipV="1">
                <a:off x="3329" y="165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98" name="Line 897"/>
              <p:cNvSpPr>
                <a:spLocks noChangeShapeType="1"/>
              </p:cNvSpPr>
              <p:nvPr/>
            </p:nvSpPr>
            <p:spPr bwMode="auto">
              <a:xfrm flipV="1">
                <a:off x="3329" y="163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99" name="Line 898"/>
              <p:cNvSpPr>
                <a:spLocks noChangeShapeType="1"/>
              </p:cNvSpPr>
              <p:nvPr/>
            </p:nvSpPr>
            <p:spPr bwMode="auto">
              <a:xfrm flipV="1">
                <a:off x="3329" y="161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00" name="Line 899"/>
              <p:cNvSpPr>
                <a:spLocks noChangeShapeType="1"/>
              </p:cNvSpPr>
              <p:nvPr/>
            </p:nvSpPr>
            <p:spPr bwMode="auto">
              <a:xfrm flipV="1">
                <a:off x="3329" y="159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01" name="Line 900"/>
              <p:cNvSpPr>
                <a:spLocks noChangeShapeType="1"/>
              </p:cNvSpPr>
              <p:nvPr/>
            </p:nvSpPr>
            <p:spPr bwMode="auto">
              <a:xfrm flipV="1">
                <a:off x="3329" y="158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02" name="Line 901"/>
              <p:cNvSpPr>
                <a:spLocks noChangeShapeType="1"/>
              </p:cNvSpPr>
              <p:nvPr/>
            </p:nvSpPr>
            <p:spPr bwMode="auto">
              <a:xfrm flipV="1">
                <a:off x="3329" y="156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03" name="Line 902"/>
              <p:cNvSpPr>
                <a:spLocks noChangeShapeType="1"/>
              </p:cNvSpPr>
              <p:nvPr/>
            </p:nvSpPr>
            <p:spPr bwMode="auto">
              <a:xfrm flipV="1">
                <a:off x="3329" y="154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04" name="Line 903"/>
              <p:cNvSpPr>
                <a:spLocks noChangeShapeType="1"/>
              </p:cNvSpPr>
              <p:nvPr/>
            </p:nvSpPr>
            <p:spPr bwMode="auto">
              <a:xfrm flipV="1">
                <a:off x="3329" y="152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05" name="Line 904"/>
              <p:cNvSpPr>
                <a:spLocks noChangeShapeType="1"/>
              </p:cNvSpPr>
              <p:nvPr/>
            </p:nvSpPr>
            <p:spPr bwMode="auto">
              <a:xfrm flipV="1">
                <a:off x="3329" y="150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06" name="Line 905"/>
              <p:cNvSpPr>
                <a:spLocks noChangeShapeType="1"/>
              </p:cNvSpPr>
              <p:nvPr/>
            </p:nvSpPr>
            <p:spPr bwMode="auto">
              <a:xfrm flipV="1">
                <a:off x="3329" y="148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07" name="Line 906"/>
              <p:cNvSpPr>
                <a:spLocks noChangeShapeType="1"/>
              </p:cNvSpPr>
              <p:nvPr/>
            </p:nvSpPr>
            <p:spPr bwMode="auto">
              <a:xfrm flipV="1">
                <a:off x="3329" y="146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08" name="Line 907"/>
              <p:cNvSpPr>
                <a:spLocks noChangeShapeType="1"/>
              </p:cNvSpPr>
              <p:nvPr/>
            </p:nvSpPr>
            <p:spPr bwMode="auto">
              <a:xfrm flipV="1">
                <a:off x="3329" y="144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09" name="Line 908"/>
              <p:cNvSpPr>
                <a:spLocks noChangeShapeType="1"/>
              </p:cNvSpPr>
              <p:nvPr/>
            </p:nvSpPr>
            <p:spPr bwMode="auto">
              <a:xfrm flipV="1">
                <a:off x="3329" y="143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10" name="Line 909"/>
              <p:cNvSpPr>
                <a:spLocks noChangeShapeType="1"/>
              </p:cNvSpPr>
              <p:nvPr/>
            </p:nvSpPr>
            <p:spPr bwMode="auto">
              <a:xfrm flipV="1">
                <a:off x="3329" y="141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11" name="Line 910"/>
              <p:cNvSpPr>
                <a:spLocks noChangeShapeType="1"/>
              </p:cNvSpPr>
              <p:nvPr/>
            </p:nvSpPr>
            <p:spPr bwMode="auto">
              <a:xfrm flipV="1">
                <a:off x="3329" y="139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12" name="Line 911"/>
              <p:cNvSpPr>
                <a:spLocks noChangeShapeType="1"/>
              </p:cNvSpPr>
              <p:nvPr/>
            </p:nvSpPr>
            <p:spPr bwMode="auto">
              <a:xfrm flipV="1">
                <a:off x="3329" y="137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13" name="Line 912"/>
              <p:cNvSpPr>
                <a:spLocks noChangeShapeType="1"/>
              </p:cNvSpPr>
              <p:nvPr/>
            </p:nvSpPr>
            <p:spPr bwMode="auto">
              <a:xfrm flipV="1">
                <a:off x="3329" y="135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14" name="Line 913"/>
              <p:cNvSpPr>
                <a:spLocks noChangeShapeType="1"/>
              </p:cNvSpPr>
              <p:nvPr/>
            </p:nvSpPr>
            <p:spPr bwMode="auto">
              <a:xfrm flipV="1">
                <a:off x="3329" y="133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15" name="Line 914"/>
              <p:cNvSpPr>
                <a:spLocks noChangeShapeType="1"/>
              </p:cNvSpPr>
              <p:nvPr/>
            </p:nvSpPr>
            <p:spPr bwMode="auto">
              <a:xfrm flipV="1">
                <a:off x="3329" y="131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16" name="Line 915"/>
              <p:cNvSpPr>
                <a:spLocks noChangeShapeType="1"/>
              </p:cNvSpPr>
              <p:nvPr/>
            </p:nvSpPr>
            <p:spPr bwMode="auto">
              <a:xfrm flipV="1">
                <a:off x="3329" y="129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17" name="Line 916"/>
              <p:cNvSpPr>
                <a:spLocks noChangeShapeType="1"/>
              </p:cNvSpPr>
              <p:nvPr/>
            </p:nvSpPr>
            <p:spPr bwMode="auto">
              <a:xfrm flipV="1">
                <a:off x="3329" y="128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18" name="Line 917"/>
              <p:cNvSpPr>
                <a:spLocks noChangeShapeType="1"/>
              </p:cNvSpPr>
              <p:nvPr/>
            </p:nvSpPr>
            <p:spPr bwMode="auto">
              <a:xfrm flipV="1">
                <a:off x="3329" y="126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19" name="Line 918"/>
              <p:cNvSpPr>
                <a:spLocks noChangeShapeType="1"/>
              </p:cNvSpPr>
              <p:nvPr/>
            </p:nvSpPr>
            <p:spPr bwMode="auto">
              <a:xfrm flipV="1">
                <a:off x="3329" y="124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20" name="Line 919"/>
              <p:cNvSpPr>
                <a:spLocks noChangeShapeType="1"/>
              </p:cNvSpPr>
              <p:nvPr/>
            </p:nvSpPr>
            <p:spPr bwMode="auto">
              <a:xfrm flipV="1">
                <a:off x="3329" y="1224"/>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21" name="Line 920"/>
              <p:cNvSpPr>
                <a:spLocks noChangeShapeType="1"/>
              </p:cNvSpPr>
              <p:nvPr/>
            </p:nvSpPr>
            <p:spPr bwMode="auto">
              <a:xfrm flipV="1">
                <a:off x="3329" y="120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22" name="Line 921"/>
              <p:cNvSpPr>
                <a:spLocks noChangeShapeType="1"/>
              </p:cNvSpPr>
              <p:nvPr/>
            </p:nvSpPr>
            <p:spPr bwMode="auto">
              <a:xfrm flipV="1">
                <a:off x="3329" y="118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23" name="Line 922"/>
              <p:cNvSpPr>
                <a:spLocks noChangeShapeType="1"/>
              </p:cNvSpPr>
              <p:nvPr/>
            </p:nvSpPr>
            <p:spPr bwMode="auto">
              <a:xfrm flipV="1">
                <a:off x="3329" y="116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24" name="Line 923"/>
              <p:cNvSpPr>
                <a:spLocks noChangeShapeType="1"/>
              </p:cNvSpPr>
              <p:nvPr/>
            </p:nvSpPr>
            <p:spPr bwMode="auto">
              <a:xfrm flipV="1">
                <a:off x="3329" y="115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25" name="Line 924"/>
              <p:cNvSpPr>
                <a:spLocks noChangeShapeType="1"/>
              </p:cNvSpPr>
              <p:nvPr/>
            </p:nvSpPr>
            <p:spPr bwMode="auto">
              <a:xfrm flipV="1">
                <a:off x="3329" y="113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26" name="Line 925"/>
              <p:cNvSpPr>
                <a:spLocks noChangeShapeType="1"/>
              </p:cNvSpPr>
              <p:nvPr/>
            </p:nvSpPr>
            <p:spPr bwMode="auto">
              <a:xfrm flipV="1">
                <a:off x="3329" y="111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27" name="Line 926"/>
              <p:cNvSpPr>
                <a:spLocks noChangeShapeType="1"/>
              </p:cNvSpPr>
              <p:nvPr/>
            </p:nvSpPr>
            <p:spPr bwMode="auto">
              <a:xfrm flipV="1">
                <a:off x="3329" y="109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28" name="Line 927"/>
              <p:cNvSpPr>
                <a:spLocks noChangeShapeType="1"/>
              </p:cNvSpPr>
              <p:nvPr/>
            </p:nvSpPr>
            <p:spPr bwMode="auto">
              <a:xfrm flipV="1">
                <a:off x="3329" y="107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29" name="Line 928"/>
              <p:cNvSpPr>
                <a:spLocks noChangeShapeType="1"/>
              </p:cNvSpPr>
              <p:nvPr/>
            </p:nvSpPr>
            <p:spPr bwMode="auto">
              <a:xfrm flipV="1">
                <a:off x="3329" y="105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30" name="Line 929"/>
              <p:cNvSpPr>
                <a:spLocks noChangeShapeType="1"/>
              </p:cNvSpPr>
              <p:nvPr/>
            </p:nvSpPr>
            <p:spPr bwMode="auto">
              <a:xfrm flipV="1">
                <a:off x="3949" y="352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31" name="Line 930"/>
              <p:cNvSpPr>
                <a:spLocks noChangeShapeType="1"/>
              </p:cNvSpPr>
              <p:nvPr/>
            </p:nvSpPr>
            <p:spPr bwMode="auto">
              <a:xfrm flipV="1">
                <a:off x="3949" y="350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32" name="Line 931"/>
              <p:cNvSpPr>
                <a:spLocks noChangeShapeType="1"/>
              </p:cNvSpPr>
              <p:nvPr/>
            </p:nvSpPr>
            <p:spPr bwMode="auto">
              <a:xfrm flipV="1">
                <a:off x="3949" y="348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33" name="Line 932"/>
              <p:cNvSpPr>
                <a:spLocks noChangeShapeType="1"/>
              </p:cNvSpPr>
              <p:nvPr/>
            </p:nvSpPr>
            <p:spPr bwMode="auto">
              <a:xfrm flipV="1">
                <a:off x="3949" y="346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34" name="Line 933"/>
              <p:cNvSpPr>
                <a:spLocks noChangeShapeType="1"/>
              </p:cNvSpPr>
              <p:nvPr/>
            </p:nvSpPr>
            <p:spPr bwMode="auto">
              <a:xfrm flipV="1">
                <a:off x="3949" y="345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35" name="Line 934"/>
              <p:cNvSpPr>
                <a:spLocks noChangeShapeType="1"/>
              </p:cNvSpPr>
              <p:nvPr/>
            </p:nvSpPr>
            <p:spPr bwMode="auto">
              <a:xfrm flipV="1">
                <a:off x="3949" y="343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36" name="Line 935"/>
              <p:cNvSpPr>
                <a:spLocks noChangeShapeType="1"/>
              </p:cNvSpPr>
              <p:nvPr/>
            </p:nvSpPr>
            <p:spPr bwMode="auto">
              <a:xfrm flipV="1">
                <a:off x="3949" y="341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37" name="Line 936"/>
              <p:cNvSpPr>
                <a:spLocks noChangeShapeType="1"/>
              </p:cNvSpPr>
              <p:nvPr/>
            </p:nvSpPr>
            <p:spPr bwMode="auto">
              <a:xfrm flipV="1">
                <a:off x="3949" y="339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38" name="Line 937"/>
              <p:cNvSpPr>
                <a:spLocks noChangeShapeType="1"/>
              </p:cNvSpPr>
              <p:nvPr/>
            </p:nvSpPr>
            <p:spPr bwMode="auto">
              <a:xfrm flipV="1">
                <a:off x="3949" y="337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39" name="Line 938"/>
              <p:cNvSpPr>
                <a:spLocks noChangeShapeType="1"/>
              </p:cNvSpPr>
              <p:nvPr/>
            </p:nvSpPr>
            <p:spPr bwMode="auto">
              <a:xfrm flipV="1">
                <a:off x="3949" y="335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40" name="Line 939"/>
              <p:cNvSpPr>
                <a:spLocks noChangeShapeType="1"/>
              </p:cNvSpPr>
              <p:nvPr/>
            </p:nvSpPr>
            <p:spPr bwMode="auto">
              <a:xfrm flipV="1">
                <a:off x="3949" y="333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41" name="Line 940"/>
              <p:cNvSpPr>
                <a:spLocks noChangeShapeType="1"/>
              </p:cNvSpPr>
              <p:nvPr/>
            </p:nvSpPr>
            <p:spPr bwMode="auto">
              <a:xfrm flipV="1">
                <a:off x="3949" y="332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42" name="Line 941"/>
              <p:cNvSpPr>
                <a:spLocks noChangeShapeType="1"/>
              </p:cNvSpPr>
              <p:nvPr/>
            </p:nvSpPr>
            <p:spPr bwMode="auto">
              <a:xfrm flipV="1">
                <a:off x="3949" y="330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43" name="Line 942"/>
              <p:cNvSpPr>
                <a:spLocks noChangeShapeType="1"/>
              </p:cNvSpPr>
              <p:nvPr/>
            </p:nvSpPr>
            <p:spPr bwMode="auto">
              <a:xfrm flipV="1">
                <a:off x="3949" y="328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44" name="Line 943"/>
              <p:cNvSpPr>
                <a:spLocks noChangeShapeType="1"/>
              </p:cNvSpPr>
              <p:nvPr/>
            </p:nvSpPr>
            <p:spPr bwMode="auto">
              <a:xfrm flipV="1">
                <a:off x="3949" y="326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45" name="Line 944"/>
              <p:cNvSpPr>
                <a:spLocks noChangeShapeType="1"/>
              </p:cNvSpPr>
              <p:nvPr/>
            </p:nvSpPr>
            <p:spPr bwMode="auto">
              <a:xfrm flipV="1">
                <a:off x="3949" y="324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46" name="Line 945"/>
              <p:cNvSpPr>
                <a:spLocks noChangeShapeType="1"/>
              </p:cNvSpPr>
              <p:nvPr/>
            </p:nvSpPr>
            <p:spPr bwMode="auto">
              <a:xfrm flipV="1">
                <a:off x="3949" y="322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47" name="Line 946"/>
              <p:cNvSpPr>
                <a:spLocks noChangeShapeType="1"/>
              </p:cNvSpPr>
              <p:nvPr/>
            </p:nvSpPr>
            <p:spPr bwMode="auto">
              <a:xfrm flipV="1">
                <a:off x="3949" y="320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48" name="Line 947"/>
              <p:cNvSpPr>
                <a:spLocks noChangeShapeType="1"/>
              </p:cNvSpPr>
              <p:nvPr/>
            </p:nvSpPr>
            <p:spPr bwMode="auto">
              <a:xfrm flipV="1">
                <a:off x="3949" y="318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49" name="Line 948"/>
              <p:cNvSpPr>
                <a:spLocks noChangeShapeType="1"/>
              </p:cNvSpPr>
              <p:nvPr/>
            </p:nvSpPr>
            <p:spPr bwMode="auto">
              <a:xfrm flipV="1">
                <a:off x="3949" y="317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50" name="Line 949"/>
              <p:cNvSpPr>
                <a:spLocks noChangeShapeType="1"/>
              </p:cNvSpPr>
              <p:nvPr/>
            </p:nvSpPr>
            <p:spPr bwMode="auto">
              <a:xfrm flipV="1">
                <a:off x="3949" y="315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51" name="Line 950"/>
              <p:cNvSpPr>
                <a:spLocks noChangeShapeType="1"/>
              </p:cNvSpPr>
              <p:nvPr/>
            </p:nvSpPr>
            <p:spPr bwMode="auto">
              <a:xfrm flipV="1">
                <a:off x="3949" y="313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52" name="Line 951"/>
              <p:cNvSpPr>
                <a:spLocks noChangeShapeType="1"/>
              </p:cNvSpPr>
              <p:nvPr/>
            </p:nvSpPr>
            <p:spPr bwMode="auto">
              <a:xfrm flipV="1">
                <a:off x="3949" y="311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53" name="Line 952"/>
              <p:cNvSpPr>
                <a:spLocks noChangeShapeType="1"/>
              </p:cNvSpPr>
              <p:nvPr/>
            </p:nvSpPr>
            <p:spPr bwMode="auto">
              <a:xfrm flipV="1">
                <a:off x="3949" y="309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54" name="Line 953"/>
              <p:cNvSpPr>
                <a:spLocks noChangeShapeType="1"/>
              </p:cNvSpPr>
              <p:nvPr/>
            </p:nvSpPr>
            <p:spPr bwMode="auto">
              <a:xfrm flipV="1">
                <a:off x="3949" y="307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55" name="Line 954"/>
              <p:cNvSpPr>
                <a:spLocks noChangeShapeType="1"/>
              </p:cNvSpPr>
              <p:nvPr/>
            </p:nvSpPr>
            <p:spPr bwMode="auto">
              <a:xfrm flipV="1">
                <a:off x="3949" y="305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56" name="Line 955"/>
              <p:cNvSpPr>
                <a:spLocks noChangeShapeType="1"/>
              </p:cNvSpPr>
              <p:nvPr/>
            </p:nvSpPr>
            <p:spPr bwMode="auto">
              <a:xfrm flipV="1">
                <a:off x="3949" y="303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57" name="Line 956"/>
              <p:cNvSpPr>
                <a:spLocks noChangeShapeType="1"/>
              </p:cNvSpPr>
              <p:nvPr/>
            </p:nvSpPr>
            <p:spPr bwMode="auto">
              <a:xfrm flipV="1">
                <a:off x="3949" y="302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58" name="Line 957"/>
              <p:cNvSpPr>
                <a:spLocks noChangeShapeType="1"/>
              </p:cNvSpPr>
              <p:nvPr/>
            </p:nvSpPr>
            <p:spPr bwMode="auto">
              <a:xfrm flipV="1">
                <a:off x="3949" y="300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59" name="Line 958"/>
              <p:cNvSpPr>
                <a:spLocks noChangeShapeType="1"/>
              </p:cNvSpPr>
              <p:nvPr/>
            </p:nvSpPr>
            <p:spPr bwMode="auto">
              <a:xfrm flipV="1">
                <a:off x="3949" y="298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60" name="Line 959"/>
              <p:cNvSpPr>
                <a:spLocks noChangeShapeType="1"/>
              </p:cNvSpPr>
              <p:nvPr/>
            </p:nvSpPr>
            <p:spPr bwMode="auto">
              <a:xfrm flipV="1">
                <a:off x="3949" y="2964"/>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61" name="Line 960"/>
              <p:cNvSpPr>
                <a:spLocks noChangeShapeType="1"/>
              </p:cNvSpPr>
              <p:nvPr/>
            </p:nvSpPr>
            <p:spPr bwMode="auto">
              <a:xfrm flipV="1">
                <a:off x="3949" y="294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62" name="Line 961"/>
              <p:cNvSpPr>
                <a:spLocks noChangeShapeType="1"/>
              </p:cNvSpPr>
              <p:nvPr/>
            </p:nvSpPr>
            <p:spPr bwMode="auto">
              <a:xfrm flipV="1">
                <a:off x="3949" y="292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63" name="Line 962"/>
              <p:cNvSpPr>
                <a:spLocks noChangeShapeType="1"/>
              </p:cNvSpPr>
              <p:nvPr/>
            </p:nvSpPr>
            <p:spPr bwMode="auto">
              <a:xfrm flipV="1">
                <a:off x="3949" y="290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64" name="Line 963"/>
              <p:cNvSpPr>
                <a:spLocks noChangeShapeType="1"/>
              </p:cNvSpPr>
              <p:nvPr/>
            </p:nvSpPr>
            <p:spPr bwMode="auto">
              <a:xfrm flipV="1">
                <a:off x="3949" y="288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65" name="Line 964"/>
              <p:cNvSpPr>
                <a:spLocks noChangeShapeType="1"/>
              </p:cNvSpPr>
              <p:nvPr/>
            </p:nvSpPr>
            <p:spPr bwMode="auto">
              <a:xfrm flipV="1">
                <a:off x="3949" y="287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66" name="Line 965"/>
              <p:cNvSpPr>
                <a:spLocks noChangeShapeType="1"/>
              </p:cNvSpPr>
              <p:nvPr/>
            </p:nvSpPr>
            <p:spPr bwMode="auto">
              <a:xfrm flipV="1">
                <a:off x="3949" y="285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67" name="Line 966"/>
              <p:cNvSpPr>
                <a:spLocks noChangeShapeType="1"/>
              </p:cNvSpPr>
              <p:nvPr/>
            </p:nvSpPr>
            <p:spPr bwMode="auto">
              <a:xfrm flipV="1">
                <a:off x="3949" y="283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68" name="Line 967"/>
              <p:cNvSpPr>
                <a:spLocks noChangeShapeType="1"/>
              </p:cNvSpPr>
              <p:nvPr/>
            </p:nvSpPr>
            <p:spPr bwMode="auto">
              <a:xfrm flipV="1">
                <a:off x="3949" y="281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69" name="Line 968"/>
              <p:cNvSpPr>
                <a:spLocks noChangeShapeType="1"/>
              </p:cNvSpPr>
              <p:nvPr/>
            </p:nvSpPr>
            <p:spPr bwMode="auto">
              <a:xfrm flipV="1">
                <a:off x="3949" y="279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70" name="Line 969"/>
              <p:cNvSpPr>
                <a:spLocks noChangeShapeType="1"/>
              </p:cNvSpPr>
              <p:nvPr/>
            </p:nvSpPr>
            <p:spPr bwMode="auto">
              <a:xfrm flipV="1">
                <a:off x="3949" y="277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71" name="Line 970"/>
              <p:cNvSpPr>
                <a:spLocks noChangeShapeType="1"/>
              </p:cNvSpPr>
              <p:nvPr/>
            </p:nvSpPr>
            <p:spPr bwMode="auto">
              <a:xfrm flipV="1">
                <a:off x="3949" y="275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72" name="Line 971"/>
              <p:cNvSpPr>
                <a:spLocks noChangeShapeType="1"/>
              </p:cNvSpPr>
              <p:nvPr/>
            </p:nvSpPr>
            <p:spPr bwMode="auto">
              <a:xfrm flipV="1">
                <a:off x="3949" y="274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73" name="Line 972"/>
              <p:cNvSpPr>
                <a:spLocks noChangeShapeType="1"/>
              </p:cNvSpPr>
              <p:nvPr/>
            </p:nvSpPr>
            <p:spPr bwMode="auto">
              <a:xfrm flipV="1">
                <a:off x="3949" y="272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74" name="Line 973"/>
              <p:cNvSpPr>
                <a:spLocks noChangeShapeType="1"/>
              </p:cNvSpPr>
              <p:nvPr/>
            </p:nvSpPr>
            <p:spPr bwMode="auto">
              <a:xfrm flipV="1">
                <a:off x="3949" y="270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75" name="Line 974"/>
              <p:cNvSpPr>
                <a:spLocks noChangeShapeType="1"/>
              </p:cNvSpPr>
              <p:nvPr/>
            </p:nvSpPr>
            <p:spPr bwMode="auto">
              <a:xfrm flipV="1">
                <a:off x="3949" y="268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76" name="Line 975"/>
              <p:cNvSpPr>
                <a:spLocks noChangeShapeType="1"/>
              </p:cNvSpPr>
              <p:nvPr/>
            </p:nvSpPr>
            <p:spPr bwMode="auto">
              <a:xfrm flipV="1">
                <a:off x="3949" y="266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77" name="Line 976"/>
              <p:cNvSpPr>
                <a:spLocks noChangeShapeType="1"/>
              </p:cNvSpPr>
              <p:nvPr/>
            </p:nvSpPr>
            <p:spPr bwMode="auto">
              <a:xfrm flipV="1">
                <a:off x="3949" y="264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78" name="Line 977"/>
              <p:cNvSpPr>
                <a:spLocks noChangeShapeType="1"/>
              </p:cNvSpPr>
              <p:nvPr/>
            </p:nvSpPr>
            <p:spPr bwMode="auto">
              <a:xfrm flipV="1">
                <a:off x="3949" y="262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79" name="Line 978"/>
              <p:cNvSpPr>
                <a:spLocks noChangeShapeType="1"/>
              </p:cNvSpPr>
              <p:nvPr/>
            </p:nvSpPr>
            <p:spPr bwMode="auto">
              <a:xfrm flipV="1">
                <a:off x="3949" y="260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80" name="Line 979"/>
              <p:cNvSpPr>
                <a:spLocks noChangeShapeType="1"/>
              </p:cNvSpPr>
              <p:nvPr/>
            </p:nvSpPr>
            <p:spPr bwMode="auto">
              <a:xfrm flipV="1">
                <a:off x="3949" y="259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81" name="Line 980"/>
              <p:cNvSpPr>
                <a:spLocks noChangeShapeType="1"/>
              </p:cNvSpPr>
              <p:nvPr/>
            </p:nvSpPr>
            <p:spPr bwMode="auto">
              <a:xfrm flipV="1">
                <a:off x="3949" y="257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82" name="Line 981"/>
              <p:cNvSpPr>
                <a:spLocks noChangeShapeType="1"/>
              </p:cNvSpPr>
              <p:nvPr/>
            </p:nvSpPr>
            <p:spPr bwMode="auto">
              <a:xfrm flipV="1">
                <a:off x="3949" y="255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83" name="Line 982"/>
              <p:cNvSpPr>
                <a:spLocks noChangeShapeType="1"/>
              </p:cNvSpPr>
              <p:nvPr/>
            </p:nvSpPr>
            <p:spPr bwMode="auto">
              <a:xfrm flipV="1">
                <a:off x="3949" y="253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84" name="Line 983"/>
              <p:cNvSpPr>
                <a:spLocks noChangeShapeType="1"/>
              </p:cNvSpPr>
              <p:nvPr/>
            </p:nvSpPr>
            <p:spPr bwMode="auto">
              <a:xfrm flipV="1">
                <a:off x="3949" y="251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85" name="Line 984"/>
              <p:cNvSpPr>
                <a:spLocks noChangeShapeType="1"/>
              </p:cNvSpPr>
              <p:nvPr/>
            </p:nvSpPr>
            <p:spPr bwMode="auto">
              <a:xfrm flipV="1">
                <a:off x="3949" y="249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86" name="Line 985"/>
              <p:cNvSpPr>
                <a:spLocks noChangeShapeType="1"/>
              </p:cNvSpPr>
              <p:nvPr/>
            </p:nvSpPr>
            <p:spPr bwMode="auto">
              <a:xfrm flipV="1">
                <a:off x="3949" y="247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87" name="Line 986"/>
              <p:cNvSpPr>
                <a:spLocks noChangeShapeType="1"/>
              </p:cNvSpPr>
              <p:nvPr/>
            </p:nvSpPr>
            <p:spPr bwMode="auto">
              <a:xfrm flipV="1">
                <a:off x="3949" y="245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88" name="Line 987"/>
              <p:cNvSpPr>
                <a:spLocks noChangeShapeType="1"/>
              </p:cNvSpPr>
              <p:nvPr/>
            </p:nvSpPr>
            <p:spPr bwMode="auto">
              <a:xfrm flipV="1">
                <a:off x="3949" y="244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89" name="Line 988"/>
              <p:cNvSpPr>
                <a:spLocks noChangeShapeType="1"/>
              </p:cNvSpPr>
              <p:nvPr/>
            </p:nvSpPr>
            <p:spPr bwMode="auto">
              <a:xfrm flipV="1">
                <a:off x="3949" y="242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90" name="Line 989"/>
              <p:cNvSpPr>
                <a:spLocks noChangeShapeType="1"/>
              </p:cNvSpPr>
              <p:nvPr/>
            </p:nvSpPr>
            <p:spPr bwMode="auto">
              <a:xfrm flipV="1">
                <a:off x="3949" y="240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91" name="Line 990"/>
              <p:cNvSpPr>
                <a:spLocks noChangeShapeType="1"/>
              </p:cNvSpPr>
              <p:nvPr/>
            </p:nvSpPr>
            <p:spPr bwMode="auto">
              <a:xfrm flipV="1">
                <a:off x="3949" y="2384"/>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92" name="Line 991"/>
              <p:cNvSpPr>
                <a:spLocks noChangeShapeType="1"/>
              </p:cNvSpPr>
              <p:nvPr/>
            </p:nvSpPr>
            <p:spPr bwMode="auto">
              <a:xfrm flipV="1">
                <a:off x="3949" y="236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93" name="Line 992"/>
              <p:cNvSpPr>
                <a:spLocks noChangeShapeType="1"/>
              </p:cNvSpPr>
              <p:nvPr/>
            </p:nvSpPr>
            <p:spPr bwMode="auto">
              <a:xfrm flipV="1">
                <a:off x="3949" y="234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94" name="Line 993"/>
              <p:cNvSpPr>
                <a:spLocks noChangeShapeType="1"/>
              </p:cNvSpPr>
              <p:nvPr/>
            </p:nvSpPr>
            <p:spPr bwMode="auto">
              <a:xfrm flipV="1">
                <a:off x="3949" y="232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95" name="Line 994"/>
              <p:cNvSpPr>
                <a:spLocks noChangeShapeType="1"/>
              </p:cNvSpPr>
              <p:nvPr/>
            </p:nvSpPr>
            <p:spPr bwMode="auto">
              <a:xfrm flipV="1">
                <a:off x="3949" y="230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96" name="Line 995"/>
              <p:cNvSpPr>
                <a:spLocks noChangeShapeType="1"/>
              </p:cNvSpPr>
              <p:nvPr/>
            </p:nvSpPr>
            <p:spPr bwMode="auto">
              <a:xfrm flipV="1">
                <a:off x="3949" y="229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97" name="Line 996"/>
              <p:cNvSpPr>
                <a:spLocks noChangeShapeType="1"/>
              </p:cNvSpPr>
              <p:nvPr/>
            </p:nvSpPr>
            <p:spPr bwMode="auto">
              <a:xfrm flipV="1">
                <a:off x="3949" y="227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98" name="Line 997"/>
              <p:cNvSpPr>
                <a:spLocks noChangeShapeType="1"/>
              </p:cNvSpPr>
              <p:nvPr/>
            </p:nvSpPr>
            <p:spPr bwMode="auto">
              <a:xfrm flipV="1">
                <a:off x="3949" y="225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99" name="Line 998"/>
              <p:cNvSpPr>
                <a:spLocks noChangeShapeType="1"/>
              </p:cNvSpPr>
              <p:nvPr/>
            </p:nvSpPr>
            <p:spPr bwMode="auto">
              <a:xfrm flipV="1">
                <a:off x="3949" y="223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00" name="Line 999"/>
              <p:cNvSpPr>
                <a:spLocks noChangeShapeType="1"/>
              </p:cNvSpPr>
              <p:nvPr/>
            </p:nvSpPr>
            <p:spPr bwMode="auto">
              <a:xfrm flipV="1">
                <a:off x="3949" y="221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01" name="Line 1000"/>
              <p:cNvSpPr>
                <a:spLocks noChangeShapeType="1"/>
              </p:cNvSpPr>
              <p:nvPr/>
            </p:nvSpPr>
            <p:spPr bwMode="auto">
              <a:xfrm flipV="1">
                <a:off x="3949" y="219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02" name="Line 1001"/>
              <p:cNvSpPr>
                <a:spLocks noChangeShapeType="1"/>
              </p:cNvSpPr>
              <p:nvPr/>
            </p:nvSpPr>
            <p:spPr bwMode="auto">
              <a:xfrm flipV="1">
                <a:off x="3949" y="217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03" name="Line 1002"/>
              <p:cNvSpPr>
                <a:spLocks noChangeShapeType="1"/>
              </p:cNvSpPr>
              <p:nvPr/>
            </p:nvSpPr>
            <p:spPr bwMode="auto">
              <a:xfrm flipV="1">
                <a:off x="3949" y="216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04" name="Line 1003"/>
              <p:cNvSpPr>
                <a:spLocks noChangeShapeType="1"/>
              </p:cNvSpPr>
              <p:nvPr/>
            </p:nvSpPr>
            <p:spPr bwMode="auto">
              <a:xfrm flipV="1">
                <a:off x="3949" y="214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05" name="Line 1004"/>
              <p:cNvSpPr>
                <a:spLocks noChangeShapeType="1"/>
              </p:cNvSpPr>
              <p:nvPr/>
            </p:nvSpPr>
            <p:spPr bwMode="auto">
              <a:xfrm flipV="1">
                <a:off x="3949" y="212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06" name="Line 1005"/>
              <p:cNvSpPr>
                <a:spLocks noChangeShapeType="1"/>
              </p:cNvSpPr>
              <p:nvPr/>
            </p:nvSpPr>
            <p:spPr bwMode="auto">
              <a:xfrm flipV="1">
                <a:off x="3949" y="210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07" name="Line 1006"/>
              <p:cNvSpPr>
                <a:spLocks noChangeShapeType="1"/>
              </p:cNvSpPr>
              <p:nvPr/>
            </p:nvSpPr>
            <p:spPr bwMode="auto">
              <a:xfrm flipV="1">
                <a:off x="3949" y="208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08" name="Line 1007"/>
              <p:cNvSpPr>
                <a:spLocks noChangeShapeType="1"/>
              </p:cNvSpPr>
              <p:nvPr/>
            </p:nvSpPr>
            <p:spPr bwMode="auto">
              <a:xfrm flipV="1">
                <a:off x="3949" y="206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09" name="Line 1008"/>
              <p:cNvSpPr>
                <a:spLocks noChangeShapeType="1"/>
              </p:cNvSpPr>
              <p:nvPr/>
            </p:nvSpPr>
            <p:spPr bwMode="auto">
              <a:xfrm flipV="1">
                <a:off x="3949" y="204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10" name="Line 1009"/>
              <p:cNvSpPr>
                <a:spLocks noChangeShapeType="1"/>
              </p:cNvSpPr>
              <p:nvPr/>
            </p:nvSpPr>
            <p:spPr bwMode="auto">
              <a:xfrm flipV="1">
                <a:off x="3949" y="202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11" name="Line 1010"/>
              <p:cNvSpPr>
                <a:spLocks noChangeShapeType="1"/>
              </p:cNvSpPr>
              <p:nvPr/>
            </p:nvSpPr>
            <p:spPr bwMode="auto">
              <a:xfrm flipV="1">
                <a:off x="3949" y="201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12" name="Line 1011"/>
              <p:cNvSpPr>
                <a:spLocks noChangeShapeType="1"/>
              </p:cNvSpPr>
              <p:nvPr/>
            </p:nvSpPr>
            <p:spPr bwMode="auto">
              <a:xfrm flipV="1">
                <a:off x="3949" y="199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41999" name="Group 1012"/>
            <p:cNvGrpSpPr>
              <a:grpSpLocks/>
            </p:cNvGrpSpPr>
            <p:nvPr/>
          </p:nvGrpSpPr>
          <p:grpSpPr bwMode="auto">
            <a:xfrm>
              <a:off x="1159" y="1056"/>
              <a:ext cx="3411" cy="2473"/>
              <a:chOff x="1159" y="1056"/>
              <a:chExt cx="3411" cy="2473"/>
            </a:xfrm>
          </p:grpSpPr>
          <p:sp>
            <p:nvSpPr>
              <p:cNvPr id="43613" name="Line 1013"/>
              <p:cNvSpPr>
                <a:spLocks noChangeShapeType="1"/>
              </p:cNvSpPr>
              <p:nvPr/>
            </p:nvSpPr>
            <p:spPr bwMode="auto">
              <a:xfrm flipV="1">
                <a:off x="3949" y="197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14" name="Line 1014"/>
              <p:cNvSpPr>
                <a:spLocks noChangeShapeType="1"/>
              </p:cNvSpPr>
              <p:nvPr/>
            </p:nvSpPr>
            <p:spPr bwMode="auto">
              <a:xfrm flipV="1">
                <a:off x="3949" y="195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15" name="Line 1015"/>
              <p:cNvSpPr>
                <a:spLocks noChangeShapeType="1"/>
              </p:cNvSpPr>
              <p:nvPr/>
            </p:nvSpPr>
            <p:spPr bwMode="auto">
              <a:xfrm flipV="1">
                <a:off x="3949" y="193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16" name="Line 1016"/>
              <p:cNvSpPr>
                <a:spLocks noChangeShapeType="1"/>
              </p:cNvSpPr>
              <p:nvPr/>
            </p:nvSpPr>
            <p:spPr bwMode="auto">
              <a:xfrm flipV="1">
                <a:off x="3949" y="191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17" name="Line 1017"/>
              <p:cNvSpPr>
                <a:spLocks noChangeShapeType="1"/>
              </p:cNvSpPr>
              <p:nvPr/>
            </p:nvSpPr>
            <p:spPr bwMode="auto">
              <a:xfrm flipV="1">
                <a:off x="3949" y="189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18" name="Line 1018"/>
              <p:cNvSpPr>
                <a:spLocks noChangeShapeType="1"/>
              </p:cNvSpPr>
              <p:nvPr/>
            </p:nvSpPr>
            <p:spPr bwMode="auto">
              <a:xfrm flipV="1">
                <a:off x="3949" y="187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19" name="Line 1019"/>
              <p:cNvSpPr>
                <a:spLocks noChangeShapeType="1"/>
              </p:cNvSpPr>
              <p:nvPr/>
            </p:nvSpPr>
            <p:spPr bwMode="auto">
              <a:xfrm flipV="1">
                <a:off x="3949" y="186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20" name="Line 1020"/>
              <p:cNvSpPr>
                <a:spLocks noChangeShapeType="1"/>
              </p:cNvSpPr>
              <p:nvPr/>
            </p:nvSpPr>
            <p:spPr bwMode="auto">
              <a:xfrm flipV="1">
                <a:off x="3949" y="184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21" name="Line 1021"/>
              <p:cNvSpPr>
                <a:spLocks noChangeShapeType="1"/>
              </p:cNvSpPr>
              <p:nvPr/>
            </p:nvSpPr>
            <p:spPr bwMode="auto">
              <a:xfrm flipV="1">
                <a:off x="3949" y="182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22" name="Line 1022"/>
              <p:cNvSpPr>
                <a:spLocks noChangeShapeType="1"/>
              </p:cNvSpPr>
              <p:nvPr/>
            </p:nvSpPr>
            <p:spPr bwMode="auto">
              <a:xfrm flipV="1">
                <a:off x="3949" y="1804"/>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23" name="Line 1023"/>
              <p:cNvSpPr>
                <a:spLocks noChangeShapeType="1"/>
              </p:cNvSpPr>
              <p:nvPr/>
            </p:nvSpPr>
            <p:spPr bwMode="auto">
              <a:xfrm flipV="1">
                <a:off x="3949" y="178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24" name="Line 1024"/>
              <p:cNvSpPr>
                <a:spLocks noChangeShapeType="1"/>
              </p:cNvSpPr>
              <p:nvPr/>
            </p:nvSpPr>
            <p:spPr bwMode="auto">
              <a:xfrm flipV="1">
                <a:off x="3949" y="176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25" name="Line 1025"/>
              <p:cNvSpPr>
                <a:spLocks noChangeShapeType="1"/>
              </p:cNvSpPr>
              <p:nvPr/>
            </p:nvSpPr>
            <p:spPr bwMode="auto">
              <a:xfrm flipV="1">
                <a:off x="3949" y="174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26" name="Line 1026"/>
              <p:cNvSpPr>
                <a:spLocks noChangeShapeType="1"/>
              </p:cNvSpPr>
              <p:nvPr/>
            </p:nvSpPr>
            <p:spPr bwMode="auto">
              <a:xfrm flipV="1">
                <a:off x="3949" y="173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27" name="Line 1027"/>
              <p:cNvSpPr>
                <a:spLocks noChangeShapeType="1"/>
              </p:cNvSpPr>
              <p:nvPr/>
            </p:nvSpPr>
            <p:spPr bwMode="auto">
              <a:xfrm flipV="1">
                <a:off x="3949" y="171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28" name="Line 1028"/>
              <p:cNvSpPr>
                <a:spLocks noChangeShapeType="1"/>
              </p:cNvSpPr>
              <p:nvPr/>
            </p:nvSpPr>
            <p:spPr bwMode="auto">
              <a:xfrm flipV="1">
                <a:off x="3949" y="169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29" name="Line 1029"/>
              <p:cNvSpPr>
                <a:spLocks noChangeShapeType="1"/>
              </p:cNvSpPr>
              <p:nvPr/>
            </p:nvSpPr>
            <p:spPr bwMode="auto">
              <a:xfrm flipV="1">
                <a:off x="3949" y="167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30" name="Line 1030"/>
              <p:cNvSpPr>
                <a:spLocks noChangeShapeType="1"/>
              </p:cNvSpPr>
              <p:nvPr/>
            </p:nvSpPr>
            <p:spPr bwMode="auto">
              <a:xfrm flipV="1">
                <a:off x="3949" y="165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31" name="Line 1031"/>
              <p:cNvSpPr>
                <a:spLocks noChangeShapeType="1"/>
              </p:cNvSpPr>
              <p:nvPr/>
            </p:nvSpPr>
            <p:spPr bwMode="auto">
              <a:xfrm flipV="1">
                <a:off x="3949" y="163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32" name="Line 1032"/>
              <p:cNvSpPr>
                <a:spLocks noChangeShapeType="1"/>
              </p:cNvSpPr>
              <p:nvPr/>
            </p:nvSpPr>
            <p:spPr bwMode="auto">
              <a:xfrm flipV="1">
                <a:off x="3949" y="161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33" name="Line 1033"/>
              <p:cNvSpPr>
                <a:spLocks noChangeShapeType="1"/>
              </p:cNvSpPr>
              <p:nvPr/>
            </p:nvSpPr>
            <p:spPr bwMode="auto">
              <a:xfrm flipV="1">
                <a:off x="3949" y="159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34" name="Line 1034"/>
              <p:cNvSpPr>
                <a:spLocks noChangeShapeType="1"/>
              </p:cNvSpPr>
              <p:nvPr/>
            </p:nvSpPr>
            <p:spPr bwMode="auto">
              <a:xfrm flipV="1">
                <a:off x="3949" y="158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35" name="Line 1035"/>
              <p:cNvSpPr>
                <a:spLocks noChangeShapeType="1"/>
              </p:cNvSpPr>
              <p:nvPr/>
            </p:nvSpPr>
            <p:spPr bwMode="auto">
              <a:xfrm flipV="1">
                <a:off x="3949" y="156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36" name="Line 1036"/>
              <p:cNvSpPr>
                <a:spLocks noChangeShapeType="1"/>
              </p:cNvSpPr>
              <p:nvPr/>
            </p:nvSpPr>
            <p:spPr bwMode="auto">
              <a:xfrm flipV="1">
                <a:off x="3949" y="154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37" name="Line 1037"/>
              <p:cNvSpPr>
                <a:spLocks noChangeShapeType="1"/>
              </p:cNvSpPr>
              <p:nvPr/>
            </p:nvSpPr>
            <p:spPr bwMode="auto">
              <a:xfrm flipV="1">
                <a:off x="3949" y="152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38" name="Line 1038"/>
              <p:cNvSpPr>
                <a:spLocks noChangeShapeType="1"/>
              </p:cNvSpPr>
              <p:nvPr/>
            </p:nvSpPr>
            <p:spPr bwMode="auto">
              <a:xfrm flipV="1">
                <a:off x="3949" y="150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39" name="Line 1039"/>
              <p:cNvSpPr>
                <a:spLocks noChangeShapeType="1"/>
              </p:cNvSpPr>
              <p:nvPr/>
            </p:nvSpPr>
            <p:spPr bwMode="auto">
              <a:xfrm flipV="1">
                <a:off x="3949" y="148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40" name="Line 1040"/>
              <p:cNvSpPr>
                <a:spLocks noChangeShapeType="1"/>
              </p:cNvSpPr>
              <p:nvPr/>
            </p:nvSpPr>
            <p:spPr bwMode="auto">
              <a:xfrm flipV="1">
                <a:off x="3949" y="146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41" name="Line 1041"/>
              <p:cNvSpPr>
                <a:spLocks noChangeShapeType="1"/>
              </p:cNvSpPr>
              <p:nvPr/>
            </p:nvSpPr>
            <p:spPr bwMode="auto">
              <a:xfrm flipV="1">
                <a:off x="3949" y="144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42" name="Line 1042"/>
              <p:cNvSpPr>
                <a:spLocks noChangeShapeType="1"/>
              </p:cNvSpPr>
              <p:nvPr/>
            </p:nvSpPr>
            <p:spPr bwMode="auto">
              <a:xfrm flipV="1">
                <a:off x="3949" y="143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43" name="Line 1043"/>
              <p:cNvSpPr>
                <a:spLocks noChangeShapeType="1"/>
              </p:cNvSpPr>
              <p:nvPr/>
            </p:nvSpPr>
            <p:spPr bwMode="auto">
              <a:xfrm flipV="1">
                <a:off x="3949" y="141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44" name="Line 1044"/>
              <p:cNvSpPr>
                <a:spLocks noChangeShapeType="1"/>
              </p:cNvSpPr>
              <p:nvPr/>
            </p:nvSpPr>
            <p:spPr bwMode="auto">
              <a:xfrm flipV="1">
                <a:off x="3949" y="139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45" name="Line 1045"/>
              <p:cNvSpPr>
                <a:spLocks noChangeShapeType="1"/>
              </p:cNvSpPr>
              <p:nvPr/>
            </p:nvSpPr>
            <p:spPr bwMode="auto">
              <a:xfrm flipV="1">
                <a:off x="3949" y="137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46" name="Line 1046"/>
              <p:cNvSpPr>
                <a:spLocks noChangeShapeType="1"/>
              </p:cNvSpPr>
              <p:nvPr/>
            </p:nvSpPr>
            <p:spPr bwMode="auto">
              <a:xfrm flipV="1">
                <a:off x="3949" y="135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47" name="Line 1047"/>
              <p:cNvSpPr>
                <a:spLocks noChangeShapeType="1"/>
              </p:cNvSpPr>
              <p:nvPr/>
            </p:nvSpPr>
            <p:spPr bwMode="auto">
              <a:xfrm flipV="1">
                <a:off x="3949" y="133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48" name="Line 1048"/>
              <p:cNvSpPr>
                <a:spLocks noChangeShapeType="1"/>
              </p:cNvSpPr>
              <p:nvPr/>
            </p:nvSpPr>
            <p:spPr bwMode="auto">
              <a:xfrm flipV="1">
                <a:off x="3949" y="131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49" name="Line 1049"/>
              <p:cNvSpPr>
                <a:spLocks noChangeShapeType="1"/>
              </p:cNvSpPr>
              <p:nvPr/>
            </p:nvSpPr>
            <p:spPr bwMode="auto">
              <a:xfrm flipV="1">
                <a:off x="3949" y="129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50" name="Line 1050"/>
              <p:cNvSpPr>
                <a:spLocks noChangeShapeType="1"/>
              </p:cNvSpPr>
              <p:nvPr/>
            </p:nvSpPr>
            <p:spPr bwMode="auto">
              <a:xfrm flipV="1">
                <a:off x="3949" y="128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51" name="Line 1051"/>
              <p:cNvSpPr>
                <a:spLocks noChangeShapeType="1"/>
              </p:cNvSpPr>
              <p:nvPr/>
            </p:nvSpPr>
            <p:spPr bwMode="auto">
              <a:xfrm flipV="1">
                <a:off x="3949" y="126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52" name="Line 1052"/>
              <p:cNvSpPr>
                <a:spLocks noChangeShapeType="1"/>
              </p:cNvSpPr>
              <p:nvPr/>
            </p:nvSpPr>
            <p:spPr bwMode="auto">
              <a:xfrm flipV="1">
                <a:off x="3949" y="124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53" name="Line 1053"/>
              <p:cNvSpPr>
                <a:spLocks noChangeShapeType="1"/>
              </p:cNvSpPr>
              <p:nvPr/>
            </p:nvSpPr>
            <p:spPr bwMode="auto">
              <a:xfrm flipV="1">
                <a:off x="3949" y="1224"/>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54" name="Line 1054"/>
              <p:cNvSpPr>
                <a:spLocks noChangeShapeType="1"/>
              </p:cNvSpPr>
              <p:nvPr/>
            </p:nvSpPr>
            <p:spPr bwMode="auto">
              <a:xfrm flipV="1">
                <a:off x="3949" y="120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55" name="Line 1055"/>
              <p:cNvSpPr>
                <a:spLocks noChangeShapeType="1"/>
              </p:cNvSpPr>
              <p:nvPr/>
            </p:nvSpPr>
            <p:spPr bwMode="auto">
              <a:xfrm flipV="1">
                <a:off x="3949" y="118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56" name="Line 1056"/>
              <p:cNvSpPr>
                <a:spLocks noChangeShapeType="1"/>
              </p:cNvSpPr>
              <p:nvPr/>
            </p:nvSpPr>
            <p:spPr bwMode="auto">
              <a:xfrm flipV="1">
                <a:off x="3949" y="116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57" name="Line 1057"/>
              <p:cNvSpPr>
                <a:spLocks noChangeShapeType="1"/>
              </p:cNvSpPr>
              <p:nvPr/>
            </p:nvSpPr>
            <p:spPr bwMode="auto">
              <a:xfrm flipV="1">
                <a:off x="3949" y="115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58" name="Line 1058"/>
              <p:cNvSpPr>
                <a:spLocks noChangeShapeType="1"/>
              </p:cNvSpPr>
              <p:nvPr/>
            </p:nvSpPr>
            <p:spPr bwMode="auto">
              <a:xfrm flipV="1">
                <a:off x="3949" y="113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59" name="Line 1059"/>
              <p:cNvSpPr>
                <a:spLocks noChangeShapeType="1"/>
              </p:cNvSpPr>
              <p:nvPr/>
            </p:nvSpPr>
            <p:spPr bwMode="auto">
              <a:xfrm flipV="1">
                <a:off x="3949" y="111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60" name="Line 1060"/>
              <p:cNvSpPr>
                <a:spLocks noChangeShapeType="1"/>
              </p:cNvSpPr>
              <p:nvPr/>
            </p:nvSpPr>
            <p:spPr bwMode="auto">
              <a:xfrm flipV="1">
                <a:off x="3949" y="109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61" name="Line 1061"/>
              <p:cNvSpPr>
                <a:spLocks noChangeShapeType="1"/>
              </p:cNvSpPr>
              <p:nvPr/>
            </p:nvSpPr>
            <p:spPr bwMode="auto">
              <a:xfrm flipV="1">
                <a:off x="3949" y="107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62" name="Line 1062"/>
              <p:cNvSpPr>
                <a:spLocks noChangeShapeType="1"/>
              </p:cNvSpPr>
              <p:nvPr/>
            </p:nvSpPr>
            <p:spPr bwMode="auto">
              <a:xfrm flipV="1">
                <a:off x="3949" y="105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63" name="Line 1063"/>
              <p:cNvSpPr>
                <a:spLocks noChangeShapeType="1"/>
              </p:cNvSpPr>
              <p:nvPr/>
            </p:nvSpPr>
            <p:spPr bwMode="auto">
              <a:xfrm flipV="1">
                <a:off x="4569" y="352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64" name="Line 1064"/>
              <p:cNvSpPr>
                <a:spLocks noChangeShapeType="1"/>
              </p:cNvSpPr>
              <p:nvPr/>
            </p:nvSpPr>
            <p:spPr bwMode="auto">
              <a:xfrm flipV="1">
                <a:off x="4569" y="350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65" name="Line 1065"/>
              <p:cNvSpPr>
                <a:spLocks noChangeShapeType="1"/>
              </p:cNvSpPr>
              <p:nvPr/>
            </p:nvSpPr>
            <p:spPr bwMode="auto">
              <a:xfrm flipV="1">
                <a:off x="4569" y="348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66" name="Line 1066"/>
              <p:cNvSpPr>
                <a:spLocks noChangeShapeType="1"/>
              </p:cNvSpPr>
              <p:nvPr/>
            </p:nvSpPr>
            <p:spPr bwMode="auto">
              <a:xfrm flipV="1">
                <a:off x="4569" y="346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67" name="Line 1067"/>
              <p:cNvSpPr>
                <a:spLocks noChangeShapeType="1"/>
              </p:cNvSpPr>
              <p:nvPr/>
            </p:nvSpPr>
            <p:spPr bwMode="auto">
              <a:xfrm flipV="1">
                <a:off x="4569" y="345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68" name="Line 1068"/>
              <p:cNvSpPr>
                <a:spLocks noChangeShapeType="1"/>
              </p:cNvSpPr>
              <p:nvPr/>
            </p:nvSpPr>
            <p:spPr bwMode="auto">
              <a:xfrm flipV="1">
                <a:off x="4569" y="343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69" name="Line 1069"/>
              <p:cNvSpPr>
                <a:spLocks noChangeShapeType="1"/>
              </p:cNvSpPr>
              <p:nvPr/>
            </p:nvSpPr>
            <p:spPr bwMode="auto">
              <a:xfrm flipV="1">
                <a:off x="4569" y="341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70" name="Line 1070"/>
              <p:cNvSpPr>
                <a:spLocks noChangeShapeType="1"/>
              </p:cNvSpPr>
              <p:nvPr/>
            </p:nvSpPr>
            <p:spPr bwMode="auto">
              <a:xfrm flipV="1">
                <a:off x="4569" y="339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71" name="Line 1071"/>
              <p:cNvSpPr>
                <a:spLocks noChangeShapeType="1"/>
              </p:cNvSpPr>
              <p:nvPr/>
            </p:nvSpPr>
            <p:spPr bwMode="auto">
              <a:xfrm flipV="1">
                <a:off x="4569" y="337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72" name="Line 1072"/>
              <p:cNvSpPr>
                <a:spLocks noChangeShapeType="1"/>
              </p:cNvSpPr>
              <p:nvPr/>
            </p:nvSpPr>
            <p:spPr bwMode="auto">
              <a:xfrm flipV="1">
                <a:off x="4569" y="335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73" name="Line 1073"/>
              <p:cNvSpPr>
                <a:spLocks noChangeShapeType="1"/>
              </p:cNvSpPr>
              <p:nvPr/>
            </p:nvSpPr>
            <p:spPr bwMode="auto">
              <a:xfrm flipV="1">
                <a:off x="4569" y="333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74" name="Line 1074"/>
              <p:cNvSpPr>
                <a:spLocks noChangeShapeType="1"/>
              </p:cNvSpPr>
              <p:nvPr/>
            </p:nvSpPr>
            <p:spPr bwMode="auto">
              <a:xfrm flipV="1">
                <a:off x="4569" y="332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75" name="Line 1075"/>
              <p:cNvSpPr>
                <a:spLocks noChangeShapeType="1"/>
              </p:cNvSpPr>
              <p:nvPr/>
            </p:nvSpPr>
            <p:spPr bwMode="auto">
              <a:xfrm flipV="1">
                <a:off x="4569" y="330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76" name="Line 1076"/>
              <p:cNvSpPr>
                <a:spLocks noChangeShapeType="1"/>
              </p:cNvSpPr>
              <p:nvPr/>
            </p:nvSpPr>
            <p:spPr bwMode="auto">
              <a:xfrm flipV="1">
                <a:off x="4569" y="328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77" name="Line 1077"/>
              <p:cNvSpPr>
                <a:spLocks noChangeShapeType="1"/>
              </p:cNvSpPr>
              <p:nvPr/>
            </p:nvSpPr>
            <p:spPr bwMode="auto">
              <a:xfrm flipV="1">
                <a:off x="4569" y="326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78" name="Line 1078"/>
              <p:cNvSpPr>
                <a:spLocks noChangeShapeType="1"/>
              </p:cNvSpPr>
              <p:nvPr/>
            </p:nvSpPr>
            <p:spPr bwMode="auto">
              <a:xfrm flipV="1">
                <a:off x="4569" y="324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79" name="Line 1079"/>
              <p:cNvSpPr>
                <a:spLocks noChangeShapeType="1"/>
              </p:cNvSpPr>
              <p:nvPr/>
            </p:nvSpPr>
            <p:spPr bwMode="auto">
              <a:xfrm flipV="1">
                <a:off x="4569" y="322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80" name="Line 1080"/>
              <p:cNvSpPr>
                <a:spLocks noChangeShapeType="1"/>
              </p:cNvSpPr>
              <p:nvPr/>
            </p:nvSpPr>
            <p:spPr bwMode="auto">
              <a:xfrm flipV="1">
                <a:off x="4569" y="320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81" name="Line 1081"/>
              <p:cNvSpPr>
                <a:spLocks noChangeShapeType="1"/>
              </p:cNvSpPr>
              <p:nvPr/>
            </p:nvSpPr>
            <p:spPr bwMode="auto">
              <a:xfrm flipV="1">
                <a:off x="4569" y="318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82" name="Line 1082"/>
              <p:cNvSpPr>
                <a:spLocks noChangeShapeType="1"/>
              </p:cNvSpPr>
              <p:nvPr/>
            </p:nvSpPr>
            <p:spPr bwMode="auto">
              <a:xfrm flipV="1">
                <a:off x="4569" y="317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83" name="Line 1083"/>
              <p:cNvSpPr>
                <a:spLocks noChangeShapeType="1"/>
              </p:cNvSpPr>
              <p:nvPr/>
            </p:nvSpPr>
            <p:spPr bwMode="auto">
              <a:xfrm flipV="1">
                <a:off x="4569" y="315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84" name="Line 1084"/>
              <p:cNvSpPr>
                <a:spLocks noChangeShapeType="1"/>
              </p:cNvSpPr>
              <p:nvPr/>
            </p:nvSpPr>
            <p:spPr bwMode="auto">
              <a:xfrm flipV="1">
                <a:off x="4569" y="313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85" name="Line 1085"/>
              <p:cNvSpPr>
                <a:spLocks noChangeShapeType="1"/>
              </p:cNvSpPr>
              <p:nvPr/>
            </p:nvSpPr>
            <p:spPr bwMode="auto">
              <a:xfrm flipV="1">
                <a:off x="4569" y="311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86" name="Line 1086"/>
              <p:cNvSpPr>
                <a:spLocks noChangeShapeType="1"/>
              </p:cNvSpPr>
              <p:nvPr/>
            </p:nvSpPr>
            <p:spPr bwMode="auto">
              <a:xfrm flipV="1">
                <a:off x="4569" y="309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87" name="Line 1087"/>
              <p:cNvSpPr>
                <a:spLocks noChangeShapeType="1"/>
              </p:cNvSpPr>
              <p:nvPr/>
            </p:nvSpPr>
            <p:spPr bwMode="auto">
              <a:xfrm flipV="1">
                <a:off x="4569" y="307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88" name="Line 1088"/>
              <p:cNvSpPr>
                <a:spLocks noChangeShapeType="1"/>
              </p:cNvSpPr>
              <p:nvPr/>
            </p:nvSpPr>
            <p:spPr bwMode="auto">
              <a:xfrm flipV="1">
                <a:off x="4569" y="305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89" name="Line 1089"/>
              <p:cNvSpPr>
                <a:spLocks noChangeShapeType="1"/>
              </p:cNvSpPr>
              <p:nvPr/>
            </p:nvSpPr>
            <p:spPr bwMode="auto">
              <a:xfrm flipV="1">
                <a:off x="4569" y="303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90" name="Line 1090"/>
              <p:cNvSpPr>
                <a:spLocks noChangeShapeType="1"/>
              </p:cNvSpPr>
              <p:nvPr/>
            </p:nvSpPr>
            <p:spPr bwMode="auto">
              <a:xfrm flipV="1">
                <a:off x="4569" y="302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91" name="Line 1091"/>
              <p:cNvSpPr>
                <a:spLocks noChangeShapeType="1"/>
              </p:cNvSpPr>
              <p:nvPr/>
            </p:nvSpPr>
            <p:spPr bwMode="auto">
              <a:xfrm flipV="1">
                <a:off x="4569" y="300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92" name="Line 1092"/>
              <p:cNvSpPr>
                <a:spLocks noChangeShapeType="1"/>
              </p:cNvSpPr>
              <p:nvPr/>
            </p:nvSpPr>
            <p:spPr bwMode="auto">
              <a:xfrm flipV="1">
                <a:off x="4569" y="298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93" name="Line 1093"/>
              <p:cNvSpPr>
                <a:spLocks noChangeShapeType="1"/>
              </p:cNvSpPr>
              <p:nvPr/>
            </p:nvSpPr>
            <p:spPr bwMode="auto">
              <a:xfrm flipV="1">
                <a:off x="4569" y="2964"/>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94" name="Line 1094"/>
              <p:cNvSpPr>
                <a:spLocks noChangeShapeType="1"/>
              </p:cNvSpPr>
              <p:nvPr/>
            </p:nvSpPr>
            <p:spPr bwMode="auto">
              <a:xfrm flipV="1">
                <a:off x="4569" y="294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95" name="Line 1095"/>
              <p:cNvSpPr>
                <a:spLocks noChangeShapeType="1"/>
              </p:cNvSpPr>
              <p:nvPr/>
            </p:nvSpPr>
            <p:spPr bwMode="auto">
              <a:xfrm flipV="1">
                <a:off x="4569" y="292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96" name="Line 1096"/>
              <p:cNvSpPr>
                <a:spLocks noChangeShapeType="1"/>
              </p:cNvSpPr>
              <p:nvPr/>
            </p:nvSpPr>
            <p:spPr bwMode="auto">
              <a:xfrm flipV="1">
                <a:off x="4569" y="290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97" name="Line 1097"/>
              <p:cNvSpPr>
                <a:spLocks noChangeShapeType="1"/>
              </p:cNvSpPr>
              <p:nvPr/>
            </p:nvSpPr>
            <p:spPr bwMode="auto">
              <a:xfrm flipV="1">
                <a:off x="4569" y="288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98" name="Line 1098"/>
              <p:cNvSpPr>
                <a:spLocks noChangeShapeType="1"/>
              </p:cNvSpPr>
              <p:nvPr/>
            </p:nvSpPr>
            <p:spPr bwMode="auto">
              <a:xfrm flipV="1">
                <a:off x="4569" y="287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99" name="Line 1099"/>
              <p:cNvSpPr>
                <a:spLocks noChangeShapeType="1"/>
              </p:cNvSpPr>
              <p:nvPr/>
            </p:nvSpPr>
            <p:spPr bwMode="auto">
              <a:xfrm flipV="1">
                <a:off x="4569" y="285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00" name="Line 1100"/>
              <p:cNvSpPr>
                <a:spLocks noChangeShapeType="1"/>
              </p:cNvSpPr>
              <p:nvPr/>
            </p:nvSpPr>
            <p:spPr bwMode="auto">
              <a:xfrm flipV="1">
                <a:off x="4569" y="283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01" name="Line 1101"/>
              <p:cNvSpPr>
                <a:spLocks noChangeShapeType="1"/>
              </p:cNvSpPr>
              <p:nvPr/>
            </p:nvSpPr>
            <p:spPr bwMode="auto">
              <a:xfrm flipV="1">
                <a:off x="4569" y="281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02" name="Line 1102"/>
              <p:cNvSpPr>
                <a:spLocks noChangeShapeType="1"/>
              </p:cNvSpPr>
              <p:nvPr/>
            </p:nvSpPr>
            <p:spPr bwMode="auto">
              <a:xfrm flipV="1">
                <a:off x="4569" y="279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03" name="Line 1103"/>
              <p:cNvSpPr>
                <a:spLocks noChangeShapeType="1"/>
              </p:cNvSpPr>
              <p:nvPr/>
            </p:nvSpPr>
            <p:spPr bwMode="auto">
              <a:xfrm flipV="1">
                <a:off x="4569" y="277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04" name="Line 1104"/>
              <p:cNvSpPr>
                <a:spLocks noChangeShapeType="1"/>
              </p:cNvSpPr>
              <p:nvPr/>
            </p:nvSpPr>
            <p:spPr bwMode="auto">
              <a:xfrm flipV="1">
                <a:off x="4569" y="275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05" name="Line 1105"/>
              <p:cNvSpPr>
                <a:spLocks noChangeShapeType="1"/>
              </p:cNvSpPr>
              <p:nvPr/>
            </p:nvSpPr>
            <p:spPr bwMode="auto">
              <a:xfrm flipV="1">
                <a:off x="4569" y="274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06" name="Line 1106"/>
              <p:cNvSpPr>
                <a:spLocks noChangeShapeType="1"/>
              </p:cNvSpPr>
              <p:nvPr/>
            </p:nvSpPr>
            <p:spPr bwMode="auto">
              <a:xfrm flipV="1">
                <a:off x="4569" y="272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07" name="Line 1107"/>
              <p:cNvSpPr>
                <a:spLocks noChangeShapeType="1"/>
              </p:cNvSpPr>
              <p:nvPr/>
            </p:nvSpPr>
            <p:spPr bwMode="auto">
              <a:xfrm flipV="1">
                <a:off x="4569" y="270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08" name="Line 1108"/>
              <p:cNvSpPr>
                <a:spLocks noChangeShapeType="1"/>
              </p:cNvSpPr>
              <p:nvPr/>
            </p:nvSpPr>
            <p:spPr bwMode="auto">
              <a:xfrm flipV="1">
                <a:off x="4569" y="268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09" name="Line 1109"/>
              <p:cNvSpPr>
                <a:spLocks noChangeShapeType="1"/>
              </p:cNvSpPr>
              <p:nvPr/>
            </p:nvSpPr>
            <p:spPr bwMode="auto">
              <a:xfrm flipV="1">
                <a:off x="4569" y="266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10" name="Line 1110"/>
              <p:cNvSpPr>
                <a:spLocks noChangeShapeType="1"/>
              </p:cNvSpPr>
              <p:nvPr/>
            </p:nvSpPr>
            <p:spPr bwMode="auto">
              <a:xfrm flipV="1">
                <a:off x="4569" y="264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11" name="Line 1111"/>
              <p:cNvSpPr>
                <a:spLocks noChangeShapeType="1"/>
              </p:cNvSpPr>
              <p:nvPr/>
            </p:nvSpPr>
            <p:spPr bwMode="auto">
              <a:xfrm flipV="1">
                <a:off x="4569" y="262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12" name="Line 1112"/>
              <p:cNvSpPr>
                <a:spLocks noChangeShapeType="1"/>
              </p:cNvSpPr>
              <p:nvPr/>
            </p:nvSpPr>
            <p:spPr bwMode="auto">
              <a:xfrm flipV="1">
                <a:off x="4569" y="260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13" name="Line 1113"/>
              <p:cNvSpPr>
                <a:spLocks noChangeShapeType="1"/>
              </p:cNvSpPr>
              <p:nvPr/>
            </p:nvSpPr>
            <p:spPr bwMode="auto">
              <a:xfrm flipV="1">
                <a:off x="4569" y="259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14" name="Line 1114"/>
              <p:cNvSpPr>
                <a:spLocks noChangeShapeType="1"/>
              </p:cNvSpPr>
              <p:nvPr/>
            </p:nvSpPr>
            <p:spPr bwMode="auto">
              <a:xfrm flipV="1">
                <a:off x="4569" y="257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15" name="Line 1115"/>
              <p:cNvSpPr>
                <a:spLocks noChangeShapeType="1"/>
              </p:cNvSpPr>
              <p:nvPr/>
            </p:nvSpPr>
            <p:spPr bwMode="auto">
              <a:xfrm flipV="1">
                <a:off x="4569" y="255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16" name="Line 1116"/>
              <p:cNvSpPr>
                <a:spLocks noChangeShapeType="1"/>
              </p:cNvSpPr>
              <p:nvPr/>
            </p:nvSpPr>
            <p:spPr bwMode="auto">
              <a:xfrm flipV="1">
                <a:off x="4569" y="253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17" name="Line 1117"/>
              <p:cNvSpPr>
                <a:spLocks noChangeShapeType="1"/>
              </p:cNvSpPr>
              <p:nvPr/>
            </p:nvSpPr>
            <p:spPr bwMode="auto">
              <a:xfrm flipV="1">
                <a:off x="4569" y="251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18" name="Line 1118"/>
              <p:cNvSpPr>
                <a:spLocks noChangeShapeType="1"/>
              </p:cNvSpPr>
              <p:nvPr/>
            </p:nvSpPr>
            <p:spPr bwMode="auto">
              <a:xfrm flipV="1">
                <a:off x="4569" y="249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19" name="Line 1119"/>
              <p:cNvSpPr>
                <a:spLocks noChangeShapeType="1"/>
              </p:cNvSpPr>
              <p:nvPr/>
            </p:nvSpPr>
            <p:spPr bwMode="auto">
              <a:xfrm flipV="1">
                <a:off x="4569" y="247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20" name="Line 1120"/>
              <p:cNvSpPr>
                <a:spLocks noChangeShapeType="1"/>
              </p:cNvSpPr>
              <p:nvPr/>
            </p:nvSpPr>
            <p:spPr bwMode="auto">
              <a:xfrm flipV="1">
                <a:off x="4569" y="245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21" name="Line 1121"/>
              <p:cNvSpPr>
                <a:spLocks noChangeShapeType="1"/>
              </p:cNvSpPr>
              <p:nvPr/>
            </p:nvSpPr>
            <p:spPr bwMode="auto">
              <a:xfrm flipV="1">
                <a:off x="4569" y="244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22" name="Line 1122"/>
              <p:cNvSpPr>
                <a:spLocks noChangeShapeType="1"/>
              </p:cNvSpPr>
              <p:nvPr/>
            </p:nvSpPr>
            <p:spPr bwMode="auto">
              <a:xfrm flipV="1">
                <a:off x="4569" y="242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23" name="Line 1123"/>
              <p:cNvSpPr>
                <a:spLocks noChangeShapeType="1"/>
              </p:cNvSpPr>
              <p:nvPr/>
            </p:nvSpPr>
            <p:spPr bwMode="auto">
              <a:xfrm flipV="1">
                <a:off x="4569" y="240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24" name="Line 1124"/>
              <p:cNvSpPr>
                <a:spLocks noChangeShapeType="1"/>
              </p:cNvSpPr>
              <p:nvPr/>
            </p:nvSpPr>
            <p:spPr bwMode="auto">
              <a:xfrm flipV="1">
                <a:off x="4569" y="2384"/>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25" name="Line 1125"/>
              <p:cNvSpPr>
                <a:spLocks noChangeShapeType="1"/>
              </p:cNvSpPr>
              <p:nvPr/>
            </p:nvSpPr>
            <p:spPr bwMode="auto">
              <a:xfrm flipV="1">
                <a:off x="4569" y="236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26" name="Line 1126"/>
              <p:cNvSpPr>
                <a:spLocks noChangeShapeType="1"/>
              </p:cNvSpPr>
              <p:nvPr/>
            </p:nvSpPr>
            <p:spPr bwMode="auto">
              <a:xfrm flipV="1">
                <a:off x="4569" y="234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27" name="Line 1127"/>
              <p:cNvSpPr>
                <a:spLocks noChangeShapeType="1"/>
              </p:cNvSpPr>
              <p:nvPr/>
            </p:nvSpPr>
            <p:spPr bwMode="auto">
              <a:xfrm flipV="1">
                <a:off x="4569" y="232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28" name="Line 1128"/>
              <p:cNvSpPr>
                <a:spLocks noChangeShapeType="1"/>
              </p:cNvSpPr>
              <p:nvPr/>
            </p:nvSpPr>
            <p:spPr bwMode="auto">
              <a:xfrm flipV="1">
                <a:off x="4569" y="230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29" name="Line 1129"/>
              <p:cNvSpPr>
                <a:spLocks noChangeShapeType="1"/>
              </p:cNvSpPr>
              <p:nvPr/>
            </p:nvSpPr>
            <p:spPr bwMode="auto">
              <a:xfrm flipV="1">
                <a:off x="4569" y="229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30" name="Line 1130"/>
              <p:cNvSpPr>
                <a:spLocks noChangeShapeType="1"/>
              </p:cNvSpPr>
              <p:nvPr/>
            </p:nvSpPr>
            <p:spPr bwMode="auto">
              <a:xfrm flipV="1">
                <a:off x="4569" y="227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31" name="Line 1131"/>
              <p:cNvSpPr>
                <a:spLocks noChangeShapeType="1"/>
              </p:cNvSpPr>
              <p:nvPr/>
            </p:nvSpPr>
            <p:spPr bwMode="auto">
              <a:xfrm flipV="1">
                <a:off x="4569" y="225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32" name="Line 1132"/>
              <p:cNvSpPr>
                <a:spLocks noChangeShapeType="1"/>
              </p:cNvSpPr>
              <p:nvPr/>
            </p:nvSpPr>
            <p:spPr bwMode="auto">
              <a:xfrm flipV="1">
                <a:off x="4569" y="223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33" name="Line 1133"/>
              <p:cNvSpPr>
                <a:spLocks noChangeShapeType="1"/>
              </p:cNvSpPr>
              <p:nvPr/>
            </p:nvSpPr>
            <p:spPr bwMode="auto">
              <a:xfrm flipV="1">
                <a:off x="4569" y="221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34" name="Line 1134"/>
              <p:cNvSpPr>
                <a:spLocks noChangeShapeType="1"/>
              </p:cNvSpPr>
              <p:nvPr/>
            </p:nvSpPr>
            <p:spPr bwMode="auto">
              <a:xfrm flipV="1">
                <a:off x="4569" y="219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35" name="Line 1135"/>
              <p:cNvSpPr>
                <a:spLocks noChangeShapeType="1"/>
              </p:cNvSpPr>
              <p:nvPr/>
            </p:nvSpPr>
            <p:spPr bwMode="auto">
              <a:xfrm flipV="1">
                <a:off x="4569" y="217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36" name="Line 1136"/>
              <p:cNvSpPr>
                <a:spLocks noChangeShapeType="1"/>
              </p:cNvSpPr>
              <p:nvPr/>
            </p:nvSpPr>
            <p:spPr bwMode="auto">
              <a:xfrm flipV="1">
                <a:off x="4569" y="216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37" name="Line 1137"/>
              <p:cNvSpPr>
                <a:spLocks noChangeShapeType="1"/>
              </p:cNvSpPr>
              <p:nvPr/>
            </p:nvSpPr>
            <p:spPr bwMode="auto">
              <a:xfrm flipV="1">
                <a:off x="4569" y="214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38" name="Line 1138"/>
              <p:cNvSpPr>
                <a:spLocks noChangeShapeType="1"/>
              </p:cNvSpPr>
              <p:nvPr/>
            </p:nvSpPr>
            <p:spPr bwMode="auto">
              <a:xfrm flipV="1">
                <a:off x="4569" y="212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39" name="Line 1139"/>
              <p:cNvSpPr>
                <a:spLocks noChangeShapeType="1"/>
              </p:cNvSpPr>
              <p:nvPr/>
            </p:nvSpPr>
            <p:spPr bwMode="auto">
              <a:xfrm flipV="1">
                <a:off x="4569" y="210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40" name="Line 1140"/>
              <p:cNvSpPr>
                <a:spLocks noChangeShapeType="1"/>
              </p:cNvSpPr>
              <p:nvPr/>
            </p:nvSpPr>
            <p:spPr bwMode="auto">
              <a:xfrm flipV="1">
                <a:off x="4569" y="208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41" name="Line 1141"/>
              <p:cNvSpPr>
                <a:spLocks noChangeShapeType="1"/>
              </p:cNvSpPr>
              <p:nvPr/>
            </p:nvSpPr>
            <p:spPr bwMode="auto">
              <a:xfrm flipV="1">
                <a:off x="4569" y="206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42" name="Line 1142"/>
              <p:cNvSpPr>
                <a:spLocks noChangeShapeType="1"/>
              </p:cNvSpPr>
              <p:nvPr/>
            </p:nvSpPr>
            <p:spPr bwMode="auto">
              <a:xfrm flipV="1">
                <a:off x="4569" y="204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43" name="Line 1143"/>
              <p:cNvSpPr>
                <a:spLocks noChangeShapeType="1"/>
              </p:cNvSpPr>
              <p:nvPr/>
            </p:nvSpPr>
            <p:spPr bwMode="auto">
              <a:xfrm flipV="1">
                <a:off x="4569" y="202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44" name="Line 1144"/>
              <p:cNvSpPr>
                <a:spLocks noChangeShapeType="1"/>
              </p:cNvSpPr>
              <p:nvPr/>
            </p:nvSpPr>
            <p:spPr bwMode="auto">
              <a:xfrm flipV="1">
                <a:off x="4569" y="201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45" name="Line 1145"/>
              <p:cNvSpPr>
                <a:spLocks noChangeShapeType="1"/>
              </p:cNvSpPr>
              <p:nvPr/>
            </p:nvSpPr>
            <p:spPr bwMode="auto">
              <a:xfrm flipV="1">
                <a:off x="4569" y="199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46" name="Line 1146"/>
              <p:cNvSpPr>
                <a:spLocks noChangeShapeType="1"/>
              </p:cNvSpPr>
              <p:nvPr/>
            </p:nvSpPr>
            <p:spPr bwMode="auto">
              <a:xfrm flipV="1">
                <a:off x="4569" y="197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47" name="Line 1147"/>
              <p:cNvSpPr>
                <a:spLocks noChangeShapeType="1"/>
              </p:cNvSpPr>
              <p:nvPr/>
            </p:nvSpPr>
            <p:spPr bwMode="auto">
              <a:xfrm flipV="1">
                <a:off x="4569" y="195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48" name="Line 1148"/>
              <p:cNvSpPr>
                <a:spLocks noChangeShapeType="1"/>
              </p:cNvSpPr>
              <p:nvPr/>
            </p:nvSpPr>
            <p:spPr bwMode="auto">
              <a:xfrm flipV="1">
                <a:off x="4569" y="193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49" name="Line 1149"/>
              <p:cNvSpPr>
                <a:spLocks noChangeShapeType="1"/>
              </p:cNvSpPr>
              <p:nvPr/>
            </p:nvSpPr>
            <p:spPr bwMode="auto">
              <a:xfrm flipV="1">
                <a:off x="4569" y="191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50" name="Line 1150"/>
              <p:cNvSpPr>
                <a:spLocks noChangeShapeType="1"/>
              </p:cNvSpPr>
              <p:nvPr/>
            </p:nvSpPr>
            <p:spPr bwMode="auto">
              <a:xfrm flipV="1">
                <a:off x="4569" y="189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51" name="Line 1151"/>
              <p:cNvSpPr>
                <a:spLocks noChangeShapeType="1"/>
              </p:cNvSpPr>
              <p:nvPr/>
            </p:nvSpPr>
            <p:spPr bwMode="auto">
              <a:xfrm flipV="1">
                <a:off x="4569" y="187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52" name="Line 1152"/>
              <p:cNvSpPr>
                <a:spLocks noChangeShapeType="1"/>
              </p:cNvSpPr>
              <p:nvPr/>
            </p:nvSpPr>
            <p:spPr bwMode="auto">
              <a:xfrm flipV="1">
                <a:off x="4569" y="186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53" name="Line 1153"/>
              <p:cNvSpPr>
                <a:spLocks noChangeShapeType="1"/>
              </p:cNvSpPr>
              <p:nvPr/>
            </p:nvSpPr>
            <p:spPr bwMode="auto">
              <a:xfrm flipV="1">
                <a:off x="4569" y="184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54" name="Line 1154"/>
              <p:cNvSpPr>
                <a:spLocks noChangeShapeType="1"/>
              </p:cNvSpPr>
              <p:nvPr/>
            </p:nvSpPr>
            <p:spPr bwMode="auto">
              <a:xfrm flipV="1">
                <a:off x="4569" y="182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55" name="Line 1155"/>
              <p:cNvSpPr>
                <a:spLocks noChangeShapeType="1"/>
              </p:cNvSpPr>
              <p:nvPr/>
            </p:nvSpPr>
            <p:spPr bwMode="auto">
              <a:xfrm flipV="1">
                <a:off x="4569" y="1804"/>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56" name="Line 1156"/>
              <p:cNvSpPr>
                <a:spLocks noChangeShapeType="1"/>
              </p:cNvSpPr>
              <p:nvPr/>
            </p:nvSpPr>
            <p:spPr bwMode="auto">
              <a:xfrm flipV="1">
                <a:off x="4569" y="178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57" name="Line 1157"/>
              <p:cNvSpPr>
                <a:spLocks noChangeShapeType="1"/>
              </p:cNvSpPr>
              <p:nvPr/>
            </p:nvSpPr>
            <p:spPr bwMode="auto">
              <a:xfrm flipV="1">
                <a:off x="4569" y="176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58" name="Line 1158"/>
              <p:cNvSpPr>
                <a:spLocks noChangeShapeType="1"/>
              </p:cNvSpPr>
              <p:nvPr/>
            </p:nvSpPr>
            <p:spPr bwMode="auto">
              <a:xfrm flipV="1">
                <a:off x="4569" y="174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59" name="Line 1159"/>
              <p:cNvSpPr>
                <a:spLocks noChangeShapeType="1"/>
              </p:cNvSpPr>
              <p:nvPr/>
            </p:nvSpPr>
            <p:spPr bwMode="auto">
              <a:xfrm flipV="1">
                <a:off x="4569" y="173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60" name="Line 1160"/>
              <p:cNvSpPr>
                <a:spLocks noChangeShapeType="1"/>
              </p:cNvSpPr>
              <p:nvPr/>
            </p:nvSpPr>
            <p:spPr bwMode="auto">
              <a:xfrm flipV="1">
                <a:off x="4569" y="171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61" name="Line 1161"/>
              <p:cNvSpPr>
                <a:spLocks noChangeShapeType="1"/>
              </p:cNvSpPr>
              <p:nvPr/>
            </p:nvSpPr>
            <p:spPr bwMode="auto">
              <a:xfrm flipV="1">
                <a:off x="4569" y="169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62" name="Line 1162"/>
              <p:cNvSpPr>
                <a:spLocks noChangeShapeType="1"/>
              </p:cNvSpPr>
              <p:nvPr/>
            </p:nvSpPr>
            <p:spPr bwMode="auto">
              <a:xfrm flipV="1">
                <a:off x="4569" y="167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63" name="Line 1163"/>
              <p:cNvSpPr>
                <a:spLocks noChangeShapeType="1"/>
              </p:cNvSpPr>
              <p:nvPr/>
            </p:nvSpPr>
            <p:spPr bwMode="auto">
              <a:xfrm flipV="1">
                <a:off x="4569" y="165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64" name="Line 1164"/>
              <p:cNvSpPr>
                <a:spLocks noChangeShapeType="1"/>
              </p:cNvSpPr>
              <p:nvPr/>
            </p:nvSpPr>
            <p:spPr bwMode="auto">
              <a:xfrm flipV="1">
                <a:off x="4569" y="163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65" name="Line 1165"/>
              <p:cNvSpPr>
                <a:spLocks noChangeShapeType="1"/>
              </p:cNvSpPr>
              <p:nvPr/>
            </p:nvSpPr>
            <p:spPr bwMode="auto">
              <a:xfrm flipV="1">
                <a:off x="4569" y="1617"/>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66" name="Line 1166"/>
              <p:cNvSpPr>
                <a:spLocks noChangeShapeType="1"/>
              </p:cNvSpPr>
              <p:nvPr/>
            </p:nvSpPr>
            <p:spPr bwMode="auto">
              <a:xfrm flipV="1">
                <a:off x="4569" y="159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67" name="Line 1167"/>
              <p:cNvSpPr>
                <a:spLocks noChangeShapeType="1"/>
              </p:cNvSpPr>
              <p:nvPr/>
            </p:nvSpPr>
            <p:spPr bwMode="auto">
              <a:xfrm flipV="1">
                <a:off x="4569" y="158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68" name="Line 1168"/>
              <p:cNvSpPr>
                <a:spLocks noChangeShapeType="1"/>
              </p:cNvSpPr>
              <p:nvPr/>
            </p:nvSpPr>
            <p:spPr bwMode="auto">
              <a:xfrm flipV="1">
                <a:off x="4569" y="156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69" name="Line 1169"/>
              <p:cNvSpPr>
                <a:spLocks noChangeShapeType="1"/>
              </p:cNvSpPr>
              <p:nvPr/>
            </p:nvSpPr>
            <p:spPr bwMode="auto">
              <a:xfrm flipV="1">
                <a:off x="4569" y="154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70" name="Line 1170"/>
              <p:cNvSpPr>
                <a:spLocks noChangeShapeType="1"/>
              </p:cNvSpPr>
              <p:nvPr/>
            </p:nvSpPr>
            <p:spPr bwMode="auto">
              <a:xfrm flipV="1">
                <a:off x="4569" y="152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71" name="Line 1171"/>
              <p:cNvSpPr>
                <a:spLocks noChangeShapeType="1"/>
              </p:cNvSpPr>
              <p:nvPr/>
            </p:nvSpPr>
            <p:spPr bwMode="auto">
              <a:xfrm flipV="1">
                <a:off x="4569" y="150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72" name="Line 1172"/>
              <p:cNvSpPr>
                <a:spLocks noChangeShapeType="1"/>
              </p:cNvSpPr>
              <p:nvPr/>
            </p:nvSpPr>
            <p:spPr bwMode="auto">
              <a:xfrm flipV="1">
                <a:off x="4569" y="1486"/>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73" name="Line 1173"/>
              <p:cNvSpPr>
                <a:spLocks noChangeShapeType="1"/>
              </p:cNvSpPr>
              <p:nvPr/>
            </p:nvSpPr>
            <p:spPr bwMode="auto">
              <a:xfrm flipV="1">
                <a:off x="4569" y="146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74" name="Line 1174"/>
              <p:cNvSpPr>
                <a:spLocks noChangeShapeType="1"/>
              </p:cNvSpPr>
              <p:nvPr/>
            </p:nvSpPr>
            <p:spPr bwMode="auto">
              <a:xfrm flipV="1">
                <a:off x="4569" y="1449"/>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75" name="Line 1175"/>
              <p:cNvSpPr>
                <a:spLocks noChangeShapeType="1"/>
              </p:cNvSpPr>
              <p:nvPr/>
            </p:nvSpPr>
            <p:spPr bwMode="auto">
              <a:xfrm flipV="1">
                <a:off x="4569" y="1430"/>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76" name="Line 1176"/>
              <p:cNvSpPr>
                <a:spLocks noChangeShapeType="1"/>
              </p:cNvSpPr>
              <p:nvPr/>
            </p:nvSpPr>
            <p:spPr bwMode="auto">
              <a:xfrm flipV="1">
                <a:off x="4569" y="1411"/>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77" name="Line 1177"/>
              <p:cNvSpPr>
                <a:spLocks noChangeShapeType="1"/>
              </p:cNvSpPr>
              <p:nvPr/>
            </p:nvSpPr>
            <p:spPr bwMode="auto">
              <a:xfrm flipV="1">
                <a:off x="4569" y="1393"/>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78" name="Line 1178"/>
              <p:cNvSpPr>
                <a:spLocks noChangeShapeType="1"/>
              </p:cNvSpPr>
              <p:nvPr/>
            </p:nvSpPr>
            <p:spPr bwMode="auto">
              <a:xfrm flipV="1">
                <a:off x="4569" y="1374"/>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79" name="Line 1179"/>
              <p:cNvSpPr>
                <a:spLocks noChangeShapeType="1"/>
              </p:cNvSpPr>
              <p:nvPr/>
            </p:nvSpPr>
            <p:spPr bwMode="auto">
              <a:xfrm flipV="1">
                <a:off x="4569" y="1355"/>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80" name="Line 1180"/>
              <p:cNvSpPr>
                <a:spLocks noChangeShapeType="1"/>
              </p:cNvSpPr>
              <p:nvPr/>
            </p:nvSpPr>
            <p:spPr bwMode="auto">
              <a:xfrm flipV="1">
                <a:off x="4569" y="133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81" name="Line 1181"/>
              <p:cNvSpPr>
                <a:spLocks noChangeShapeType="1"/>
              </p:cNvSpPr>
              <p:nvPr/>
            </p:nvSpPr>
            <p:spPr bwMode="auto">
              <a:xfrm flipV="1">
                <a:off x="4569" y="1318"/>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82" name="Line 1182"/>
              <p:cNvSpPr>
                <a:spLocks noChangeShapeType="1"/>
              </p:cNvSpPr>
              <p:nvPr/>
            </p:nvSpPr>
            <p:spPr bwMode="auto">
              <a:xfrm flipV="1">
                <a:off x="4569" y="1299"/>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83" name="Line 1183"/>
              <p:cNvSpPr>
                <a:spLocks noChangeShapeType="1"/>
              </p:cNvSpPr>
              <p:nvPr/>
            </p:nvSpPr>
            <p:spPr bwMode="auto">
              <a:xfrm flipV="1">
                <a:off x="4569" y="128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84" name="Line 1184"/>
              <p:cNvSpPr>
                <a:spLocks noChangeShapeType="1"/>
              </p:cNvSpPr>
              <p:nvPr/>
            </p:nvSpPr>
            <p:spPr bwMode="auto">
              <a:xfrm flipV="1">
                <a:off x="4569" y="1262"/>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85" name="Line 1185"/>
              <p:cNvSpPr>
                <a:spLocks noChangeShapeType="1"/>
              </p:cNvSpPr>
              <p:nvPr/>
            </p:nvSpPr>
            <p:spPr bwMode="auto">
              <a:xfrm flipV="1">
                <a:off x="4569" y="124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86" name="Line 1186"/>
              <p:cNvSpPr>
                <a:spLocks noChangeShapeType="1"/>
              </p:cNvSpPr>
              <p:nvPr/>
            </p:nvSpPr>
            <p:spPr bwMode="auto">
              <a:xfrm flipV="1">
                <a:off x="4569" y="1224"/>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87" name="Line 1187"/>
              <p:cNvSpPr>
                <a:spLocks noChangeShapeType="1"/>
              </p:cNvSpPr>
              <p:nvPr/>
            </p:nvSpPr>
            <p:spPr bwMode="auto">
              <a:xfrm flipV="1">
                <a:off x="4569" y="120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88" name="Line 1188"/>
              <p:cNvSpPr>
                <a:spLocks noChangeShapeType="1"/>
              </p:cNvSpPr>
              <p:nvPr/>
            </p:nvSpPr>
            <p:spPr bwMode="auto">
              <a:xfrm flipV="1">
                <a:off x="4569" y="1187"/>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89" name="Line 1189"/>
              <p:cNvSpPr>
                <a:spLocks noChangeShapeType="1"/>
              </p:cNvSpPr>
              <p:nvPr/>
            </p:nvSpPr>
            <p:spPr bwMode="auto">
              <a:xfrm flipV="1">
                <a:off x="4569" y="1168"/>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90" name="Line 1190"/>
              <p:cNvSpPr>
                <a:spLocks noChangeShapeType="1"/>
              </p:cNvSpPr>
              <p:nvPr/>
            </p:nvSpPr>
            <p:spPr bwMode="auto">
              <a:xfrm flipV="1">
                <a:off x="4569" y="1150"/>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91" name="Line 1191"/>
              <p:cNvSpPr>
                <a:spLocks noChangeShapeType="1"/>
              </p:cNvSpPr>
              <p:nvPr/>
            </p:nvSpPr>
            <p:spPr bwMode="auto">
              <a:xfrm flipV="1">
                <a:off x="4569" y="1131"/>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92" name="Line 1192"/>
              <p:cNvSpPr>
                <a:spLocks noChangeShapeType="1"/>
              </p:cNvSpPr>
              <p:nvPr/>
            </p:nvSpPr>
            <p:spPr bwMode="auto">
              <a:xfrm flipV="1">
                <a:off x="4569" y="1112"/>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93" name="Line 1193"/>
              <p:cNvSpPr>
                <a:spLocks noChangeShapeType="1"/>
              </p:cNvSpPr>
              <p:nvPr/>
            </p:nvSpPr>
            <p:spPr bwMode="auto">
              <a:xfrm flipV="1">
                <a:off x="4569" y="1093"/>
                <a:ext cx="1"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94" name="Line 1194"/>
              <p:cNvSpPr>
                <a:spLocks noChangeShapeType="1"/>
              </p:cNvSpPr>
              <p:nvPr/>
            </p:nvSpPr>
            <p:spPr bwMode="auto">
              <a:xfrm flipV="1">
                <a:off x="4569" y="1075"/>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95" name="Line 1195"/>
              <p:cNvSpPr>
                <a:spLocks noChangeShapeType="1"/>
              </p:cNvSpPr>
              <p:nvPr/>
            </p:nvSpPr>
            <p:spPr bwMode="auto">
              <a:xfrm flipV="1">
                <a:off x="4569" y="1056"/>
                <a:ext cx="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96" name="Line 1196"/>
              <p:cNvSpPr>
                <a:spLocks noChangeShapeType="1"/>
              </p:cNvSpPr>
              <p:nvPr/>
            </p:nvSpPr>
            <p:spPr bwMode="auto">
              <a:xfrm>
                <a:off x="1159"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97" name="Line 1197"/>
              <p:cNvSpPr>
                <a:spLocks noChangeShapeType="1"/>
              </p:cNvSpPr>
              <p:nvPr/>
            </p:nvSpPr>
            <p:spPr bwMode="auto">
              <a:xfrm>
                <a:off x="1199" y="3033"/>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98" name="Line 1198"/>
              <p:cNvSpPr>
                <a:spLocks noChangeShapeType="1"/>
              </p:cNvSpPr>
              <p:nvPr/>
            </p:nvSpPr>
            <p:spPr bwMode="auto">
              <a:xfrm>
                <a:off x="1238" y="3033"/>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99" name="Line 1199"/>
              <p:cNvSpPr>
                <a:spLocks noChangeShapeType="1"/>
              </p:cNvSpPr>
              <p:nvPr/>
            </p:nvSpPr>
            <p:spPr bwMode="auto">
              <a:xfrm>
                <a:off x="1277"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00" name="Line 1200"/>
              <p:cNvSpPr>
                <a:spLocks noChangeShapeType="1"/>
              </p:cNvSpPr>
              <p:nvPr/>
            </p:nvSpPr>
            <p:spPr bwMode="auto">
              <a:xfrm>
                <a:off x="1316"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01" name="Line 1201"/>
              <p:cNvSpPr>
                <a:spLocks noChangeShapeType="1"/>
              </p:cNvSpPr>
              <p:nvPr/>
            </p:nvSpPr>
            <p:spPr bwMode="auto">
              <a:xfrm>
                <a:off x="1355"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02" name="Line 1202"/>
              <p:cNvSpPr>
                <a:spLocks noChangeShapeType="1"/>
              </p:cNvSpPr>
              <p:nvPr/>
            </p:nvSpPr>
            <p:spPr bwMode="auto">
              <a:xfrm>
                <a:off x="1394"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03" name="Line 1203"/>
              <p:cNvSpPr>
                <a:spLocks noChangeShapeType="1"/>
              </p:cNvSpPr>
              <p:nvPr/>
            </p:nvSpPr>
            <p:spPr bwMode="auto">
              <a:xfrm>
                <a:off x="1433"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04" name="Line 1204"/>
              <p:cNvSpPr>
                <a:spLocks noChangeShapeType="1"/>
              </p:cNvSpPr>
              <p:nvPr/>
            </p:nvSpPr>
            <p:spPr bwMode="auto">
              <a:xfrm>
                <a:off x="1472"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05" name="Line 1205"/>
              <p:cNvSpPr>
                <a:spLocks noChangeShapeType="1"/>
              </p:cNvSpPr>
              <p:nvPr/>
            </p:nvSpPr>
            <p:spPr bwMode="auto">
              <a:xfrm>
                <a:off x="1511"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06" name="Line 1206"/>
              <p:cNvSpPr>
                <a:spLocks noChangeShapeType="1"/>
              </p:cNvSpPr>
              <p:nvPr/>
            </p:nvSpPr>
            <p:spPr bwMode="auto">
              <a:xfrm>
                <a:off x="1550"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07" name="Line 1207"/>
              <p:cNvSpPr>
                <a:spLocks noChangeShapeType="1"/>
              </p:cNvSpPr>
              <p:nvPr/>
            </p:nvSpPr>
            <p:spPr bwMode="auto">
              <a:xfrm>
                <a:off x="1590" y="3033"/>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08" name="Line 1208"/>
              <p:cNvSpPr>
                <a:spLocks noChangeShapeType="1"/>
              </p:cNvSpPr>
              <p:nvPr/>
            </p:nvSpPr>
            <p:spPr bwMode="auto">
              <a:xfrm>
                <a:off x="1629" y="3033"/>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09" name="Line 1209"/>
              <p:cNvSpPr>
                <a:spLocks noChangeShapeType="1"/>
              </p:cNvSpPr>
              <p:nvPr/>
            </p:nvSpPr>
            <p:spPr bwMode="auto">
              <a:xfrm>
                <a:off x="1668"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10" name="Line 1210"/>
              <p:cNvSpPr>
                <a:spLocks noChangeShapeType="1"/>
              </p:cNvSpPr>
              <p:nvPr/>
            </p:nvSpPr>
            <p:spPr bwMode="auto">
              <a:xfrm>
                <a:off x="1707"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11" name="Line 1211"/>
              <p:cNvSpPr>
                <a:spLocks noChangeShapeType="1"/>
              </p:cNvSpPr>
              <p:nvPr/>
            </p:nvSpPr>
            <p:spPr bwMode="auto">
              <a:xfrm>
                <a:off x="1746"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12" name="Line 1212"/>
              <p:cNvSpPr>
                <a:spLocks noChangeShapeType="1"/>
              </p:cNvSpPr>
              <p:nvPr/>
            </p:nvSpPr>
            <p:spPr bwMode="auto">
              <a:xfrm>
                <a:off x="1785"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42000" name="Group 1213"/>
            <p:cNvGrpSpPr>
              <a:grpSpLocks/>
            </p:cNvGrpSpPr>
            <p:nvPr/>
          </p:nvGrpSpPr>
          <p:grpSpPr bwMode="auto">
            <a:xfrm>
              <a:off x="1159" y="2041"/>
              <a:ext cx="3720" cy="993"/>
              <a:chOff x="1159" y="2041"/>
              <a:chExt cx="3720" cy="993"/>
            </a:xfrm>
          </p:grpSpPr>
          <p:sp>
            <p:nvSpPr>
              <p:cNvPr id="43413" name="Line 1214"/>
              <p:cNvSpPr>
                <a:spLocks noChangeShapeType="1"/>
              </p:cNvSpPr>
              <p:nvPr/>
            </p:nvSpPr>
            <p:spPr bwMode="auto">
              <a:xfrm>
                <a:off x="1824"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14" name="Line 1215"/>
              <p:cNvSpPr>
                <a:spLocks noChangeShapeType="1"/>
              </p:cNvSpPr>
              <p:nvPr/>
            </p:nvSpPr>
            <p:spPr bwMode="auto">
              <a:xfrm>
                <a:off x="1863"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15" name="Line 1216"/>
              <p:cNvSpPr>
                <a:spLocks noChangeShapeType="1"/>
              </p:cNvSpPr>
              <p:nvPr/>
            </p:nvSpPr>
            <p:spPr bwMode="auto">
              <a:xfrm>
                <a:off x="1902"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16" name="Line 1217"/>
              <p:cNvSpPr>
                <a:spLocks noChangeShapeType="1"/>
              </p:cNvSpPr>
              <p:nvPr/>
            </p:nvSpPr>
            <p:spPr bwMode="auto">
              <a:xfrm>
                <a:off x="1941"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17" name="Line 1218"/>
              <p:cNvSpPr>
                <a:spLocks noChangeShapeType="1"/>
              </p:cNvSpPr>
              <p:nvPr/>
            </p:nvSpPr>
            <p:spPr bwMode="auto">
              <a:xfrm>
                <a:off x="1981" y="3033"/>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18" name="Line 1219"/>
              <p:cNvSpPr>
                <a:spLocks noChangeShapeType="1"/>
              </p:cNvSpPr>
              <p:nvPr/>
            </p:nvSpPr>
            <p:spPr bwMode="auto">
              <a:xfrm>
                <a:off x="2020" y="3033"/>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19" name="Line 1220"/>
              <p:cNvSpPr>
                <a:spLocks noChangeShapeType="1"/>
              </p:cNvSpPr>
              <p:nvPr/>
            </p:nvSpPr>
            <p:spPr bwMode="auto">
              <a:xfrm>
                <a:off x="2059"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20" name="Line 1221"/>
              <p:cNvSpPr>
                <a:spLocks noChangeShapeType="1"/>
              </p:cNvSpPr>
              <p:nvPr/>
            </p:nvSpPr>
            <p:spPr bwMode="auto">
              <a:xfrm>
                <a:off x="2098"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21" name="Line 1222"/>
              <p:cNvSpPr>
                <a:spLocks noChangeShapeType="1"/>
              </p:cNvSpPr>
              <p:nvPr/>
            </p:nvSpPr>
            <p:spPr bwMode="auto">
              <a:xfrm>
                <a:off x="2137"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22" name="Line 1223"/>
              <p:cNvSpPr>
                <a:spLocks noChangeShapeType="1"/>
              </p:cNvSpPr>
              <p:nvPr/>
            </p:nvSpPr>
            <p:spPr bwMode="auto">
              <a:xfrm>
                <a:off x="2176"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23" name="Line 1224"/>
              <p:cNvSpPr>
                <a:spLocks noChangeShapeType="1"/>
              </p:cNvSpPr>
              <p:nvPr/>
            </p:nvSpPr>
            <p:spPr bwMode="auto">
              <a:xfrm>
                <a:off x="2215"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24" name="Line 1225"/>
              <p:cNvSpPr>
                <a:spLocks noChangeShapeType="1"/>
              </p:cNvSpPr>
              <p:nvPr/>
            </p:nvSpPr>
            <p:spPr bwMode="auto">
              <a:xfrm>
                <a:off x="2254"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25" name="Line 1226"/>
              <p:cNvSpPr>
                <a:spLocks noChangeShapeType="1"/>
              </p:cNvSpPr>
              <p:nvPr/>
            </p:nvSpPr>
            <p:spPr bwMode="auto">
              <a:xfrm>
                <a:off x="2293"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26" name="Line 1227"/>
              <p:cNvSpPr>
                <a:spLocks noChangeShapeType="1"/>
              </p:cNvSpPr>
              <p:nvPr/>
            </p:nvSpPr>
            <p:spPr bwMode="auto">
              <a:xfrm>
                <a:off x="2332"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27" name="Line 1228"/>
              <p:cNvSpPr>
                <a:spLocks noChangeShapeType="1"/>
              </p:cNvSpPr>
              <p:nvPr/>
            </p:nvSpPr>
            <p:spPr bwMode="auto">
              <a:xfrm>
                <a:off x="2372" y="3033"/>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28" name="Line 1229"/>
              <p:cNvSpPr>
                <a:spLocks noChangeShapeType="1"/>
              </p:cNvSpPr>
              <p:nvPr/>
            </p:nvSpPr>
            <p:spPr bwMode="auto">
              <a:xfrm>
                <a:off x="2411" y="3033"/>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29" name="Line 1230"/>
              <p:cNvSpPr>
                <a:spLocks noChangeShapeType="1"/>
              </p:cNvSpPr>
              <p:nvPr/>
            </p:nvSpPr>
            <p:spPr bwMode="auto">
              <a:xfrm>
                <a:off x="2450"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30" name="Line 1231"/>
              <p:cNvSpPr>
                <a:spLocks noChangeShapeType="1"/>
              </p:cNvSpPr>
              <p:nvPr/>
            </p:nvSpPr>
            <p:spPr bwMode="auto">
              <a:xfrm>
                <a:off x="2489"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31" name="Line 1232"/>
              <p:cNvSpPr>
                <a:spLocks noChangeShapeType="1"/>
              </p:cNvSpPr>
              <p:nvPr/>
            </p:nvSpPr>
            <p:spPr bwMode="auto">
              <a:xfrm>
                <a:off x="2528"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32" name="Line 1233"/>
              <p:cNvSpPr>
                <a:spLocks noChangeShapeType="1"/>
              </p:cNvSpPr>
              <p:nvPr/>
            </p:nvSpPr>
            <p:spPr bwMode="auto">
              <a:xfrm>
                <a:off x="2567"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33" name="Line 1234"/>
              <p:cNvSpPr>
                <a:spLocks noChangeShapeType="1"/>
              </p:cNvSpPr>
              <p:nvPr/>
            </p:nvSpPr>
            <p:spPr bwMode="auto">
              <a:xfrm>
                <a:off x="2606"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34" name="Line 1235"/>
              <p:cNvSpPr>
                <a:spLocks noChangeShapeType="1"/>
              </p:cNvSpPr>
              <p:nvPr/>
            </p:nvSpPr>
            <p:spPr bwMode="auto">
              <a:xfrm>
                <a:off x="2645"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35" name="Line 1236"/>
              <p:cNvSpPr>
                <a:spLocks noChangeShapeType="1"/>
              </p:cNvSpPr>
              <p:nvPr/>
            </p:nvSpPr>
            <p:spPr bwMode="auto">
              <a:xfrm>
                <a:off x="2684"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36" name="Line 1237"/>
              <p:cNvSpPr>
                <a:spLocks noChangeShapeType="1"/>
              </p:cNvSpPr>
              <p:nvPr/>
            </p:nvSpPr>
            <p:spPr bwMode="auto">
              <a:xfrm>
                <a:off x="2723"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37" name="Line 1238"/>
              <p:cNvSpPr>
                <a:spLocks noChangeShapeType="1"/>
              </p:cNvSpPr>
              <p:nvPr/>
            </p:nvSpPr>
            <p:spPr bwMode="auto">
              <a:xfrm>
                <a:off x="2763" y="3033"/>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38" name="Line 1239"/>
              <p:cNvSpPr>
                <a:spLocks noChangeShapeType="1"/>
              </p:cNvSpPr>
              <p:nvPr/>
            </p:nvSpPr>
            <p:spPr bwMode="auto">
              <a:xfrm>
                <a:off x="2802" y="3033"/>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39" name="Line 1240"/>
              <p:cNvSpPr>
                <a:spLocks noChangeShapeType="1"/>
              </p:cNvSpPr>
              <p:nvPr/>
            </p:nvSpPr>
            <p:spPr bwMode="auto">
              <a:xfrm>
                <a:off x="2841"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40" name="Line 1241"/>
              <p:cNvSpPr>
                <a:spLocks noChangeShapeType="1"/>
              </p:cNvSpPr>
              <p:nvPr/>
            </p:nvSpPr>
            <p:spPr bwMode="auto">
              <a:xfrm>
                <a:off x="2880"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41" name="Line 1242"/>
              <p:cNvSpPr>
                <a:spLocks noChangeShapeType="1"/>
              </p:cNvSpPr>
              <p:nvPr/>
            </p:nvSpPr>
            <p:spPr bwMode="auto">
              <a:xfrm>
                <a:off x="2919"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42" name="Line 1243"/>
              <p:cNvSpPr>
                <a:spLocks noChangeShapeType="1"/>
              </p:cNvSpPr>
              <p:nvPr/>
            </p:nvSpPr>
            <p:spPr bwMode="auto">
              <a:xfrm>
                <a:off x="2958"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43" name="Line 1244"/>
              <p:cNvSpPr>
                <a:spLocks noChangeShapeType="1"/>
              </p:cNvSpPr>
              <p:nvPr/>
            </p:nvSpPr>
            <p:spPr bwMode="auto">
              <a:xfrm>
                <a:off x="2997"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44" name="Line 1245"/>
              <p:cNvSpPr>
                <a:spLocks noChangeShapeType="1"/>
              </p:cNvSpPr>
              <p:nvPr/>
            </p:nvSpPr>
            <p:spPr bwMode="auto">
              <a:xfrm>
                <a:off x="3036"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45" name="Line 1246"/>
              <p:cNvSpPr>
                <a:spLocks noChangeShapeType="1"/>
              </p:cNvSpPr>
              <p:nvPr/>
            </p:nvSpPr>
            <p:spPr bwMode="auto">
              <a:xfrm>
                <a:off x="3075"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46" name="Line 1247"/>
              <p:cNvSpPr>
                <a:spLocks noChangeShapeType="1"/>
              </p:cNvSpPr>
              <p:nvPr/>
            </p:nvSpPr>
            <p:spPr bwMode="auto">
              <a:xfrm>
                <a:off x="3114"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47" name="Line 1248"/>
              <p:cNvSpPr>
                <a:spLocks noChangeShapeType="1"/>
              </p:cNvSpPr>
              <p:nvPr/>
            </p:nvSpPr>
            <p:spPr bwMode="auto">
              <a:xfrm>
                <a:off x="3154" y="3033"/>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48" name="Line 1249"/>
              <p:cNvSpPr>
                <a:spLocks noChangeShapeType="1"/>
              </p:cNvSpPr>
              <p:nvPr/>
            </p:nvSpPr>
            <p:spPr bwMode="auto">
              <a:xfrm>
                <a:off x="3193" y="3033"/>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49" name="Line 1250"/>
              <p:cNvSpPr>
                <a:spLocks noChangeShapeType="1"/>
              </p:cNvSpPr>
              <p:nvPr/>
            </p:nvSpPr>
            <p:spPr bwMode="auto">
              <a:xfrm>
                <a:off x="3232"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50" name="Line 1251"/>
              <p:cNvSpPr>
                <a:spLocks noChangeShapeType="1"/>
              </p:cNvSpPr>
              <p:nvPr/>
            </p:nvSpPr>
            <p:spPr bwMode="auto">
              <a:xfrm>
                <a:off x="3271"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51" name="Line 1252"/>
              <p:cNvSpPr>
                <a:spLocks noChangeShapeType="1"/>
              </p:cNvSpPr>
              <p:nvPr/>
            </p:nvSpPr>
            <p:spPr bwMode="auto">
              <a:xfrm>
                <a:off x="3310"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52" name="Line 1253"/>
              <p:cNvSpPr>
                <a:spLocks noChangeShapeType="1"/>
              </p:cNvSpPr>
              <p:nvPr/>
            </p:nvSpPr>
            <p:spPr bwMode="auto">
              <a:xfrm>
                <a:off x="3349"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53" name="Line 1254"/>
              <p:cNvSpPr>
                <a:spLocks noChangeShapeType="1"/>
              </p:cNvSpPr>
              <p:nvPr/>
            </p:nvSpPr>
            <p:spPr bwMode="auto">
              <a:xfrm>
                <a:off x="3388"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54" name="Line 1255"/>
              <p:cNvSpPr>
                <a:spLocks noChangeShapeType="1"/>
              </p:cNvSpPr>
              <p:nvPr/>
            </p:nvSpPr>
            <p:spPr bwMode="auto">
              <a:xfrm>
                <a:off x="3427"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55" name="Line 1256"/>
              <p:cNvSpPr>
                <a:spLocks noChangeShapeType="1"/>
              </p:cNvSpPr>
              <p:nvPr/>
            </p:nvSpPr>
            <p:spPr bwMode="auto">
              <a:xfrm>
                <a:off x="3466"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56" name="Line 1257"/>
              <p:cNvSpPr>
                <a:spLocks noChangeShapeType="1"/>
              </p:cNvSpPr>
              <p:nvPr/>
            </p:nvSpPr>
            <p:spPr bwMode="auto">
              <a:xfrm>
                <a:off x="3505"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57" name="Line 1258"/>
              <p:cNvSpPr>
                <a:spLocks noChangeShapeType="1"/>
              </p:cNvSpPr>
              <p:nvPr/>
            </p:nvSpPr>
            <p:spPr bwMode="auto">
              <a:xfrm>
                <a:off x="3545" y="3033"/>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58" name="Line 1259"/>
              <p:cNvSpPr>
                <a:spLocks noChangeShapeType="1"/>
              </p:cNvSpPr>
              <p:nvPr/>
            </p:nvSpPr>
            <p:spPr bwMode="auto">
              <a:xfrm>
                <a:off x="3584" y="3033"/>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59" name="Line 1260"/>
              <p:cNvSpPr>
                <a:spLocks noChangeShapeType="1"/>
              </p:cNvSpPr>
              <p:nvPr/>
            </p:nvSpPr>
            <p:spPr bwMode="auto">
              <a:xfrm>
                <a:off x="3623"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60" name="Line 1261"/>
              <p:cNvSpPr>
                <a:spLocks noChangeShapeType="1"/>
              </p:cNvSpPr>
              <p:nvPr/>
            </p:nvSpPr>
            <p:spPr bwMode="auto">
              <a:xfrm>
                <a:off x="3662"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61" name="Line 1262"/>
              <p:cNvSpPr>
                <a:spLocks noChangeShapeType="1"/>
              </p:cNvSpPr>
              <p:nvPr/>
            </p:nvSpPr>
            <p:spPr bwMode="auto">
              <a:xfrm>
                <a:off x="3701"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62" name="Line 1263"/>
              <p:cNvSpPr>
                <a:spLocks noChangeShapeType="1"/>
              </p:cNvSpPr>
              <p:nvPr/>
            </p:nvSpPr>
            <p:spPr bwMode="auto">
              <a:xfrm>
                <a:off x="3740"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63" name="Line 1264"/>
              <p:cNvSpPr>
                <a:spLocks noChangeShapeType="1"/>
              </p:cNvSpPr>
              <p:nvPr/>
            </p:nvSpPr>
            <p:spPr bwMode="auto">
              <a:xfrm>
                <a:off x="3779"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64" name="Line 1265"/>
              <p:cNvSpPr>
                <a:spLocks noChangeShapeType="1"/>
              </p:cNvSpPr>
              <p:nvPr/>
            </p:nvSpPr>
            <p:spPr bwMode="auto">
              <a:xfrm>
                <a:off x="3818"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65" name="Line 1266"/>
              <p:cNvSpPr>
                <a:spLocks noChangeShapeType="1"/>
              </p:cNvSpPr>
              <p:nvPr/>
            </p:nvSpPr>
            <p:spPr bwMode="auto">
              <a:xfrm>
                <a:off x="3857"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66" name="Line 1267"/>
              <p:cNvSpPr>
                <a:spLocks noChangeShapeType="1"/>
              </p:cNvSpPr>
              <p:nvPr/>
            </p:nvSpPr>
            <p:spPr bwMode="auto">
              <a:xfrm>
                <a:off x="3896"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67" name="Line 1268"/>
              <p:cNvSpPr>
                <a:spLocks noChangeShapeType="1"/>
              </p:cNvSpPr>
              <p:nvPr/>
            </p:nvSpPr>
            <p:spPr bwMode="auto">
              <a:xfrm>
                <a:off x="3936" y="3033"/>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68" name="Line 1269"/>
              <p:cNvSpPr>
                <a:spLocks noChangeShapeType="1"/>
              </p:cNvSpPr>
              <p:nvPr/>
            </p:nvSpPr>
            <p:spPr bwMode="auto">
              <a:xfrm>
                <a:off x="3975" y="3033"/>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69" name="Line 1270"/>
              <p:cNvSpPr>
                <a:spLocks noChangeShapeType="1"/>
              </p:cNvSpPr>
              <p:nvPr/>
            </p:nvSpPr>
            <p:spPr bwMode="auto">
              <a:xfrm>
                <a:off x="4014"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70" name="Line 1271"/>
              <p:cNvSpPr>
                <a:spLocks noChangeShapeType="1"/>
              </p:cNvSpPr>
              <p:nvPr/>
            </p:nvSpPr>
            <p:spPr bwMode="auto">
              <a:xfrm>
                <a:off x="4053"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71" name="Line 1272"/>
              <p:cNvSpPr>
                <a:spLocks noChangeShapeType="1"/>
              </p:cNvSpPr>
              <p:nvPr/>
            </p:nvSpPr>
            <p:spPr bwMode="auto">
              <a:xfrm>
                <a:off x="4092"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72" name="Line 1273"/>
              <p:cNvSpPr>
                <a:spLocks noChangeShapeType="1"/>
              </p:cNvSpPr>
              <p:nvPr/>
            </p:nvSpPr>
            <p:spPr bwMode="auto">
              <a:xfrm>
                <a:off x="4131"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73" name="Line 1274"/>
              <p:cNvSpPr>
                <a:spLocks noChangeShapeType="1"/>
              </p:cNvSpPr>
              <p:nvPr/>
            </p:nvSpPr>
            <p:spPr bwMode="auto">
              <a:xfrm>
                <a:off x="4170"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74" name="Line 1275"/>
              <p:cNvSpPr>
                <a:spLocks noChangeShapeType="1"/>
              </p:cNvSpPr>
              <p:nvPr/>
            </p:nvSpPr>
            <p:spPr bwMode="auto">
              <a:xfrm>
                <a:off x="4209"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75" name="Line 1276"/>
              <p:cNvSpPr>
                <a:spLocks noChangeShapeType="1"/>
              </p:cNvSpPr>
              <p:nvPr/>
            </p:nvSpPr>
            <p:spPr bwMode="auto">
              <a:xfrm>
                <a:off x="4248"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76" name="Line 1277"/>
              <p:cNvSpPr>
                <a:spLocks noChangeShapeType="1"/>
              </p:cNvSpPr>
              <p:nvPr/>
            </p:nvSpPr>
            <p:spPr bwMode="auto">
              <a:xfrm>
                <a:off x="4287"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77" name="Line 1278"/>
              <p:cNvSpPr>
                <a:spLocks noChangeShapeType="1"/>
              </p:cNvSpPr>
              <p:nvPr/>
            </p:nvSpPr>
            <p:spPr bwMode="auto">
              <a:xfrm>
                <a:off x="4327" y="3033"/>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78" name="Line 1279"/>
              <p:cNvSpPr>
                <a:spLocks noChangeShapeType="1"/>
              </p:cNvSpPr>
              <p:nvPr/>
            </p:nvSpPr>
            <p:spPr bwMode="auto">
              <a:xfrm>
                <a:off x="4366" y="3033"/>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79" name="Line 1280"/>
              <p:cNvSpPr>
                <a:spLocks noChangeShapeType="1"/>
              </p:cNvSpPr>
              <p:nvPr/>
            </p:nvSpPr>
            <p:spPr bwMode="auto">
              <a:xfrm>
                <a:off x="4405"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80" name="Line 1281"/>
              <p:cNvSpPr>
                <a:spLocks noChangeShapeType="1"/>
              </p:cNvSpPr>
              <p:nvPr/>
            </p:nvSpPr>
            <p:spPr bwMode="auto">
              <a:xfrm>
                <a:off x="4444"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81" name="Line 1282"/>
              <p:cNvSpPr>
                <a:spLocks noChangeShapeType="1"/>
              </p:cNvSpPr>
              <p:nvPr/>
            </p:nvSpPr>
            <p:spPr bwMode="auto">
              <a:xfrm>
                <a:off x="4483"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82" name="Line 1283"/>
              <p:cNvSpPr>
                <a:spLocks noChangeShapeType="1"/>
              </p:cNvSpPr>
              <p:nvPr/>
            </p:nvSpPr>
            <p:spPr bwMode="auto">
              <a:xfrm>
                <a:off x="4522"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83" name="Line 1284"/>
              <p:cNvSpPr>
                <a:spLocks noChangeShapeType="1"/>
              </p:cNvSpPr>
              <p:nvPr/>
            </p:nvSpPr>
            <p:spPr bwMode="auto">
              <a:xfrm>
                <a:off x="4561"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84" name="Line 1285"/>
              <p:cNvSpPr>
                <a:spLocks noChangeShapeType="1"/>
              </p:cNvSpPr>
              <p:nvPr/>
            </p:nvSpPr>
            <p:spPr bwMode="auto">
              <a:xfrm>
                <a:off x="4600"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85" name="Line 1286"/>
              <p:cNvSpPr>
                <a:spLocks noChangeShapeType="1"/>
              </p:cNvSpPr>
              <p:nvPr/>
            </p:nvSpPr>
            <p:spPr bwMode="auto">
              <a:xfrm>
                <a:off x="4639"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86" name="Line 1287"/>
              <p:cNvSpPr>
                <a:spLocks noChangeShapeType="1"/>
              </p:cNvSpPr>
              <p:nvPr/>
            </p:nvSpPr>
            <p:spPr bwMode="auto">
              <a:xfrm>
                <a:off x="4678"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87" name="Line 1288"/>
              <p:cNvSpPr>
                <a:spLocks noChangeShapeType="1"/>
              </p:cNvSpPr>
              <p:nvPr/>
            </p:nvSpPr>
            <p:spPr bwMode="auto">
              <a:xfrm>
                <a:off x="4718" y="3033"/>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88" name="Line 1289"/>
              <p:cNvSpPr>
                <a:spLocks noChangeShapeType="1"/>
              </p:cNvSpPr>
              <p:nvPr/>
            </p:nvSpPr>
            <p:spPr bwMode="auto">
              <a:xfrm>
                <a:off x="4757" y="3033"/>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89" name="Line 1290"/>
              <p:cNvSpPr>
                <a:spLocks noChangeShapeType="1"/>
              </p:cNvSpPr>
              <p:nvPr/>
            </p:nvSpPr>
            <p:spPr bwMode="auto">
              <a:xfrm>
                <a:off x="4796"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90" name="Line 1291"/>
              <p:cNvSpPr>
                <a:spLocks noChangeShapeType="1"/>
              </p:cNvSpPr>
              <p:nvPr/>
            </p:nvSpPr>
            <p:spPr bwMode="auto">
              <a:xfrm>
                <a:off x="4835" y="3033"/>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91" name="Line 1292"/>
              <p:cNvSpPr>
                <a:spLocks noChangeShapeType="1"/>
              </p:cNvSpPr>
              <p:nvPr/>
            </p:nvSpPr>
            <p:spPr bwMode="auto">
              <a:xfrm>
                <a:off x="4874" y="3033"/>
                <a:ext cx="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92" name="Line 1293"/>
              <p:cNvSpPr>
                <a:spLocks noChangeShapeType="1"/>
              </p:cNvSpPr>
              <p:nvPr/>
            </p:nvSpPr>
            <p:spPr bwMode="auto">
              <a:xfrm>
                <a:off x="1159"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93" name="Line 1294"/>
              <p:cNvSpPr>
                <a:spLocks noChangeShapeType="1"/>
              </p:cNvSpPr>
              <p:nvPr/>
            </p:nvSpPr>
            <p:spPr bwMode="auto">
              <a:xfrm>
                <a:off x="1199" y="2537"/>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94" name="Line 1295"/>
              <p:cNvSpPr>
                <a:spLocks noChangeShapeType="1"/>
              </p:cNvSpPr>
              <p:nvPr/>
            </p:nvSpPr>
            <p:spPr bwMode="auto">
              <a:xfrm>
                <a:off x="1238" y="2537"/>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95" name="Line 1296"/>
              <p:cNvSpPr>
                <a:spLocks noChangeShapeType="1"/>
              </p:cNvSpPr>
              <p:nvPr/>
            </p:nvSpPr>
            <p:spPr bwMode="auto">
              <a:xfrm>
                <a:off x="1277"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96" name="Line 1297"/>
              <p:cNvSpPr>
                <a:spLocks noChangeShapeType="1"/>
              </p:cNvSpPr>
              <p:nvPr/>
            </p:nvSpPr>
            <p:spPr bwMode="auto">
              <a:xfrm>
                <a:off x="1316"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97" name="Line 1298"/>
              <p:cNvSpPr>
                <a:spLocks noChangeShapeType="1"/>
              </p:cNvSpPr>
              <p:nvPr/>
            </p:nvSpPr>
            <p:spPr bwMode="auto">
              <a:xfrm>
                <a:off x="1355"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98" name="Line 1299"/>
              <p:cNvSpPr>
                <a:spLocks noChangeShapeType="1"/>
              </p:cNvSpPr>
              <p:nvPr/>
            </p:nvSpPr>
            <p:spPr bwMode="auto">
              <a:xfrm>
                <a:off x="1394"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99" name="Line 1300"/>
              <p:cNvSpPr>
                <a:spLocks noChangeShapeType="1"/>
              </p:cNvSpPr>
              <p:nvPr/>
            </p:nvSpPr>
            <p:spPr bwMode="auto">
              <a:xfrm>
                <a:off x="1433"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00" name="Line 1301"/>
              <p:cNvSpPr>
                <a:spLocks noChangeShapeType="1"/>
              </p:cNvSpPr>
              <p:nvPr/>
            </p:nvSpPr>
            <p:spPr bwMode="auto">
              <a:xfrm>
                <a:off x="1472"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01" name="Line 1302"/>
              <p:cNvSpPr>
                <a:spLocks noChangeShapeType="1"/>
              </p:cNvSpPr>
              <p:nvPr/>
            </p:nvSpPr>
            <p:spPr bwMode="auto">
              <a:xfrm>
                <a:off x="1511"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02" name="Line 1303"/>
              <p:cNvSpPr>
                <a:spLocks noChangeShapeType="1"/>
              </p:cNvSpPr>
              <p:nvPr/>
            </p:nvSpPr>
            <p:spPr bwMode="auto">
              <a:xfrm>
                <a:off x="1550"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03" name="Line 1304"/>
              <p:cNvSpPr>
                <a:spLocks noChangeShapeType="1"/>
              </p:cNvSpPr>
              <p:nvPr/>
            </p:nvSpPr>
            <p:spPr bwMode="auto">
              <a:xfrm>
                <a:off x="1590" y="2537"/>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04" name="Line 1305"/>
              <p:cNvSpPr>
                <a:spLocks noChangeShapeType="1"/>
              </p:cNvSpPr>
              <p:nvPr/>
            </p:nvSpPr>
            <p:spPr bwMode="auto">
              <a:xfrm>
                <a:off x="1629" y="2537"/>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05" name="Line 1306"/>
              <p:cNvSpPr>
                <a:spLocks noChangeShapeType="1"/>
              </p:cNvSpPr>
              <p:nvPr/>
            </p:nvSpPr>
            <p:spPr bwMode="auto">
              <a:xfrm>
                <a:off x="1668"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06" name="Line 1307"/>
              <p:cNvSpPr>
                <a:spLocks noChangeShapeType="1"/>
              </p:cNvSpPr>
              <p:nvPr/>
            </p:nvSpPr>
            <p:spPr bwMode="auto">
              <a:xfrm>
                <a:off x="1707"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07" name="Line 1308"/>
              <p:cNvSpPr>
                <a:spLocks noChangeShapeType="1"/>
              </p:cNvSpPr>
              <p:nvPr/>
            </p:nvSpPr>
            <p:spPr bwMode="auto">
              <a:xfrm>
                <a:off x="1746"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08" name="Line 1309"/>
              <p:cNvSpPr>
                <a:spLocks noChangeShapeType="1"/>
              </p:cNvSpPr>
              <p:nvPr/>
            </p:nvSpPr>
            <p:spPr bwMode="auto">
              <a:xfrm>
                <a:off x="1785"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09" name="Line 1310"/>
              <p:cNvSpPr>
                <a:spLocks noChangeShapeType="1"/>
              </p:cNvSpPr>
              <p:nvPr/>
            </p:nvSpPr>
            <p:spPr bwMode="auto">
              <a:xfrm>
                <a:off x="1824"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10" name="Line 1311"/>
              <p:cNvSpPr>
                <a:spLocks noChangeShapeType="1"/>
              </p:cNvSpPr>
              <p:nvPr/>
            </p:nvSpPr>
            <p:spPr bwMode="auto">
              <a:xfrm>
                <a:off x="1863"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11" name="Line 1312"/>
              <p:cNvSpPr>
                <a:spLocks noChangeShapeType="1"/>
              </p:cNvSpPr>
              <p:nvPr/>
            </p:nvSpPr>
            <p:spPr bwMode="auto">
              <a:xfrm>
                <a:off x="1902"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12" name="Line 1313"/>
              <p:cNvSpPr>
                <a:spLocks noChangeShapeType="1"/>
              </p:cNvSpPr>
              <p:nvPr/>
            </p:nvSpPr>
            <p:spPr bwMode="auto">
              <a:xfrm>
                <a:off x="1941"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13" name="Line 1314"/>
              <p:cNvSpPr>
                <a:spLocks noChangeShapeType="1"/>
              </p:cNvSpPr>
              <p:nvPr/>
            </p:nvSpPr>
            <p:spPr bwMode="auto">
              <a:xfrm>
                <a:off x="1981" y="2537"/>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14" name="Line 1315"/>
              <p:cNvSpPr>
                <a:spLocks noChangeShapeType="1"/>
              </p:cNvSpPr>
              <p:nvPr/>
            </p:nvSpPr>
            <p:spPr bwMode="auto">
              <a:xfrm>
                <a:off x="2020" y="2537"/>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15" name="Line 1316"/>
              <p:cNvSpPr>
                <a:spLocks noChangeShapeType="1"/>
              </p:cNvSpPr>
              <p:nvPr/>
            </p:nvSpPr>
            <p:spPr bwMode="auto">
              <a:xfrm>
                <a:off x="2059"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16" name="Line 1317"/>
              <p:cNvSpPr>
                <a:spLocks noChangeShapeType="1"/>
              </p:cNvSpPr>
              <p:nvPr/>
            </p:nvSpPr>
            <p:spPr bwMode="auto">
              <a:xfrm>
                <a:off x="2098"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17" name="Line 1318"/>
              <p:cNvSpPr>
                <a:spLocks noChangeShapeType="1"/>
              </p:cNvSpPr>
              <p:nvPr/>
            </p:nvSpPr>
            <p:spPr bwMode="auto">
              <a:xfrm>
                <a:off x="2137"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18" name="Line 1319"/>
              <p:cNvSpPr>
                <a:spLocks noChangeShapeType="1"/>
              </p:cNvSpPr>
              <p:nvPr/>
            </p:nvSpPr>
            <p:spPr bwMode="auto">
              <a:xfrm>
                <a:off x="2176"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19" name="Line 1320"/>
              <p:cNvSpPr>
                <a:spLocks noChangeShapeType="1"/>
              </p:cNvSpPr>
              <p:nvPr/>
            </p:nvSpPr>
            <p:spPr bwMode="auto">
              <a:xfrm>
                <a:off x="2215"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20" name="Line 1321"/>
              <p:cNvSpPr>
                <a:spLocks noChangeShapeType="1"/>
              </p:cNvSpPr>
              <p:nvPr/>
            </p:nvSpPr>
            <p:spPr bwMode="auto">
              <a:xfrm>
                <a:off x="2254"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21" name="Line 1322"/>
              <p:cNvSpPr>
                <a:spLocks noChangeShapeType="1"/>
              </p:cNvSpPr>
              <p:nvPr/>
            </p:nvSpPr>
            <p:spPr bwMode="auto">
              <a:xfrm>
                <a:off x="2293"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22" name="Line 1323"/>
              <p:cNvSpPr>
                <a:spLocks noChangeShapeType="1"/>
              </p:cNvSpPr>
              <p:nvPr/>
            </p:nvSpPr>
            <p:spPr bwMode="auto">
              <a:xfrm>
                <a:off x="2332"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23" name="Line 1324"/>
              <p:cNvSpPr>
                <a:spLocks noChangeShapeType="1"/>
              </p:cNvSpPr>
              <p:nvPr/>
            </p:nvSpPr>
            <p:spPr bwMode="auto">
              <a:xfrm>
                <a:off x="2372" y="2537"/>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24" name="Line 1325"/>
              <p:cNvSpPr>
                <a:spLocks noChangeShapeType="1"/>
              </p:cNvSpPr>
              <p:nvPr/>
            </p:nvSpPr>
            <p:spPr bwMode="auto">
              <a:xfrm>
                <a:off x="2411" y="2537"/>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25" name="Line 1326"/>
              <p:cNvSpPr>
                <a:spLocks noChangeShapeType="1"/>
              </p:cNvSpPr>
              <p:nvPr/>
            </p:nvSpPr>
            <p:spPr bwMode="auto">
              <a:xfrm>
                <a:off x="2450"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26" name="Line 1327"/>
              <p:cNvSpPr>
                <a:spLocks noChangeShapeType="1"/>
              </p:cNvSpPr>
              <p:nvPr/>
            </p:nvSpPr>
            <p:spPr bwMode="auto">
              <a:xfrm>
                <a:off x="2489"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27" name="Line 1328"/>
              <p:cNvSpPr>
                <a:spLocks noChangeShapeType="1"/>
              </p:cNvSpPr>
              <p:nvPr/>
            </p:nvSpPr>
            <p:spPr bwMode="auto">
              <a:xfrm>
                <a:off x="2528"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28" name="Line 1329"/>
              <p:cNvSpPr>
                <a:spLocks noChangeShapeType="1"/>
              </p:cNvSpPr>
              <p:nvPr/>
            </p:nvSpPr>
            <p:spPr bwMode="auto">
              <a:xfrm>
                <a:off x="2567"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29" name="Line 1330"/>
              <p:cNvSpPr>
                <a:spLocks noChangeShapeType="1"/>
              </p:cNvSpPr>
              <p:nvPr/>
            </p:nvSpPr>
            <p:spPr bwMode="auto">
              <a:xfrm>
                <a:off x="2606"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30" name="Line 1331"/>
              <p:cNvSpPr>
                <a:spLocks noChangeShapeType="1"/>
              </p:cNvSpPr>
              <p:nvPr/>
            </p:nvSpPr>
            <p:spPr bwMode="auto">
              <a:xfrm>
                <a:off x="2645"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31" name="Line 1332"/>
              <p:cNvSpPr>
                <a:spLocks noChangeShapeType="1"/>
              </p:cNvSpPr>
              <p:nvPr/>
            </p:nvSpPr>
            <p:spPr bwMode="auto">
              <a:xfrm>
                <a:off x="2684"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32" name="Line 1333"/>
              <p:cNvSpPr>
                <a:spLocks noChangeShapeType="1"/>
              </p:cNvSpPr>
              <p:nvPr/>
            </p:nvSpPr>
            <p:spPr bwMode="auto">
              <a:xfrm>
                <a:off x="2723"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33" name="Line 1334"/>
              <p:cNvSpPr>
                <a:spLocks noChangeShapeType="1"/>
              </p:cNvSpPr>
              <p:nvPr/>
            </p:nvSpPr>
            <p:spPr bwMode="auto">
              <a:xfrm>
                <a:off x="2763" y="2537"/>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34" name="Line 1335"/>
              <p:cNvSpPr>
                <a:spLocks noChangeShapeType="1"/>
              </p:cNvSpPr>
              <p:nvPr/>
            </p:nvSpPr>
            <p:spPr bwMode="auto">
              <a:xfrm>
                <a:off x="2802" y="2537"/>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35" name="Line 1336"/>
              <p:cNvSpPr>
                <a:spLocks noChangeShapeType="1"/>
              </p:cNvSpPr>
              <p:nvPr/>
            </p:nvSpPr>
            <p:spPr bwMode="auto">
              <a:xfrm>
                <a:off x="2841"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36" name="Line 1337"/>
              <p:cNvSpPr>
                <a:spLocks noChangeShapeType="1"/>
              </p:cNvSpPr>
              <p:nvPr/>
            </p:nvSpPr>
            <p:spPr bwMode="auto">
              <a:xfrm>
                <a:off x="2880"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37" name="Line 1338"/>
              <p:cNvSpPr>
                <a:spLocks noChangeShapeType="1"/>
              </p:cNvSpPr>
              <p:nvPr/>
            </p:nvSpPr>
            <p:spPr bwMode="auto">
              <a:xfrm>
                <a:off x="2919"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38" name="Line 1339"/>
              <p:cNvSpPr>
                <a:spLocks noChangeShapeType="1"/>
              </p:cNvSpPr>
              <p:nvPr/>
            </p:nvSpPr>
            <p:spPr bwMode="auto">
              <a:xfrm>
                <a:off x="2958"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39" name="Line 1340"/>
              <p:cNvSpPr>
                <a:spLocks noChangeShapeType="1"/>
              </p:cNvSpPr>
              <p:nvPr/>
            </p:nvSpPr>
            <p:spPr bwMode="auto">
              <a:xfrm>
                <a:off x="2997"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40" name="Line 1341"/>
              <p:cNvSpPr>
                <a:spLocks noChangeShapeType="1"/>
              </p:cNvSpPr>
              <p:nvPr/>
            </p:nvSpPr>
            <p:spPr bwMode="auto">
              <a:xfrm>
                <a:off x="3036"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41" name="Line 1342"/>
              <p:cNvSpPr>
                <a:spLocks noChangeShapeType="1"/>
              </p:cNvSpPr>
              <p:nvPr/>
            </p:nvSpPr>
            <p:spPr bwMode="auto">
              <a:xfrm>
                <a:off x="3075"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42" name="Line 1343"/>
              <p:cNvSpPr>
                <a:spLocks noChangeShapeType="1"/>
              </p:cNvSpPr>
              <p:nvPr/>
            </p:nvSpPr>
            <p:spPr bwMode="auto">
              <a:xfrm>
                <a:off x="3114"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43" name="Line 1344"/>
              <p:cNvSpPr>
                <a:spLocks noChangeShapeType="1"/>
              </p:cNvSpPr>
              <p:nvPr/>
            </p:nvSpPr>
            <p:spPr bwMode="auto">
              <a:xfrm>
                <a:off x="3154" y="2537"/>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44" name="Line 1345"/>
              <p:cNvSpPr>
                <a:spLocks noChangeShapeType="1"/>
              </p:cNvSpPr>
              <p:nvPr/>
            </p:nvSpPr>
            <p:spPr bwMode="auto">
              <a:xfrm>
                <a:off x="3193" y="2537"/>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45" name="Line 1346"/>
              <p:cNvSpPr>
                <a:spLocks noChangeShapeType="1"/>
              </p:cNvSpPr>
              <p:nvPr/>
            </p:nvSpPr>
            <p:spPr bwMode="auto">
              <a:xfrm>
                <a:off x="3232"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46" name="Line 1347"/>
              <p:cNvSpPr>
                <a:spLocks noChangeShapeType="1"/>
              </p:cNvSpPr>
              <p:nvPr/>
            </p:nvSpPr>
            <p:spPr bwMode="auto">
              <a:xfrm>
                <a:off x="3271"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47" name="Line 1348"/>
              <p:cNvSpPr>
                <a:spLocks noChangeShapeType="1"/>
              </p:cNvSpPr>
              <p:nvPr/>
            </p:nvSpPr>
            <p:spPr bwMode="auto">
              <a:xfrm>
                <a:off x="3310"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48" name="Line 1349"/>
              <p:cNvSpPr>
                <a:spLocks noChangeShapeType="1"/>
              </p:cNvSpPr>
              <p:nvPr/>
            </p:nvSpPr>
            <p:spPr bwMode="auto">
              <a:xfrm>
                <a:off x="3349"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49" name="Line 1350"/>
              <p:cNvSpPr>
                <a:spLocks noChangeShapeType="1"/>
              </p:cNvSpPr>
              <p:nvPr/>
            </p:nvSpPr>
            <p:spPr bwMode="auto">
              <a:xfrm>
                <a:off x="3388"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50" name="Line 1351"/>
              <p:cNvSpPr>
                <a:spLocks noChangeShapeType="1"/>
              </p:cNvSpPr>
              <p:nvPr/>
            </p:nvSpPr>
            <p:spPr bwMode="auto">
              <a:xfrm>
                <a:off x="3427"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51" name="Line 1352"/>
              <p:cNvSpPr>
                <a:spLocks noChangeShapeType="1"/>
              </p:cNvSpPr>
              <p:nvPr/>
            </p:nvSpPr>
            <p:spPr bwMode="auto">
              <a:xfrm>
                <a:off x="3466"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52" name="Line 1353"/>
              <p:cNvSpPr>
                <a:spLocks noChangeShapeType="1"/>
              </p:cNvSpPr>
              <p:nvPr/>
            </p:nvSpPr>
            <p:spPr bwMode="auto">
              <a:xfrm>
                <a:off x="3505"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53" name="Line 1354"/>
              <p:cNvSpPr>
                <a:spLocks noChangeShapeType="1"/>
              </p:cNvSpPr>
              <p:nvPr/>
            </p:nvSpPr>
            <p:spPr bwMode="auto">
              <a:xfrm>
                <a:off x="3545" y="2537"/>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54" name="Line 1355"/>
              <p:cNvSpPr>
                <a:spLocks noChangeShapeType="1"/>
              </p:cNvSpPr>
              <p:nvPr/>
            </p:nvSpPr>
            <p:spPr bwMode="auto">
              <a:xfrm>
                <a:off x="3584" y="2537"/>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55" name="Line 1356"/>
              <p:cNvSpPr>
                <a:spLocks noChangeShapeType="1"/>
              </p:cNvSpPr>
              <p:nvPr/>
            </p:nvSpPr>
            <p:spPr bwMode="auto">
              <a:xfrm>
                <a:off x="3623"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56" name="Line 1357"/>
              <p:cNvSpPr>
                <a:spLocks noChangeShapeType="1"/>
              </p:cNvSpPr>
              <p:nvPr/>
            </p:nvSpPr>
            <p:spPr bwMode="auto">
              <a:xfrm>
                <a:off x="3662"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57" name="Line 1358"/>
              <p:cNvSpPr>
                <a:spLocks noChangeShapeType="1"/>
              </p:cNvSpPr>
              <p:nvPr/>
            </p:nvSpPr>
            <p:spPr bwMode="auto">
              <a:xfrm>
                <a:off x="3701"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58" name="Line 1359"/>
              <p:cNvSpPr>
                <a:spLocks noChangeShapeType="1"/>
              </p:cNvSpPr>
              <p:nvPr/>
            </p:nvSpPr>
            <p:spPr bwMode="auto">
              <a:xfrm>
                <a:off x="3740"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59" name="Line 1360"/>
              <p:cNvSpPr>
                <a:spLocks noChangeShapeType="1"/>
              </p:cNvSpPr>
              <p:nvPr/>
            </p:nvSpPr>
            <p:spPr bwMode="auto">
              <a:xfrm>
                <a:off x="3779"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60" name="Line 1361"/>
              <p:cNvSpPr>
                <a:spLocks noChangeShapeType="1"/>
              </p:cNvSpPr>
              <p:nvPr/>
            </p:nvSpPr>
            <p:spPr bwMode="auto">
              <a:xfrm>
                <a:off x="3818"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61" name="Line 1362"/>
              <p:cNvSpPr>
                <a:spLocks noChangeShapeType="1"/>
              </p:cNvSpPr>
              <p:nvPr/>
            </p:nvSpPr>
            <p:spPr bwMode="auto">
              <a:xfrm>
                <a:off x="3857"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62" name="Line 1363"/>
              <p:cNvSpPr>
                <a:spLocks noChangeShapeType="1"/>
              </p:cNvSpPr>
              <p:nvPr/>
            </p:nvSpPr>
            <p:spPr bwMode="auto">
              <a:xfrm>
                <a:off x="3896"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63" name="Line 1364"/>
              <p:cNvSpPr>
                <a:spLocks noChangeShapeType="1"/>
              </p:cNvSpPr>
              <p:nvPr/>
            </p:nvSpPr>
            <p:spPr bwMode="auto">
              <a:xfrm>
                <a:off x="3936" y="2537"/>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64" name="Line 1365"/>
              <p:cNvSpPr>
                <a:spLocks noChangeShapeType="1"/>
              </p:cNvSpPr>
              <p:nvPr/>
            </p:nvSpPr>
            <p:spPr bwMode="auto">
              <a:xfrm>
                <a:off x="3975" y="2537"/>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65" name="Line 1366"/>
              <p:cNvSpPr>
                <a:spLocks noChangeShapeType="1"/>
              </p:cNvSpPr>
              <p:nvPr/>
            </p:nvSpPr>
            <p:spPr bwMode="auto">
              <a:xfrm>
                <a:off x="4014"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66" name="Line 1367"/>
              <p:cNvSpPr>
                <a:spLocks noChangeShapeType="1"/>
              </p:cNvSpPr>
              <p:nvPr/>
            </p:nvSpPr>
            <p:spPr bwMode="auto">
              <a:xfrm>
                <a:off x="4053"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67" name="Line 1368"/>
              <p:cNvSpPr>
                <a:spLocks noChangeShapeType="1"/>
              </p:cNvSpPr>
              <p:nvPr/>
            </p:nvSpPr>
            <p:spPr bwMode="auto">
              <a:xfrm>
                <a:off x="4092"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68" name="Line 1369"/>
              <p:cNvSpPr>
                <a:spLocks noChangeShapeType="1"/>
              </p:cNvSpPr>
              <p:nvPr/>
            </p:nvSpPr>
            <p:spPr bwMode="auto">
              <a:xfrm>
                <a:off x="4131"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69" name="Line 1370"/>
              <p:cNvSpPr>
                <a:spLocks noChangeShapeType="1"/>
              </p:cNvSpPr>
              <p:nvPr/>
            </p:nvSpPr>
            <p:spPr bwMode="auto">
              <a:xfrm>
                <a:off x="4170"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70" name="Line 1371"/>
              <p:cNvSpPr>
                <a:spLocks noChangeShapeType="1"/>
              </p:cNvSpPr>
              <p:nvPr/>
            </p:nvSpPr>
            <p:spPr bwMode="auto">
              <a:xfrm>
                <a:off x="4209"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71" name="Line 1372"/>
              <p:cNvSpPr>
                <a:spLocks noChangeShapeType="1"/>
              </p:cNvSpPr>
              <p:nvPr/>
            </p:nvSpPr>
            <p:spPr bwMode="auto">
              <a:xfrm>
                <a:off x="4248"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72" name="Line 1373"/>
              <p:cNvSpPr>
                <a:spLocks noChangeShapeType="1"/>
              </p:cNvSpPr>
              <p:nvPr/>
            </p:nvSpPr>
            <p:spPr bwMode="auto">
              <a:xfrm>
                <a:off x="4287"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73" name="Line 1374"/>
              <p:cNvSpPr>
                <a:spLocks noChangeShapeType="1"/>
              </p:cNvSpPr>
              <p:nvPr/>
            </p:nvSpPr>
            <p:spPr bwMode="auto">
              <a:xfrm>
                <a:off x="4327" y="2537"/>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74" name="Line 1375"/>
              <p:cNvSpPr>
                <a:spLocks noChangeShapeType="1"/>
              </p:cNvSpPr>
              <p:nvPr/>
            </p:nvSpPr>
            <p:spPr bwMode="auto">
              <a:xfrm>
                <a:off x="4366" y="2537"/>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75" name="Line 1376"/>
              <p:cNvSpPr>
                <a:spLocks noChangeShapeType="1"/>
              </p:cNvSpPr>
              <p:nvPr/>
            </p:nvSpPr>
            <p:spPr bwMode="auto">
              <a:xfrm>
                <a:off x="4405"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76" name="Line 1377"/>
              <p:cNvSpPr>
                <a:spLocks noChangeShapeType="1"/>
              </p:cNvSpPr>
              <p:nvPr/>
            </p:nvSpPr>
            <p:spPr bwMode="auto">
              <a:xfrm>
                <a:off x="4444"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77" name="Line 1378"/>
              <p:cNvSpPr>
                <a:spLocks noChangeShapeType="1"/>
              </p:cNvSpPr>
              <p:nvPr/>
            </p:nvSpPr>
            <p:spPr bwMode="auto">
              <a:xfrm>
                <a:off x="4483"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78" name="Line 1379"/>
              <p:cNvSpPr>
                <a:spLocks noChangeShapeType="1"/>
              </p:cNvSpPr>
              <p:nvPr/>
            </p:nvSpPr>
            <p:spPr bwMode="auto">
              <a:xfrm>
                <a:off x="4522"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79" name="Line 1380"/>
              <p:cNvSpPr>
                <a:spLocks noChangeShapeType="1"/>
              </p:cNvSpPr>
              <p:nvPr/>
            </p:nvSpPr>
            <p:spPr bwMode="auto">
              <a:xfrm>
                <a:off x="4561"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80" name="Line 1381"/>
              <p:cNvSpPr>
                <a:spLocks noChangeShapeType="1"/>
              </p:cNvSpPr>
              <p:nvPr/>
            </p:nvSpPr>
            <p:spPr bwMode="auto">
              <a:xfrm>
                <a:off x="4600"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81" name="Line 1382"/>
              <p:cNvSpPr>
                <a:spLocks noChangeShapeType="1"/>
              </p:cNvSpPr>
              <p:nvPr/>
            </p:nvSpPr>
            <p:spPr bwMode="auto">
              <a:xfrm>
                <a:off x="4639"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82" name="Line 1383"/>
              <p:cNvSpPr>
                <a:spLocks noChangeShapeType="1"/>
              </p:cNvSpPr>
              <p:nvPr/>
            </p:nvSpPr>
            <p:spPr bwMode="auto">
              <a:xfrm>
                <a:off x="4678"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83" name="Line 1384"/>
              <p:cNvSpPr>
                <a:spLocks noChangeShapeType="1"/>
              </p:cNvSpPr>
              <p:nvPr/>
            </p:nvSpPr>
            <p:spPr bwMode="auto">
              <a:xfrm>
                <a:off x="4718" y="2537"/>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84" name="Line 1385"/>
              <p:cNvSpPr>
                <a:spLocks noChangeShapeType="1"/>
              </p:cNvSpPr>
              <p:nvPr/>
            </p:nvSpPr>
            <p:spPr bwMode="auto">
              <a:xfrm>
                <a:off x="4757" y="2537"/>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85" name="Line 1386"/>
              <p:cNvSpPr>
                <a:spLocks noChangeShapeType="1"/>
              </p:cNvSpPr>
              <p:nvPr/>
            </p:nvSpPr>
            <p:spPr bwMode="auto">
              <a:xfrm>
                <a:off x="4796"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86" name="Line 1387"/>
              <p:cNvSpPr>
                <a:spLocks noChangeShapeType="1"/>
              </p:cNvSpPr>
              <p:nvPr/>
            </p:nvSpPr>
            <p:spPr bwMode="auto">
              <a:xfrm>
                <a:off x="4835" y="2537"/>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87" name="Line 1388"/>
              <p:cNvSpPr>
                <a:spLocks noChangeShapeType="1"/>
              </p:cNvSpPr>
              <p:nvPr/>
            </p:nvSpPr>
            <p:spPr bwMode="auto">
              <a:xfrm>
                <a:off x="4874" y="2537"/>
                <a:ext cx="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88" name="Line 1389"/>
              <p:cNvSpPr>
                <a:spLocks noChangeShapeType="1"/>
              </p:cNvSpPr>
              <p:nvPr/>
            </p:nvSpPr>
            <p:spPr bwMode="auto">
              <a:xfrm>
                <a:off x="1159"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89" name="Line 1390"/>
              <p:cNvSpPr>
                <a:spLocks noChangeShapeType="1"/>
              </p:cNvSpPr>
              <p:nvPr/>
            </p:nvSpPr>
            <p:spPr bwMode="auto">
              <a:xfrm>
                <a:off x="1199" y="2041"/>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90" name="Line 1391"/>
              <p:cNvSpPr>
                <a:spLocks noChangeShapeType="1"/>
              </p:cNvSpPr>
              <p:nvPr/>
            </p:nvSpPr>
            <p:spPr bwMode="auto">
              <a:xfrm>
                <a:off x="1238" y="2041"/>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91" name="Line 1392"/>
              <p:cNvSpPr>
                <a:spLocks noChangeShapeType="1"/>
              </p:cNvSpPr>
              <p:nvPr/>
            </p:nvSpPr>
            <p:spPr bwMode="auto">
              <a:xfrm>
                <a:off x="1277"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92" name="Line 1393"/>
              <p:cNvSpPr>
                <a:spLocks noChangeShapeType="1"/>
              </p:cNvSpPr>
              <p:nvPr/>
            </p:nvSpPr>
            <p:spPr bwMode="auto">
              <a:xfrm>
                <a:off x="1316"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93" name="Line 1394"/>
              <p:cNvSpPr>
                <a:spLocks noChangeShapeType="1"/>
              </p:cNvSpPr>
              <p:nvPr/>
            </p:nvSpPr>
            <p:spPr bwMode="auto">
              <a:xfrm>
                <a:off x="1355"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94" name="Line 1395"/>
              <p:cNvSpPr>
                <a:spLocks noChangeShapeType="1"/>
              </p:cNvSpPr>
              <p:nvPr/>
            </p:nvSpPr>
            <p:spPr bwMode="auto">
              <a:xfrm>
                <a:off x="1394"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95" name="Line 1396"/>
              <p:cNvSpPr>
                <a:spLocks noChangeShapeType="1"/>
              </p:cNvSpPr>
              <p:nvPr/>
            </p:nvSpPr>
            <p:spPr bwMode="auto">
              <a:xfrm>
                <a:off x="1433"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96" name="Line 1397"/>
              <p:cNvSpPr>
                <a:spLocks noChangeShapeType="1"/>
              </p:cNvSpPr>
              <p:nvPr/>
            </p:nvSpPr>
            <p:spPr bwMode="auto">
              <a:xfrm>
                <a:off x="1472"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97" name="Line 1398"/>
              <p:cNvSpPr>
                <a:spLocks noChangeShapeType="1"/>
              </p:cNvSpPr>
              <p:nvPr/>
            </p:nvSpPr>
            <p:spPr bwMode="auto">
              <a:xfrm>
                <a:off x="1511"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98" name="Line 1399"/>
              <p:cNvSpPr>
                <a:spLocks noChangeShapeType="1"/>
              </p:cNvSpPr>
              <p:nvPr/>
            </p:nvSpPr>
            <p:spPr bwMode="auto">
              <a:xfrm>
                <a:off x="1550"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599" name="Line 1400"/>
              <p:cNvSpPr>
                <a:spLocks noChangeShapeType="1"/>
              </p:cNvSpPr>
              <p:nvPr/>
            </p:nvSpPr>
            <p:spPr bwMode="auto">
              <a:xfrm>
                <a:off x="1590" y="2041"/>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00" name="Line 1401"/>
              <p:cNvSpPr>
                <a:spLocks noChangeShapeType="1"/>
              </p:cNvSpPr>
              <p:nvPr/>
            </p:nvSpPr>
            <p:spPr bwMode="auto">
              <a:xfrm>
                <a:off x="1629" y="2041"/>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01" name="Line 1402"/>
              <p:cNvSpPr>
                <a:spLocks noChangeShapeType="1"/>
              </p:cNvSpPr>
              <p:nvPr/>
            </p:nvSpPr>
            <p:spPr bwMode="auto">
              <a:xfrm>
                <a:off x="1668"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02" name="Line 1403"/>
              <p:cNvSpPr>
                <a:spLocks noChangeShapeType="1"/>
              </p:cNvSpPr>
              <p:nvPr/>
            </p:nvSpPr>
            <p:spPr bwMode="auto">
              <a:xfrm>
                <a:off x="1707"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03" name="Line 1404"/>
              <p:cNvSpPr>
                <a:spLocks noChangeShapeType="1"/>
              </p:cNvSpPr>
              <p:nvPr/>
            </p:nvSpPr>
            <p:spPr bwMode="auto">
              <a:xfrm>
                <a:off x="1746"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04" name="Line 1405"/>
              <p:cNvSpPr>
                <a:spLocks noChangeShapeType="1"/>
              </p:cNvSpPr>
              <p:nvPr/>
            </p:nvSpPr>
            <p:spPr bwMode="auto">
              <a:xfrm>
                <a:off x="1785"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05" name="Line 1406"/>
              <p:cNvSpPr>
                <a:spLocks noChangeShapeType="1"/>
              </p:cNvSpPr>
              <p:nvPr/>
            </p:nvSpPr>
            <p:spPr bwMode="auto">
              <a:xfrm>
                <a:off x="1824"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06" name="Line 1407"/>
              <p:cNvSpPr>
                <a:spLocks noChangeShapeType="1"/>
              </p:cNvSpPr>
              <p:nvPr/>
            </p:nvSpPr>
            <p:spPr bwMode="auto">
              <a:xfrm>
                <a:off x="1863"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07" name="Line 1408"/>
              <p:cNvSpPr>
                <a:spLocks noChangeShapeType="1"/>
              </p:cNvSpPr>
              <p:nvPr/>
            </p:nvSpPr>
            <p:spPr bwMode="auto">
              <a:xfrm>
                <a:off x="1902"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08" name="Line 1409"/>
              <p:cNvSpPr>
                <a:spLocks noChangeShapeType="1"/>
              </p:cNvSpPr>
              <p:nvPr/>
            </p:nvSpPr>
            <p:spPr bwMode="auto">
              <a:xfrm>
                <a:off x="1941"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09" name="Line 1410"/>
              <p:cNvSpPr>
                <a:spLocks noChangeShapeType="1"/>
              </p:cNvSpPr>
              <p:nvPr/>
            </p:nvSpPr>
            <p:spPr bwMode="auto">
              <a:xfrm>
                <a:off x="1981" y="2041"/>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10" name="Line 1411"/>
              <p:cNvSpPr>
                <a:spLocks noChangeShapeType="1"/>
              </p:cNvSpPr>
              <p:nvPr/>
            </p:nvSpPr>
            <p:spPr bwMode="auto">
              <a:xfrm>
                <a:off x="2020" y="2041"/>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11" name="Line 1412"/>
              <p:cNvSpPr>
                <a:spLocks noChangeShapeType="1"/>
              </p:cNvSpPr>
              <p:nvPr/>
            </p:nvSpPr>
            <p:spPr bwMode="auto">
              <a:xfrm>
                <a:off x="2059"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612" name="Line 1413"/>
              <p:cNvSpPr>
                <a:spLocks noChangeShapeType="1"/>
              </p:cNvSpPr>
              <p:nvPr/>
            </p:nvSpPr>
            <p:spPr bwMode="auto">
              <a:xfrm>
                <a:off x="2098"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42001" name="Group 1414"/>
            <p:cNvGrpSpPr>
              <a:grpSpLocks/>
            </p:cNvGrpSpPr>
            <p:nvPr/>
          </p:nvGrpSpPr>
          <p:grpSpPr bwMode="auto">
            <a:xfrm>
              <a:off x="1159" y="1048"/>
              <a:ext cx="3720" cy="994"/>
              <a:chOff x="1159" y="1048"/>
              <a:chExt cx="3720" cy="994"/>
            </a:xfrm>
          </p:grpSpPr>
          <p:sp>
            <p:nvSpPr>
              <p:cNvPr id="43213" name="Line 1415"/>
              <p:cNvSpPr>
                <a:spLocks noChangeShapeType="1"/>
              </p:cNvSpPr>
              <p:nvPr/>
            </p:nvSpPr>
            <p:spPr bwMode="auto">
              <a:xfrm>
                <a:off x="2137"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14" name="Line 1416"/>
              <p:cNvSpPr>
                <a:spLocks noChangeShapeType="1"/>
              </p:cNvSpPr>
              <p:nvPr/>
            </p:nvSpPr>
            <p:spPr bwMode="auto">
              <a:xfrm>
                <a:off x="2176"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15" name="Line 1417"/>
              <p:cNvSpPr>
                <a:spLocks noChangeShapeType="1"/>
              </p:cNvSpPr>
              <p:nvPr/>
            </p:nvSpPr>
            <p:spPr bwMode="auto">
              <a:xfrm>
                <a:off x="2215"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16" name="Line 1418"/>
              <p:cNvSpPr>
                <a:spLocks noChangeShapeType="1"/>
              </p:cNvSpPr>
              <p:nvPr/>
            </p:nvSpPr>
            <p:spPr bwMode="auto">
              <a:xfrm>
                <a:off x="2254"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17" name="Line 1419"/>
              <p:cNvSpPr>
                <a:spLocks noChangeShapeType="1"/>
              </p:cNvSpPr>
              <p:nvPr/>
            </p:nvSpPr>
            <p:spPr bwMode="auto">
              <a:xfrm>
                <a:off x="2293"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18" name="Line 1420"/>
              <p:cNvSpPr>
                <a:spLocks noChangeShapeType="1"/>
              </p:cNvSpPr>
              <p:nvPr/>
            </p:nvSpPr>
            <p:spPr bwMode="auto">
              <a:xfrm>
                <a:off x="2332"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19" name="Line 1421"/>
              <p:cNvSpPr>
                <a:spLocks noChangeShapeType="1"/>
              </p:cNvSpPr>
              <p:nvPr/>
            </p:nvSpPr>
            <p:spPr bwMode="auto">
              <a:xfrm>
                <a:off x="2372" y="2041"/>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20" name="Line 1422"/>
              <p:cNvSpPr>
                <a:spLocks noChangeShapeType="1"/>
              </p:cNvSpPr>
              <p:nvPr/>
            </p:nvSpPr>
            <p:spPr bwMode="auto">
              <a:xfrm>
                <a:off x="2411" y="2041"/>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21" name="Line 1423"/>
              <p:cNvSpPr>
                <a:spLocks noChangeShapeType="1"/>
              </p:cNvSpPr>
              <p:nvPr/>
            </p:nvSpPr>
            <p:spPr bwMode="auto">
              <a:xfrm>
                <a:off x="2450"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22" name="Line 1424"/>
              <p:cNvSpPr>
                <a:spLocks noChangeShapeType="1"/>
              </p:cNvSpPr>
              <p:nvPr/>
            </p:nvSpPr>
            <p:spPr bwMode="auto">
              <a:xfrm>
                <a:off x="2489"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23" name="Line 1425"/>
              <p:cNvSpPr>
                <a:spLocks noChangeShapeType="1"/>
              </p:cNvSpPr>
              <p:nvPr/>
            </p:nvSpPr>
            <p:spPr bwMode="auto">
              <a:xfrm>
                <a:off x="2528"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24" name="Line 1426"/>
              <p:cNvSpPr>
                <a:spLocks noChangeShapeType="1"/>
              </p:cNvSpPr>
              <p:nvPr/>
            </p:nvSpPr>
            <p:spPr bwMode="auto">
              <a:xfrm>
                <a:off x="2567"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25" name="Line 1427"/>
              <p:cNvSpPr>
                <a:spLocks noChangeShapeType="1"/>
              </p:cNvSpPr>
              <p:nvPr/>
            </p:nvSpPr>
            <p:spPr bwMode="auto">
              <a:xfrm>
                <a:off x="2606"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26" name="Line 1428"/>
              <p:cNvSpPr>
                <a:spLocks noChangeShapeType="1"/>
              </p:cNvSpPr>
              <p:nvPr/>
            </p:nvSpPr>
            <p:spPr bwMode="auto">
              <a:xfrm>
                <a:off x="2645"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27" name="Line 1429"/>
              <p:cNvSpPr>
                <a:spLocks noChangeShapeType="1"/>
              </p:cNvSpPr>
              <p:nvPr/>
            </p:nvSpPr>
            <p:spPr bwMode="auto">
              <a:xfrm>
                <a:off x="2684"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28" name="Line 1430"/>
              <p:cNvSpPr>
                <a:spLocks noChangeShapeType="1"/>
              </p:cNvSpPr>
              <p:nvPr/>
            </p:nvSpPr>
            <p:spPr bwMode="auto">
              <a:xfrm>
                <a:off x="2723"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29" name="Line 1431"/>
              <p:cNvSpPr>
                <a:spLocks noChangeShapeType="1"/>
              </p:cNvSpPr>
              <p:nvPr/>
            </p:nvSpPr>
            <p:spPr bwMode="auto">
              <a:xfrm>
                <a:off x="2763" y="2041"/>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30" name="Line 1432"/>
              <p:cNvSpPr>
                <a:spLocks noChangeShapeType="1"/>
              </p:cNvSpPr>
              <p:nvPr/>
            </p:nvSpPr>
            <p:spPr bwMode="auto">
              <a:xfrm>
                <a:off x="2802" y="2041"/>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31" name="Line 1433"/>
              <p:cNvSpPr>
                <a:spLocks noChangeShapeType="1"/>
              </p:cNvSpPr>
              <p:nvPr/>
            </p:nvSpPr>
            <p:spPr bwMode="auto">
              <a:xfrm>
                <a:off x="2841"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32" name="Line 1434"/>
              <p:cNvSpPr>
                <a:spLocks noChangeShapeType="1"/>
              </p:cNvSpPr>
              <p:nvPr/>
            </p:nvSpPr>
            <p:spPr bwMode="auto">
              <a:xfrm>
                <a:off x="2880"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33" name="Line 1435"/>
              <p:cNvSpPr>
                <a:spLocks noChangeShapeType="1"/>
              </p:cNvSpPr>
              <p:nvPr/>
            </p:nvSpPr>
            <p:spPr bwMode="auto">
              <a:xfrm>
                <a:off x="2919"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34" name="Line 1436"/>
              <p:cNvSpPr>
                <a:spLocks noChangeShapeType="1"/>
              </p:cNvSpPr>
              <p:nvPr/>
            </p:nvSpPr>
            <p:spPr bwMode="auto">
              <a:xfrm>
                <a:off x="2958"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35" name="Line 1437"/>
              <p:cNvSpPr>
                <a:spLocks noChangeShapeType="1"/>
              </p:cNvSpPr>
              <p:nvPr/>
            </p:nvSpPr>
            <p:spPr bwMode="auto">
              <a:xfrm>
                <a:off x="2997"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36" name="Line 1438"/>
              <p:cNvSpPr>
                <a:spLocks noChangeShapeType="1"/>
              </p:cNvSpPr>
              <p:nvPr/>
            </p:nvSpPr>
            <p:spPr bwMode="auto">
              <a:xfrm>
                <a:off x="3036"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37" name="Line 1439"/>
              <p:cNvSpPr>
                <a:spLocks noChangeShapeType="1"/>
              </p:cNvSpPr>
              <p:nvPr/>
            </p:nvSpPr>
            <p:spPr bwMode="auto">
              <a:xfrm>
                <a:off x="3075"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38" name="Line 1440"/>
              <p:cNvSpPr>
                <a:spLocks noChangeShapeType="1"/>
              </p:cNvSpPr>
              <p:nvPr/>
            </p:nvSpPr>
            <p:spPr bwMode="auto">
              <a:xfrm>
                <a:off x="3114"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39" name="Line 1441"/>
              <p:cNvSpPr>
                <a:spLocks noChangeShapeType="1"/>
              </p:cNvSpPr>
              <p:nvPr/>
            </p:nvSpPr>
            <p:spPr bwMode="auto">
              <a:xfrm>
                <a:off x="3154" y="2041"/>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40" name="Line 1442"/>
              <p:cNvSpPr>
                <a:spLocks noChangeShapeType="1"/>
              </p:cNvSpPr>
              <p:nvPr/>
            </p:nvSpPr>
            <p:spPr bwMode="auto">
              <a:xfrm>
                <a:off x="3193" y="2041"/>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41" name="Line 1443"/>
              <p:cNvSpPr>
                <a:spLocks noChangeShapeType="1"/>
              </p:cNvSpPr>
              <p:nvPr/>
            </p:nvSpPr>
            <p:spPr bwMode="auto">
              <a:xfrm>
                <a:off x="3232"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42" name="Line 1444"/>
              <p:cNvSpPr>
                <a:spLocks noChangeShapeType="1"/>
              </p:cNvSpPr>
              <p:nvPr/>
            </p:nvSpPr>
            <p:spPr bwMode="auto">
              <a:xfrm>
                <a:off x="3271"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43" name="Line 1445"/>
              <p:cNvSpPr>
                <a:spLocks noChangeShapeType="1"/>
              </p:cNvSpPr>
              <p:nvPr/>
            </p:nvSpPr>
            <p:spPr bwMode="auto">
              <a:xfrm>
                <a:off x="3310"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44" name="Line 1446"/>
              <p:cNvSpPr>
                <a:spLocks noChangeShapeType="1"/>
              </p:cNvSpPr>
              <p:nvPr/>
            </p:nvSpPr>
            <p:spPr bwMode="auto">
              <a:xfrm>
                <a:off x="3349"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45" name="Line 1447"/>
              <p:cNvSpPr>
                <a:spLocks noChangeShapeType="1"/>
              </p:cNvSpPr>
              <p:nvPr/>
            </p:nvSpPr>
            <p:spPr bwMode="auto">
              <a:xfrm>
                <a:off x="3388"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46" name="Line 1448"/>
              <p:cNvSpPr>
                <a:spLocks noChangeShapeType="1"/>
              </p:cNvSpPr>
              <p:nvPr/>
            </p:nvSpPr>
            <p:spPr bwMode="auto">
              <a:xfrm>
                <a:off x="3427"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47" name="Line 1449"/>
              <p:cNvSpPr>
                <a:spLocks noChangeShapeType="1"/>
              </p:cNvSpPr>
              <p:nvPr/>
            </p:nvSpPr>
            <p:spPr bwMode="auto">
              <a:xfrm>
                <a:off x="3466"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48" name="Line 1450"/>
              <p:cNvSpPr>
                <a:spLocks noChangeShapeType="1"/>
              </p:cNvSpPr>
              <p:nvPr/>
            </p:nvSpPr>
            <p:spPr bwMode="auto">
              <a:xfrm>
                <a:off x="3505"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49" name="Line 1451"/>
              <p:cNvSpPr>
                <a:spLocks noChangeShapeType="1"/>
              </p:cNvSpPr>
              <p:nvPr/>
            </p:nvSpPr>
            <p:spPr bwMode="auto">
              <a:xfrm>
                <a:off x="3545" y="2041"/>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50" name="Line 1452"/>
              <p:cNvSpPr>
                <a:spLocks noChangeShapeType="1"/>
              </p:cNvSpPr>
              <p:nvPr/>
            </p:nvSpPr>
            <p:spPr bwMode="auto">
              <a:xfrm>
                <a:off x="3584" y="2041"/>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51" name="Line 1453"/>
              <p:cNvSpPr>
                <a:spLocks noChangeShapeType="1"/>
              </p:cNvSpPr>
              <p:nvPr/>
            </p:nvSpPr>
            <p:spPr bwMode="auto">
              <a:xfrm>
                <a:off x="3623"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52" name="Line 1454"/>
              <p:cNvSpPr>
                <a:spLocks noChangeShapeType="1"/>
              </p:cNvSpPr>
              <p:nvPr/>
            </p:nvSpPr>
            <p:spPr bwMode="auto">
              <a:xfrm>
                <a:off x="3662"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53" name="Line 1455"/>
              <p:cNvSpPr>
                <a:spLocks noChangeShapeType="1"/>
              </p:cNvSpPr>
              <p:nvPr/>
            </p:nvSpPr>
            <p:spPr bwMode="auto">
              <a:xfrm>
                <a:off x="3701"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54" name="Line 1456"/>
              <p:cNvSpPr>
                <a:spLocks noChangeShapeType="1"/>
              </p:cNvSpPr>
              <p:nvPr/>
            </p:nvSpPr>
            <p:spPr bwMode="auto">
              <a:xfrm>
                <a:off x="3740"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55" name="Line 1457"/>
              <p:cNvSpPr>
                <a:spLocks noChangeShapeType="1"/>
              </p:cNvSpPr>
              <p:nvPr/>
            </p:nvSpPr>
            <p:spPr bwMode="auto">
              <a:xfrm>
                <a:off x="3779"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56" name="Line 1458"/>
              <p:cNvSpPr>
                <a:spLocks noChangeShapeType="1"/>
              </p:cNvSpPr>
              <p:nvPr/>
            </p:nvSpPr>
            <p:spPr bwMode="auto">
              <a:xfrm>
                <a:off x="3818"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57" name="Line 1459"/>
              <p:cNvSpPr>
                <a:spLocks noChangeShapeType="1"/>
              </p:cNvSpPr>
              <p:nvPr/>
            </p:nvSpPr>
            <p:spPr bwMode="auto">
              <a:xfrm>
                <a:off x="3857"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58" name="Line 1460"/>
              <p:cNvSpPr>
                <a:spLocks noChangeShapeType="1"/>
              </p:cNvSpPr>
              <p:nvPr/>
            </p:nvSpPr>
            <p:spPr bwMode="auto">
              <a:xfrm>
                <a:off x="3896"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59" name="Line 1461"/>
              <p:cNvSpPr>
                <a:spLocks noChangeShapeType="1"/>
              </p:cNvSpPr>
              <p:nvPr/>
            </p:nvSpPr>
            <p:spPr bwMode="auto">
              <a:xfrm>
                <a:off x="3936" y="2041"/>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60" name="Line 1462"/>
              <p:cNvSpPr>
                <a:spLocks noChangeShapeType="1"/>
              </p:cNvSpPr>
              <p:nvPr/>
            </p:nvSpPr>
            <p:spPr bwMode="auto">
              <a:xfrm>
                <a:off x="3975" y="2041"/>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61" name="Line 1463"/>
              <p:cNvSpPr>
                <a:spLocks noChangeShapeType="1"/>
              </p:cNvSpPr>
              <p:nvPr/>
            </p:nvSpPr>
            <p:spPr bwMode="auto">
              <a:xfrm>
                <a:off x="4014"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62" name="Line 1464"/>
              <p:cNvSpPr>
                <a:spLocks noChangeShapeType="1"/>
              </p:cNvSpPr>
              <p:nvPr/>
            </p:nvSpPr>
            <p:spPr bwMode="auto">
              <a:xfrm>
                <a:off x="4053"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63" name="Line 1465"/>
              <p:cNvSpPr>
                <a:spLocks noChangeShapeType="1"/>
              </p:cNvSpPr>
              <p:nvPr/>
            </p:nvSpPr>
            <p:spPr bwMode="auto">
              <a:xfrm>
                <a:off x="4092"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64" name="Line 1466"/>
              <p:cNvSpPr>
                <a:spLocks noChangeShapeType="1"/>
              </p:cNvSpPr>
              <p:nvPr/>
            </p:nvSpPr>
            <p:spPr bwMode="auto">
              <a:xfrm>
                <a:off x="4131"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65" name="Line 1467"/>
              <p:cNvSpPr>
                <a:spLocks noChangeShapeType="1"/>
              </p:cNvSpPr>
              <p:nvPr/>
            </p:nvSpPr>
            <p:spPr bwMode="auto">
              <a:xfrm>
                <a:off x="4170"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66" name="Line 1468"/>
              <p:cNvSpPr>
                <a:spLocks noChangeShapeType="1"/>
              </p:cNvSpPr>
              <p:nvPr/>
            </p:nvSpPr>
            <p:spPr bwMode="auto">
              <a:xfrm>
                <a:off x="4209"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67" name="Line 1469"/>
              <p:cNvSpPr>
                <a:spLocks noChangeShapeType="1"/>
              </p:cNvSpPr>
              <p:nvPr/>
            </p:nvSpPr>
            <p:spPr bwMode="auto">
              <a:xfrm>
                <a:off x="4248"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68" name="Line 1470"/>
              <p:cNvSpPr>
                <a:spLocks noChangeShapeType="1"/>
              </p:cNvSpPr>
              <p:nvPr/>
            </p:nvSpPr>
            <p:spPr bwMode="auto">
              <a:xfrm>
                <a:off x="4287"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69" name="Line 1471"/>
              <p:cNvSpPr>
                <a:spLocks noChangeShapeType="1"/>
              </p:cNvSpPr>
              <p:nvPr/>
            </p:nvSpPr>
            <p:spPr bwMode="auto">
              <a:xfrm>
                <a:off x="4327" y="2041"/>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70" name="Line 1472"/>
              <p:cNvSpPr>
                <a:spLocks noChangeShapeType="1"/>
              </p:cNvSpPr>
              <p:nvPr/>
            </p:nvSpPr>
            <p:spPr bwMode="auto">
              <a:xfrm>
                <a:off x="4366" y="2041"/>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71" name="Line 1473"/>
              <p:cNvSpPr>
                <a:spLocks noChangeShapeType="1"/>
              </p:cNvSpPr>
              <p:nvPr/>
            </p:nvSpPr>
            <p:spPr bwMode="auto">
              <a:xfrm>
                <a:off x="4405"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72" name="Line 1474"/>
              <p:cNvSpPr>
                <a:spLocks noChangeShapeType="1"/>
              </p:cNvSpPr>
              <p:nvPr/>
            </p:nvSpPr>
            <p:spPr bwMode="auto">
              <a:xfrm>
                <a:off x="4444"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73" name="Line 1475"/>
              <p:cNvSpPr>
                <a:spLocks noChangeShapeType="1"/>
              </p:cNvSpPr>
              <p:nvPr/>
            </p:nvSpPr>
            <p:spPr bwMode="auto">
              <a:xfrm>
                <a:off x="4483"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74" name="Line 1476"/>
              <p:cNvSpPr>
                <a:spLocks noChangeShapeType="1"/>
              </p:cNvSpPr>
              <p:nvPr/>
            </p:nvSpPr>
            <p:spPr bwMode="auto">
              <a:xfrm>
                <a:off x="4522"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75" name="Line 1477"/>
              <p:cNvSpPr>
                <a:spLocks noChangeShapeType="1"/>
              </p:cNvSpPr>
              <p:nvPr/>
            </p:nvSpPr>
            <p:spPr bwMode="auto">
              <a:xfrm>
                <a:off x="4561"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76" name="Line 1478"/>
              <p:cNvSpPr>
                <a:spLocks noChangeShapeType="1"/>
              </p:cNvSpPr>
              <p:nvPr/>
            </p:nvSpPr>
            <p:spPr bwMode="auto">
              <a:xfrm>
                <a:off x="4600"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77" name="Line 1479"/>
              <p:cNvSpPr>
                <a:spLocks noChangeShapeType="1"/>
              </p:cNvSpPr>
              <p:nvPr/>
            </p:nvSpPr>
            <p:spPr bwMode="auto">
              <a:xfrm>
                <a:off x="4639"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78" name="Line 1480"/>
              <p:cNvSpPr>
                <a:spLocks noChangeShapeType="1"/>
              </p:cNvSpPr>
              <p:nvPr/>
            </p:nvSpPr>
            <p:spPr bwMode="auto">
              <a:xfrm>
                <a:off x="4678"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79" name="Line 1481"/>
              <p:cNvSpPr>
                <a:spLocks noChangeShapeType="1"/>
              </p:cNvSpPr>
              <p:nvPr/>
            </p:nvSpPr>
            <p:spPr bwMode="auto">
              <a:xfrm>
                <a:off x="4718" y="2041"/>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80" name="Line 1482"/>
              <p:cNvSpPr>
                <a:spLocks noChangeShapeType="1"/>
              </p:cNvSpPr>
              <p:nvPr/>
            </p:nvSpPr>
            <p:spPr bwMode="auto">
              <a:xfrm>
                <a:off x="4757" y="2041"/>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81" name="Line 1483"/>
              <p:cNvSpPr>
                <a:spLocks noChangeShapeType="1"/>
              </p:cNvSpPr>
              <p:nvPr/>
            </p:nvSpPr>
            <p:spPr bwMode="auto">
              <a:xfrm>
                <a:off x="4796"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82" name="Line 1484"/>
              <p:cNvSpPr>
                <a:spLocks noChangeShapeType="1"/>
              </p:cNvSpPr>
              <p:nvPr/>
            </p:nvSpPr>
            <p:spPr bwMode="auto">
              <a:xfrm>
                <a:off x="4835" y="2041"/>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83" name="Line 1485"/>
              <p:cNvSpPr>
                <a:spLocks noChangeShapeType="1"/>
              </p:cNvSpPr>
              <p:nvPr/>
            </p:nvSpPr>
            <p:spPr bwMode="auto">
              <a:xfrm>
                <a:off x="4874" y="2041"/>
                <a:ext cx="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84" name="Line 1486"/>
              <p:cNvSpPr>
                <a:spLocks noChangeShapeType="1"/>
              </p:cNvSpPr>
              <p:nvPr/>
            </p:nvSpPr>
            <p:spPr bwMode="auto">
              <a:xfrm>
                <a:off x="1159"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85" name="Line 1487"/>
              <p:cNvSpPr>
                <a:spLocks noChangeShapeType="1"/>
              </p:cNvSpPr>
              <p:nvPr/>
            </p:nvSpPr>
            <p:spPr bwMode="auto">
              <a:xfrm>
                <a:off x="1199" y="1544"/>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86" name="Line 1488"/>
              <p:cNvSpPr>
                <a:spLocks noChangeShapeType="1"/>
              </p:cNvSpPr>
              <p:nvPr/>
            </p:nvSpPr>
            <p:spPr bwMode="auto">
              <a:xfrm>
                <a:off x="1238" y="1544"/>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87" name="Line 1489"/>
              <p:cNvSpPr>
                <a:spLocks noChangeShapeType="1"/>
              </p:cNvSpPr>
              <p:nvPr/>
            </p:nvSpPr>
            <p:spPr bwMode="auto">
              <a:xfrm>
                <a:off x="1277"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88" name="Line 1490"/>
              <p:cNvSpPr>
                <a:spLocks noChangeShapeType="1"/>
              </p:cNvSpPr>
              <p:nvPr/>
            </p:nvSpPr>
            <p:spPr bwMode="auto">
              <a:xfrm>
                <a:off x="1316"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89" name="Line 1491"/>
              <p:cNvSpPr>
                <a:spLocks noChangeShapeType="1"/>
              </p:cNvSpPr>
              <p:nvPr/>
            </p:nvSpPr>
            <p:spPr bwMode="auto">
              <a:xfrm>
                <a:off x="1355"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90" name="Line 1492"/>
              <p:cNvSpPr>
                <a:spLocks noChangeShapeType="1"/>
              </p:cNvSpPr>
              <p:nvPr/>
            </p:nvSpPr>
            <p:spPr bwMode="auto">
              <a:xfrm>
                <a:off x="1394"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91" name="Line 1493"/>
              <p:cNvSpPr>
                <a:spLocks noChangeShapeType="1"/>
              </p:cNvSpPr>
              <p:nvPr/>
            </p:nvSpPr>
            <p:spPr bwMode="auto">
              <a:xfrm>
                <a:off x="1433"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92" name="Line 1494"/>
              <p:cNvSpPr>
                <a:spLocks noChangeShapeType="1"/>
              </p:cNvSpPr>
              <p:nvPr/>
            </p:nvSpPr>
            <p:spPr bwMode="auto">
              <a:xfrm>
                <a:off x="1472"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93" name="Line 1495"/>
              <p:cNvSpPr>
                <a:spLocks noChangeShapeType="1"/>
              </p:cNvSpPr>
              <p:nvPr/>
            </p:nvSpPr>
            <p:spPr bwMode="auto">
              <a:xfrm>
                <a:off x="1511"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94" name="Line 1496"/>
              <p:cNvSpPr>
                <a:spLocks noChangeShapeType="1"/>
              </p:cNvSpPr>
              <p:nvPr/>
            </p:nvSpPr>
            <p:spPr bwMode="auto">
              <a:xfrm>
                <a:off x="1550"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95" name="Line 1497"/>
              <p:cNvSpPr>
                <a:spLocks noChangeShapeType="1"/>
              </p:cNvSpPr>
              <p:nvPr/>
            </p:nvSpPr>
            <p:spPr bwMode="auto">
              <a:xfrm>
                <a:off x="1590" y="1544"/>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96" name="Line 1498"/>
              <p:cNvSpPr>
                <a:spLocks noChangeShapeType="1"/>
              </p:cNvSpPr>
              <p:nvPr/>
            </p:nvSpPr>
            <p:spPr bwMode="auto">
              <a:xfrm>
                <a:off x="1629" y="1544"/>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97" name="Line 1499"/>
              <p:cNvSpPr>
                <a:spLocks noChangeShapeType="1"/>
              </p:cNvSpPr>
              <p:nvPr/>
            </p:nvSpPr>
            <p:spPr bwMode="auto">
              <a:xfrm>
                <a:off x="1668"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98" name="Line 1500"/>
              <p:cNvSpPr>
                <a:spLocks noChangeShapeType="1"/>
              </p:cNvSpPr>
              <p:nvPr/>
            </p:nvSpPr>
            <p:spPr bwMode="auto">
              <a:xfrm>
                <a:off x="1707"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99" name="Line 1501"/>
              <p:cNvSpPr>
                <a:spLocks noChangeShapeType="1"/>
              </p:cNvSpPr>
              <p:nvPr/>
            </p:nvSpPr>
            <p:spPr bwMode="auto">
              <a:xfrm>
                <a:off x="1746"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00" name="Line 1502"/>
              <p:cNvSpPr>
                <a:spLocks noChangeShapeType="1"/>
              </p:cNvSpPr>
              <p:nvPr/>
            </p:nvSpPr>
            <p:spPr bwMode="auto">
              <a:xfrm>
                <a:off x="1785"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01" name="Line 1503"/>
              <p:cNvSpPr>
                <a:spLocks noChangeShapeType="1"/>
              </p:cNvSpPr>
              <p:nvPr/>
            </p:nvSpPr>
            <p:spPr bwMode="auto">
              <a:xfrm>
                <a:off x="1824"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02" name="Line 1504"/>
              <p:cNvSpPr>
                <a:spLocks noChangeShapeType="1"/>
              </p:cNvSpPr>
              <p:nvPr/>
            </p:nvSpPr>
            <p:spPr bwMode="auto">
              <a:xfrm>
                <a:off x="1863"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03" name="Line 1505"/>
              <p:cNvSpPr>
                <a:spLocks noChangeShapeType="1"/>
              </p:cNvSpPr>
              <p:nvPr/>
            </p:nvSpPr>
            <p:spPr bwMode="auto">
              <a:xfrm>
                <a:off x="1902"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04" name="Line 1506"/>
              <p:cNvSpPr>
                <a:spLocks noChangeShapeType="1"/>
              </p:cNvSpPr>
              <p:nvPr/>
            </p:nvSpPr>
            <p:spPr bwMode="auto">
              <a:xfrm>
                <a:off x="1941"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05" name="Line 1507"/>
              <p:cNvSpPr>
                <a:spLocks noChangeShapeType="1"/>
              </p:cNvSpPr>
              <p:nvPr/>
            </p:nvSpPr>
            <p:spPr bwMode="auto">
              <a:xfrm>
                <a:off x="1981" y="1544"/>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06" name="Line 1508"/>
              <p:cNvSpPr>
                <a:spLocks noChangeShapeType="1"/>
              </p:cNvSpPr>
              <p:nvPr/>
            </p:nvSpPr>
            <p:spPr bwMode="auto">
              <a:xfrm>
                <a:off x="2020" y="1544"/>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07" name="Line 1509"/>
              <p:cNvSpPr>
                <a:spLocks noChangeShapeType="1"/>
              </p:cNvSpPr>
              <p:nvPr/>
            </p:nvSpPr>
            <p:spPr bwMode="auto">
              <a:xfrm>
                <a:off x="2059"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08" name="Line 1510"/>
              <p:cNvSpPr>
                <a:spLocks noChangeShapeType="1"/>
              </p:cNvSpPr>
              <p:nvPr/>
            </p:nvSpPr>
            <p:spPr bwMode="auto">
              <a:xfrm>
                <a:off x="2098"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09" name="Line 1511"/>
              <p:cNvSpPr>
                <a:spLocks noChangeShapeType="1"/>
              </p:cNvSpPr>
              <p:nvPr/>
            </p:nvSpPr>
            <p:spPr bwMode="auto">
              <a:xfrm>
                <a:off x="2137"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10" name="Line 1512"/>
              <p:cNvSpPr>
                <a:spLocks noChangeShapeType="1"/>
              </p:cNvSpPr>
              <p:nvPr/>
            </p:nvSpPr>
            <p:spPr bwMode="auto">
              <a:xfrm>
                <a:off x="2176"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11" name="Line 1513"/>
              <p:cNvSpPr>
                <a:spLocks noChangeShapeType="1"/>
              </p:cNvSpPr>
              <p:nvPr/>
            </p:nvSpPr>
            <p:spPr bwMode="auto">
              <a:xfrm>
                <a:off x="2215"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12" name="Line 1514"/>
              <p:cNvSpPr>
                <a:spLocks noChangeShapeType="1"/>
              </p:cNvSpPr>
              <p:nvPr/>
            </p:nvSpPr>
            <p:spPr bwMode="auto">
              <a:xfrm>
                <a:off x="2254"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13" name="Line 1515"/>
              <p:cNvSpPr>
                <a:spLocks noChangeShapeType="1"/>
              </p:cNvSpPr>
              <p:nvPr/>
            </p:nvSpPr>
            <p:spPr bwMode="auto">
              <a:xfrm>
                <a:off x="2293"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14" name="Line 1516"/>
              <p:cNvSpPr>
                <a:spLocks noChangeShapeType="1"/>
              </p:cNvSpPr>
              <p:nvPr/>
            </p:nvSpPr>
            <p:spPr bwMode="auto">
              <a:xfrm>
                <a:off x="2332"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15" name="Line 1517"/>
              <p:cNvSpPr>
                <a:spLocks noChangeShapeType="1"/>
              </p:cNvSpPr>
              <p:nvPr/>
            </p:nvSpPr>
            <p:spPr bwMode="auto">
              <a:xfrm>
                <a:off x="2372" y="1544"/>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16" name="Line 1518"/>
              <p:cNvSpPr>
                <a:spLocks noChangeShapeType="1"/>
              </p:cNvSpPr>
              <p:nvPr/>
            </p:nvSpPr>
            <p:spPr bwMode="auto">
              <a:xfrm>
                <a:off x="2411" y="1544"/>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17" name="Line 1519"/>
              <p:cNvSpPr>
                <a:spLocks noChangeShapeType="1"/>
              </p:cNvSpPr>
              <p:nvPr/>
            </p:nvSpPr>
            <p:spPr bwMode="auto">
              <a:xfrm>
                <a:off x="2450"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18" name="Line 1520"/>
              <p:cNvSpPr>
                <a:spLocks noChangeShapeType="1"/>
              </p:cNvSpPr>
              <p:nvPr/>
            </p:nvSpPr>
            <p:spPr bwMode="auto">
              <a:xfrm>
                <a:off x="2489"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19" name="Line 1521"/>
              <p:cNvSpPr>
                <a:spLocks noChangeShapeType="1"/>
              </p:cNvSpPr>
              <p:nvPr/>
            </p:nvSpPr>
            <p:spPr bwMode="auto">
              <a:xfrm>
                <a:off x="2528"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20" name="Line 1522"/>
              <p:cNvSpPr>
                <a:spLocks noChangeShapeType="1"/>
              </p:cNvSpPr>
              <p:nvPr/>
            </p:nvSpPr>
            <p:spPr bwMode="auto">
              <a:xfrm>
                <a:off x="2567"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21" name="Line 1523"/>
              <p:cNvSpPr>
                <a:spLocks noChangeShapeType="1"/>
              </p:cNvSpPr>
              <p:nvPr/>
            </p:nvSpPr>
            <p:spPr bwMode="auto">
              <a:xfrm>
                <a:off x="2606"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22" name="Line 1524"/>
              <p:cNvSpPr>
                <a:spLocks noChangeShapeType="1"/>
              </p:cNvSpPr>
              <p:nvPr/>
            </p:nvSpPr>
            <p:spPr bwMode="auto">
              <a:xfrm>
                <a:off x="2645"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23" name="Line 1525"/>
              <p:cNvSpPr>
                <a:spLocks noChangeShapeType="1"/>
              </p:cNvSpPr>
              <p:nvPr/>
            </p:nvSpPr>
            <p:spPr bwMode="auto">
              <a:xfrm>
                <a:off x="2684"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24" name="Line 1526"/>
              <p:cNvSpPr>
                <a:spLocks noChangeShapeType="1"/>
              </p:cNvSpPr>
              <p:nvPr/>
            </p:nvSpPr>
            <p:spPr bwMode="auto">
              <a:xfrm>
                <a:off x="2723"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25" name="Line 1527"/>
              <p:cNvSpPr>
                <a:spLocks noChangeShapeType="1"/>
              </p:cNvSpPr>
              <p:nvPr/>
            </p:nvSpPr>
            <p:spPr bwMode="auto">
              <a:xfrm>
                <a:off x="2763" y="1544"/>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26" name="Line 1528"/>
              <p:cNvSpPr>
                <a:spLocks noChangeShapeType="1"/>
              </p:cNvSpPr>
              <p:nvPr/>
            </p:nvSpPr>
            <p:spPr bwMode="auto">
              <a:xfrm>
                <a:off x="2802" y="1544"/>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27" name="Line 1529"/>
              <p:cNvSpPr>
                <a:spLocks noChangeShapeType="1"/>
              </p:cNvSpPr>
              <p:nvPr/>
            </p:nvSpPr>
            <p:spPr bwMode="auto">
              <a:xfrm>
                <a:off x="2841"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28" name="Line 1530"/>
              <p:cNvSpPr>
                <a:spLocks noChangeShapeType="1"/>
              </p:cNvSpPr>
              <p:nvPr/>
            </p:nvSpPr>
            <p:spPr bwMode="auto">
              <a:xfrm>
                <a:off x="2880"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29" name="Line 1531"/>
              <p:cNvSpPr>
                <a:spLocks noChangeShapeType="1"/>
              </p:cNvSpPr>
              <p:nvPr/>
            </p:nvSpPr>
            <p:spPr bwMode="auto">
              <a:xfrm>
                <a:off x="2919"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30" name="Line 1532"/>
              <p:cNvSpPr>
                <a:spLocks noChangeShapeType="1"/>
              </p:cNvSpPr>
              <p:nvPr/>
            </p:nvSpPr>
            <p:spPr bwMode="auto">
              <a:xfrm>
                <a:off x="2958"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31" name="Line 1533"/>
              <p:cNvSpPr>
                <a:spLocks noChangeShapeType="1"/>
              </p:cNvSpPr>
              <p:nvPr/>
            </p:nvSpPr>
            <p:spPr bwMode="auto">
              <a:xfrm>
                <a:off x="2997"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32" name="Line 1534"/>
              <p:cNvSpPr>
                <a:spLocks noChangeShapeType="1"/>
              </p:cNvSpPr>
              <p:nvPr/>
            </p:nvSpPr>
            <p:spPr bwMode="auto">
              <a:xfrm>
                <a:off x="3036"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33" name="Line 1535"/>
              <p:cNvSpPr>
                <a:spLocks noChangeShapeType="1"/>
              </p:cNvSpPr>
              <p:nvPr/>
            </p:nvSpPr>
            <p:spPr bwMode="auto">
              <a:xfrm>
                <a:off x="3075"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34" name="Line 1536"/>
              <p:cNvSpPr>
                <a:spLocks noChangeShapeType="1"/>
              </p:cNvSpPr>
              <p:nvPr/>
            </p:nvSpPr>
            <p:spPr bwMode="auto">
              <a:xfrm>
                <a:off x="3114"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35" name="Line 1537"/>
              <p:cNvSpPr>
                <a:spLocks noChangeShapeType="1"/>
              </p:cNvSpPr>
              <p:nvPr/>
            </p:nvSpPr>
            <p:spPr bwMode="auto">
              <a:xfrm>
                <a:off x="3154" y="1544"/>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36" name="Line 1538"/>
              <p:cNvSpPr>
                <a:spLocks noChangeShapeType="1"/>
              </p:cNvSpPr>
              <p:nvPr/>
            </p:nvSpPr>
            <p:spPr bwMode="auto">
              <a:xfrm>
                <a:off x="3193" y="1544"/>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37" name="Line 1539"/>
              <p:cNvSpPr>
                <a:spLocks noChangeShapeType="1"/>
              </p:cNvSpPr>
              <p:nvPr/>
            </p:nvSpPr>
            <p:spPr bwMode="auto">
              <a:xfrm>
                <a:off x="3232"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38" name="Line 1540"/>
              <p:cNvSpPr>
                <a:spLocks noChangeShapeType="1"/>
              </p:cNvSpPr>
              <p:nvPr/>
            </p:nvSpPr>
            <p:spPr bwMode="auto">
              <a:xfrm>
                <a:off x="3271"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39" name="Line 1541"/>
              <p:cNvSpPr>
                <a:spLocks noChangeShapeType="1"/>
              </p:cNvSpPr>
              <p:nvPr/>
            </p:nvSpPr>
            <p:spPr bwMode="auto">
              <a:xfrm>
                <a:off x="3310"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40" name="Line 1542"/>
              <p:cNvSpPr>
                <a:spLocks noChangeShapeType="1"/>
              </p:cNvSpPr>
              <p:nvPr/>
            </p:nvSpPr>
            <p:spPr bwMode="auto">
              <a:xfrm>
                <a:off x="3349"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41" name="Line 1543"/>
              <p:cNvSpPr>
                <a:spLocks noChangeShapeType="1"/>
              </p:cNvSpPr>
              <p:nvPr/>
            </p:nvSpPr>
            <p:spPr bwMode="auto">
              <a:xfrm>
                <a:off x="3388"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42" name="Line 1544"/>
              <p:cNvSpPr>
                <a:spLocks noChangeShapeType="1"/>
              </p:cNvSpPr>
              <p:nvPr/>
            </p:nvSpPr>
            <p:spPr bwMode="auto">
              <a:xfrm>
                <a:off x="3427"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43" name="Line 1545"/>
              <p:cNvSpPr>
                <a:spLocks noChangeShapeType="1"/>
              </p:cNvSpPr>
              <p:nvPr/>
            </p:nvSpPr>
            <p:spPr bwMode="auto">
              <a:xfrm>
                <a:off x="3466"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44" name="Line 1546"/>
              <p:cNvSpPr>
                <a:spLocks noChangeShapeType="1"/>
              </p:cNvSpPr>
              <p:nvPr/>
            </p:nvSpPr>
            <p:spPr bwMode="auto">
              <a:xfrm>
                <a:off x="3505"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45" name="Line 1547"/>
              <p:cNvSpPr>
                <a:spLocks noChangeShapeType="1"/>
              </p:cNvSpPr>
              <p:nvPr/>
            </p:nvSpPr>
            <p:spPr bwMode="auto">
              <a:xfrm>
                <a:off x="3545" y="1544"/>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46" name="Line 1548"/>
              <p:cNvSpPr>
                <a:spLocks noChangeShapeType="1"/>
              </p:cNvSpPr>
              <p:nvPr/>
            </p:nvSpPr>
            <p:spPr bwMode="auto">
              <a:xfrm>
                <a:off x="3584" y="1544"/>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47" name="Line 1549"/>
              <p:cNvSpPr>
                <a:spLocks noChangeShapeType="1"/>
              </p:cNvSpPr>
              <p:nvPr/>
            </p:nvSpPr>
            <p:spPr bwMode="auto">
              <a:xfrm>
                <a:off x="3623"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48" name="Line 1550"/>
              <p:cNvSpPr>
                <a:spLocks noChangeShapeType="1"/>
              </p:cNvSpPr>
              <p:nvPr/>
            </p:nvSpPr>
            <p:spPr bwMode="auto">
              <a:xfrm>
                <a:off x="3662"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49" name="Line 1551"/>
              <p:cNvSpPr>
                <a:spLocks noChangeShapeType="1"/>
              </p:cNvSpPr>
              <p:nvPr/>
            </p:nvSpPr>
            <p:spPr bwMode="auto">
              <a:xfrm>
                <a:off x="3701"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50" name="Line 1552"/>
              <p:cNvSpPr>
                <a:spLocks noChangeShapeType="1"/>
              </p:cNvSpPr>
              <p:nvPr/>
            </p:nvSpPr>
            <p:spPr bwMode="auto">
              <a:xfrm>
                <a:off x="3740"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51" name="Line 1553"/>
              <p:cNvSpPr>
                <a:spLocks noChangeShapeType="1"/>
              </p:cNvSpPr>
              <p:nvPr/>
            </p:nvSpPr>
            <p:spPr bwMode="auto">
              <a:xfrm>
                <a:off x="3779"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52" name="Line 1554"/>
              <p:cNvSpPr>
                <a:spLocks noChangeShapeType="1"/>
              </p:cNvSpPr>
              <p:nvPr/>
            </p:nvSpPr>
            <p:spPr bwMode="auto">
              <a:xfrm>
                <a:off x="3818"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53" name="Line 1555"/>
              <p:cNvSpPr>
                <a:spLocks noChangeShapeType="1"/>
              </p:cNvSpPr>
              <p:nvPr/>
            </p:nvSpPr>
            <p:spPr bwMode="auto">
              <a:xfrm>
                <a:off x="3857"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54" name="Line 1556"/>
              <p:cNvSpPr>
                <a:spLocks noChangeShapeType="1"/>
              </p:cNvSpPr>
              <p:nvPr/>
            </p:nvSpPr>
            <p:spPr bwMode="auto">
              <a:xfrm>
                <a:off x="3896"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55" name="Line 1557"/>
              <p:cNvSpPr>
                <a:spLocks noChangeShapeType="1"/>
              </p:cNvSpPr>
              <p:nvPr/>
            </p:nvSpPr>
            <p:spPr bwMode="auto">
              <a:xfrm>
                <a:off x="3936" y="1544"/>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56" name="Line 1558"/>
              <p:cNvSpPr>
                <a:spLocks noChangeShapeType="1"/>
              </p:cNvSpPr>
              <p:nvPr/>
            </p:nvSpPr>
            <p:spPr bwMode="auto">
              <a:xfrm>
                <a:off x="3975" y="1544"/>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57" name="Line 1559"/>
              <p:cNvSpPr>
                <a:spLocks noChangeShapeType="1"/>
              </p:cNvSpPr>
              <p:nvPr/>
            </p:nvSpPr>
            <p:spPr bwMode="auto">
              <a:xfrm>
                <a:off x="4014"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58" name="Line 1560"/>
              <p:cNvSpPr>
                <a:spLocks noChangeShapeType="1"/>
              </p:cNvSpPr>
              <p:nvPr/>
            </p:nvSpPr>
            <p:spPr bwMode="auto">
              <a:xfrm>
                <a:off x="4053"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59" name="Line 1561"/>
              <p:cNvSpPr>
                <a:spLocks noChangeShapeType="1"/>
              </p:cNvSpPr>
              <p:nvPr/>
            </p:nvSpPr>
            <p:spPr bwMode="auto">
              <a:xfrm>
                <a:off x="4092"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60" name="Line 1562"/>
              <p:cNvSpPr>
                <a:spLocks noChangeShapeType="1"/>
              </p:cNvSpPr>
              <p:nvPr/>
            </p:nvSpPr>
            <p:spPr bwMode="auto">
              <a:xfrm>
                <a:off x="4131"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61" name="Line 1563"/>
              <p:cNvSpPr>
                <a:spLocks noChangeShapeType="1"/>
              </p:cNvSpPr>
              <p:nvPr/>
            </p:nvSpPr>
            <p:spPr bwMode="auto">
              <a:xfrm>
                <a:off x="4170"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62" name="Line 1564"/>
              <p:cNvSpPr>
                <a:spLocks noChangeShapeType="1"/>
              </p:cNvSpPr>
              <p:nvPr/>
            </p:nvSpPr>
            <p:spPr bwMode="auto">
              <a:xfrm>
                <a:off x="4209"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63" name="Line 1565"/>
              <p:cNvSpPr>
                <a:spLocks noChangeShapeType="1"/>
              </p:cNvSpPr>
              <p:nvPr/>
            </p:nvSpPr>
            <p:spPr bwMode="auto">
              <a:xfrm>
                <a:off x="4248"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64" name="Line 1566"/>
              <p:cNvSpPr>
                <a:spLocks noChangeShapeType="1"/>
              </p:cNvSpPr>
              <p:nvPr/>
            </p:nvSpPr>
            <p:spPr bwMode="auto">
              <a:xfrm>
                <a:off x="4287"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65" name="Line 1567"/>
              <p:cNvSpPr>
                <a:spLocks noChangeShapeType="1"/>
              </p:cNvSpPr>
              <p:nvPr/>
            </p:nvSpPr>
            <p:spPr bwMode="auto">
              <a:xfrm>
                <a:off x="4327" y="1544"/>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66" name="Line 1568"/>
              <p:cNvSpPr>
                <a:spLocks noChangeShapeType="1"/>
              </p:cNvSpPr>
              <p:nvPr/>
            </p:nvSpPr>
            <p:spPr bwMode="auto">
              <a:xfrm>
                <a:off x="4366" y="1544"/>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67" name="Line 1569"/>
              <p:cNvSpPr>
                <a:spLocks noChangeShapeType="1"/>
              </p:cNvSpPr>
              <p:nvPr/>
            </p:nvSpPr>
            <p:spPr bwMode="auto">
              <a:xfrm>
                <a:off x="4405"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68" name="Line 1570"/>
              <p:cNvSpPr>
                <a:spLocks noChangeShapeType="1"/>
              </p:cNvSpPr>
              <p:nvPr/>
            </p:nvSpPr>
            <p:spPr bwMode="auto">
              <a:xfrm>
                <a:off x="4444"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69" name="Line 1571"/>
              <p:cNvSpPr>
                <a:spLocks noChangeShapeType="1"/>
              </p:cNvSpPr>
              <p:nvPr/>
            </p:nvSpPr>
            <p:spPr bwMode="auto">
              <a:xfrm>
                <a:off x="4483"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70" name="Line 1572"/>
              <p:cNvSpPr>
                <a:spLocks noChangeShapeType="1"/>
              </p:cNvSpPr>
              <p:nvPr/>
            </p:nvSpPr>
            <p:spPr bwMode="auto">
              <a:xfrm>
                <a:off x="4522"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71" name="Line 1573"/>
              <p:cNvSpPr>
                <a:spLocks noChangeShapeType="1"/>
              </p:cNvSpPr>
              <p:nvPr/>
            </p:nvSpPr>
            <p:spPr bwMode="auto">
              <a:xfrm>
                <a:off x="4561"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72" name="Line 1574"/>
              <p:cNvSpPr>
                <a:spLocks noChangeShapeType="1"/>
              </p:cNvSpPr>
              <p:nvPr/>
            </p:nvSpPr>
            <p:spPr bwMode="auto">
              <a:xfrm>
                <a:off x="4600"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73" name="Line 1575"/>
              <p:cNvSpPr>
                <a:spLocks noChangeShapeType="1"/>
              </p:cNvSpPr>
              <p:nvPr/>
            </p:nvSpPr>
            <p:spPr bwMode="auto">
              <a:xfrm>
                <a:off x="4639"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74" name="Line 1576"/>
              <p:cNvSpPr>
                <a:spLocks noChangeShapeType="1"/>
              </p:cNvSpPr>
              <p:nvPr/>
            </p:nvSpPr>
            <p:spPr bwMode="auto">
              <a:xfrm>
                <a:off x="4678"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75" name="Line 1577"/>
              <p:cNvSpPr>
                <a:spLocks noChangeShapeType="1"/>
              </p:cNvSpPr>
              <p:nvPr/>
            </p:nvSpPr>
            <p:spPr bwMode="auto">
              <a:xfrm>
                <a:off x="4718" y="1544"/>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76" name="Line 1578"/>
              <p:cNvSpPr>
                <a:spLocks noChangeShapeType="1"/>
              </p:cNvSpPr>
              <p:nvPr/>
            </p:nvSpPr>
            <p:spPr bwMode="auto">
              <a:xfrm>
                <a:off x="4757" y="1544"/>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77" name="Line 1579"/>
              <p:cNvSpPr>
                <a:spLocks noChangeShapeType="1"/>
              </p:cNvSpPr>
              <p:nvPr/>
            </p:nvSpPr>
            <p:spPr bwMode="auto">
              <a:xfrm>
                <a:off x="4796"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78" name="Line 1580"/>
              <p:cNvSpPr>
                <a:spLocks noChangeShapeType="1"/>
              </p:cNvSpPr>
              <p:nvPr/>
            </p:nvSpPr>
            <p:spPr bwMode="auto">
              <a:xfrm>
                <a:off x="4835" y="1544"/>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79" name="Line 1581"/>
              <p:cNvSpPr>
                <a:spLocks noChangeShapeType="1"/>
              </p:cNvSpPr>
              <p:nvPr/>
            </p:nvSpPr>
            <p:spPr bwMode="auto">
              <a:xfrm>
                <a:off x="4874" y="1544"/>
                <a:ext cx="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80" name="Line 1582"/>
              <p:cNvSpPr>
                <a:spLocks noChangeShapeType="1"/>
              </p:cNvSpPr>
              <p:nvPr/>
            </p:nvSpPr>
            <p:spPr bwMode="auto">
              <a:xfrm>
                <a:off x="1159"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81" name="Line 1583"/>
              <p:cNvSpPr>
                <a:spLocks noChangeShapeType="1"/>
              </p:cNvSpPr>
              <p:nvPr/>
            </p:nvSpPr>
            <p:spPr bwMode="auto">
              <a:xfrm>
                <a:off x="1199" y="1048"/>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82" name="Line 1584"/>
              <p:cNvSpPr>
                <a:spLocks noChangeShapeType="1"/>
              </p:cNvSpPr>
              <p:nvPr/>
            </p:nvSpPr>
            <p:spPr bwMode="auto">
              <a:xfrm>
                <a:off x="1238" y="1048"/>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83" name="Line 1585"/>
              <p:cNvSpPr>
                <a:spLocks noChangeShapeType="1"/>
              </p:cNvSpPr>
              <p:nvPr/>
            </p:nvSpPr>
            <p:spPr bwMode="auto">
              <a:xfrm>
                <a:off x="1277"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84" name="Line 1586"/>
              <p:cNvSpPr>
                <a:spLocks noChangeShapeType="1"/>
              </p:cNvSpPr>
              <p:nvPr/>
            </p:nvSpPr>
            <p:spPr bwMode="auto">
              <a:xfrm>
                <a:off x="1316"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85" name="Line 1587"/>
              <p:cNvSpPr>
                <a:spLocks noChangeShapeType="1"/>
              </p:cNvSpPr>
              <p:nvPr/>
            </p:nvSpPr>
            <p:spPr bwMode="auto">
              <a:xfrm>
                <a:off x="1355"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86" name="Line 1588"/>
              <p:cNvSpPr>
                <a:spLocks noChangeShapeType="1"/>
              </p:cNvSpPr>
              <p:nvPr/>
            </p:nvSpPr>
            <p:spPr bwMode="auto">
              <a:xfrm>
                <a:off x="1394"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87" name="Line 1589"/>
              <p:cNvSpPr>
                <a:spLocks noChangeShapeType="1"/>
              </p:cNvSpPr>
              <p:nvPr/>
            </p:nvSpPr>
            <p:spPr bwMode="auto">
              <a:xfrm>
                <a:off x="1433"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88" name="Line 1590"/>
              <p:cNvSpPr>
                <a:spLocks noChangeShapeType="1"/>
              </p:cNvSpPr>
              <p:nvPr/>
            </p:nvSpPr>
            <p:spPr bwMode="auto">
              <a:xfrm>
                <a:off x="1472"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89" name="Line 1591"/>
              <p:cNvSpPr>
                <a:spLocks noChangeShapeType="1"/>
              </p:cNvSpPr>
              <p:nvPr/>
            </p:nvSpPr>
            <p:spPr bwMode="auto">
              <a:xfrm>
                <a:off x="1511"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90" name="Line 1592"/>
              <p:cNvSpPr>
                <a:spLocks noChangeShapeType="1"/>
              </p:cNvSpPr>
              <p:nvPr/>
            </p:nvSpPr>
            <p:spPr bwMode="auto">
              <a:xfrm>
                <a:off x="1550"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91" name="Line 1593"/>
              <p:cNvSpPr>
                <a:spLocks noChangeShapeType="1"/>
              </p:cNvSpPr>
              <p:nvPr/>
            </p:nvSpPr>
            <p:spPr bwMode="auto">
              <a:xfrm>
                <a:off x="1590" y="1048"/>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92" name="Line 1594"/>
              <p:cNvSpPr>
                <a:spLocks noChangeShapeType="1"/>
              </p:cNvSpPr>
              <p:nvPr/>
            </p:nvSpPr>
            <p:spPr bwMode="auto">
              <a:xfrm>
                <a:off x="1629" y="1048"/>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93" name="Line 1595"/>
              <p:cNvSpPr>
                <a:spLocks noChangeShapeType="1"/>
              </p:cNvSpPr>
              <p:nvPr/>
            </p:nvSpPr>
            <p:spPr bwMode="auto">
              <a:xfrm>
                <a:off x="1668"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94" name="Line 1596"/>
              <p:cNvSpPr>
                <a:spLocks noChangeShapeType="1"/>
              </p:cNvSpPr>
              <p:nvPr/>
            </p:nvSpPr>
            <p:spPr bwMode="auto">
              <a:xfrm>
                <a:off x="1707"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95" name="Line 1597"/>
              <p:cNvSpPr>
                <a:spLocks noChangeShapeType="1"/>
              </p:cNvSpPr>
              <p:nvPr/>
            </p:nvSpPr>
            <p:spPr bwMode="auto">
              <a:xfrm>
                <a:off x="1746"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96" name="Line 1598"/>
              <p:cNvSpPr>
                <a:spLocks noChangeShapeType="1"/>
              </p:cNvSpPr>
              <p:nvPr/>
            </p:nvSpPr>
            <p:spPr bwMode="auto">
              <a:xfrm>
                <a:off x="1785"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97" name="Line 1599"/>
              <p:cNvSpPr>
                <a:spLocks noChangeShapeType="1"/>
              </p:cNvSpPr>
              <p:nvPr/>
            </p:nvSpPr>
            <p:spPr bwMode="auto">
              <a:xfrm>
                <a:off x="1824"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98" name="Line 1600"/>
              <p:cNvSpPr>
                <a:spLocks noChangeShapeType="1"/>
              </p:cNvSpPr>
              <p:nvPr/>
            </p:nvSpPr>
            <p:spPr bwMode="auto">
              <a:xfrm>
                <a:off x="1863"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399" name="Line 1601"/>
              <p:cNvSpPr>
                <a:spLocks noChangeShapeType="1"/>
              </p:cNvSpPr>
              <p:nvPr/>
            </p:nvSpPr>
            <p:spPr bwMode="auto">
              <a:xfrm>
                <a:off x="1902"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00" name="Line 1602"/>
              <p:cNvSpPr>
                <a:spLocks noChangeShapeType="1"/>
              </p:cNvSpPr>
              <p:nvPr/>
            </p:nvSpPr>
            <p:spPr bwMode="auto">
              <a:xfrm>
                <a:off x="1941"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01" name="Line 1603"/>
              <p:cNvSpPr>
                <a:spLocks noChangeShapeType="1"/>
              </p:cNvSpPr>
              <p:nvPr/>
            </p:nvSpPr>
            <p:spPr bwMode="auto">
              <a:xfrm>
                <a:off x="1981" y="1048"/>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02" name="Line 1604"/>
              <p:cNvSpPr>
                <a:spLocks noChangeShapeType="1"/>
              </p:cNvSpPr>
              <p:nvPr/>
            </p:nvSpPr>
            <p:spPr bwMode="auto">
              <a:xfrm>
                <a:off x="2020" y="1048"/>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03" name="Line 1605"/>
              <p:cNvSpPr>
                <a:spLocks noChangeShapeType="1"/>
              </p:cNvSpPr>
              <p:nvPr/>
            </p:nvSpPr>
            <p:spPr bwMode="auto">
              <a:xfrm>
                <a:off x="2059"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04" name="Line 1606"/>
              <p:cNvSpPr>
                <a:spLocks noChangeShapeType="1"/>
              </p:cNvSpPr>
              <p:nvPr/>
            </p:nvSpPr>
            <p:spPr bwMode="auto">
              <a:xfrm>
                <a:off x="2098"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05" name="Line 1607"/>
              <p:cNvSpPr>
                <a:spLocks noChangeShapeType="1"/>
              </p:cNvSpPr>
              <p:nvPr/>
            </p:nvSpPr>
            <p:spPr bwMode="auto">
              <a:xfrm>
                <a:off x="2137"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06" name="Line 1608"/>
              <p:cNvSpPr>
                <a:spLocks noChangeShapeType="1"/>
              </p:cNvSpPr>
              <p:nvPr/>
            </p:nvSpPr>
            <p:spPr bwMode="auto">
              <a:xfrm>
                <a:off x="2176"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07" name="Line 1609"/>
              <p:cNvSpPr>
                <a:spLocks noChangeShapeType="1"/>
              </p:cNvSpPr>
              <p:nvPr/>
            </p:nvSpPr>
            <p:spPr bwMode="auto">
              <a:xfrm>
                <a:off x="2215"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08" name="Line 1610"/>
              <p:cNvSpPr>
                <a:spLocks noChangeShapeType="1"/>
              </p:cNvSpPr>
              <p:nvPr/>
            </p:nvSpPr>
            <p:spPr bwMode="auto">
              <a:xfrm>
                <a:off x="2254"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09" name="Line 1611"/>
              <p:cNvSpPr>
                <a:spLocks noChangeShapeType="1"/>
              </p:cNvSpPr>
              <p:nvPr/>
            </p:nvSpPr>
            <p:spPr bwMode="auto">
              <a:xfrm>
                <a:off x="2293"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10" name="Line 1612"/>
              <p:cNvSpPr>
                <a:spLocks noChangeShapeType="1"/>
              </p:cNvSpPr>
              <p:nvPr/>
            </p:nvSpPr>
            <p:spPr bwMode="auto">
              <a:xfrm>
                <a:off x="2332"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11" name="Line 1613"/>
              <p:cNvSpPr>
                <a:spLocks noChangeShapeType="1"/>
              </p:cNvSpPr>
              <p:nvPr/>
            </p:nvSpPr>
            <p:spPr bwMode="auto">
              <a:xfrm>
                <a:off x="2372" y="1048"/>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412" name="Line 1614"/>
              <p:cNvSpPr>
                <a:spLocks noChangeShapeType="1"/>
              </p:cNvSpPr>
              <p:nvPr/>
            </p:nvSpPr>
            <p:spPr bwMode="auto">
              <a:xfrm>
                <a:off x="2411" y="1048"/>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42002" name="Group 1615"/>
            <p:cNvGrpSpPr>
              <a:grpSpLocks/>
            </p:cNvGrpSpPr>
            <p:nvPr/>
          </p:nvGrpSpPr>
          <p:grpSpPr bwMode="auto">
            <a:xfrm>
              <a:off x="1159" y="1048"/>
              <a:ext cx="3720" cy="2234"/>
              <a:chOff x="1159" y="1048"/>
              <a:chExt cx="3720" cy="2234"/>
            </a:xfrm>
          </p:grpSpPr>
          <p:sp>
            <p:nvSpPr>
              <p:cNvPr id="43013" name="Line 1616"/>
              <p:cNvSpPr>
                <a:spLocks noChangeShapeType="1"/>
              </p:cNvSpPr>
              <p:nvPr/>
            </p:nvSpPr>
            <p:spPr bwMode="auto">
              <a:xfrm>
                <a:off x="2450"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14" name="Line 1617"/>
              <p:cNvSpPr>
                <a:spLocks noChangeShapeType="1"/>
              </p:cNvSpPr>
              <p:nvPr/>
            </p:nvSpPr>
            <p:spPr bwMode="auto">
              <a:xfrm>
                <a:off x="2489"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15" name="Line 1618"/>
              <p:cNvSpPr>
                <a:spLocks noChangeShapeType="1"/>
              </p:cNvSpPr>
              <p:nvPr/>
            </p:nvSpPr>
            <p:spPr bwMode="auto">
              <a:xfrm>
                <a:off x="2528"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16" name="Line 1619"/>
              <p:cNvSpPr>
                <a:spLocks noChangeShapeType="1"/>
              </p:cNvSpPr>
              <p:nvPr/>
            </p:nvSpPr>
            <p:spPr bwMode="auto">
              <a:xfrm>
                <a:off x="2567"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17" name="Line 1620"/>
              <p:cNvSpPr>
                <a:spLocks noChangeShapeType="1"/>
              </p:cNvSpPr>
              <p:nvPr/>
            </p:nvSpPr>
            <p:spPr bwMode="auto">
              <a:xfrm>
                <a:off x="2606"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18" name="Line 1621"/>
              <p:cNvSpPr>
                <a:spLocks noChangeShapeType="1"/>
              </p:cNvSpPr>
              <p:nvPr/>
            </p:nvSpPr>
            <p:spPr bwMode="auto">
              <a:xfrm>
                <a:off x="2645"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19" name="Line 1622"/>
              <p:cNvSpPr>
                <a:spLocks noChangeShapeType="1"/>
              </p:cNvSpPr>
              <p:nvPr/>
            </p:nvSpPr>
            <p:spPr bwMode="auto">
              <a:xfrm>
                <a:off x="2684"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20" name="Line 1623"/>
              <p:cNvSpPr>
                <a:spLocks noChangeShapeType="1"/>
              </p:cNvSpPr>
              <p:nvPr/>
            </p:nvSpPr>
            <p:spPr bwMode="auto">
              <a:xfrm>
                <a:off x="2723"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21" name="Line 1624"/>
              <p:cNvSpPr>
                <a:spLocks noChangeShapeType="1"/>
              </p:cNvSpPr>
              <p:nvPr/>
            </p:nvSpPr>
            <p:spPr bwMode="auto">
              <a:xfrm>
                <a:off x="2763" y="1048"/>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22" name="Line 1625"/>
              <p:cNvSpPr>
                <a:spLocks noChangeShapeType="1"/>
              </p:cNvSpPr>
              <p:nvPr/>
            </p:nvSpPr>
            <p:spPr bwMode="auto">
              <a:xfrm>
                <a:off x="2802" y="1048"/>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23" name="Line 1626"/>
              <p:cNvSpPr>
                <a:spLocks noChangeShapeType="1"/>
              </p:cNvSpPr>
              <p:nvPr/>
            </p:nvSpPr>
            <p:spPr bwMode="auto">
              <a:xfrm>
                <a:off x="2841"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24" name="Line 1627"/>
              <p:cNvSpPr>
                <a:spLocks noChangeShapeType="1"/>
              </p:cNvSpPr>
              <p:nvPr/>
            </p:nvSpPr>
            <p:spPr bwMode="auto">
              <a:xfrm>
                <a:off x="2880"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25" name="Line 1628"/>
              <p:cNvSpPr>
                <a:spLocks noChangeShapeType="1"/>
              </p:cNvSpPr>
              <p:nvPr/>
            </p:nvSpPr>
            <p:spPr bwMode="auto">
              <a:xfrm>
                <a:off x="2919"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26" name="Line 1629"/>
              <p:cNvSpPr>
                <a:spLocks noChangeShapeType="1"/>
              </p:cNvSpPr>
              <p:nvPr/>
            </p:nvSpPr>
            <p:spPr bwMode="auto">
              <a:xfrm>
                <a:off x="2958"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27" name="Line 1630"/>
              <p:cNvSpPr>
                <a:spLocks noChangeShapeType="1"/>
              </p:cNvSpPr>
              <p:nvPr/>
            </p:nvSpPr>
            <p:spPr bwMode="auto">
              <a:xfrm>
                <a:off x="2997"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28" name="Line 1631"/>
              <p:cNvSpPr>
                <a:spLocks noChangeShapeType="1"/>
              </p:cNvSpPr>
              <p:nvPr/>
            </p:nvSpPr>
            <p:spPr bwMode="auto">
              <a:xfrm>
                <a:off x="3036"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29" name="Line 1632"/>
              <p:cNvSpPr>
                <a:spLocks noChangeShapeType="1"/>
              </p:cNvSpPr>
              <p:nvPr/>
            </p:nvSpPr>
            <p:spPr bwMode="auto">
              <a:xfrm>
                <a:off x="3075"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30" name="Line 1633"/>
              <p:cNvSpPr>
                <a:spLocks noChangeShapeType="1"/>
              </p:cNvSpPr>
              <p:nvPr/>
            </p:nvSpPr>
            <p:spPr bwMode="auto">
              <a:xfrm>
                <a:off x="3114"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31" name="Line 1634"/>
              <p:cNvSpPr>
                <a:spLocks noChangeShapeType="1"/>
              </p:cNvSpPr>
              <p:nvPr/>
            </p:nvSpPr>
            <p:spPr bwMode="auto">
              <a:xfrm>
                <a:off x="3154" y="1048"/>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32" name="Line 1635"/>
              <p:cNvSpPr>
                <a:spLocks noChangeShapeType="1"/>
              </p:cNvSpPr>
              <p:nvPr/>
            </p:nvSpPr>
            <p:spPr bwMode="auto">
              <a:xfrm>
                <a:off x="3193" y="1048"/>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33" name="Line 1636"/>
              <p:cNvSpPr>
                <a:spLocks noChangeShapeType="1"/>
              </p:cNvSpPr>
              <p:nvPr/>
            </p:nvSpPr>
            <p:spPr bwMode="auto">
              <a:xfrm>
                <a:off x="3232"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34" name="Line 1637"/>
              <p:cNvSpPr>
                <a:spLocks noChangeShapeType="1"/>
              </p:cNvSpPr>
              <p:nvPr/>
            </p:nvSpPr>
            <p:spPr bwMode="auto">
              <a:xfrm>
                <a:off x="3271"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35" name="Line 1638"/>
              <p:cNvSpPr>
                <a:spLocks noChangeShapeType="1"/>
              </p:cNvSpPr>
              <p:nvPr/>
            </p:nvSpPr>
            <p:spPr bwMode="auto">
              <a:xfrm>
                <a:off x="3310"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36" name="Line 1639"/>
              <p:cNvSpPr>
                <a:spLocks noChangeShapeType="1"/>
              </p:cNvSpPr>
              <p:nvPr/>
            </p:nvSpPr>
            <p:spPr bwMode="auto">
              <a:xfrm>
                <a:off x="3349"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37" name="Line 1640"/>
              <p:cNvSpPr>
                <a:spLocks noChangeShapeType="1"/>
              </p:cNvSpPr>
              <p:nvPr/>
            </p:nvSpPr>
            <p:spPr bwMode="auto">
              <a:xfrm>
                <a:off x="3388"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38" name="Line 1641"/>
              <p:cNvSpPr>
                <a:spLocks noChangeShapeType="1"/>
              </p:cNvSpPr>
              <p:nvPr/>
            </p:nvSpPr>
            <p:spPr bwMode="auto">
              <a:xfrm>
                <a:off x="3427"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39" name="Line 1642"/>
              <p:cNvSpPr>
                <a:spLocks noChangeShapeType="1"/>
              </p:cNvSpPr>
              <p:nvPr/>
            </p:nvSpPr>
            <p:spPr bwMode="auto">
              <a:xfrm>
                <a:off x="3466"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40" name="Line 1643"/>
              <p:cNvSpPr>
                <a:spLocks noChangeShapeType="1"/>
              </p:cNvSpPr>
              <p:nvPr/>
            </p:nvSpPr>
            <p:spPr bwMode="auto">
              <a:xfrm>
                <a:off x="3505"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41" name="Line 1644"/>
              <p:cNvSpPr>
                <a:spLocks noChangeShapeType="1"/>
              </p:cNvSpPr>
              <p:nvPr/>
            </p:nvSpPr>
            <p:spPr bwMode="auto">
              <a:xfrm>
                <a:off x="3545" y="1048"/>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42" name="Line 1645"/>
              <p:cNvSpPr>
                <a:spLocks noChangeShapeType="1"/>
              </p:cNvSpPr>
              <p:nvPr/>
            </p:nvSpPr>
            <p:spPr bwMode="auto">
              <a:xfrm>
                <a:off x="3584" y="1048"/>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43" name="Line 1646"/>
              <p:cNvSpPr>
                <a:spLocks noChangeShapeType="1"/>
              </p:cNvSpPr>
              <p:nvPr/>
            </p:nvSpPr>
            <p:spPr bwMode="auto">
              <a:xfrm>
                <a:off x="3623"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44" name="Line 1647"/>
              <p:cNvSpPr>
                <a:spLocks noChangeShapeType="1"/>
              </p:cNvSpPr>
              <p:nvPr/>
            </p:nvSpPr>
            <p:spPr bwMode="auto">
              <a:xfrm>
                <a:off x="3662"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45" name="Line 1648"/>
              <p:cNvSpPr>
                <a:spLocks noChangeShapeType="1"/>
              </p:cNvSpPr>
              <p:nvPr/>
            </p:nvSpPr>
            <p:spPr bwMode="auto">
              <a:xfrm>
                <a:off x="3701"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46" name="Line 1649"/>
              <p:cNvSpPr>
                <a:spLocks noChangeShapeType="1"/>
              </p:cNvSpPr>
              <p:nvPr/>
            </p:nvSpPr>
            <p:spPr bwMode="auto">
              <a:xfrm>
                <a:off x="3740"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47" name="Line 1650"/>
              <p:cNvSpPr>
                <a:spLocks noChangeShapeType="1"/>
              </p:cNvSpPr>
              <p:nvPr/>
            </p:nvSpPr>
            <p:spPr bwMode="auto">
              <a:xfrm>
                <a:off x="3779"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48" name="Line 1651"/>
              <p:cNvSpPr>
                <a:spLocks noChangeShapeType="1"/>
              </p:cNvSpPr>
              <p:nvPr/>
            </p:nvSpPr>
            <p:spPr bwMode="auto">
              <a:xfrm>
                <a:off x="3818"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49" name="Line 1652"/>
              <p:cNvSpPr>
                <a:spLocks noChangeShapeType="1"/>
              </p:cNvSpPr>
              <p:nvPr/>
            </p:nvSpPr>
            <p:spPr bwMode="auto">
              <a:xfrm>
                <a:off x="3857"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50" name="Line 1653"/>
              <p:cNvSpPr>
                <a:spLocks noChangeShapeType="1"/>
              </p:cNvSpPr>
              <p:nvPr/>
            </p:nvSpPr>
            <p:spPr bwMode="auto">
              <a:xfrm>
                <a:off x="3896"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51" name="Line 1654"/>
              <p:cNvSpPr>
                <a:spLocks noChangeShapeType="1"/>
              </p:cNvSpPr>
              <p:nvPr/>
            </p:nvSpPr>
            <p:spPr bwMode="auto">
              <a:xfrm>
                <a:off x="3936" y="1048"/>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52" name="Line 1655"/>
              <p:cNvSpPr>
                <a:spLocks noChangeShapeType="1"/>
              </p:cNvSpPr>
              <p:nvPr/>
            </p:nvSpPr>
            <p:spPr bwMode="auto">
              <a:xfrm>
                <a:off x="3975" y="1048"/>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53" name="Line 1656"/>
              <p:cNvSpPr>
                <a:spLocks noChangeShapeType="1"/>
              </p:cNvSpPr>
              <p:nvPr/>
            </p:nvSpPr>
            <p:spPr bwMode="auto">
              <a:xfrm>
                <a:off x="4014"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54" name="Line 1657"/>
              <p:cNvSpPr>
                <a:spLocks noChangeShapeType="1"/>
              </p:cNvSpPr>
              <p:nvPr/>
            </p:nvSpPr>
            <p:spPr bwMode="auto">
              <a:xfrm>
                <a:off x="4053"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55" name="Line 1658"/>
              <p:cNvSpPr>
                <a:spLocks noChangeShapeType="1"/>
              </p:cNvSpPr>
              <p:nvPr/>
            </p:nvSpPr>
            <p:spPr bwMode="auto">
              <a:xfrm>
                <a:off x="4092"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56" name="Line 1659"/>
              <p:cNvSpPr>
                <a:spLocks noChangeShapeType="1"/>
              </p:cNvSpPr>
              <p:nvPr/>
            </p:nvSpPr>
            <p:spPr bwMode="auto">
              <a:xfrm>
                <a:off x="4131"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57" name="Line 1660"/>
              <p:cNvSpPr>
                <a:spLocks noChangeShapeType="1"/>
              </p:cNvSpPr>
              <p:nvPr/>
            </p:nvSpPr>
            <p:spPr bwMode="auto">
              <a:xfrm>
                <a:off x="4170"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58" name="Line 1661"/>
              <p:cNvSpPr>
                <a:spLocks noChangeShapeType="1"/>
              </p:cNvSpPr>
              <p:nvPr/>
            </p:nvSpPr>
            <p:spPr bwMode="auto">
              <a:xfrm>
                <a:off x="4209"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59" name="Line 1662"/>
              <p:cNvSpPr>
                <a:spLocks noChangeShapeType="1"/>
              </p:cNvSpPr>
              <p:nvPr/>
            </p:nvSpPr>
            <p:spPr bwMode="auto">
              <a:xfrm>
                <a:off x="4248"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60" name="Line 1663"/>
              <p:cNvSpPr>
                <a:spLocks noChangeShapeType="1"/>
              </p:cNvSpPr>
              <p:nvPr/>
            </p:nvSpPr>
            <p:spPr bwMode="auto">
              <a:xfrm>
                <a:off x="4287"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61" name="Line 1664"/>
              <p:cNvSpPr>
                <a:spLocks noChangeShapeType="1"/>
              </p:cNvSpPr>
              <p:nvPr/>
            </p:nvSpPr>
            <p:spPr bwMode="auto">
              <a:xfrm>
                <a:off x="4327" y="1048"/>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62" name="Line 1665"/>
              <p:cNvSpPr>
                <a:spLocks noChangeShapeType="1"/>
              </p:cNvSpPr>
              <p:nvPr/>
            </p:nvSpPr>
            <p:spPr bwMode="auto">
              <a:xfrm>
                <a:off x="4366" y="1048"/>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63" name="Line 1666"/>
              <p:cNvSpPr>
                <a:spLocks noChangeShapeType="1"/>
              </p:cNvSpPr>
              <p:nvPr/>
            </p:nvSpPr>
            <p:spPr bwMode="auto">
              <a:xfrm>
                <a:off x="4405"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64" name="Line 1667"/>
              <p:cNvSpPr>
                <a:spLocks noChangeShapeType="1"/>
              </p:cNvSpPr>
              <p:nvPr/>
            </p:nvSpPr>
            <p:spPr bwMode="auto">
              <a:xfrm>
                <a:off x="4444"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65" name="Line 1668"/>
              <p:cNvSpPr>
                <a:spLocks noChangeShapeType="1"/>
              </p:cNvSpPr>
              <p:nvPr/>
            </p:nvSpPr>
            <p:spPr bwMode="auto">
              <a:xfrm>
                <a:off x="4483"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66" name="Line 1669"/>
              <p:cNvSpPr>
                <a:spLocks noChangeShapeType="1"/>
              </p:cNvSpPr>
              <p:nvPr/>
            </p:nvSpPr>
            <p:spPr bwMode="auto">
              <a:xfrm>
                <a:off x="4522"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67" name="Line 1670"/>
              <p:cNvSpPr>
                <a:spLocks noChangeShapeType="1"/>
              </p:cNvSpPr>
              <p:nvPr/>
            </p:nvSpPr>
            <p:spPr bwMode="auto">
              <a:xfrm>
                <a:off x="4561"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68" name="Line 1671"/>
              <p:cNvSpPr>
                <a:spLocks noChangeShapeType="1"/>
              </p:cNvSpPr>
              <p:nvPr/>
            </p:nvSpPr>
            <p:spPr bwMode="auto">
              <a:xfrm>
                <a:off x="4600"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69" name="Line 1672"/>
              <p:cNvSpPr>
                <a:spLocks noChangeShapeType="1"/>
              </p:cNvSpPr>
              <p:nvPr/>
            </p:nvSpPr>
            <p:spPr bwMode="auto">
              <a:xfrm>
                <a:off x="4639"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70" name="Line 1673"/>
              <p:cNvSpPr>
                <a:spLocks noChangeShapeType="1"/>
              </p:cNvSpPr>
              <p:nvPr/>
            </p:nvSpPr>
            <p:spPr bwMode="auto">
              <a:xfrm>
                <a:off x="4678"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71" name="Line 1674"/>
              <p:cNvSpPr>
                <a:spLocks noChangeShapeType="1"/>
              </p:cNvSpPr>
              <p:nvPr/>
            </p:nvSpPr>
            <p:spPr bwMode="auto">
              <a:xfrm>
                <a:off x="4718" y="1048"/>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72" name="Line 1675"/>
              <p:cNvSpPr>
                <a:spLocks noChangeShapeType="1"/>
              </p:cNvSpPr>
              <p:nvPr/>
            </p:nvSpPr>
            <p:spPr bwMode="auto">
              <a:xfrm>
                <a:off x="4757" y="1048"/>
                <a:ext cx="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73" name="Line 1676"/>
              <p:cNvSpPr>
                <a:spLocks noChangeShapeType="1"/>
              </p:cNvSpPr>
              <p:nvPr/>
            </p:nvSpPr>
            <p:spPr bwMode="auto">
              <a:xfrm>
                <a:off x="4796"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74" name="Line 1677"/>
              <p:cNvSpPr>
                <a:spLocks noChangeShapeType="1"/>
              </p:cNvSpPr>
              <p:nvPr/>
            </p:nvSpPr>
            <p:spPr bwMode="auto">
              <a:xfrm>
                <a:off x="4835" y="1048"/>
                <a:ext cx="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75" name="Line 1678"/>
              <p:cNvSpPr>
                <a:spLocks noChangeShapeType="1"/>
              </p:cNvSpPr>
              <p:nvPr/>
            </p:nvSpPr>
            <p:spPr bwMode="auto">
              <a:xfrm>
                <a:off x="4874" y="1048"/>
                <a:ext cx="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76" name="Line 1679"/>
              <p:cNvSpPr>
                <a:spLocks noChangeShapeType="1"/>
              </p:cNvSpPr>
              <p:nvPr/>
            </p:nvSpPr>
            <p:spPr bwMode="auto">
              <a:xfrm>
                <a:off x="1159"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77" name="Line 1680"/>
              <p:cNvSpPr>
                <a:spLocks noChangeShapeType="1"/>
              </p:cNvSpPr>
              <p:nvPr/>
            </p:nvSpPr>
            <p:spPr bwMode="auto">
              <a:xfrm>
                <a:off x="1178"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78" name="Line 1681"/>
              <p:cNvSpPr>
                <a:spLocks noChangeShapeType="1"/>
              </p:cNvSpPr>
              <p:nvPr/>
            </p:nvSpPr>
            <p:spPr bwMode="auto">
              <a:xfrm>
                <a:off x="1197"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79" name="Line 1682"/>
              <p:cNvSpPr>
                <a:spLocks noChangeShapeType="1"/>
              </p:cNvSpPr>
              <p:nvPr/>
            </p:nvSpPr>
            <p:spPr bwMode="auto">
              <a:xfrm>
                <a:off x="1216"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80" name="Line 1683"/>
              <p:cNvSpPr>
                <a:spLocks noChangeShapeType="1"/>
              </p:cNvSpPr>
              <p:nvPr/>
            </p:nvSpPr>
            <p:spPr bwMode="auto">
              <a:xfrm>
                <a:off x="1234"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81" name="Line 1684"/>
              <p:cNvSpPr>
                <a:spLocks noChangeShapeType="1"/>
              </p:cNvSpPr>
              <p:nvPr/>
            </p:nvSpPr>
            <p:spPr bwMode="auto">
              <a:xfrm>
                <a:off x="1253"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82" name="Line 1685"/>
              <p:cNvSpPr>
                <a:spLocks noChangeShapeType="1"/>
              </p:cNvSpPr>
              <p:nvPr/>
            </p:nvSpPr>
            <p:spPr bwMode="auto">
              <a:xfrm>
                <a:off x="1272"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83" name="Line 1686"/>
              <p:cNvSpPr>
                <a:spLocks noChangeShapeType="1"/>
              </p:cNvSpPr>
              <p:nvPr/>
            </p:nvSpPr>
            <p:spPr bwMode="auto">
              <a:xfrm>
                <a:off x="1290"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84" name="Line 1687"/>
              <p:cNvSpPr>
                <a:spLocks noChangeShapeType="1"/>
              </p:cNvSpPr>
              <p:nvPr/>
            </p:nvSpPr>
            <p:spPr bwMode="auto">
              <a:xfrm>
                <a:off x="1309"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85" name="Line 1688"/>
              <p:cNvSpPr>
                <a:spLocks noChangeShapeType="1"/>
              </p:cNvSpPr>
              <p:nvPr/>
            </p:nvSpPr>
            <p:spPr bwMode="auto">
              <a:xfrm>
                <a:off x="1328"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86" name="Line 1689"/>
              <p:cNvSpPr>
                <a:spLocks noChangeShapeType="1"/>
              </p:cNvSpPr>
              <p:nvPr/>
            </p:nvSpPr>
            <p:spPr bwMode="auto">
              <a:xfrm>
                <a:off x="1346"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87" name="Line 1690"/>
              <p:cNvSpPr>
                <a:spLocks noChangeShapeType="1"/>
              </p:cNvSpPr>
              <p:nvPr/>
            </p:nvSpPr>
            <p:spPr bwMode="auto">
              <a:xfrm>
                <a:off x="1365"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88" name="Line 1691"/>
              <p:cNvSpPr>
                <a:spLocks noChangeShapeType="1"/>
              </p:cNvSpPr>
              <p:nvPr/>
            </p:nvSpPr>
            <p:spPr bwMode="auto">
              <a:xfrm>
                <a:off x="1384"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89" name="Line 1692"/>
              <p:cNvSpPr>
                <a:spLocks noChangeShapeType="1"/>
              </p:cNvSpPr>
              <p:nvPr/>
            </p:nvSpPr>
            <p:spPr bwMode="auto">
              <a:xfrm>
                <a:off x="1403"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90" name="Line 1693"/>
              <p:cNvSpPr>
                <a:spLocks noChangeShapeType="1"/>
              </p:cNvSpPr>
              <p:nvPr/>
            </p:nvSpPr>
            <p:spPr bwMode="auto">
              <a:xfrm>
                <a:off x="1421"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91" name="Line 1694"/>
              <p:cNvSpPr>
                <a:spLocks noChangeShapeType="1"/>
              </p:cNvSpPr>
              <p:nvPr/>
            </p:nvSpPr>
            <p:spPr bwMode="auto">
              <a:xfrm>
                <a:off x="1440"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92" name="Line 1695"/>
              <p:cNvSpPr>
                <a:spLocks noChangeShapeType="1"/>
              </p:cNvSpPr>
              <p:nvPr/>
            </p:nvSpPr>
            <p:spPr bwMode="auto">
              <a:xfrm>
                <a:off x="1459"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93" name="Line 1696"/>
              <p:cNvSpPr>
                <a:spLocks noChangeShapeType="1"/>
              </p:cNvSpPr>
              <p:nvPr/>
            </p:nvSpPr>
            <p:spPr bwMode="auto">
              <a:xfrm>
                <a:off x="1477"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94" name="Line 1697"/>
              <p:cNvSpPr>
                <a:spLocks noChangeShapeType="1"/>
              </p:cNvSpPr>
              <p:nvPr/>
            </p:nvSpPr>
            <p:spPr bwMode="auto">
              <a:xfrm>
                <a:off x="1496"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95" name="Line 1698"/>
              <p:cNvSpPr>
                <a:spLocks noChangeShapeType="1"/>
              </p:cNvSpPr>
              <p:nvPr/>
            </p:nvSpPr>
            <p:spPr bwMode="auto">
              <a:xfrm>
                <a:off x="1515"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96" name="Line 1699"/>
              <p:cNvSpPr>
                <a:spLocks noChangeShapeType="1"/>
              </p:cNvSpPr>
              <p:nvPr/>
            </p:nvSpPr>
            <p:spPr bwMode="auto">
              <a:xfrm>
                <a:off x="1533"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97" name="Line 1700"/>
              <p:cNvSpPr>
                <a:spLocks noChangeShapeType="1"/>
              </p:cNvSpPr>
              <p:nvPr/>
            </p:nvSpPr>
            <p:spPr bwMode="auto">
              <a:xfrm>
                <a:off x="1552"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98" name="Line 1701"/>
              <p:cNvSpPr>
                <a:spLocks noChangeShapeType="1"/>
              </p:cNvSpPr>
              <p:nvPr/>
            </p:nvSpPr>
            <p:spPr bwMode="auto">
              <a:xfrm>
                <a:off x="1571"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99" name="Line 1702"/>
              <p:cNvSpPr>
                <a:spLocks noChangeShapeType="1"/>
              </p:cNvSpPr>
              <p:nvPr/>
            </p:nvSpPr>
            <p:spPr bwMode="auto">
              <a:xfrm>
                <a:off x="1590"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00" name="Line 1703"/>
              <p:cNvSpPr>
                <a:spLocks noChangeShapeType="1"/>
              </p:cNvSpPr>
              <p:nvPr/>
            </p:nvSpPr>
            <p:spPr bwMode="auto">
              <a:xfrm>
                <a:off x="1608"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01" name="Line 1704"/>
              <p:cNvSpPr>
                <a:spLocks noChangeShapeType="1"/>
              </p:cNvSpPr>
              <p:nvPr/>
            </p:nvSpPr>
            <p:spPr bwMode="auto">
              <a:xfrm>
                <a:off x="1627"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02" name="Line 1705"/>
              <p:cNvSpPr>
                <a:spLocks noChangeShapeType="1"/>
              </p:cNvSpPr>
              <p:nvPr/>
            </p:nvSpPr>
            <p:spPr bwMode="auto">
              <a:xfrm>
                <a:off x="1646"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03" name="Line 1706"/>
              <p:cNvSpPr>
                <a:spLocks noChangeShapeType="1"/>
              </p:cNvSpPr>
              <p:nvPr/>
            </p:nvSpPr>
            <p:spPr bwMode="auto">
              <a:xfrm>
                <a:off x="1664"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04" name="Line 1707"/>
              <p:cNvSpPr>
                <a:spLocks noChangeShapeType="1"/>
              </p:cNvSpPr>
              <p:nvPr/>
            </p:nvSpPr>
            <p:spPr bwMode="auto">
              <a:xfrm>
                <a:off x="1683"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05" name="Line 1708"/>
              <p:cNvSpPr>
                <a:spLocks noChangeShapeType="1"/>
              </p:cNvSpPr>
              <p:nvPr/>
            </p:nvSpPr>
            <p:spPr bwMode="auto">
              <a:xfrm>
                <a:off x="1702"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06" name="Line 1709"/>
              <p:cNvSpPr>
                <a:spLocks noChangeShapeType="1"/>
              </p:cNvSpPr>
              <p:nvPr/>
            </p:nvSpPr>
            <p:spPr bwMode="auto">
              <a:xfrm>
                <a:off x="1720"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07" name="Line 1710"/>
              <p:cNvSpPr>
                <a:spLocks noChangeShapeType="1"/>
              </p:cNvSpPr>
              <p:nvPr/>
            </p:nvSpPr>
            <p:spPr bwMode="auto">
              <a:xfrm>
                <a:off x="1739"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08" name="Line 1711"/>
              <p:cNvSpPr>
                <a:spLocks noChangeShapeType="1"/>
              </p:cNvSpPr>
              <p:nvPr/>
            </p:nvSpPr>
            <p:spPr bwMode="auto">
              <a:xfrm>
                <a:off x="1758"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09" name="Line 1712"/>
              <p:cNvSpPr>
                <a:spLocks noChangeShapeType="1"/>
              </p:cNvSpPr>
              <p:nvPr/>
            </p:nvSpPr>
            <p:spPr bwMode="auto">
              <a:xfrm>
                <a:off x="1777"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10" name="Line 1713"/>
              <p:cNvSpPr>
                <a:spLocks noChangeShapeType="1"/>
              </p:cNvSpPr>
              <p:nvPr/>
            </p:nvSpPr>
            <p:spPr bwMode="auto">
              <a:xfrm>
                <a:off x="1795"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11" name="Line 1714"/>
              <p:cNvSpPr>
                <a:spLocks noChangeShapeType="1"/>
              </p:cNvSpPr>
              <p:nvPr/>
            </p:nvSpPr>
            <p:spPr bwMode="auto">
              <a:xfrm>
                <a:off x="1814"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12" name="Line 1715"/>
              <p:cNvSpPr>
                <a:spLocks noChangeShapeType="1"/>
              </p:cNvSpPr>
              <p:nvPr/>
            </p:nvSpPr>
            <p:spPr bwMode="auto">
              <a:xfrm>
                <a:off x="1833"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13" name="Line 1716"/>
              <p:cNvSpPr>
                <a:spLocks noChangeShapeType="1"/>
              </p:cNvSpPr>
              <p:nvPr/>
            </p:nvSpPr>
            <p:spPr bwMode="auto">
              <a:xfrm>
                <a:off x="1851"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14" name="Line 1717"/>
              <p:cNvSpPr>
                <a:spLocks noChangeShapeType="1"/>
              </p:cNvSpPr>
              <p:nvPr/>
            </p:nvSpPr>
            <p:spPr bwMode="auto">
              <a:xfrm>
                <a:off x="1870"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15" name="Line 1718"/>
              <p:cNvSpPr>
                <a:spLocks noChangeShapeType="1"/>
              </p:cNvSpPr>
              <p:nvPr/>
            </p:nvSpPr>
            <p:spPr bwMode="auto">
              <a:xfrm>
                <a:off x="1889"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16" name="Line 1719"/>
              <p:cNvSpPr>
                <a:spLocks noChangeShapeType="1"/>
              </p:cNvSpPr>
              <p:nvPr/>
            </p:nvSpPr>
            <p:spPr bwMode="auto">
              <a:xfrm>
                <a:off x="1907"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17" name="Line 1720"/>
              <p:cNvSpPr>
                <a:spLocks noChangeShapeType="1"/>
              </p:cNvSpPr>
              <p:nvPr/>
            </p:nvSpPr>
            <p:spPr bwMode="auto">
              <a:xfrm>
                <a:off x="1926"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18" name="Line 1721"/>
              <p:cNvSpPr>
                <a:spLocks noChangeShapeType="1"/>
              </p:cNvSpPr>
              <p:nvPr/>
            </p:nvSpPr>
            <p:spPr bwMode="auto">
              <a:xfrm>
                <a:off x="1945"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19" name="Line 1722"/>
              <p:cNvSpPr>
                <a:spLocks noChangeShapeType="1"/>
              </p:cNvSpPr>
              <p:nvPr/>
            </p:nvSpPr>
            <p:spPr bwMode="auto">
              <a:xfrm>
                <a:off x="1964"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20" name="Line 1723"/>
              <p:cNvSpPr>
                <a:spLocks noChangeShapeType="1"/>
              </p:cNvSpPr>
              <p:nvPr/>
            </p:nvSpPr>
            <p:spPr bwMode="auto">
              <a:xfrm>
                <a:off x="1982"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21" name="Line 1724"/>
              <p:cNvSpPr>
                <a:spLocks noChangeShapeType="1"/>
              </p:cNvSpPr>
              <p:nvPr/>
            </p:nvSpPr>
            <p:spPr bwMode="auto">
              <a:xfrm>
                <a:off x="2001"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22" name="Line 1725"/>
              <p:cNvSpPr>
                <a:spLocks noChangeShapeType="1"/>
              </p:cNvSpPr>
              <p:nvPr/>
            </p:nvSpPr>
            <p:spPr bwMode="auto">
              <a:xfrm>
                <a:off x="2020"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23" name="Line 1726"/>
              <p:cNvSpPr>
                <a:spLocks noChangeShapeType="1"/>
              </p:cNvSpPr>
              <p:nvPr/>
            </p:nvSpPr>
            <p:spPr bwMode="auto">
              <a:xfrm>
                <a:off x="2038"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24" name="Line 1727"/>
              <p:cNvSpPr>
                <a:spLocks noChangeShapeType="1"/>
              </p:cNvSpPr>
              <p:nvPr/>
            </p:nvSpPr>
            <p:spPr bwMode="auto">
              <a:xfrm>
                <a:off x="2057"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25" name="Line 1728"/>
              <p:cNvSpPr>
                <a:spLocks noChangeShapeType="1"/>
              </p:cNvSpPr>
              <p:nvPr/>
            </p:nvSpPr>
            <p:spPr bwMode="auto">
              <a:xfrm>
                <a:off x="2076"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26" name="Line 1729"/>
              <p:cNvSpPr>
                <a:spLocks noChangeShapeType="1"/>
              </p:cNvSpPr>
              <p:nvPr/>
            </p:nvSpPr>
            <p:spPr bwMode="auto">
              <a:xfrm>
                <a:off x="2094"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27" name="Line 1730"/>
              <p:cNvSpPr>
                <a:spLocks noChangeShapeType="1"/>
              </p:cNvSpPr>
              <p:nvPr/>
            </p:nvSpPr>
            <p:spPr bwMode="auto">
              <a:xfrm>
                <a:off x="2113"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28" name="Line 1731"/>
              <p:cNvSpPr>
                <a:spLocks noChangeShapeType="1"/>
              </p:cNvSpPr>
              <p:nvPr/>
            </p:nvSpPr>
            <p:spPr bwMode="auto">
              <a:xfrm>
                <a:off x="2132"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29" name="Line 1732"/>
              <p:cNvSpPr>
                <a:spLocks noChangeShapeType="1"/>
              </p:cNvSpPr>
              <p:nvPr/>
            </p:nvSpPr>
            <p:spPr bwMode="auto">
              <a:xfrm>
                <a:off x="2151"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30" name="Line 1733"/>
              <p:cNvSpPr>
                <a:spLocks noChangeShapeType="1"/>
              </p:cNvSpPr>
              <p:nvPr/>
            </p:nvSpPr>
            <p:spPr bwMode="auto">
              <a:xfrm>
                <a:off x="2169"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31" name="Line 1734"/>
              <p:cNvSpPr>
                <a:spLocks noChangeShapeType="1"/>
              </p:cNvSpPr>
              <p:nvPr/>
            </p:nvSpPr>
            <p:spPr bwMode="auto">
              <a:xfrm>
                <a:off x="2188"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32" name="Line 1735"/>
              <p:cNvSpPr>
                <a:spLocks noChangeShapeType="1"/>
              </p:cNvSpPr>
              <p:nvPr/>
            </p:nvSpPr>
            <p:spPr bwMode="auto">
              <a:xfrm>
                <a:off x="2207"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33" name="Line 1736"/>
              <p:cNvSpPr>
                <a:spLocks noChangeShapeType="1"/>
              </p:cNvSpPr>
              <p:nvPr/>
            </p:nvSpPr>
            <p:spPr bwMode="auto">
              <a:xfrm>
                <a:off x="2225"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34" name="Line 1737"/>
              <p:cNvSpPr>
                <a:spLocks noChangeShapeType="1"/>
              </p:cNvSpPr>
              <p:nvPr/>
            </p:nvSpPr>
            <p:spPr bwMode="auto">
              <a:xfrm>
                <a:off x="2244"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35" name="Line 1738"/>
              <p:cNvSpPr>
                <a:spLocks noChangeShapeType="1"/>
              </p:cNvSpPr>
              <p:nvPr/>
            </p:nvSpPr>
            <p:spPr bwMode="auto">
              <a:xfrm>
                <a:off x="2263"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36" name="Line 1739"/>
              <p:cNvSpPr>
                <a:spLocks noChangeShapeType="1"/>
              </p:cNvSpPr>
              <p:nvPr/>
            </p:nvSpPr>
            <p:spPr bwMode="auto">
              <a:xfrm>
                <a:off x="2281"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37" name="Line 1740"/>
              <p:cNvSpPr>
                <a:spLocks noChangeShapeType="1"/>
              </p:cNvSpPr>
              <p:nvPr/>
            </p:nvSpPr>
            <p:spPr bwMode="auto">
              <a:xfrm>
                <a:off x="2300"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38" name="Line 1741"/>
              <p:cNvSpPr>
                <a:spLocks noChangeShapeType="1"/>
              </p:cNvSpPr>
              <p:nvPr/>
            </p:nvSpPr>
            <p:spPr bwMode="auto">
              <a:xfrm>
                <a:off x="2319"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39" name="Line 1742"/>
              <p:cNvSpPr>
                <a:spLocks noChangeShapeType="1"/>
              </p:cNvSpPr>
              <p:nvPr/>
            </p:nvSpPr>
            <p:spPr bwMode="auto">
              <a:xfrm>
                <a:off x="2338"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40" name="Line 1743"/>
              <p:cNvSpPr>
                <a:spLocks noChangeShapeType="1"/>
              </p:cNvSpPr>
              <p:nvPr/>
            </p:nvSpPr>
            <p:spPr bwMode="auto">
              <a:xfrm>
                <a:off x="2356"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41" name="Line 1744"/>
              <p:cNvSpPr>
                <a:spLocks noChangeShapeType="1"/>
              </p:cNvSpPr>
              <p:nvPr/>
            </p:nvSpPr>
            <p:spPr bwMode="auto">
              <a:xfrm>
                <a:off x="2375"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42" name="Line 1745"/>
              <p:cNvSpPr>
                <a:spLocks noChangeShapeType="1"/>
              </p:cNvSpPr>
              <p:nvPr/>
            </p:nvSpPr>
            <p:spPr bwMode="auto">
              <a:xfrm>
                <a:off x="2394"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43" name="Line 1746"/>
              <p:cNvSpPr>
                <a:spLocks noChangeShapeType="1"/>
              </p:cNvSpPr>
              <p:nvPr/>
            </p:nvSpPr>
            <p:spPr bwMode="auto">
              <a:xfrm>
                <a:off x="2412"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44" name="Line 1747"/>
              <p:cNvSpPr>
                <a:spLocks noChangeShapeType="1"/>
              </p:cNvSpPr>
              <p:nvPr/>
            </p:nvSpPr>
            <p:spPr bwMode="auto">
              <a:xfrm>
                <a:off x="2431"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45" name="Line 1748"/>
              <p:cNvSpPr>
                <a:spLocks noChangeShapeType="1"/>
              </p:cNvSpPr>
              <p:nvPr/>
            </p:nvSpPr>
            <p:spPr bwMode="auto">
              <a:xfrm>
                <a:off x="2450"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46" name="Line 1749"/>
              <p:cNvSpPr>
                <a:spLocks noChangeShapeType="1"/>
              </p:cNvSpPr>
              <p:nvPr/>
            </p:nvSpPr>
            <p:spPr bwMode="auto">
              <a:xfrm>
                <a:off x="2468"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47" name="Line 1750"/>
              <p:cNvSpPr>
                <a:spLocks noChangeShapeType="1"/>
              </p:cNvSpPr>
              <p:nvPr/>
            </p:nvSpPr>
            <p:spPr bwMode="auto">
              <a:xfrm>
                <a:off x="2487"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48" name="Line 1751"/>
              <p:cNvSpPr>
                <a:spLocks noChangeShapeType="1"/>
              </p:cNvSpPr>
              <p:nvPr/>
            </p:nvSpPr>
            <p:spPr bwMode="auto">
              <a:xfrm>
                <a:off x="2506"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49" name="Line 1752"/>
              <p:cNvSpPr>
                <a:spLocks noChangeShapeType="1"/>
              </p:cNvSpPr>
              <p:nvPr/>
            </p:nvSpPr>
            <p:spPr bwMode="auto">
              <a:xfrm>
                <a:off x="2525"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50" name="Line 1753"/>
              <p:cNvSpPr>
                <a:spLocks noChangeShapeType="1"/>
              </p:cNvSpPr>
              <p:nvPr/>
            </p:nvSpPr>
            <p:spPr bwMode="auto">
              <a:xfrm>
                <a:off x="2543"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51" name="Line 1754"/>
              <p:cNvSpPr>
                <a:spLocks noChangeShapeType="1"/>
              </p:cNvSpPr>
              <p:nvPr/>
            </p:nvSpPr>
            <p:spPr bwMode="auto">
              <a:xfrm>
                <a:off x="2562"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52" name="Line 1755"/>
              <p:cNvSpPr>
                <a:spLocks noChangeShapeType="1"/>
              </p:cNvSpPr>
              <p:nvPr/>
            </p:nvSpPr>
            <p:spPr bwMode="auto">
              <a:xfrm>
                <a:off x="2581"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53" name="Line 1756"/>
              <p:cNvSpPr>
                <a:spLocks noChangeShapeType="1"/>
              </p:cNvSpPr>
              <p:nvPr/>
            </p:nvSpPr>
            <p:spPr bwMode="auto">
              <a:xfrm>
                <a:off x="2599"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54" name="Line 1757"/>
              <p:cNvSpPr>
                <a:spLocks noChangeShapeType="1"/>
              </p:cNvSpPr>
              <p:nvPr/>
            </p:nvSpPr>
            <p:spPr bwMode="auto">
              <a:xfrm>
                <a:off x="2618"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55" name="Line 1758"/>
              <p:cNvSpPr>
                <a:spLocks noChangeShapeType="1"/>
              </p:cNvSpPr>
              <p:nvPr/>
            </p:nvSpPr>
            <p:spPr bwMode="auto">
              <a:xfrm>
                <a:off x="2637"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56" name="Line 1759"/>
              <p:cNvSpPr>
                <a:spLocks noChangeShapeType="1"/>
              </p:cNvSpPr>
              <p:nvPr/>
            </p:nvSpPr>
            <p:spPr bwMode="auto">
              <a:xfrm>
                <a:off x="2655"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57" name="Line 1760"/>
              <p:cNvSpPr>
                <a:spLocks noChangeShapeType="1"/>
              </p:cNvSpPr>
              <p:nvPr/>
            </p:nvSpPr>
            <p:spPr bwMode="auto">
              <a:xfrm>
                <a:off x="2674"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58" name="Line 1761"/>
              <p:cNvSpPr>
                <a:spLocks noChangeShapeType="1"/>
              </p:cNvSpPr>
              <p:nvPr/>
            </p:nvSpPr>
            <p:spPr bwMode="auto">
              <a:xfrm>
                <a:off x="2693"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59" name="Line 1762"/>
              <p:cNvSpPr>
                <a:spLocks noChangeShapeType="1"/>
              </p:cNvSpPr>
              <p:nvPr/>
            </p:nvSpPr>
            <p:spPr bwMode="auto">
              <a:xfrm>
                <a:off x="2712"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60" name="Line 1763"/>
              <p:cNvSpPr>
                <a:spLocks noChangeShapeType="1"/>
              </p:cNvSpPr>
              <p:nvPr/>
            </p:nvSpPr>
            <p:spPr bwMode="auto">
              <a:xfrm>
                <a:off x="2730"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61" name="Line 1764"/>
              <p:cNvSpPr>
                <a:spLocks noChangeShapeType="1"/>
              </p:cNvSpPr>
              <p:nvPr/>
            </p:nvSpPr>
            <p:spPr bwMode="auto">
              <a:xfrm>
                <a:off x="2749"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62" name="Line 1765"/>
              <p:cNvSpPr>
                <a:spLocks noChangeShapeType="1"/>
              </p:cNvSpPr>
              <p:nvPr/>
            </p:nvSpPr>
            <p:spPr bwMode="auto">
              <a:xfrm>
                <a:off x="2768"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63" name="Line 1766"/>
              <p:cNvSpPr>
                <a:spLocks noChangeShapeType="1"/>
              </p:cNvSpPr>
              <p:nvPr/>
            </p:nvSpPr>
            <p:spPr bwMode="auto">
              <a:xfrm>
                <a:off x="2786"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64" name="Line 1767"/>
              <p:cNvSpPr>
                <a:spLocks noChangeShapeType="1"/>
              </p:cNvSpPr>
              <p:nvPr/>
            </p:nvSpPr>
            <p:spPr bwMode="auto">
              <a:xfrm>
                <a:off x="2805"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65" name="Line 1768"/>
              <p:cNvSpPr>
                <a:spLocks noChangeShapeType="1"/>
              </p:cNvSpPr>
              <p:nvPr/>
            </p:nvSpPr>
            <p:spPr bwMode="auto">
              <a:xfrm>
                <a:off x="2824"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66" name="Line 1769"/>
              <p:cNvSpPr>
                <a:spLocks noChangeShapeType="1"/>
              </p:cNvSpPr>
              <p:nvPr/>
            </p:nvSpPr>
            <p:spPr bwMode="auto">
              <a:xfrm>
                <a:off x="2842"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67" name="Line 1770"/>
              <p:cNvSpPr>
                <a:spLocks noChangeShapeType="1"/>
              </p:cNvSpPr>
              <p:nvPr/>
            </p:nvSpPr>
            <p:spPr bwMode="auto">
              <a:xfrm>
                <a:off x="2861"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68" name="Line 1771"/>
              <p:cNvSpPr>
                <a:spLocks noChangeShapeType="1"/>
              </p:cNvSpPr>
              <p:nvPr/>
            </p:nvSpPr>
            <p:spPr bwMode="auto">
              <a:xfrm>
                <a:off x="2880"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69" name="Line 1772"/>
              <p:cNvSpPr>
                <a:spLocks noChangeShapeType="1"/>
              </p:cNvSpPr>
              <p:nvPr/>
            </p:nvSpPr>
            <p:spPr bwMode="auto">
              <a:xfrm>
                <a:off x="2899"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70" name="Line 1773"/>
              <p:cNvSpPr>
                <a:spLocks noChangeShapeType="1"/>
              </p:cNvSpPr>
              <p:nvPr/>
            </p:nvSpPr>
            <p:spPr bwMode="auto">
              <a:xfrm>
                <a:off x="2917"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71" name="Line 1774"/>
              <p:cNvSpPr>
                <a:spLocks noChangeShapeType="1"/>
              </p:cNvSpPr>
              <p:nvPr/>
            </p:nvSpPr>
            <p:spPr bwMode="auto">
              <a:xfrm>
                <a:off x="2936"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72" name="Line 1775"/>
              <p:cNvSpPr>
                <a:spLocks noChangeShapeType="1"/>
              </p:cNvSpPr>
              <p:nvPr/>
            </p:nvSpPr>
            <p:spPr bwMode="auto">
              <a:xfrm>
                <a:off x="2955"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73" name="Line 1776"/>
              <p:cNvSpPr>
                <a:spLocks noChangeShapeType="1"/>
              </p:cNvSpPr>
              <p:nvPr/>
            </p:nvSpPr>
            <p:spPr bwMode="auto">
              <a:xfrm>
                <a:off x="2973"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74" name="Line 1777"/>
              <p:cNvSpPr>
                <a:spLocks noChangeShapeType="1"/>
              </p:cNvSpPr>
              <p:nvPr/>
            </p:nvSpPr>
            <p:spPr bwMode="auto">
              <a:xfrm>
                <a:off x="2992"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75" name="Line 1778"/>
              <p:cNvSpPr>
                <a:spLocks noChangeShapeType="1"/>
              </p:cNvSpPr>
              <p:nvPr/>
            </p:nvSpPr>
            <p:spPr bwMode="auto">
              <a:xfrm>
                <a:off x="3011"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76" name="Line 1779"/>
              <p:cNvSpPr>
                <a:spLocks noChangeShapeType="1"/>
              </p:cNvSpPr>
              <p:nvPr/>
            </p:nvSpPr>
            <p:spPr bwMode="auto">
              <a:xfrm>
                <a:off x="3029"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77" name="Line 1780"/>
              <p:cNvSpPr>
                <a:spLocks noChangeShapeType="1"/>
              </p:cNvSpPr>
              <p:nvPr/>
            </p:nvSpPr>
            <p:spPr bwMode="auto">
              <a:xfrm>
                <a:off x="3048"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78" name="Line 1781"/>
              <p:cNvSpPr>
                <a:spLocks noChangeShapeType="1"/>
              </p:cNvSpPr>
              <p:nvPr/>
            </p:nvSpPr>
            <p:spPr bwMode="auto">
              <a:xfrm>
                <a:off x="3067"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79" name="Line 1782"/>
              <p:cNvSpPr>
                <a:spLocks noChangeShapeType="1"/>
              </p:cNvSpPr>
              <p:nvPr/>
            </p:nvSpPr>
            <p:spPr bwMode="auto">
              <a:xfrm>
                <a:off x="3086"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80" name="Line 1783"/>
              <p:cNvSpPr>
                <a:spLocks noChangeShapeType="1"/>
              </p:cNvSpPr>
              <p:nvPr/>
            </p:nvSpPr>
            <p:spPr bwMode="auto">
              <a:xfrm>
                <a:off x="3104"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81" name="Line 1784"/>
              <p:cNvSpPr>
                <a:spLocks noChangeShapeType="1"/>
              </p:cNvSpPr>
              <p:nvPr/>
            </p:nvSpPr>
            <p:spPr bwMode="auto">
              <a:xfrm>
                <a:off x="3123"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82" name="Line 1785"/>
              <p:cNvSpPr>
                <a:spLocks noChangeShapeType="1"/>
              </p:cNvSpPr>
              <p:nvPr/>
            </p:nvSpPr>
            <p:spPr bwMode="auto">
              <a:xfrm>
                <a:off x="3142"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83" name="Line 1786"/>
              <p:cNvSpPr>
                <a:spLocks noChangeShapeType="1"/>
              </p:cNvSpPr>
              <p:nvPr/>
            </p:nvSpPr>
            <p:spPr bwMode="auto">
              <a:xfrm>
                <a:off x="3160"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84" name="Line 1787"/>
              <p:cNvSpPr>
                <a:spLocks noChangeShapeType="1"/>
              </p:cNvSpPr>
              <p:nvPr/>
            </p:nvSpPr>
            <p:spPr bwMode="auto">
              <a:xfrm>
                <a:off x="3179"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85" name="Line 1788"/>
              <p:cNvSpPr>
                <a:spLocks noChangeShapeType="1"/>
              </p:cNvSpPr>
              <p:nvPr/>
            </p:nvSpPr>
            <p:spPr bwMode="auto">
              <a:xfrm>
                <a:off x="3198"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86" name="Line 1789"/>
              <p:cNvSpPr>
                <a:spLocks noChangeShapeType="1"/>
              </p:cNvSpPr>
              <p:nvPr/>
            </p:nvSpPr>
            <p:spPr bwMode="auto">
              <a:xfrm>
                <a:off x="3216"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87" name="Line 1790"/>
              <p:cNvSpPr>
                <a:spLocks noChangeShapeType="1"/>
              </p:cNvSpPr>
              <p:nvPr/>
            </p:nvSpPr>
            <p:spPr bwMode="auto">
              <a:xfrm>
                <a:off x="3235"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88" name="Line 1791"/>
              <p:cNvSpPr>
                <a:spLocks noChangeShapeType="1"/>
              </p:cNvSpPr>
              <p:nvPr/>
            </p:nvSpPr>
            <p:spPr bwMode="auto">
              <a:xfrm>
                <a:off x="3254"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89" name="Line 1792"/>
              <p:cNvSpPr>
                <a:spLocks noChangeShapeType="1"/>
              </p:cNvSpPr>
              <p:nvPr/>
            </p:nvSpPr>
            <p:spPr bwMode="auto">
              <a:xfrm>
                <a:off x="3273"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90" name="Line 1793"/>
              <p:cNvSpPr>
                <a:spLocks noChangeShapeType="1"/>
              </p:cNvSpPr>
              <p:nvPr/>
            </p:nvSpPr>
            <p:spPr bwMode="auto">
              <a:xfrm>
                <a:off x="3291"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91" name="Line 1794"/>
              <p:cNvSpPr>
                <a:spLocks noChangeShapeType="1"/>
              </p:cNvSpPr>
              <p:nvPr/>
            </p:nvSpPr>
            <p:spPr bwMode="auto">
              <a:xfrm>
                <a:off x="3310"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92" name="Line 1795"/>
              <p:cNvSpPr>
                <a:spLocks noChangeShapeType="1"/>
              </p:cNvSpPr>
              <p:nvPr/>
            </p:nvSpPr>
            <p:spPr bwMode="auto">
              <a:xfrm>
                <a:off x="3329"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93" name="Line 1796"/>
              <p:cNvSpPr>
                <a:spLocks noChangeShapeType="1"/>
              </p:cNvSpPr>
              <p:nvPr/>
            </p:nvSpPr>
            <p:spPr bwMode="auto">
              <a:xfrm>
                <a:off x="3347"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94" name="Line 1797"/>
              <p:cNvSpPr>
                <a:spLocks noChangeShapeType="1"/>
              </p:cNvSpPr>
              <p:nvPr/>
            </p:nvSpPr>
            <p:spPr bwMode="auto">
              <a:xfrm>
                <a:off x="3366"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95" name="Line 1798"/>
              <p:cNvSpPr>
                <a:spLocks noChangeShapeType="1"/>
              </p:cNvSpPr>
              <p:nvPr/>
            </p:nvSpPr>
            <p:spPr bwMode="auto">
              <a:xfrm>
                <a:off x="3385"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96" name="Line 1799"/>
              <p:cNvSpPr>
                <a:spLocks noChangeShapeType="1"/>
              </p:cNvSpPr>
              <p:nvPr/>
            </p:nvSpPr>
            <p:spPr bwMode="auto">
              <a:xfrm>
                <a:off x="3403"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97" name="Line 1800"/>
              <p:cNvSpPr>
                <a:spLocks noChangeShapeType="1"/>
              </p:cNvSpPr>
              <p:nvPr/>
            </p:nvSpPr>
            <p:spPr bwMode="auto">
              <a:xfrm>
                <a:off x="3422"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98" name="Line 1801"/>
              <p:cNvSpPr>
                <a:spLocks noChangeShapeType="1"/>
              </p:cNvSpPr>
              <p:nvPr/>
            </p:nvSpPr>
            <p:spPr bwMode="auto">
              <a:xfrm>
                <a:off x="3441"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99" name="Line 1802"/>
              <p:cNvSpPr>
                <a:spLocks noChangeShapeType="1"/>
              </p:cNvSpPr>
              <p:nvPr/>
            </p:nvSpPr>
            <p:spPr bwMode="auto">
              <a:xfrm>
                <a:off x="3460"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00" name="Line 1803"/>
              <p:cNvSpPr>
                <a:spLocks noChangeShapeType="1"/>
              </p:cNvSpPr>
              <p:nvPr/>
            </p:nvSpPr>
            <p:spPr bwMode="auto">
              <a:xfrm>
                <a:off x="3478"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01" name="Line 1804"/>
              <p:cNvSpPr>
                <a:spLocks noChangeShapeType="1"/>
              </p:cNvSpPr>
              <p:nvPr/>
            </p:nvSpPr>
            <p:spPr bwMode="auto">
              <a:xfrm>
                <a:off x="3497"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02" name="Line 1805"/>
              <p:cNvSpPr>
                <a:spLocks noChangeShapeType="1"/>
              </p:cNvSpPr>
              <p:nvPr/>
            </p:nvSpPr>
            <p:spPr bwMode="auto">
              <a:xfrm>
                <a:off x="3516"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03" name="Line 1806"/>
              <p:cNvSpPr>
                <a:spLocks noChangeShapeType="1"/>
              </p:cNvSpPr>
              <p:nvPr/>
            </p:nvSpPr>
            <p:spPr bwMode="auto">
              <a:xfrm>
                <a:off x="3534"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04" name="Line 1807"/>
              <p:cNvSpPr>
                <a:spLocks noChangeShapeType="1"/>
              </p:cNvSpPr>
              <p:nvPr/>
            </p:nvSpPr>
            <p:spPr bwMode="auto">
              <a:xfrm>
                <a:off x="3553"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05" name="Line 1808"/>
              <p:cNvSpPr>
                <a:spLocks noChangeShapeType="1"/>
              </p:cNvSpPr>
              <p:nvPr/>
            </p:nvSpPr>
            <p:spPr bwMode="auto">
              <a:xfrm>
                <a:off x="3572"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06" name="Line 1809"/>
              <p:cNvSpPr>
                <a:spLocks noChangeShapeType="1"/>
              </p:cNvSpPr>
              <p:nvPr/>
            </p:nvSpPr>
            <p:spPr bwMode="auto">
              <a:xfrm>
                <a:off x="3590"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07" name="Line 1810"/>
              <p:cNvSpPr>
                <a:spLocks noChangeShapeType="1"/>
              </p:cNvSpPr>
              <p:nvPr/>
            </p:nvSpPr>
            <p:spPr bwMode="auto">
              <a:xfrm>
                <a:off x="3609"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08" name="Line 1811"/>
              <p:cNvSpPr>
                <a:spLocks noChangeShapeType="1"/>
              </p:cNvSpPr>
              <p:nvPr/>
            </p:nvSpPr>
            <p:spPr bwMode="auto">
              <a:xfrm>
                <a:off x="3628"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09" name="Line 1812"/>
              <p:cNvSpPr>
                <a:spLocks noChangeShapeType="1"/>
              </p:cNvSpPr>
              <p:nvPr/>
            </p:nvSpPr>
            <p:spPr bwMode="auto">
              <a:xfrm>
                <a:off x="3647"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10" name="Line 1813"/>
              <p:cNvSpPr>
                <a:spLocks noChangeShapeType="1"/>
              </p:cNvSpPr>
              <p:nvPr/>
            </p:nvSpPr>
            <p:spPr bwMode="auto">
              <a:xfrm>
                <a:off x="3665"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11" name="Line 1814"/>
              <p:cNvSpPr>
                <a:spLocks noChangeShapeType="1"/>
              </p:cNvSpPr>
              <p:nvPr/>
            </p:nvSpPr>
            <p:spPr bwMode="auto">
              <a:xfrm>
                <a:off x="3684"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212" name="Line 1815"/>
              <p:cNvSpPr>
                <a:spLocks noChangeShapeType="1"/>
              </p:cNvSpPr>
              <p:nvPr/>
            </p:nvSpPr>
            <p:spPr bwMode="auto">
              <a:xfrm>
                <a:off x="3703"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42003" name="Group 1816"/>
            <p:cNvGrpSpPr>
              <a:grpSpLocks/>
            </p:cNvGrpSpPr>
            <p:nvPr/>
          </p:nvGrpSpPr>
          <p:grpSpPr bwMode="auto">
            <a:xfrm>
              <a:off x="1159" y="2785"/>
              <a:ext cx="3706" cy="497"/>
              <a:chOff x="1159" y="2785"/>
              <a:chExt cx="3706" cy="497"/>
            </a:xfrm>
          </p:grpSpPr>
          <p:sp>
            <p:nvSpPr>
              <p:cNvPr id="42813" name="Line 1817"/>
              <p:cNvSpPr>
                <a:spLocks noChangeShapeType="1"/>
              </p:cNvSpPr>
              <p:nvPr/>
            </p:nvSpPr>
            <p:spPr bwMode="auto">
              <a:xfrm>
                <a:off x="3721"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14" name="Line 1818"/>
              <p:cNvSpPr>
                <a:spLocks noChangeShapeType="1"/>
              </p:cNvSpPr>
              <p:nvPr/>
            </p:nvSpPr>
            <p:spPr bwMode="auto">
              <a:xfrm>
                <a:off x="3740"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15" name="Line 1819"/>
              <p:cNvSpPr>
                <a:spLocks noChangeShapeType="1"/>
              </p:cNvSpPr>
              <p:nvPr/>
            </p:nvSpPr>
            <p:spPr bwMode="auto">
              <a:xfrm>
                <a:off x="3759"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16" name="Line 1820"/>
              <p:cNvSpPr>
                <a:spLocks noChangeShapeType="1"/>
              </p:cNvSpPr>
              <p:nvPr/>
            </p:nvSpPr>
            <p:spPr bwMode="auto">
              <a:xfrm>
                <a:off x="3777"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17" name="Line 1821"/>
              <p:cNvSpPr>
                <a:spLocks noChangeShapeType="1"/>
              </p:cNvSpPr>
              <p:nvPr/>
            </p:nvSpPr>
            <p:spPr bwMode="auto">
              <a:xfrm>
                <a:off x="3796"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18" name="Line 1822"/>
              <p:cNvSpPr>
                <a:spLocks noChangeShapeType="1"/>
              </p:cNvSpPr>
              <p:nvPr/>
            </p:nvSpPr>
            <p:spPr bwMode="auto">
              <a:xfrm>
                <a:off x="3815"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19" name="Line 1823"/>
              <p:cNvSpPr>
                <a:spLocks noChangeShapeType="1"/>
              </p:cNvSpPr>
              <p:nvPr/>
            </p:nvSpPr>
            <p:spPr bwMode="auto">
              <a:xfrm>
                <a:off x="3834"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20" name="Line 1824"/>
              <p:cNvSpPr>
                <a:spLocks noChangeShapeType="1"/>
              </p:cNvSpPr>
              <p:nvPr/>
            </p:nvSpPr>
            <p:spPr bwMode="auto">
              <a:xfrm>
                <a:off x="3852"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21" name="Line 1825"/>
              <p:cNvSpPr>
                <a:spLocks noChangeShapeType="1"/>
              </p:cNvSpPr>
              <p:nvPr/>
            </p:nvSpPr>
            <p:spPr bwMode="auto">
              <a:xfrm>
                <a:off x="3871"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22" name="Line 1826"/>
              <p:cNvSpPr>
                <a:spLocks noChangeShapeType="1"/>
              </p:cNvSpPr>
              <p:nvPr/>
            </p:nvSpPr>
            <p:spPr bwMode="auto">
              <a:xfrm>
                <a:off x="3890"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23" name="Line 1827"/>
              <p:cNvSpPr>
                <a:spLocks noChangeShapeType="1"/>
              </p:cNvSpPr>
              <p:nvPr/>
            </p:nvSpPr>
            <p:spPr bwMode="auto">
              <a:xfrm>
                <a:off x="3908"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24" name="Line 1828"/>
              <p:cNvSpPr>
                <a:spLocks noChangeShapeType="1"/>
              </p:cNvSpPr>
              <p:nvPr/>
            </p:nvSpPr>
            <p:spPr bwMode="auto">
              <a:xfrm>
                <a:off x="3927"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25" name="Line 1829"/>
              <p:cNvSpPr>
                <a:spLocks noChangeShapeType="1"/>
              </p:cNvSpPr>
              <p:nvPr/>
            </p:nvSpPr>
            <p:spPr bwMode="auto">
              <a:xfrm>
                <a:off x="3946"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26" name="Line 1830"/>
              <p:cNvSpPr>
                <a:spLocks noChangeShapeType="1"/>
              </p:cNvSpPr>
              <p:nvPr/>
            </p:nvSpPr>
            <p:spPr bwMode="auto">
              <a:xfrm>
                <a:off x="3964"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27" name="Line 1831"/>
              <p:cNvSpPr>
                <a:spLocks noChangeShapeType="1"/>
              </p:cNvSpPr>
              <p:nvPr/>
            </p:nvSpPr>
            <p:spPr bwMode="auto">
              <a:xfrm>
                <a:off x="3983"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28" name="Line 1832"/>
              <p:cNvSpPr>
                <a:spLocks noChangeShapeType="1"/>
              </p:cNvSpPr>
              <p:nvPr/>
            </p:nvSpPr>
            <p:spPr bwMode="auto">
              <a:xfrm>
                <a:off x="4002"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29" name="Line 1833"/>
              <p:cNvSpPr>
                <a:spLocks noChangeShapeType="1"/>
              </p:cNvSpPr>
              <p:nvPr/>
            </p:nvSpPr>
            <p:spPr bwMode="auto">
              <a:xfrm>
                <a:off x="4021"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30" name="Line 1834"/>
              <p:cNvSpPr>
                <a:spLocks noChangeShapeType="1"/>
              </p:cNvSpPr>
              <p:nvPr/>
            </p:nvSpPr>
            <p:spPr bwMode="auto">
              <a:xfrm>
                <a:off x="4039"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31" name="Line 1835"/>
              <p:cNvSpPr>
                <a:spLocks noChangeShapeType="1"/>
              </p:cNvSpPr>
              <p:nvPr/>
            </p:nvSpPr>
            <p:spPr bwMode="auto">
              <a:xfrm>
                <a:off x="4058"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32" name="Line 1836"/>
              <p:cNvSpPr>
                <a:spLocks noChangeShapeType="1"/>
              </p:cNvSpPr>
              <p:nvPr/>
            </p:nvSpPr>
            <p:spPr bwMode="auto">
              <a:xfrm>
                <a:off x="4077"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33" name="Line 1837"/>
              <p:cNvSpPr>
                <a:spLocks noChangeShapeType="1"/>
              </p:cNvSpPr>
              <p:nvPr/>
            </p:nvSpPr>
            <p:spPr bwMode="auto">
              <a:xfrm>
                <a:off x="4095"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34" name="Line 1838"/>
              <p:cNvSpPr>
                <a:spLocks noChangeShapeType="1"/>
              </p:cNvSpPr>
              <p:nvPr/>
            </p:nvSpPr>
            <p:spPr bwMode="auto">
              <a:xfrm>
                <a:off x="4114"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35" name="Line 1839"/>
              <p:cNvSpPr>
                <a:spLocks noChangeShapeType="1"/>
              </p:cNvSpPr>
              <p:nvPr/>
            </p:nvSpPr>
            <p:spPr bwMode="auto">
              <a:xfrm>
                <a:off x="4133"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36" name="Line 1840"/>
              <p:cNvSpPr>
                <a:spLocks noChangeShapeType="1"/>
              </p:cNvSpPr>
              <p:nvPr/>
            </p:nvSpPr>
            <p:spPr bwMode="auto">
              <a:xfrm>
                <a:off x="4151"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37" name="Line 1841"/>
              <p:cNvSpPr>
                <a:spLocks noChangeShapeType="1"/>
              </p:cNvSpPr>
              <p:nvPr/>
            </p:nvSpPr>
            <p:spPr bwMode="auto">
              <a:xfrm>
                <a:off x="4170"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38" name="Line 1842"/>
              <p:cNvSpPr>
                <a:spLocks noChangeShapeType="1"/>
              </p:cNvSpPr>
              <p:nvPr/>
            </p:nvSpPr>
            <p:spPr bwMode="auto">
              <a:xfrm>
                <a:off x="4189"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39" name="Line 1843"/>
              <p:cNvSpPr>
                <a:spLocks noChangeShapeType="1"/>
              </p:cNvSpPr>
              <p:nvPr/>
            </p:nvSpPr>
            <p:spPr bwMode="auto">
              <a:xfrm>
                <a:off x="4208"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40" name="Line 1844"/>
              <p:cNvSpPr>
                <a:spLocks noChangeShapeType="1"/>
              </p:cNvSpPr>
              <p:nvPr/>
            </p:nvSpPr>
            <p:spPr bwMode="auto">
              <a:xfrm>
                <a:off x="4226"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41" name="Line 1845"/>
              <p:cNvSpPr>
                <a:spLocks noChangeShapeType="1"/>
              </p:cNvSpPr>
              <p:nvPr/>
            </p:nvSpPr>
            <p:spPr bwMode="auto">
              <a:xfrm>
                <a:off x="4245"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42" name="Line 1846"/>
              <p:cNvSpPr>
                <a:spLocks noChangeShapeType="1"/>
              </p:cNvSpPr>
              <p:nvPr/>
            </p:nvSpPr>
            <p:spPr bwMode="auto">
              <a:xfrm>
                <a:off x="4264"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43" name="Line 1847"/>
              <p:cNvSpPr>
                <a:spLocks noChangeShapeType="1"/>
              </p:cNvSpPr>
              <p:nvPr/>
            </p:nvSpPr>
            <p:spPr bwMode="auto">
              <a:xfrm>
                <a:off x="4282"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44" name="Line 1848"/>
              <p:cNvSpPr>
                <a:spLocks noChangeShapeType="1"/>
              </p:cNvSpPr>
              <p:nvPr/>
            </p:nvSpPr>
            <p:spPr bwMode="auto">
              <a:xfrm>
                <a:off x="4301"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45" name="Line 1849"/>
              <p:cNvSpPr>
                <a:spLocks noChangeShapeType="1"/>
              </p:cNvSpPr>
              <p:nvPr/>
            </p:nvSpPr>
            <p:spPr bwMode="auto">
              <a:xfrm>
                <a:off x="4320"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46" name="Line 1850"/>
              <p:cNvSpPr>
                <a:spLocks noChangeShapeType="1"/>
              </p:cNvSpPr>
              <p:nvPr/>
            </p:nvSpPr>
            <p:spPr bwMode="auto">
              <a:xfrm>
                <a:off x="4338"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47" name="Line 1851"/>
              <p:cNvSpPr>
                <a:spLocks noChangeShapeType="1"/>
              </p:cNvSpPr>
              <p:nvPr/>
            </p:nvSpPr>
            <p:spPr bwMode="auto">
              <a:xfrm>
                <a:off x="4357"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48" name="Line 1852"/>
              <p:cNvSpPr>
                <a:spLocks noChangeShapeType="1"/>
              </p:cNvSpPr>
              <p:nvPr/>
            </p:nvSpPr>
            <p:spPr bwMode="auto">
              <a:xfrm>
                <a:off x="4376"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49" name="Line 1853"/>
              <p:cNvSpPr>
                <a:spLocks noChangeShapeType="1"/>
              </p:cNvSpPr>
              <p:nvPr/>
            </p:nvSpPr>
            <p:spPr bwMode="auto">
              <a:xfrm>
                <a:off x="4395"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50" name="Line 1854"/>
              <p:cNvSpPr>
                <a:spLocks noChangeShapeType="1"/>
              </p:cNvSpPr>
              <p:nvPr/>
            </p:nvSpPr>
            <p:spPr bwMode="auto">
              <a:xfrm>
                <a:off x="4413"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51" name="Line 1855"/>
              <p:cNvSpPr>
                <a:spLocks noChangeShapeType="1"/>
              </p:cNvSpPr>
              <p:nvPr/>
            </p:nvSpPr>
            <p:spPr bwMode="auto">
              <a:xfrm>
                <a:off x="4432"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52" name="Line 1856"/>
              <p:cNvSpPr>
                <a:spLocks noChangeShapeType="1"/>
              </p:cNvSpPr>
              <p:nvPr/>
            </p:nvSpPr>
            <p:spPr bwMode="auto">
              <a:xfrm>
                <a:off x="4451"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53" name="Line 1857"/>
              <p:cNvSpPr>
                <a:spLocks noChangeShapeType="1"/>
              </p:cNvSpPr>
              <p:nvPr/>
            </p:nvSpPr>
            <p:spPr bwMode="auto">
              <a:xfrm>
                <a:off x="4469"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54" name="Line 1858"/>
              <p:cNvSpPr>
                <a:spLocks noChangeShapeType="1"/>
              </p:cNvSpPr>
              <p:nvPr/>
            </p:nvSpPr>
            <p:spPr bwMode="auto">
              <a:xfrm>
                <a:off x="4488"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55" name="Line 1859"/>
              <p:cNvSpPr>
                <a:spLocks noChangeShapeType="1"/>
              </p:cNvSpPr>
              <p:nvPr/>
            </p:nvSpPr>
            <p:spPr bwMode="auto">
              <a:xfrm>
                <a:off x="4507"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56" name="Line 1860"/>
              <p:cNvSpPr>
                <a:spLocks noChangeShapeType="1"/>
              </p:cNvSpPr>
              <p:nvPr/>
            </p:nvSpPr>
            <p:spPr bwMode="auto">
              <a:xfrm>
                <a:off x="4525"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57" name="Line 1861"/>
              <p:cNvSpPr>
                <a:spLocks noChangeShapeType="1"/>
              </p:cNvSpPr>
              <p:nvPr/>
            </p:nvSpPr>
            <p:spPr bwMode="auto">
              <a:xfrm>
                <a:off x="4544"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58" name="Line 1862"/>
              <p:cNvSpPr>
                <a:spLocks noChangeShapeType="1"/>
              </p:cNvSpPr>
              <p:nvPr/>
            </p:nvSpPr>
            <p:spPr bwMode="auto">
              <a:xfrm>
                <a:off x="4563"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59" name="Line 1863"/>
              <p:cNvSpPr>
                <a:spLocks noChangeShapeType="1"/>
              </p:cNvSpPr>
              <p:nvPr/>
            </p:nvSpPr>
            <p:spPr bwMode="auto">
              <a:xfrm>
                <a:off x="4582"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60" name="Line 1864"/>
              <p:cNvSpPr>
                <a:spLocks noChangeShapeType="1"/>
              </p:cNvSpPr>
              <p:nvPr/>
            </p:nvSpPr>
            <p:spPr bwMode="auto">
              <a:xfrm>
                <a:off x="4600"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61" name="Line 1865"/>
              <p:cNvSpPr>
                <a:spLocks noChangeShapeType="1"/>
              </p:cNvSpPr>
              <p:nvPr/>
            </p:nvSpPr>
            <p:spPr bwMode="auto">
              <a:xfrm>
                <a:off x="4619"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62" name="Line 1866"/>
              <p:cNvSpPr>
                <a:spLocks noChangeShapeType="1"/>
              </p:cNvSpPr>
              <p:nvPr/>
            </p:nvSpPr>
            <p:spPr bwMode="auto">
              <a:xfrm>
                <a:off x="4638"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63" name="Line 1867"/>
              <p:cNvSpPr>
                <a:spLocks noChangeShapeType="1"/>
              </p:cNvSpPr>
              <p:nvPr/>
            </p:nvSpPr>
            <p:spPr bwMode="auto">
              <a:xfrm>
                <a:off x="4656"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64" name="Line 1868"/>
              <p:cNvSpPr>
                <a:spLocks noChangeShapeType="1"/>
              </p:cNvSpPr>
              <p:nvPr/>
            </p:nvSpPr>
            <p:spPr bwMode="auto">
              <a:xfrm>
                <a:off x="4675"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65" name="Line 1869"/>
              <p:cNvSpPr>
                <a:spLocks noChangeShapeType="1"/>
              </p:cNvSpPr>
              <p:nvPr/>
            </p:nvSpPr>
            <p:spPr bwMode="auto">
              <a:xfrm>
                <a:off x="4694"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66" name="Line 1870"/>
              <p:cNvSpPr>
                <a:spLocks noChangeShapeType="1"/>
              </p:cNvSpPr>
              <p:nvPr/>
            </p:nvSpPr>
            <p:spPr bwMode="auto">
              <a:xfrm>
                <a:off x="4712"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67" name="Line 1871"/>
              <p:cNvSpPr>
                <a:spLocks noChangeShapeType="1"/>
              </p:cNvSpPr>
              <p:nvPr/>
            </p:nvSpPr>
            <p:spPr bwMode="auto">
              <a:xfrm>
                <a:off x="4731"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68" name="Line 1872"/>
              <p:cNvSpPr>
                <a:spLocks noChangeShapeType="1"/>
              </p:cNvSpPr>
              <p:nvPr/>
            </p:nvSpPr>
            <p:spPr bwMode="auto">
              <a:xfrm>
                <a:off x="4750"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69" name="Line 1873"/>
              <p:cNvSpPr>
                <a:spLocks noChangeShapeType="1"/>
              </p:cNvSpPr>
              <p:nvPr/>
            </p:nvSpPr>
            <p:spPr bwMode="auto">
              <a:xfrm>
                <a:off x="4769"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70" name="Line 1874"/>
              <p:cNvSpPr>
                <a:spLocks noChangeShapeType="1"/>
              </p:cNvSpPr>
              <p:nvPr/>
            </p:nvSpPr>
            <p:spPr bwMode="auto">
              <a:xfrm>
                <a:off x="4787"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71" name="Line 1875"/>
              <p:cNvSpPr>
                <a:spLocks noChangeShapeType="1"/>
              </p:cNvSpPr>
              <p:nvPr/>
            </p:nvSpPr>
            <p:spPr bwMode="auto">
              <a:xfrm>
                <a:off x="4806"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72" name="Line 1876"/>
              <p:cNvSpPr>
                <a:spLocks noChangeShapeType="1"/>
              </p:cNvSpPr>
              <p:nvPr/>
            </p:nvSpPr>
            <p:spPr bwMode="auto">
              <a:xfrm>
                <a:off x="4825"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73" name="Line 1877"/>
              <p:cNvSpPr>
                <a:spLocks noChangeShapeType="1"/>
              </p:cNvSpPr>
              <p:nvPr/>
            </p:nvSpPr>
            <p:spPr bwMode="auto">
              <a:xfrm>
                <a:off x="4843" y="3281"/>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74" name="Line 1878"/>
              <p:cNvSpPr>
                <a:spLocks noChangeShapeType="1"/>
              </p:cNvSpPr>
              <p:nvPr/>
            </p:nvSpPr>
            <p:spPr bwMode="auto">
              <a:xfrm>
                <a:off x="4862" y="3281"/>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75" name="Line 1879"/>
              <p:cNvSpPr>
                <a:spLocks noChangeShapeType="1"/>
              </p:cNvSpPr>
              <p:nvPr/>
            </p:nvSpPr>
            <p:spPr bwMode="auto">
              <a:xfrm>
                <a:off x="1159"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76" name="Line 1880"/>
              <p:cNvSpPr>
                <a:spLocks noChangeShapeType="1"/>
              </p:cNvSpPr>
              <p:nvPr/>
            </p:nvSpPr>
            <p:spPr bwMode="auto">
              <a:xfrm>
                <a:off x="1178"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77" name="Line 1881"/>
              <p:cNvSpPr>
                <a:spLocks noChangeShapeType="1"/>
              </p:cNvSpPr>
              <p:nvPr/>
            </p:nvSpPr>
            <p:spPr bwMode="auto">
              <a:xfrm>
                <a:off x="1197"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78" name="Line 1882"/>
              <p:cNvSpPr>
                <a:spLocks noChangeShapeType="1"/>
              </p:cNvSpPr>
              <p:nvPr/>
            </p:nvSpPr>
            <p:spPr bwMode="auto">
              <a:xfrm>
                <a:off x="1216"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79" name="Line 1883"/>
              <p:cNvSpPr>
                <a:spLocks noChangeShapeType="1"/>
              </p:cNvSpPr>
              <p:nvPr/>
            </p:nvSpPr>
            <p:spPr bwMode="auto">
              <a:xfrm>
                <a:off x="1234"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80" name="Line 1884"/>
              <p:cNvSpPr>
                <a:spLocks noChangeShapeType="1"/>
              </p:cNvSpPr>
              <p:nvPr/>
            </p:nvSpPr>
            <p:spPr bwMode="auto">
              <a:xfrm>
                <a:off x="1253"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81" name="Line 1885"/>
              <p:cNvSpPr>
                <a:spLocks noChangeShapeType="1"/>
              </p:cNvSpPr>
              <p:nvPr/>
            </p:nvSpPr>
            <p:spPr bwMode="auto">
              <a:xfrm>
                <a:off x="1272"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82" name="Line 1886"/>
              <p:cNvSpPr>
                <a:spLocks noChangeShapeType="1"/>
              </p:cNvSpPr>
              <p:nvPr/>
            </p:nvSpPr>
            <p:spPr bwMode="auto">
              <a:xfrm>
                <a:off x="1290"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83" name="Line 1887"/>
              <p:cNvSpPr>
                <a:spLocks noChangeShapeType="1"/>
              </p:cNvSpPr>
              <p:nvPr/>
            </p:nvSpPr>
            <p:spPr bwMode="auto">
              <a:xfrm>
                <a:off x="1309"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84" name="Line 1888"/>
              <p:cNvSpPr>
                <a:spLocks noChangeShapeType="1"/>
              </p:cNvSpPr>
              <p:nvPr/>
            </p:nvSpPr>
            <p:spPr bwMode="auto">
              <a:xfrm>
                <a:off x="1328"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85" name="Line 1889"/>
              <p:cNvSpPr>
                <a:spLocks noChangeShapeType="1"/>
              </p:cNvSpPr>
              <p:nvPr/>
            </p:nvSpPr>
            <p:spPr bwMode="auto">
              <a:xfrm>
                <a:off x="1346"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86" name="Line 1890"/>
              <p:cNvSpPr>
                <a:spLocks noChangeShapeType="1"/>
              </p:cNvSpPr>
              <p:nvPr/>
            </p:nvSpPr>
            <p:spPr bwMode="auto">
              <a:xfrm>
                <a:off x="1365"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87" name="Line 1891"/>
              <p:cNvSpPr>
                <a:spLocks noChangeShapeType="1"/>
              </p:cNvSpPr>
              <p:nvPr/>
            </p:nvSpPr>
            <p:spPr bwMode="auto">
              <a:xfrm>
                <a:off x="1384"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88" name="Line 1892"/>
              <p:cNvSpPr>
                <a:spLocks noChangeShapeType="1"/>
              </p:cNvSpPr>
              <p:nvPr/>
            </p:nvSpPr>
            <p:spPr bwMode="auto">
              <a:xfrm>
                <a:off x="1403"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89" name="Line 1893"/>
              <p:cNvSpPr>
                <a:spLocks noChangeShapeType="1"/>
              </p:cNvSpPr>
              <p:nvPr/>
            </p:nvSpPr>
            <p:spPr bwMode="auto">
              <a:xfrm>
                <a:off x="1421"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90" name="Line 1894"/>
              <p:cNvSpPr>
                <a:spLocks noChangeShapeType="1"/>
              </p:cNvSpPr>
              <p:nvPr/>
            </p:nvSpPr>
            <p:spPr bwMode="auto">
              <a:xfrm>
                <a:off x="1440"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91" name="Line 1895"/>
              <p:cNvSpPr>
                <a:spLocks noChangeShapeType="1"/>
              </p:cNvSpPr>
              <p:nvPr/>
            </p:nvSpPr>
            <p:spPr bwMode="auto">
              <a:xfrm>
                <a:off x="1459"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92" name="Line 1896"/>
              <p:cNvSpPr>
                <a:spLocks noChangeShapeType="1"/>
              </p:cNvSpPr>
              <p:nvPr/>
            </p:nvSpPr>
            <p:spPr bwMode="auto">
              <a:xfrm>
                <a:off x="1477"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93" name="Line 1897"/>
              <p:cNvSpPr>
                <a:spLocks noChangeShapeType="1"/>
              </p:cNvSpPr>
              <p:nvPr/>
            </p:nvSpPr>
            <p:spPr bwMode="auto">
              <a:xfrm>
                <a:off x="1496"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94" name="Line 1898"/>
              <p:cNvSpPr>
                <a:spLocks noChangeShapeType="1"/>
              </p:cNvSpPr>
              <p:nvPr/>
            </p:nvSpPr>
            <p:spPr bwMode="auto">
              <a:xfrm>
                <a:off x="1515"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95" name="Line 1899"/>
              <p:cNvSpPr>
                <a:spLocks noChangeShapeType="1"/>
              </p:cNvSpPr>
              <p:nvPr/>
            </p:nvSpPr>
            <p:spPr bwMode="auto">
              <a:xfrm>
                <a:off x="1533"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96" name="Line 1900"/>
              <p:cNvSpPr>
                <a:spLocks noChangeShapeType="1"/>
              </p:cNvSpPr>
              <p:nvPr/>
            </p:nvSpPr>
            <p:spPr bwMode="auto">
              <a:xfrm>
                <a:off x="1552"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97" name="Line 1901"/>
              <p:cNvSpPr>
                <a:spLocks noChangeShapeType="1"/>
              </p:cNvSpPr>
              <p:nvPr/>
            </p:nvSpPr>
            <p:spPr bwMode="auto">
              <a:xfrm>
                <a:off x="1571"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98" name="Line 1902"/>
              <p:cNvSpPr>
                <a:spLocks noChangeShapeType="1"/>
              </p:cNvSpPr>
              <p:nvPr/>
            </p:nvSpPr>
            <p:spPr bwMode="auto">
              <a:xfrm>
                <a:off x="1590"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99" name="Line 1903"/>
              <p:cNvSpPr>
                <a:spLocks noChangeShapeType="1"/>
              </p:cNvSpPr>
              <p:nvPr/>
            </p:nvSpPr>
            <p:spPr bwMode="auto">
              <a:xfrm>
                <a:off x="1608"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00" name="Line 1904"/>
              <p:cNvSpPr>
                <a:spLocks noChangeShapeType="1"/>
              </p:cNvSpPr>
              <p:nvPr/>
            </p:nvSpPr>
            <p:spPr bwMode="auto">
              <a:xfrm>
                <a:off x="1627"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01" name="Line 1905"/>
              <p:cNvSpPr>
                <a:spLocks noChangeShapeType="1"/>
              </p:cNvSpPr>
              <p:nvPr/>
            </p:nvSpPr>
            <p:spPr bwMode="auto">
              <a:xfrm>
                <a:off x="1646"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02" name="Line 1906"/>
              <p:cNvSpPr>
                <a:spLocks noChangeShapeType="1"/>
              </p:cNvSpPr>
              <p:nvPr/>
            </p:nvSpPr>
            <p:spPr bwMode="auto">
              <a:xfrm>
                <a:off x="1664"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03" name="Line 1907"/>
              <p:cNvSpPr>
                <a:spLocks noChangeShapeType="1"/>
              </p:cNvSpPr>
              <p:nvPr/>
            </p:nvSpPr>
            <p:spPr bwMode="auto">
              <a:xfrm>
                <a:off x="1683"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04" name="Line 1908"/>
              <p:cNvSpPr>
                <a:spLocks noChangeShapeType="1"/>
              </p:cNvSpPr>
              <p:nvPr/>
            </p:nvSpPr>
            <p:spPr bwMode="auto">
              <a:xfrm>
                <a:off x="1702"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05" name="Line 1909"/>
              <p:cNvSpPr>
                <a:spLocks noChangeShapeType="1"/>
              </p:cNvSpPr>
              <p:nvPr/>
            </p:nvSpPr>
            <p:spPr bwMode="auto">
              <a:xfrm>
                <a:off x="1720"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06" name="Line 1910"/>
              <p:cNvSpPr>
                <a:spLocks noChangeShapeType="1"/>
              </p:cNvSpPr>
              <p:nvPr/>
            </p:nvSpPr>
            <p:spPr bwMode="auto">
              <a:xfrm>
                <a:off x="1739"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07" name="Line 1911"/>
              <p:cNvSpPr>
                <a:spLocks noChangeShapeType="1"/>
              </p:cNvSpPr>
              <p:nvPr/>
            </p:nvSpPr>
            <p:spPr bwMode="auto">
              <a:xfrm>
                <a:off x="1758"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08" name="Line 1912"/>
              <p:cNvSpPr>
                <a:spLocks noChangeShapeType="1"/>
              </p:cNvSpPr>
              <p:nvPr/>
            </p:nvSpPr>
            <p:spPr bwMode="auto">
              <a:xfrm>
                <a:off x="1777"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09" name="Line 1913"/>
              <p:cNvSpPr>
                <a:spLocks noChangeShapeType="1"/>
              </p:cNvSpPr>
              <p:nvPr/>
            </p:nvSpPr>
            <p:spPr bwMode="auto">
              <a:xfrm>
                <a:off x="1795"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10" name="Line 1914"/>
              <p:cNvSpPr>
                <a:spLocks noChangeShapeType="1"/>
              </p:cNvSpPr>
              <p:nvPr/>
            </p:nvSpPr>
            <p:spPr bwMode="auto">
              <a:xfrm>
                <a:off x="1814"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11" name="Line 1915"/>
              <p:cNvSpPr>
                <a:spLocks noChangeShapeType="1"/>
              </p:cNvSpPr>
              <p:nvPr/>
            </p:nvSpPr>
            <p:spPr bwMode="auto">
              <a:xfrm>
                <a:off x="1833"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12" name="Line 1916"/>
              <p:cNvSpPr>
                <a:spLocks noChangeShapeType="1"/>
              </p:cNvSpPr>
              <p:nvPr/>
            </p:nvSpPr>
            <p:spPr bwMode="auto">
              <a:xfrm>
                <a:off x="1851"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13" name="Line 1917"/>
              <p:cNvSpPr>
                <a:spLocks noChangeShapeType="1"/>
              </p:cNvSpPr>
              <p:nvPr/>
            </p:nvSpPr>
            <p:spPr bwMode="auto">
              <a:xfrm>
                <a:off x="1870"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14" name="Line 1918"/>
              <p:cNvSpPr>
                <a:spLocks noChangeShapeType="1"/>
              </p:cNvSpPr>
              <p:nvPr/>
            </p:nvSpPr>
            <p:spPr bwMode="auto">
              <a:xfrm>
                <a:off x="1889"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15" name="Line 1919"/>
              <p:cNvSpPr>
                <a:spLocks noChangeShapeType="1"/>
              </p:cNvSpPr>
              <p:nvPr/>
            </p:nvSpPr>
            <p:spPr bwMode="auto">
              <a:xfrm>
                <a:off x="1907"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16" name="Line 1920"/>
              <p:cNvSpPr>
                <a:spLocks noChangeShapeType="1"/>
              </p:cNvSpPr>
              <p:nvPr/>
            </p:nvSpPr>
            <p:spPr bwMode="auto">
              <a:xfrm>
                <a:off x="1926"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17" name="Line 1921"/>
              <p:cNvSpPr>
                <a:spLocks noChangeShapeType="1"/>
              </p:cNvSpPr>
              <p:nvPr/>
            </p:nvSpPr>
            <p:spPr bwMode="auto">
              <a:xfrm>
                <a:off x="1945"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18" name="Line 1922"/>
              <p:cNvSpPr>
                <a:spLocks noChangeShapeType="1"/>
              </p:cNvSpPr>
              <p:nvPr/>
            </p:nvSpPr>
            <p:spPr bwMode="auto">
              <a:xfrm>
                <a:off x="1964"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19" name="Line 1923"/>
              <p:cNvSpPr>
                <a:spLocks noChangeShapeType="1"/>
              </p:cNvSpPr>
              <p:nvPr/>
            </p:nvSpPr>
            <p:spPr bwMode="auto">
              <a:xfrm>
                <a:off x="1982"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20" name="Line 1924"/>
              <p:cNvSpPr>
                <a:spLocks noChangeShapeType="1"/>
              </p:cNvSpPr>
              <p:nvPr/>
            </p:nvSpPr>
            <p:spPr bwMode="auto">
              <a:xfrm>
                <a:off x="2001"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21" name="Line 1925"/>
              <p:cNvSpPr>
                <a:spLocks noChangeShapeType="1"/>
              </p:cNvSpPr>
              <p:nvPr/>
            </p:nvSpPr>
            <p:spPr bwMode="auto">
              <a:xfrm>
                <a:off x="2020"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22" name="Line 1926"/>
              <p:cNvSpPr>
                <a:spLocks noChangeShapeType="1"/>
              </p:cNvSpPr>
              <p:nvPr/>
            </p:nvSpPr>
            <p:spPr bwMode="auto">
              <a:xfrm>
                <a:off x="2038"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23" name="Line 1927"/>
              <p:cNvSpPr>
                <a:spLocks noChangeShapeType="1"/>
              </p:cNvSpPr>
              <p:nvPr/>
            </p:nvSpPr>
            <p:spPr bwMode="auto">
              <a:xfrm>
                <a:off x="2057"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24" name="Line 1928"/>
              <p:cNvSpPr>
                <a:spLocks noChangeShapeType="1"/>
              </p:cNvSpPr>
              <p:nvPr/>
            </p:nvSpPr>
            <p:spPr bwMode="auto">
              <a:xfrm>
                <a:off x="2076"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25" name="Line 1929"/>
              <p:cNvSpPr>
                <a:spLocks noChangeShapeType="1"/>
              </p:cNvSpPr>
              <p:nvPr/>
            </p:nvSpPr>
            <p:spPr bwMode="auto">
              <a:xfrm>
                <a:off x="2094"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26" name="Line 1930"/>
              <p:cNvSpPr>
                <a:spLocks noChangeShapeType="1"/>
              </p:cNvSpPr>
              <p:nvPr/>
            </p:nvSpPr>
            <p:spPr bwMode="auto">
              <a:xfrm>
                <a:off x="2113"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27" name="Line 1931"/>
              <p:cNvSpPr>
                <a:spLocks noChangeShapeType="1"/>
              </p:cNvSpPr>
              <p:nvPr/>
            </p:nvSpPr>
            <p:spPr bwMode="auto">
              <a:xfrm>
                <a:off x="2132"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28" name="Line 1932"/>
              <p:cNvSpPr>
                <a:spLocks noChangeShapeType="1"/>
              </p:cNvSpPr>
              <p:nvPr/>
            </p:nvSpPr>
            <p:spPr bwMode="auto">
              <a:xfrm>
                <a:off x="2151"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29" name="Line 1933"/>
              <p:cNvSpPr>
                <a:spLocks noChangeShapeType="1"/>
              </p:cNvSpPr>
              <p:nvPr/>
            </p:nvSpPr>
            <p:spPr bwMode="auto">
              <a:xfrm>
                <a:off x="2169"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30" name="Line 1934"/>
              <p:cNvSpPr>
                <a:spLocks noChangeShapeType="1"/>
              </p:cNvSpPr>
              <p:nvPr/>
            </p:nvSpPr>
            <p:spPr bwMode="auto">
              <a:xfrm>
                <a:off x="2188"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31" name="Line 1935"/>
              <p:cNvSpPr>
                <a:spLocks noChangeShapeType="1"/>
              </p:cNvSpPr>
              <p:nvPr/>
            </p:nvSpPr>
            <p:spPr bwMode="auto">
              <a:xfrm>
                <a:off x="2207"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32" name="Line 1936"/>
              <p:cNvSpPr>
                <a:spLocks noChangeShapeType="1"/>
              </p:cNvSpPr>
              <p:nvPr/>
            </p:nvSpPr>
            <p:spPr bwMode="auto">
              <a:xfrm>
                <a:off x="2225"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33" name="Line 1937"/>
              <p:cNvSpPr>
                <a:spLocks noChangeShapeType="1"/>
              </p:cNvSpPr>
              <p:nvPr/>
            </p:nvSpPr>
            <p:spPr bwMode="auto">
              <a:xfrm>
                <a:off x="2244"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34" name="Line 1938"/>
              <p:cNvSpPr>
                <a:spLocks noChangeShapeType="1"/>
              </p:cNvSpPr>
              <p:nvPr/>
            </p:nvSpPr>
            <p:spPr bwMode="auto">
              <a:xfrm>
                <a:off x="2263"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35" name="Line 1939"/>
              <p:cNvSpPr>
                <a:spLocks noChangeShapeType="1"/>
              </p:cNvSpPr>
              <p:nvPr/>
            </p:nvSpPr>
            <p:spPr bwMode="auto">
              <a:xfrm>
                <a:off x="2281"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36" name="Line 1940"/>
              <p:cNvSpPr>
                <a:spLocks noChangeShapeType="1"/>
              </p:cNvSpPr>
              <p:nvPr/>
            </p:nvSpPr>
            <p:spPr bwMode="auto">
              <a:xfrm>
                <a:off x="2300"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37" name="Line 1941"/>
              <p:cNvSpPr>
                <a:spLocks noChangeShapeType="1"/>
              </p:cNvSpPr>
              <p:nvPr/>
            </p:nvSpPr>
            <p:spPr bwMode="auto">
              <a:xfrm>
                <a:off x="2319"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38" name="Line 1942"/>
              <p:cNvSpPr>
                <a:spLocks noChangeShapeType="1"/>
              </p:cNvSpPr>
              <p:nvPr/>
            </p:nvSpPr>
            <p:spPr bwMode="auto">
              <a:xfrm>
                <a:off x="2338"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39" name="Line 1943"/>
              <p:cNvSpPr>
                <a:spLocks noChangeShapeType="1"/>
              </p:cNvSpPr>
              <p:nvPr/>
            </p:nvSpPr>
            <p:spPr bwMode="auto">
              <a:xfrm>
                <a:off x="2356"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40" name="Line 1944"/>
              <p:cNvSpPr>
                <a:spLocks noChangeShapeType="1"/>
              </p:cNvSpPr>
              <p:nvPr/>
            </p:nvSpPr>
            <p:spPr bwMode="auto">
              <a:xfrm>
                <a:off x="2375"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41" name="Line 1945"/>
              <p:cNvSpPr>
                <a:spLocks noChangeShapeType="1"/>
              </p:cNvSpPr>
              <p:nvPr/>
            </p:nvSpPr>
            <p:spPr bwMode="auto">
              <a:xfrm>
                <a:off x="2394"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42" name="Line 1946"/>
              <p:cNvSpPr>
                <a:spLocks noChangeShapeType="1"/>
              </p:cNvSpPr>
              <p:nvPr/>
            </p:nvSpPr>
            <p:spPr bwMode="auto">
              <a:xfrm>
                <a:off x="2412"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43" name="Line 1947"/>
              <p:cNvSpPr>
                <a:spLocks noChangeShapeType="1"/>
              </p:cNvSpPr>
              <p:nvPr/>
            </p:nvSpPr>
            <p:spPr bwMode="auto">
              <a:xfrm>
                <a:off x="2431"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44" name="Line 1948"/>
              <p:cNvSpPr>
                <a:spLocks noChangeShapeType="1"/>
              </p:cNvSpPr>
              <p:nvPr/>
            </p:nvSpPr>
            <p:spPr bwMode="auto">
              <a:xfrm>
                <a:off x="2450"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45" name="Line 1949"/>
              <p:cNvSpPr>
                <a:spLocks noChangeShapeType="1"/>
              </p:cNvSpPr>
              <p:nvPr/>
            </p:nvSpPr>
            <p:spPr bwMode="auto">
              <a:xfrm>
                <a:off x="2468"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46" name="Line 1950"/>
              <p:cNvSpPr>
                <a:spLocks noChangeShapeType="1"/>
              </p:cNvSpPr>
              <p:nvPr/>
            </p:nvSpPr>
            <p:spPr bwMode="auto">
              <a:xfrm>
                <a:off x="2487"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47" name="Line 1951"/>
              <p:cNvSpPr>
                <a:spLocks noChangeShapeType="1"/>
              </p:cNvSpPr>
              <p:nvPr/>
            </p:nvSpPr>
            <p:spPr bwMode="auto">
              <a:xfrm>
                <a:off x="2506"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48" name="Line 1952"/>
              <p:cNvSpPr>
                <a:spLocks noChangeShapeType="1"/>
              </p:cNvSpPr>
              <p:nvPr/>
            </p:nvSpPr>
            <p:spPr bwMode="auto">
              <a:xfrm>
                <a:off x="2525"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49" name="Line 1953"/>
              <p:cNvSpPr>
                <a:spLocks noChangeShapeType="1"/>
              </p:cNvSpPr>
              <p:nvPr/>
            </p:nvSpPr>
            <p:spPr bwMode="auto">
              <a:xfrm>
                <a:off x="2543"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50" name="Line 1954"/>
              <p:cNvSpPr>
                <a:spLocks noChangeShapeType="1"/>
              </p:cNvSpPr>
              <p:nvPr/>
            </p:nvSpPr>
            <p:spPr bwMode="auto">
              <a:xfrm>
                <a:off x="2562"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51" name="Line 1955"/>
              <p:cNvSpPr>
                <a:spLocks noChangeShapeType="1"/>
              </p:cNvSpPr>
              <p:nvPr/>
            </p:nvSpPr>
            <p:spPr bwMode="auto">
              <a:xfrm>
                <a:off x="2581"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52" name="Line 1956"/>
              <p:cNvSpPr>
                <a:spLocks noChangeShapeType="1"/>
              </p:cNvSpPr>
              <p:nvPr/>
            </p:nvSpPr>
            <p:spPr bwMode="auto">
              <a:xfrm>
                <a:off x="2599"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53" name="Line 1957"/>
              <p:cNvSpPr>
                <a:spLocks noChangeShapeType="1"/>
              </p:cNvSpPr>
              <p:nvPr/>
            </p:nvSpPr>
            <p:spPr bwMode="auto">
              <a:xfrm>
                <a:off x="2618"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54" name="Line 1958"/>
              <p:cNvSpPr>
                <a:spLocks noChangeShapeType="1"/>
              </p:cNvSpPr>
              <p:nvPr/>
            </p:nvSpPr>
            <p:spPr bwMode="auto">
              <a:xfrm>
                <a:off x="2637"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55" name="Line 1959"/>
              <p:cNvSpPr>
                <a:spLocks noChangeShapeType="1"/>
              </p:cNvSpPr>
              <p:nvPr/>
            </p:nvSpPr>
            <p:spPr bwMode="auto">
              <a:xfrm>
                <a:off x="2655"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56" name="Line 1960"/>
              <p:cNvSpPr>
                <a:spLocks noChangeShapeType="1"/>
              </p:cNvSpPr>
              <p:nvPr/>
            </p:nvSpPr>
            <p:spPr bwMode="auto">
              <a:xfrm>
                <a:off x="2674"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57" name="Line 1961"/>
              <p:cNvSpPr>
                <a:spLocks noChangeShapeType="1"/>
              </p:cNvSpPr>
              <p:nvPr/>
            </p:nvSpPr>
            <p:spPr bwMode="auto">
              <a:xfrm>
                <a:off x="2693"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58" name="Line 1962"/>
              <p:cNvSpPr>
                <a:spLocks noChangeShapeType="1"/>
              </p:cNvSpPr>
              <p:nvPr/>
            </p:nvSpPr>
            <p:spPr bwMode="auto">
              <a:xfrm>
                <a:off x="2712"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59" name="Line 1963"/>
              <p:cNvSpPr>
                <a:spLocks noChangeShapeType="1"/>
              </p:cNvSpPr>
              <p:nvPr/>
            </p:nvSpPr>
            <p:spPr bwMode="auto">
              <a:xfrm>
                <a:off x="2730"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60" name="Line 1964"/>
              <p:cNvSpPr>
                <a:spLocks noChangeShapeType="1"/>
              </p:cNvSpPr>
              <p:nvPr/>
            </p:nvSpPr>
            <p:spPr bwMode="auto">
              <a:xfrm>
                <a:off x="2749"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61" name="Line 1965"/>
              <p:cNvSpPr>
                <a:spLocks noChangeShapeType="1"/>
              </p:cNvSpPr>
              <p:nvPr/>
            </p:nvSpPr>
            <p:spPr bwMode="auto">
              <a:xfrm>
                <a:off x="2768"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62" name="Line 1966"/>
              <p:cNvSpPr>
                <a:spLocks noChangeShapeType="1"/>
              </p:cNvSpPr>
              <p:nvPr/>
            </p:nvSpPr>
            <p:spPr bwMode="auto">
              <a:xfrm>
                <a:off x="2786"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63" name="Line 1967"/>
              <p:cNvSpPr>
                <a:spLocks noChangeShapeType="1"/>
              </p:cNvSpPr>
              <p:nvPr/>
            </p:nvSpPr>
            <p:spPr bwMode="auto">
              <a:xfrm>
                <a:off x="2805"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64" name="Line 1968"/>
              <p:cNvSpPr>
                <a:spLocks noChangeShapeType="1"/>
              </p:cNvSpPr>
              <p:nvPr/>
            </p:nvSpPr>
            <p:spPr bwMode="auto">
              <a:xfrm>
                <a:off x="2824"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65" name="Line 1969"/>
              <p:cNvSpPr>
                <a:spLocks noChangeShapeType="1"/>
              </p:cNvSpPr>
              <p:nvPr/>
            </p:nvSpPr>
            <p:spPr bwMode="auto">
              <a:xfrm>
                <a:off x="2842"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66" name="Line 1970"/>
              <p:cNvSpPr>
                <a:spLocks noChangeShapeType="1"/>
              </p:cNvSpPr>
              <p:nvPr/>
            </p:nvSpPr>
            <p:spPr bwMode="auto">
              <a:xfrm>
                <a:off x="2861"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67" name="Line 1971"/>
              <p:cNvSpPr>
                <a:spLocks noChangeShapeType="1"/>
              </p:cNvSpPr>
              <p:nvPr/>
            </p:nvSpPr>
            <p:spPr bwMode="auto">
              <a:xfrm>
                <a:off x="2880"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68" name="Line 1972"/>
              <p:cNvSpPr>
                <a:spLocks noChangeShapeType="1"/>
              </p:cNvSpPr>
              <p:nvPr/>
            </p:nvSpPr>
            <p:spPr bwMode="auto">
              <a:xfrm>
                <a:off x="2899"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69" name="Line 1973"/>
              <p:cNvSpPr>
                <a:spLocks noChangeShapeType="1"/>
              </p:cNvSpPr>
              <p:nvPr/>
            </p:nvSpPr>
            <p:spPr bwMode="auto">
              <a:xfrm>
                <a:off x="2917"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70" name="Line 1974"/>
              <p:cNvSpPr>
                <a:spLocks noChangeShapeType="1"/>
              </p:cNvSpPr>
              <p:nvPr/>
            </p:nvSpPr>
            <p:spPr bwMode="auto">
              <a:xfrm>
                <a:off x="2936"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71" name="Line 1975"/>
              <p:cNvSpPr>
                <a:spLocks noChangeShapeType="1"/>
              </p:cNvSpPr>
              <p:nvPr/>
            </p:nvSpPr>
            <p:spPr bwMode="auto">
              <a:xfrm>
                <a:off x="2955"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72" name="Line 1976"/>
              <p:cNvSpPr>
                <a:spLocks noChangeShapeType="1"/>
              </p:cNvSpPr>
              <p:nvPr/>
            </p:nvSpPr>
            <p:spPr bwMode="auto">
              <a:xfrm>
                <a:off x="2973"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73" name="Line 1977"/>
              <p:cNvSpPr>
                <a:spLocks noChangeShapeType="1"/>
              </p:cNvSpPr>
              <p:nvPr/>
            </p:nvSpPr>
            <p:spPr bwMode="auto">
              <a:xfrm>
                <a:off x="2992"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74" name="Line 1978"/>
              <p:cNvSpPr>
                <a:spLocks noChangeShapeType="1"/>
              </p:cNvSpPr>
              <p:nvPr/>
            </p:nvSpPr>
            <p:spPr bwMode="auto">
              <a:xfrm>
                <a:off x="3011"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75" name="Line 1979"/>
              <p:cNvSpPr>
                <a:spLocks noChangeShapeType="1"/>
              </p:cNvSpPr>
              <p:nvPr/>
            </p:nvSpPr>
            <p:spPr bwMode="auto">
              <a:xfrm>
                <a:off x="3029"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76" name="Line 1980"/>
              <p:cNvSpPr>
                <a:spLocks noChangeShapeType="1"/>
              </p:cNvSpPr>
              <p:nvPr/>
            </p:nvSpPr>
            <p:spPr bwMode="auto">
              <a:xfrm>
                <a:off x="3048"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77" name="Line 1981"/>
              <p:cNvSpPr>
                <a:spLocks noChangeShapeType="1"/>
              </p:cNvSpPr>
              <p:nvPr/>
            </p:nvSpPr>
            <p:spPr bwMode="auto">
              <a:xfrm>
                <a:off x="3067"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78" name="Line 1982"/>
              <p:cNvSpPr>
                <a:spLocks noChangeShapeType="1"/>
              </p:cNvSpPr>
              <p:nvPr/>
            </p:nvSpPr>
            <p:spPr bwMode="auto">
              <a:xfrm>
                <a:off x="3086"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79" name="Line 1983"/>
              <p:cNvSpPr>
                <a:spLocks noChangeShapeType="1"/>
              </p:cNvSpPr>
              <p:nvPr/>
            </p:nvSpPr>
            <p:spPr bwMode="auto">
              <a:xfrm>
                <a:off x="3104"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80" name="Line 1984"/>
              <p:cNvSpPr>
                <a:spLocks noChangeShapeType="1"/>
              </p:cNvSpPr>
              <p:nvPr/>
            </p:nvSpPr>
            <p:spPr bwMode="auto">
              <a:xfrm>
                <a:off x="3123"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81" name="Line 1985"/>
              <p:cNvSpPr>
                <a:spLocks noChangeShapeType="1"/>
              </p:cNvSpPr>
              <p:nvPr/>
            </p:nvSpPr>
            <p:spPr bwMode="auto">
              <a:xfrm>
                <a:off x="3142"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82" name="Line 1986"/>
              <p:cNvSpPr>
                <a:spLocks noChangeShapeType="1"/>
              </p:cNvSpPr>
              <p:nvPr/>
            </p:nvSpPr>
            <p:spPr bwMode="auto">
              <a:xfrm>
                <a:off x="3160"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83" name="Line 1987"/>
              <p:cNvSpPr>
                <a:spLocks noChangeShapeType="1"/>
              </p:cNvSpPr>
              <p:nvPr/>
            </p:nvSpPr>
            <p:spPr bwMode="auto">
              <a:xfrm>
                <a:off x="3179"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84" name="Line 1988"/>
              <p:cNvSpPr>
                <a:spLocks noChangeShapeType="1"/>
              </p:cNvSpPr>
              <p:nvPr/>
            </p:nvSpPr>
            <p:spPr bwMode="auto">
              <a:xfrm>
                <a:off x="3198"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85" name="Line 1989"/>
              <p:cNvSpPr>
                <a:spLocks noChangeShapeType="1"/>
              </p:cNvSpPr>
              <p:nvPr/>
            </p:nvSpPr>
            <p:spPr bwMode="auto">
              <a:xfrm>
                <a:off x="3216"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86" name="Line 1990"/>
              <p:cNvSpPr>
                <a:spLocks noChangeShapeType="1"/>
              </p:cNvSpPr>
              <p:nvPr/>
            </p:nvSpPr>
            <p:spPr bwMode="auto">
              <a:xfrm>
                <a:off x="3235"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87" name="Line 1991"/>
              <p:cNvSpPr>
                <a:spLocks noChangeShapeType="1"/>
              </p:cNvSpPr>
              <p:nvPr/>
            </p:nvSpPr>
            <p:spPr bwMode="auto">
              <a:xfrm>
                <a:off x="3254"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88" name="Line 1992"/>
              <p:cNvSpPr>
                <a:spLocks noChangeShapeType="1"/>
              </p:cNvSpPr>
              <p:nvPr/>
            </p:nvSpPr>
            <p:spPr bwMode="auto">
              <a:xfrm>
                <a:off x="3273"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89" name="Line 1993"/>
              <p:cNvSpPr>
                <a:spLocks noChangeShapeType="1"/>
              </p:cNvSpPr>
              <p:nvPr/>
            </p:nvSpPr>
            <p:spPr bwMode="auto">
              <a:xfrm>
                <a:off x="3291"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90" name="Line 1994"/>
              <p:cNvSpPr>
                <a:spLocks noChangeShapeType="1"/>
              </p:cNvSpPr>
              <p:nvPr/>
            </p:nvSpPr>
            <p:spPr bwMode="auto">
              <a:xfrm>
                <a:off x="3310"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91" name="Line 1995"/>
              <p:cNvSpPr>
                <a:spLocks noChangeShapeType="1"/>
              </p:cNvSpPr>
              <p:nvPr/>
            </p:nvSpPr>
            <p:spPr bwMode="auto">
              <a:xfrm>
                <a:off x="3329"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92" name="Line 1996"/>
              <p:cNvSpPr>
                <a:spLocks noChangeShapeType="1"/>
              </p:cNvSpPr>
              <p:nvPr/>
            </p:nvSpPr>
            <p:spPr bwMode="auto">
              <a:xfrm>
                <a:off x="3347"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93" name="Line 1997"/>
              <p:cNvSpPr>
                <a:spLocks noChangeShapeType="1"/>
              </p:cNvSpPr>
              <p:nvPr/>
            </p:nvSpPr>
            <p:spPr bwMode="auto">
              <a:xfrm>
                <a:off x="3366"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94" name="Line 1998"/>
              <p:cNvSpPr>
                <a:spLocks noChangeShapeType="1"/>
              </p:cNvSpPr>
              <p:nvPr/>
            </p:nvSpPr>
            <p:spPr bwMode="auto">
              <a:xfrm>
                <a:off x="3385"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95" name="Line 1999"/>
              <p:cNvSpPr>
                <a:spLocks noChangeShapeType="1"/>
              </p:cNvSpPr>
              <p:nvPr/>
            </p:nvSpPr>
            <p:spPr bwMode="auto">
              <a:xfrm>
                <a:off x="3403"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96" name="Line 2000"/>
              <p:cNvSpPr>
                <a:spLocks noChangeShapeType="1"/>
              </p:cNvSpPr>
              <p:nvPr/>
            </p:nvSpPr>
            <p:spPr bwMode="auto">
              <a:xfrm>
                <a:off x="3422"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97" name="Line 2001"/>
              <p:cNvSpPr>
                <a:spLocks noChangeShapeType="1"/>
              </p:cNvSpPr>
              <p:nvPr/>
            </p:nvSpPr>
            <p:spPr bwMode="auto">
              <a:xfrm>
                <a:off x="3441"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98" name="Line 2002"/>
              <p:cNvSpPr>
                <a:spLocks noChangeShapeType="1"/>
              </p:cNvSpPr>
              <p:nvPr/>
            </p:nvSpPr>
            <p:spPr bwMode="auto">
              <a:xfrm>
                <a:off x="3460"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999" name="Line 2003"/>
              <p:cNvSpPr>
                <a:spLocks noChangeShapeType="1"/>
              </p:cNvSpPr>
              <p:nvPr/>
            </p:nvSpPr>
            <p:spPr bwMode="auto">
              <a:xfrm>
                <a:off x="3478"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00" name="Line 2004"/>
              <p:cNvSpPr>
                <a:spLocks noChangeShapeType="1"/>
              </p:cNvSpPr>
              <p:nvPr/>
            </p:nvSpPr>
            <p:spPr bwMode="auto">
              <a:xfrm>
                <a:off x="3497"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01" name="Line 2005"/>
              <p:cNvSpPr>
                <a:spLocks noChangeShapeType="1"/>
              </p:cNvSpPr>
              <p:nvPr/>
            </p:nvSpPr>
            <p:spPr bwMode="auto">
              <a:xfrm>
                <a:off x="3516"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02" name="Line 2006"/>
              <p:cNvSpPr>
                <a:spLocks noChangeShapeType="1"/>
              </p:cNvSpPr>
              <p:nvPr/>
            </p:nvSpPr>
            <p:spPr bwMode="auto">
              <a:xfrm>
                <a:off x="3534"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03" name="Line 2007"/>
              <p:cNvSpPr>
                <a:spLocks noChangeShapeType="1"/>
              </p:cNvSpPr>
              <p:nvPr/>
            </p:nvSpPr>
            <p:spPr bwMode="auto">
              <a:xfrm>
                <a:off x="3553"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04" name="Line 2008"/>
              <p:cNvSpPr>
                <a:spLocks noChangeShapeType="1"/>
              </p:cNvSpPr>
              <p:nvPr/>
            </p:nvSpPr>
            <p:spPr bwMode="auto">
              <a:xfrm>
                <a:off x="3572"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05" name="Line 2009"/>
              <p:cNvSpPr>
                <a:spLocks noChangeShapeType="1"/>
              </p:cNvSpPr>
              <p:nvPr/>
            </p:nvSpPr>
            <p:spPr bwMode="auto">
              <a:xfrm>
                <a:off x="3590"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06" name="Line 2010"/>
              <p:cNvSpPr>
                <a:spLocks noChangeShapeType="1"/>
              </p:cNvSpPr>
              <p:nvPr/>
            </p:nvSpPr>
            <p:spPr bwMode="auto">
              <a:xfrm>
                <a:off x="3609"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07" name="Line 2011"/>
              <p:cNvSpPr>
                <a:spLocks noChangeShapeType="1"/>
              </p:cNvSpPr>
              <p:nvPr/>
            </p:nvSpPr>
            <p:spPr bwMode="auto">
              <a:xfrm>
                <a:off x="3628"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08" name="Line 2012"/>
              <p:cNvSpPr>
                <a:spLocks noChangeShapeType="1"/>
              </p:cNvSpPr>
              <p:nvPr/>
            </p:nvSpPr>
            <p:spPr bwMode="auto">
              <a:xfrm>
                <a:off x="3647"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09" name="Line 2013"/>
              <p:cNvSpPr>
                <a:spLocks noChangeShapeType="1"/>
              </p:cNvSpPr>
              <p:nvPr/>
            </p:nvSpPr>
            <p:spPr bwMode="auto">
              <a:xfrm>
                <a:off x="3665"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10" name="Line 2014"/>
              <p:cNvSpPr>
                <a:spLocks noChangeShapeType="1"/>
              </p:cNvSpPr>
              <p:nvPr/>
            </p:nvSpPr>
            <p:spPr bwMode="auto">
              <a:xfrm>
                <a:off x="3684"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11" name="Line 2015"/>
              <p:cNvSpPr>
                <a:spLocks noChangeShapeType="1"/>
              </p:cNvSpPr>
              <p:nvPr/>
            </p:nvSpPr>
            <p:spPr bwMode="auto">
              <a:xfrm>
                <a:off x="3703"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012" name="Line 2016"/>
              <p:cNvSpPr>
                <a:spLocks noChangeShapeType="1"/>
              </p:cNvSpPr>
              <p:nvPr/>
            </p:nvSpPr>
            <p:spPr bwMode="auto">
              <a:xfrm>
                <a:off x="3721"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42004" name="Group 2017"/>
            <p:cNvGrpSpPr>
              <a:grpSpLocks/>
            </p:cNvGrpSpPr>
            <p:nvPr/>
          </p:nvGrpSpPr>
          <p:grpSpPr bwMode="auto">
            <a:xfrm>
              <a:off x="1159" y="2288"/>
              <a:ext cx="3706" cy="498"/>
              <a:chOff x="1159" y="2288"/>
              <a:chExt cx="3706" cy="498"/>
            </a:xfrm>
          </p:grpSpPr>
          <p:sp>
            <p:nvSpPr>
              <p:cNvPr id="42613" name="Line 2018"/>
              <p:cNvSpPr>
                <a:spLocks noChangeShapeType="1"/>
              </p:cNvSpPr>
              <p:nvPr/>
            </p:nvSpPr>
            <p:spPr bwMode="auto">
              <a:xfrm>
                <a:off x="3740"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14" name="Line 2019"/>
              <p:cNvSpPr>
                <a:spLocks noChangeShapeType="1"/>
              </p:cNvSpPr>
              <p:nvPr/>
            </p:nvSpPr>
            <p:spPr bwMode="auto">
              <a:xfrm>
                <a:off x="3759"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15" name="Line 2020"/>
              <p:cNvSpPr>
                <a:spLocks noChangeShapeType="1"/>
              </p:cNvSpPr>
              <p:nvPr/>
            </p:nvSpPr>
            <p:spPr bwMode="auto">
              <a:xfrm>
                <a:off x="3777"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16" name="Line 2021"/>
              <p:cNvSpPr>
                <a:spLocks noChangeShapeType="1"/>
              </p:cNvSpPr>
              <p:nvPr/>
            </p:nvSpPr>
            <p:spPr bwMode="auto">
              <a:xfrm>
                <a:off x="3796"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17" name="Line 2022"/>
              <p:cNvSpPr>
                <a:spLocks noChangeShapeType="1"/>
              </p:cNvSpPr>
              <p:nvPr/>
            </p:nvSpPr>
            <p:spPr bwMode="auto">
              <a:xfrm>
                <a:off x="3815"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18" name="Line 2023"/>
              <p:cNvSpPr>
                <a:spLocks noChangeShapeType="1"/>
              </p:cNvSpPr>
              <p:nvPr/>
            </p:nvSpPr>
            <p:spPr bwMode="auto">
              <a:xfrm>
                <a:off x="3834"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19" name="Line 2024"/>
              <p:cNvSpPr>
                <a:spLocks noChangeShapeType="1"/>
              </p:cNvSpPr>
              <p:nvPr/>
            </p:nvSpPr>
            <p:spPr bwMode="auto">
              <a:xfrm>
                <a:off x="3852"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20" name="Line 2025"/>
              <p:cNvSpPr>
                <a:spLocks noChangeShapeType="1"/>
              </p:cNvSpPr>
              <p:nvPr/>
            </p:nvSpPr>
            <p:spPr bwMode="auto">
              <a:xfrm>
                <a:off x="3871"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21" name="Line 2026"/>
              <p:cNvSpPr>
                <a:spLocks noChangeShapeType="1"/>
              </p:cNvSpPr>
              <p:nvPr/>
            </p:nvSpPr>
            <p:spPr bwMode="auto">
              <a:xfrm>
                <a:off x="3890"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22" name="Line 2027"/>
              <p:cNvSpPr>
                <a:spLocks noChangeShapeType="1"/>
              </p:cNvSpPr>
              <p:nvPr/>
            </p:nvSpPr>
            <p:spPr bwMode="auto">
              <a:xfrm>
                <a:off x="3908"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23" name="Line 2028"/>
              <p:cNvSpPr>
                <a:spLocks noChangeShapeType="1"/>
              </p:cNvSpPr>
              <p:nvPr/>
            </p:nvSpPr>
            <p:spPr bwMode="auto">
              <a:xfrm>
                <a:off x="3927"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24" name="Line 2029"/>
              <p:cNvSpPr>
                <a:spLocks noChangeShapeType="1"/>
              </p:cNvSpPr>
              <p:nvPr/>
            </p:nvSpPr>
            <p:spPr bwMode="auto">
              <a:xfrm>
                <a:off x="3946"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25" name="Line 2030"/>
              <p:cNvSpPr>
                <a:spLocks noChangeShapeType="1"/>
              </p:cNvSpPr>
              <p:nvPr/>
            </p:nvSpPr>
            <p:spPr bwMode="auto">
              <a:xfrm>
                <a:off x="3964"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26" name="Line 2031"/>
              <p:cNvSpPr>
                <a:spLocks noChangeShapeType="1"/>
              </p:cNvSpPr>
              <p:nvPr/>
            </p:nvSpPr>
            <p:spPr bwMode="auto">
              <a:xfrm>
                <a:off x="3983"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27" name="Line 2032"/>
              <p:cNvSpPr>
                <a:spLocks noChangeShapeType="1"/>
              </p:cNvSpPr>
              <p:nvPr/>
            </p:nvSpPr>
            <p:spPr bwMode="auto">
              <a:xfrm>
                <a:off x="4002"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28" name="Line 2033"/>
              <p:cNvSpPr>
                <a:spLocks noChangeShapeType="1"/>
              </p:cNvSpPr>
              <p:nvPr/>
            </p:nvSpPr>
            <p:spPr bwMode="auto">
              <a:xfrm>
                <a:off x="4021"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29" name="Line 2034"/>
              <p:cNvSpPr>
                <a:spLocks noChangeShapeType="1"/>
              </p:cNvSpPr>
              <p:nvPr/>
            </p:nvSpPr>
            <p:spPr bwMode="auto">
              <a:xfrm>
                <a:off x="4039"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30" name="Line 2035"/>
              <p:cNvSpPr>
                <a:spLocks noChangeShapeType="1"/>
              </p:cNvSpPr>
              <p:nvPr/>
            </p:nvSpPr>
            <p:spPr bwMode="auto">
              <a:xfrm>
                <a:off x="4058"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31" name="Line 2036"/>
              <p:cNvSpPr>
                <a:spLocks noChangeShapeType="1"/>
              </p:cNvSpPr>
              <p:nvPr/>
            </p:nvSpPr>
            <p:spPr bwMode="auto">
              <a:xfrm>
                <a:off x="4077"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32" name="Line 2037"/>
              <p:cNvSpPr>
                <a:spLocks noChangeShapeType="1"/>
              </p:cNvSpPr>
              <p:nvPr/>
            </p:nvSpPr>
            <p:spPr bwMode="auto">
              <a:xfrm>
                <a:off x="4095"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33" name="Line 2038"/>
              <p:cNvSpPr>
                <a:spLocks noChangeShapeType="1"/>
              </p:cNvSpPr>
              <p:nvPr/>
            </p:nvSpPr>
            <p:spPr bwMode="auto">
              <a:xfrm>
                <a:off x="4114"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34" name="Line 2039"/>
              <p:cNvSpPr>
                <a:spLocks noChangeShapeType="1"/>
              </p:cNvSpPr>
              <p:nvPr/>
            </p:nvSpPr>
            <p:spPr bwMode="auto">
              <a:xfrm>
                <a:off x="4133"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35" name="Line 2040"/>
              <p:cNvSpPr>
                <a:spLocks noChangeShapeType="1"/>
              </p:cNvSpPr>
              <p:nvPr/>
            </p:nvSpPr>
            <p:spPr bwMode="auto">
              <a:xfrm>
                <a:off x="4151"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36" name="Line 2041"/>
              <p:cNvSpPr>
                <a:spLocks noChangeShapeType="1"/>
              </p:cNvSpPr>
              <p:nvPr/>
            </p:nvSpPr>
            <p:spPr bwMode="auto">
              <a:xfrm>
                <a:off x="4170"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37" name="Line 2042"/>
              <p:cNvSpPr>
                <a:spLocks noChangeShapeType="1"/>
              </p:cNvSpPr>
              <p:nvPr/>
            </p:nvSpPr>
            <p:spPr bwMode="auto">
              <a:xfrm>
                <a:off x="4189"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38" name="Line 2043"/>
              <p:cNvSpPr>
                <a:spLocks noChangeShapeType="1"/>
              </p:cNvSpPr>
              <p:nvPr/>
            </p:nvSpPr>
            <p:spPr bwMode="auto">
              <a:xfrm>
                <a:off x="4208"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39" name="Line 2044"/>
              <p:cNvSpPr>
                <a:spLocks noChangeShapeType="1"/>
              </p:cNvSpPr>
              <p:nvPr/>
            </p:nvSpPr>
            <p:spPr bwMode="auto">
              <a:xfrm>
                <a:off x="4226"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40" name="Line 2045"/>
              <p:cNvSpPr>
                <a:spLocks noChangeShapeType="1"/>
              </p:cNvSpPr>
              <p:nvPr/>
            </p:nvSpPr>
            <p:spPr bwMode="auto">
              <a:xfrm>
                <a:off x="4245"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41" name="Line 2046"/>
              <p:cNvSpPr>
                <a:spLocks noChangeShapeType="1"/>
              </p:cNvSpPr>
              <p:nvPr/>
            </p:nvSpPr>
            <p:spPr bwMode="auto">
              <a:xfrm>
                <a:off x="4264"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42" name="Line 2047"/>
              <p:cNvSpPr>
                <a:spLocks noChangeShapeType="1"/>
              </p:cNvSpPr>
              <p:nvPr/>
            </p:nvSpPr>
            <p:spPr bwMode="auto">
              <a:xfrm>
                <a:off x="4282"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43" name="Line 2048"/>
              <p:cNvSpPr>
                <a:spLocks noChangeShapeType="1"/>
              </p:cNvSpPr>
              <p:nvPr/>
            </p:nvSpPr>
            <p:spPr bwMode="auto">
              <a:xfrm>
                <a:off x="4301"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44" name="Line 2049"/>
              <p:cNvSpPr>
                <a:spLocks noChangeShapeType="1"/>
              </p:cNvSpPr>
              <p:nvPr/>
            </p:nvSpPr>
            <p:spPr bwMode="auto">
              <a:xfrm>
                <a:off x="4320"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45" name="Line 2050"/>
              <p:cNvSpPr>
                <a:spLocks noChangeShapeType="1"/>
              </p:cNvSpPr>
              <p:nvPr/>
            </p:nvSpPr>
            <p:spPr bwMode="auto">
              <a:xfrm>
                <a:off x="4338"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46" name="Line 2051"/>
              <p:cNvSpPr>
                <a:spLocks noChangeShapeType="1"/>
              </p:cNvSpPr>
              <p:nvPr/>
            </p:nvSpPr>
            <p:spPr bwMode="auto">
              <a:xfrm>
                <a:off x="4357"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47" name="Line 2052"/>
              <p:cNvSpPr>
                <a:spLocks noChangeShapeType="1"/>
              </p:cNvSpPr>
              <p:nvPr/>
            </p:nvSpPr>
            <p:spPr bwMode="auto">
              <a:xfrm>
                <a:off x="4376"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48" name="Line 2053"/>
              <p:cNvSpPr>
                <a:spLocks noChangeShapeType="1"/>
              </p:cNvSpPr>
              <p:nvPr/>
            </p:nvSpPr>
            <p:spPr bwMode="auto">
              <a:xfrm>
                <a:off x="4395"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49" name="Line 2054"/>
              <p:cNvSpPr>
                <a:spLocks noChangeShapeType="1"/>
              </p:cNvSpPr>
              <p:nvPr/>
            </p:nvSpPr>
            <p:spPr bwMode="auto">
              <a:xfrm>
                <a:off x="4413"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50" name="Line 2055"/>
              <p:cNvSpPr>
                <a:spLocks noChangeShapeType="1"/>
              </p:cNvSpPr>
              <p:nvPr/>
            </p:nvSpPr>
            <p:spPr bwMode="auto">
              <a:xfrm>
                <a:off x="4432"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51" name="Line 2056"/>
              <p:cNvSpPr>
                <a:spLocks noChangeShapeType="1"/>
              </p:cNvSpPr>
              <p:nvPr/>
            </p:nvSpPr>
            <p:spPr bwMode="auto">
              <a:xfrm>
                <a:off x="4451"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52" name="Line 2057"/>
              <p:cNvSpPr>
                <a:spLocks noChangeShapeType="1"/>
              </p:cNvSpPr>
              <p:nvPr/>
            </p:nvSpPr>
            <p:spPr bwMode="auto">
              <a:xfrm>
                <a:off x="4469"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53" name="Line 2058"/>
              <p:cNvSpPr>
                <a:spLocks noChangeShapeType="1"/>
              </p:cNvSpPr>
              <p:nvPr/>
            </p:nvSpPr>
            <p:spPr bwMode="auto">
              <a:xfrm>
                <a:off x="4488"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54" name="Line 2059"/>
              <p:cNvSpPr>
                <a:spLocks noChangeShapeType="1"/>
              </p:cNvSpPr>
              <p:nvPr/>
            </p:nvSpPr>
            <p:spPr bwMode="auto">
              <a:xfrm>
                <a:off x="4507"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55" name="Line 2060"/>
              <p:cNvSpPr>
                <a:spLocks noChangeShapeType="1"/>
              </p:cNvSpPr>
              <p:nvPr/>
            </p:nvSpPr>
            <p:spPr bwMode="auto">
              <a:xfrm>
                <a:off x="4525"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56" name="Line 2061"/>
              <p:cNvSpPr>
                <a:spLocks noChangeShapeType="1"/>
              </p:cNvSpPr>
              <p:nvPr/>
            </p:nvSpPr>
            <p:spPr bwMode="auto">
              <a:xfrm>
                <a:off x="4544"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57" name="Line 2062"/>
              <p:cNvSpPr>
                <a:spLocks noChangeShapeType="1"/>
              </p:cNvSpPr>
              <p:nvPr/>
            </p:nvSpPr>
            <p:spPr bwMode="auto">
              <a:xfrm>
                <a:off x="4563"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58" name="Line 2063"/>
              <p:cNvSpPr>
                <a:spLocks noChangeShapeType="1"/>
              </p:cNvSpPr>
              <p:nvPr/>
            </p:nvSpPr>
            <p:spPr bwMode="auto">
              <a:xfrm>
                <a:off x="4582"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59" name="Line 2064"/>
              <p:cNvSpPr>
                <a:spLocks noChangeShapeType="1"/>
              </p:cNvSpPr>
              <p:nvPr/>
            </p:nvSpPr>
            <p:spPr bwMode="auto">
              <a:xfrm>
                <a:off x="4600"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60" name="Line 2065"/>
              <p:cNvSpPr>
                <a:spLocks noChangeShapeType="1"/>
              </p:cNvSpPr>
              <p:nvPr/>
            </p:nvSpPr>
            <p:spPr bwMode="auto">
              <a:xfrm>
                <a:off x="4619"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61" name="Line 2066"/>
              <p:cNvSpPr>
                <a:spLocks noChangeShapeType="1"/>
              </p:cNvSpPr>
              <p:nvPr/>
            </p:nvSpPr>
            <p:spPr bwMode="auto">
              <a:xfrm>
                <a:off x="4638"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62" name="Line 2067"/>
              <p:cNvSpPr>
                <a:spLocks noChangeShapeType="1"/>
              </p:cNvSpPr>
              <p:nvPr/>
            </p:nvSpPr>
            <p:spPr bwMode="auto">
              <a:xfrm>
                <a:off x="4656"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63" name="Line 2068"/>
              <p:cNvSpPr>
                <a:spLocks noChangeShapeType="1"/>
              </p:cNvSpPr>
              <p:nvPr/>
            </p:nvSpPr>
            <p:spPr bwMode="auto">
              <a:xfrm>
                <a:off x="4675"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64" name="Line 2069"/>
              <p:cNvSpPr>
                <a:spLocks noChangeShapeType="1"/>
              </p:cNvSpPr>
              <p:nvPr/>
            </p:nvSpPr>
            <p:spPr bwMode="auto">
              <a:xfrm>
                <a:off x="4694"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65" name="Line 2070"/>
              <p:cNvSpPr>
                <a:spLocks noChangeShapeType="1"/>
              </p:cNvSpPr>
              <p:nvPr/>
            </p:nvSpPr>
            <p:spPr bwMode="auto">
              <a:xfrm>
                <a:off x="4712"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66" name="Line 2071"/>
              <p:cNvSpPr>
                <a:spLocks noChangeShapeType="1"/>
              </p:cNvSpPr>
              <p:nvPr/>
            </p:nvSpPr>
            <p:spPr bwMode="auto">
              <a:xfrm>
                <a:off x="4731"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67" name="Line 2072"/>
              <p:cNvSpPr>
                <a:spLocks noChangeShapeType="1"/>
              </p:cNvSpPr>
              <p:nvPr/>
            </p:nvSpPr>
            <p:spPr bwMode="auto">
              <a:xfrm>
                <a:off x="4750"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68" name="Line 2073"/>
              <p:cNvSpPr>
                <a:spLocks noChangeShapeType="1"/>
              </p:cNvSpPr>
              <p:nvPr/>
            </p:nvSpPr>
            <p:spPr bwMode="auto">
              <a:xfrm>
                <a:off x="4769"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69" name="Line 2074"/>
              <p:cNvSpPr>
                <a:spLocks noChangeShapeType="1"/>
              </p:cNvSpPr>
              <p:nvPr/>
            </p:nvSpPr>
            <p:spPr bwMode="auto">
              <a:xfrm>
                <a:off x="4787"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70" name="Line 2075"/>
              <p:cNvSpPr>
                <a:spLocks noChangeShapeType="1"/>
              </p:cNvSpPr>
              <p:nvPr/>
            </p:nvSpPr>
            <p:spPr bwMode="auto">
              <a:xfrm>
                <a:off x="4806"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71" name="Line 2076"/>
              <p:cNvSpPr>
                <a:spLocks noChangeShapeType="1"/>
              </p:cNvSpPr>
              <p:nvPr/>
            </p:nvSpPr>
            <p:spPr bwMode="auto">
              <a:xfrm>
                <a:off x="4825"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72" name="Line 2077"/>
              <p:cNvSpPr>
                <a:spLocks noChangeShapeType="1"/>
              </p:cNvSpPr>
              <p:nvPr/>
            </p:nvSpPr>
            <p:spPr bwMode="auto">
              <a:xfrm>
                <a:off x="4843" y="2785"/>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73" name="Line 2078"/>
              <p:cNvSpPr>
                <a:spLocks noChangeShapeType="1"/>
              </p:cNvSpPr>
              <p:nvPr/>
            </p:nvSpPr>
            <p:spPr bwMode="auto">
              <a:xfrm>
                <a:off x="4862" y="2785"/>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74" name="Line 2079"/>
              <p:cNvSpPr>
                <a:spLocks noChangeShapeType="1"/>
              </p:cNvSpPr>
              <p:nvPr/>
            </p:nvSpPr>
            <p:spPr bwMode="auto">
              <a:xfrm>
                <a:off x="1159"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75" name="Line 2080"/>
              <p:cNvSpPr>
                <a:spLocks noChangeShapeType="1"/>
              </p:cNvSpPr>
              <p:nvPr/>
            </p:nvSpPr>
            <p:spPr bwMode="auto">
              <a:xfrm>
                <a:off x="1178"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76" name="Line 2081"/>
              <p:cNvSpPr>
                <a:spLocks noChangeShapeType="1"/>
              </p:cNvSpPr>
              <p:nvPr/>
            </p:nvSpPr>
            <p:spPr bwMode="auto">
              <a:xfrm>
                <a:off x="1197"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77" name="Line 2082"/>
              <p:cNvSpPr>
                <a:spLocks noChangeShapeType="1"/>
              </p:cNvSpPr>
              <p:nvPr/>
            </p:nvSpPr>
            <p:spPr bwMode="auto">
              <a:xfrm>
                <a:off x="1216"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78" name="Line 2083"/>
              <p:cNvSpPr>
                <a:spLocks noChangeShapeType="1"/>
              </p:cNvSpPr>
              <p:nvPr/>
            </p:nvSpPr>
            <p:spPr bwMode="auto">
              <a:xfrm>
                <a:off x="1234"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79" name="Line 2084"/>
              <p:cNvSpPr>
                <a:spLocks noChangeShapeType="1"/>
              </p:cNvSpPr>
              <p:nvPr/>
            </p:nvSpPr>
            <p:spPr bwMode="auto">
              <a:xfrm>
                <a:off x="1253"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80" name="Line 2085"/>
              <p:cNvSpPr>
                <a:spLocks noChangeShapeType="1"/>
              </p:cNvSpPr>
              <p:nvPr/>
            </p:nvSpPr>
            <p:spPr bwMode="auto">
              <a:xfrm>
                <a:off x="1272"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81" name="Line 2086"/>
              <p:cNvSpPr>
                <a:spLocks noChangeShapeType="1"/>
              </p:cNvSpPr>
              <p:nvPr/>
            </p:nvSpPr>
            <p:spPr bwMode="auto">
              <a:xfrm>
                <a:off x="1290"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82" name="Line 2087"/>
              <p:cNvSpPr>
                <a:spLocks noChangeShapeType="1"/>
              </p:cNvSpPr>
              <p:nvPr/>
            </p:nvSpPr>
            <p:spPr bwMode="auto">
              <a:xfrm>
                <a:off x="1309"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83" name="Line 2088"/>
              <p:cNvSpPr>
                <a:spLocks noChangeShapeType="1"/>
              </p:cNvSpPr>
              <p:nvPr/>
            </p:nvSpPr>
            <p:spPr bwMode="auto">
              <a:xfrm>
                <a:off x="1328"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84" name="Line 2089"/>
              <p:cNvSpPr>
                <a:spLocks noChangeShapeType="1"/>
              </p:cNvSpPr>
              <p:nvPr/>
            </p:nvSpPr>
            <p:spPr bwMode="auto">
              <a:xfrm>
                <a:off x="1346"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85" name="Line 2090"/>
              <p:cNvSpPr>
                <a:spLocks noChangeShapeType="1"/>
              </p:cNvSpPr>
              <p:nvPr/>
            </p:nvSpPr>
            <p:spPr bwMode="auto">
              <a:xfrm>
                <a:off x="1365"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86" name="Line 2091"/>
              <p:cNvSpPr>
                <a:spLocks noChangeShapeType="1"/>
              </p:cNvSpPr>
              <p:nvPr/>
            </p:nvSpPr>
            <p:spPr bwMode="auto">
              <a:xfrm>
                <a:off x="1384"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87" name="Line 2092"/>
              <p:cNvSpPr>
                <a:spLocks noChangeShapeType="1"/>
              </p:cNvSpPr>
              <p:nvPr/>
            </p:nvSpPr>
            <p:spPr bwMode="auto">
              <a:xfrm>
                <a:off x="1403"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88" name="Line 2093"/>
              <p:cNvSpPr>
                <a:spLocks noChangeShapeType="1"/>
              </p:cNvSpPr>
              <p:nvPr/>
            </p:nvSpPr>
            <p:spPr bwMode="auto">
              <a:xfrm>
                <a:off x="1421"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89" name="Line 2094"/>
              <p:cNvSpPr>
                <a:spLocks noChangeShapeType="1"/>
              </p:cNvSpPr>
              <p:nvPr/>
            </p:nvSpPr>
            <p:spPr bwMode="auto">
              <a:xfrm>
                <a:off x="1440"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90" name="Line 2095"/>
              <p:cNvSpPr>
                <a:spLocks noChangeShapeType="1"/>
              </p:cNvSpPr>
              <p:nvPr/>
            </p:nvSpPr>
            <p:spPr bwMode="auto">
              <a:xfrm>
                <a:off x="1459"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91" name="Line 2096"/>
              <p:cNvSpPr>
                <a:spLocks noChangeShapeType="1"/>
              </p:cNvSpPr>
              <p:nvPr/>
            </p:nvSpPr>
            <p:spPr bwMode="auto">
              <a:xfrm>
                <a:off x="1477"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92" name="Line 2097"/>
              <p:cNvSpPr>
                <a:spLocks noChangeShapeType="1"/>
              </p:cNvSpPr>
              <p:nvPr/>
            </p:nvSpPr>
            <p:spPr bwMode="auto">
              <a:xfrm>
                <a:off x="1496"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93" name="Line 2098"/>
              <p:cNvSpPr>
                <a:spLocks noChangeShapeType="1"/>
              </p:cNvSpPr>
              <p:nvPr/>
            </p:nvSpPr>
            <p:spPr bwMode="auto">
              <a:xfrm>
                <a:off x="1515"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94" name="Line 2099"/>
              <p:cNvSpPr>
                <a:spLocks noChangeShapeType="1"/>
              </p:cNvSpPr>
              <p:nvPr/>
            </p:nvSpPr>
            <p:spPr bwMode="auto">
              <a:xfrm>
                <a:off x="1533"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95" name="Line 2100"/>
              <p:cNvSpPr>
                <a:spLocks noChangeShapeType="1"/>
              </p:cNvSpPr>
              <p:nvPr/>
            </p:nvSpPr>
            <p:spPr bwMode="auto">
              <a:xfrm>
                <a:off x="1552"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96" name="Line 2101"/>
              <p:cNvSpPr>
                <a:spLocks noChangeShapeType="1"/>
              </p:cNvSpPr>
              <p:nvPr/>
            </p:nvSpPr>
            <p:spPr bwMode="auto">
              <a:xfrm>
                <a:off x="1571"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97" name="Line 2102"/>
              <p:cNvSpPr>
                <a:spLocks noChangeShapeType="1"/>
              </p:cNvSpPr>
              <p:nvPr/>
            </p:nvSpPr>
            <p:spPr bwMode="auto">
              <a:xfrm>
                <a:off x="1590"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98" name="Line 2103"/>
              <p:cNvSpPr>
                <a:spLocks noChangeShapeType="1"/>
              </p:cNvSpPr>
              <p:nvPr/>
            </p:nvSpPr>
            <p:spPr bwMode="auto">
              <a:xfrm>
                <a:off x="1608"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99" name="Line 2104"/>
              <p:cNvSpPr>
                <a:spLocks noChangeShapeType="1"/>
              </p:cNvSpPr>
              <p:nvPr/>
            </p:nvSpPr>
            <p:spPr bwMode="auto">
              <a:xfrm>
                <a:off x="1627"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00" name="Line 2105"/>
              <p:cNvSpPr>
                <a:spLocks noChangeShapeType="1"/>
              </p:cNvSpPr>
              <p:nvPr/>
            </p:nvSpPr>
            <p:spPr bwMode="auto">
              <a:xfrm>
                <a:off x="1646"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01" name="Line 2106"/>
              <p:cNvSpPr>
                <a:spLocks noChangeShapeType="1"/>
              </p:cNvSpPr>
              <p:nvPr/>
            </p:nvSpPr>
            <p:spPr bwMode="auto">
              <a:xfrm>
                <a:off x="1664"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02" name="Line 2107"/>
              <p:cNvSpPr>
                <a:spLocks noChangeShapeType="1"/>
              </p:cNvSpPr>
              <p:nvPr/>
            </p:nvSpPr>
            <p:spPr bwMode="auto">
              <a:xfrm>
                <a:off x="1683"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03" name="Line 2108"/>
              <p:cNvSpPr>
                <a:spLocks noChangeShapeType="1"/>
              </p:cNvSpPr>
              <p:nvPr/>
            </p:nvSpPr>
            <p:spPr bwMode="auto">
              <a:xfrm>
                <a:off x="1702"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04" name="Line 2109"/>
              <p:cNvSpPr>
                <a:spLocks noChangeShapeType="1"/>
              </p:cNvSpPr>
              <p:nvPr/>
            </p:nvSpPr>
            <p:spPr bwMode="auto">
              <a:xfrm>
                <a:off x="1720"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05" name="Line 2110"/>
              <p:cNvSpPr>
                <a:spLocks noChangeShapeType="1"/>
              </p:cNvSpPr>
              <p:nvPr/>
            </p:nvSpPr>
            <p:spPr bwMode="auto">
              <a:xfrm>
                <a:off x="1739"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06" name="Line 2111"/>
              <p:cNvSpPr>
                <a:spLocks noChangeShapeType="1"/>
              </p:cNvSpPr>
              <p:nvPr/>
            </p:nvSpPr>
            <p:spPr bwMode="auto">
              <a:xfrm>
                <a:off x="1758"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07" name="Line 2112"/>
              <p:cNvSpPr>
                <a:spLocks noChangeShapeType="1"/>
              </p:cNvSpPr>
              <p:nvPr/>
            </p:nvSpPr>
            <p:spPr bwMode="auto">
              <a:xfrm>
                <a:off x="1777"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08" name="Line 2113"/>
              <p:cNvSpPr>
                <a:spLocks noChangeShapeType="1"/>
              </p:cNvSpPr>
              <p:nvPr/>
            </p:nvSpPr>
            <p:spPr bwMode="auto">
              <a:xfrm>
                <a:off x="1795"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09" name="Line 2114"/>
              <p:cNvSpPr>
                <a:spLocks noChangeShapeType="1"/>
              </p:cNvSpPr>
              <p:nvPr/>
            </p:nvSpPr>
            <p:spPr bwMode="auto">
              <a:xfrm>
                <a:off x="1814"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10" name="Line 2115"/>
              <p:cNvSpPr>
                <a:spLocks noChangeShapeType="1"/>
              </p:cNvSpPr>
              <p:nvPr/>
            </p:nvSpPr>
            <p:spPr bwMode="auto">
              <a:xfrm>
                <a:off x="1833"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11" name="Line 2116"/>
              <p:cNvSpPr>
                <a:spLocks noChangeShapeType="1"/>
              </p:cNvSpPr>
              <p:nvPr/>
            </p:nvSpPr>
            <p:spPr bwMode="auto">
              <a:xfrm>
                <a:off x="1851"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12" name="Line 2117"/>
              <p:cNvSpPr>
                <a:spLocks noChangeShapeType="1"/>
              </p:cNvSpPr>
              <p:nvPr/>
            </p:nvSpPr>
            <p:spPr bwMode="auto">
              <a:xfrm>
                <a:off x="1870"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13" name="Line 2118"/>
              <p:cNvSpPr>
                <a:spLocks noChangeShapeType="1"/>
              </p:cNvSpPr>
              <p:nvPr/>
            </p:nvSpPr>
            <p:spPr bwMode="auto">
              <a:xfrm>
                <a:off x="1889"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14" name="Line 2119"/>
              <p:cNvSpPr>
                <a:spLocks noChangeShapeType="1"/>
              </p:cNvSpPr>
              <p:nvPr/>
            </p:nvSpPr>
            <p:spPr bwMode="auto">
              <a:xfrm>
                <a:off x="1907"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15" name="Line 2120"/>
              <p:cNvSpPr>
                <a:spLocks noChangeShapeType="1"/>
              </p:cNvSpPr>
              <p:nvPr/>
            </p:nvSpPr>
            <p:spPr bwMode="auto">
              <a:xfrm>
                <a:off x="1926"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16" name="Line 2121"/>
              <p:cNvSpPr>
                <a:spLocks noChangeShapeType="1"/>
              </p:cNvSpPr>
              <p:nvPr/>
            </p:nvSpPr>
            <p:spPr bwMode="auto">
              <a:xfrm>
                <a:off x="1945"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17" name="Line 2122"/>
              <p:cNvSpPr>
                <a:spLocks noChangeShapeType="1"/>
              </p:cNvSpPr>
              <p:nvPr/>
            </p:nvSpPr>
            <p:spPr bwMode="auto">
              <a:xfrm>
                <a:off x="1964"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18" name="Line 2123"/>
              <p:cNvSpPr>
                <a:spLocks noChangeShapeType="1"/>
              </p:cNvSpPr>
              <p:nvPr/>
            </p:nvSpPr>
            <p:spPr bwMode="auto">
              <a:xfrm>
                <a:off x="1982"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19" name="Line 2124"/>
              <p:cNvSpPr>
                <a:spLocks noChangeShapeType="1"/>
              </p:cNvSpPr>
              <p:nvPr/>
            </p:nvSpPr>
            <p:spPr bwMode="auto">
              <a:xfrm>
                <a:off x="2001"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20" name="Line 2125"/>
              <p:cNvSpPr>
                <a:spLocks noChangeShapeType="1"/>
              </p:cNvSpPr>
              <p:nvPr/>
            </p:nvSpPr>
            <p:spPr bwMode="auto">
              <a:xfrm>
                <a:off x="2020"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21" name="Line 2126"/>
              <p:cNvSpPr>
                <a:spLocks noChangeShapeType="1"/>
              </p:cNvSpPr>
              <p:nvPr/>
            </p:nvSpPr>
            <p:spPr bwMode="auto">
              <a:xfrm>
                <a:off x="2038"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22" name="Line 2127"/>
              <p:cNvSpPr>
                <a:spLocks noChangeShapeType="1"/>
              </p:cNvSpPr>
              <p:nvPr/>
            </p:nvSpPr>
            <p:spPr bwMode="auto">
              <a:xfrm>
                <a:off x="2057"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23" name="Line 2128"/>
              <p:cNvSpPr>
                <a:spLocks noChangeShapeType="1"/>
              </p:cNvSpPr>
              <p:nvPr/>
            </p:nvSpPr>
            <p:spPr bwMode="auto">
              <a:xfrm>
                <a:off x="2076"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24" name="Line 2129"/>
              <p:cNvSpPr>
                <a:spLocks noChangeShapeType="1"/>
              </p:cNvSpPr>
              <p:nvPr/>
            </p:nvSpPr>
            <p:spPr bwMode="auto">
              <a:xfrm>
                <a:off x="2094"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25" name="Line 2130"/>
              <p:cNvSpPr>
                <a:spLocks noChangeShapeType="1"/>
              </p:cNvSpPr>
              <p:nvPr/>
            </p:nvSpPr>
            <p:spPr bwMode="auto">
              <a:xfrm>
                <a:off x="2113"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26" name="Line 2131"/>
              <p:cNvSpPr>
                <a:spLocks noChangeShapeType="1"/>
              </p:cNvSpPr>
              <p:nvPr/>
            </p:nvSpPr>
            <p:spPr bwMode="auto">
              <a:xfrm>
                <a:off x="2132"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27" name="Line 2132"/>
              <p:cNvSpPr>
                <a:spLocks noChangeShapeType="1"/>
              </p:cNvSpPr>
              <p:nvPr/>
            </p:nvSpPr>
            <p:spPr bwMode="auto">
              <a:xfrm>
                <a:off x="2151"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28" name="Line 2133"/>
              <p:cNvSpPr>
                <a:spLocks noChangeShapeType="1"/>
              </p:cNvSpPr>
              <p:nvPr/>
            </p:nvSpPr>
            <p:spPr bwMode="auto">
              <a:xfrm>
                <a:off x="2169"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29" name="Line 2134"/>
              <p:cNvSpPr>
                <a:spLocks noChangeShapeType="1"/>
              </p:cNvSpPr>
              <p:nvPr/>
            </p:nvSpPr>
            <p:spPr bwMode="auto">
              <a:xfrm>
                <a:off x="2188"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30" name="Line 2135"/>
              <p:cNvSpPr>
                <a:spLocks noChangeShapeType="1"/>
              </p:cNvSpPr>
              <p:nvPr/>
            </p:nvSpPr>
            <p:spPr bwMode="auto">
              <a:xfrm>
                <a:off x="2207"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31" name="Line 2136"/>
              <p:cNvSpPr>
                <a:spLocks noChangeShapeType="1"/>
              </p:cNvSpPr>
              <p:nvPr/>
            </p:nvSpPr>
            <p:spPr bwMode="auto">
              <a:xfrm>
                <a:off x="2225"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32" name="Line 2137"/>
              <p:cNvSpPr>
                <a:spLocks noChangeShapeType="1"/>
              </p:cNvSpPr>
              <p:nvPr/>
            </p:nvSpPr>
            <p:spPr bwMode="auto">
              <a:xfrm>
                <a:off x="2244"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33" name="Line 2138"/>
              <p:cNvSpPr>
                <a:spLocks noChangeShapeType="1"/>
              </p:cNvSpPr>
              <p:nvPr/>
            </p:nvSpPr>
            <p:spPr bwMode="auto">
              <a:xfrm>
                <a:off x="2263"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34" name="Line 2139"/>
              <p:cNvSpPr>
                <a:spLocks noChangeShapeType="1"/>
              </p:cNvSpPr>
              <p:nvPr/>
            </p:nvSpPr>
            <p:spPr bwMode="auto">
              <a:xfrm>
                <a:off x="2281"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35" name="Line 2140"/>
              <p:cNvSpPr>
                <a:spLocks noChangeShapeType="1"/>
              </p:cNvSpPr>
              <p:nvPr/>
            </p:nvSpPr>
            <p:spPr bwMode="auto">
              <a:xfrm>
                <a:off x="2300"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36" name="Line 2141"/>
              <p:cNvSpPr>
                <a:spLocks noChangeShapeType="1"/>
              </p:cNvSpPr>
              <p:nvPr/>
            </p:nvSpPr>
            <p:spPr bwMode="auto">
              <a:xfrm>
                <a:off x="2319"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37" name="Line 2142"/>
              <p:cNvSpPr>
                <a:spLocks noChangeShapeType="1"/>
              </p:cNvSpPr>
              <p:nvPr/>
            </p:nvSpPr>
            <p:spPr bwMode="auto">
              <a:xfrm>
                <a:off x="2338"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38" name="Line 2143"/>
              <p:cNvSpPr>
                <a:spLocks noChangeShapeType="1"/>
              </p:cNvSpPr>
              <p:nvPr/>
            </p:nvSpPr>
            <p:spPr bwMode="auto">
              <a:xfrm>
                <a:off x="2356"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39" name="Line 2144"/>
              <p:cNvSpPr>
                <a:spLocks noChangeShapeType="1"/>
              </p:cNvSpPr>
              <p:nvPr/>
            </p:nvSpPr>
            <p:spPr bwMode="auto">
              <a:xfrm>
                <a:off x="2375"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40" name="Line 2145"/>
              <p:cNvSpPr>
                <a:spLocks noChangeShapeType="1"/>
              </p:cNvSpPr>
              <p:nvPr/>
            </p:nvSpPr>
            <p:spPr bwMode="auto">
              <a:xfrm>
                <a:off x="2394"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41" name="Line 2146"/>
              <p:cNvSpPr>
                <a:spLocks noChangeShapeType="1"/>
              </p:cNvSpPr>
              <p:nvPr/>
            </p:nvSpPr>
            <p:spPr bwMode="auto">
              <a:xfrm>
                <a:off x="2412"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42" name="Line 2147"/>
              <p:cNvSpPr>
                <a:spLocks noChangeShapeType="1"/>
              </p:cNvSpPr>
              <p:nvPr/>
            </p:nvSpPr>
            <p:spPr bwMode="auto">
              <a:xfrm>
                <a:off x="2431"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43" name="Line 2148"/>
              <p:cNvSpPr>
                <a:spLocks noChangeShapeType="1"/>
              </p:cNvSpPr>
              <p:nvPr/>
            </p:nvSpPr>
            <p:spPr bwMode="auto">
              <a:xfrm>
                <a:off x="2450"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44" name="Line 2149"/>
              <p:cNvSpPr>
                <a:spLocks noChangeShapeType="1"/>
              </p:cNvSpPr>
              <p:nvPr/>
            </p:nvSpPr>
            <p:spPr bwMode="auto">
              <a:xfrm>
                <a:off x="2468"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45" name="Line 2150"/>
              <p:cNvSpPr>
                <a:spLocks noChangeShapeType="1"/>
              </p:cNvSpPr>
              <p:nvPr/>
            </p:nvSpPr>
            <p:spPr bwMode="auto">
              <a:xfrm>
                <a:off x="2487"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46" name="Line 2151"/>
              <p:cNvSpPr>
                <a:spLocks noChangeShapeType="1"/>
              </p:cNvSpPr>
              <p:nvPr/>
            </p:nvSpPr>
            <p:spPr bwMode="auto">
              <a:xfrm>
                <a:off x="2506"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47" name="Line 2152"/>
              <p:cNvSpPr>
                <a:spLocks noChangeShapeType="1"/>
              </p:cNvSpPr>
              <p:nvPr/>
            </p:nvSpPr>
            <p:spPr bwMode="auto">
              <a:xfrm>
                <a:off x="2525"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48" name="Line 2153"/>
              <p:cNvSpPr>
                <a:spLocks noChangeShapeType="1"/>
              </p:cNvSpPr>
              <p:nvPr/>
            </p:nvSpPr>
            <p:spPr bwMode="auto">
              <a:xfrm>
                <a:off x="2543"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49" name="Line 2154"/>
              <p:cNvSpPr>
                <a:spLocks noChangeShapeType="1"/>
              </p:cNvSpPr>
              <p:nvPr/>
            </p:nvSpPr>
            <p:spPr bwMode="auto">
              <a:xfrm>
                <a:off x="2562"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50" name="Line 2155"/>
              <p:cNvSpPr>
                <a:spLocks noChangeShapeType="1"/>
              </p:cNvSpPr>
              <p:nvPr/>
            </p:nvSpPr>
            <p:spPr bwMode="auto">
              <a:xfrm>
                <a:off x="2581"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51" name="Line 2156"/>
              <p:cNvSpPr>
                <a:spLocks noChangeShapeType="1"/>
              </p:cNvSpPr>
              <p:nvPr/>
            </p:nvSpPr>
            <p:spPr bwMode="auto">
              <a:xfrm>
                <a:off x="2599"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52" name="Line 2157"/>
              <p:cNvSpPr>
                <a:spLocks noChangeShapeType="1"/>
              </p:cNvSpPr>
              <p:nvPr/>
            </p:nvSpPr>
            <p:spPr bwMode="auto">
              <a:xfrm>
                <a:off x="2618"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53" name="Line 2158"/>
              <p:cNvSpPr>
                <a:spLocks noChangeShapeType="1"/>
              </p:cNvSpPr>
              <p:nvPr/>
            </p:nvSpPr>
            <p:spPr bwMode="auto">
              <a:xfrm>
                <a:off x="2637"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54" name="Line 2159"/>
              <p:cNvSpPr>
                <a:spLocks noChangeShapeType="1"/>
              </p:cNvSpPr>
              <p:nvPr/>
            </p:nvSpPr>
            <p:spPr bwMode="auto">
              <a:xfrm>
                <a:off x="2655"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55" name="Line 2160"/>
              <p:cNvSpPr>
                <a:spLocks noChangeShapeType="1"/>
              </p:cNvSpPr>
              <p:nvPr/>
            </p:nvSpPr>
            <p:spPr bwMode="auto">
              <a:xfrm>
                <a:off x="2674"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56" name="Line 2161"/>
              <p:cNvSpPr>
                <a:spLocks noChangeShapeType="1"/>
              </p:cNvSpPr>
              <p:nvPr/>
            </p:nvSpPr>
            <p:spPr bwMode="auto">
              <a:xfrm>
                <a:off x="2693"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57" name="Line 2162"/>
              <p:cNvSpPr>
                <a:spLocks noChangeShapeType="1"/>
              </p:cNvSpPr>
              <p:nvPr/>
            </p:nvSpPr>
            <p:spPr bwMode="auto">
              <a:xfrm>
                <a:off x="2712"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58" name="Line 2163"/>
              <p:cNvSpPr>
                <a:spLocks noChangeShapeType="1"/>
              </p:cNvSpPr>
              <p:nvPr/>
            </p:nvSpPr>
            <p:spPr bwMode="auto">
              <a:xfrm>
                <a:off x="2730"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59" name="Line 2164"/>
              <p:cNvSpPr>
                <a:spLocks noChangeShapeType="1"/>
              </p:cNvSpPr>
              <p:nvPr/>
            </p:nvSpPr>
            <p:spPr bwMode="auto">
              <a:xfrm>
                <a:off x="2749"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60" name="Line 2165"/>
              <p:cNvSpPr>
                <a:spLocks noChangeShapeType="1"/>
              </p:cNvSpPr>
              <p:nvPr/>
            </p:nvSpPr>
            <p:spPr bwMode="auto">
              <a:xfrm>
                <a:off x="2768"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61" name="Line 2166"/>
              <p:cNvSpPr>
                <a:spLocks noChangeShapeType="1"/>
              </p:cNvSpPr>
              <p:nvPr/>
            </p:nvSpPr>
            <p:spPr bwMode="auto">
              <a:xfrm>
                <a:off x="2786"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62" name="Line 2167"/>
              <p:cNvSpPr>
                <a:spLocks noChangeShapeType="1"/>
              </p:cNvSpPr>
              <p:nvPr/>
            </p:nvSpPr>
            <p:spPr bwMode="auto">
              <a:xfrm>
                <a:off x="2805"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63" name="Line 2168"/>
              <p:cNvSpPr>
                <a:spLocks noChangeShapeType="1"/>
              </p:cNvSpPr>
              <p:nvPr/>
            </p:nvSpPr>
            <p:spPr bwMode="auto">
              <a:xfrm>
                <a:off x="2824"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64" name="Line 2169"/>
              <p:cNvSpPr>
                <a:spLocks noChangeShapeType="1"/>
              </p:cNvSpPr>
              <p:nvPr/>
            </p:nvSpPr>
            <p:spPr bwMode="auto">
              <a:xfrm>
                <a:off x="2842"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65" name="Line 2170"/>
              <p:cNvSpPr>
                <a:spLocks noChangeShapeType="1"/>
              </p:cNvSpPr>
              <p:nvPr/>
            </p:nvSpPr>
            <p:spPr bwMode="auto">
              <a:xfrm>
                <a:off x="2861"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66" name="Line 2171"/>
              <p:cNvSpPr>
                <a:spLocks noChangeShapeType="1"/>
              </p:cNvSpPr>
              <p:nvPr/>
            </p:nvSpPr>
            <p:spPr bwMode="auto">
              <a:xfrm>
                <a:off x="2880"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67" name="Line 2172"/>
              <p:cNvSpPr>
                <a:spLocks noChangeShapeType="1"/>
              </p:cNvSpPr>
              <p:nvPr/>
            </p:nvSpPr>
            <p:spPr bwMode="auto">
              <a:xfrm>
                <a:off x="2899"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68" name="Line 2173"/>
              <p:cNvSpPr>
                <a:spLocks noChangeShapeType="1"/>
              </p:cNvSpPr>
              <p:nvPr/>
            </p:nvSpPr>
            <p:spPr bwMode="auto">
              <a:xfrm>
                <a:off x="2917"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69" name="Line 2174"/>
              <p:cNvSpPr>
                <a:spLocks noChangeShapeType="1"/>
              </p:cNvSpPr>
              <p:nvPr/>
            </p:nvSpPr>
            <p:spPr bwMode="auto">
              <a:xfrm>
                <a:off x="2936"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70" name="Line 2175"/>
              <p:cNvSpPr>
                <a:spLocks noChangeShapeType="1"/>
              </p:cNvSpPr>
              <p:nvPr/>
            </p:nvSpPr>
            <p:spPr bwMode="auto">
              <a:xfrm>
                <a:off x="2955"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71" name="Line 2176"/>
              <p:cNvSpPr>
                <a:spLocks noChangeShapeType="1"/>
              </p:cNvSpPr>
              <p:nvPr/>
            </p:nvSpPr>
            <p:spPr bwMode="auto">
              <a:xfrm>
                <a:off x="2973"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72" name="Line 2177"/>
              <p:cNvSpPr>
                <a:spLocks noChangeShapeType="1"/>
              </p:cNvSpPr>
              <p:nvPr/>
            </p:nvSpPr>
            <p:spPr bwMode="auto">
              <a:xfrm>
                <a:off x="2992"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73" name="Line 2178"/>
              <p:cNvSpPr>
                <a:spLocks noChangeShapeType="1"/>
              </p:cNvSpPr>
              <p:nvPr/>
            </p:nvSpPr>
            <p:spPr bwMode="auto">
              <a:xfrm>
                <a:off x="3011"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74" name="Line 2179"/>
              <p:cNvSpPr>
                <a:spLocks noChangeShapeType="1"/>
              </p:cNvSpPr>
              <p:nvPr/>
            </p:nvSpPr>
            <p:spPr bwMode="auto">
              <a:xfrm>
                <a:off x="3029"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75" name="Line 2180"/>
              <p:cNvSpPr>
                <a:spLocks noChangeShapeType="1"/>
              </p:cNvSpPr>
              <p:nvPr/>
            </p:nvSpPr>
            <p:spPr bwMode="auto">
              <a:xfrm>
                <a:off x="3048"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76" name="Line 2181"/>
              <p:cNvSpPr>
                <a:spLocks noChangeShapeType="1"/>
              </p:cNvSpPr>
              <p:nvPr/>
            </p:nvSpPr>
            <p:spPr bwMode="auto">
              <a:xfrm>
                <a:off x="3067"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77" name="Line 2182"/>
              <p:cNvSpPr>
                <a:spLocks noChangeShapeType="1"/>
              </p:cNvSpPr>
              <p:nvPr/>
            </p:nvSpPr>
            <p:spPr bwMode="auto">
              <a:xfrm>
                <a:off x="3086"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78" name="Line 2183"/>
              <p:cNvSpPr>
                <a:spLocks noChangeShapeType="1"/>
              </p:cNvSpPr>
              <p:nvPr/>
            </p:nvSpPr>
            <p:spPr bwMode="auto">
              <a:xfrm>
                <a:off x="3104"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79" name="Line 2184"/>
              <p:cNvSpPr>
                <a:spLocks noChangeShapeType="1"/>
              </p:cNvSpPr>
              <p:nvPr/>
            </p:nvSpPr>
            <p:spPr bwMode="auto">
              <a:xfrm>
                <a:off x="3123"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80" name="Line 2185"/>
              <p:cNvSpPr>
                <a:spLocks noChangeShapeType="1"/>
              </p:cNvSpPr>
              <p:nvPr/>
            </p:nvSpPr>
            <p:spPr bwMode="auto">
              <a:xfrm>
                <a:off x="3142"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81" name="Line 2186"/>
              <p:cNvSpPr>
                <a:spLocks noChangeShapeType="1"/>
              </p:cNvSpPr>
              <p:nvPr/>
            </p:nvSpPr>
            <p:spPr bwMode="auto">
              <a:xfrm>
                <a:off x="3160"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82" name="Line 2187"/>
              <p:cNvSpPr>
                <a:spLocks noChangeShapeType="1"/>
              </p:cNvSpPr>
              <p:nvPr/>
            </p:nvSpPr>
            <p:spPr bwMode="auto">
              <a:xfrm>
                <a:off x="3179"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83" name="Line 2188"/>
              <p:cNvSpPr>
                <a:spLocks noChangeShapeType="1"/>
              </p:cNvSpPr>
              <p:nvPr/>
            </p:nvSpPr>
            <p:spPr bwMode="auto">
              <a:xfrm>
                <a:off x="3198"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84" name="Line 2189"/>
              <p:cNvSpPr>
                <a:spLocks noChangeShapeType="1"/>
              </p:cNvSpPr>
              <p:nvPr/>
            </p:nvSpPr>
            <p:spPr bwMode="auto">
              <a:xfrm>
                <a:off x="3216"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85" name="Line 2190"/>
              <p:cNvSpPr>
                <a:spLocks noChangeShapeType="1"/>
              </p:cNvSpPr>
              <p:nvPr/>
            </p:nvSpPr>
            <p:spPr bwMode="auto">
              <a:xfrm>
                <a:off x="3235"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86" name="Line 2191"/>
              <p:cNvSpPr>
                <a:spLocks noChangeShapeType="1"/>
              </p:cNvSpPr>
              <p:nvPr/>
            </p:nvSpPr>
            <p:spPr bwMode="auto">
              <a:xfrm>
                <a:off x="3254"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87" name="Line 2192"/>
              <p:cNvSpPr>
                <a:spLocks noChangeShapeType="1"/>
              </p:cNvSpPr>
              <p:nvPr/>
            </p:nvSpPr>
            <p:spPr bwMode="auto">
              <a:xfrm>
                <a:off x="3273"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88" name="Line 2193"/>
              <p:cNvSpPr>
                <a:spLocks noChangeShapeType="1"/>
              </p:cNvSpPr>
              <p:nvPr/>
            </p:nvSpPr>
            <p:spPr bwMode="auto">
              <a:xfrm>
                <a:off x="3291"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89" name="Line 2194"/>
              <p:cNvSpPr>
                <a:spLocks noChangeShapeType="1"/>
              </p:cNvSpPr>
              <p:nvPr/>
            </p:nvSpPr>
            <p:spPr bwMode="auto">
              <a:xfrm>
                <a:off x="3310"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90" name="Line 2195"/>
              <p:cNvSpPr>
                <a:spLocks noChangeShapeType="1"/>
              </p:cNvSpPr>
              <p:nvPr/>
            </p:nvSpPr>
            <p:spPr bwMode="auto">
              <a:xfrm>
                <a:off x="3329"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91" name="Line 2196"/>
              <p:cNvSpPr>
                <a:spLocks noChangeShapeType="1"/>
              </p:cNvSpPr>
              <p:nvPr/>
            </p:nvSpPr>
            <p:spPr bwMode="auto">
              <a:xfrm>
                <a:off x="3347"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92" name="Line 2197"/>
              <p:cNvSpPr>
                <a:spLocks noChangeShapeType="1"/>
              </p:cNvSpPr>
              <p:nvPr/>
            </p:nvSpPr>
            <p:spPr bwMode="auto">
              <a:xfrm>
                <a:off x="3366"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93" name="Line 2198"/>
              <p:cNvSpPr>
                <a:spLocks noChangeShapeType="1"/>
              </p:cNvSpPr>
              <p:nvPr/>
            </p:nvSpPr>
            <p:spPr bwMode="auto">
              <a:xfrm>
                <a:off x="3385"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94" name="Line 2199"/>
              <p:cNvSpPr>
                <a:spLocks noChangeShapeType="1"/>
              </p:cNvSpPr>
              <p:nvPr/>
            </p:nvSpPr>
            <p:spPr bwMode="auto">
              <a:xfrm>
                <a:off x="3403"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95" name="Line 2200"/>
              <p:cNvSpPr>
                <a:spLocks noChangeShapeType="1"/>
              </p:cNvSpPr>
              <p:nvPr/>
            </p:nvSpPr>
            <p:spPr bwMode="auto">
              <a:xfrm>
                <a:off x="3422"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96" name="Line 2201"/>
              <p:cNvSpPr>
                <a:spLocks noChangeShapeType="1"/>
              </p:cNvSpPr>
              <p:nvPr/>
            </p:nvSpPr>
            <p:spPr bwMode="auto">
              <a:xfrm>
                <a:off x="3441"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97" name="Line 2202"/>
              <p:cNvSpPr>
                <a:spLocks noChangeShapeType="1"/>
              </p:cNvSpPr>
              <p:nvPr/>
            </p:nvSpPr>
            <p:spPr bwMode="auto">
              <a:xfrm>
                <a:off x="3460"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98" name="Line 2203"/>
              <p:cNvSpPr>
                <a:spLocks noChangeShapeType="1"/>
              </p:cNvSpPr>
              <p:nvPr/>
            </p:nvSpPr>
            <p:spPr bwMode="auto">
              <a:xfrm>
                <a:off x="3478"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799" name="Line 2204"/>
              <p:cNvSpPr>
                <a:spLocks noChangeShapeType="1"/>
              </p:cNvSpPr>
              <p:nvPr/>
            </p:nvSpPr>
            <p:spPr bwMode="auto">
              <a:xfrm>
                <a:off x="3497"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00" name="Line 2205"/>
              <p:cNvSpPr>
                <a:spLocks noChangeShapeType="1"/>
              </p:cNvSpPr>
              <p:nvPr/>
            </p:nvSpPr>
            <p:spPr bwMode="auto">
              <a:xfrm>
                <a:off x="3516"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01" name="Line 2206"/>
              <p:cNvSpPr>
                <a:spLocks noChangeShapeType="1"/>
              </p:cNvSpPr>
              <p:nvPr/>
            </p:nvSpPr>
            <p:spPr bwMode="auto">
              <a:xfrm>
                <a:off x="3534"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02" name="Line 2207"/>
              <p:cNvSpPr>
                <a:spLocks noChangeShapeType="1"/>
              </p:cNvSpPr>
              <p:nvPr/>
            </p:nvSpPr>
            <p:spPr bwMode="auto">
              <a:xfrm>
                <a:off x="3553"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03" name="Line 2208"/>
              <p:cNvSpPr>
                <a:spLocks noChangeShapeType="1"/>
              </p:cNvSpPr>
              <p:nvPr/>
            </p:nvSpPr>
            <p:spPr bwMode="auto">
              <a:xfrm>
                <a:off x="3572"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04" name="Line 2209"/>
              <p:cNvSpPr>
                <a:spLocks noChangeShapeType="1"/>
              </p:cNvSpPr>
              <p:nvPr/>
            </p:nvSpPr>
            <p:spPr bwMode="auto">
              <a:xfrm>
                <a:off x="3590"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05" name="Line 2210"/>
              <p:cNvSpPr>
                <a:spLocks noChangeShapeType="1"/>
              </p:cNvSpPr>
              <p:nvPr/>
            </p:nvSpPr>
            <p:spPr bwMode="auto">
              <a:xfrm>
                <a:off x="3609"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06" name="Line 2211"/>
              <p:cNvSpPr>
                <a:spLocks noChangeShapeType="1"/>
              </p:cNvSpPr>
              <p:nvPr/>
            </p:nvSpPr>
            <p:spPr bwMode="auto">
              <a:xfrm>
                <a:off x="3628"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07" name="Line 2212"/>
              <p:cNvSpPr>
                <a:spLocks noChangeShapeType="1"/>
              </p:cNvSpPr>
              <p:nvPr/>
            </p:nvSpPr>
            <p:spPr bwMode="auto">
              <a:xfrm>
                <a:off x="3647"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08" name="Line 2213"/>
              <p:cNvSpPr>
                <a:spLocks noChangeShapeType="1"/>
              </p:cNvSpPr>
              <p:nvPr/>
            </p:nvSpPr>
            <p:spPr bwMode="auto">
              <a:xfrm>
                <a:off x="3665"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09" name="Line 2214"/>
              <p:cNvSpPr>
                <a:spLocks noChangeShapeType="1"/>
              </p:cNvSpPr>
              <p:nvPr/>
            </p:nvSpPr>
            <p:spPr bwMode="auto">
              <a:xfrm>
                <a:off x="3684"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10" name="Line 2215"/>
              <p:cNvSpPr>
                <a:spLocks noChangeShapeType="1"/>
              </p:cNvSpPr>
              <p:nvPr/>
            </p:nvSpPr>
            <p:spPr bwMode="auto">
              <a:xfrm>
                <a:off x="3703"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11" name="Line 2216"/>
              <p:cNvSpPr>
                <a:spLocks noChangeShapeType="1"/>
              </p:cNvSpPr>
              <p:nvPr/>
            </p:nvSpPr>
            <p:spPr bwMode="auto">
              <a:xfrm>
                <a:off x="3721"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812" name="Line 2217"/>
              <p:cNvSpPr>
                <a:spLocks noChangeShapeType="1"/>
              </p:cNvSpPr>
              <p:nvPr/>
            </p:nvSpPr>
            <p:spPr bwMode="auto">
              <a:xfrm>
                <a:off x="3740"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42005" name="Group 2218"/>
            <p:cNvGrpSpPr>
              <a:grpSpLocks/>
            </p:cNvGrpSpPr>
            <p:nvPr/>
          </p:nvGrpSpPr>
          <p:grpSpPr bwMode="auto">
            <a:xfrm>
              <a:off x="1159" y="1792"/>
              <a:ext cx="3706" cy="497"/>
              <a:chOff x="1159" y="1792"/>
              <a:chExt cx="3706" cy="497"/>
            </a:xfrm>
          </p:grpSpPr>
          <p:sp>
            <p:nvSpPr>
              <p:cNvPr id="42413" name="Line 2219"/>
              <p:cNvSpPr>
                <a:spLocks noChangeShapeType="1"/>
              </p:cNvSpPr>
              <p:nvPr/>
            </p:nvSpPr>
            <p:spPr bwMode="auto">
              <a:xfrm>
                <a:off x="3759"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14" name="Line 2220"/>
              <p:cNvSpPr>
                <a:spLocks noChangeShapeType="1"/>
              </p:cNvSpPr>
              <p:nvPr/>
            </p:nvSpPr>
            <p:spPr bwMode="auto">
              <a:xfrm>
                <a:off x="3777"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15" name="Line 2221"/>
              <p:cNvSpPr>
                <a:spLocks noChangeShapeType="1"/>
              </p:cNvSpPr>
              <p:nvPr/>
            </p:nvSpPr>
            <p:spPr bwMode="auto">
              <a:xfrm>
                <a:off x="3796"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16" name="Line 2222"/>
              <p:cNvSpPr>
                <a:spLocks noChangeShapeType="1"/>
              </p:cNvSpPr>
              <p:nvPr/>
            </p:nvSpPr>
            <p:spPr bwMode="auto">
              <a:xfrm>
                <a:off x="3815"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17" name="Line 2223"/>
              <p:cNvSpPr>
                <a:spLocks noChangeShapeType="1"/>
              </p:cNvSpPr>
              <p:nvPr/>
            </p:nvSpPr>
            <p:spPr bwMode="auto">
              <a:xfrm>
                <a:off x="3834"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18" name="Line 2224"/>
              <p:cNvSpPr>
                <a:spLocks noChangeShapeType="1"/>
              </p:cNvSpPr>
              <p:nvPr/>
            </p:nvSpPr>
            <p:spPr bwMode="auto">
              <a:xfrm>
                <a:off x="3852"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19" name="Line 2225"/>
              <p:cNvSpPr>
                <a:spLocks noChangeShapeType="1"/>
              </p:cNvSpPr>
              <p:nvPr/>
            </p:nvSpPr>
            <p:spPr bwMode="auto">
              <a:xfrm>
                <a:off x="3871"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20" name="Line 2226"/>
              <p:cNvSpPr>
                <a:spLocks noChangeShapeType="1"/>
              </p:cNvSpPr>
              <p:nvPr/>
            </p:nvSpPr>
            <p:spPr bwMode="auto">
              <a:xfrm>
                <a:off x="3890"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21" name="Line 2227"/>
              <p:cNvSpPr>
                <a:spLocks noChangeShapeType="1"/>
              </p:cNvSpPr>
              <p:nvPr/>
            </p:nvSpPr>
            <p:spPr bwMode="auto">
              <a:xfrm>
                <a:off x="3908"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22" name="Line 2228"/>
              <p:cNvSpPr>
                <a:spLocks noChangeShapeType="1"/>
              </p:cNvSpPr>
              <p:nvPr/>
            </p:nvSpPr>
            <p:spPr bwMode="auto">
              <a:xfrm>
                <a:off x="3927"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23" name="Line 2229"/>
              <p:cNvSpPr>
                <a:spLocks noChangeShapeType="1"/>
              </p:cNvSpPr>
              <p:nvPr/>
            </p:nvSpPr>
            <p:spPr bwMode="auto">
              <a:xfrm>
                <a:off x="3946"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24" name="Line 2230"/>
              <p:cNvSpPr>
                <a:spLocks noChangeShapeType="1"/>
              </p:cNvSpPr>
              <p:nvPr/>
            </p:nvSpPr>
            <p:spPr bwMode="auto">
              <a:xfrm>
                <a:off x="3964"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25" name="Line 2231"/>
              <p:cNvSpPr>
                <a:spLocks noChangeShapeType="1"/>
              </p:cNvSpPr>
              <p:nvPr/>
            </p:nvSpPr>
            <p:spPr bwMode="auto">
              <a:xfrm>
                <a:off x="3983"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26" name="Line 2232"/>
              <p:cNvSpPr>
                <a:spLocks noChangeShapeType="1"/>
              </p:cNvSpPr>
              <p:nvPr/>
            </p:nvSpPr>
            <p:spPr bwMode="auto">
              <a:xfrm>
                <a:off x="4002"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27" name="Line 2233"/>
              <p:cNvSpPr>
                <a:spLocks noChangeShapeType="1"/>
              </p:cNvSpPr>
              <p:nvPr/>
            </p:nvSpPr>
            <p:spPr bwMode="auto">
              <a:xfrm>
                <a:off x="4021"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28" name="Line 2234"/>
              <p:cNvSpPr>
                <a:spLocks noChangeShapeType="1"/>
              </p:cNvSpPr>
              <p:nvPr/>
            </p:nvSpPr>
            <p:spPr bwMode="auto">
              <a:xfrm>
                <a:off x="4039"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29" name="Line 2235"/>
              <p:cNvSpPr>
                <a:spLocks noChangeShapeType="1"/>
              </p:cNvSpPr>
              <p:nvPr/>
            </p:nvSpPr>
            <p:spPr bwMode="auto">
              <a:xfrm>
                <a:off x="4058"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30" name="Line 2236"/>
              <p:cNvSpPr>
                <a:spLocks noChangeShapeType="1"/>
              </p:cNvSpPr>
              <p:nvPr/>
            </p:nvSpPr>
            <p:spPr bwMode="auto">
              <a:xfrm>
                <a:off x="4077"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31" name="Line 2237"/>
              <p:cNvSpPr>
                <a:spLocks noChangeShapeType="1"/>
              </p:cNvSpPr>
              <p:nvPr/>
            </p:nvSpPr>
            <p:spPr bwMode="auto">
              <a:xfrm>
                <a:off x="4095"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32" name="Line 2238"/>
              <p:cNvSpPr>
                <a:spLocks noChangeShapeType="1"/>
              </p:cNvSpPr>
              <p:nvPr/>
            </p:nvSpPr>
            <p:spPr bwMode="auto">
              <a:xfrm>
                <a:off x="4114"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33" name="Line 2239"/>
              <p:cNvSpPr>
                <a:spLocks noChangeShapeType="1"/>
              </p:cNvSpPr>
              <p:nvPr/>
            </p:nvSpPr>
            <p:spPr bwMode="auto">
              <a:xfrm>
                <a:off x="4133"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34" name="Line 2240"/>
              <p:cNvSpPr>
                <a:spLocks noChangeShapeType="1"/>
              </p:cNvSpPr>
              <p:nvPr/>
            </p:nvSpPr>
            <p:spPr bwMode="auto">
              <a:xfrm>
                <a:off x="4151"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35" name="Line 2241"/>
              <p:cNvSpPr>
                <a:spLocks noChangeShapeType="1"/>
              </p:cNvSpPr>
              <p:nvPr/>
            </p:nvSpPr>
            <p:spPr bwMode="auto">
              <a:xfrm>
                <a:off x="4170"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36" name="Line 2242"/>
              <p:cNvSpPr>
                <a:spLocks noChangeShapeType="1"/>
              </p:cNvSpPr>
              <p:nvPr/>
            </p:nvSpPr>
            <p:spPr bwMode="auto">
              <a:xfrm>
                <a:off x="4189"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37" name="Line 2243"/>
              <p:cNvSpPr>
                <a:spLocks noChangeShapeType="1"/>
              </p:cNvSpPr>
              <p:nvPr/>
            </p:nvSpPr>
            <p:spPr bwMode="auto">
              <a:xfrm>
                <a:off x="4208"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38" name="Line 2244"/>
              <p:cNvSpPr>
                <a:spLocks noChangeShapeType="1"/>
              </p:cNvSpPr>
              <p:nvPr/>
            </p:nvSpPr>
            <p:spPr bwMode="auto">
              <a:xfrm>
                <a:off x="4226"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39" name="Line 2245"/>
              <p:cNvSpPr>
                <a:spLocks noChangeShapeType="1"/>
              </p:cNvSpPr>
              <p:nvPr/>
            </p:nvSpPr>
            <p:spPr bwMode="auto">
              <a:xfrm>
                <a:off x="4245"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40" name="Line 2246"/>
              <p:cNvSpPr>
                <a:spLocks noChangeShapeType="1"/>
              </p:cNvSpPr>
              <p:nvPr/>
            </p:nvSpPr>
            <p:spPr bwMode="auto">
              <a:xfrm>
                <a:off x="4264"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41" name="Line 2247"/>
              <p:cNvSpPr>
                <a:spLocks noChangeShapeType="1"/>
              </p:cNvSpPr>
              <p:nvPr/>
            </p:nvSpPr>
            <p:spPr bwMode="auto">
              <a:xfrm>
                <a:off x="4282"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42" name="Line 2248"/>
              <p:cNvSpPr>
                <a:spLocks noChangeShapeType="1"/>
              </p:cNvSpPr>
              <p:nvPr/>
            </p:nvSpPr>
            <p:spPr bwMode="auto">
              <a:xfrm>
                <a:off x="4301"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43" name="Line 2249"/>
              <p:cNvSpPr>
                <a:spLocks noChangeShapeType="1"/>
              </p:cNvSpPr>
              <p:nvPr/>
            </p:nvSpPr>
            <p:spPr bwMode="auto">
              <a:xfrm>
                <a:off x="4320"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44" name="Line 2250"/>
              <p:cNvSpPr>
                <a:spLocks noChangeShapeType="1"/>
              </p:cNvSpPr>
              <p:nvPr/>
            </p:nvSpPr>
            <p:spPr bwMode="auto">
              <a:xfrm>
                <a:off x="4338"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45" name="Line 2251"/>
              <p:cNvSpPr>
                <a:spLocks noChangeShapeType="1"/>
              </p:cNvSpPr>
              <p:nvPr/>
            </p:nvSpPr>
            <p:spPr bwMode="auto">
              <a:xfrm>
                <a:off x="4357"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46" name="Line 2252"/>
              <p:cNvSpPr>
                <a:spLocks noChangeShapeType="1"/>
              </p:cNvSpPr>
              <p:nvPr/>
            </p:nvSpPr>
            <p:spPr bwMode="auto">
              <a:xfrm>
                <a:off x="4376"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47" name="Line 2253"/>
              <p:cNvSpPr>
                <a:spLocks noChangeShapeType="1"/>
              </p:cNvSpPr>
              <p:nvPr/>
            </p:nvSpPr>
            <p:spPr bwMode="auto">
              <a:xfrm>
                <a:off x="4395"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48" name="Line 2254"/>
              <p:cNvSpPr>
                <a:spLocks noChangeShapeType="1"/>
              </p:cNvSpPr>
              <p:nvPr/>
            </p:nvSpPr>
            <p:spPr bwMode="auto">
              <a:xfrm>
                <a:off x="4413"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49" name="Line 2255"/>
              <p:cNvSpPr>
                <a:spLocks noChangeShapeType="1"/>
              </p:cNvSpPr>
              <p:nvPr/>
            </p:nvSpPr>
            <p:spPr bwMode="auto">
              <a:xfrm>
                <a:off x="4432"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50" name="Line 2256"/>
              <p:cNvSpPr>
                <a:spLocks noChangeShapeType="1"/>
              </p:cNvSpPr>
              <p:nvPr/>
            </p:nvSpPr>
            <p:spPr bwMode="auto">
              <a:xfrm>
                <a:off x="4451"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51" name="Line 2257"/>
              <p:cNvSpPr>
                <a:spLocks noChangeShapeType="1"/>
              </p:cNvSpPr>
              <p:nvPr/>
            </p:nvSpPr>
            <p:spPr bwMode="auto">
              <a:xfrm>
                <a:off x="4469"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52" name="Line 2258"/>
              <p:cNvSpPr>
                <a:spLocks noChangeShapeType="1"/>
              </p:cNvSpPr>
              <p:nvPr/>
            </p:nvSpPr>
            <p:spPr bwMode="auto">
              <a:xfrm>
                <a:off x="4488"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53" name="Line 2259"/>
              <p:cNvSpPr>
                <a:spLocks noChangeShapeType="1"/>
              </p:cNvSpPr>
              <p:nvPr/>
            </p:nvSpPr>
            <p:spPr bwMode="auto">
              <a:xfrm>
                <a:off x="4507"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54" name="Line 2260"/>
              <p:cNvSpPr>
                <a:spLocks noChangeShapeType="1"/>
              </p:cNvSpPr>
              <p:nvPr/>
            </p:nvSpPr>
            <p:spPr bwMode="auto">
              <a:xfrm>
                <a:off x="4525"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55" name="Line 2261"/>
              <p:cNvSpPr>
                <a:spLocks noChangeShapeType="1"/>
              </p:cNvSpPr>
              <p:nvPr/>
            </p:nvSpPr>
            <p:spPr bwMode="auto">
              <a:xfrm>
                <a:off x="4544"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56" name="Line 2262"/>
              <p:cNvSpPr>
                <a:spLocks noChangeShapeType="1"/>
              </p:cNvSpPr>
              <p:nvPr/>
            </p:nvSpPr>
            <p:spPr bwMode="auto">
              <a:xfrm>
                <a:off x="4563"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57" name="Line 2263"/>
              <p:cNvSpPr>
                <a:spLocks noChangeShapeType="1"/>
              </p:cNvSpPr>
              <p:nvPr/>
            </p:nvSpPr>
            <p:spPr bwMode="auto">
              <a:xfrm>
                <a:off x="4582"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58" name="Line 2264"/>
              <p:cNvSpPr>
                <a:spLocks noChangeShapeType="1"/>
              </p:cNvSpPr>
              <p:nvPr/>
            </p:nvSpPr>
            <p:spPr bwMode="auto">
              <a:xfrm>
                <a:off x="4600"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59" name="Line 2265"/>
              <p:cNvSpPr>
                <a:spLocks noChangeShapeType="1"/>
              </p:cNvSpPr>
              <p:nvPr/>
            </p:nvSpPr>
            <p:spPr bwMode="auto">
              <a:xfrm>
                <a:off x="4619"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60" name="Line 2266"/>
              <p:cNvSpPr>
                <a:spLocks noChangeShapeType="1"/>
              </p:cNvSpPr>
              <p:nvPr/>
            </p:nvSpPr>
            <p:spPr bwMode="auto">
              <a:xfrm>
                <a:off x="4638"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61" name="Line 2267"/>
              <p:cNvSpPr>
                <a:spLocks noChangeShapeType="1"/>
              </p:cNvSpPr>
              <p:nvPr/>
            </p:nvSpPr>
            <p:spPr bwMode="auto">
              <a:xfrm>
                <a:off x="4656"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62" name="Line 2268"/>
              <p:cNvSpPr>
                <a:spLocks noChangeShapeType="1"/>
              </p:cNvSpPr>
              <p:nvPr/>
            </p:nvSpPr>
            <p:spPr bwMode="auto">
              <a:xfrm>
                <a:off x="4675"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63" name="Line 2269"/>
              <p:cNvSpPr>
                <a:spLocks noChangeShapeType="1"/>
              </p:cNvSpPr>
              <p:nvPr/>
            </p:nvSpPr>
            <p:spPr bwMode="auto">
              <a:xfrm>
                <a:off x="4694"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64" name="Line 2270"/>
              <p:cNvSpPr>
                <a:spLocks noChangeShapeType="1"/>
              </p:cNvSpPr>
              <p:nvPr/>
            </p:nvSpPr>
            <p:spPr bwMode="auto">
              <a:xfrm>
                <a:off x="4712"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65" name="Line 2271"/>
              <p:cNvSpPr>
                <a:spLocks noChangeShapeType="1"/>
              </p:cNvSpPr>
              <p:nvPr/>
            </p:nvSpPr>
            <p:spPr bwMode="auto">
              <a:xfrm>
                <a:off x="4731"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66" name="Line 2272"/>
              <p:cNvSpPr>
                <a:spLocks noChangeShapeType="1"/>
              </p:cNvSpPr>
              <p:nvPr/>
            </p:nvSpPr>
            <p:spPr bwMode="auto">
              <a:xfrm>
                <a:off x="4750"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67" name="Line 2273"/>
              <p:cNvSpPr>
                <a:spLocks noChangeShapeType="1"/>
              </p:cNvSpPr>
              <p:nvPr/>
            </p:nvSpPr>
            <p:spPr bwMode="auto">
              <a:xfrm>
                <a:off x="4769"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68" name="Line 2274"/>
              <p:cNvSpPr>
                <a:spLocks noChangeShapeType="1"/>
              </p:cNvSpPr>
              <p:nvPr/>
            </p:nvSpPr>
            <p:spPr bwMode="auto">
              <a:xfrm>
                <a:off x="4787"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69" name="Line 2275"/>
              <p:cNvSpPr>
                <a:spLocks noChangeShapeType="1"/>
              </p:cNvSpPr>
              <p:nvPr/>
            </p:nvSpPr>
            <p:spPr bwMode="auto">
              <a:xfrm>
                <a:off x="4806"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70" name="Line 2276"/>
              <p:cNvSpPr>
                <a:spLocks noChangeShapeType="1"/>
              </p:cNvSpPr>
              <p:nvPr/>
            </p:nvSpPr>
            <p:spPr bwMode="auto">
              <a:xfrm>
                <a:off x="4825"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71" name="Line 2277"/>
              <p:cNvSpPr>
                <a:spLocks noChangeShapeType="1"/>
              </p:cNvSpPr>
              <p:nvPr/>
            </p:nvSpPr>
            <p:spPr bwMode="auto">
              <a:xfrm>
                <a:off x="4843" y="2288"/>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72" name="Line 2278"/>
              <p:cNvSpPr>
                <a:spLocks noChangeShapeType="1"/>
              </p:cNvSpPr>
              <p:nvPr/>
            </p:nvSpPr>
            <p:spPr bwMode="auto">
              <a:xfrm>
                <a:off x="4862" y="2288"/>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73" name="Line 2279"/>
              <p:cNvSpPr>
                <a:spLocks noChangeShapeType="1"/>
              </p:cNvSpPr>
              <p:nvPr/>
            </p:nvSpPr>
            <p:spPr bwMode="auto">
              <a:xfrm>
                <a:off x="1159"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74" name="Line 2280"/>
              <p:cNvSpPr>
                <a:spLocks noChangeShapeType="1"/>
              </p:cNvSpPr>
              <p:nvPr/>
            </p:nvSpPr>
            <p:spPr bwMode="auto">
              <a:xfrm>
                <a:off x="1178"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75" name="Line 2281"/>
              <p:cNvSpPr>
                <a:spLocks noChangeShapeType="1"/>
              </p:cNvSpPr>
              <p:nvPr/>
            </p:nvSpPr>
            <p:spPr bwMode="auto">
              <a:xfrm>
                <a:off x="1197"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76" name="Line 2282"/>
              <p:cNvSpPr>
                <a:spLocks noChangeShapeType="1"/>
              </p:cNvSpPr>
              <p:nvPr/>
            </p:nvSpPr>
            <p:spPr bwMode="auto">
              <a:xfrm>
                <a:off x="1216"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77" name="Line 2283"/>
              <p:cNvSpPr>
                <a:spLocks noChangeShapeType="1"/>
              </p:cNvSpPr>
              <p:nvPr/>
            </p:nvSpPr>
            <p:spPr bwMode="auto">
              <a:xfrm>
                <a:off x="1234"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78" name="Line 2284"/>
              <p:cNvSpPr>
                <a:spLocks noChangeShapeType="1"/>
              </p:cNvSpPr>
              <p:nvPr/>
            </p:nvSpPr>
            <p:spPr bwMode="auto">
              <a:xfrm>
                <a:off x="1253"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79" name="Line 2285"/>
              <p:cNvSpPr>
                <a:spLocks noChangeShapeType="1"/>
              </p:cNvSpPr>
              <p:nvPr/>
            </p:nvSpPr>
            <p:spPr bwMode="auto">
              <a:xfrm>
                <a:off x="1272"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80" name="Line 2286"/>
              <p:cNvSpPr>
                <a:spLocks noChangeShapeType="1"/>
              </p:cNvSpPr>
              <p:nvPr/>
            </p:nvSpPr>
            <p:spPr bwMode="auto">
              <a:xfrm>
                <a:off x="1290"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81" name="Line 2287"/>
              <p:cNvSpPr>
                <a:spLocks noChangeShapeType="1"/>
              </p:cNvSpPr>
              <p:nvPr/>
            </p:nvSpPr>
            <p:spPr bwMode="auto">
              <a:xfrm>
                <a:off x="1309"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82" name="Line 2288"/>
              <p:cNvSpPr>
                <a:spLocks noChangeShapeType="1"/>
              </p:cNvSpPr>
              <p:nvPr/>
            </p:nvSpPr>
            <p:spPr bwMode="auto">
              <a:xfrm>
                <a:off x="1328"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83" name="Line 2289"/>
              <p:cNvSpPr>
                <a:spLocks noChangeShapeType="1"/>
              </p:cNvSpPr>
              <p:nvPr/>
            </p:nvSpPr>
            <p:spPr bwMode="auto">
              <a:xfrm>
                <a:off x="1346"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84" name="Line 2290"/>
              <p:cNvSpPr>
                <a:spLocks noChangeShapeType="1"/>
              </p:cNvSpPr>
              <p:nvPr/>
            </p:nvSpPr>
            <p:spPr bwMode="auto">
              <a:xfrm>
                <a:off x="1365"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85" name="Line 2291"/>
              <p:cNvSpPr>
                <a:spLocks noChangeShapeType="1"/>
              </p:cNvSpPr>
              <p:nvPr/>
            </p:nvSpPr>
            <p:spPr bwMode="auto">
              <a:xfrm>
                <a:off x="1384"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86" name="Line 2292"/>
              <p:cNvSpPr>
                <a:spLocks noChangeShapeType="1"/>
              </p:cNvSpPr>
              <p:nvPr/>
            </p:nvSpPr>
            <p:spPr bwMode="auto">
              <a:xfrm>
                <a:off x="1403"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87" name="Line 2293"/>
              <p:cNvSpPr>
                <a:spLocks noChangeShapeType="1"/>
              </p:cNvSpPr>
              <p:nvPr/>
            </p:nvSpPr>
            <p:spPr bwMode="auto">
              <a:xfrm>
                <a:off x="1421"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88" name="Line 2294"/>
              <p:cNvSpPr>
                <a:spLocks noChangeShapeType="1"/>
              </p:cNvSpPr>
              <p:nvPr/>
            </p:nvSpPr>
            <p:spPr bwMode="auto">
              <a:xfrm>
                <a:off x="1440"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89" name="Line 2295"/>
              <p:cNvSpPr>
                <a:spLocks noChangeShapeType="1"/>
              </p:cNvSpPr>
              <p:nvPr/>
            </p:nvSpPr>
            <p:spPr bwMode="auto">
              <a:xfrm>
                <a:off x="1459"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90" name="Line 2296"/>
              <p:cNvSpPr>
                <a:spLocks noChangeShapeType="1"/>
              </p:cNvSpPr>
              <p:nvPr/>
            </p:nvSpPr>
            <p:spPr bwMode="auto">
              <a:xfrm>
                <a:off x="1477"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91" name="Line 2297"/>
              <p:cNvSpPr>
                <a:spLocks noChangeShapeType="1"/>
              </p:cNvSpPr>
              <p:nvPr/>
            </p:nvSpPr>
            <p:spPr bwMode="auto">
              <a:xfrm>
                <a:off x="1496"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92" name="Line 2298"/>
              <p:cNvSpPr>
                <a:spLocks noChangeShapeType="1"/>
              </p:cNvSpPr>
              <p:nvPr/>
            </p:nvSpPr>
            <p:spPr bwMode="auto">
              <a:xfrm>
                <a:off x="1515"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93" name="Line 2299"/>
              <p:cNvSpPr>
                <a:spLocks noChangeShapeType="1"/>
              </p:cNvSpPr>
              <p:nvPr/>
            </p:nvSpPr>
            <p:spPr bwMode="auto">
              <a:xfrm>
                <a:off x="1533"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94" name="Line 2300"/>
              <p:cNvSpPr>
                <a:spLocks noChangeShapeType="1"/>
              </p:cNvSpPr>
              <p:nvPr/>
            </p:nvSpPr>
            <p:spPr bwMode="auto">
              <a:xfrm>
                <a:off x="1552"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95" name="Line 2301"/>
              <p:cNvSpPr>
                <a:spLocks noChangeShapeType="1"/>
              </p:cNvSpPr>
              <p:nvPr/>
            </p:nvSpPr>
            <p:spPr bwMode="auto">
              <a:xfrm>
                <a:off x="1571"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96" name="Line 2302"/>
              <p:cNvSpPr>
                <a:spLocks noChangeShapeType="1"/>
              </p:cNvSpPr>
              <p:nvPr/>
            </p:nvSpPr>
            <p:spPr bwMode="auto">
              <a:xfrm>
                <a:off x="1590"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97" name="Line 2303"/>
              <p:cNvSpPr>
                <a:spLocks noChangeShapeType="1"/>
              </p:cNvSpPr>
              <p:nvPr/>
            </p:nvSpPr>
            <p:spPr bwMode="auto">
              <a:xfrm>
                <a:off x="1608"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98" name="Line 2304"/>
              <p:cNvSpPr>
                <a:spLocks noChangeShapeType="1"/>
              </p:cNvSpPr>
              <p:nvPr/>
            </p:nvSpPr>
            <p:spPr bwMode="auto">
              <a:xfrm>
                <a:off x="1627"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99" name="Line 2305"/>
              <p:cNvSpPr>
                <a:spLocks noChangeShapeType="1"/>
              </p:cNvSpPr>
              <p:nvPr/>
            </p:nvSpPr>
            <p:spPr bwMode="auto">
              <a:xfrm>
                <a:off x="1646"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00" name="Line 2306"/>
              <p:cNvSpPr>
                <a:spLocks noChangeShapeType="1"/>
              </p:cNvSpPr>
              <p:nvPr/>
            </p:nvSpPr>
            <p:spPr bwMode="auto">
              <a:xfrm>
                <a:off x="1664"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01" name="Line 2307"/>
              <p:cNvSpPr>
                <a:spLocks noChangeShapeType="1"/>
              </p:cNvSpPr>
              <p:nvPr/>
            </p:nvSpPr>
            <p:spPr bwMode="auto">
              <a:xfrm>
                <a:off x="1683"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02" name="Line 2308"/>
              <p:cNvSpPr>
                <a:spLocks noChangeShapeType="1"/>
              </p:cNvSpPr>
              <p:nvPr/>
            </p:nvSpPr>
            <p:spPr bwMode="auto">
              <a:xfrm>
                <a:off x="1702"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03" name="Line 2309"/>
              <p:cNvSpPr>
                <a:spLocks noChangeShapeType="1"/>
              </p:cNvSpPr>
              <p:nvPr/>
            </p:nvSpPr>
            <p:spPr bwMode="auto">
              <a:xfrm>
                <a:off x="1720"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04" name="Line 2310"/>
              <p:cNvSpPr>
                <a:spLocks noChangeShapeType="1"/>
              </p:cNvSpPr>
              <p:nvPr/>
            </p:nvSpPr>
            <p:spPr bwMode="auto">
              <a:xfrm>
                <a:off x="1739"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05" name="Line 2311"/>
              <p:cNvSpPr>
                <a:spLocks noChangeShapeType="1"/>
              </p:cNvSpPr>
              <p:nvPr/>
            </p:nvSpPr>
            <p:spPr bwMode="auto">
              <a:xfrm>
                <a:off x="1758"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06" name="Line 2312"/>
              <p:cNvSpPr>
                <a:spLocks noChangeShapeType="1"/>
              </p:cNvSpPr>
              <p:nvPr/>
            </p:nvSpPr>
            <p:spPr bwMode="auto">
              <a:xfrm>
                <a:off x="1777"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07" name="Line 2313"/>
              <p:cNvSpPr>
                <a:spLocks noChangeShapeType="1"/>
              </p:cNvSpPr>
              <p:nvPr/>
            </p:nvSpPr>
            <p:spPr bwMode="auto">
              <a:xfrm>
                <a:off x="1795"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08" name="Line 2314"/>
              <p:cNvSpPr>
                <a:spLocks noChangeShapeType="1"/>
              </p:cNvSpPr>
              <p:nvPr/>
            </p:nvSpPr>
            <p:spPr bwMode="auto">
              <a:xfrm>
                <a:off x="1814"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09" name="Line 2315"/>
              <p:cNvSpPr>
                <a:spLocks noChangeShapeType="1"/>
              </p:cNvSpPr>
              <p:nvPr/>
            </p:nvSpPr>
            <p:spPr bwMode="auto">
              <a:xfrm>
                <a:off x="1833"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10" name="Line 2316"/>
              <p:cNvSpPr>
                <a:spLocks noChangeShapeType="1"/>
              </p:cNvSpPr>
              <p:nvPr/>
            </p:nvSpPr>
            <p:spPr bwMode="auto">
              <a:xfrm>
                <a:off x="1851"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11" name="Line 2317"/>
              <p:cNvSpPr>
                <a:spLocks noChangeShapeType="1"/>
              </p:cNvSpPr>
              <p:nvPr/>
            </p:nvSpPr>
            <p:spPr bwMode="auto">
              <a:xfrm>
                <a:off x="1870"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12" name="Line 2318"/>
              <p:cNvSpPr>
                <a:spLocks noChangeShapeType="1"/>
              </p:cNvSpPr>
              <p:nvPr/>
            </p:nvSpPr>
            <p:spPr bwMode="auto">
              <a:xfrm>
                <a:off x="1889"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13" name="Line 2319"/>
              <p:cNvSpPr>
                <a:spLocks noChangeShapeType="1"/>
              </p:cNvSpPr>
              <p:nvPr/>
            </p:nvSpPr>
            <p:spPr bwMode="auto">
              <a:xfrm>
                <a:off x="1907"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14" name="Line 2320"/>
              <p:cNvSpPr>
                <a:spLocks noChangeShapeType="1"/>
              </p:cNvSpPr>
              <p:nvPr/>
            </p:nvSpPr>
            <p:spPr bwMode="auto">
              <a:xfrm>
                <a:off x="1926"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15" name="Line 2321"/>
              <p:cNvSpPr>
                <a:spLocks noChangeShapeType="1"/>
              </p:cNvSpPr>
              <p:nvPr/>
            </p:nvSpPr>
            <p:spPr bwMode="auto">
              <a:xfrm>
                <a:off x="1945"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16" name="Line 2322"/>
              <p:cNvSpPr>
                <a:spLocks noChangeShapeType="1"/>
              </p:cNvSpPr>
              <p:nvPr/>
            </p:nvSpPr>
            <p:spPr bwMode="auto">
              <a:xfrm>
                <a:off x="1964"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17" name="Line 2323"/>
              <p:cNvSpPr>
                <a:spLocks noChangeShapeType="1"/>
              </p:cNvSpPr>
              <p:nvPr/>
            </p:nvSpPr>
            <p:spPr bwMode="auto">
              <a:xfrm>
                <a:off x="1982"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18" name="Line 2324"/>
              <p:cNvSpPr>
                <a:spLocks noChangeShapeType="1"/>
              </p:cNvSpPr>
              <p:nvPr/>
            </p:nvSpPr>
            <p:spPr bwMode="auto">
              <a:xfrm>
                <a:off x="2001"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19" name="Line 2325"/>
              <p:cNvSpPr>
                <a:spLocks noChangeShapeType="1"/>
              </p:cNvSpPr>
              <p:nvPr/>
            </p:nvSpPr>
            <p:spPr bwMode="auto">
              <a:xfrm>
                <a:off x="2020"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20" name="Line 2326"/>
              <p:cNvSpPr>
                <a:spLocks noChangeShapeType="1"/>
              </p:cNvSpPr>
              <p:nvPr/>
            </p:nvSpPr>
            <p:spPr bwMode="auto">
              <a:xfrm>
                <a:off x="2038"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21" name="Line 2327"/>
              <p:cNvSpPr>
                <a:spLocks noChangeShapeType="1"/>
              </p:cNvSpPr>
              <p:nvPr/>
            </p:nvSpPr>
            <p:spPr bwMode="auto">
              <a:xfrm>
                <a:off x="2057"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22" name="Line 2328"/>
              <p:cNvSpPr>
                <a:spLocks noChangeShapeType="1"/>
              </p:cNvSpPr>
              <p:nvPr/>
            </p:nvSpPr>
            <p:spPr bwMode="auto">
              <a:xfrm>
                <a:off x="2076"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23" name="Line 2329"/>
              <p:cNvSpPr>
                <a:spLocks noChangeShapeType="1"/>
              </p:cNvSpPr>
              <p:nvPr/>
            </p:nvSpPr>
            <p:spPr bwMode="auto">
              <a:xfrm>
                <a:off x="2094"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24" name="Line 2330"/>
              <p:cNvSpPr>
                <a:spLocks noChangeShapeType="1"/>
              </p:cNvSpPr>
              <p:nvPr/>
            </p:nvSpPr>
            <p:spPr bwMode="auto">
              <a:xfrm>
                <a:off x="2113"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25" name="Line 2331"/>
              <p:cNvSpPr>
                <a:spLocks noChangeShapeType="1"/>
              </p:cNvSpPr>
              <p:nvPr/>
            </p:nvSpPr>
            <p:spPr bwMode="auto">
              <a:xfrm>
                <a:off x="2132"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26" name="Line 2332"/>
              <p:cNvSpPr>
                <a:spLocks noChangeShapeType="1"/>
              </p:cNvSpPr>
              <p:nvPr/>
            </p:nvSpPr>
            <p:spPr bwMode="auto">
              <a:xfrm>
                <a:off x="2151"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27" name="Line 2333"/>
              <p:cNvSpPr>
                <a:spLocks noChangeShapeType="1"/>
              </p:cNvSpPr>
              <p:nvPr/>
            </p:nvSpPr>
            <p:spPr bwMode="auto">
              <a:xfrm>
                <a:off x="2169"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28" name="Line 2334"/>
              <p:cNvSpPr>
                <a:spLocks noChangeShapeType="1"/>
              </p:cNvSpPr>
              <p:nvPr/>
            </p:nvSpPr>
            <p:spPr bwMode="auto">
              <a:xfrm>
                <a:off x="2188"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29" name="Line 2335"/>
              <p:cNvSpPr>
                <a:spLocks noChangeShapeType="1"/>
              </p:cNvSpPr>
              <p:nvPr/>
            </p:nvSpPr>
            <p:spPr bwMode="auto">
              <a:xfrm>
                <a:off x="2207"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30" name="Line 2336"/>
              <p:cNvSpPr>
                <a:spLocks noChangeShapeType="1"/>
              </p:cNvSpPr>
              <p:nvPr/>
            </p:nvSpPr>
            <p:spPr bwMode="auto">
              <a:xfrm>
                <a:off x="2225"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31" name="Line 2337"/>
              <p:cNvSpPr>
                <a:spLocks noChangeShapeType="1"/>
              </p:cNvSpPr>
              <p:nvPr/>
            </p:nvSpPr>
            <p:spPr bwMode="auto">
              <a:xfrm>
                <a:off x="2244"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32" name="Line 2338"/>
              <p:cNvSpPr>
                <a:spLocks noChangeShapeType="1"/>
              </p:cNvSpPr>
              <p:nvPr/>
            </p:nvSpPr>
            <p:spPr bwMode="auto">
              <a:xfrm>
                <a:off x="2263"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33" name="Line 2339"/>
              <p:cNvSpPr>
                <a:spLocks noChangeShapeType="1"/>
              </p:cNvSpPr>
              <p:nvPr/>
            </p:nvSpPr>
            <p:spPr bwMode="auto">
              <a:xfrm>
                <a:off x="2281"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34" name="Line 2340"/>
              <p:cNvSpPr>
                <a:spLocks noChangeShapeType="1"/>
              </p:cNvSpPr>
              <p:nvPr/>
            </p:nvSpPr>
            <p:spPr bwMode="auto">
              <a:xfrm>
                <a:off x="2300"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35" name="Line 2341"/>
              <p:cNvSpPr>
                <a:spLocks noChangeShapeType="1"/>
              </p:cNvSpPr>
              <p:nvPr/>
            </p:nvSpPr>
            <p:spPr bwMode="auto">
              <a:xfrm>
                <a:off x="2319"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36" name="Line 2342"/>
              <p:cNvSpPr>
                <a:spLocks noChangeShapeType="1"/>
              </p:cNvSpPr>
              <p:nvPr/>
            </p:nvSpPr>
            <p:spPr bwMode="auto">
              <a:xfrm>
                <a:off x="2338"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37" name="Line 2343"/>
              <p:cNvSpPr>
                <a:spLocks noChangeShapeType="1"/>
              </p:cNvSpPr>
              <p:nvPr/>
            </p:nvSpPr>
            <p:spPr bwMode="auto">
              <a:xfrm>
                <a:off x="2356"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38" name="Line 2344"/>
              <p:cNvSpPr>
                <a:spLocks noChangeShapeType="1"/>
              </p:cNvSpPr>
              <p:nvPr/>
            </p:nvSpPr>
            <p:spPr bwMode="auto">
              <a:xfrm>
                <a:off x="2375"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39" name="Line 2345"/>
              <p:cNvSpPr>
                <a:spLocks noChangeShapeType="1"/>
              </p:cNvSpPr>
              <p:nvPr/>
            </p:nvSpPr>
            <p:spPr bwMode="auto">
              <a:xfrm>
                <a:off x="2394"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40" name="Line 2346"/>
              <p:cNvSpPr>
                <a:spLocks noChangeShapeType="1"/>
              </p:cNvSpPr>
              <p:nvPr/>
            </p:nvSpPr>
            <p:spPr bwMode="auto">
              <a:xfrm>
                <a:off x="2412"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41" name="Line 2347"/>
              <p:cNvSpPr>
                <a:spLocks noChangeShapeType="1"/>
              </p:cNvSpPr>
              <p:nvPr/>
            </p:nvSpPr>
            <p:spPr bwMode="auto">
              <a:xfrm>
                <a:off x="2431"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42" name="Line 2348"/>
              <p:cNvSpPr>
                <a:spLocks noChangeShapeType="1"/>
              </p:cNvSpPr>
              <p:nvPr/>
            </p:nvSpPr>
            <p:spPr bwMode="auto">
              <a:xfrm>
                <a:off x="2450"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43" name="Line 2349"/>
              <p:cNvSpPr>
                <a:spLocks noChangeShapeType="1"/>
              </p:cNvSpPr>
              <p:nvPr/>
            </p:nvSpPr>
            <p:spPr bwMode="auto">
              <a:xfrm>
                <a:off x="2468"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44" name="Line 2350"/>
              <p:cNvSpPr>
                <a:spLocks noChangeShapeType="1"/>
              </p:cNvSpPr>
              <p:nvPr/>
            </p:nvSpPr>
            <p:spPr bwMode="auto">
              <a:xfrm>
                <a:off x="2487"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45" name="Line 2351"/>
              <p:cNvSpPr>
                <a:spLocks noChangeShapeType="1"/>
              </p:cNvSpPr>
              <p:nvPr/>
            </p:nvSpPr>
            <p:spPr bwMode="auto">
              <a:xfrm>
                <a:off x="2506"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46" name="Line 2352"/>
              <p:cNvSpPr>
                <a:spLocks noChangeShapeType="1"/>
              </p:cNvSpPr>
              <p:nvPr/>
            </p:nvSpPr>
            <p:spPr bwMode="auto">
              <a:xfrm>
                <a:off x="2525"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47" name="Line 2353"/>
              <p:cNvSpPr>
                <a:spLocks noChangeShapeType="1"/>
              </p:cNvSpPr>
              <p:nvPr/>
            </p:nvSpPr>
            <p:spPr bwMode="auto">
              <a:xfrm>
                <a:off x="2543"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48" name="Line 2354"/>
              <p:cNvSpPr>
                <a:spLocks noChangeShapeType="1"/>
              </p:cNvSpPr>
              <p:nvPr/>
            </p:nvSpPr>
            <p:spPr bwMode="auto">
              <a:xfrm>
                <a:off x="2562"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49" name="Line 2355"/>
              <p:cNvSpPr>
                <a:spLocks noChangeShapeType="1"/>
              </p:cNvSpPr>
              <p:nvPr/>
            </p:nvSpPr>
            <p:spPr bwMode="auto">
              <a:xfrm>
                <a:off x="2581"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50" name="Line 2356"/>
              <p:cNvSpPr>
                <a:spLocks noChangeShapeType="1"/>
              </p:cNvSpPr>
              <p:nvPr/>
            </p:nvSpPr>
            <p:spPr bwMode="auto">
              <a:xfrm>
                <a:off x="2599"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51" name="Line 2357"/>
              <p:cNvSpPr>
                <a:spLocks noChangeShapeType="1"/>
              </p:cNvSpPr>
              <p:nvPr/>
            </p:nvSpPr>
            <p:spPr bwMode="auto">
              <a:xfrm>
                <a:off x="2618"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52" name="Line 2358"/>
              <p:cNvSpPr>
                <a:spLocks noChangeShapeType="1"/>
              </p:cNvSpPr>
              <p:nvPr/>
            </p:nvSpPr>
            <p:spPr bwMode="auto">
              <a:xfrm>
                <a:off x="2637"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53" name="Line 2359"/>
              <p:cNvSpPr>
                <a:spLocks noChangeShapeType="1"/>
              </p:cNvSpPr>
              <p:nvPr/>
            </p:nvSpPr>
            <p:spPr bwMode="auto">
              <a:xfrm>
                <a:off x="2655"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54" name="Line 2360"/>
              <p:cNvSpPr>
                <a:spLocks noChangeShapeType="1"/>
              </p:cNvSpPr>
              <p:nvPr/>
            </p:nvSpPr>
            <p:spPr bwMode="auto">
              <a:xfrm>
                <a:off x="2674"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55" name="Line 2361"/>
              <p:cNvSpPr>
                <a:spLocks noChangeShapeType="1"/>
              </p:cNvSpPr>
              <p:nvPr/>
            </p:nvSpPr>
            <p:spPr bwMode="auto">
              <a:xfrm>
                <a:off x="2693"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56" name="Line 2362"/>
              <p:cNvSpPr>
                <a:spLocks noChangeShapeType="1"/>
              </p:cNvSpPr>
              <p:nvPr/>
            </p:nvSpPr>
            <p:spPr bwMode="auto">
              <a:xfrm>
                <a:off x="2712"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57" name="Line 2363"/>
              <p:cNvSpPr>
                <a:spLocks noChangeShapeType="1"/>
              </p:cNvSpPr>
              <p:nvPr/>
            </p:nvSpPr>
            <p:spPr bwMode="auto">
              <a:xfrm>
                <a:off x="2730"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58" name="Line 2364"/>
              <p:cNvSpPr>
                <a:spLocks noChangeShapeType="1"/>
              </p:cNvSpPr>
              <p:nvPr/>
            </p:nvSpPr>
            <p:spPr bwMode="auto">
              <a:xfrm>
                <a:off x="2749"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59" name="Line 2365"/>
              <p:cNvSpPr>
                <a:spLocks noChangeShapeType="1"/>
              </p:cNvSpPr>
              <p:nvPr/>
            </p:nvSpPr>
            <p:spPr bwMode="auto">
              <a:xfrm>
                <a:off x="2768"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60" name="Line 2366"/>
              <p:cNvSpPr>
                <a:spLocks noChangeShapeType="1"/>
              </p:cNvSpPr>
              <p:nvPr/>
            </p:nvSpPr>
            <p:spPr bwMode="auto">
              <a:xfrm>
                <a:off x="2786"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61" name="Line 2367"/>
              <p:cNvSpPr>
                <a:spLocks noChangeShapeType="1"/>
              </p:cNvSpPr>
              <p:nvPr/>
            </p:nvSpPr>
            <p:spPr bwMode="auto">
              <a:xfrm>
                <a:off x="2805"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62" name="Line 2368"/>
              <p:cNvSpPr>
                <a:spLocks noChangeShapeType="1"/>
              </p:cNvSpPr>
              <p:nvPr/>
            </p:nvSpPr>
            <p:spPr bwMode="auto">
              <a:xfrm>
                <a:off x="2824"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63" name="Line 2369"/>
              <p:cNvSpPr>
                <a:spLocks noChangeShapeType="1"/>
              </p:cNvSpPr>
              <p:nvPr/>
            </p:nvSpPr>
            <p:spPr bwMode="auto">
              <a:xfrm>
                <a:off x="2842"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64" name="Line 2370"/>
              <p:cNvSpPr>
                <a:spLocks noChangeShapeType="1"/>
              </p:cNvSpPr>
              <p:nvPr/>
            </p:nvSpPr>
            <p:spPr bwMode="auto">
              <a:xfrm>
                <a:off x="2861"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65" name="Line 2371"/>
              <p:cNvSpPr>
                <a:spLocks noChangeShapeType="1"/>
              </p:cNvSpPr>
              <p:nvPr/>
            </p:nvSpPr>
            <p:spPr bwMode="auto">
              <a:xfrm>
                <a:off x="2880"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66" name="Line 2372"/>
              <p:cNvSpPr>
                <a:spLocks noChangeShapeType="1"/>
              </p:cNvSpPr>
              <p:nvPr/>
            </p:nvSpPr>
            <p:spPr bwMode="auto">
              <a:xfrm>
                <a:off x="2899"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67" name="Line 2373"/>
              <p:cNvSpPr>
                <a:spLocks noChangeShapeType="1"/>
              </p:cNvSpPr>
              <p:nvPr/>
            </p:nvSpPr>
            <p:spPr bwMode="auto">
              <a:xfrm>
                <a:off x="2917"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68" name="Line 2374"/>
              <p:cNvSpPr>
                <a:spLocks noChangeShapeType="1"/>
              </p:cNvSpPr>
              <p:nvPr/>
            </p:nvSpPr>
            <p:spPr bwMode="auto">
              <a:xfrm>
                <a:off x="2936"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69" name="Line 2375"/>
              <p:cNvSpPr>
                <a:spLocks noChangeShapeType="1"/>
              </p:cNvSpPr>
              <p:nvPr/>
            </p:nvSpPr>
            <p:spPr bwMode="auto">
              <a:xfrm>
                <a:off x="2955"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70" name="Line 2376"/>
              <p:cNvSpPr>
                <a:spLocks noChangeShapeType="1"/>
              </p:cNvSpPr>
              <p:nvPr/>
            </p:nvSpPr>
            <p:spPr bwMode="auto">
              <a:xfrm>
                <a:off x="2973"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71" name="Line 2377"/>
              <p:cNvSpPr>
                <a:spLocks noChangeShapeType="1"/>
              </p:cNvSpPr>
              <p:nvPr/>
            </p:nvSpPr>
            <p:spPr bwMode="auto">
              <a:xfrm>
                <a:off x="2992"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72" name="Line 2378"/>
              <p:cNvSpPr>
                <a:spLocks noChangeShapeType="1"/>
              </p:cNvSpPr>
              <p:nvPr/>
            </p:nvSpPr>
            <p:spPr bwMode="auto">
              <a:xfrm>
                <a:off x="3011"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73" name="Line 2379"/>
              <p:cNvSpPr>
                <a:spLocks noChangeShapeType="1"/>
              </p:cNvSpPr>
              <p:nvPr/>
            </p:nvSpPr>
            <p:spPr bwMode="auto">
              <a:xfrm>
                <a:off x="3029"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74" name="Line 2380"/>
              <p:cNvSpPr>
                <a:spLocks noChangeShapeType="1"/>
              </p:cNvSpPr>
              <p:nvPr/>
            </p:nvSpPr>
            <p:spPr bwMode="auto">
              <a:xfrm>
                <a:off x="3048"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75" name="Line 2381"/>
              <p:cNvSpPr>
                <a:spLocks noChangeShapeType="1"/>
              </p:cNvSpPr>
              <p:nvPr/>
            </p:nvSpPr>
            <p:spPr bwMode="auto">
              <a:xfrm>
                <a:off x="3067"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76" name="Line 2382"/>
              <p:cNvSpPr>
                <a:spLocks noChangeShapeType="1"/>
              </p:cNvSpPr>
              <p:nvPr/>
            </p:nvSpPr>
            <p:spPr bwMode="auto">
              <a:xfrm>
                <a:off x="3086"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77" name="Line 2383"/>
              <p:cNvSpPr>
                <a:spLocks noChangeShapeType="1"/>
              </p:cNvSpPr>
              <p:nvPr/>
            </p:nvSpPr>
            <p:spPr bwMode="auto">
              <a:xfrm>
                <a:off x="3104"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78" name="Line 2384"/>
              <p:cNvSpPr>
                <a:spLocks noChangeShapeType="1"/>
              </p:cNvSpPr>
              <p:nvPr/>
            </p:nvSpPr>
            <p:spPr bwMode="auto">
              <a:xfrm>
                <a:off x="3123"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79" name="Line 2385"/>
              <p:cNvSpPr>
                <a:spLocks noChangeShapeType="1"/>
              </p:cNvSpPr>
              <p:nvPr/>
            </p:nvSpPr>
            <p:spPr bwMode="auto">
              <a:xfrm>
                <a:off x="3142"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80" name="Line 2386"/>
              <p:cNvSpPr>
                <a:spLocks noChangeShapeType="1"/>
              </p:cNvSpPr>
              <p:nvPr/>
            </p:nvSpPr>
            <p:spPr bwMode="auto">
              <a:xfrm>
                <a:off x="3160"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81" name="Line 2387"/>
              <p:cNvSpPr>
                <a:spLocks noChangeShapeType="1"/>
              </p:cNvSpPr>
              <p:nvPr/>
            </p:nvSpPr>
            <p:spPr bwMode="auto">
              <a:xfrm>
                <a:off x="3179"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82" name="Line 2388"/>
              <p:cNvSpPr>
                <a:spLocks noChangeShapeType="1"/>
              </p:cNvSpPr>
              <p:nvPr/>
            </p:nvSpPr>
            <p:spPr bwMode="auto">
              <a:xfrm>
                <a:off x="3198"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83" name="Line 2389"/>
              <p:cNvSpPr>
                <a:spLocks noChangeShapeType="1"/>
              </p:cNvSpPr>
              <p:nvPr/>
            </p:nvSpPr>
            <p:spPr bwMode="auto">
              <a:xfrm>
                <a:off x="3216"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84" name="Line 2390"/>
              <p:cNvSpPr>
                <a:spLocks noChangeShapeType="1"/>
              </p:cNvSpPr>
              <p:nvPr/>
            </p:nvSpPr>
            <p:spPr bwMode="auto">
              <a:xfrm>
                <a:off x="3235"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85" name="Line 2391"/>
              <p:cNvSpPr>
                <a:spLocks noChangeShapeType="1"/>
              </p:cNvSpPr>
              <p:nvPr/>
            </p:nvSpPr>
            <p:spPr bwMode="auto">
              <a:xfrm>
                <a:off x="3254"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86" name="Line 2392"/>
              <p:cNvSpPr>
                <a:spLocks noChangeShapeType="1"/>
              </p:cNvSpPr>
              <p:nvPr/>
            </p:nvSpPr>
            <p:spPr bwMode="auto">
              <a:xfrm>
                <a:off x="3273"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87" name="Line 2393"/>
              <p:cNvSpPr>
                <a:spLocks noChangeShapeType="1"/>
              </p:cNvSpPr>
              <p:nvPr/>
            </p:nvSpPr>
            <p:spPr bwMode="auto">
              <a:xfrm>
                <a:off x="3291"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88" name="Line 2394"/>
              <p:cNvSpPr>
                <a:spLocks noChangeShapeType="1"/>
              </p:cNvSpPr>
              <p:nvPr/>
            </p:nvSpPr>
            <p:spPr bwMode="auto">
              <a:xfrm>
                <a:off x="3310"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89" name="Line 2395"/>
              <p:cNvSpPr>
                <a:spLocks noChangeShapeType="1"/>
              </p:cNvSpPr>
              <p:nvPr/>
            </p:nvSpPr>
            <p:spPr bwMode="auto">
              <a:xfrm>
                <a:off x="3329"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90" name="Line 2396"/>
              <p:cNvSpPr>
                <a:spLocks noChangeShapeType="1"/>
              </p:cNvSpPr>
              <p:nvPr/>
            </p:nvSpPr>
            <p:spPr bwMode="auto">
              <a:xfrm>
                <a:off x="3347"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91" name="Line 2397"/>
              <p:cNvSpPr>
                <a:spLocks noChangeShapeType="1"/>
              </p:cNvSpPr>
              <p:nvPr/>
            </p:nvSpPr>
            <p:spPr bwMode="auto">
              <a:xfrm>
                <a:off x="3366"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92" name="Line 2398"/>
              <p:cNvSpPr>
                <a:spLocks noChangeShapeType="1"/>
              </p:cNvSpPr>
              <p:nvPr/>
            </p:nvSpPr>
            <p:spPr bwMode="auto">
              <a:xfrm>
                <a:off x="3385"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93" name="Line 2399"/>
              <p:cNvSpPr>
                <a:spLocks noChangeShapeType="1"/>
              </p:cNvSpPr>
              <p:nvPr/>
            </p:nvSpPr>
            <p:spPr bwMode="auto">
              <a:xfrm>
                <a:off x="3403"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94" name="Line 2400"/>
              <p:cNvSpPr>
                <a:spLocks noChangeShapeType="1"/>
              </p:cNvSpPr>
              <p:nvPr/>
            </p:nvSpPr>
            <p:spPr bwMode="auto">
              <a:xfrm>
                <a:off x="3422"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95" name="Line 2401"/>
              <p:cNvSpPr>
                <a:spLocks noChangeShapeType="1"/>
              </p:cNvSpPr>
              <p:nvPr/>
            </p:nvSpPr>
            <p:spPr bwMode="auto">
              <a:xfrm>
                <a:off x="3441"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96" name="Line 2402"/>
              <p:cNvSpPr>
                <a:spLocks noChangeShapeType="1"/>
              </p:cNvSpPr>
              <p:nvPr/>
            </p:nvSpPr>
            <p:spPr bwMode="auto">
              <a:xfrm>
                <a:off x="3460"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97" name="Line 2403"/>
              <p:cNvSpPr>
                <a:spLocks noChangeShapeType="1"/>
              </p:cNvSpPr>
              <p:nvPr/>
            </p:nvSpPr>
            <p:spPr bwMode="auto">
              <a:xfrm>
                <a:off x="3478"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98" name="Line 2404"/>
              <p:cNvSpPr>
                <a:spLocks noChangeShapeType="1"/>
              </p:cNvSpPr>
              <p:nvPr/>
            </p:nvSpPr>
            <p:spPr bwMode="auto">
              <a:xfrm>
                <a:off x="3497"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599" name="Line 2405"/>
              <p:cNvSpPr>
                <a:spLocks noChangeShapeType="1"/>
              </p:cNvSpPr>
              <p:nvPr/>
            </p:nvSpPr>
            <p:spPr bwMode="auto">
              <a:xfrm>
                <a:off x="3516"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00" name="Line 2406"/>
              <p:cNvSpPr>
                <a:spLocks noChangeShapeType="1"/>
              </p:cNvSpPr>
              <p:nvPr/>
            </p:nvSpPr>
            <p:spPr bwMode="auto">
              <a:xfrm>
                <a:off x="3534"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01" name="Line 2407"/>
              <p:cNvSpPr>
                <a:spLocks noChangeShapeType="1"/>
              </p:cNvSpPr>
              <p:nvPr/>
            </p:nvSpPr>
            <p:spPr bwMode="auto">
              <a:xfrm>
                <a:off x="3553"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02" name="Line 2408"/>
              <p:cNvSpPr>
                <a:spLocks noChangeShapeType="1"/>
              </p:cNvSpPr>
              <p:nvPr/>
            </p:nvSpPr>
            <p:spPr bwMode="auto">
              <a:xfrm>
                <a:off x="3572"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03" name="Line 2409"/>
              <p:cNvSpPr>
                <a:spLocks noChangeShapeType="1"/>
              </p:cNvSpPr>
              <p:nvPr/>
            </p:nvSpPr>
            <p:spPr bwMode="auto">
              <a:xfrm>
                <a:off x="3590"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04" name="Line 2410"/>
              <p:cNvSpPr>
                <a:spLocks noChangeShapeType="1"/>
              </p:cNvSpPr>
              <p:nvPr/>
            </p:nvSpPr>
            <p:spPr bwMode="auto">
              <a:xfrm>
                <a:off x="3609"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05" name="Line 2411"/>
              <p:cNvSpPr>
                <a:spLocks noChangeShapeType="1"/>
              </p:cNvSpPr>
              <p:nvPr/>
            </p:nvSpPr>
            <p:spPr bwMode="auto">
              <a:xfrm>
                <a:off x="3628"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06" name="Line 2412"/>
              <p:cNvSpPr>
                <a:spLocks noChangeShapeType="1"/>
              </p:cNvSpPr>
              <p:nvPr/>
            </p:nvSpPr>
            <p:spPr bwMode="auto">
              <a:xfrm>
                <a:off x="3647"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07" name="Line 2413"/>
              <p:cNvSpPr>
                <a:spLocks noChangeShapeType="1"/>
              </p:cNvSpPr>
              <p:nvPr/>
            </p:nvSpPr>
            <p:spPr bwMode="auto">
              <a:xfrm>
                <a:off x="3665"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08" name="Line 2414"/>
              <p:cNvSpPr>
                <a:spLocks noChangeShapeType="1"/>
              </p:cNvSpPr>
              <p:nvPr/>
            </p:nvSpPr>
            <p:spPr bwMode="auto">
              <a:xfrm>
                <a:off x="3684"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09" name="Line 2415"/>
              <p:cNvSpPr>
                <a:spLocks noChangeShapeType="1"/>
              </p:cNvSpPr>
              <p:nvPr/>
            </p:nvSpPr>
            <p:spPr bwMode="auto">
              <a:xfrm>
                <a:off x="3703"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10" name="Line 2416"/>
              <p:cNvSpPr>
                <a:spLocks noChangeShapeType="1"/>
              </p:cNvSpPr>
              <p:nvPr/>
            </p:nvSpPr>
            <p:spPr bwMode="auto">
              <a:xfrm>
                <a:off x="3721"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11" name="Line 2417"/>
              <p:cNvSpPr>
                <a:spLocks noChangeShapeType="1"/>
              </p:cNvSpPr>
              <p:nvPr/>
            </p:nvSpPr>
            <p:spPr bwMode="auto">
              <a:xfrm>
                <a:off x="3740"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612" name="Line 2418"/>
              <p:cNvSpPr>
                <a:spLocks noChangeShapeType="1"/>
              </p:cNvSpPr>
              <p:nvPr/>
            </p:nvSpPr>
            <p:spPr bwMode="auto">
              <a:xfrm>
                <a:off x="3759"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42006" name="Group 2419"/>
            <p:cNvGrpSpPr>
              <a:grpSpLocks/>
            </p:cNvGrpSpPr>
            <p:nvPr/>
          </p:nvGrpSpPr>
          <p:grpSpPr bwMode="auto">
            <a:xfrm>
              <a:off x="1159" y="1297"/>
              <a:ext cx="3706" cy="496"/>
              <a:chOff x="1159" y="1297"/>
              <a:chExt cx="3706" cy="496"/>
            </a:xfrm>
          </p:grpSpPr>
          <p:sp>
            <p:nvSpPr>
              <p:cNvPr id="42213" name="Line 2420"/>
              <p:cNvSpPr>
                <a:spLocks noChangeShapeType="1"/>
              </p:cNvSpPr>
              <p:nvPr/>
            </p:nvSpPr>
            <p:spPr bwMode="auto">
              <a:xfrm>
                <a:off x="3777"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14" name="Line 2421"/>
              <p:cNvSpPr>
                <a:spLocks noChangeShapeType="1"/>
              </p:cNvSpPr>
              <p:nvPr/>
            </p:nvSpPr>
            <p:spPr bwMode="auto">
              <a:xfrm>
                <a:off x="3796"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15" name="Line 2422"/>
              <p:cNvSpPr>
                <a:spLocks noChangeShapeType="1"/>
              </p:cNvSpPr>
              <p:nvPr/>
            </p:nvSpPr>
            <p:spPr bwMode="auto">
              <a:xfrm>
                <a:off x="3815"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16" name="Line 2423"/>
              <p:cNvSpPr>
                <a:spLocks noChangeShapeType="1"/>
              </p:cNvSpPr>
              <p:nvPr/>
            </p:nvSpPr>
            <p:spPr bwMode="auto">
              <a:xfrm>
                <a:off x="3834"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17" name="Line 2424"/>
              <p:cNvSpPr>
                <a:spLocks noChangeShapeType="1"/>
              </p:cNvSpPr>
              <p:nvPr/>
            </p:nvSpPr>
            <p:spPr bwMode="auto">
              <a:xfrm>
                <a:off x="3852"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18" name="Line 2425"/>
              <p:cNvSpPr>
                <a:spLocks noChangeShapeType="1"/>
              </p:cNvSpPr>
              <p:nvPr/>
            </p:nvSpPr>
            <p:spPr bwMode="auto">
              <a:xfrm>
                <a:off x="3871"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19" name="Line 2426"/>
              <p:cNvSpPr>
                <a:spLocks noChangeShapeType="1"/>
              </p:cNvSpPr>
              <p:nvPr/>
            </p:nvSpPr>
            <p:spPr bwMode="auto">
              <a:xfrm>
                <a:off x="3890"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20" name="Line 2427"/>
              <p:cNvSpPr>
                <a:spLocks noChangeShapeType="1"/>
              </p:cNvSpPr>
              <p:nvPr/>
            </p:nvSpPr>
            <p:spPr bwMode="auto">
              <a:xfrm>
                <a:off x="3908"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21" name="Line 2428"/>
              <p:cNvSpPr>
                <a:spLocks noChangeShapeType="1"/>
              </p:cNvSpPr>
              <p:nvPr/>
            </p:nvSpPr>
            <p:spPr bwMode="auto">
              <a:xfrm>
                <a:off x="3927"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22" name="Line 2429"/>
              <p:cNvSpPr>
                <a:spLocks noChangeShapeType="1"/>
              </p:cNvSpPr>
              <p:nvPr/>
            </p:nvSpPr>
            <p:spPr bwMode="auto">
              <a:xfrm>
                <a:off x="3946"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23" name="Line 2430"/>
              <p:cNvSpPr>
                <a:spLocks noChangeShapeType="1"/>
              </p:cNvSpPr>
              <p:nvPr/>
            </p:nvSpPr>
            <p:spPr bwMode="auto">
              <a:xfrm>
                <a:off x="3964"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24" name="Line 2431"/>
              <p:cNvSpPr>
                <a:spLocks noChangeShapeType="1"/>
              </p:cNvSpPr>
              <p:nvPr/>
            </p:nvSpPr>
            <p:spPr bwMode="auto">
              <a:xfrm>
                <a:off x="3983"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25" name="Line 2432"/>
              <p:cNvSpPr>
                <a:spLocks noChangeShapeType="1"/>
              </p:cNvSpPr>
              <p:nvPr/>
            </p:nvSpPr>
            <p:spPr bwMode="auto">
              <a:xfrm>
                <a:off x="4002"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26" name="Line 2433"/>
              <p:cNvSpPr>
                <a:spLocks noChangeShapeType="1"/>
              </p:cNvSpPr>
              <p:nvPr/>
            </p:nvSpPr>
            <p:spPr bwMode="auto">
              <a:xfrm>
                <a:off x="4021"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27" name="Line 2434"/>
              <p:cNvSpPr>
                <a:spLocks noChangeShapeType="1"/>
              </p:cNvSpPr>
              <p:nvPr/>
            </p:nvSpPr>
            <p:spPr bwMode="auto">
              <a:xfrm>
                <a:off x="4039"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28" name="Line 2435"/>
              <p:cNvSpPr>
                <a:spLocks noChangeShapeType="1"/>
              </p:cNvSpPr>
              <p:nvPr/>
            </p:nvSpPr>
            <p:spPr bwMode="auto">
              <a:xfrm>
                <a:off x="4058"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29" name="Line 2436"/>
              <p:cNvSpPr>
                <a:spLocks noChangeShapeType="1"/>
              </p:cNvSpPr>
              <p:nvPr/>
            </p:nvSpPr>
            <p:spPr bwMode="auto">
              <a:xfrm>
                <a:off x="4077"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30" name="Line 2437"/>
              <p:cNvSpPr>
                <a:spLocks noChangeShapeType="1"/>
              </p:cNvSpPr>
              <p:nvPr/>
            </p:nvSpPr>
            <p:spPr bwMode="auto">
              <a:xfrm>
                <a:off x="4095"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31" name="Line 2438"/>
              <p:cNvSpPr>
                <a:spLocks noChangeShapeType="1"/>
              </p:cNvSpPr>
              <p:nvPr/>
            </p:nvSpPr>
            <p:spPr bwMode="auto">
              <a:xfrm>
                <a:off x="4114"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32" name="Line 2439"/>
              <p:cNvSpPr>
                <a:spLocks noChangeShapeType="1"/>
              </p:cNvSpPr>
              <p:nvPr/>
            </p:nvSpPr>
            <p:spPr bwMode="auto">
              <a:xfrm>
                <a:off x="4133"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33" name="Line 2440"/>
              <p:cNvSpPr>
                <a:spLocks noChangeShapeType="1"/>
              </p:cNvSpPr>
              <p:nvPr/>
            </p:nvSpPr>
            <p:spPr bwMode="auto">
              <a:xfrm>
                <a:off x="4151"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34" name="Line 2441"/>
              <p:cNvSpPr>
                <a:spLocks noChangeShapeType="1"/>
              </p:cNvSpPr>
              <p:nvPr/>
            </p:nvSpPr>
            <p:spPr bwMode="auto">
              <a:xfrm>
                <a:off x="4170"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35" name="Line 2442"/>
              <p:cNvSpPr>
                <a:spLocks noChangeShapeType="1"/>
              </p:cNvSpPr>
              <p:nvPr/>
            </p:nvSpPr>
            <p:spPr bwMode="auto">
              <a:xfrm>
                <a:off x="4189"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36" name="Line 2443"/>
              <p:cNvSpPr>
                <a:spLocks noChangeShapeType="1"/>
              </p:cNvSpPr>
              <p:nvPr/>
            </p:nvSpPr>
            <p:spPr bwMode="auto">
              <a:xfrm>
                <a:off x="4208"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37" name="Line 2444"/>
              <p:cNvSpPr>
                <a:spLocks noChangeShapeType="1"/>
              </p:cNvSpPr>
              <p:nvPr/>
            </p:nvSpPr>
            <p:spPr bwMode="auto">
              <a:xfrm>
                <a:off x="4226"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38" name="Line 2445"/>
              <p:cNvSpPr>
                <a:spLocks noChangeShapeType="1"/>
              </p:cNvSpPr>
              <p:nvPr/>
            </p:nvSpPr>
            <p:spPr bwMode="auto">
              <a:xfrm>
                <a:off x="4245"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39" name="Line 2446"/>
              <p:cNvSpPr>
                <a:spLocks noChangeShapeType="1"/>
              </p:cNvSpPr>
              <p:nvPr/>
            </p:nvSpPr>
            <p:spPr bwMode="auto">
              <a:xfrm>
                <a:off x="4264"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40" name="Line 2447"/>
              <p:cNvSpPr>
                <a:spLocks noChangeShapeType="1"/>
              </p:cNvSpPr>
              <p:nvPr/>
            </p:nvSpPr>
            <p:spPr bwMode="auto">
              <a:xfrm>
                <a:off x="4282"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41" name="Line 2448"/>
              <p:cNvSpPr>
                <a:spLocks noChangeShapeType="1"/>
              </p:cNvSpPr>
              <p:nvPr/>
            </p:nvSpPr>
            <p:spPr bwMode="auto">
              <a:xfrm>
                <a:off x="4301"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42" name="Line 2449"/>
              <p:cNvSpPr>
                <a:spLocks noChangeShapeType="1"/>
              </p:cNvSpPr>
              <p:nvPr/>
            </p:nvSpPr>
            <p:spPr bwMode="auto">
              <a:xfrm>
                <a:off x="4320"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43" name="Line 2450"/>
              <p:cNvSpPr>
                <a:spLocks noChangeShapeType="1"/>
              </p:cNvSpPr>
              <p:nvPr/>
            </p:nvSpPr>
            <p:spPr bwMode="auto">
              <a:xfrm>
                <a:off x="4338"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44" name="Line 2451"/>
              <p:cNvSpPr>
                <a:spLocks noChangeShapeType="1"/>
              </p:cNvSpPr>
              <p:nvPr/>
            </p:nvSpPr>
            <p:spPr bwMode="auto">
              <a:xfrm>
                <a:off x="4357"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45" name="Line 2452"/>
              <p:cNvSpPr>
                <a:spLocks noChangeShapeType="1"/>
              </p:cNvSpPr>
              <p:nvPr/>
            </p:nvSpPr>
            <p:spPr bwMode="auto">
              <a:xfrm>
                <a:off x="4376"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46" name="Line 2453"/>
              <p:cNvSpPr>
                <a:spLocks noChangeShapeType="1"/>
              </p:cNvSpPr>
              <p:nvPr/>
            </p:nvSpPr>
            <p:spPr bwMode="auto">
              <a:xfrm>
                <a:off x="4395"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47" name="Line 2454"/>
              <p:cNvSpPr>
                <a:spLocks noChangeShapeType="1"/>
              </p:cNvSpPr>
              <p:nvPr/>
            </p:nvSpPr>
            <p:spPr bwMode="auto">
              <a:xfrm>
                <a:off x="4413"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48" name="Line 2455"/>
              <p:cNvSpPr>
                <a:spLocks noChangeShapeType="1"/>
              </p:cNvSpPr>
              <p:nvPr/>
            </p:nvSpPr>
            <p:spPr bwMode="auto">
              <a:xfrm>
                <a:off x="4432"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49" name="Line 2456"/>
              <p:cNvSpPr>
                <a:spLocks noChangeShapeType="1"/>
              </p:cNvSpPr>
              <p:nvPr/>
            </p:nvSpPr>
            <p:spPr bwMode="auto">
              <a:xfrm>
                <a:off x="4451"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50" name="Line 2457"/>
              <p:cNvSpPr>
                <a:spLocks noChangeShapeType="1"/>
              </p:cNvSpPr>
              <p:nvPr/>
            </p:nvSpPr>
            <p:spPr bwMode="auto">
              <a:xfrm>
                <a:off x="4469"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51" name="Line 2458"/>
              <p:cNvSpPr>
                <a:spLocks noChangeShapeType="1"/>
              </p:cNvSpPr>
              <p:nvPr/>
            </p:nvSpPr>
            <p:spPr bwMode="auto">
              <a:xfrm>
                <a:off x="4488"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52" name="Line 2459"/>
              <p:cNvSpPr>
                <a:spLocks noChangeShapeType="1"/>
              </p:cNvSpPr>
              <p:nvPr/>
            </p:nvSpPr>
            <p:spPr bwMode="auto">
              <a:xfrm>
                <a:off x="4507"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53" name="Line 2460"/>
              <p:cNvSpPr>
                <a:spLocks noChangeShapeType="1"/>
              </p:cNvSpPr>
              <p:nvPr/>
            </p:nvSpPr>
            <p:spPr bwMode="auto">
              <a:xfrm>
                <a:off x="4525"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54" name="Line 2461"/>
              <p:cNvSpPr>
                <a:spLocks noChangeShapeType="1"/>
              </p:cNvSpPr>
              <p:nvPr/>
            </p:nvSpPr>
            <p:spPr bwMode="auto">
              <a:xfrm>
                <a:off x="4544"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55" name="Line 2462"/>
              <p:cNvSpPr>
                <a:spLocks noChangeShapeType="1"/>
              </p:cNvSpPr>
              <p:nvPr/>
            </p:nvSpPr>
            <p:spPr bwMode="auto">
              <a:xfrm>
                <a:off x="4563"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56" name="Line 2463"/>
              <p:cNvSpPr>
                <a:spLocks noChangeShapeType="1"/>
              </p:cNvSpPr>
              <p:nvPr/>
            </p:nvSpPr>
            <p:spPr bwMode="auto">
              <a:xfrm>
                <a:off x="4582"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57" name="Line 2464"/>
              <p:cNvSpPr>
                <a:spLocks noChangeShapeType="1"/>
              </p:cNvSpPr>
              <p:nvPr/>
            </p:nvSpPr>
            <p:spPr bwMode="auto">
              <a:xfrm>
                <a:off x="4600"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58" name="Line 2465"/>
              <p:cNvSpPr>
                <a:spLocks noChangeShapeType="1"/>
              </p:cNvSpPr>
              <p:nvPr/>
            </p:nvSpPr>
            <p:spPr bwMode="auto">
              <a:xfrm>
                <a:off x="4619"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59" name="Line 2466"/>
              <p:cNvSpPr>
                <a:spLocks noChangeShapeType="1"/>
              </p:cNvSpPr>
              <p:nvPr/>
            </p:nvSpPr>
            <p:spPr bwMode="auto">
              <a:xfrm>
                <a:off x="4638"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60" name="Line 2467"/>
              <p:cNvSpPr>
                <a:spLocks noChangeShapeType="1"/>
              </p:cNvSpPr>
              <p:nvPr/>
            </p:nvSpPr>
            <p:spPr bwMode="auto">
              <a:xfrm>
                <a:off x="4656"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61" name="Line 2468"/>
              <p:cNvSpPr>
                <a:spLocks noChangeShapeType="1"/>
              </p:cNvSpPr>
              <p:nvPr/>
            </p:nvSpPr>
            <p:spPr bwMode="auto">
              <a:xfrm>
                <a:off x="4675"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62" name="Line 2469"/>
              <p:cNvSpPr>
                <a:spLocks noChangeShapeType="1"/>
              </p:cNvSpPr>
              <p:nvPr/>
            </p:nvSpPr>
            <p:spPr bwMode="auto">
              <a:xfrm>
                <a:off x="4694"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63" name="Line 2470"/>
              <p:cNvSpPr>
                <a:spLocks noChangeShapeType="1"/>
              </p:cNvSpPr>
              <p:nvPr/>
            </p:nvSpPr>
            <p:spPr bwMode="auto">
              <a:xfrm>
                <a:off x="4712"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64" name="Line 2471"/>
              <p:cNvSpPr>
                <a:spLocks noChangeShapeType="1"/>
              </p:cNvSpPr>
              <p:nvPr/>
            </p:nvSpPr>
            <p:spPr bwMode="auto">
              <a:xfrm>
                <a:off x="4731"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65" name="Line 2472"/>
              <p:cNvSpPr>
                <a:spLocks noChangeShapeType="1"/>
              </p:cNvSpPr>
              <p:nvPr/>
            </p:nvSpPr>
            <p:spPr bwMode="auto">
              <a:xfrm>
                <a:off x="4750"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66" name="Line 2473"/>
              <p:cNvSpPr>
                <a:spLocks noChangeShapeType="1"/>
              </p:cNvSpPr>
              <p:nvPr/>
            </p:nvSpPr>
            <p:spPr bwMode="auto">
              <a:xfrm>
                <a:off x="4769"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67" name="Line 2474"/>
              <p:cNvSpPr>
                <a:spLocks noChangeShapeType="1"/>
              </p:cNvSpPr>
              <p:nvPr/>
            </p:nvSpPr>
            <p:spPr bwMode="auto">
              <a:xfrm>
                <a:off x="4787"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68" name="Line 2475"/>
              <p:cNvSpPr>
                <a:spLocks noChangeShapeType="1"/>
              </p:cNvSpPr>
              <p:nvPr/>
            </p:nvSpPr>
            <p:spPr bwMode="auto">
              <a:xfrm>
                <a:off x="4806"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69" name="Line 2476"/>
              <p:cNvSpPr>
                <a:spLocks noChangeShapeType="1"/>
              </p:cNvSpPr>
              <p:nvPr/>
            </p:nvSpPr>
            <p:spPr bwMode="auto">
              <a:xfrm>
                <a:off x="4825"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70" name="Line 2477"/>
              <p:cNvSpPr>
                <a:spLocks noChangeShapeType="1"/>
              </p:cNvSpPr>
              <p:nvPr/>
            </p:nvSpPr>
            <p:spPr bwMode="auto">
              <a:xfrm>
                <a:off x="4843" y="1792"/>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71" name="Line 2478"/>
              <p:cNvSpPr>
                <a:spLocks noChangeShapeType="1"/>
              </p:cNvSpPr>
              <p:nvPr/>
            </p:nvSpPr>
            <p:spPr bwMode="auto">
              <a:xfrm>
                <a:off x="4862" y="1792"/>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72" name="Line 2479"/>
              <p:cNvSpPr>
                <a:spLocks noChangeShapeType="1"/>
              </p:cNvSpPr>
              <p:nvPr/>
            </p:nvSpPr>
            <p:spPr bwMode="auto">
              <a:xfrm>
                <a:off x="1159"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73" name="Line 2480"/>
              <p:cNvSpPr>
                <a:spLocks noChangeShapeType="1"/>
              </p:cNvSpPr>
              <p:nvPr/>
            </p:nvSpPr>
            <p:spPr bwMode="auto">
              <a:xfrm>
                <a:off x="1178"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74" name="Line 2481"/>
              <p:cNvSpPr>
                <a:spLocks noChangeShapeType="1"/>
              </p:cNvSpPr>
              <p:nvPr/>
            </p:nvSpPr>
            <p:spPr bwMode="auto">
              <a:xfrm>
                <a:off x="1197"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75" name="Line 2482"/>
              <p:cNvSpPr>
                <a:spLocks noChangeShapeType="1"/>
              </p:cNvSpPr>
              <p:nvPr/>
            </p:nvSpPr>
            <p:spPr bwMode="auto">
              <a:xfrm>
                <a:off x="1216"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76" name="Line 2483"/>
              <p:cNvSpPr>
                <a:spLocks noChangeShapeType="1"/>
              </p:cNvSpPr>
              <p:nvPr/>
            </p:nvSpPr>
            <p:spPr bwMode="auto">
              <a:xfrm>
                <a:off x="1234"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77" name="Line 2484"/>
              <p:cNvSpPr>
                <a:spLocks noChangeShapeType="1"/>
              </p:cNvSpPr>
              <p:nvPr/>
            </p:nvSpPr>
            <p:spPr bwMode="auto">
              <a:xfrm>
                <a:off x="1253"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78" name="Line 2485"/>
              <p:cNvSpPr>
                <a:spLocks noChangeShapeType="1"/>
              </p:cNvSpPr>
              <p:nvPr/>
            </p:nvSpPr>
            <p:spPr bwMode="auto">
              <a:xfrm>
                <a:off x="1272"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79" name="Line 2486"/>
              <p:cNvSpPr>
                <a:spLocks noChangeShapeType="1"/>
              </p:cNvSpPr>
              <p:nvPr/>
            </p:nvSpPr>
            <p:spPr bwMode="auto">
              <a:xfrm>
                <a:off x="1290"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80" name="Line 2487"/>
              <p:cNvSpPr>
                <a:spLocks noChangeShapeType="1"/>
              </p:cNvSpPr>
              <p:nvPr/>
            </p:nvSpPr>
            <p:spPr bwMode="auto">
              <a:xfrm>
                <a:off x="1309"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81" name="Line 2488"/>
              <p:cNvSpPr>
                <a:spLocks noChangeShapeType="1"/>
              </p:cNvSpPr>
              <p:nvPr/>
            </p:nvSpPr>
            <p:spPr bwMode="auto">
              <a:xfrm>
                <a:off x="1328"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82" name="Line 2489"/>
              <p:cNvSpPr>
                <a:spLocks noChangeShapeType="1"/>
              </p:cNvSpPr>
              <p:nvPr/>
            </p:nvSpPr>
            <p:spPr bwMode="auto">
              <a:xfrm>
                <a:off x="1346"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83" name="Line 2490"/>
              <p:cNvSpPr>
                <a:spLocks noChangeShapeType="1"/>
              </p:cNvSpPr>
              <p:nvPr/>
            </p:nvSpPr>
            <p:spPr bwMode="auto">
              <a:xfrm>
                <a:off x="1365"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84" name="Line 2491"/>
              <p:cNvSpPr>
                <a:spLocks noChangeShapeType="1"/>
              </p:cNvSpPr>
              <p:nvPr/>
            </p:nvSpPr>
            <p:spPr bwMode="auto">
              <a:xfrm>
                <a:off x="1384"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85" name="Line 2492"/>
              <p:cNvSpPr>
                <a:spLocks noChangeShapeType="1"/>
              </p:cNvSpPr>
              <p:nvPr/>
            </p:nvSpPr>
            <p:spPr bwMode="auto">
              <a:xfrm>
                <a:off x="1403"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86" name="Line 2493"/>
              <p:cNvSpPr>
                <a:spLocks noChangeShapeType="1"/>
              </p:cNvSpPr>
              <p:nvPr/>
            </p:nvSpPr>
            <p:spPr bwMode="auto">
              <a:xfrm>
                <a:off x="1421"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87" name="Line 2494"/>
              <p:cNvSpPr>
                <a:spLocks noChangeShapeType="1"/>
              </p:cNvSpPr>
              <p:nvPr/>
            </p:nvSpPr>
            <p:spPr bwMode="auto">
              <a:xfrm>
                <a:off x="1440"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88" name="Line 2495"/>
              <p:cNvSpPr>
                <a:spLocks noChangeShapeType="1"/>
              </p:cNvSpPr>
              <p:nvPr/>
            </p:nvSpPr>
            <p:spPr bwMode="auto">
              <a:xfrm>
                <a:off x="1459"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89" name="Line 2496"/>
              <p:cNvSpPr>
                <a:spLocks noChangeShapeType="1"/>
              </p:cNvSpPr>
              <p:nvPr/>
            </p:nvSpPr>
            <p:spPr bwMode="auto">
              <a:xfrm>
                <a:off x="1477"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90" name="Line 2497"/>
              <p:cNvSpPr>
                <a:spLocks noChangeShapeType="1"/>
              </p:cNvSpPr>
              <p:nvPr/>
            </p:nvSpPr>
            <p:spPr bwMode="auto">
              <a:xfrm>
                <a:off x="1496"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91" name="Line 2498"/>
              <p:cNvSpPr>
                <a:spLocks noChangeShapeType="1"/>
              </p:cNvSpPr>
              <p:nvPr/>
            </p:nvSpPr>
            <p:spPr bwMode="auto">
              <a:xfrm>
                <a:off x="1515"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92" name="Line 2499"/>
              <p:cNvSpPr>
                <a:spLocks noChangeShapeType="1"/>
              </p:cNvSpPr>
              <p:nvPr/>
            </p:nvSpPr>
            <p:spPr bwMode="auto">
              <a:xfrm>
                <a:off x="1533"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93" name="Line 2500"/>
              <p:cNvSpPr>
                <a:spLocks noChangeShapeType="1"/>
              </p:cNvSpPr>
              <p:nvPr/>
            </p:nvSpPr>
            <p:spPr bwMode="auto">
              <a:xfrm>
                <a:off x="1552"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94" name="Line 2501"/>
              <p:cNvSpPr>
                <a:spLocks noChangeShapeType="1"/>
              </p:cNvSpPr>
              <p:nvPr/>
            </p:nvSpPr>
            <p:spPr bwMode="auto">
              <a:xfrm>
                <a:off x="1571"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95" name="Line 2502"/>
              <p:cNvSpPr>
                <a:spLocks noChangeShapeType="1"/>
              </p:cNvSpPr>
              <p:nvPr/>
            </p:nvSpPr>
            <p:spPr bwMode="auto">
              <a:xfrm>
                <a:off x="1590"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96" name="Line 2503"/>
              <p:cNvSpPr>
                <a:spLocks noChangeShapeType="1"/>
              </p:cNvSpPr>
              <p:nvPr/>
            </p:nvSpPr>
            <p:spPr bwMode="auto">
              <a:xfrm>
                <a:off x="1608"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97" name="Line 2504"/>
              <p:cNvSpPr>
                <a:spLocks noChangeShapeType="1"/>
              </p:cNvSpPr>
              <p:nvPr/>
            </p:nvSpPr>
            <p:spPr bwMode="auto">
              <a:xfrm>
                <a:off x="1627"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98" name="Line 2505"/>
              <p:cNvSpPr>
                <a:spLocks noChangeShapeType="1"/>
              </p:cNvSpPr>
              <p:nvPr/>
            </p:nvSpPr>
            <p:spPr bwMode="auto">
              <a:xfrm>
                <a:off x="1646"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299" name="Line 2506"/>
              <p:cNvSpPr>
                <a:spLocks noChangeShapeType="1"/>
              </p:cNvSpPr>
              <p:nvPr/>
            </p:nvSpPr>
            <p:spPr bwMode="auto">
              <a:xfrm>
                <a:off x="1664"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00" name="Line 2507"/>
              <p:cNvSpPr>
                <a:spLocks noChangeShapeType="1"/>
              </p:cNvSpPr>
              <p:nvPr/>
            </p:nvSpPr>
            <p:spPr bwMode="auto">
              <a:xfrm>
                <a:off x="1683"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01" name="Line 2508"/>
              <p:cNvSpPr>
                <a:spLocks noChangeShapeType="1"/>
              </p:cNvSpPr>
              <p:nvPr/>
            </p:nvSpPr>
            <p:spPr bwMode="auto">
              <a:xfrm>
                <a:off x="1702"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02" name="Line 2509"/>
              <p:cNvSpPr>
                <a:spLocks noChangeShapeType="1"/>
              </p:cNvSpPr>
              <p:nvPr/>
            </p:nvSpPr>
            <p:spPr bwMode="auto">
              <a:xfrm>
                <a:off x="1720"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03" name="Line 2510"/>
              <p:cNvSpPr>
                <a:spLocks noChangeShapeType="1"/>
              </p:cNvSpPr>
              <p:nvPr/>
            </p:nvSpPr>
            <p:spPr bwMode="auto">
              <a:xfrm>
                <a:off x="1739"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04" name="Line 2511"/>
              <p:cNvSpPr>
                <a:spLocks noChangeShapeType="1"/>
              </p:cNvSpPr>
              <p:nvPr/>
            </p:nvSpPr>
            <p:spPr bwMode="auto">
              <a:xfrm>
                <a:off x="1758"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05" name="Line 2512"/>
              <p:cNvSpPr>
                <a:spLocks noChangeShapeType="1"/>
              </p:cNvSpPr>
              <p:nvPr/>
            </p:nvSpPr>
            <p:spPr bwMode="auto">
              <a:xfrm>
                <a:off x="1777"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06" name="Line 2513"/>
              <p:cNvSpPr>
                <a:spLocks noChangeShapeType="1"/>
              </p:cNvSpPr>
              <p:nvPr/>
            </p:nvSpPr>
            <p:spPr bwMode="auto">
              <a:xfrm>
                <a:off x="1795"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07" name="Line 2514"/>
              <p:cNvSpPr>
                <a:spLocks noChangeShapeType="1"/>
              </p:cNvSpPr>
              <p:nvPr/>
            </p:nvSpPr>
            <p:spPr bwMode="auto">
              <a:xfrm>
                <a:off x="1814"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08" name="Line 2515"/>
              <p:cNvSpPr>
                <a:spLocks noChangeShapeType="1"/>
              </p:cNvSpPr>
              <p:nvPr/>
            </p:nvSpPr>
            <p:spPr bwMode="auto">
              <a:xfrm>
                <a:off x="1833"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09" name="Line 2516"/>
              <p:cNvSpPr>
                <a:spLocks noChangeShapeType="1"/>
              </p:cNvSpPr>
              <p:nvPr/>
            </p:nvSpPr>
            <p:spPr bwMode="auto">
              <a:xfrm>
                <a:off x="1851"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10" name="Line 2517"/>
              <p:cNvSpPr>
                <a:spLocks noChangeShapeType="1"/>
              </p:cNvSpPr>
              <p:nvPr/>
            </p:nvSpPr>
            <p:spPr bwMode="auto">
              <a:xfrm>
                <a:off x="1870"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11" name="Line 2518"/>
              <p:cNvSpPr>
                <a:spLocks noChangeShapeType="1"/>
              </p:cNvSpPr>
              <p:nvPr/>
            </p:nvSpPr>
            <p:spPr bwMode="auto">
              <a:xfrm>
                <a:off x="1889"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12" name="Line 2519"/>
              <p:cNvSpPr>
                <a:spLocks noChangeShapeType="1"/>
              </p:cNvSpPr>
              <p:nvPr/>
            </p:nvSpPr>
            <p:spPr bwMode="auto">
              <a:xfrm>
                <a:off x="1907"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13" name="Line 2520"/>
              <p:cNvSpPr>
                <a:spLocks noChangeShapeType="1"/>
              </p:cNvSpPr>
              <p:nvPr/>
            </p:nvSpPr>
            <p:spPr bwMode="auto">
              <a:xfrm>
                <a:off x="1926"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14" name="Line 2521"/>
              <p:cNvSpPr>
                <a:spLocks noChangeShapeType="1"/>
              </p:cNvSpPr>
              <p:nvPr/>
            </p:nvSpPr>
            <p:spPr bwMode="auto">
              <a:xfrm>
                <a:off x="1945"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15" name="Line 2522"/>
              <p:cNvSpPr>
                <a:spLocks noChangeShapeType="1"/>
              </p:cNvSpPr>
              <p:nvPr/>
            </p:nvSpPr>
            <p:spPr bwMode="auto">
              <a:xfrm>
                <a:off x="1964"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16" name="Line 2523"/>
              <p:cNvSpPr>
                <a:spLocks noChangeShapeType="1"/>
              </p:cNvSpPr>
              <p:nvPr/>
            </p:nvSpPr>
            <p:spPr bwMode="auto">
              <a:xfrm>
                <a:off x="1982"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17" name="Line 2524"/>
              <p:cNvSpPr>
                <a:spLocks noChangeShapeType="1"/>
              </p:cNvSpPr>
              <p:nvPr/>
            </p:nvSpPr>
            <p:spPr bwMode="auto">
              <a:xfrm>
                <a:off x="2001"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18" name="Line 2525"/>
              <p:cNvSpPr>
                <a:spLocks noChangeShapeType="1"/>
              </p:cNvSpPr>
              <p:nvPr/>
            </p:nvSpPr>
            <p:spPr bwMode="auto">
              <a:xfrm>
                <a:off x="2020"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19" name="Line 2526"/>
              <p:cNvSpPr>
                <a:spLocks noChangeShapeType="1"/>
              </p:cNvSpPr>
              <p:nvPr/>
            </p:nvSpPr>
            <p:spPr bwMode="auto">
              <a:xfrm>
                <a:off x="2038"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20" name="Line 2527"/>
              <p:cNvSpPr>
                <a:spLocks noChangeShapeType="1"/>
              </p:cNvSpPr>
              <p:nvPr/>
            </p:nvSpPr>
            <p:spPr bwMode="auto">
              <a:xfrm>
                <a:off x="2057"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21" name="Line 2528"/>
              <p:cNvSpPr>
                <a:spLocks noChangeShapeType="1"/>
              </p:cNvSpPr>
              <p:nvPr/>
            </p:nvSpPr>
            <p:spPr bwMode="auto">
              <a:xfrm>
                <a:off x="2076"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22" name="Line 2529"/>
              <p:cNvSpPr>
                <a:spLocks noChangeShapeType="1"/>
              </p:cNvSpPr>
              <p:nvPr/>
            </p:nvSpPr>
            <p:spPr bwMode="auto">
              <a:xfrm>
                <a:off x="2094"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23" name="Line 2530"/>
              <p:cNvSpPr>
                <a:spLocks noChangeShapeType="1"/>
              </p:cNvSpPr>
              <p:nvPr/>
            </p:nvSpPr>
            <p:spPr bwMode="auto">
              <a:xfrm>
                <a:off x="2113"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24" name="Line 2531"/>
              <p:cNvSpPr>
                <a:spLocks noChangeShapeType="1"/>
              </p:cNvSpPr>
              <p:nvPr/>
            </p:nvSpPr>
            <p:spPr bwMode="auto">
              <a:xfrm>
                <a:off x="2132"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25" name="Line 2532"/>
              <p:cNvSpPr>
                <a:spLocks noChangeShapeType="1"/>
              </p:cNvSpPr>
              <p:nvPr/>
            </p:nvSpPr>
            <p:spPr bwMode="auto">
              <a:xfrm>
                <a:off x="2151"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26" name="Line 2533"/>
              <p:cNvSpPr>
                <a:spLocks noChangeShapeType="1"/>
              </p:cNvSpPr>
              <p:nvPr/>
            </p:nvSpPr>
            <p:spPr bwMode="auto">
              <a:xfrm>
                <a:off x="2169"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27" name="Line 2534"/>
              <p:cNvSpPr>
                <a:spLocks noChangeShapeType="1"/>
              </p:cNvSpPr>
              <p:nvPr/>
            </p:nvSpPr>
            <p:spPr bwMode="auto">
              <a:xfrm>
                <a:off x="2188"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28" name="Line 2535"/>
              <p:cNvSpPr>
                <a:spLocks noChangeShapeType="1"/>
              </p:cNvSpPr>
              <p:nvPr/>
            </p:nvSpPr>
            <p:spPr bwMode="auto">
              <a:xfrm>
                <a:off x="2207"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29" name="Line 2536"/>
              <p:cNvSpPr>
                <a:spLocks noChangeShapeType="1"/>
              </p:cNvSpPr>
              <p:nvPr/>
            </p:nvSpPr>
            <p:spPr bwMode="auto">
              <a:xfrm>
                <a:off x="2225"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30" name="Line 2537"/>
              <p:cNvSpPr>
                <a:spLocks noChangeShapeType="1"/>
              </p:cNvSpPr>
              <p:nvPr/>
            </p:nvSpPr>
            <p:spPr bwMode="auto">
              <a:xfrm>
                <a:off x="2244"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31" name="Line 2538"/>
              <p:cNvSpPr>
                <a:spLocks noChangeShapeType="1"/>
              </p:cNvSpPr>
              <p:nvPr/>
            </p:nvSpPr>
            <p:spPr bwMode="auto">
              <a:xfrm>
                <a:off x="2263"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32" name="Line 2539"/>
              <p:cNvSpPr>
                <a:spLocks noChangeShapeType="1"/>
              </p:cNvSpPr>
              <p:nvPr/>
            </p:nvSpPr>
            <p:spPr bwMode="auto">
              <a:xfrm>
                <a:off x="2281"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33" name="Line 2540"/>
              <p:cNvSpPr>
                <a:spLocks noChangeShapeType="1"/>
              </p:cNvSpPr>
              <p:nvPr/>
            </p:nvSpPr>
            <p:spPr bwMode="auto">
              <a:xfrm>
                <a:off x="2300"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34" name="Line 2541"/>
              <p:cNvSpPr>
                <a:spLocks noChangeShapeType="1"/>
              </p:cNvSpPr>
              <p:nvPr/>
            </p:nvSpPr>
            <p:spPr bwMode="auto">
              <a:xfrm>
                <a:off x="2319"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35" name="Line 2542"/>
              <p:cNvSpPr>
                <a:spLocks noChangeShapeType="1"/>
              </p:cNvSpPr>
              <p:nvPr/>
            </p:nvSpPr>
            <p:spPr bwMode="auto">
              <a:xfrm>
                <a:off x="2338"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36" name="Line 2543"/>
              <p:cNvSpPr>
                <a:spLocks noChangeShapeType="1"/>
              </p:cNvSpPr>
              <p:nvPr/>
            </p:nvSpPr>
            <p:spPr bwMode="auto">
              <a:xfrm>
                <a:off x="2356"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37" name="Line 2544"/>
              <p:cNvSpPr>
                <a:spLocks noChangeShapeType="1"/>
              </p:cNvSpPr>
              <p:nvPr/>
            </p:nvSpPr>
            <p:spPr bwMode="auto">
              <a:xfrm>
                <a:off x="2375"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38" name="Line 2545"/>
              <p:cNvSpPr>
                <a:spLocks noChangeShapeType="1"/>
              </p:cNvSpPr>
              <p:nvPr/>
            </p:nvSpPr>
            <p:spPr bwMode="auto">
              <a:xfrm>
                <a:off x="2394"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39" name="Line 2546"/>
              <p:cNvSpPr>
                <a:spLocks noChangeShapeType="1"/>
              </p:cNvSpPr>
              <p:nvPr/>
            </p:nvSpPr>
            <p:spPr bwMode="auto">
              <a:xfrm>
                <a:off x="2412"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40" name="Line 2547"/>
              <p:cNvSpPr>
                <a:spLocks noChangeShapeType="1"/>
              </p:cNvSpPr>
              <p:nvPr/>
            </p:nvSpPr>
            <p:spPr bwMode="auto">
              <a:xfrm>
                <a:off x="2431"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41" name="Line 2548"/>
              <p:cNvSpPr>
                <a:spLocks noChangeShapeType="1"/>
              </p:cNvSpPr>
              <p:nvPr/>
            </p:nvSpPr>
            <p:spPr bwMode="auto">
              <a:xfrm>
                <a:off x="2450"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42" name="Line 2549"/>
              <p:cNvSpPr>
                <a:spLocks noChangeShapeType="1"/>
              </p:cNvSpPr>
              <p:nvPr/>
            </p:nvSpPr>
            <p:spPr bwMode="auto">
              <a:xfrm>
                <a:off x="2468"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43" name="Line 2550"/>
              <p:cNvSpPr>
                <a:spLocks noChangeShapeType="1"/>
              </p:cNvSpPr>
              <p:nvPr/>
            </p:nvSpPr>
            <p:spPr bwMode="auto">
              <a:xfrm>
                <a:off x="2487"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44" name="Line 2551"/>
              <p:cNvSpPr>
                <a:spLocks noChangeShapeType="1"/>
              </p:cNvSpPr>
              <p:nvPr/>
            </p:nvSpPr>
            <p:spPr bwMode="auto">
              <a:xfrm>
                <a:off x="2506"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45" name="Line 2552"/>
              <p:cNvSpPr>
                <a:spLocks noChangeShapeType="1"/>
              </p:cNvSpPr>
              <p:nvPr/>
            </p:nvSpPr>
            <p:spPr bwMode="auto">
              <a:xfrm>
                <a:off x="2525"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46" name="Line 2553"/>
              <p:cNvSpPr>
                <a:spLocks noChangeShapeType="1"/>
              </p:cNvSpPr>
              <p:nvPr/>
            </p:nvSpPr>
            <p:spPr bwMode="auto">
              <a:xfrm>
                <a:off x="2543"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47" name="Line 2554"/>
              <p:cNvSpPr>
                <a:spLocks noChangeShapeType="1"/>
              </p:cNvSpPr>
              <p:nvPr/>
            </p:nvSpPr>
            <p:spPr bwMode="auto">
              <a:xfrm>
                <a:off x="2562"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48" name="Line 2555"/>
              <p:cNvSpPr>
                <a:spLocks noChangeShapeType="1"/>
              </p:cNvSpPr>
              <p:nvPr/>
            </p:nvSpPr>
            <p:spPr bwMode="auto">
              <a:xfrm>
                <a:off x="2581"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49" name="Line 2556"/>
              <p:cNvSpPr>
                <a:spLocks noChangeShapeType="1"/>
              </p:cNvSpPr>
              <p:nvPr/>
            </p:nvSpPr>
            <p:spPr bwMode="auto">
              <a:xfrm>
                <a:off x="2599"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50" name="Line 2557"/>
              <p:cNvSpPr>
                <a:spLocks noChangeShapeType="1"/>
              </p:cNvSpPr>
              <p:nvPr/>
            </p:nvSpPr>
            <p:spPr bwMode="auto">
              <a:xfrm>
                <a:off x="2618"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51" name="Line 2558"/>
              <p:cNvSpPr>
                <a:spLocks noChangeShapeType="1"/>
              </p:cNvSpPr>
              <p:nvPr/>
            </p:nvSpPr>
            <p:spPr bwMode="auto">
              <a:xfrm>
                <a:off x="2637"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52" name="Line 2559"/>
              <p:cNvSpPr>
                <a:spLocks noChangeShapeType="1"/>
              </p:cNvSpPr>
              <p:nvPr/>
            </p:nvSpPr>
            <p:spPr bwMode="auto">
              <a:xfrm>
                <a:off x="2655"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53" name="Line 2560"/>
              <p:cNvSpPr>
                <a:spLocks noChangeShapeType="1"/>
              </p:cNvSpPr>
              <p:nvPr/>
            </p:nvSpPr>
            <p:spPr bwMode="auto">
              <a:xfrm>
                <a:off x="2674"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54" name="Line 2561"/>
              <p:cNvSpPr>
                <a:spLocks noChangeShapeType="1"/>
              </p:cNvSpPr>
              <p:nvPr/>
            </p:nvSpPr>
            <p:spPr bwMode="auto">
              <a:xfrm>
                <a:off x="2693"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55" name="Line 2562"/>
              <p:cNvSpPr>
                <a:spLocks noChangeShapeType="1"/>
              </p:cNvSpPr>
              <p:nvPr/>
            </p:nvSpPr>
            <p:spPr bwMode="auto">
              <a:xfrm>
                <a:off x="2712"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56" name="Line 2563"/>
              <p:cNvSpPr>
                <a:spLocks noChangeShapeType="1"/>
              </p:cNvSpPr>
              <p:nvPr/>
            </p:nvSpPr>
            <p:spPr bwMode="auto">
              <a:xfrm>
                <a:off x="2730"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57" name="Line 2564"/>
              <p:cNvSpPr>
                <a:spLocks noChangeShapeType="1"/>
              </p:cNvSpPr>
              <p:nvPr/>
            </p:nvSpPr>
            <p:spPr bwMode="auto">
              <a:xfrm>
                <a:off x="2749"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58" name="Line 2565"/>
              <p:cNvSpPr>
                <a:spLocks noChangeShapeType="1"/>
              </p:cNvSpPr>
              <p:nvPr/>
            </p:nvSpPr>
            <p:spPr bwMode="auto">
              <a:xfrm>
                <a:off x="2768"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59" name="Line 2566"/>
              <p:cNvSpPr>
                <a:spLocks noChangeShapeType="1"/>
              </p:cNvSpPr>
              <p:nvPr/>
            </p:nvSpPr>
            <p:spPr bwMode="auto">
              <a:xfrm>
                <a:off x="2786"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60" name="Line 2567"/>
              <p:cNvSpPr>
                <a:spLocks noChangeShapeType="1"/>
              </p:cNvSpPr>
              <p:nvPr/>
            </p:nvSpPr>
            <p:spPr bwMode="auto">
              <a:xfrm>
                <a:off x="2805"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61" name="Line 2568"/>
              <p:cNvSpPr>
                <a:spLocks noChangeShapeType="1"/>
              </p:cNvSpPr>
              <p:nvPr/>
            </p:nvSpPr>
            <p:spPr bwMode="auto">
              <a:xfrm>
                <a:off x="2824"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62" name="Line 2569"/>
              <p:cNvSpPr>
                <a:spLocks noChangeShapeType="1"/>
              </p:cNvSpPr>
              <p:nvPr/>
            </p:nvSpPr>
            <p:spPr bwMode="auto">
              <a:xfrm>
                <a:off x="2842"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63" name="Line 2570"/>
              <p:cNvSpPr>
                <a:spLocks noChangeShapeType="1"/>
              </p:cNvSpPr>
              <p:nvPr/>
            </p:nvSpPr>
            <p:spPr bwMode="auto">
              <a:xfrm>
                <a:off x="2861"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64" name="Line 2571"/>
              <p:cNvSpPr>
                <a:spLocks noChangeShapeType="1"/>
              </p:cNvSpPr>
              <p:nvPr/>
            </p:nvSpPr>
            <p:spPr bwMode="auto">
              <a:xfrm>
                <a:off x="2880"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65" name="Line 2572"/>
              <p:cNvSpPr>
                <a:spLocks noChangeShapeType="1"/>
              </p:cNvSpPr>
              <p:nvPr/>
            </p:nvSpPr>
            <p:spPr bwMode="auto">
              <a:xfrm>
                <a:off x="2899"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66" name="Line 2573"/>
              <p:cNvSpPr>
                <a:spLocks noChangeShapeType="1"/>
              </p:cNvSpPr>
              <p:nvPr/>
            </p:nvSpPr>
            <p:spPr bwMode="auto">
              <a:xfrm>
                <a:off x="2917"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67" name="Line 2574"/>
              <p:cNvSpPr>
                <a:spLocks noChangeShapeType="1"/>
              </p:cNvSpPr>
              <p:nvPr/>
            </p:nvSpPr>
            <p:spPr bwMode="auto">
              <a:xfrm>
                <a:off x="2936"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68" name="Line 2575"/>
              <p:cNvSpPr>
                <a:spLocks noChangeShapeType="1"/>
              </p:cNvSpPr>
              <p:nvPr/>
            </p:nvSpPr>
            <p:spPr bwMode="auto">
              <a:xfrm>
                <a:off x="2955"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69" name="Line 2576"/>
              <p:cNvSpPr>
                <a:spLocks noChangeShapeType="1"/>
              </p:cNvSpPr>
              <p:nvPr/>
            </p:nvSpPr>
            <p:spPr bwMode="auto">
              <a:xfrm>
                <a:off x="2973"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70" name="Line 2577"/>
              <p:cNvSpPr>
                <a:spLocks noChangeShapeType="1"/>
              </p:cNvSpPr>
              <p:nvPr/>
            </p:nvSpPr>
            <p:spPr bwMode="auto">
              <a:xfrm>
                <a:off x="2992"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71" name="Line 2578"/>
              <p:cNvSpPr>
                <a:spLocks noChangeShapeType="1"/>
              </p:cNvSpPr>
              <p:nvPr/>
            </p:nvSpPr>
            <p:spPr bwMode="auto">
              <a:xfrm>
                <a:off x="3011"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72" name="Line 2579"/>
              <p:cNvSpPr>
                <a:spLocks noChangeShapeType="1"/>
              </p:cNvSpPr>
              <p:nvPr/>
            </p:nvSpPr>
            <p:spPr bwMode="auto">
              <a:xfrm>
                <a:off x="3029"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73" name="Line 2580"/>
              <p:cNvSpPr>
                <a:spLocks noChangeShapeType="1"/>
              </p:cNvSpPr>
              <p:nvPr/>
            </p:nvSpPr>
            <p:spPr bwMode="auto">
              <a:xfrm>
                <a:off x="3048"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74" name="Line 2581"/>
              <p:cNvSpPr>
                <a:spLocks noChangeShapeType="1"/>
              </p:cNvSpPr>
              <p:nvPr/>
            </p:nvSpPr>
            <p:spPr bwMode="auto">
              <a:xfrm>
                <a:off x="3067"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75" name="Line 2582"/>
              <p:cNvSpPr>
                <a:spLocks noChangeShapeType="1"/>
              </p:cNvSpPr>
              <p:nvPr/>
            </p:nvSpPr>
            <p:spPr bwMode="auto">
              <a:xfrm>
                <a:off x="3086"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76" name="Line 2583"/>
              <p:cNvSpPr>
                <a:spLocks noChangeShapeType="1"/>
              </p:cNvSpPr>
              <p:nvPr/>
            </p:nvSpPr>
            <p:spPr bwMode="auto">
              <a:xfrm>
                <a:off x="3104"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77" name="Line 2584"/>
              <p:cNvSpPr>
                <a:spLocks noChangeShapeType="1"/>
              </p:cNvSpPr>
              <p:nvPr/>
            </p:nvSpPr>
            <p:spPr bwMode="auto">
              <a:xfrm>
                <a:off x="3123"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78" name="Line 2585"/>
              <p:cNvSpPr>
                <a:spLocks noChangeShapeType="1"/>
              </p:cNvSpPr>
              <p:nvPr/>
            </p:nvSpPr>
            <p:spPr bwMode="auto">
              <a:xfrm>
                <a:off x="3142"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79" name="Line 2586"/>
              <p:cNvSpPr>
                <a:spLocks noChangeShapeType="1"/>
              </p:cNvSpPr>
              <p:nvPr/>
            </p:nvSpPr>
            <p:spPr bwMode="auto">
              <a:xfrm>
                <a:off x="3160"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80" name="Line 2587"/>
              <p:cNvSpPr>
                <a:spLocks noChangeShapeType="1"/>
              </p:cNvSpPr>
              <p:nvPr/>
            </p:nvSpPr>
            <p:spPr bwMode="auto">
              <a:xfrm>
                <a:off x="3179"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81" name="Line 2588"/>
              <p:cNvSpPr>
                <a:spLocks noChangeShapeType="1"/>
              </p:cNvSpPr>
              <p:nvPr/>
            </p:nvSpPr>
            <p:spPr bwMode="auto">
              <a:xfrm>
                <a:off x="3198"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82" name="Line 2589"/>
              <p:cNvSpPr>
                <a:spLocks noChangeShapeType="1"/>
              </p:cNvSpPr>
              <p:nvPr/>
            </p:nvSpPr>
            <p:spPr bwMode="auto">
              <a:xfrm>
                <a:off x="3216"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83" name="Line 2590"/>
              <p:cNvSpPr>
                <a:spLocks noChangeShapeType="1"/>
              </p:cNvSpPr>
              <p:nvPr/>
            </p:nvSpPr>
            <p:spPr bwMode="auto">
              <a:xfrm>
                <a:off x="3235"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84" name="Line 2591"/>
              <p:cNvSpPr>
                <a:spLocks noChangeShapeType="1"/>
              </p:cNvSpPr>
              <p:nvPr/>
            </p:nvSpPr>
            <p:spPr bwMode="auto">
              <a:xfrm>
                <a:off x="3254"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85" name="Line 2592"/>
              <p:cNvSpPr>
                <a:spLocks noChangeShapeType="1"/>
              </p:cNvSpPr>
              <p:nvPr/>
            </p:nvSpPr>
            <p:spPr bwMode="auto">
              <a:xfrm>
                <a:off x="3273"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86" name="Line 2593"/>
              <p:cNvSpPr>
                <a:spLocks noChangeShapeType="1"/>
              </p:cNvSpPr>
              <p:nvPr/>
            </p:nvSpPr>
            <p:spPr bwMode="auto">
              <a:xfrm>
                <a:off x="3291"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87" name="Line 2594"/>
              <p:cNvSpPr>
                <a:spLocks noChangeShapeType="1"/>
              </p:cNvSpPr>
              <p:nvPr/>
            </p:nvSpPr>
            <p:spPr bwMode="auto">
              <a:xfrm>
                <a:off x="3310"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88" name="Line 2595"/>
              <p:cNvSpPr>
                <a:spLocks noChangeShapeType="1"/>
              </p:cNvSpPr>
              <p:nvPr/>
            </p:nvSpPr>
            <p:spPr bwMode="auto">
              <a:xfrm>
                <a:off x="3329"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89" name="Line 2596"/>
              <p:cNvSpPr>
                <a:spLocks noChangeShapeType="1"/>
              </p:cNvSpPr>
              <p:nvPr/>
            </p:nvSpPr>
            <p:spPr bwMode="auto">
              <a:xfrm>
                <a:off x="3347"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90" name="Line 2597"/>
              <p:cNvSpPr>
                <a:spLocks noChangeShapeType="1"/>
              </p:cNvSpPr>
              <p:nvPr/>
            </p:nvSpPr>
            <p:spPr bwMode="auto">
              <a:xfrm>
                <a:off x="3366"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91" name="Line 2598"/>
              <p:cNvSpPr>
                <a:spLocks noChangeShapeType="1"/>
              </p:cNvSpPr>
              <p:nvPr/>
            </p:nvSpPr>
            <p:spPr bwMode="auto">
              <a:xfrm>
                <a:off x="3385"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92" name="Line 2599"/>
              <p:cNvSpPr>
                <a:spLocks noChangeShapeType="1"/>
              </p:cNvSpPr>
              <p:nvPr/>
            </p:nvSpPr>
            <p:spPr bwMode="auto">
              <a:xfrm>
                <a:off x="3403"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93" name="Line 2600"/>
              <p:cNvSpPr>
                <a:spLocks noChangeShapeType="1"/>
              </p:cNvSpPr>
              <p:nvPr/>
            </p:nvSpPr>
            <p:spPr bwMode="auto">
              <a:xfrm>
                <a:off x="3422"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94" name="Line 2601"/>
              <p:cNvSpPr>
                <a:spLocks noChangeShapeType="1"/>
              </p:cNvSpPr>
              <p:nvPr/>
            </p:nvSpPr>
            <p:spPr bwMode="auto">
              <a:xfrm>
                <a:off x="3441"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95" name="Line 2602"/>
              <p:cNvSpPr>
                <a:spLocks noChangeShapeType="1"/>
              </p:cNvSpPr>
              <p:nvPr/>
            </p:nvSpPr>
            <p:spPr bwMode="auto">
              <a:xfrm>
                <a:off x="3460"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96" name="Line 2603"/>
              <p:cNvSpPr>
                <a:spLocks noChangeShapeType="1"/>
              </p:cNvSpPr>
              <p:nvPr/>
            </p:nvSpPr>
            <p:spPr bwMode="auto">
              <a:xfrm>
                <a:off x="3478"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97" name="Line 2604"/>
              <p:cNvSpPr>
                <a:spLocks noChangeShapeType="1"/>
              </p:cNvSpPr>
              <p:nvPr/>
            </p:nvSpPr>
            <p:spPr bwMode="auto">
              <a:xfrm>
                <a:off x="3497"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98" name="Line 2605"/>
              <p:cNvSpPr>
                <a:spLocks noChangeShapeType="1"/>
              </p:cNvSpPr>
              <p:nvPr/>
            </p:nvSpPr>
            <p:spPr bwMode="auto">
              <a:xfrm>
                <a:off x="3516"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399" name="Line 2606"/>
              <p:cNvSpPr>
                <a:spLocks noChangeShapeType="1"/>
              </p:cNvSpPr>
              <p:nvPr/>
            </p:nvSpPr>
            <p:spPr bwMode="auto">
              <a:xfrm>
                <a:off x="3534"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00" name="Line 2607"/>
              <p:cNvSpPr>
                <a:spLocks noChangeShapeType="1"/>
              </p:cNvSpPr>
              <p:nvPr/>
            </p:nvSpPr>
            <p:spPr bwMode="auto">
              <a:xfrm>
                <a:off x="3553"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01" name="Line 2608"/>
              <p:cNvSpPr>
                <a:spLocks noChangeShapeType="1"/>
              </p:cNvSpPr>
              <p:nvPr/>
            </p:nvSpPr>
            <p:spPr bwMode="auto">
              <a:xfrm>
                <a:off x="3572"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02" name="Line 2609"/>
              <p:cNvSpPr>
                <a:spLocks noChangeShapeType="1"/>
              </p:cNvSpPr>
              <p:nvPr/>
            </p:nvSpPr>
            <p:spPr bwMode="auto">
              <a:xfrm>
                <a:off x="3590"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03" name="Line 2610"/>
              <p:cNvSpPr>
                <a:spLocks noChangeShapeType="1"/>
              </p:cNvSpPr>
              <p:nvPr/>
            </p:nvSpPr>
            <p:spPr bwMode="auto">
              <a:xfrm>
                <a:off x="3609"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04" name="Line 2611"/>
              <p:cNvSpPr>
                <a:spLocks noChangeShapeType="1"/>
              </p:cNvSpPr>
              <p:nvPr/>
            </p:nvSpPr>
            <p:spPr bwMode="auto">
              <a:xfrm>
                <a:off x="3628"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05" name="Line 2612"/>
              <p:cNvSpPr>
                <a:spLocks noChangeShapeType="1"/>
              </p:cNvSpPr>
              <p:nvPr/>
            </p:nvSpPr>
            <p:spPr bwMode="auto">
              <a:xfrm>
                <a:off x="3647"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06" name="Line 2613"/>
              <p:cNvSpPr>
                <a:spLocks noChangeShapeType="1"/>
              </p:cNvSpPr>
              <p:nvPr/>
            </p:nvSpPr>
            <p:spPr bwMode="auto">
              <a:xfrm>
                <a:off x="3665"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07" name="Line 2614"/>
              <p:cNvSpPr>
                <a:spLocks noChangeShapeType="1"/>
              </p:cNvSpPr>
              <p:nvPr/>
            </p:nvSpPr>
            <p:spPr bwMode="auto">
              <a:xfrm>
                <a:off x="3684"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08" name="Line 2615"/>
              <p:cNvSpPr>
                <a:spLocks noChangeShapeType="1"/>
              </p:cNvSpPr>
              <p:nvPr/>
            </p:nvSpPr>
            <p:spPr bwMode="auto">
              <a:xfrm>
                <a:off x="3703"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09" name="Line 2616"/>
              <p:cNvSpPr>
                <a:spLocks noChangeShapeType="1"/>
              </p:cNvSpPr>
              <p:nvPr/>
            </p:nvSpPr>
            <p:spPr bwMode="auto">
              <a:xfrm>
                <a:off x="3721"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10" name="Line 2617"/>
              <p:cNvSpPr>
                <a:spLocks noChangeShapeType="1"/>
              </p:cNvSpPr>
              <p:nvPr/>
            </p:nvSpPr>
            <p:spPr bwMode="auto">
              <a:xfrm>
                <a:off x="3740"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11" name="Line 2618"/>
              <p:cNvSpPr>
                <a:spLocks noChangeShapeType="1"/>
              </p:cNvSpPr>
              <p:nvPr/>
            </p:nvSpPr>
            <p:spPr bwMode="auto">
              <a:xfrm>
                <a:off x="3759"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412" name="Line 2619"/>
              <p:cNvSpPr>
                <a:spLocks noChangeShapeType="1"/>
              </p:cNvSpPr>
              <p:nvPr/>
            </p:nvSpPr>
            <p:spPr bwMode="auto">
              <a:xfrm>
                <a:off x="3777"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42007" name="Group 2620"/>
            <p:cNvGrpSpPr>
              <a:grpSpLocks/>
            </p:cNvGrpSpPr>
            <p:nvPr/>
          </p:nvGrpSpPr>
          <p:grpSpPr bwMode="auto">
            <a:xfrm>
              <a:off x="780" y="1029"/>
              <a:ext cx="4214" cy="2728"/>
              <a:chOff x="780" y="1029"/>
              <a:chExt cx="4214" cy="2728"/>
            </a:xfrm>
          </p:grpSpPr>
          <p:sp>
            <p:nvSpPr>
              <p:cNvPr id="42013" name="Line 2621"/>
              <p:cNvSpPr>
                <a:spLocks noChangeShapeType="1"/>
              </p:cNvSpPr>
              <p:nvPr/>
            </p:nvSpPr>
            <p:spPr bwMode="auto">
              <a:xfrm>
                <a:off x="3796"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14" name="Line 2622"/>
              <p:cNvSpPr>
                <a:spLocks noChangeShapeType="1"/>
              </p:cNvSpPr>
              <p:nvPr/>
            </p:nvSpPr>
            <p:spPr bwMode="auto">
              <a:xfrm>
                <a:off x="3815"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15" name="Line 2623"/>
              <p:cNvSpPr>
                <a:spLocks noChangeShapeType="1"/>
              </p:cNvSpPr>
              <p:nvPr/>
            </p:nvSpPr>
            <p:spPr bwMode="auto">
              <a:xfrm>
                <a:off x="3834"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16" name="Line 2624"/>
              <p:cNvSpPr>
                <a:spLocks noChangeShapeType="1"/>
              </p:cNvSpPr>
              <p:nvPr/>
            </p:nvSpPr>
            <p:spPr bwMode="auto">
              <a:xfrm>
                <a:off x="3852"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17" name="Line 2625"/>
              <p:cNvSpPr>
                <a:spLocks noChangeShapeType="1"/>
              </p:cNvSpPr>
              <p:nvPr/>
            </p:nvSpPr>
            <p:spPr bwMode="auto">
              <a:xfrm>
                <a:off x="3871"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18" name="Line 2626"/>
              <p:cNvSpPr>
                <a:spLocks noChangeShapeType="1"/>
              </p:cNvSpPr>
              <p:nvPr/>
            </p:nvSpPr>
            <p:spPr bwMode="auto">
              <a:xfrm>
                <a:off x="3890"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19" name="Line 2627"/>
              <p:cNvSpPr>
                <a:spLocks noChangeShapeType="1"/>
              </p:cNvSpPr>
              <p:nvPr/>
            </p:nvSpPr>
            <p:spPr bwMode="auto">
              <a:xfrm>
                <a:off x="3908"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20" name="Line 2628"/>
              <p:cNvSpPr>
                <a:spLocks noChangeShapeType="1"/>
              </p:cNvSpPr>
              <p:nvPr/>
            </p:nvSpPr>
            <p:spPr bwMode="auto">
              <a:xfrm>
                <a:off x="3927"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21" name="Line 2629"/>
              <p:cNvSpPr>
                <a:spLocks noChangeShapeType="1"/>
              </p:cNvSpPr>
              <p:nvPr/>
            </p:nvSpPr>
            <p:spPr bwMode="auto">
              <a:xfrm>
                <a:off x="3946"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22" name="Line 2630"/>
              <p:cNvSpPr>
                <a:spLocks noChangeShapeType="1"/>
              </p:cNvSpPr>
              <p:nvPr/>
            </p:nvSpPr>
            <p:spPr bwMode="auto">
              <a:xfrm>
                <a:off x="3964"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23" name="Line 2631"/>
              <p:cNvSpPr>
                <a:spLocks noChangeShapeType="1"/>
              </p:cNvSpPr>
              <p:nvPr/>
            </p:nvSpPr>
            <p:spPr bwMode="auto">
              <a:xfrm>
                <a:off x="3983"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24" name="Line 2632"/>
              <p:cNvSpPr>
                <a:spLocks noChangeShapeType="1"/>
              </p:cNvSpPr>
              <p:nvPr/>
            </p:nvSpPr>
            <p:spPr bwMode="auto">
              <a:xfrm>
                <a:off x="4002"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25" name="Line 2633"/>
              <p:cNvSpPr>
                <a:spLocks noChangeShapeType="1"/>
              </p:cNvSpPr>
              <p:nvPr/>
            </p:nvSpPr>
            <p:spPr bwMode="auto">
              <a:xfrm>
                <a:off x="4021"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26" name="Line 2634"/>
              <p:cNvSpPr>
                <a:spLocks noChangeShapeType="1"/>
              </p:cNvSpPr>
              <p:nvPr/>
            </p:nvSpPr>
            <p:spPr bwMode="auto">
              <a:xfrm>
                <a:off x="4039"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27" name="Line 2635"/>
              <p:cNvSpPr>
                <a:spLocks noChangeShapeType="1"/>
              </p:cNvSpPr>
              <p:nvPr/>
            </p:nvSpPr>
            <p:spPr bwMode="auto">
              <a:xfrm>
                <a:off x="4058"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28" name="Line 2636"/>
              <p:cNvSpPr>
                <a:spLocks noChangeShapeType="1"/>
              </p:cNvSpPr>
              <p:nvPr/>
            </p:nvSpPr>
            <p:spPr bwMode="auto">
              <a:xfrm>
                <a:off x="4077"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29" name="Line 2637"/>
              <p:cNvSpPr>
                <a:spLocks noChangeShapeType="1"/>
              </p:cNvSpPr>
              <p:nvPr/>
            </p:nvSpPr>
            <p:spPr bwMode="auto">
              <a:xfrm>
                <a:off x="4095"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30" name="Line 2638"/>
              <p:cNvSpPr>
                <a:spLocks noChangeShapeType="1"/>
              </p:cNvSpPr>
              <p:nvPr/>
            </p:nvSpPr>
            <p:spPr bwMode="auto">
              <a:xfrm>
                <a:off x="4114"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31" name="Line 2639"/>
              <p:cNvSpPr>
                <a:spLocks noChangeShapeType="1"/>
              </p:cNvSpPr>
              <p:nvPr/>
            </p:nvSpPr>
            <p:spPr bwMode="auto">
              <a:xfrm>
                <a:off x="4133"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32" name="Line 2640"/>
              <p:cNvSpPr>
                <a:spLocks noChangeShapeType="1"/>
              </p:cNvSpPr>
              <p:nvPr/>
            </p:nvSpPr>
            <p:spPr bwMode="auto">
              <a:xfrm>
                <a:off x="4151"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33" name="Line 2641"/>
              <p:cNvSpPr>
                <a:spLocks noChangeShapeType="1"/>
              </p:cNvSpPr>
              <p:nvPr/>
            </p:nvSpPr>
            <p:spPr bwMode="auto">
              <a:xfrm>
                <a:off x="4170"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34" name="Line 2642"/>
              <p:cNvSpPr>
                <a:spLocks noChangeShapeType="1"/>
              </p:cNvSpPr>
              <p:nvPr/>
            </p:nvSpPr>
            <p:spPr bwMode="auto">
              <a:xfrm>
                <a:off x="4189"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35" name="Line 2643"/>
              <p:cNvSpPr>
                <a:spLocks noChangeShapeType="1"/>
              </p:cNvSpPr>
              <p:nvPr/>
            </p:nvSpPr>
            <p:spPr bwMode="auto">
              <a:xfrm>
                <a:off x="4208"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36" name="Line 2644"/>
              <p:cNvSpPr>
                <a:spLocks noChangeShapeType="1"/>
              </p:cNvSpPr>
              <p:nvPr/>
            </p:nvSpPr>
            <p:spPr bwMode="auto">
              <a:xfrm>
                <a:off x="4226"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37" name="Line 2645"/>
              <p:cNvSpPr>
                <a:spLocks noChangeShapeType="1"/>
              </p:cNvSpPr>
              <p:nvPr/>
            </p:nvSpPr>
            <p:spPr bwMode="auto">
              <a:xfrm>
                <a:off x="4245"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38" name="Line 2646"/>
              <p:cNvSpPr>
                <a:spLocks noChangeShapeType="1"/>
              </p:cNvSpPr>
              <p:nvPr/>
            </p:nvSpPr>
            <p:spPr bwMode="auto">
              <a:xfrm>
                <a:off x="4264"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39" name="Line 2647"/>
              <p:cNvSpPr>
                <a:spLocks noChangeShapeType="1"/>
              </p:cNvSpPr>
              <p:nvPr/>
            </p:nvSpPr>
            <p:spPr bwMode="auto">
              <a:xfrm>
                <a:off x="4282"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40" name="Line 2648"/>
              <p:cNvSpPr>
                <a:spLocks noChangeShapeType="1"/>
              </p:cNvSpPr>
              <p:nvPr/>
            </p:nvSpPr>
            <p:spPr bwMode="auto">
              <a:xfrm>
                <a:off x="4301"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41" name="Line 2649"/>
              <p:cNvSpPr>
                <a:spLocks noChangeShapeType="1"/>
              </p:cNvSpPr>
              <p:nvPr/>
            </p:nvSpPr>
            <p:spPr bwMode="auto">
              <a:xfrm>
                <a:off x="4320"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42" name="Line 2650"/>
              <p:cNvSpPr>
                <a:spLocks noChangeShapeType="1"/>
              </p:cNvSpPr>
              <p:nvPr/>
            </p:nvSpPr>
            <p:spPr bwMode="auto">
              <a:xfrm>
                <a:off x="4338"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43" name="Line 2651"/>
              <p:cNvSpPr>
                <a:spLocks noChangeShapeType="1"/>
              </p:cNvSpPr>
              <p:nvPr/>
            </p:nvSpPr>
            <p:spPr bwMode="auto">
              <a:xfrm>
                <a:off x="4357"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44" name="Line 2652"/>
              <p:cNvSpPr>
                <a:spLocks noChangeShapeType="1"/>
              </p:cNvSpPr>
              <p:nvPr/>
            </p:nvSpPr>
            <p:spPr bwMode="auto">
              <a:xfrm>
                <a:off x="4376"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45" name="Line 2653"/>
              <p:cNvSpPr>
                <a:spLocks noChangeShapeType="1"/>
              </p:cNvSpPr>
              <p:nvPr/>
            </p:nvSpPr>
            <p:spPr bwMode="auto">
              <a:xfrm>
                <a:off x="4395"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46" name="Line 2654"/>
              <p:cNvSpPr>
                <a:spLocks noChangeShapeType="1"/>
              </p:cNvSpPr>
              <p:nvPr/>
            </p:nvSpPr>
            <p:spPr bwMode="auto">
              <a:xfrm>
                <a:off x="4413"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47" name="Line 2655"/>
              <p:cNvSpPr>
                <a:spLocks noChangeShapeType="1"/>
              </p:cNvSpPr>
              <p:nvPr/>
            </p:nvSpPr>
            <p:spPr bwMode="auto">
              <a:xfrm>
                <a:off x="4432"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48" name="Line 2656"/>
              <p:cNvSpPr>
                <a:spLocks noChangeShapeType="1"/>
              </p:cNvSpPr>
              <p:nvPr/>
            </p:nvSpPr>
            <p:spPr bwMode="auto">
              <a:xfrm>
                <a:off x="4451"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49" name="Line 2657"/>
              <p:cNvSpPr>
                <a:spLocks noChangeShapeType="1"/>
              </p:cNvSpPr>
              <p:nvPr/>
            </p:nvSpPr>
            <p:spPr bwMode="auto">
              <a:xfrm>
                <a:off x="4469"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50" name="Line 2658"/>
              <p:cNvSpPr>
                <a:spLocks noChangeShapeType="1"/>
              </p:cNvSpPr>
              <p:nvPr/>
            </p:nvSpPr>
            <p:spPr bwMode="auto">
              <a:xfrm>
                <a:off x="4488"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51" name="Line 2659"/>
              <p:cNvSpPr>
                <a:spLocks noChangeShapeType="1"/>
              </p:cNvSpPr>
              <p:nvPr/>
            </p:nvSpPr>
            <p:spPr bwMode="auto">
              <a:xfrm>
                <a:off x="4507"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52" name="Line 2660"/>
              <p:cNvSpPr>
                <a:spLocks noChangeShapeType="1"/>
              </p:cNvSpPr>
              <p:nvPr/>
            </p:nvSpPr>
            <p:spPr bwMode="auto">
              <a:xfrm>
                <a:off x="4525"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53" name="Line 2661"/>
              <p:cNvSpPr>
                <a:spLocks noChangeShapeType="1"/>
              </p:cNvSpPr>
              <p:nvPr/>
            </p:nvSpPr>
            <p:spPr bwMode="auto">
              <a:xfrm>
                <a:off x="4544"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54" name="Line 2662"/>
              <p:cNvSpPr>
                <a:spLocks noChangeShapeType="1"/>
              </p:cNvSpPr>
              <p:nvPr/>
            </p:nvSpPr>
            <p:spPr bwMode="auto">
              <a:xfrm>
                <a:off x="4563"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55" name="Line 2663"/>
              <p:cNvSpPr>
                <a:spLocks noChangeShapeType="1"/>
              </p:cNvSpPr>
              <p:nvPr/>
            </p:nvSpPr>
            <p:spPr bwMode="auto">
              <a:xfrm>
                <a:off x="4582"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56" name="Line 2664"/>
              <p:cNvSpPr>
                <a:spLocks noChangeShapeType="1"/>
              </p:cNvSpPr>
              <p:nvPr/>
            </p:nvSpPr>
            <p:spPr bwMode="auto">
              <a:xfrm>
                <a:off x="4600"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57" name="Line 2665"/>
              <p:cNvSpPr>
                <a:spLocks noChangeShapeType="1"/>
              </p:cNvSpPr>
              <p:nvPr/>
            </p:nvSpPr>
            <p:spPr bwMode="auto">
              <a:xfrm>
                <a:off x="4619"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58" name="Line 2666"/>
              <p:cNvSpPr>
                <a:spLocks noChangeShapeType="1"/>
              </p:cNvSpPr>
              <p:nvPr/>
            </p:nvSpPr>
            <p:spPr bwMode="auto">
              <a:xfrm>
                <a:off x="4638"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59" name="Line 2667"/>
              <p:cNvSpPr>
                <a:spLocks noChangeShapeType="1"/>
              </p:cNvSpPr>
              <p:nvPr/>
            </p:nvSpPr>
            <p:spPr bwMode="auto">
              <a:xfrm>
                <a:off x="4656"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60" name="Line 2668"/>
              <p:cNvSpPr>
                <a:spLocks noChangeShapeType="1"/>
              </p:cNvSpPr>
              <p:nvPr/>
            </p:nvSpPr>
            <p:spPr bwMode="auto">
              <a:xfrm>
                <a:off x="4675"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61" name="Line 2669"/>
              <p:cNvSpPr>
                <a:spLocks noChangeShapeType="1"/>
              </p:cNvSpPr>
              <p:nvPr/>
            </p:nvSpPr>
            <p:spPr bwMode="auto">
              <a:xfrm>
                <a:off x="4694"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62" name="Line 2670"/>
              <p:cNvSpPr>
                <a:spLocks noChangeShapeType="1"/>
              </p:cNvSpPr>
              <p:nvPr/>
            </p:nvSpPr>
            <p:spPr bwMode="auto">
              <a:xfrm>
                <a:off x="4712"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63" name="Line 2671"/>
              <p:cNvSpPr>
                <a:spLocks noChangeShapeType="1"/>
              </p:cNvSpPr>
              <p:nvPr/>
            </p:nvSpPr>
            <p:spPr bwMode="auto">
              <a:xfrm>
                <a:off x="4731"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64" name="Line 2672"/>
              <p:cNvSpPr>
                <a:spLocks noChangeShapeType="1"/>
              </p:cNvSpPr>
              <p:nvPr/>
            </p:nvSpPr>
            <p:spPr bwMode="auto">
              <a:xfrm>
                <a:off x="4750"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65" name="Line 2673"/>
              <p:cNvSpPr>
                <a:spLocks noChangeShapeType="1"/>
              </p:cNvSpPr>
              <p:nvPr/>
            </p:nvSpPr>
            <p:spPr bwMode="auto">
              <a:xfrm>
                <a:off x="4769"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66" name="Line 2674"/>
              <p:cNvSpPr>
                <a:spLocks noChangeShapeType="1"/>
              </p:cNvSpPr>
              <p:nvPr/>
            </p:nvSpPr>
            <p:spPr bwMode="auto">
              <a:xfrm>
                <a:off x="4787"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67" name="Line 2675"/>
              <p:cNvSpPr>
                <a:spLocks noChangeShapeType="1"/>
              </p:cNvSpPr>
              <p:nvPr/>
            </p:nvSpPr>
            <p:spPr bwMode="auto">
              <a:xfrm>
                <a:off x="4806"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68" name="Line 2676"/>
              <p:cNvSpPr>
                <a:spLocks noChangeShapeType="1"/>
              </p:cNvSpPr>
              <p:nvPr/>
            </p:nvSpPr>
            <p:spPr bwMode="auto">
              <a:xfrm>
                <a:off x="4825"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69" name="Line 2677"/>
              <p:cNvSpPr>
                <a:spLocks noChangeShapeType="1"/>
              </p:cNvSpPr>
              <p:nvPr/>
            </p:nvSpPr>
            <p:spPr bwMode="auto">
              <a:xfrm>
                <a:off x="4843" y="1297"/>
                <a:ext cx="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70" name="Line 2678"/>
              <p:cNvSpPr>
                <a:spLocks noChangeShapeType="1"/>
              </p:cNvSpPr>
              <p:nvPr/>
            </p:nvSpPr>
            <p:spPr bwMode="auto">
              <a:xfrm>
                <a:off x="4862" y="1297"/>
                <a:ext cx="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071" name="Freeform 2679"/>
              <p:cNvSpPr>
                <a:spLocks/>
              </p:cNvSpPr>
              <p:nvPr/>
            </p:nvSpPr>
            <p:spPr bwMode="auto">
              <a:xfrm>
                <a:off x="1190" y="1048"/>
                <a:ext cx="3162" cy="2009"/>
              </a:xfrm>
              <a:custGeom>
                <a:avLst/>
                <a:gdLst>
                  <a:gd name="T0" fmla="*/ 6 w 3720"/>
                  <a:gd name="T1" fmla="*/ 0 h 2362"/>
                  <a:gd name="T2" fmla="*/ 16 w 3720"/>
                  <a:gd name="T3" fmla="*/ 0 h 2362"/>
                  <a:gd name="T4" fmla="*/ 26 w 3720"/>
                  <a:gd name="T5" fmla="*/ 0 h 2362"/>
                  <a:gd name="T6" fmla="*/ 37 w 3720"/>
                  <a:gd name="T7" fmla="*/ 0 h 2362"/>
                  <a:gd name="T8" fmla="*/ 47 w 3720"/>
                  <a:gd name="T9" fmla="*/ 0 h 2362"/>
                  <a:gd name="T10" fmla="*/ 58 w 3720"/>
                  <a:gd name="T11" fmla="*/ 0 h 2362"/>
                  <a:gd name="T12" fmla="*/ 68 w 3720"/>
                  <a:gd name="T13" fmla="*/ 0 h 2362"/>
                  <a:gd name="T14" fmla="*/ 79 w 3720"/>
                  <a:gd name="T15" fmla="*/ 1 h 2362"/>
                  <a:gd name="T16" fmla="*/ 88 w 3720"/>
                  <a:gd name="T17" fmla="*/ 1 h 2362"/>
                  <a:gd name="T18" fmla="*/ 99 w 3720"/>
                  <a:gd name="T19" fmla="*/ 2 h 2362"/>
                  <a:gd name="T20" fmla="*/ 109 w 3720"/>
                  <a:gd name="T21" fmla="*/ 2 h 2362"/>
                  <a:gd name="T22" fmla="*/ 120 w 3720"/>
                  <a:gd name="T23" fmla="*/ 3 h 2362"/>
                  <a:gd name="T24" fmla="*/ 129 w 3720"/>
                  <a:gd name="T25" fmla="*/ 3 h 2362"/>
                  <a:gd name="T26" fmla="*/ 140 w 3720"/>
                  <a:gd name="T27" fmla="*/ 3 h 2362"/>
                  <a:gd name="T28" fmla="*/ 150 w 3720"/>
                  <a:gd name="T29" fmla="*/ 3 h 2362"/>
                  <a:gd name="T30" fmla="*/ 162 w 3720"/>
                  <a:gd name="T31" fmla="*/ 3 h 2362"/>
                  <a:gd name="T32" fmla="*/ 172 w 3720"/>
                  <a:gd name="T33" fmla="*/ 3 h 2362"/>
                  <a:gd name="T34" fmla="*/ 182 w 3720"/>
                  <a:gd name="T35" fmla="*/ 3 h 2362"/>
                  <a:gd name="T36" fmla="*/ 193 w 3720"/>
                  <a:gd name="T37" fmla="*/ 4 h 2362"/>
                  <a:gd name="T38" fmla="*/ 203 w 3720"/>
                  <a:gd name="T39" fmla="*/ 5 h 2362"/>
                  <a:gd name="T40" fmla="*/ 213 w 3720"/>
                  <a:gd name="T41" fmla="*/ 7 h 2362"/>
                  <a:gd name="T42" fmla="*/ 224 w 3720"/>
                  <a:gd name="T43" fmla="*/ 8 h 2362"/>
                  <a:gd name="T44" fmla="*/ 234 w 3720"/>
                  <a:gd name="T45" fmla="*/ 9 h 2362"/>
                  <a:gd name="T46" fmla="*/ 243 w 3720"/>
                  <a:gd name="T47" fmla="*/ 10 h 2362"/>
                  <a:gd name="T48" fmla="*/ 253 w 3720"/>
                  <a:gd name="T49" fmla="*/ 12 h 2362"/>
                  <a:gd name="T50" fmla="*/ 264 w 3720"/>
                  <a:gd name="T51" fmla="*/ 15 h 2362"/>
                  <a:gd name="T52" fmla="*/ 275 w 3720"/>
                  <a:gd name="T53" fmla="*/ 18 h 2362"/>
                  <a:gd name="T54" fmla="*/ 286 w 3720"/>
                  <a:gd name="T55" fmla="*/ 21 h 2362"/>
                  <a:gd name="T56" fmla="*/ 296 w 3720"/>
                  <a:gd name="T57" fmla="*/ 24 h 2362"/>
                  <a:gd name="T58" fmla="*/ 306 w 3720"/>
                  <a:gd name="T59" fmla="*/ 28 h 2362"/>
                  <a:gd name="T60" fmla="*/ 316 w 3720"/>
                  <a:gd name="T61" fmla="*/ 31 h 2362"/>
                  <a:gd name="T62" fmla="*/ 326 w 3720"/>
                  <a:gd name="T63" fmla="*/ 37 h 2362"/>
                  <a:gd name="T64" fmla="*/ 337 w 3720"/>
                  <a:gd name="T65" fmla="*/ 43 h 2362"/>
                  <a:gd name="T66" fmla="*/ 348 w 3720"/>
                  <a:gd name="T67" fmla="*/ 49 h 2362"/>
                  <a:gd name="T68" fmla="*/ 359 w 3720"/>
                  <a:gd name="T69" fmla="*/ 55 h 2362"/>
                  <a:gd name="T70" fmla="*/ 369 w 3720"/>
                  <a:gd name="T71" fmla="*/ 64 h 2362"/>
                  <a:gd name="T72" fmla="*/ 378 w 3720"/>
                  <a:gd name="T73" fmla="*/ 72 h 2362"/>
                  <a:gd name="T74" fmla="*/ 388 w 3720"/>
                  <a:gd name="T75" fmla="*/ 80 h 2362"/>
                  <a:gd name="T76" fmla="*/ 400 w 3720"/>
                  <a:gd name="T77" fmla="*/ 91 h 2362"/>
                  <a:gd name="T78" fmla="*/ 410 w 3720"/>
                  <a:gd name="T79" fmla="*/ 102 h 2362"/>
                  <a:gd name="T80" fmla="*/ 420 w 3720"/>
                  <a:gd name="T81" fmla="*/ 114 h 2362"/>
                  <a:gd name="T82" fmla="*/ 431 w 3720"/>
                  <a:gd name="T83" fmla="*/ 128 h 2362"/>
                  <a:gd name="T84" fmla="*/ 441 w 3720"/>
                  <a:gd name="T85" fmla="*/ 142 h 2362"/>
                  <a:gd name="T86" fmla="*/ 451 w 3720"/>
                  <a:gd name="T87" fmla="*/ 158 h 2362"/>
                  <a:gd name="T88" fmla="*/ 461 w 3720"/>
                  <a:gd name="T89" fmla="*/ 177 h 2362"/>
                  <a:gd name="T90" fmla="*/ 472 w 3720"/>
                  <a:gd name="T91" fmla="*/ 196 h 2362"/>
                  <a:gd name="T92" fmla="*/ 482 w 3720"/>
                  <a:gd name="T93" fmla="*/ 216 h 2362"/>
                  <a:gd name="T94" fmla="*/ 493 w 3720"/>
                  <a:gd name="T95" fmla="*/ 240 h 2362"/>
                  <a:gd name="T96" fmla="*/ 503 w 3720"/>
                  <a:gd name="T97" fmla="*/ 265 h 2362"/>
                  <a:gd name="T98" fmla="*/ 513 w 3720"/>
                  <a:gd name="T99" fmla="*/ 293 h 2362"/>
                  <a:gd name="T100" fmla="*/ 524 w 3720"/>
                  <a:gd name="T101" fmla="*/ 323 h 23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20"/>
                  <a:gd name="T154" fmla="*/ 0 h 2362"/>
                  <a:gd name="T155" fmla="*/ 3720 w 3720"/>
                  <a:gd name="T156" fmla="*/ 2362 h 23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20" h="2362">
                    <a:moveTo>
                      <a:pt x="0" y="0"/>
                    </a:moveTo>
                    <a:lnTo>
                      <a:pt x="37" y="0"/>
                    </a:lnTo>
                    <a:lnTo>
                      <a:pt x="73" y="0"/>
                    </a:lnTo>
                    <a:lnTo>
                      <a:pt x="110" y="0"/>
                    </a:lnTo>
                    <a:lnTo>
                      <a:pt x="146" y="0"/>
                    </a:lnTo>
                    <a:lnTo>
                      <a:pt x="183" y="0"/>
                    </a:lnTo>
                    <a:lnTo>
                      <a:pt x="219" y="0"/>
                    </a:lnTo>
                    <a:lnTo>
                      <a:pt x="256" y="0"/>
                    </a:lnTo>
                    <a:lnTo>
                      <a:pt x="292" y="0"/>
                    </a:lnTo>
                    <a:lnTo>
                      <a:pt x="329" y="0"/>
                    </a:lnTo>
                    <a:lnTo>
                      <a:pt x="365" y="0"/>
                    </a:lnTo>
                    <a:lnTo>
                      <a:pt x="402" y="0"/>
                    </a:lnTo>
                    <a:lnTo>
                      <a:pt x="438" y="0"/>
                    </a:lnTo>
                    <a:lnTo>
                      <a:pt x="474" y="0"/>
                    </a:lnTo>
                    <a:lnTo>
                      <a:pt x="511" y="0"/>
                    </a:lnTo>
                    <a:lnTo>
                      <a:pt x="547" y="1"/>
                    </a:lnTo>
                    <a:lnTo>
                      <a:pt x="584" y="1"/>
                    </a:lnTo>
                    <a:lnTo>
                      <a:pt x="620" y="1"/>
                    </a:lnTo>
                    <a:lnTo>
                      <a:pt x="657" y="1"/>
                    </a:lnTo>
                    <a:lnTo>
                      <a:pt x="693" y="2"/>
                    </a:lnTo>
                    <a:lnTo>
                      <a:pt x="730" y="2"/>
                    </a:lnTo>
                    <a:lnTo>
                      <a:pt x="766" y="2"/>
                    </a:lnTo>
                    <a:lnTo>
                      <a:pt x="803" y="3"/>
                    </a:lnTo>
                    <a:lnTo>
                      <a:pt x="839" y="4"/>
                    </a:lnTo>
                    <a:lnTo>
                      <a:pt x="876" y="4"/>
                    </a:lnTo>
                    <a:lnTo>
                      <a:pt x="912" y="5"/>
                    </a:lnTo>
                    <a:lnTo>
                      <a:pt x="949" y="6"/>
                    </a:lnTo>
                    <a:lnTo>
                      <a:pt x="985" y="7"/>
                    </a:lnTo>
                    <a:lnTo>
                      <a:pt x="1021" y="8"/>
                    </a:lnTo>
                    <a:lnTo>
                      <a:pt x="1058" y="10"/>
                    </a:lnTo>
                    <a:lnTo>
                      <a:pt x="1094" y="11"/>
                    </a:lnTo>
                    <a:lnTo>
                      <a:pt x="1131" y="13"/>
                    </a:lnTo>
                    <a:lnTo>
                      <a:pt x="1167" y="14"/>
                    </a:lnTo>
                    <a:lnTo>
                      <a:pt x="1204" y="16"/>
                    </a:lnTo>
                    <a:lnTo>
                      <a:pt x="1240" y="19"/>
                    </a:lnTo>
                    <a:lnTo>
                      <a:pt x="1277" y="21"/>
                    </a:lnTo>
                    <a:lnTo>
                      <a:pt x="1313" y="24"/>
                    </a:lnTo>
                    <a:lnTo>
                      <a:pt x="1350" y="27"/>
                    </a:lnTo>
                    <a:lnTo>
                      <a:pt x="1386" y="30"/>
                    </a:lnTo>
                    <a:lnTo>
                      <a:pt x="1423" y="33"/>
                    </a:lnTo>
                    <a:lnTo>
                      <a:pt x="1459" y="37"/>
                    </a:lnTo>
                    <a:lnTo>
                      <a:pt x="1495" y="41"/>
                    </a:lnTo>
                    <a:lnTo>
                      <a:pt x="1532" y="46"/>
                    </a:lnTo>
                    <a:lnTo>
                      <a:pt x="1568" y="50"/>
                    </a:lnTo>
                    <a:lnTo>
                      <a:pt x="1605" y="56"/>
                    </a:lnTo>
                    <a:lnTo>
                      <a:pt x="1641" y="61"/>
                    </a:lnTo>
                    <a:lnTo>
                      <a:pt x="1678" y="67"/>
                    </a:lnTo>
                    <a:lnTo>
                      <a:pt x="1714" y="74"/>
                    </a:lnTo>
                    <a:lnTo>
                      <a:pt x="1751" y="81"/>
                    </a:lnTo>
                    <a:lnTo>
                      <a:pt x="1787" y="88"/>
                    </a:lnTo>
                    <a:lnTo>
                      <a:pt x="1824" y="96"/>
                    </a:lnTo>
                    <a:lnTo>
                      <a:pt x="1860" y="105"/>
                    </a:lnTo>
                    <a:lnTo>
                      <a:pt x="1897" y="114"/>
                    </a:lnTo>
                    <a:lnTo>
                      <a:pt x="1933" y="123"/>
                    </a:lnTo>
                    <a:lnTo>
                      <a:pt x="1969" y="134"/>
                    </a:lnTo>
                    <a:lnTo>
                      <a:pt x="2006" y="145"/>
                    </a:lnTo>
                    <a:lnTo>
                      <a:pt x="2042" y="157"/>
                    </a:lnTo>
                    <a:lnTo>
                      <a:pt x="2079" y="169"/>
                    </a:lnTo>
                    <a:lnTo>
                      <a:pt x="2115" y="182"/>
                    </a:lnTo>
                    <a:lnTo>
                      <a:pt x="2152" y="196"/>
                    </a:lnTo>
                    <a:lnTo>
                      <a:pt x="2188" y="211"/>
                    </a:lnTo>
                    <a:lnTo>
                      <a:pt x="2225" y="227"/>
                    </a:lnTo>
                    <a:lnTo>
                      <a:pt x="2261" y="243"/>
                    </a:lnTo>
                    <a:lnTo>
                      <a:pt x="2298" y="261"/>
                    </a:lnTo>
                    <a:lnTo>
                      <a:pt x="2334" y="279"/>
                    </a:lnTo>
                    <a:lnTo>
                      <a:pt x="2371" y="299"/>
                    </a:lnTo>
                    <a:lnTo>
                      <a:pt x="2407" y="319"/>
                    </a:lnTo>
                    <a:lnTo>
                      <a:pt x="2444" y="341"/>
                    </a:lnTo>
                    <a:lnTo>
                      <a:pt x="2480" y="364"/>
                    </a:lnTo>
                    <a:lnTo>
                      <a:pt x="2516" y="388"/>
                    </a:lnTo>
                    <a:lnTo>
                      <a:pt x="2553" y="414"/>
                    </a:lnTo>
                    <a:lnTo>
                      <a:pt x="2589" y="440"/>
                    </a:lnTo>
                    <a:lnTo>
                      <a:pt x="2626" y="469"/>
                    </a:lnTo>
                    <a:lnTo>
                      <a:pt x="2662" y="498"/>
                    </a:lnTo>
                    <a:lnTo>
                      <a:pt x="2699" y="529"/>
                    </a:lnTo>
                    <a:lnTo>
                      <a:pt x="2735" y="562"/>
                    </a:lnTo>
                    <a:lnTo>
                      <a:pt x="2772" y="596"/>
                    </a:lnTo>
                    <a:lnTo>
                      <a:pt x="2808" y="632"/>
                    </a:lnTo>
                    <a:lnTo>
                      <a:pt x="2845" y="670"/>
                    </a:lnTo>
                    <a:lnTo>
                      <a:pt x="2881" y="710"/>
                    </a:lnTo>
                    <a:lnTo>
                      <a:pt x="2918" y="752"/>
                    </a:lnTo>
                    <a:lnTo>
                      <a:pt x="2954" y="795"/>
                    </a:lnTo>
                    <a:lnTo>
                      <a:pt x="2990" y="841"/>
                    </a:lnTo>
                    <a:lnTo>
                      <a:pt x="3027" y="889"/>
                    </a:lnTo>
                    <a:lnTo>
                      <a:pt x="3063" y="940"/>
                    </a:lnTo>
                    <a:lnTo>
                      <a:pt x="3100" y="992"/>
                    </a:lnTo>
                    <a:lnTo>
                      <a:pt x="3136" y="1047"/>
                    </a:lnTo>
                    <a:lnTo>
                      <a:pt x="3173" y="1105"/>
                    </a:lnTo>
                    <a:lnTo>
                      <a:pt x="3209" y="1165"/>
                    </a:lnTo>
                    <a:lnTo>
                      <a:pt x="3246" y="1229"/>
                    </a:lnTo>
                    <a:lnTo>
                      <a:pt x="3282" y="1294"/>
                    </a:lnTo>
                    <a:lnTo>
                      <a:pt x="3319" y="1363"/>
                    </a:lnTo>
                    <a:lnTo>
                      <a:pt x="3355" y="1435"/>
                    </a:lnTo>
                    <a:lnTo>
                      <a:pt x="3392" y="1511"/>
                    </a:lnTo>
                    <a:lnTo>
                      <a:pt x="3428" y="1589"/>
                    </a:lnTo>
                    <a:lnTo>
                      <a:pt x="3464" y="1672"/>
                    </a:lnTo>
                    <a:lnTo>
                      <a:pt x="3501" y="1758"/>
                    </a:lnTo>
                    <a:lnTo>
                      <a:pt x="3537" y="1848"/>
                    </a:lnTo>
                    <a:lnTo>
                      <a:pt x="3574" y="1942"/>
                    </a:lnTo>
                    <a:lnTo>
                      <a:pt x="3610" y="2040"/>
                    </a:lnTo>
                    <a:lnTo>
                      <a:pt x="3647" y="2143"/>
                    </a:lnTo>
                    <a:lnTo>
                      <a:pt x="3683" y="2250"/>
                    </a:lnTo>
                    <a:lnTo>
                      <a:pt x="3720" y="2362"/>
                    </a:lnTo>
                  </a:path>
                </a:pathLst>
              </a:custGeom>
              <a:noFill/>
              <a:ln w="22225">
                <a:solidFill>
                  <a:srgbClr val="FF8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72" name="Oval 2680"/>
              <p:cNvSpPr>
                <a:spLocks noChangeArrowheads="1"/>
              </p:cNvSpPr>
              <p:nvPr/>
            </p:nvSpPr>
            <p:spPr bwMode="auto">
              <a:xfrm>
                <a:off x="1171" y="1029"/>
                <a:ext cx="40"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73" name="Oval 2681"/>
              <p:cNvSpPr>
                <a:spLocks noChangeArrowheads="1"/>
              </p:cNvSpPr>
              <p:nvPr/>
            </p:nvSpPr>
            <p:spPr bwMode="auto">
              <a:xfrm>
                <a:off x="1202" y="1029"/>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74" name="Oval 2682"/>
              <p:cNvSpPr>
                <a:spLocks noChangeArrowheads="1"/>
              </p:cNvSpPr>
              <p:nvPr/>
            </p:nvSpPr>
            <p:spPr bwMode="auto">
              <a:xfrm>
                <a:off x="1233" y="1029"/>
                <a:ext cx="40"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75" name="Oval 2683"/>
              <p:cNvSpPr>
                <a:spLocks noChangeArrowheads="1"/>
              </p:cNvSpPr>
              <p:nvPr/>
            </p:nvSpPr>
            <p:spPr bwMode="auto">
              <a:xfrm>
                <a:off x="1264" y="1029"/>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76" name="Oval 2684"/>
              <p:cNvSpPr>
                <a:spLocks noChangeArrowheads="1"/>
              </p:cNvSpPr>
              <p:nvPr/>
            </p:nvSpPr>
            <p:spPr bwMode="auto">
              <a:xfrm>
                <a:off x="1295" y="1029"/>
                <a:ext cx="40"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77" name="Oval 2685"/>
              <p:cNvSpPr>
                <a:spLocks noChangeArrowheads="1"/>
              </p:cNvSpPr>
              <p:nvPr/>
            </p:nvSpPr>
            <p:spPr bwMode="auto">
              <a:xfrm>
                <a:off x="1326" y="1029"/>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78" name="Oval 2686"/>
              <p:cNvSpPr>
                <a:spLocks noChangeArrowheads="1"/>
              </p:cNvSpPr>
              <p:nvPr/>
            </p:nvSpPr>
            <p:spPr bwMode="auto">
              <a:xfrm>
                <a:off x="1357" y="1029"/>
                <a:ext cx="40"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79" name="Oval 2687"/>
              <p:cNvSpPr>
                <a:spLocks noChangeArrowheads="1"/>
              </p:cNvSpPr>
              <p:nvPr/>
            </p:nvSpPr>
            <p:spPr bwMode="auto">
              <a:xfrm>
                <a:off x="1388" y="1029"/>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80" name="Oval 2688"/>
              <p:cNvSpPr>
                <a:spLocks noChangeArrowheads="1"/>
              </p:cNvSpPr>
              <p:nvPr/>
            </p:nvSpPr>
            <p:spPr bwMode="auto">
              <a:xfrm>
                <a:off x="1419" y="1029"/>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81" name="Oval 2689"/>
              <p:cNvSpPr>
                <a:spLocks noChangeArrowheads="1"/>
              </p:cNvSpPr>
              <p:nvPr/>
            </p:nvSpPr>
            <p:spPr bwMode="auto">
              <a:xfrm>
                <a:off x="1450" y="1029"/>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82" name="Oval 2690"/>
              <p:cNvSpPr>
                <a:spLocks noChangeArrowheads="1"/>
              </p:cNvSpPr>
              <p:nvPr/>
            </p:nvSpPr>
            <p:spPr bwMode="auto">
              <a:xfrm>
                <a:off x="1481" y="1029"/>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83" name="Oval 2691"/>
              <p:cNvSpPr>
                <a:spLocks noChangeArrowheads="1"/>
              </p:cNvSpPr>
              <p:nvPr/>
            </p:nvSpPr>
            <p:spPr bwMode="auto">
              <a:xfrm>
                <a:off x="1512" y="1029"/>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84" name="Oval 2692"/>
              <p:cNvSpPr>
                <a:spLocks noChangeArrowheads="1"/>
              </p:cNvSpPr>
              <p:nvPr/>
            </p:nvSpPr>
            <p:spPr bwMode="auto">
              <a:xfrm>
                <a:off x="1543" y="1029"/>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85" name="Oval 2693"/>
              <p:cNvSpPr>
                <a:spLocks noChangeArrowheads="1"/>
              </p:cNvSpPr>
              <p:nvPr/>
            </p:nvSpPr>
            <p:spPr bwMode="auto">
              <a:xfrm>
                <a:off x="1573" y="1029"/>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86" name="Oval 2694"/>
              <p:cNvSpPr>
                <a:spLocks noChangeArrowheads="1"/>
              </p:cNvSpPr>
              <p:nvPr/>
            </p:nvSpPr>
            <p:spPr bwMode="auto">
              <a:xfrm>
                <a:off x="1605" y="1029"/>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87" name="Oval 2695"/>
              <p:cNvSpPr>
                <a:spLocks noChangeArrowheads="1"/>
              </p:cNvSpPr>
              <p:nvPr/>
            </p:nvSpPr>
            <p:spPr bwMode="auto">
              <a:xfrm>
                <a:off x="1635" y="1030"/>
                <a:ext cx="41" cy="40"/>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88" name="Oval 2696"/>
              <p:cNvSpPr>
                <a:spLocks noChangeArrowheads="1"/>
              </p:cNvSpPr>
              <p:nvPr/>
            </p:nvSpPr>
            <p:spPr bwMode="auto">
              <a:xfrm>
                <a:off x="1667" y="1030"/>
                <a:ext cx="41" cy="40"/>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89" name="Oval 2697"/>
              <p:cNvSpPr>
                <a:spLocks noChangeArrowheads="1"/>
              </p:cNvSpPr>
              <p:nvPr/>
            </p:nvSpPr>
            <p:spPr bwMode="auto">
              <a:xfrm>
                <a:off x="1698" y="1030"/>
                <a:ext cx="40" cy="40"/>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90" name="Oval 2698"/>
              <p:cNvSpPr>
                <a:spLocks noChangeArrowheads="1"/>
              </p:cNvSpPr>
              <p:nvPr/>
            </p:nvSpPr>
            <p:spPr bwMode="auto">
              <a:xfrm>
                <a:off x="1729" y="1030"/>
                <a:ext cx="41" cy="40"/>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91" name="Oval 2699"/>
              <p:cNvSpPr>
                <a:spLocks noChangeArrowheads="1"/>
              </p:cNvSpPr>
              <p:nvPr/>
            </p:nvSpPr>
            <p:spPr bwMode="auto">
              <a:xfrm>
                <a:off x="1760" y="1031"/>
                <a:ext cx="40" cy="40"/>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92" name="Oval 2700"/>
              <p:cNvSpPr>
                <a:spLocks noChangeArrowheads="1"/>
              </p:cNvSpPr>
              <p:nvPr/>
            </p:nvSpPr>
            <p:spPr bwMode="auto">
              <a:xfrm>
                <a:off x="1791" y="1031"/>
                <a:ext cx="41" cy="40"/>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93" name="Oval 2701"/>
              <p:cNvSpPr>
                <a:spLocks noChangeArrowheads="1"/>
              </p:cNvSpPr>
              <p:nvPr/>
            </p:nvSpPr>
            <p:spPr bwMode="auto">
              <a:xfrm>
                <a:off x="1822" y="1031"/>
                <a:ext cx="40" cy="40"/>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94" name="Oval 2702"/>
              <p:cNvSpPr>
                <a:spLocks noChangeArrowheads="1"/>
              </p:cNvSpPr>
              <p:nvPr/>
            </p:nvSpPr>
            <p:spPr bwMode="auto">
              <a:xfrm>
                <a:off x="1853" y="1031"/>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95" name="Oval 2703"/>
              <p:cNvSpPr>
                <a:spLocks noChangeArrowheads="1"/>
              </p:cNvSpPr>
              <p:nvPr/>
            </p:nvSpPr>
            <p:spPr bwMode="auto">
              <a:xfrm>
                <a:off x="1884" y="1032"/>
                <a:ext cx="40"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96" name="Oval 2704"/>
              <p:cNvSpPr>
                <a:spLocks noChangeArrowheads="1"/>
              </p:cNvSpPr>
              <p:nvPr/>
            </p:nvSpPr>
            <p:spPr bwMode="auto">
              <a:xfrm>
                <a:off x="1915" y="1032"/>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97" name="Oval 2705"/>
              <p:cNvSpPr>
                <a:spLocks noChangeArrowheads="1"/>
              </p:cNvSpPr>
              <p:nvPr/>
            </p:nvSpPr>
            <p:spPr bwMode="auto">
              <a:xfrm>
                <a:off x="1946" y="1033"/>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98" name="Oval 2706"/>
              <p:cNvSpPr>
                <a:spLocks noChangeArrowheads="1"/>
              </p:cNvSpPr>
              <p:nvPr/>
            </p:nvSpPr>
            <p:spPr bwMode="auto">
              <a:xfrm>
                <a:off x="1977" y="1034"/>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099" name="Oval 2707"/>
              <p:cNvSpPr>
                <a:spLocks noChangeArrowheads="1"/>
              </p:cNvSpPr>
              <p:nvPr/>
            </p:nvSpPr>
            <p:spPr bwMode="auto">
              <a:xfrm>
                <a:off x="2008" y="1035"/>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00" name="Oval 2708"/>
              <p:cNvSpPr>
                <a:spLocks noChangeArrowheads="1"/>
              </p:cNvSpPr>
              <p:nvPr/>
            </p:nvSpPr>
            <p:spPr bwMode="auto">
              <a:xfrm>
                <a:off x="2038" y="1036"/>
                <a:ext cx="41" cy="40"/>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01" name="Oval 2709"/>
              <p:cNvSpPr>
                <a:spLocks noChangeArrowheads="1"/>
              </p:cNvSpPr>
              <p:nvPr/>
            </p:nvSpPr>
            <p:spPr bwMode="auto">
              <a:xfrm>
                <a:off x="2070" y="1037"/>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02" name="Oval 2710"/>
              <p:cNvSpPr>
                <a:spLocks noChangeArrowheads="1"/>
              </p:cNvSpPr>
              <p:nvPr/>
            </p:nvSpPr>
            <p:spPr bwMode="auto">
              <a:xfrm>
                <a:off x="2100" y="1038"/>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03" name="Oval 2711"/>
              <p:cNvSpPr>
                <a:spLocks noChangeArrowheads="1"/>
              </p:cNvSpPr>
              <p:nvPr/>
            </p:nvSpPr>
            <p:spPr bwMode="auto">
              <a:xfrm>
                <a:off x="2132" y="1040"/>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04" name="Oval 2712"/>
              <p:cNvSpPr>
                <a:spLocks noChangeArrowheads="1"/>
              </p:cNvSpPr>
              <p:nvPr/>
            </p:nvSpPr>
            <p:spPr bwMode="auto">
              <a:xfrm>
                <a:off x="2162" y="1041"/>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05" name="Oval 2713"/>
              <p:cNvSpPr>
                <a:spLocks noChangeArrowheads="1"/>
              </p:cNvSpPr>
              <p:nvPr/>
            </p:nvSpPr>
            <p:spPr bwMode="auto">
              <a:xfrm>
                <a:off x="2194" y="1042"/>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06" name="Oval 2714"/>
              <p:cNvSpPr>
                <a:spLocks noChangeArrowheads="1"/>
              </p:cNvSpPr>
              <p:nvPr/>
            </p:nvSpPr>
            <p:spPr bwMode="auto">
              <a:xfrm>
                <a:off x="2225" y="1045"/>
                <a:ext cx="40"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07" name="Oval 2715"/>
              <p:cNvSpPr>
                <a:spLocks noChangeArrowheads="1"/>
              </p:cNvSpPr>
              <p:nvPr/>
            </p:nvSpPr>
            <p:spPr bwMode="auto">
              <a:xfrm>
                <a:off x="2256" y="1047"/>
                <a:ext cx="41" cy="40"/>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08" name="Oval 2716"/>
              <p:cNvSpPr>
                <a:spLocks noChangeArrowheads="1"/>
              </p:cNvSpPr>
              <p:nvPr/>
            </p:nvSpPr>
            <p:spPr bwMode="auto">
              <a:xfrm>
                <a:off x="2287" y="1049"/>
                <a:ext cx="40"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09" name="Oval 2717"/>
              <p:cNvSpPr>
                <a:spLocks noChangeArrowheads="1"/>
              </p:cNvSpPr>
              <p:nvPr/>
            </p:nvSpPr>
            <p:spPr bwMode="auto">
              <a:xfrm>
                <a:off x="2318" y="1052"/>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10" name="Oval 2718"/>
              <p:cNvSpPr>
                <a:spLocks noChangeArrowheads="1"/>
              </p:cNvSpPr>
              <p:nvPr/>
            </p:nvSpPr>
            <p:spPr bwMode="auto">
              <a:xfrm>
                <a:off x="2349" y="1054"/>
                <a:ext cx="40"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11" name="Oval 2719"/>
              <p:cNvSpPr>
                <a:spLocks noChangeArrowheads="1"/>
              </p:cNvSpPr>
              <p:nvPr/>
            </p:nvSpPr>
            <p:spPr bwMode="auto">
              <a:xfrm>
                <a:off x="2380" y="1057"/>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12" name="Oval 2720"/>
              <p:cNvSpPr>
                <a:spLocks noChangeArrowheads="1"/>
              </p:cNvSpPr>
              <p:nvPr/>
            </p:nvSpPr>
            <p:spPr bwMode="auto">
              <a:xfrm>
                <a:off x="2411" y="1060"/>
                <a:ext cx="40"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13" name="Oval 2721"/>
              <p:cNvSpPr>
                <a:spLocks noChangeArrowheads="1"/>
              </p:cNvSpPr>
              <p:nvPr/>
            </p:nvSpPr>
            <p:spPr bwMode="auto">
              <a:xfrm>
                <a:off x="2441" y="1064"/>
                <a:ext cx="41" cy="40"/>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14" name="Oval 2722"/>
              <p:cNvSpPr>
                <a:spLocks noChangeArrowheads="1"/>
              </p:cNvSpPr>
              <p:nvPr/>
            </p:nvSpPr>
            <p:spPr bwMode="auto">
              <a:xfrm>
                <a:off x="2473" y="1068"/>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15" name="Oval 2723"/>
              <p:cNvSpPr>
                <a:spLocks noChangeArrowheads="1"/>
              </p:cNvSpPr>
              <p:nvPr/>
            </p:nvSpPr>
            <p:spPr bwMode="auto">
              <a:xfrm>
                <a:off x="2503" y="1071"/>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16" name="Oval 2724"/>
              <p:cNvSpPr>
                <a:spLocks noChangeArrowheads="1"/>
              </p:cNvSpPr>
              <p:nvPr/>
            </p:nvSpPr>
            <p:spPr bwMode="auto">
              <a:xfrm>
                <a:off x="2535" y="1076"/>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17" name="Oval 2725"/>
              <p:cNvSpPr>
                <a:spLocks noChangeArrowheads="1"/>
              </p:cNvSpPr>
              <p:nvPr/>
            </p:nvSpPr>
            <p:spPr bwMode="auto">
              <a:xfrm>
                <a:off x="2565" y="1081"/>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18" name="Oval 2726"/>
              <p:cNvSpPr>
                <a:spLocks noChangeArrowheads="1"/>
              </p:cNvSpPr>
              <p:nvPr/>
            </p:nvSpPr>
            <p:spPr bwMode="auto">
              <a:xfrm>
                <a:off x="2597" y="1086"/>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19" name="Oval 2727"/>
              <p:cNvSpPr>
                <a:spLocks noChangeArrowheads="1"/>
              </p:cNvSpPr>
              <p:nvPr/>
            </p:nvSpPr>
            <p:spPr bwMode="auto">
              <a:xfrm>
                <a:off x="2627" y="1092"/>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20" name="Oval 2728"/>
              <p:cNvSpPr>
                <a:spLocks noChangeArrowheads="1"/>
              </p:cNvSpPr>
              <p:nvPr/>
            </p:nvSpPr>
            <p:spPr bwMode="auto">
              <a:xfrm>
                <a:off x="2659" y="1098"/>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21" name="Oval 2729"/>
              <p:cNvSpPr>
                <a:spLocks noChangeArrowheads="1"/>
              </p:cNvSpPr>
              <p:nvPr/>
            </p:nvSpPr>
            <p:spPr bwMode="auto">
              <a:xfrm>
                <a:off x="2689" y="1104"/>
                <a:ext cx="41" cy="40"/>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22" name="Oval 2730"/>
              <p:cNvSpPr>
                <a:spLocks noChangeArrowheads="1"/>
              </p:cNvSpPr>
              <p:nvPr/>
            </p:nvSpPr>
            <p:spPr bwMode="auto">
              <a:xfrm>
                <a:off x="2721" y="1110"/>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23" name="Oval 2731"/>
              <p:cNvSpPr>
                <a:spLocks noChangeArrowheads="1"/>
              </p:cNvSpPr>
              <p:nvPr/>
            </p:nvSpPr>
            <p:spPr bwMode="auto">
              <a:xfrm>
                <a:off x="2752" y="1118"/>
                <a:ext cx="40"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24" name="Oval 2732"/>
              <p:cNvSpPr>
                <a:spLocks noChangeArrowheads="1"/>
              </p:cNvSpPr>
              <p:nvPr/>
            </p:nvSpPr>
            <p:spPr bwMode="auto">
              <a:xfrm>
                <a:off x="2783" y="1126"/>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25" name="Oval 2733"/>
              <p:cNvSpPr>
                <a:spLocks noChangeArrowheads="1"/>
              </p:cNvSpPr>
              <p:nvPr/>
            </p:nvSpPr>
            <p:spPr bwMode="auto">
              <a:xfrm>
                <a:off x="2814" y="1133"/>
                <a:ext cx="40"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26" name="Oval 2734"/>
              <p:cNvSpPr>
                <a:spLocks noChangeArrowheads="1"/>
              </p:cNvSpPr>
              <p:nvPr/>
            </p:nvSpPr>
            <p:spPr bwMode="auto">
              <a:xfrm>
                <a:off x="2844" y="1143"/>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27" name="Oval 2735"/>
              <p:cNvSpPr>
                <a:spLocks noChangeArrowheads="1"/>
              </p:cNvSpPr>
              <p:nvPr/>
            </p:nvSpPr>
            <p:spPr bwMode="auto">
              <a:xfrm>
                <a:off x="2876" y="1152"/>
                <a:ext cx="40"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28" name="Oval 2736"/>
              <p:cNvSpPr>
                <a:spLocks noChangeArrowheads="1"/>
              </p:cNvSpPr>
              <p:nvPr/>
            </p:nvSpPr>
            <p:spPr bwMode="auto">
              <a:xfrm>
                <a:off x="2906" y="1162"/>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29" name="Oval 2737"/>
              <p:cNvSpPr>
                <a:spLocks noChangeArrowheads="1"/>
              </p:cNvSpPr>
              <p:nvPr/>
            </p:nvSpPr>
            <p:spPr bwMode="auto">
              <a:xfrm>
                <a:off x="2938" y="1173"/>
                <a:ext cx="40" cy="40"/>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30" name="Oval 2738"/>
              <p:cNvSpPr>
                <a:spLocks noChangeArrowheads="1"/>
              </p:cNvSpPr>
              <p:nvPr/>
            </p:nvSpPr>
            <p:spPr bwMode="auto">
              <a:xfrm>
                <a:off x="2968" y="1184"/>
                <a:ext cx="41" cy="40"/>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31" name="Oval 2739"/>
              <p:cNvSpPr>
                <a:spLocks noChangeArrowheads="1"/>
              </p:cNvSpPr>
              <p:nvPr/>
            </p:nvSpPr>
            <p:spPr bwMode="auto">
              <a:xfrm>
                <a:off x="3000" y="1195"/>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32" name="Oval 2740"/>
              <p:cNvSpPr>
                <a:spLocks noChangeArrowheads="1"/>
              </p:cNvSpPr>
              <p:nvPr/>
            </p:nvSpPr>
            <p:spPr bwMode="auto">
              <a:xfrm>
                <a:off x="3030" y="1208"/>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33" name="Oval 2741"/>
              <p:cNvSpPr>
                <a:spLocks noChangeArrowheads="1"/>
              </p:cNvSpPr>
              <p:nvPr/>
            </p:nvSpPr>
            <p:spPr bwMode="auto">
              <a:xfrm>
                <a:off x="3062" y="1222"/>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34" name="Oval 2742"/>
              <p:cNvSpPr>
                <a:spLocks noChangeArrowheads="1"/>
              </p:cNvSpPr>
              <p:nvPr/>
            </p:nvSpPr>
            <p:spPr bwMode="auto">
              <a:xfrm>
                <a:off x="3092" y="1235"/>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35" name="Oval 2743"/>
              <p:cNvSpPr>
                <a:spLocks noChangeArrowheads="1"/>
              </p:cNvSpPr>
              <p:nvPr/>
            </p:nvSpPr>
            <p:spPr bwMode="auto">
              <a:xfrm>
                <a:off x="3124" y="1251"/>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36" name="Oval 2744"/>
              <p:cNvSpPr>
                <a:spLocks noChangeArrowheads="1"/>
              </p:cNvSpPr>
              <p:nvPr/>
            </p:nvSpPr>
            <p:spPr bwMode="auto">
              <a:xfrm>
                <a:off x="3154" y="1266"/>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37" name="Oval 2745"/>
              <p:cNvSpPr>
                <a:spLocks noChangeArrowheads="1"/>
              </p:cNvSpPr>
              <p:nvPr/>
            </p:nvSpPr>
            <p:spPr bwMode="auto">
              <a:xfrm>
                <a:off x="3186" y="1283"/>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38" name="Oval 2746"/>
              <p:cNvSpPr>
                <a:spLocks noChangeArrowheads="1"/>
              </p:cNvSpPr>
              <p:nvPr/>
            </p:nvSpPr>
            <p:spPr bwMode="auto">
              <a:xfrm>
                <a:off x="3216" y="1300"/>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39" name="Oval 2747"/>
              <p:cNvSpPr>
                <a:spLocks noChangeArrowheads="1"/>
              </p:cNvSpPr>
              <p:nvPr/>
            </p:nvSpPr>
            <p:spPr bwMode="auto">
              <a:xfrm>
                <a:off x="3248" y="1319"/>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40" name="Oval 2748"/>
              <p:cNvSpPr>
                <a:spLocks noChangeArrowheads="1"/>
              </p:cNvSpPr>
              <p:nvPr/>
            </p:nvSpPr>
            <p:spPr bwMode="auto">
              <a:xfrm>
                <a:off x="3279" y="1338"/>
                <a:ext cx="40"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41" name="Oval 2749"/>
              <p:cNvSpPr>
                <a:spLocks noChangeArrowheads="1"/>
              </p:cNvSpPr>
              <p:nvPr/>
            </p:nvSpPr>
            <p:spPr bwMode="auto">
              <a:xfrm>
                <a:off x="3309" y="1359"/>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42" name="Oval 2750"/>
              <p:cNvSpPr>
                <a:spLocks noChangeArrowheads="1"/>
              </p:cNvSpPr>
              <p:nvPr/>
            </p:nvSpPr>
            <p:spPr bwMode="auto">
              <a:xfrm>
                <a:off x="3341" y="1381"/>
                <a:ext cx="40"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43" name="Oval 2751"/>
              <p:cNvSpPr>
                <a:spLocks noChangeArrowheads="1"/>
              </p:cNvSpPr>
              <p:nvPr/>
            </p:nvSpPr>
            <p:spPr bwMode="auto">
              <a:xfrm>
                <a:off x="3371" y="1403"/>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44" name="Oval 2752"/>
              <p:cNvSpPr>
                <a:spLocks noChangeArrowheads="1"/>
              </p:cNvSpPr>
              <p:nvPr/>
            </p:nvSpPr>
            <p:spPr bwMode="auto">
              <a:xfrm>
                <a:off x="3403" y="1428"/>
                <a:ext cx="40" cy="40"/>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45" name="Oval 2753"/>
              <p:cNvSpPr>
                <a:spLocks noChangeArrowheads="1"/>
              </p:cNvSpPr>
              <p:nvPr/>
            </p:nvSpPr>
            <p:spPr bwMode="auto">
              <a:xfrm>
                <a:off x="3433" y="1452"/>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46" name="Oval 2754"/>
              <p:cNvSpPr>
                <a:spLocks noChangeArrowheads="1"/>
              </p:cNvSpPr>
              <p:nvPr/>
            </p:nvSpPr>
            <p:spPr bwMode="auto">
              <a:xfrm>
                <a:off x="3465" y="1479"/>
                <a:ext cx="40" cy="40"/>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47" name="Oval 2755"/>
              <p:cNvSpPr>
                <a:spLocks noChangeArrowheads="1"/>
              </p:cNvSpPr>
              <p:nvPr/>
            </p:nvSpPr>
            <p:spPr bwMode="auto">
              <a:xfrm>
                <a:off x="3495" y="1507"/>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48" name="Oval 2756"/>
              <p:cNvSpPr>
                <a:spLocks noChangeArrowheads="1"/>
              </p:cNvSpPr>
              <p:nvPr/>
            </p:nvSpPr>
            <p:spPr bwMode="auto">
              <a:xfrm>
                <a:off x="3527" y="1536"/>
                <a:ext cx="41" cy="40"/>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49" name="Oval 2757"/>
              <p:cNvSpPr>
                <a:spLocks noChangeArrowheads="1"/>
              </p:cNvSpPr>
              <p:nvPr/>
            </p:nvSpPr>
            <p:spPr bwMode="auto">
              <a:xfrm>
                <a:off x="3557" y="1566"/>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50" name="Oval 2758"/>
              <p:cNvSpPr>
                <a:spLocks noChangeArrowheads="1"/>
              </p:cNvSpPr>
              <p:nvPr/>
            </p:nvSpPr>
            <p:spPr bwMode="auto">
              <a:xfrm>
                <a:off x="3589" y="1599"/>
                <a:ext cx="41" cy="40"/>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51" name="Oval 2759"/>
              <p:cNvSpPr>
                <a:spLocks noChangeArrowheads="1"/>
              </p:cNvSpPr>
              <p:nvPr/>
            </p:nvSpPr>
            <p:spPr bwMode="auto">
              <a:xfrm>
                <a:off x="3619" y="1633"/>
                <a:ext cx="41" cy="40"/>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52" name="Oval 2760"/>
              <p:cNvSpPr>
                <a:spLocks noChangeArrowheads="1"/>
              </p:cNvSpPr>
              <p:nvPr/>
            </p:nvSpPr>
            <p:spPr bwMode="auto">
              <a:xfrm>
                <a:off x="3651" y="1668"/>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53" name="Oval 2761"/>
              <p:cNvSpPr>
                <a:spLocks noChangeArrowheads="1"/>
              </p:cNvSpPr>
              <p:nvPr/>
            </p:nvSpPr>
            <p:spPr bwMode="auto">
              <a:xfrm>
                <a:off x="3681" y="1705"/>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54" name="Oval 2762"/>
              <p:cNvSpPr>
                <a:spLocks noChangeArrowheads="1"/>
              </p:cNvSpPr>
              <p:nvPr/>
            </p:nvSpPr>
            <p:spPr bwMode="auto">
              <a:xfrm>
                <a:off x="3712" y="1744"/>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55" name="Oval 2763"/>
              <p:cNvSpPr>
                <a:spLocks noChangeArrowheads="1"/>
              </p:cNvSpPr>
              <p:nvPr/>
            </p:nvSpPr>
            <p:spPr bwMode="auto">
              <a:xfrm>
                <a:off x="3743" y="1785"/>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56" name="Oval 2764"/>
              <p:cNvSpPr>
                <a:spLocks noChangeArrowheads="1"/>
              </p:cNvSpPr>
              <p:nvPr/>
            </p:nvSpPr>
            <p:spPr bwMode="auto">
              <a:xfrm>
                <a:off x="3774" y="1828"/>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57" name="Oval 2765"/>
              <p:cNvSpPr>
                <a:spLocks noChangeArrowheads="1"/>
              </p:cNvSpPr>
              <p:nvPr/>
            </p:nvSpPr>
            <p:spPr bwMode="auto">
              <a:xfrm>
                <a:off x="3806" y="1872"/>
                <a:ext cx="40"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58" name="Oval 2766"/>
              <p:cNvSpPr>
                <a:spLocks noChangeArrowheads="1"/>
              </p:cNvSpPr>
              <p:nvPr/>
            </p:nvSpPr>
            <p:spPr bwMode="auto">
              <a:xfrm>
                <a:off x="3836" y="1919"/>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59" name="Oval 2767"/>
              <p:cNvSpPr>
                <a:spLocks noChangeArrowheads="1"/>
              </p:cNvSpPr>
              <p:nvPr/>
            </p:nvSpPr>
            <p:spPr bwMode="auto">
              <a:xfrm>
                <a:off x="3868" y="1968"/>
                <a:ext cx="40"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60" name="Oval 2768"/>
              <p:cNvSpPr>
                <a:spLocks noChangeArrowheads="1"/>
              </p:cNvSpPr>
              <p:nvPr/>
            </p:nvSpPr>
            <p:spPr bwMode="auto">
              <a:xfrm>
                <a:off x="3898" y="2019"/>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61" name="Oval 2769"/>
              <p:cNvSpPr>
                <a:spLocks noChangeArrowheads="1"/>
              </p:cNvSpPr>
              <p:nvPr/>
            </p:nvSpPr>
            <p:spPr bwMode="auto">
              <a:xfrm>
                <a:off x="3930" y="2074"/>
                <a:ext cx="40"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62" name="Oval 2770"/>
              <p:cNvSpPr>
                <a:spLocks noChangeArrowheads="1"/>
              </p:cNvSpPr>
              <p:nvPr/>
            </p:nvSpPr>
            <p:spPr bwMode="auto">
              <a:xfrm>
                <a:off x="3960" y="2129"/>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63" name="Oval 2771"/>
              <p:cNvSpPr>
                <a:spLocks noChangeArrowheads="1"/>
              </p:cNvSpPr>
              <p:nvPr/>
            </p:nvSpPr>
            <p:spPr bwMode="auto">
              <a:xfrm>
                <a:off x="3992" y="2188"/>
                <a:ext cx="40"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64" name="Oval 2772"/>
              <p:cNvSpPr>
                <a:spLocks noChangeArrowheads="1"/>
              </p:cNvSpPr>
              <p:nvPr/>
            </p:nvSpPr>
            <p:spPr bwMode="auto">
              <a:xfrm>
                <a:off x="4022" y="2249"/>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65" name="Oval 2773"/>
              <p:cNvSpPr>
                <a:spLocks noChangeArrowheads="1"/>
              </p:cNvSpPr>
              <p:nvPr/>
            </p:nvSpPr>
            <p:spPr bwMode="auto">
              <a:xfrm>
                <a:off x="4054" y="2314"/>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66" name="Oval 2774"/>
              <p:cNvSpPr>
                <a:spLocks noChangeArrowheads="1"/>
              </p:cNvSpPr>
              <p:nvPr/>
            </p:nvSpPr>
            <p:spPr bwMode="auto">
              <a:xfrm>
                <a:off x="4084" y="2380"/>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67" name="Oval 2775"/>
              <p:cNvSpPr>
                <a:spLocks noChangeArrowheads="1"/>
              </p:cNvSpPr>
              <p:nvPr/>
            </p:nvSpPr>
            <p:spPr bwMode="auto">
              <a:xfrm>
                <a:off x="4115" y="2451"/>
                <a:ext cx="41" cy="40"/>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68" name="Oval 2776"/>
              <p:cNvSpPr>
                <a:spLocks noChangeArrowheads="1"/>
              </p:cNvSpPr>
              <p:nvPr/>
            </p:nvSpPr>
            <p:spPr bwMode="auto">
              <a:xfrm>
                <a:off x="4146" y="2524"/>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69" name="Oval 2777"/>
              <p:cNvSpPr>
                <a:spLocks noChangeArrowheads="1"/>
              </p:cNvSpPr>
              <p:nvPr/>
            </p:nvSpPr>
            <p:spPr bwMode="auto">
              <a:xfrm>
                <a:off x="4177" y="2600"/>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70" name="Oval 2778"/>
              <p:cNvSpPr>
                <a:spLocks noChangeArrowheads="1"/>
              </p:cNvSpPr>
              <p:nvPr/>
            </p:nvSpPr>
            <p:spPr bwMode="auto">
              <a:xfrm>
                <a:off x="4208" y="2680"/>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71" name="Oval 2779"/>
              <p:cNvSpPr>
                <a:spLocks noChangeArrowheads="1"/>
              </p:cNvSpPr>
              <p:nvPr/>
            </p:nvSpPr>
            <p:spPr bwMode="auto">
              <a:xfrm>
                <a:off x="4239" y="2764"/>
                <a:ext cx="41" cy="40"/>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72" name="Oval 2780"/>
              <p:cNvSpPr>
                <a:spLocks noChangeArrowheads="1"/>
              </p:cNvSpPr>
              <p:nvPr/>
            </p:nvSpPr>
            <p:spPr bwMode="auto">
              <a:xfrm>
                <a:off x="4270" y="2851"/>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73" name="Oval 2781"/>
              <p:cNvSpPr>
                <a:spLocks noChangeArrowheads="1"/>
              </p:cNvSpPr>
              <p:nvPr/>
            </p:nvSpPr>
            <p:spPr bwMode="auto">
              <a:xfrm>
                <a:off x="4301" y="2942"/>
                <a:ext cx="41"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74" name="Oval 2782"/>
              <p:cNvSpPr>
                <a:spLocks noChangeArrowheads="1"/>
              </p:cNvSpPr>
              <p:nvPr/>
            </p:nvSpPr>
            <p:spPr bwMode="auto">
              <a:xfrm>
                <a:off x="4333" y="3037"/>
                <a:ext cx="40" cy="41"/>
              </a:xfrm>
              <a:prstGeom prst="ellipse">
                <a:avLst/>
              </a:prstGeom>
              <a:solidFill>
                <a:srgbClr val="FFFFFF"/>
              </a:solidFill>
              <a:ln w="22225">
                <a:solidFill>
                  <a:srgbClr val="FF80FF"/>
                </a:solidFill>
                <a:round/>
                <a:headEnd/>
                <a:tailEnd/>
              </a:ln>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75" name="Rectangle 2783"/>
              <p:cNvSpPr>
                <a:spLocks noChangeArrowheads="1"/>
              </p:cNvSpPr>
              <p:nvPr/>
            </p:nvSpPr>
            <p:spPr bwMode="auto">
              <a:xfrm>
                <a:off x="1465" y="3508"/>
                <a:ext cx="10"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76" name="Rectangle 2784"/>
              <p:cNvSpPr>
                <a:spLocks noChangeArrowheads="1"/>
              </p:cNvSpPr>
              <p:nvPr/>
            </p:nvSpPr>
            <p:spPr bwMode="auto">
              <a:xfrm>
                <a:off x="2084" y="3508"/>
                <a:ext cx="10"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77" name="Rectangle 2785"/>
              <p:cNvSpPr>
                <a:spLocks noChangeArrowheads="1"/>
              </p:cNvSpPr>
              <p:nvPr/>
            </p:nvSpPr>
            <p:spPr bwMode="auto">
              <a:xfrm>
                <a:off x="2704" y="3508"/>
                <a:ext cx="10"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78" name="Rectangle 2786"/>
              <p:cNvSpPr>
                <a:spLocks noChangeArrowheads="1"/>
              </p:cNvSpPr>
              <p:nvPr/>
            </p:nvSpPr>
            <p:spPr bwMode="auto">
              <a:xfrm>
                <a:off x="3324" y="3508"/>
                <a:ext cx="10"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79" name="Rectangle 2787"/>
              <p:cNvSpPr>
                <a:spLocks noChangeArrowheads="1"/>
              </p:cNvSpPr>
              <p:nvPr/>
            </p:nvSpPr>
            <p:spPr bwMode="auto">
              <a:xfrm>
                <a:off x="3944" y="3508"/>
                <a:ext cx="10"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80" name="Rectangle 2788"/>
              <p:cNvSpPr>
                <a:spLocks noChangeArrowheads="1"/>
              </p:cNvSpPr>
              <p:nvPr/>
            </p:nvSpPr>
            <p:spPr bwMode="auto">
              <a:xfrm>
                <a:off x="4564" y="3508"/>
                <a:ext cx="10"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81" name="Rectangle 2789"/>
              <p:cNvSpPr>
                <a:spLocks noChangeArrowheads="1"/>
              </p:cNvSpPr>
              <p:nvPr/>
            </p:nvSpPr>
            <p:spPr bwMode="auto">
              <a:xfrm>
                <a:off x="1154" y="3489"/>
                <a:ext cx="11"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82" name="Rectangle 2790"/>
              <p:cNvSpPr>
                <a:spLocks noChangeArrowheads="1"/>
              </p:cNvSpPr>
              <p:nvPr/>
            </p:nvSpPr>
            <p:spPr bwMode="auto">
              <a:xfrm>
                <a:off x="1774" y="3489"/>
                <a:ext cx="10"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83" name="Rectangle 2791"/>
              <p:cNvSpPr>
                <a:spLocks noChangeArrowheads="1"/>
              </p:cNvSpPr>
              <p:nvPr/>
            </p:nvSpPr>
            <p:spPr bwMode="auto">
              <a:xfrm>
                <a:off x="2395" y="3489"/>
                <a:ext cx="10"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84" name="Rectangle 2792"/>
              <p:cNvSpPr>
                <a:spLocks noChangeArrowheads="1"/>
              </p:cNvSpPr>
              <p:nvPr/>
            </p:nvSpPr>
            <p:spPr bwMode="auto">
              <a:xfrm>
                <a:off x="3014" y="3489"/>
                <a:ext cx="10"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85" name="Rectangle 2793"/>
              <p:cNvSpPr>
                <a:spLocks noChangeArrowheads="1"/>
              </p:cNvSpPr>
              <p:nvPr/>
            </p:nvSpPr>
            <p:spPr bwMode="auto">
              <a:xfrm>
                <a:off x="3634" y="3489"/>
                <a:ext cx="10"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86" name="Rectangle 2794"/>
              <p:cNvSpPr>
                <a:spLocks noChangeArrowheads="1"/>
              </p:cNvSpPr>
              <p:nvPr/>
            </p:nvSpPr>
            <p:spPr bwMode="auto">
              <a:xfrm>
                <a:off x="4253" y="3489"/>
                <a:ext cx="11"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87" name="Rectangle 2795"/>
              <p:cNvSpPr>
                <a:spLocks noChangeArrowheads="1"/>
              </p:cNvSpPr>
              <p:nvPr/>
            </p:nvSpPr>
            <p:spPr bwMode="auto">
              <a:xfrm>
                <a:off x="4874" y="3489"/>
                <a:ext cx="10"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88" name="Rectangle 2796"/>
              <p:cNvSpPr>
                <a:spLocks noChangeArrowheads="1"/>
              </p:cNvSpPr>
              <p:nvPr/>
            </p:nvSpPr>
            <p:spPr bwMode="auto">
              <a:xfrm>
                <a:off x="1154" y="3524"/>
                <a:ext cx="373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89" name="Rectangle 2797"/>
              <p:cNvSpPr>
                <a:spLocks noChangeArrowheads="1"/>
              </p:cNvSpPr>
              <p:nvPr/>
            </p:nvSpPr>
            <p:spPr bwMode="auto">
              <a:xfrm>
                <a:off x="1154" y="3275"/>
                <a:ext cx="26"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90" name="Rectangle 2798"/>
              <p:cNvSpPr>
                <a:spLocks noChangeArrowheads="1"/>
              </p:cNvSpPr>
              <p:nvPr/>
            </p:nvSpPr>
            <p:spPr bwMode="auto">
              <a:xfrm>
                <a:off x="1154" y="2780"/>
                <a:ext cx="2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91" name="Rectangle 2799"/>
              <p:cNvSpPr>
                <a:spLocks noChangeArrowheads="1"/>
              </p:cNvSpPr>
              <p:nvPr/>
            </p:nvSpPr>
            <p:spPr bwMode="auto">
              <a:xfrm>
                <a:off x="1154" y="2283"/>
                <a:ext cx="2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92" name="Rectangle 2800"/>
              <p:cNvSpPr>
                <a:spLocks noChangeArrowheads="1"/>
              </p:cNvSpPr>
              <p:nvPr/>
            </p:nvSpPr>
            <p:spPr bwMode="auto">
              <a:xfrm>
                <a:off x="1154" y="1787"/>
                <a:ext cx="26"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93" name="Rectangle 2801"/>
              <p:cNvSpPr>
                <a:spLocks noChangeArrowheads="1"/>
              </p:cNvSpPr>
              <p:nvPr/>
            </p:nvSpPr>
            <p:spPr bwMode="auto">
              <a:xfrm>
                <a:off x="1154" y="1292"/>
                <a:ext cx="2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94" name="Rectangle 2802"/>
              <p:cNvSpPr>
                <a:spLocks noChangeArrowheads="1"/>
              </p:cNvSpPr>
              <p:nvPr/>
            </p:nvSpPr>
            <p:spPr bwMode="auto">
              <a:xfrm>
                <a:off x="1154" y="3524"/>
                <a:ext cx="4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95" name="Rectangle 2803"/>
              <p:cNvSpPr>
                <a:spLocks noChangeArrowheads="1"/>
              </p:cNvSpPr>
              <p:nvPr/>
            </p:nvSpPr>
            <p:spPr bwMode="auto">
              <a:xfrm>
                <a:off x="1154" y="3028"/>
                <a:ext cx="4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96" name="Rectangle 2804"/>
              <p:cNvSpPr>
                <a:spLocks noChangeArrowheads="1"/>
              </p:cNvSpPr>
              <p:nvPr/>
            </p:nvSpPr>
            <p:spPr bwMode="auto">
              <a:xfrm>
                <a:off x="1154" y="2531"/>
                <a:ext cx="45"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97" name="Rectangle 2805"/>
              <p:cNvSpPr>
                <a:spLocks noChangeArrowheads="1"/>
              </p:cNvSpPr>
              <p:nvPr/>
            </p:nvSpPr>
            <p:spPr bwMode="auto">
              <a:xfrm>
                <a:off x="1154" y="2036"/>
                <a:ext cx="4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98" name="Rectangle 2806"/>
              <p:cNvSpPr>
                <a:spLocks noChangeArrowheads="1"/>
              </p:cNvSpPr>
              <p:nvPr/>
            </p:nvSpPr>
            <p:spPr bwMode="auto">
              <a:xfrm>
                <a:off x="1154" y="1539"/>
                <a:ext cx="4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199" name="Rectangle 2807"/>
              <p:cNvSpPr>
                <a:spLocks noChangeArrowheads="1"/>
              </p:cNvSpPr>
              <p:nvPr/>
            </p:nvSpPr>
            <p:spPr bwMode="auto">
              <a:xfrm>
                <a:off x="1154" y="1043"/>
                <a:ext cx="4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200" name="Rectangle 2808"/>
              <p:cNvSpPr>
                <a:spLocks noChangeArrowheads="1"/>
              </p:cNvSpPr>
              <p:nvPr/>
            </p:nvSpPr>
            <p:spPr bwMode="auto">
              <a:xfrm>
                <a:off x="1154" y="1043"/>
                <a:ext cx="11" cy="24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
            <p:nvSpPr>
              <p:cNvPr id="42201" name="Rectangle 2809"/>
              <p:cNvSpPr>
                <a:spLocks noChangeArrowheads="1"/>
              </p:cNvSpPr>
              <p:nvPr/>
            </p:nvSpPr>
            <p:spPr bwMode="auto">
              <a:xfrm>
                <a:off x="1128" y="3589"/>
                <a:ext cx="7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600">
                    <a:solidFill>
                      <a:srgbClr val="000000"/>
                    </a:solidFill>
                    <a:latin typeface="ＭＳ Ｐゴシック" pitchFamily="50" charset="-128"/>
                  </a:rPr>
                  <a:t>0</a:t>
                </a:r>
                <a:endParaRPr lang="en-US" altLang="ja-JP">
                  <a:latin typeface="Tahoma" pitchFamily="34" charset="0"/>
                </a:endParaRPr>
              </a:p>
            </p:txBody>
          </p:sp>
          <p:sp>
            <p:nvSpPr>
              <p:cNvPr id="42202" name="Rectangle 2810"/>
              <p:cNvSpPr>
                <a:spLocks noChangeArrowheads="1"/>
              </p:cNvSpPr>
              <p:nvPr/>
            </p:nvSpPr>
            <p:spPr bwMode="auto">
              <a:xfrm>
                <a:off x="1715" y="3589"/>
                <a:ext cx="1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600">
                    <a:solidFill>
                      <a:srgbClr val="000000"/>
                    </a:solidFill>
                    <a:latin typeface="ＭＳ Ｐゴシック" pitchFamily="50" charset="-128"/>
                  </a:rPr>
                  <a:t>20</a:t>
                </a:r>
                <a:endParaRPr lang="en-US" altLang="ja-JP">
                  <a:latin typeface="Tahoma" pitchFamily="34" charset="0"/>
                </a:endParaRPr>
              </a:p>
            </p:txBody>
          </p:sp>
          <p:sp>
            <p:nvSpPr>
              <p:cNvPr id="42203" name="Rectangle 2811"/>
              <p:cNvSpPr>
                <a:spLocks noChangeArrowheads="1"/>
              </p:cNvSpPr>
              <p:nvPr/>
            </p:nvSpPr>
            <p:spPr bwMode="auto">
              <a:xfrm>
                <a:off x="2336" y="3589"/>
                <a:ext cx="1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600">
                    <a:solidFill>
                      <a:srgbClr val="000000"/>
                    </a:solidFill>
                    <a:latin typeface="ＭＳ Ｐゴシック" pitchFamily="50" charset="-128"/>
                  </a:rPr>
                  <a:t>40</a:t>
                </a:r>
                <a:endParaRPr lang="en-US" altLang="ja-JP">
                  <a:latin typeface="Tahoma" pitchFamily="34" charset="0"/>
                </a:endParaRPr>
              </a:p>
            </p:txBody>
          </p:sp>
          <p:sp>
            <p:nvSpPr>
              <p:cNvPr id="42204" name="Rectangle 2812"/>
              <p:cNvSpPr>
                <a:spLocks noChangeArrowheads="1"/>
              </p:cNvSpPr>
              <p:nvPr/>
            </p:nvSpPr>
            <p:spPr bwMode="auto">
              <a:xfrm>
                <a:off x="2956" y="3589"/>
                <a:ext cx="1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600">
                    <a:solidFill>
                      <a:srgbClr val="000000"/>
                    </a:solidFill>
                    <a:latin typeface="ＭＳ Ｐゴシック" pitchFamily="50" charset="-128"/>
                  </a:rPr>
                  <a:t>60</a:t>
                </a:r>
                <a:endParaRPr lang="en-US" altLang="ja-JP">
                  <a:latin typeface="Tahoma" pitchFamily="34" charset="0"/>
                </a:endParaRPr>
              </a:p>
            </p:txBody>
          </p:sp>
          <p:sp>
            <p:nvSpPr>
              <p:cNvPr id="42205" name="Rectangle 2813"/>
              <p:cNvSpPr>
                <a:spLocks noChangeArrowheads="1"/>
              </p:cNvSpPr>
              <p:nvPr/>
            </p:nvSpPr>
            <p:spPr bwMode="auto">
              <a:xfrm>
                <a:off x="3575" y="3589"/>
                <a:ext cx="14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600">
                    <a:solidFill>
                      <a:srgbClr val="000000"/>
                    </a:solidFill>
                    <a:latin typeface="ＭＳ Ｐゴシック" pitchFamily="50" charset="-128"/>
                  </a:rPr>
                  <a:t>80</a:t>
                </a:r>
                <a:endParaRPr lang="en-US" altLang="ja-JP">
                  <a:latin typeface="Tahoma" pitchFamily="34" charset="0"/>
                </a:endParaRPr>
              </a:p>
            </p:txBody>
          </p:sp>
          <p:sp>
            <p:nvSpPr>
              <p:cNvPr id="42206" name="Rectangle 2814"/>
              <p:cNvSpPr>
                <a:spLocks noChangeArrowheads="1"/>
              </p:cNvSpPr>
              <p:nvPr/>
            </p:nvSpPr>
            <p:spPr bwMode="auto">
              <a:xfrm>
                <a:off x="4163" y="3589"/>
                <a:ext cx="21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600">
                    <a:solidFill>
                      <a:srgbClr val="000000"/>
                    </a:solidFill>
                    <a:latin typeface="ＭＳ Ｐゴシック" pitchFamily="50" charset="-128"/>
                  </a:rPr>
                  <a:t>100</a:t>
                </a:r>
                <a:endParaRPr lang="en-US" altLang="ja-JP">
                  <a:latin typeface="Tahoma" pitchFamily="34" charset="0"/>
                </a:endParaRPr>
              </a:p>
            </p:txBody>
          </p:sp>
          <p:sp>
            <p:nvSpPr>
              <p:cNvPr id="42207" name="Rectangle 2815"/>
              <p:cNvSpPr>
                <a:spLocks noChangeArrowheads="1"/>
              </p:cNvSpPr>
              <p:nvPr/>
            </p:nvSpPr>
            <p:spPr bwMode="auto">
              <a:xfrm>
                <a:off x="4783" y="3589"/>
                <a:ext cx="21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600">
                    <a:solidFill>
                      <a:srgbClr val="000000"/>
                    </a:solidFill>
                    <a:latin typeface="ＭＳ Ｐゴシック" pitchFamily="50" charset="-128"/>
                  </a:rPr>
                  <a:t>120</a:t>
                </a:r>
                <a:endParaRPr lang="en-US" altLang="ja-JP">
                  <a:latin typeface="Tahoma" pitchFamily="34" charset="0"/>
                </a:endParaRPr>
              </a:p>
            </p:txBody>
          </p:sp>
          <p:sp>
            <p:nvSpPr>
              <p:cNvPr id="42208" name="Rectangle 2816"/>
              <p:cNvSpPr>
                <a:spLocks noChangeArrowheads="1"/>
              </p:cNvSpPr>
              <p:nvPr/>
            </p:nvSpPr>
            <p:spPr bwMode="auto">
              <a:xfrm>
                <a:off x="780" y="3465"/>
                <a:ext cx="35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600">
                    <a:solidFill>
                      <a:srgbClr val="000000"/>
                    </a:solidFill>
                    <a:latin typeface="ＭＳ Ｐゴシック" pitchFamily="50" charset="-128"/>
                  </a:rPr>
                  <a:t>-5000</a:t>
                </a:r>
                <a:endParaRPr lang="en-US" altLang="ja-JP">
                  <a:latin typeface="Tahoma" pitchFamily="34" charset="0"/>
                </a:endParaRPr>
              </a:p>
            </p:txBody>
          </p:sp>
          <p:sp>
            <p:nvSpPr>
              <p:cNvPr id="42209" name="Rectangle 2817"/>
              <p:cNvSpPr>
                <a:spLocks noChangeArrowheads="1"/>
              </p:cNvSpPr>
              <p:nvPr/>
            </p:nvSpPr>
            <p:spPr bwMode="auto">
              <a:xfrm>
                <a:off x="780" y="2969"/>
                <a:ext cx="35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600">
                    <a:solidFill>
                      <a:srgbClr val="000000"/>
                    </a:solidFill>
                    <a:latin typeface="ＭＳ Ｐゴシック" pitchFamily="50" charset="-128"/>
                  </a:rPr>
                  <a:t>-4000</a:t>
                </a:r>
                <a:endParaRPr lang="en-US" altLang="ja-JP">
                  <a:latin typeface="Tahoma" pitchFamily="34" charset="0"/>
                </a:endParaRPr>
              </a:p>
            </p:txBody>
          </p:sp>
          <p:sp>
            <p:nvSpPr>
              <p:cNvPr id="42210" name="Rectangle 2818"/>
              <p:cNvSpPr>
                <a:spLocks noChangeArrowheads="1"/>
              </p:cNvSpPr>
              <p:nvPr/>
            </p:nvSpPr>
            <p:spPr bwMode="auto">
              <a:xfrm>
                <a:off x="780" y="2473"/>
                <a:ext cx="35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600" dirty="0">
                    <a:solidFill>
                      <a:srgbClr val="000000"/>
                    </a:solidFill>
                    <a:latin typeface="ＭＳ Ｐゴシック" pitchFamily="50" charset="-128"/>
                  </a:rPr>
                  <a:t>-3000</a:t>
                </a:r>
                <a:endParaRPr lang="en-US" altLang="ja-JP" dirty="0">
                  <a:latin typeface="Tahoma" pitchFamily="34" charset="0"/>
                </a:endParaRPr>
              </a:p>
            </p:txBody>
          </p:sp>
          <p:sp>
            <p:nvSpPr>
              <p:cNvPr id="42211" name="Rectangle 2819"/>
              <p:cNvSpPr>
                <a:spLocks noChangeArrowheads="1"/>
              </p:cNvSpPr>
              <p:nvPr/>
            </p:nvSpPr>
            <p:spPr bwMode="auto">
              <a:xfrm>
                <a:off x="780" y="1977"/>
                <a:ext cx="35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600">
                    <a:solidFill>
                      <a:srgbClr val="000000"/>
                    </a:solidFill>
                    <a:latin typeface="ＭＳ Ｐゴシック" pitchFamily="50" charset="-128"/>
                  </a:rPr>
                  <a:t>-2000</a:t>
                </a:r>
                <a:endParaRPr lang="en-US" altLang="ja-JP">
                  <a:latin typeface="Tahoma" pitchFamily="34" charset="0"/>
                </a:endParaRPr>
              </a:p>
            </p:txBody>
          </p:sp>
          <p:sp>
            <p:nvSpPr>
              <p:cNvPr id="42212" name="Rectangle 2820"/>
              <p:cNvSpPr>
                <a:spLocks noChangeArrowheads="1"/>
              </p:cNvSpPr>
              <p:nvPr/>
            </p:nvSpPr>
            <p:spPr bwMode="auto">
              <a:xfrm>
                <a:off x="780" y="1481"/>
                <a:ext cx="35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600">
                    <a:solidFill>
                      <a:srgbClr val="000000"/>
                    </a:solidFill>
                    <a:latin typeface="ＭＳ Ｐゴシック" pitchFamily="50" charset="-128"/>
                  </a:rPr>
                  <a:t>-1000</a:t>
                </a:r>
                <a:endParaRPr lang="en-US" altLang="ja-JP">
                  <a:latin typeface="Tahoma" pitchFamily="34" charset="0"/>
                </a:endParaRPr>
              </a:p>
            </p:txBody>
          </p:sp>
        </p:grpSp>
        <p:sp>
          <p:nvSpPr>
            <p:cNvPr id="42008" name="Rectangle 2821"/>
            <p:cNvSpPr>
              <a:spLocks noChangeArrowheads="1"/>
            </p:cNvSpPr>
            <p:nvPr/>
          </p:nvSpPr>
          <p:spPr bwMode="auto">
            <a:xfrm>
              <a:off x="1035" y="985"/>
              <a:ext cx="7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600">
                  <a:solidFill>
                    <a:srgbClr val="000000"/>
                  </a:solidFill>
                  <a:latin typeface="ＭＳ Ｐゴシック" pitchFamily="50" charset="-128"/>
                </a:rPr>
                <a:t>0</a:t>
              </a:r>
              <a:endParaRPr lang="en-US" altLang="ja-JP">
                <a:latin typeface="Tahoma" pitchFamily="34" charset="0"/>
              </a:endParaRPr>
            </a:p>
          </p:txBody>
        </p:sp>
        <p:sp>
          <p:nvSpPr>
            <p:cNvPr id="42009" name="Rectangle 2822"/>
            <p:cNvSpPr>
              <a:spLocks noChangeArrowheads="1"/>
            </p:cNvSpPr>
            <p:nvPr/>
          </p:nvSpPr>
          <p:spPr bwMode="auto">
            <a:xfrm>
              <a:off x="2733" y="3876"/>
              <a:ext cx="1"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latin typeface="Tahoma" pitchFamily="34" charset="0"/>
              </a:endParaRPr>
            </a:p>
          </p:txBody>
        </p:sp>
        <p:sp>
          <p:nvSpPr>
            <p:cNvPr id="42010" name="Rectangle 2823"/>
            <p:cNvSpPr>
              <a:spLocks noChangeArrowheads="1"/>
            </p:cNvSpPr>
            <p:nvPr/>
          </p:nvSpPr>
          <p:spPr bwMode="auto">
            <a:xfrm rot="-5400000">
              <a:off x="242" y="3215"/>
              <a:ext cx="18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latin typeface="Tahoma" pitchFamily="34" charset="0"/>
              </a:endParaRPr>
            </a:p>
          </p:txBody>
        </p:sp>
        <p:sp>
          <p:nvSpPr>
            <p:cNvPr id="42011" name="Rectangle 2824"/>
            <p:cNvSpPr>
              <a:spLocks noChangeArrowheads="1"/>
            </p:cNvSpPr>
            <p:nvPr/>
          </p:nvSpPr>
          <p:spPr bwMode="auto">
            <a:xfrm>
              <a:off x="1508" y="297"/>
              <a:ext cx="1"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latin typeface="Tahoma" pitchFamily="34" charset="0"/>
              </a:endParaRPr>
            </a:p>
          </p:txBody>
        </p:sp>
        <p:sp>
          <p:nvSpPr>
            <p:cNvPr id="42012" name="Rectangle 2825"/>
            <p:cNvSpPr>
              <a:spLocks noChangeArrowheads="1"/>
            </p:cNvSpPr>
            <p:nvPr/>
          </p:nvSpPr>
          <p:spPr bwMode="auto">
            <a:xfrm>
              <a:off x="2077" y="523"/>
              <a:ext cx="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latin typeface="Tahoma" pitchFamily="34" charset="0"/>
              </a:endParaRPr>
            </a:p>
          </p:txBody>
        </p:sp>
      </p:grpSp>
      <p:sp>
        <p:nvSpPr>
          <p:cNvPr id="41987" name="Text Box 2826"/>
          <p:cNvSpPr txBox="1">
            <a:spLocks noChangeArrowheads="1"/>
          </p:cNvSpPr>
          <p:nvPr/>
        </p:nvSpPr>
        <p:spPr bwMode="auto">
          <a:xfrm rot="-5400000">
            <a:off x="273100" y="3479428"/>
            <a:ext cx="179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spcBef>
                <a:spcPct val="50000"/>
              </a:spcBef>
            </a:pPr>
            <a:r>
              <a:rPr lang="en-US" altLang="ja-JP" sz="2000" dirty="0" smtClean="0">
                <a:solidFill>
                  <a:srgbClr val="000066"/>
                </a:solidFill>
                <a:latin typeface="Symbol" panose="05050102010706020507" pitchFamily="18" charset="2"/>
                <a:ea typeface="ＭＳ ゴシック" pitchFamily="49" charset="-128"/>
              </a:rPr>
              <a:t>D</a:t>
            </a:r>
            <a:r>
              <a:rPr lang="en-US" altLang="ja-JP" sz="2000" dirty="0" smtClean="0">
                <a:solidFill>
                  <a:srgbClr val="000066"/>
                </a:solidFill>
                <a:latin typeface="+mj-lt"/>
                <a:ea typeface="ＭＳ ゴシック" pitchFamily="49" charset="-128"/>
              </a:rPr>
              <a:t>E/ </a:t>
            </a:r>
            <a:r>
              <a:rPr lang="en-US" altLang="ja-JP" sz="2000" dirty="0" err="1">
                <a:solidFill>
                  <a:srgbClr val="000066"/>
                </a:solidFill>
                <a:latin typeface="+mj-lt"/>
                <a:ea typeface="ＭＳ ゴシック" pitchFamily="49" charset="-128"/>
              </a:rPr>
              <a:t>hartree</a:t>
            </a:r>
            <a:endParaRPr lang="en-US" altLang="ja-JP" sz="2000" dirty="0">
              <a:solidFill>
                <a:srgbClr val="000066"/>
              </a:solidFill>
              <a:latin typeface="+mj-lt"/>
              <a:ea typeface="ＭＳ ゴシック" pitchFamily="49" charset="-128"/>
            </a:endParaRPr>
          </a:p>
        </p:txBody>
      </p:sp>
      <p:sp>
        <p:nvSpPr>
          <p:cNvPr id="108299" name="Text Box 2827"/>
          <p:cNvSpPr txBox="1">
            <a:spLocks noChangeArrowheads="1"/>
          </p:cNvSpPr>
          <p:nvPr/>
        </p:nvSpPr>
        <p:spPr bwMode="auto">
          <a:xfrm>
            <a:off x="0" y="6308725"/>
            <a:ext cx="8824913" cy="58477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altLang="ja-JP" sz="3200" dirty="0" smtClean="0">
                <a:solidFill>
                  <a:srgbClr val="FF0066"/>
                </a:solidFill>
                <a:latin typeface="+mj-lt"/>
                <a:ea typeface="ＭＳ ゴシック" pitchFamily="49" charset="-128"/>
              </a:rPr>
              <a:t>The difference is significant when Z becomes large</a:t>
            </a:r>
            <a:endParaRPr lang="ja-JP" altLang="en-US" sz="3200" dirty="0">
              <a:solidFill>
                <a:srgbClr val="FF0066"/>
              </a:solidFill>
              <a:latin typeface="+mj-lt"/>
              <a:ea typeface="ＭＳ ゴシック" pitchFamily="49" charset="-128"/>
            </a:endParaRPr>
          </a:p>
        </p:txBody>
      </p:sp>
      <p:sp>
        <p:nvSpPr>
          <p:cNvPr id="41989" name="Text Box 2828"/>
          <p:cNvSpPr txBox="1">
            <a:spLocks noChangeArrowheads="1"/>
          </p:cNvSpPr>
          <p:nvPr/>
        </p:nvSpPr>
        <p:spPr bwMode="auto">
          <a:xfrm>
            <a:off x="4233863" y="5799138"/>
            <a:ext cx="19223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dirty="0" smtClean="0">
                <a:solidFill>
                  <a:srgbClr val="000066"/>
                </a:solidFill>
                <a:latin typeface="+mj-lt"/>
              </a:rPr>
              <a:t>Atomic number</a:t>
            </a:r>
            <a:endParaRPr lang="ja-JP" altLang="en-US" dirty="0">
              <a:solidFill>
                <a:srgbClr val="000066"/>
              </a:solidFill>
              <a:latin typeface="+mj-lt"/>
            </a:endParaRPr>
          </a:p>
        </p:txBody>
      </p:sp>
      <p:sp>
        <p:nvSpPr>
          <p:cNvPr id="108301" name="Text Box 2829"/>
          <p:cNvSpPr txBox="1">
            <a:spLocks noChangeArrowheads="1"/>
          </p:cNvSpPr>
          <p:nvPr/>
        </p:nvSpPr>
        <p:spPr bwMode="auto">
          <a:xfrm>
            <a:off x="-67608" y="954088"/>
            <a:ext cx="9103005" cy="954107"/>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altLang="ja-JP" sz="3200" dirty="0" smtClean="0">
                <a:solidFill>
                  <a:schemeClr val="tx1">
                    <a:lumMod val="60000"/>
                    <a:lumOff val="40000"/>
                  </a:schemeClr>
                </a:solidFill>
                <a:latin typeface="+mj-lt"/>
              </a:rPr>
              <a:t>Energy difference between R and NR in neutral atoms</a:t>
            </a:r>
            <a:endParaRPr lang="ja-JP" altLang="en-US" sz="2400" dirty="0">
              <a:solidFill>
                <a:schemeClr val="tx1">
                  <a:lumMod val="60000"/>
                  <a:lumOff val="40000"/>
                </a:schemeClr>
              </a:solidFill>
              <a:latin typeface="+mj-lt"/>
            </a:endParaRPr>
          </a:p>
          <a:p>
            <a:pPr algn="ctr" fontAlgn="auto">
              <a:spcBef>
                <a:spcPts val="0"/>
              </a:spcBef>
              <a:spcAft>
                <a:spcPts val="0"/>
              </a:spcAft>
              <a:defRPr/>
            </a:pPr>
            <a:r>
              <a:rPr lang="en-US" altLang="ja-JP" sz="2400" dirty="0" smtClean="0">
                <a:solidFill>
                  <a:schemeClr val="tx2">
                    <a:lumMod val="50000"/>
                  </a:schemeClr>
                </a:solidFill>
                <a:latin typeface="+mj-lt"/>
                <a:ea typeface="+mn-ea"/>
              </a:rPr>
              <a:t>[Method: Hartree-Fock</a:t>
            </a:r>
            <a:r>
              <a:rPr lang="ja-JP" altLang="en-US" sz="2400" dirty="0" err="1" smtClean="0">
                <a:solidFill>
                  <a:schemeClr val="tx2">
                    <a:lumMod val="50000"/>
                  </a:schemeClr>
                </a:solidFill>
                <a:latin typeface="+mj-lt"/>
                <a:ea typeface="+mn-ea"/>
              </a:rPr>
              <a:t>，</a:t>
            </a:r>
            <a:r>
              <a:rPr lang="en-US" altLang="ja-JP" sz="2400" dirty="0" smtClean="0">
                <a:solidFill>
                  <a:schemeClr val="tx2">
                    <a:lumMod val="50000"/>
                  </a:schemeClr>
                </a:solidFill>
                <a:latin typeface="+mj-lt"/>
                <a:ea typeface="+mn-ea"/>
              </a:rPr>
              <a:t>Relativity:</a:t>
            </a:r>
            <a:r>
              <a:rPr lang="ja-JP" altLang="en-US" sz="2400" dirty="0">
                <a:solidFill>
                  <a:schemeClr val="tx2">
                    <a:lumMod val="50000"/>
                  </a:schemeClr>
                </a:solidFill>
                <a:latin typeface="+mj-lt"/>
              </a:rPr>
              <a:t> </a:t>
            </a:r>
            <a:r>
              <a:rPr lang="en-US" altLang="ja-JP" sz="2400" dirty="0" smtClean="0">
                <a:solidFill>
                  <a:schemeClr val="tx2">
                    <a:lumMod val="50000"/>
                  </a:schemeClr>
                </a:solidFill>
                <a:latin typeface="+mj-lt"/>
              </a:rPr>
              <a:t>3</a:t>
            </a:r>
            <a:r>
              <a:rPr lang="en-US" altLang="ja-JP" sz="2400" baseline="30000" dirty="0" smtClean="0">
                <a:solidFill>
                  <a:schemeClr val="tx2">
                    <a:lumMod val="50000"/>
                  </a:schemeClr>
                </a:solidFill>
                <a:latin typeface="+mj-lt"/>
              </a:rPr>
              <a:t>rd</a:t>
            </a:r>
            <a:r>
              <a:rPr lang="en-US" altLang="ja-JP" sz="2400" dirty="0" smtClean="0">
                <a:solidFill>
                  <a:schemeClr val="tx2">
                    <a:lumMod val="50000"/>
                  </a:schemeClr>
                </a:solidFill>
                <a:latin typeface="+mj-lt"/>
              </a:rPr>
              <a:t>-order </a:t>
            </a:r>
            <a:r>
              <a:rPr lang="en-US" altLang="ja-JP" sz="2400" dirty="0" smtClean="0">
                <a:solidFill>
                  <a:schemeClr val="tx2">
                    <a:lumMod val="50000"/>
                  </a:schemeClr>
                </a:solidFill>
                <a:latin typeface="+mj-lt"/>
                <a:ea typeface="+mn-ea"/>
              </a:rPr>
              <a:t>Douglas-Kroll(DK3</a:t>
            </a:r>
            <a:r>
              <a:rPr lang="en-US" altLang="ja-JP" sz="2400" dirty="0">
                <a:solidFill>
                  <a:schemeClr val="tx2">
                    <a:lumMod val="50000"/>
                  </a:schemeClr>
                </a:solidFill>
                <a:latin typeface="+mj-lt"/>
                <a:ea typeface="+mn-ea"/>
              </a:rPr>
              <a:t>)]</a:t>
            </a:r>
            <a:endParaRPr lang="en-US" altLang="ja-JP" sz="2000" dirty="0">
              <a:solidFill>
                <a:schemeClr val="tx2">
                  <a:lumMod val="50000"/>
                </a:schemeClr>
              </a:solidFill>
              <a:latin typeface="+mj-lt"/>
              <a:ea typeface="+mn-ea"/>
            </a:endParaRPr>
          </a:p>
        </p:txBody>
      </p:sp>
      <p:sp>
        <p:nvSpPr>
          <p:cNvPr id="41992" name="Text Box 2831"/>
          <p:cNvSpPr txBox="1">
            <a:spLocks noChangeArrowheads="1"/>
          </p:cNvSpPr>
          <p:nvPr/>
        </p:nvSpPr>
        <p:spPr bwMode="auto">
          <a:xfrm>
            <a:off x="6510338" y="1989138"/>
            <a:ext cx="1856790" cy="646331"/>
          </a:xfrm>
          <a:prstGeom prst="rect">
            <a:avLst/>
          </a:prstGeom>
          <a:solidFill>
            <a:schemeClr val="accent2">
              <a:lumMod val="20000"/>
              <a:lumOff val="80000"/>
            </a:schemeClr>
          </a:solidFill>
          <a:ln>
            <a:noFill/>
          </a:ln>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dirty="0"/>
              <a:t>１ </a:t>
            </a:r>
            <a:r>
              <a:rPr lang="en-US" altLang="ja-JP" dirty="0" err="1" smtClean="0"/>
              <a:t>hartree</a:t>
            </a:r>
            <a:r>
              <a:rPr lang="ja-JP" altLang="en-US" dirty="0"/>
              <a:t>≒</a:t>
            </a:r>
            <a:r>
              <a:rPr lang="en-US" altLang="ja-JP" dirty="0" smtClean="0"/>
              <a:t>27 </a:t>
            </a:r>
            <a:r>
              <a:rPr lang="en-US" altLang="ja-JP" dirty="0"/>
              <a:t>eV</a:t>
            </a:r>
          </a:p>
          <a:p>
            <a:pPr eaLnBrk="1" hangingPunct="1"/>
            <a:r>
              <a:rPr lang="ja-JP" altLang="en-US" dirty="0"/>
              <a:t>≒ </a:t>
            </a:r>
            <a:r>
              <a:rPr lang="en-US" altLang="ja-JP" dirty="0" smtClean="0"/>
              <a:t>627kcal/</a:t>
            </a:r>
            <a:r>
              <a:rPr lang="en-US" altLang="ja-JP" dirty="0" err="1" smtClean="0"/>
              <a:t>mol</a:t>
            </a:r>
            <a:endParaRPr lang="en-US" altLang="ja-JP" dirty="0"/>
          </a:p>
        </p:txBody>
      </p:sp>
      <p:sp>
        <p:nvSpPr>
          <p:cNvPr id="2829" name="テキスト ボックス 2828"/>
          <p:cNvSpPr txBox="1"/>
          <p:nvPr/>
        </p:nvSpPr>
        <p:spPr>
          <a:xfrm>
            <a:off x="0" y="0"/>
            <a:ext cx="9299042"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4000" dirty="0" smtClean="0">
                <a:latin typeface="+mj-lt"/>
              </a:rPr>
              <a:t>Atomic total energy (neutral atom)</a:t>
            </a:r>
            <a:endParaRPr lang="ja-JP" altLang="en-US" sz="4000" dirty="0">
              <a:latin typeface="+mj-lt"/>
            </a:endParaRPr>
          </a:p>
        </p:txBody>
      </p:sp>
    </p:spTree>
    <p:extLst>
      <p:ext uri="{BB962C8B-B14F-4D97-AF65-F5344CB8AC3E}">
        <p14:creationId xmlns:p14="http://schemas.microsoft.com/office/powerpoint/2010/main" val="4022843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101" descr="価電子AO"/>
          <p:cNvPicPr>
            <a:picLocks noChangeAspect="1" noChangeArrowheads="1"/>
          </p:cNvPicPr>
          <p:nvPr/>
        </p:nvPicPr>
        <p:blipFill>
          <a:blip r:embed="rId3" cstate="print">
            <a:extLst>
              <a:ext uri="{28A0092B-C50C-407E-A947-70E740481C1C}">
                <a14:useLocalDpi xmlns:a14="http://schemas.microsoft.com/office/drawing/2010/main" val="0"/>
              </a:ext>
            </a:extLst>
          </a:blip>
          <a:srcRect t="11748" b="3754"/>
          <a:stretch>
            <a:fillRect/>
          </a:stretch>
        </p:blipFill>
        <p:spPr bwMode="auto">
          <a:xfrm>
            <a:off x="0" y="1557338"/>
            <a:ext cx="8905875" cy="50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646" name="Text Box 102"/>
          <p:cNvSpPr txBox="1">
            <a:spLocks noChangeArrowheads="1"/>
          </p:cNvSpPr>
          <p:nvPr/>
        </p:nvSpPr>
        <p:spPr bwMode="auto">
          <a:xfrm>
            <a:off x="1979712" y="980728"/>
            <a:ext cx="5525039" cy="523220"/>
          </a:xfrm>
          <a:prstGeom prst="rect">
            <a:avLst/>
          </a:prstGeom>
          <a:solidFill>
            <a:schemeClr val="bg1"/>
          </a:solidFill>
          <a:ln w="9525">
            <a:noFill/>
            <a:miter lim="800000"/>
            <a:headEnd/>
            <a:tailEnd/>
          </a:ln>
          <a:effectLst/>
        </p:spPr>
        <p:txBody>
          <a:bodyPr wrap="none">
            <a:spAutoFit/>
          </a:bodyPr>
          <a:lstStyle/>
          <a:p>
            <a:pPr fontAlgn="auto">
              <a:spcBef>
                <a:spcPts val="0"/>
              </a:spcBef>
              <a:spcAft>
                <a:spcPts val="0"/>
              </a:spcAft>
              <a:defRPr/>
            </a:pPr>
            <a:r>
              <a:rPr lang="en-US" altLang="ja-JP" sz="2800" dirty="0" smtClean="0">
                <a:solidFill>
                  <a:srgbClr val="FF3399"/>
                </a:solidFill>
                <a:effectLst>
                  <a:outerShdw blurRad="38100" dist="38100" dir="2700000" algn="tl">
                    <a:srgbClr val="C0C0C0"/>
                  </a:outerShdw>
                </a:effectLst>
              </a:rPr>
              <a:t>Relativistic effects in 6</a:t>
            </a:r>
            <a:r>
              <a:rPr lang="en-US" altLang="ja-JP" sz="2800" baseline="30000" dirty="0" smtClean="0">
                <a:solidFill>
                  <a:srgbClr val="FF3399"/>
                </a:solidFill>
                <a:effectLst>
                  <a:outerShdw blurRad="38100" dist="38100" dir="2700000" algn="tl">
                    <a:srgbClr val="C0C0C0"/>
                  </a:outerShdw>
                </a:effectLst>
              </a:rPr>
              <a:t>th</a:t>
            </a:r>
            <a:r>
              <a:rPr lang="en-US" altLang="ja-JP" sz="2800" dirty="0" smtClean="0">
                <a:solidFill>
                  <a:srgbClr val="FF3399"/>
                </a:solidFill>
                <a:effectLst>
                  <a:outerShdw blurRad="38100" dist="38100" dir="2700000" algn="tl">
                    <a:srgbClr val="C0C0C0"/>
                  </a:outerShdw>
                </a:effectLst>
              </a:rPr>
              <a:t> series atoms</a:t>
            </a:r>
            <a:endParaRPr lang="ja-JP" altLang="en-US" sz="2800" dirty="0">
              <a:solidFill>
                <a:srgbClr val="FF3399"/>
              </a:solidFill>
              <a:effectLst>
                <a:outerShdw blurRad="38100" dist="38100" dir="2700000" algn="tl">
                  <a:srgbClr val="C0C0C0"/>
                </a:outerShdw>
              </a:effectLst>
              <a:latin typeface="+mn-lt"/>
              <a:ea typeface="+mn-ea"/>
            </a:endParaRPr>
          </a:p>
        </p:txBody>
      </p:sp>
      <p:sp>
        <p:nvSpPr>
          <p:cNvPr id="45061" name="Text Box 103"/>
          <p:cNvSpPr txBox="1">
            <a:spLocks noChangeArrowheads="1"/>
          </p:cNvSpPr>
          <p:nvPr/>
        </p:nvSpPr>
        <p:spPr bwMode="auto">
          <a:xfrm rot="-5400000">
            <a:off x="-429418" y="3477845"/>
            <a:ext cx="2024062"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400" dirty="0" smtClean="0">
                <a:latin typeface="+mj-lt"/>
              </a:rPr>
              <a:t>Orbital energy</a:t>
            </a:r>
            <a:endParaRPr lang="ja-JP" altLang="en-US" sz="2400" dirty="0">
              <a:latin typeface="+mj-lt"/>
            </a:endParaRPr>
          </a:p>
          <a:p>
            <a:pPr eaLnBrk="1" hangingPunct="1"/>
            <a:r>
              <a:rPr lang="en-US" altLang="ja-JP" sz="2400" dirty="0">
                <a:latin typeface="+mj-lt"/>
              </a:rPr>
              <a:t>(eV)</a:t>
            </a:r>
          </a:p>
        </p:txBody>
      </p:sp>
      <p:sp>
        <p:nvSpPr>
          <p:cNvPr id="7" name="テキスト ボックス 6"/>
          <p:cNvSpPr txBox="1"/>
          <p:nvPr/>
        </p:nvSpPr>
        <p:spPr>
          <a:xfrm>
            <a:off x="-101334" y="-27384"/>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zh-TW" sz="4400" dirty="0" smtClean="0">
                <a:latin typeface="+mj-lt"/>
              </a:rPr>
              <a:t>Atomic valence orbital energies</a:t>
            </a:r>
            <a:endParaRPr lang="zh-TW" altLang="en-US" sz="4400" dirty="0">
              <a:latin typeface="+mj-lt"/>
            </a:endParaRPr>
          </a:p>
        </p:txBody>
      </p:sp>
    </p:spTree>
    <p:extLst>
      <p:ext uri="{BB962C8B-B14F-4D97-AF65-F5344CB8AC3E}">
        <p14:creationId xmlns:p14="http://schemas.microsoft.com/office/powerpoint/2010/main" val="1841924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title"/>
          </p:nvPr>
        </p:nvSpPr>
        <p:spPr>
          <a:xfrm>
            <a:off x="0" y="-27384"/>
            <a:ext cx="9144000" cy="936278"/>
          </a:xfrm>
          <a:solidFill>
            <a:schemeClr val="accent5"/>
          </a:solidFill>
        </p:spPr>
        <p:txBody>
          <a:bodyPr/>
          <a:lstStyle/>
          <a:p>
            <a:r>
              <a:rPr lang="en-US" altLang="ja-JP" sz="4000" dirty="0" smtClean="0">
                <a:solidFill>
                  <a:schemeClr val="bg1"/>
                </a:solidFill>
              </a:rPr>
              <a:t>Relativistic contraction in 6s orbital</a:t>
            </a:r>
          </a:p>
        </p:txBody>
      </p:sp>
      <p:pic>
        <p:nvPicPr>
          <p:cNvPr id="49155" name="Picture 4" descr="スキャン001001"/>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16013" y="1296988"/>
            <a:ext cx="7272337" cy="556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6" name="Text Box 8"/>
          <p:cNvSpPr txBox="1">
            <a:spLocks noChangeArrowheads="1"/>
          </p:cNvSpPr>
          <p:nvPr/>
        </p:nvSpPr>
        <p:spPr bwMode="auto">
          <a:xfrm>
            <a:off x="5788025" y="5249863"/>
            <a:ext cx="6397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800"/>
              <a:t>Hg</a:t>
            </a:r>
          </a:p>
        </p:txBody>
      </p:sp>
      <p:sp>
        <p:nvSpPr>
          <p:cNvPr id="49157" name="Line 9"/>
          <p:cNvSpPr>
            <a:spLocks noChangeShapeType="1"/>
          </p:cNvSpPr>
          <p:nvPr/>
        </p:nvSpPr>
        <p:spPr bwMode="auto">
          <a:xfrm flipH="1" flipV="1">
            <a:off x="5508625" y="5445125"/>
            <a:ext cx="358775" cy="1444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158" name="Text Box 10"/>
          <p:cNvSpPr txBox="1">
            <a:spLocks noChangeArrowheads="1"/>
          </p:cNvSpPr>
          <p:nvPr/>
        </p:nvSpPr>
        <p:spPr bwMode="auto">
          <a:xfrm>
            <a:off x="4211638" y="4905375"/>
            <a:ext cx="519112"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800"/>
              <a:t>Pt</a:t>
            </a:r>
          </a:p>
        </p:txBody>
      </p:sp>
      <p:sp>
        <p:nvSpPr>
          <p:cNvPr id="49159" name="Line 11"/>
          <p:cNvSpPr>
            <a:spLocks noChangeShapeType="1"/>
          </p:cNvSpPr>
          <p:nvPr/>
        </p:nvSpPr>
        <p:spPr bwMode="auto">
          <a:xfrm>
            <a:off x="4211638" y="5842000"/>
            <a:ext cx="1044575" cy="3238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160" name="Line 12"/>
          <p:cNvSpPr>
            <a:spLocks noChangeShapeType="1"/>
          </p:cNvSpPr>
          <p:nvPr/>
        </p:nvSpPr>
        <p:spPr bwMode="auto">
          <a:xfrm>
            <a:off x="4535488" y="5445125"/>
            <a:ext cx="541337" cy="3968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161" name="Text Box 13"/>
          <p:cNvSpPr txBox="1">
            <a:spLocks noChangeArrowheads="1"/>
          </p:cNvSpPr>
          <p:nvPr/>
        </p:nvSpPr>
        <p:spPr bwMode="auto">
          <a:xfrm>
            <a:off x="3844925" y="5573713"/>
            <a:ext cx="619125"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800"/>
              <a:t>Au</a:t>
            </a:r>
          </a:p>
        </p:txBody>
      </p:sp>
      <p:sp>
        <p:nvSpPr>
          <p:cNvPr id="49162" name="Text Box 14"/>
          <p:cNvSpPr txBox="1">
            <a:spLocks noChangeArrowheads="1"/>
          </p:cNvSpPr>
          <p:nvPr/>
        </p:nvSpPr>
        <p:spPr bwMode="auto">
          <a:xfrm>
            <a:off x="1043608" y="1052736"/>
            <a:ext cx="6156325" cy="461665"/>
          </a:xfrm>
          <a:prstGeom prst="rect">
            <a:avLst/>
          </a:prstGeom>
          <a:solidFill>
            <a:srgbClr val="FF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en-US" altLang="ja-JP" dirty="0" smtClean="0"/>
              <a:t>R and NR Ratio of &lt;r&gt; of 6s orbital</a:t>
            </a:r>
            <a:endParaRPr lang="ja-JP" altLang="en-US" dirty="0"/>
          </a:p>
        </p:txBody>
      </p:sp>
      <p:sp>
        <p:nvSpPr>
          <p:cNvPr id="49163" name="Rectangle 15"/>
          <p:cNvSpPr>
            <a:spLocks noChangeArrowheads="1"/>
          </p:cNvSpPr>
          <p:nvPr/>
        </p:nvSpPr>
        <p:spPr bwMode="auto">
          <a:xfrm>
            <a:off x="4787900" y="3176588"/>
            <a:ext cx="828675" cy="9731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49164" name="Text Box 7"/>
          <p:cNvSpPr txBox="1">
            <a:spLocks noChangeArrowheads="1"/>
          </p:cNvSpPr>
          <p:nvPr/>
        </p:nvSpPr>
        <p:spPr bwMode="auto">
          <a:xfrm>
            <a:off x="4201621" y="2204864"/>
            <a:ext cx="461119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800" dirty="0" smtClean="0">
                <a:solidFill>
                  <a:schemeClr val="tx1">
                    <a:lumMod val="60000"/>
                    <a:lumOff val="40000"/>
                  </a:schemeClr>
                </a:solidFill>
                <a:latin typeface="+mj-lt"/>
              </a:rPr>
              <a:t>Relativistic contraction </a:t>
            </a:r>
          </a:p>
          <a:p>
            <a:pPr eaLnBrk="1" hangingPunct="1"/>
            <a:r>
              <a:rPr lang="en-US" altLang="ja-JP" sz="2800" dirty="0" smtClean="0">
                <a:solidFill>
                  <a:schemeClr val="tx1">
                    <a:lumMod val="60000"/>
                    <a:lumOff val="40000"/>
                  </a:schemeClr>
                </a:solidFill>
                <a:latin typeface="+mj-lt"/>
              </a:rPr>
              <a:t>is strongly enhanced in</a:t>
            </a:r>
            <a:endParaRPr lang="ja-JP" altLang="en-US" sz="2800" dirty="0">
              <a:solidFill>
                <a:schemeClr val="tx1">
                  <a:lumMod val="60000"/>
                  <a:lumOff val="40000"/>
                </a:schemeClr>
              </a:solidFill>
              <a:latin typeface="+mj-lt"/>
            </a:endParaRPr>
          </a:p>
          <a:p>
            <a:pPr eaLnBrk="1" hangingPunct="1"/>
            <a:r>
              <a:rPr lang="en-US" altLang="ja-JP" sz="2800" dirty="0" smtClean="0">
                <a:solidFill>
                  <a:schemeClr val="tx1">
                    <a:lumMod val="60000"/>
                    <a:lumOff val="40000"/>
                  </a:schemeClr>
                </a:solidFill>
                <a:latin typeface="+mj-lt"/>
              </a:rPr>
              <a:t>Pt, Au, and Hg elements.</a:t>
            </a:r>
          </a:p>
          <a:p>
            <a:pPr eaLnBrk="1" hangingPunct="1"/>
            <a:r>
              <a:rPr lang="en-US" altLang="ja-JP" sz="2800" dirty="0" smtClean="0">
                <a:solidFill>
                  <a:schemeClr val="tx1">
                    <a:lumMod val="60000"/>
                    <a:lumOff val="40000"/>
                  </a:schemeClr>
                </a:solidFill>
                <a:latin typeface="+mj-lt"/>
              </a:rPr>
              <a:t>(It may related with liquid Hg.)</a:t>
            </a:r>
            <a:endParaRPr lang="ja-JP" altLang="en-US" sz="2800" dirty="0">
              <a:solidFill>
                <a:schemeClr val="tx1">
                  <a:lumMod val="60000"/>
                  <a:lumOff val="40000"/>
                </a:schemeClr>
              </a:solidFill>
              <a:latin typeface="+mj-lt"/>
            </a:endParaRPr>
          </a:p>
        </p:txBody>
      </p:sp>
      <p:sp>
        <p:nvSpPr>
          <p:cNvPr id="49165" name="Oval 17"/>
          <p:cNvSpPr>
            <a:spLocks noChangeArrowheads="1"/>
          </p:cNvSpPr>
          <p:nvPr/>
        </p:nvSpPr>
        <p:spPr bwMode="auto">
          <a:xfrm>
            <a:off x="5364163" y="5373688"/>
            <a:ext cx="107950" cy="107950"/>
          </a:xfrm>
          <a:prstGeom prst="ellipse">
            <a:avLst/>
          </a:prstGeom>
          <a:solidFill>
            <a:srgbClr val="FF33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49166" name="Oval 18"/>
          <p:cNvSpPr>
            <a:spLocks noChangeArrowheads="1"/>
          </p:cNvSpPr>
          <p:nvPr/>
        </p:nvSpPr>
        <p:spPr bwMode="auto">
          <a:xfrm>
            <a:off x="5111750" y="5842000"/>
            <a:ext cx="107950" cy="107950"/>
          </a:xfrm>
          <a:prstGeom prst="ellipse">
            <a:avLst/>
          </a:prstGeom>
          <a:solidFill>
            <a:srgbClr val="FF33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49167" name="Oval 19"/>
          <p:cNvSpPr>
            <a:spLocks noChangeArrowheads="1"/>
          </p:cNvSpPr>
          <p:nvPr/>
        </p:nvSpPr>
        <p:spPr bwMode="auto">
          <a:xfrm>
            <a:off x="5219700" y="6057900"/>
            <a:ext cx="107950" cy="107950"/>
          </a:xfrm>
          <a:prstGeom prst="ellipse">
            <a:avLst/>
          </a:prstGeom>
          <a:solidFill>
            <a:srgbClr val="FF33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17" name="Text Box 7"/>
          <p:cNvSpPr txBox="1">
            <a:spLocks noChangeArrowheads="1"/>
          </p:cNvSpPr>
          <p:nvPr/>
        </p:nvSpPr>
        <p:spPr bwMode="auto">
          <a:xfrm>
            <a:off x="0" y="6479707"/>
            <a:ext cx="45081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000" dirty="0" err="1" smtClean="0">
                <a:solidFill>
                  <a:schemeClr val="tx2">
                    <a:lumMod val="50000"/>
                  </a:schemeClr>
                </a:solidFill>
              </a:rPr>
              <a:t>Pykkö</a:t>
            </a:r>
            <a:r>
              <a:rPr lang="en-US" altLang="ja-JP" sz="2000" dirty="0" smtClean="0">
                <a:solidFill>
                  <a:schemeClr val="tx2">
                    <a:lumMod val="50000"/>
                  </a:schemeClr>
                </a:solidFill>
              </a:rPr>
              <a:t>, Chem. Rev. </a:t>
            </a:r>
            <a:r>
              <a:rPr lang="en-US" altLang="ja-JP" sz="2000" b="1" dirty="0" smtClean="0">
                <a:solidFill>
                  <a:schemeClr val="tx2">
                    <a:lumMod val="50000"/>
                  </a:schemeClr>
                </a:solidFill>
              </a:rPr>
              <a:t>88</a:t>
            </a:r>
            <a:r>
              <a:rPr lang="en-US" altLang="ja-JP" sz="2000" dirty="0" smtClean="0">
                <a:solidFill>
                  <a:schemeClr val="tx2">
                    <a:lumMod val="50000"/>
                  </a:schemeClr>
                </a:solidFill>
              </a:rPr>
              <a:t>, 563-594, 1988</a:t>
            </a:r>
            <a:endParaRPr lang="ja-JP" altLang="en-US" sz="2000" dirty="0">
              <a:solidFill>
                <a:schemeClr val="tx2">
                  <a:lumMod val="50000"/>
                </a:schemeClr>
              </a:solidFill>
            </a:endParaRPr>
          </a:p>
        </p:txBody>
      </p:sp>
    </p:spTree>
    <p:extLst>
      <p:ext uri="{BB962C8B-B14F-4D97-AF65-F5344CB8AC3E}">
        <p14:creationId xmlns:p14="http://schemas.microsoft.com/office/powerpoint/2010/main" val="1042451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7384"/>
            <a:ext cx="9144000" cy="922338"/>
          </a:xfrm>
          <a:solidFill>
            <a:schemeClr val="accent5"/>
          </a:solidFill>
        </p:spPr>
        <p:txBody>
          <a:bodyPr/>
          <a:lstStyle/>
          <a:p>
            <a:r>
              <a:rPr lang="en-US" altLang="ja-JP" dirty="0" smtClean="0">
                <a:solidFill>
                  <a:schemeClr val="bg1"/>
                </a:solidFill>
              </a:rPr>
              <a:t>Anomaly of ionization </a:t>
            </a:r>
            <a:r>
              <a:rPr lang="en-US" altLang="ja-JP" dirty="0">
                <a:solidFill>
                  <a:schemeClr val="bg1"/>
                </a:solidFill>
              </a:rPr>
              <a:t>energy</a:t>
            </a:r>
            <a:endParaRPr lang="ja-JP" altLang="en-US" dirty="0" smtClean="0">
              <a:solidFill>
                <a:schemeClr val="bg1"/>
              </a:solidFill>
            </a:endParaRPr>
          </a:p>
        </p:txBody>
      </p:sp>
      <p:grpSp>
        <p:nvGrpSpPr>
          <p:cNvPr id="51203" name="Group 47"/>
          <p:cNvGrpSpPr>
            <a:grpSpLocks/>
          </p:cNvGrpSpPr>
          <p:nvPr/>
        </p:nvGrpSpPr>
        <p:grpSpPr bwMode="auto">
          <a:xfrm>
            <a:off x="4103688" y="1123951"/>
            <a:ext cx="4859333" cy="4068763"/>
            <a:chOff x="0" y="822"/>
            <a:chExt cx="3061" cy="2563"/>
          </a:xfrm>
        </p:grpSpPr>
        <p:grpSp>
          <p:nvGrpSpPr>
            <p:cNvPr id="51216" name="Group 41"/>
            <p:cNvGrpSpPr>
              <a:grpSpLocks/>
            </p:cNvGrpSpPr>
            <p:nvPr/>
          </p:nvGrpSpPr>
          <p:grpSpPr bwMode="auto">
            <a:xfrm>
              <a:off x="0" y="1162"/>
              <a:ext cx="3061" cy="2189"/>
              <a:chOff x="0" y="981"/>
              <a:chExt cx="3061" cy="2189"/>
            </a:xfrm>
          </p:grpSpPr>
          <p:grpSp>
            <p:nvGrpSpPr>
              <p:cNvPr id="51219" name="Group 34"/>
              <p:cNvGrpSpPr>
                <a:grpSpLocks/>
              </p:cNvGrpSpPr>
              <p:nvPr/>
            </p:nvGrpSpPr>
            <p:grpSpPr bwMode="auto">
              <a:xfrm>
                <a:off x="0" y="981"/>
                <a:ext cx="3061" cy="2189"/>
                <a:chOff x="0" y="981"/>
                <a:chExt cx="3061" cy="2189"/>
              </a:xfrm>
            </p:grpSpPr>
            <p:pic>
              <p:nvPicPr>
                <p:cNvPr id="5122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
                  <a:ext cx="3061" cy="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28" name="Group 31"/>
                <p:cNvGrpSpPr>
                  <a:grpSpLocks/>
                </p:cNvGrpSpPr>
                <p:nvPr/>
              </p:nvGrpSpPr>
              <p:grpSpPr bwMode="auto">
                <a:xfrm>
                  <a:off x="680" y="1071"/>
                  <a:ext cx="1905" cy="1134"/>
                  <a:chOff x="680" y="1071"/>
                  <a:chExt cx="1905" cy="1134"/>
                </a:xfrm>
              </p:grpSpPr>
              <p:sp>
                <p:nvSpPr>
                  <p:cNvPr id="51229" name="Line 14"/>
                  <p:cNvSpPr>
                    <a:spLocks noChangeShapeType="1"/>
                  </p:cNvSpPr>
                  <p:nvPr/>
                </p:nvSpPr>
                <p:spPr bwMode="auto">
                  <a:xfrm>
                    <a:off x="680" y="2024"/>
                    <a:ext cx="295"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230" name="Line 15"/>
                  <p:cNvSpPr>
                    <a:spLocks noChangeShapeType="1"/>
                  </p:cNvSpPr>
                  <p:nvPr/>
                </p:nvSpPr>
                <p:spPr bwMode="auto">
                  <a:xfrm>
                    <a:off x="975" y="2205"/>
                    <a:ext cx="34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231" name="Line 16"/>
                  <p:cNvSpPr>
                    <a:spLocks noChangeShapeType="1"/>
                  </p:cNvSpPr>
                  <p:nvPr/>
                </p:nvSpPr>
                <p:spPr bwMode="auto">
                  <a:xfrm>
                    <a:off x="680" y="1956"/>
                    <a:ext cx="295" cy="68"/>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232" name="Line 17"/>
                  <p:cNvSpPr>
                    <a:spLocks noChangeShapeType="1"/>
                  </p:cNvSpPr>
                  <p:nvPr/>
                </p:nvSpPr>
                <p:spPr bwMode="auto">
                  <a:xfrm flipV="1">
                    <a:off x="998" y="1457"/>
                    <a:ext cx="294" cy="567"/>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233" name="Line 18"/>
                  <p:cNvSpPr>
                    <a:spLocks noChangeShapeType="1"/>
                  </p:cNvSpPr>
                  <p:nvPr/>
                </p:nvSpPr>
                <p:spPr bwMode="auto">
                  <a:xfrm>
                    <a:off x="1950" y="1389"/>
                    <a:ext cx="295" cy="181"/>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234" name="Line 19"/>
                  <p:cNvSpPr>
                    <a:spLocks noChangeShapeType="1"/>
                  </p:cNvSpPr>
                  <p:nvPr/>
                </p:nvSpPr>
                <p:spPr bwMode="auto">
                  <a:xfrm flipV="1">
                    <a:off x="2245" y="1071"/>
                    <a:ext cx="317" cy="499"/>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235" name="Line 20"/>
                  <p:cNvSpPr>
                    <a:spLocks noChangeShapeType="1"/>
                  </p:cNvSpPr>
                  <p:nvPr/>
                </p:nvSpPr>
                <p:spPr bwMode="auto">
                  <a:xfrm>
                    <a:off x="1950" y="1457"/>
                    <a:ext cx="318" cy="29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236" name="Line 21"/>
                  <p:cNvSpPr>
                    <a:spLocks noChangeShapeType="1"/>
                  </p:cNvSpPr>
                  <p:nvPr/>
                </p:nvSpPr>
                <p:spPr bwMode="auto">
                  <a:xfrm>
                    <a:off x="2268" y="1752"/>
                    <a:ext cx="317" cy="2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51220" name="Text Box 30"/>
              <p:cNvSpPr txBox="1">
                <a:spLocks noChangeArrowheads="1"/>
              </p:cNvSpPr>
              <p:nvPr/>
            </p:nvSpPr>
            <p:spPr bwMode="auto">
              <a:xfrm>
                <a:off x="455" y="1582"/>
                <a:ext cx="32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dirty="0">
                    <a:solidFill>
                      <a:schemeClr val="accent2"/>
                    </a:solidFill>
                    <a:latin typeface="+mj-lt"/>
                  </a:rPr>
                  <a:t>Cu</a:t>
                </a:r>
              </a:p>
            </p:txBody>
          </p:sp>
          <p:sp>
            <p:nvSpPr>
              <p:cNvPr id="51221" name="Text Box 32"/>
              <p:cNvSpPr txBox="1">
                <a:spLocks noChangeArrowheads="1"/>
              </p:cNvSpPr>
              <p:nvPr/>
            </p:nvSpPr>
            <p:spPr bwMode="auto">
              <a:xfrm>
                <a:off x="1655" y="1480"/>
                <a:ext cx="3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a:solidFill>
                      <a:srgbClr val="FF3399"/>
                    </a:solidFill>
                    <a:latin typeface="+mj-lt"/>
                  </a:rPr>
                  <a:t>Zn</a:t>
                </a:r>
              </a:p>
            </p:txBody>
          </p:sp>
          <p:sp>
            <p:nvSpPr>
              <p:cNvPr id="51222" name="Text Box 33"/>
              <p:cNvSpPr txBox="1">
                <a:spLocks noChangeArrowheads="1"/>
              </p:cNvSpPr>
              <p:nvPr/>
            </p:nvSpPr>
            <p:spPr bwMode="auto">
              <a:xfrm>
                <a:off x="1202" y="1525"/>
                <a:ext cx="33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a:solidFill>
                      <a:schemeClr val="accent2"/>
                    </a:solidFill>
                    <a:latin typeface="+mj-lt"/>
                  </a:rPr>
                  <a:t>Au</a:t>
                </a:r>
              </a:p>
            </p:txBody>
          </p:sp>
          <p:sp>
            <p:nvSpPr>
              <p:cNvPr id="51223" name="Text Box 35"/>
              <p:cNvSpPr txBox="1">
                <a:spLocks noChangeArrowheads="1"/>
              </p:cNvSpPr>
              <p:nvPr/>
            </p:nvSpPr>
            <p:spPr bwMode="auto">
              <a:xfrm>
                <a:off x="800" y="2194"/>
                <a:ext cx="31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a:solidFill>
                      <a:schemeClr val="accent2"/>
                    </a:solidFill>
                    <a:latin typeface="+mj-lt"/>
                  </a:rPr>
                  <a:t>Ag</a:t>
                </a:r>
              </a:p>
            </p:txBody>
          </p:sp>
          <p:sp>
            <p:nvSpPr>
              <p:cNvPr id="51224" name="Text Box 36"/>
              <p:cNvSpPr txBox="1">
                <a:spLocks noChangeArrowheads="1"/>
              </p:cNvSpPr>
              <p:nvPr/>
            </p:nvSpPr>
            <p:spPr bwMode="auto">
              <a:xfrm>
                <a:off x="1973" y="1752"/>
                <a:ext cx="4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a:solidFill>
                      <a:srgbClr val="FF3399"/>
                    </a:solidFill>
                    <a:latin typeface="+mj-lt"/>
                  </a:rPr>
                  <a:t>Cd</a:t>
                </a:r>
              </a:p>
            </p:txBody>
          </p:sp>
          <p:sp>
            <p:nvSpPr>
              <p:cNvPr id="51225" name="Text Box 37"/>
              <p:cNvSpPr txBox="1">
                <a:spLocks noChangeArrowheads="1"/>
              </p:cNvSpPr>
              <p:nvPr/>
            </p:nvSpPr>
            <p:spPr bwMode="auto">
              <a:xfrm>
                <a:off x="2404" y="1729"/>
                <a:ext cx="4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a:solidFill>
                      <a:srgbClr val="FF3399"/>
                    </a:solidFill>
                    <a:latin typeface="+mj-lt"/>
                  </a:rPr>
                  <a:t>Hg</a:t>
                </a:r>
              </a:p>
            </p:txBody>
          </p:sp>
          <p:sp>
            <p:nvSpPr>
              <p:cNvPr id="51226" name="Text Box 38"/>
              <p:cNvSpPr txBox="1">
                <a:spLocks noChangeArrowheads="1"/>
              </p:cNvSpPr>
              <p:nvPr/>
            </p:nvSpPr>
            <p:spPr bwMode="auto">
              <a:xfrm>
                <a:off x="2019" y="2365"/>
                <a:ext cx="453" cy="5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dirty="0" smtClean="0">
                    <a:solidFill>
                      <a:srgbClr val="FF0066"/>
                    </a:solidFill>
                  </a:rPr>
                  <a:t>R</a:t>
                </a:r>
                <a:endParaRPr lang="ja-JP" altLang="en-US" dirty="0">
                  <a:solidFill>
                    <a:srgbClr val="FF0066"/>
                  </a:solidFill>
                </a:endParaRPr>
              </a:p>
              <a:p>
                <a:pPr eaLnBrk="1" hangingPunct="1"/>
                <a:r>
                  <a:rPr lang="en-US" altLang="ja-JP" dirty="0" smtClean="0"/>
                  <a:t>NR</a:t>
                </a:r>
                <a:endParaRPr lang="ja-JP" altLang="en-US" dirty="0"/>
              </a:p>
            </p:txBody>
          </p:sp>
        </p:grpSp>
        <p:sp>
          <p:nvSpPr>
            <p:cNvPr id="51217" name="Text Box 40"/>
            <p:cNvSpPr txBox="1">
              <a:spLocks noChangeArrowheads="1"/>
            </p:cNvSpPr>
            <p:nvPr/>
          </p:nvSpPr>
          <p:spPr bwMode="auto">
            <a:xfrm>
              <a:off x="181" y="822"/>
              <a:ext cx="2413"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000" dirty="0">
                  <a:solidFill>
                    <a:schemeClr val="tx2">
                      <a:lumMod val="50000"/>
                    </a:schemeClr>
                  </a:solidFill>
                </a:rPr>
                <a:t>valence </a:t>
              </a:r>
              <a:r>
                <a:rPr lang="en-US" altLang="ja-JP" sz="2000" i="1" dirty="0" smtClean="0">
                  <a:solidFill>
                    <a:schemeClr val="tx2">
                      <a:lumMod val="50000"/>
                    </a:schemeClr>
                  </a:solidFill>
                </a:rPr>
                <a:t>s </a:t>
              </a:r>
              <a:r>
                <a:rPr lang="en-US" altLang="ja-JP" sz="2000" dirty="0">
                  <a:solidFill>
                    <a:schemeClr val="tx2">
                      <a:lumMod val="50000"/>
                    </a:schemeClr>
                  </a:solidFill>
                </a:rPr>
                <a:t>o</a:t>
              </a:r>
              <a:r>
                <a:rPr lang="en-US" altLang="ja-JP" sz="2000" dirty="0" smtClean="0">
                  <a:solidFill>
                    <a:schemeClr val="tx2">
                      <a:lumMod val="50000"/>
                    </a:schemeClr>
                  </a:solidFill>
                </a:rPr>
                <a:t>rbital energies (</a:t>
              </a:r>
              <a:r>
                <a:rPr lang="en-US" altLang="ja-JP" sz="2000" dirty="0" err="1" smtClean="0">
                  <a:solidFill>
                    <a:schemeClr val="tx2">
                      <a:lumMod val="50000"/>
                    </a:schemeClr>
                  </a:solidFill>
                </a:rPr>
                <a:t>a.u</a:t>
              </a:r>
              <a:r>
                <a:rPr lang="en-US" altLang="ja-JP" sz="2000" dirty="0" smtClean="0">
                  <a:solidFill>
                    <a:schemeClr val="tx2">
                      <a:lumMod val="50000"/>
                    </a:schemeClr>
                  </a:solidFill>
                </a:rPr>
                <a:t>.) </a:t>
              </a:r>
            </a:p>
            <a:p>
              <a:pPr eaLnBrk="1" hangingPunct="1"/>
              <a:r>
                <a:rPr lang="en-US" altLang="ja-JP" sz="1600" dirty="0" smtClean="0">
                  <a:solidFill>
                    <a:schemeClr val="tx2">
                      <a:lumMod val="50000"/>
                    </a:schemeClr>
                  </a:solidFill>
                </a:rPr>
                <a:t>(with opposite sign)</a:t>
              </a:r>
              <a:endParaRPr lang="ja-JP" altLang="en-US" sz="1600" dirty="0">
                <a:solidFill>
                  <a:schemeClr val="tx2">
                    <a:lumMod val="50000"/>
                  </a:schemeClr>
                </a:solidFill>
              </a:endParaRPr>
            </a:p>
          </p:txBody>
        </p:sp>
        <p:sp>
          <p:nvSpPr>
            <p:cNvPr id="51218" name="Rectangle 43"/>
            <p:cNvSpPr>
              <a:spLocks noChangeArrowheads="1"/>
            </p:cNvSpPr>
            <p:nvPr/>
          </p:nvSpPr>
          <p:spPr bwMode="auto">
            <a:xfrm>
              <a:off x="46" y="845"/>
              <a:ext cx="2993" cy="2540"/>
            </a:xfrm>
            <a:prstGeom prst="rect">
              <a:avLst/>
            </a:prstGeom>
            <a:noFill/>
            <a:ln w="38100">
              <a:solidFill>
                <a:srgbClr val="CC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grpSp>
      <p:grpSp>
        <p:nvGrpSpPr>
          <p:cNvPr id="51204" name="Group 46"/>
          <p:cNvGrpSpPr>
            <a:grpSpLocks/>
          </p:cNvGrpSpPr>
          <p:nvPr/>
        </p:nvGrpSpPr>
        <p:grpSpPr bwMode="auto">
          <a:xfrm>
            <a:off x="215900" y="1160463"/>
            <a:ext cx="3852863" cy="4032250"/>
            <a:chOff x="3129" y="845"/>
            <a:chExt cx="2427" cy="2540"/>
          </a:xfrm>
        </p:grpSpPr>
        <p:grpSp>
          <p:nvGrpSpPr>
            <p:cNvPr id="51206" name="Group 13"/>
            <p:cNvGrpSpPr>
              <a:grpSpLocks/>
            </p:cNvGrpSpPr>
            <p:nvPr/>
          </p:nvGrpSpPr>
          <p:grpSpPr bwMode="auto">
            <a:xfrm>
              <a:off x="3311" y="1309"/>
              <a:ext cx="1914" cy="2076"/>
              <a:chOff x="3152" y="981"/>
              <a:chExt cx="1914" cy="2076"/>
            </a:xfrm>
          </p:grpSpPr>
          <p:graphicFrame>
            <p:nvGraphicFramePr>
              <p:cNvPr id="51209" name="Object 6"/>
              <p:cNvGraphicFramePr>
                <a:graphicFrameLocks noChangeAspect="1"/>
              </p:cNvGraphicFramePr>
              <p:nvPr/>
            </p:nvGraphicFramePr>
            <p:xfrm>
              <a:off x="3152" y="981"/>
              <a:ext cx="1914" cy="2076"/>
            </p:xfrm>
            <a:graphic>
              <a:graphicData uri="http://schemas.openxmlformats.org/presentationml/2006/ole">
                <mc:AlternateContent xmlns:mc="http://schemas.openxmlformats.org/markup-compatibility/2006">
                  <mc:Choice xmlns:v="urn:schemas-microsoft-com:vml" Requires="v">
                    <p:oleObj spid="_x0000_s77894" name="グラフ" r:id="rId5" imgW="4276785" imgH="4638496" progId="Excel.Chart.8">
                      <p:embed/>
                    </p:oleObj>
                  </mc:Choice>
                  <mc:Fallback>
                    <p:oleObj name="グラフ" r:id="rId5" imgW="4276785" imgH="4638496"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2" y="981"/>
                            <a:ext cx="1914" cy="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10" name="Text Box 7"/>
              <p:cNvSpPr txBox="1">
                <a:spLocks noChangeArrowheads="1"/>
              </p:cNvSpPr>
              <p:nvPr/>
            </p:nvSpPr>
            <p:spPr bwMode="auto">
              <a:xfrm>
                <a:off x="3651" y="2478"/>
                <a:ext cx="32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a:solidFill>
                      <a:srgbClr val="003366"/>
                    </a:solidFill>
                    <a:latin typeface="+mj-lt"/>
                  </a:rPr>
                  <a:t>Cu</a:t>
                </a:r>
              </a:p>
            </p:txBody>
          </p:sp>
          <p:sp>
            <p:nvSpPr>
              <p:cNvPr id="51211" name="Text Box 8"/>
              <p:cNvSpPr txBox="1">
                <a:spLocks noChangeArrowheads="1"/>
              </p:cNvSpPr>
              <p:nvPr/>
            </p:nvSpPr>
            <p:spPr bwMode="auto">
              <a:xfrm>
                <a:off x="4195" y="2478"/>
                <a:ext cx="31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dirty="0" smtClean="0">
                    <a:solidFill>
                      <a:srgbClr val="003366"/>
                    </a:solidFill>
                    <a:latin typeface="+mj-lt"/>
                  </a:rPr>
                  <a:t>Ag</a:t>
                </a:r>
                <a:endParaRPr lang="ja-JP" altLang="en-US" dirty="0">
                  <a:solidFill>
                    <a:srgbClr val="003366"/>
                  </a:solidFill>
                  <a:latin typeface="+mj-lt"/>
                </a:endParaRPr>
              </a:p>
            </p:txBody>
          </p:sp>
          <p:sp>
            <p:nvSpPr>
              <p:cNvPr id="51212" name="Text Box 9"/>
              <p:cNvSpPr txBox="1">
                <a:spLocks noChangeArrowheads="1"/>
              </p:cNvSpPr>
              <p:nvPr/>
            </p:nvSpPr>
            <p:spPr bwMode="auto">
              <a:xfrm>
                <a:off x="4604" y="1979"/>
                <a:ext cx="33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a:solidFill>
                      <a:srgbClr val="003366"/>
                    </a:solidFill>
                    <a:latin typeface="+mj-lt"/>
                  </a:rPr>
                  <a:t>Au</a:t>
                </a:r>
              </a:p>
            </p:txBody>
          </p:sp>
          <p:sp>
            <p:nvSpPr>
              <p:cNvPr id="51213" name="Text Box 10"/>
              <p:cNvSpPr txBox="1">
                <a:spLocks noChangeArrowheads="1"/>
              </p:cNvSpPr>
              <p:nvPr/>
            </p:nvSpPr>
            <p:spPr bwMode="auto">
              <a:xfrm>
                <a:off x="3560" y="1570"/>
                <a:ext cx="3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a:solidFill>
                      <a:srgbClr val="FF3399"/>
                    </a:solidFill>
                    <a:latin typeface="+mj-lt"/>
                  </a:rPr>
                  <a:t>Zn</a:t>
                </a:r>
              </a:p>
            </p:txBody>
          </p:sp>
          <p:sp>
            <p:nvSpPr>
              <p:cNvPr id="51214" name="Text Box 11"/>
              <p:cNvSpPr txBox="1">
                <a:spLocks noChangeArrowheads="1"/>
              </p:cNvSpPr>
              <p:nvPr/>
            </p:nvSpPr>
            <p:spPr bwMode="auto">
              <a:xfrm>
                <a:off x="4059" y="1706"/>
                <a:ext cx="32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a:solidFill>
                      <a:srgbClr val="FF3399"/>
                    </a:solidFill>
                    <a:latin typeface="+mj-lt"/>
                  </a:rPr>
                  <a:t>Cd</a:t>
                </a:r>
              </a:p>
            </p:txBody>
          </p:sp>
          <p:sp>
            <p:nvSpPr>
              <p:cNvPr id="51215" name="Text Box 12"/>
              <p:cNvSpPr txBox="1">
                <a:spLocks noChangeArrowheads="1"/>
              </p:cNvSpPr>
              <p:nvPr/>
            </p:nvSpPr>
            <p:spPr bwMode="auto">
              <a:xfrm>
                <a:off x="4558" y="1253"/>
                <a:ext cx="32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a:solidFill>
                      <a:srgbClr val="FF3399"/>
                    </a:solidFill>
                    <a:latin typeface="+mj-lt"/>
                  </a:rPr>
                  <a:t>Hg</a:t>
                </a:r>
              </a:p>
            </p:txBody>
          </p:sp>
        </p:grpSp>
        <p:sp>
          <p:nvSpPr>
            <p:cNvPr id="51207" name="Text Box 39"/>
            <p:cNvSpPr txBox="1">
              <a:spLocks noChangeArrowheads="1"/>
            </p:cNvSpPr>
            <p:nvPr/>
          </p:nvSpPr>
          <p:spPr bwMode="auto">
            <a:xfrm>
              <a:off x="3266" y="871"/>
              <a:ext cx="1701"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000" dirty="0" smtClean="0">
                  <a:solidFill>
                    <a:schemeClr val="tx2">
                      <a:lumMod val="50000"/>
                    </a:schemeClr>
                  </a:solidFill>
                  <a:latin typeface="+mj-lt"/>
                </a:rPr>
                <a:t>Experimental ionization </a:t>
              </a:r>
            </a:p>
            <a:p>
              <a:pPr eaLnBrk="1" hangingPunct="1"/>
              <a:r>
                <a:rPr lang="en-US" altLang="ja-JP" sz="2000" dirty="0" smtClean="0">
                  <a:solidFill>
                    <a:schemeClr val="tx2">
                      <a:lumMod val="50000"/>
                    </a:schemeClr>
                  </a:solidFill>
                  <a:latin typeface="+mj-lt"/>
                </a:rPr>
                <a:t>energies (eV)</a:t>
              </a:r>
              <a:endParaRPr lang="ja-JP" altLang="en-US" sz="2000" dirty="0">
                <a:solidFill>
                  <a:schemeClr val="tx2">
                    <a:lumMod val="50000"/>
                  </a:schemeClr>
                </a:solidFill>
                <a:latin typeface="+mj-lt"/>
              </a:endParaRPr>
            </a:p>
          </p:txBody>
        </p:sp>
        <p:sp>
          <p:nvSpPr>
            <p:cNvPr id="51208" name="Rectangle 44"/>
            <p:cNvSpPr>
              <a:spLocks noChangeArrowheads="1"/>
            </p:cNvSpPr>
            <p:nvPr/>
          </p:nvSpPr>
          <p:spPr bwMode="auto">
            <a:xfrm>
              <a:off x="3129" y="845"/>
              <a:ext cx="2427" cy="2540"/>
            </a:xfrm>
            <a:prstGeom prst="rect">
              <a:avLst/>
            </a:prstGeom>
            <a:noFill/>
            <a:ln w="38100">
              <a:solidFill>
                <a:srgbClr val="FF99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grpSp>
      <p:sp>
        <p:nvSpPr>
          <p:cNvPr id="51205" name="Text Box 45"/>
          <p:cNvSpPr txBox="1">
            <a:spLocks noChangeArrowheads="1"/>
          </p:cNvSpPr>
          <p:nvPr/>
        </p:nvSpPr>
        <p:spPr bwMode="auto">
          <a:xfrm>
            <a:off x="827584" y="5445224"/>
            <a:ext cx="640790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800" dirty="0" smtClean="0">
                <a:solidFill>
                  <a:schemeClr val="tx2">
                    <a:lumMod val="50000"/>
                  </a:schemeClr>
                </a:solidFill>
                <a:latin typeface="+mj-lt"/>
              </a:rPr>
              <a:t>Larger ionization energies in Hg and Au are</a:t>
            </a:r>
          </a:p>
          <a:p>
            <a:pPr eaLnBrk="1" hangingPunct="1"/>
            <a:r>
              <a:rPr lang="en-US" altLang="ja-JP" sz="2800" dirty="0">
                <a:solidFill>
                  <a:schemeClr val="tx2">
                    <a:lumMod val="50000"/>
                  </a:schemeClr>
                </a:solidFill>
                <a:latin typeface="+mj-lt"/>
              </a:rPr>
              <a:t>a</a:t>
            </a:r>
            <a:r>
              <a:rPr lang="en-US" altLang="ja-JP" sz="2800" dirty="0" smtClean="0">
                <a:solidFill>
                  <a:schemeClr val="tx2">
                    <a:lumMod val="50000"/>
                  </a:schemeClr>
                </a:solidFill>
                <a:latin typeface="+mj-lt"/>
              </a:rPr>
              <a:t>ttributed to relativistic effects.</a:t>
            </a:r>
            <a:endParaRPr lang="ja-JP" altLang="en-US" sz="2800" dirty="0">
              <a:solidFill>
                <a:schemeClr val="tx2">
                  <a:lumMod val="50000"/>
                </a:schemeClr>
              </a:solidFill>
              <a:latin typeface="+mj-lt"/>
            </a:endParaRPr>
          </a:p>
        </p:txBody>
      </p:sp>
      <p:sp>
        <p:nvSpPr>
          <p:cNvPr id="37" name="Text Box 7"/>
          <p:cNvSpPr txBox="1">
            <a:spLocks noChangeArrowheads="1"/>
          </p:cNvSpPr>
          <p:nvPr/>
        </p:nvSpPr>
        <p:spPr bwMode="auto">
          <a:xfrm>
            <a:off x="0" y="6479707"/>
            <a:ext cx="45081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000" dirty="0" err="1" smtClean="0">
                <a:solidFill>
                  <a:schemeClr val="tx2">
                    <a:lumMod val="50000"/>
                  </a:schemeClr>
                </a:solidFill>
              </a:rPr>
              <a:t>Pykkö</a:t>
            </a:r>
            <a:r>
              <a:rPr lang="en-US" altLang="ja-JP" sz="2000" dirty="0" smtClean="0">
                <a:solidFill>
                  <a:schemeClr val="tx2">
                    <a:lumMod val="50000"/>
                  </a:schemeClr>
                </a:solidFill>
              </a:rPr>
              <a:t>, Chem. Rev. </a:t>
            </a:r>
            <a:r>
              <a:rPr lang="en-US" altLang="ja-JP" sz="2000" b="1" dirty="0" smtClean="0">
                <a:solidFill>
                  <a:schemeClr val="tx2">
                    <a:lumMod val="50000"/>
                  </a:schemeClr>
                </a:solidFill>
              </a:rPr>
              <a:t>88</a:t>
            </a:r>
            <a:r>
              <a:rPr lang="en-US" altLang="ja-JP" sz="2000" dirty="0" smtClean="0">
                <a:solidFill>
                  <a:schemeClr val="tx2">
                    <a:lumMod val="50000"/>
                  </a:schemeClr>
                </a:solidFill>
              </a:rPr>
              <a:t>, 563-594, 1988</a:t>
            </a:r>
            <a:endParaRPr lang="ja-JP" altLang="en-US" sz="2000" dirty="0">
              <a:solidFill>
                <a:schemeClr val="tx2">
                  <a:lumMod val="50000"/>
                </a:schemeClr>
              </a:solidFill>
            </a:endParaRPr>
          </a:p>
        </p:txBody>
      </p:sp>
    </p:spTree>
    <p:extLst>
      <p:ext uri="{BB962C8B-B14F-4D97-AF65-F5344CB8AC3E}">
        <p14:creationId xmlns:p14="http://schemas.microsoft.com/office/powerpoint/2010/main" val="370787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2542372738"/>
              </p:ext>
            </p:extLst>
          </p:nvPr>
        </p:nvGraphicFramePr>
        <p:xfrm>
          <a:off x="683568" y="1012126"/>
          <a:ext cx="7992888" cy="4577114"/>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611560" y="5534999"/>
            <a:ext cx="8424936" cy="1384995"/>
          </a:xfrm>
          <a:prstGeom prst="rect">
            <a:avLst/>
          </a:prstGeom>
          <a:noFill/>
        </p:spPr>
        <p:txBody>
          <a:bodyPr wrap="square" rtlCol="0">
            <a:spAutoFit/>
          </a:bodyPr>
          <a:lstStyle/>
          <a:p>
            <a:r>
              <a:rPr lang="en-US" altLang="ja-JP" sz="2800" dirty="0" err="1" smtClean="0">
                <a:solidFill>
                  <a:prstClr val="black"/>
                </a:solidFill>
              </a:rPr>
              <a:t>Xe</a:t>
            </a:r>
            <a:r>
              <a:rPr lang="en-US" altLang="ja-JP" sz="2800" dirty="0" smtClean="0">
                <a:solidFill>
                  <a:prstClr val="black"/>
                </a:solidFill>
              </a:rPr>
              <a:t> </a:t>
            </a:r>
            <a:r>
              <a:rPr lang="ja-JP" altLang="en-US" sz="2800" dirty="0">
                <a:solidFill>
                  <a:prstClr val="black"/>
                </a:solidFill>
              </a:rPr>
              <a:t>：</a:t>
            </a:r>
            <a:r>
              <a:rPr lang="ja-JP" altLang="en-US" sz="2800" dirty="0" smtClean="0">
                <a:solidFill>
                  <a:prstClr val="black"/>
                </a:solidFill>
              </a:rPr>
              <a:t> </a:t>
            </a:r>
            <a:r>
              <a:rPr lang="en-US" altLang="ja-JP" sz="2800" dirty="0" smtClean="0">
                <a:solidFill>
                  <a:prstClr val="black"/>
                </a:solidFill>
              </a:rPr>
              <a:t>NR and R result are similar.</a:t>
            </a:r>
          </a:p>
          <a:p>
            <a:r>
              <a:rPr lang="en-US" altLang="ja-JP" sz="2800" dirty="0" smtClean="0">
                <a:solidFill>
                  <a:prstClr val="black"/>
                </a:solidFill>
              </a:rPr>
              <a:t>Hg :  Only R results represent experimental trend. </a:t>
            </a:r>
          </a:p>
          <a:p>
            <a:r>
              <a:rPr lang="ja-JP" altLang="en-US" sz="2800" dirty="0">
                <a:solidFill>
                  <a:srgbClr val="0070C0"/>
                </a:solidFill>
              </a:rPr>
              <a:t>　</a:t>
            </a:r>
            <a:r>
              <a:rPr lang="ja-JP" altLang="en-US" sz="2800" dirty="0" smtClean="0">
                <a:solidFill>
                  <a:srgbClr val="0070C0"/>
                </a:solidFill>
              </a:rPr>
              <a:t>　</a:t>
            </a:r>
            <a:r>
              <a:rPr lang="ja-JP" altLang="en-US" sz="2800" dirty="0">
                <a:solidFill>
                  <a:srgbClr val="0070C0"/>
                </a:solidFill>
              </a:rPr>
              <a:t> </a:t>
            </a:r>
            <a:r>
              <a:rPr lang="ja-JP" altLang="en-US" sz="2800" dirty="0" smtClean="0">
                <a:solidFill>
                  <a:srgbClr val="0070C0"/>
                </a:solidFill>
              </a:rPr>
              <a:t>   </a:t>
            </a:r>
            <a:r>
              <a:rPr lang="en-US" altLang="ja-JP" sz="2800" dirty="0" smtClean="0">
                <a:solidFill>
                  <a:srgbClr val="0070C0"/>
                </a:solidFill>
              </a:rPr>
              <a:t>NR calculation overshoot too much!</a:t>
            </a:r>
            <a:endParaRPr lang="ja-JP" altLang="en-US" sz="2800" dirty="0">
              <a:solidFill>
                <a:srgbClr val="0070C0"/>
              </a:solidFill>
            </a:endParaRPr>
          </a:p>
        </p:txBody>
      </p:sp>
      <p:cxnSp>
        <p:nvCxnSpPr>
          <p:cNvPr id="4" name="直線コネクタ 3"/>
          <p:cNvCxnSpPr/>
          <p:nvPr/>
        </p:nvCxnSpPr>
        <p:spPr>
          <a:xfrm>
            <a:off x="5299358" y="3308400"/>
            <a:ext cx="3089066"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254073" y="3528000"/>
            <a:ext cx="315993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7308304" y="1916832"/>
            <a:ext cx="37947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31640" y="4626016"/>
            <a:ext cx="360040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テキスト ボックス 7"/>
          <p:cNvSpPr txBox="1"/>
          <p:nvPr/>
        </p:nvSpPr>
        <p:spPr>
          <a:xfrm>
            <a:off x="1259632" y="4643844"/>
            <a:ext cx="3816424" cy="369332"/>
          </a:xfrm>
          <a:prstGeom prst="rect">
            <a:avLst/>
          </a:prstGeom>
          <a:noFill/>
        </p:spPr>
        <p:txBody>
          <a:bodyPr wrap="square" rtlCol="0">
            <a:spAutoFit/>
          </a:bodyPr>
          <a:lstStyle/>
          <a:p>
            <a:r>
              <a:rPr lang="en-US" altLang="ja-JP" dirty="0" smtClean="0">
                <a:solidFill>
                  <a:prstClr val="black"/>
                </a:solidFill>
              </a:rPr>
              <a:t>HF       MP2    CCSD   CCSD(T)      Exp.</a:t>
            </a:r>
            <a:endParaRPr lang="ja-JP" altLang="en-US" dirty="0">
              <a:solidFill>
                <a:prstClr val="black"/>
              </a:solidFill>
            </a:endParaRPr>
          </a:p>
        </p:txBody>
      </p:sp>
      <p:sp>
        <p:nvSpPr>
          <p:cNvPr id="16" name="正方形/長方形 15"/>
          <p:cNvSpPr/>
          <p:nvPr/>
        </p:nvSpPr>
        <p:spPr>
          <a:xfrm>
            <a:off x="5292080" y="4581128"/>
            <a:ext cx="360040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テキスト ボックス 19"/>
          <p:cNvSpPr txBox="1"/>
          <p:nvPr/>
        </p:nvSpPr>
        <p:spPr>
          <a:xfrm>
            <a:off x="5148064" y="4653136"/>
            <a:ext cx="3816424" cy="369332"/>
          </a:xfrm>
          <a:prstGeom prst="rect">
            <a:avLst/>
          </a:prstGeom>
          <a:noFill/>
        </p:spPr>
        <p:txBody>
          <a:bodyPr wrap="square" rtlCol="0">
            <a:spAutoFit/>
          </a:bodyPr>
          <a:lstStyle/>
          <a:p>
            <a:r>
              <a:rPr lang="en-US" altLang="ja-JP" dirty="0" smtClean="0">
                <a:solidFill>
                  <a:prstClr val="black"/>
                </a:solidFill>
              </a:rPr>
              <a:t>HF       MP2    CCSD   CCSD(T)       Exp.</a:t>
            </a:r>
            <a:endParaRPr lang="ja-JP" altLang="en-US" dirty="0">
              <a:solidFill>
                <a:prstClr val="black"/>
              </a:solidFill>
            </a:endParaRPr>
          </a:p>
        </p:txBody>
      </p:sp>
      <p:sp>
        <p:nvSpPr>
          <p:cNvPr id="21" name="テキスト ボックス 20"/>
          <p:cNvSpPr txBox="1"/>
          <p:nvPr/>
        </p:nvSpPr>
        <p:spPr>
          <a:xfrm flipV="1">
            <a:off x="223659" y="2218393"/>
            <a:ext cx="492443" cy="1498639"/>
          </a:xfrm>
          <a:prstGeom prst="rect">
            <a:avLst/>
          </a:prstGeom>
          <a:noFill/>
        </p:spPr>
        <p:txBody>
          <a:bodyPr vert="eaVert" wrap="square" rtlCol="0">
            <a:spAutoFit/>
          </a:bodyPr>
          <a:lstStyle/>
          <a:p>
            <a:r>
              <a:rPr lang="en-US" altLang="ja-JP" sz="2000" dirty="0" smtClean="0">
                <a:solidFill>
                  <a:prstClr val="black"/>
                </a:solidFill>
              </a:rPr>
              <a:t>Polarizability</a:t>
            </a:r>
            <a:endParaRPr lang="en-US" altLang="ja-JP" sz="2000" baseline="-25000" dirty="0" smtClean="0">
              <a:solidFill>
                <a:prstClr val="black"/>
              </a:solidFill>
            </a:endParaRPr>
          </a:p>
        </p:txBody>
      </p:sp>
      <p:sp>
        <p:nvSpPr>
          <p:cNvPr id="22" name="テキスト ボックス 21"/>
          <p:cNvSpPr txBox="1"/>
          <p:nvPr/>
        </p:nvSpPr>
        <p:spPr>
          <a:xfrm>
            <a:off x="365823" y="4873397"/>
            <a:ext cx="720080" cy="369332"/>
          </a:xfrm>
          <a:prstGeom prst="rect">
            <a:avLst/>
          </a:prstGeom>
          <a:noFill/>
        </p:spPr>
        <p:txBody>
          <a:bodyPr wrap="square" rtlCol="0">
            <a:spAutoFit/>
          </a:bodyPr>
          <a:lstStyle/>
          <a:p>
            <a:r>
              <a:rPr lang="en-US" altLang="ja-JP" dirty="0">
                <a:solidFill>
                  <a:prstClr val="black"/>
                </a:solidFill>
              </a:rPr>
              <a:t>(</a:t>
            </a:r>
            <a:r>
              <a:rPr lang="en-US" altLang="ja-JP" dirty="0" err="1">
                <a:solidFill>
                  <a:prstClr val="black"/>
                </a:solidFill>
              </a:rPr>
              <a:t>a.u</a:t>
            </a:r>
            <a:r>
              <a:rPr lang="en-US" altLang="ja-JP" dirty="0" smtClean="0">
                <a:solidFill>
                  <a:prstClr val="black"/>
                </a:solidFill>
              </a:rPr>
              <a:t>.)</a:t>
            </a:r>
            <a:endParaRPr lang="en-US" altLang="ja-JP" baseline="-25000" dirty="0">
              <a:solidFill>
                <a:prstClr val="black"/>
              </a:solidFill>
            </a:endParaRPr>
          </a:p>
        </p:txBody>
      </p:sp>
      <p:sp>
        <p:nvSpPr>
          <p:cNvPr id="23" name="正方形/長方形 22"/>
          <p:cNvSpPr/>
          <p:nvPr/>
        </p:nvSpPr>
        <p:spPr>
          <a:xfrm>
            <a:off x="1254073" y="1012126"/>
            <a:ext cx="3821983" cy="414506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正方形/長方形 23"/>
          <p:cNvSpPr/>
          <p:nvPr/>
        </p:nvSpPr>
        <p:spPr>
          <a:xfrm>
            <a:off x="5094025" y="1012126"/>
            <a:ext cx="3821983" cy="414506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
          <p:cNvSpPr txBox="1"/>
          <p:nvPr/>
        </p:nvSpPr>
        <p:spPr>
          <a:xfrm>
            <a:off x="7236296" y="953042"/>
            <a:ext cx="1800200" cy="1167908"/>
          </a:xfrm>
          <a:prstGeom prst="rect">
            <a:avLst/>
          </a:prstGeom>
          <a:solidFill>
            <a:schemeClr val="bg1"/>
          </a:solidFill>
          <a:effectLst>
            <a:outerShdw blurRad="50800" dist="50800" dir="5400000" algn="ctr" rotWithShape="0">
              <a:schemeClr val="bg1">
                <a:lumMod val="85000"/>
              </a:schemeClr>
            </a:outerShdw>
          </a:effectLst>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0" lang="ja-JP" altLang="en-US" sz="2400" dirty="0" smtClean="0">
                <a:solidFill>
                  <a:srgbClr val="5B9BD5"/>
                </a:solidFill>
              </a:rPr>
              <a:t>■ </a:t>
            </a:r>
            <a:r>
              <a:rPr kumimoji="0" lang="en-US" altLang="ja-JP" sz="2400" dirty="0" smtClean="0">
                <a:solidFill>
                  <a:srgbClr val="5B9BD5"/>
                </a:solidFill>
              </a:rPr>
              <a:t>NR</a:t>
            </a:r>
          </a:p>
          <a:p>
            <a:r>
              <a:rPr kumimoji="0" lang="ja-JP" altLang="en-US" sz="2400" dirty="0" smtClean="0">
                <a:solidFill>
                  <a:srgbClr val="FF0066"/>
                </a:solidFill>
              </a:rPr>
              <a:t>■ </a:t>
            </a:r>
            <a:r>
              <a:rPr kumimoji="0" lang="en-US" altLang="ja-JP" sz="2400" dirty="0" smtClean="0">
                <a:solidFill>
                  <a:srgbClr val="FF0066"/>
                </a:solidFill>
              </a:rPr>
              <a:t>R</a:t>
            </a:r>
          </a:p>
          <a:p>
            <a:r>
              <a:rPr kumimoji="0" lang="ja-JP" altLang="en-US" sz="2400" dirty="0">
                <a:solidFill>
                  <a:schemeClr val="bg2">
                    <a:lumMod val="10000"/>
                  </a:schemeClr>
                </a:solidFill>
              </a:rPr>
              <a:t>■</a:t>
            </a:r>
            <a:r>
              <a:rPr kumimoji="0" lang="ja-JP" altLang="en-US" sz="2400" dirty="0">
                <a:solidFill>
                  <a:srgbClr val="FF0066"/>
                </a:solidFill>
              </a:rPr>
              <a:t> </a:t>
            </a:r>
            <a:r>
              <a:rPr kumimoji="0" lang="en-US" altLang="ja-JP" sz="2400" dirty="0" smtClean="0">
                <a:solidFill>
                  <a:prstClr val="black"/>
                </a:solidFill>
              </a:rPr>
              <a:t>Exp</a:t>
            </a:r>
            <a:r>
              <a:rPr kumimoji="0" lang="en-US" altLang="ja-JP" sz="2400" dirty="0">
                <a:solidFill>
                  <a:prstClr val="black"/>
                </a:solidFill>
              </a:rPr>
              <a:t>.</a:t>
            </a:r>
            <a:endParaRPr kumimoji="0" lang="ja-JP" altLang="en-US" sz="2400" dirty="0">
              <a:solidFill>
                <a:prstClr val="black"/>
              </a:solidFill>
            </a:endParaRPr>
          </a:p>
        </p:txBody>
      </p:sp>
      <p:sp>
        <p:nvSpPr>
          <p:cNvPr id="26" name="Rectangle 2"/>
          <p:cNvSpPr txBox="1">
            <a:spLocks noChangeArrowheads="1"/>
          </p:cNvSpPr>
          <p:nvPr/>
        </p:nvSpPr>
        <p:spPr>
          <a:xfrm>
            <a:off x="0" y="-27384"/>
            <a:ext cx="9144000" cy="922338"/>
          </a:xfrm>
          <a:prstGeom prst="rect">
            <a:avLst/>
          </a:prstGeom>
          <a:solidFill>
            <a:srgbClr val="005BD3"/>
          </a:solidFill>
        </p:spPr>
        <p:txBody>
          <a:bodyPr vert="horz" lIns="91440" tIns="45720" rIns="91440" bIns="45720" rtlCol="0" anchor="ctr">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smtClean="0">
                <a:ln>
                  <a:noFill/>
                </a:ln>
                <a:solidFill>
                  <a:sysClr val="window" lastClr="FFFFFF"/>
                </a:solidFill>
                <a:effectLst/>
                <a:uLnTx/>
                <a:uFillTx/>
                <a:latin typeface="Calibri"/>
                <a:ea typeface="ＭＳ Ｐゴシック"/>
                <a:cs typeface="+mj-cs"/>
              </a:rPr>
              <a:t>Relativistic effects in polarizability in atoms</a:t>
            </a:r>
            <a:endParaRPr kumimoji="1" lang="ja-JP" altLang="en-US" sz="4400" b="0" i="0" u="none" strike="noStrike" kern="1200" cap="none" spc="0" normalizeH="0" baseline="0" noProof="0" dirty="0" smtClean="0">
              <a:ln>
                <a:noFill/>
              </a:ln>
              <a:solidFill>
                <a:sysClr val="window" lastClr="FFFFFF"/>
              </a:solidFill>
              <a:effectLst/>
              <a:uLnTx/>
              <a:uFillTx/>
              <a:latin typeface="Calibri"/>
              <a:ea typeface="ＭＳ Ｐゴシック"/>
              <a:cs typeface="+mj-cs"/>
            </a:endParaRPr>
          </a:p>
        </p:txBody>
      </p:sp>
      <p:sp>
        <p:nvSpPr>
          <p:cNvPr id="9" name="テキスト ボックス 8"/>
          <p:cNvSpPr txBox="1"/>
          <p:nvPr/>
        </p:nvSpPr>
        <p:spPr>
          <a:xfrm>
            <a:off x="7925910" y="6309320"/>
            <a:ext cx="1218090" cy="646331"/>
          </a:xfrm>
          <a:prstGeom prst="rect">
            <a:avLst/>
          </a:prstGeom>
          <a:solidFill>
            <a:schemeClr val="bg1"/>
          </a:solidFill>
        </p:spPr>
        <p:txBody>
          <a:bodyPr wrap="none" rtlCol="0">
            <a:spAutoFit/>
          </a:bodyPr>
          <a:lstStyle/>
          <a:p>
            <a:r>
              <a:rPr kumimoji="1" lang="en-US" altLang="ja-JP" dirty="0" smtClean="0"/>
              <a:t>Mr. Kikuchi</a:t>
            </a:r>
          </a:p>
          <a:p>
            <a:r>
              <a:rPr lang="en-US" altLang="ja-JP" dirty="0" smtClean="0"/>
              <a:t>(B4, 2016)</a:t>
            </a:r>
            <a:endParaRPr kumimoji="1" lang="ja-JP" altLang="en-US" dirty="0"/>
          </a:p>
        </p:txBody>
      </p:sp>
    </p:spTree>
    <p:extLst>
      <p:ext uri="{BB962C8B-B14F-4D97-AF65-F5344CB8AC3E}">
        <p14:creationId xmlns:p14="http://schemas.microsoft.com/office/powerpoint/2010/main" val="34776878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正方形/長方形 98"/>
          <p:cNvSpPr/>
          <p:nvPr/>
        </p:nvSpPr>
        <p:spPr>
          <a:xfrm>
            <a:off x="7030415" y="1332093"/>
            <a:ext cx="709937" cy="3721580"/>
          </a:xfrm>
          <a:prstGeom prst="rect">
            <a:avLst/>
          </a:prstGeom>
          <a:solidFill>
            <a:srgbClr val="FFE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8" name="正方形/長方形 97"/>
          <p:cNvSpPr/>
          <p:nvPr/>
        </p:nvSpPr>
        <p:spPr>
          <a:xfrm>
            <a:off x="5734271" y="1332093"/>
            <a:ext cx="709937" cy="37215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7" name="正方形/長方形 96"/>
          <p:cNvSpPr/>
          <p:nvPr/>
        </p:nvSpPr>
        <p:spPr>
          <a:xfrm>
            <a:off x="3835979" y="1336792"/>
            <a:ext cx="709937" cy="3721580"/>
          </a:xfrm>
          <a:prstGeom prst="rect">
            <a:avLst/>
          </a:prstGeom>
          <a:solidFill>
            <a:srgbClr val="FFE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正方形/長方形 24"/>
          <p:cNvSpPr/>
          <p:nvPr/>
        </p:nvSpPr>
        <p:spPr>
          <a:xfrm>
            <a:off x="2722637" y="1327991"/>
            <a:ext cx="709937" cy="37215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テキスト ボックス 8"/>
          <p:cNvSpPr txBox="1"/>
          <p:nvPr/>
        </p:nvSpPr>
        <p:spPr>
          <a:xfrm>
            <a:off x="5509028" y="884146"/>
            <a:ext cx="666986" cy="523220"/>
          </a:xfrm>
          <a:prstGeom prst="rect">
            <a:avLst/>
          </a:prstGeom>
          <a:noFill/>
        </p:spPr>
        <p:txBody>
          <a:bodyPr wrap="square" rtlCol="0">
            <a:spAutoFit/>
          </a:bodyPr>
          <a:lstStyle/>
          <a:p>
            <a:r>
              <a:rPr lang="en-US" altLang="ja-JP" sz="2800" b="1" dirty="0" smtClean="0">
                <a:solidFill>
                  <a:srgbClr val="FF0066"/>
                </a:solidFill>
              </a:rPr>
              <a:t>H</a:t>
            </a:r>
            <a:r>
              <a:rPr lang="ja-JP" altLang="en-US" sz="2800" b="1" dirty="0" smtClean="0">
                <a:solidFill>
                  <a:srgbClr val="FF0066"/>
                </a:solidFill>
              </a:rPr>
              <a:t>ｇ</a:t>
            </a:r>
            <a:endParaRPr lang="ja-JP" altLang="en-US" sz="2800" b="1" dirty="0">
              <a:solidFill>
                <a:srgbClr val="FF0066"/>
              </a:solidFill>
            </a:endParaRPr>
          </a:p>
        </p:txBody>
      </p:sp>
      <p:sp>
        <p:nvSpPr>
          <p:cNvPr id="10" name="テキスト ボックス 9"/>
          <p:cNvSpPr txBox="1"/>
          <p:nvPr/>
        </p:nvSpPr>
        <p:spPr>
          <a:xfrm>
            <a:off x="3283543" y="903127"/>
            <a:ext cx="586594" cy="523220"/>
          </a:xfrm>
          <a:prstGeom prst="rect">
            <a:avLst/>
          </a:prstGeom>
          <a:noFill/>
        </p:spPr>
        <p:txBody>
          <a:bodyPr wrap="square" rtlCol="0">
            <a:spAutoFit/>
          </a:bodyPr>
          <a:lstStyle/>
          <a:p>
            <a:r>
              <a:rPr lang="en-US" altLang="ja-JP" sz="2800" b="1" dirty="0" err="1" smtClean="0">
                <a:solidFill>
                  <a:prstClr val="black"/>
                </a:solidFill>
              </a:rPr>
              <a:t>X</a:t>
            </a:r>
            <a:r>
              <a:rPr lang="en-US" altLang="ja-JP" sz="2800" b="1" dirty="0" err="1">
                <a:solidFill>
                  <a:prstClr val="black"/>
                </a:solidFill>
              </a:rPr>
              <a:t>e</a:t>
            </a:r>
            <a:endParaRPr lang="ja-JP" altLang="en-US" sz="2800" b="1" dirty="0">
              <a:solidFill>
                <a:prstClr val="black"/>
              </a:solidFill>
            </a:endParaRPr>
          </a:p>
        </p:txBody>
      </p:sp>
      <p:grpSp>
        <p:nvGrpSpPr>
          <p:cNvPr id="24" name="グループ化 23"/>
          <p:cNvGrpSpPr/>
          <p:nvPr/>
        </p:nvGrpSpPr>
        <p:grpSpPr>
          <a:xfrm>
            <a:off x="1059890" y="1413450"/>
            <a:ext cx="7616566" cy="3790864"/>
            <a:chOff x="6317" y="1556792"/>
            <a:chExt cx="7135213" cy="3790864"/>
          </a:xfrm>
        </p:grpSpPr>
        <p:grpSp>
          <p:nvGrpSpPr>
            <p:cNvPr id="20" name="グループ化 19"/>
            <p:cNvGrpSpPr/>
            <p:nvPr/>
          </p:nvGrpSpPr>
          <p:grpSpPr>
            <a:xfrm>
              <a:off x="6317" y="1556792"/>
              <a:ext cx="7135213" cy="3790864"/>
              <a:chOff x="6317" y="1514205"/>
              <a:chExt cx="7135216" cy="3790864"/>
            </a:xfrm>
          </p:grpSpPr>
          <p:graphicFrame>
            <p:nvGraphicFramePr>
              <p:cNvPr id="45" name="グラフ 44"/>
              <p:cNvGraphicFramePr>
                <a:graphicFrameLocks/>
              </p:cNvGraphicFramePr>
              <p:nvPr>
                <p:extLst/>
              </p:nvPr>
            </p:nvGraphicFramePr>
            <p:xfrm>
              <a:off x="501666" y="1514205"/>
              <a:ext cx="6302582" cy="3600450"/>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p:cNvSpPr txBox="1"/>
              <p:nvPr/>
            </p:nvSpPr>
            <p:spPr>
              <a:xfrm>
                <a:off x="2482809" y="4872796"/>
                <a:ext cx="913378" cy="400110"/>
              </a:xfrm>
              <a:prstGeom prst="rect">
                <a:avLst/>
              </a:prstGeom>
              <a:noFill/>
            </p:spPr>
            <p:txBody>
              <a:bodyPr wrap="square" rtlCol="0">
                <a:spAutoFit/>
              </a:bodyPr>
              <a:lstStyle/>
              <a:p>
                <a:pPr algn="ctr"/>
                <a:r>
                  <a:rPr lang="en-US" altLang="ja-JP" sz="2000" b="1" dirty="0" smtClean="0">
                    <a:solidFill>
                      <a:srgbClr val="FF0066"/>
                    </a:solidFill>
                  </a:rPr>
                  <a:t>R</a:t>
                </a:r>
                <a:endParaRPr lang="ja-JP" altLang="en-US" sz="2000" b="1" dirty="0">
                  <a:solidFill>
                    <a:srgbClr val="FF0066"/>
                  </a:solidFill>
                </a:endParaRPr>
              </a:p>
            </p:txBody>
          </p:sp>
          <p:sp>
            <p:nvSpPr>
              <p:cNvPr id="16" name="テキスト ボックス 15"/>
              <p:cNvSpPr txBox="1"/>
              <p:nvPr/>
            </p:nvSpPr>
            <p:spPr>
              <a:xfrm>
                <a:off x="1314198" y="4867121"/>
                <a:ext cx="1158919" cy="400110"/>
              </a:xfrm>
              <a:prstGeom prst="rect">
                <a:avLst/>
              </a:prstGeom>
              <a:noFill/>
            </p:spPr>
            <p:txBody>
              <a:bodyPr wrap="square" rtlCol="0">
                <a:spAutoFit/>
              </a:bodyPr>
              <a:lstStyle/>
              <a:p>
                <a:pPr algn="ctr"/>
                <a:r>
                  <a:rPr lang="en-US" altLang="ja-JP" sz="2000" b="1" dirty="0" smtClean="0">
                    <a:solidFill>
                      <a:srgbClr val="5B9BD5"/>
                    </a:solidFill>
                  </a:rPr>
                  <a:t>NR</a:t>
                </a:r>
                <a:endParaRPr lang="ja-JP" altLang="en-US" sz="2000" b="1" dirty="0">
                  <a:solidFill>
                    <a:srgbClr val="5B9BD5"/>
                  </a:solidFill>
                </a:endParaRPr>
              </a:p>
            </p:txBody>
          </p:sp>
          <p:sp>
            <p:nvSpPr>
              <p:cNvPr id="17" name="下矢印 16"/>
              <p:cNvSpPr/>
              <p:nvPr/>
            </p:nvSpPr>
            <p:spPr>
              <a:xfrm>
                <a:off x="4948665" y="3698255"/>
                <a:ext cx="506436" cy="247462"/>
              </a:xfrm>
              <a:prstGeom prst="down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9" name="直線コネクタ 18"/>
              <p:cNvCxnSpPr/>
              <p:nvPr/>
            </p:nvCxnSpPr>
            <p:spPr>
              <a:xfrm>
                <a:off x="4711297" y="3632774"/>
                <a:ext cx="1081091" cy="737"/>
              </a:xfrm>
              <a:prstGeom prst="line">
                <a:avLst/>
              </a:prstGeom>
              <a:ln w="25400">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4778754" y="3987337"/>
                <a:ext cx="1081091" cy="737"/>
              </a:xfrm>
              <a:prstGeom prst="line">
                <a:avLst/>
              </a:prstGeom>
              <a:ln w="25400">
                <a:solidFill>
                  <a:srgbClr val="FF0066"/>
                </a:solidFill>
                <a:prstDash val="sysDot"/>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1644064" y="1930321"/>
                <a:ext cx="504056" cy="6085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prstClr val="white"/>
                  </a:solidFill>
                </a:endParaRPr>
              </a:p>
            </p:txBody>
          </p:sp>
          <p:sp>
            <p:nvSpPr>
              <p:cNvPr id="27" name="正方形/長方形 26"/>
              <p:cNvSpPr/>
              <p:nvPr/>
            </p:nvSpPr>
            <p:spPr>
              <a:xfrm>
                <a:off x="2680283" y="1963265"/>
                <a:ext cx="504056" cy="6085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prstClr val="white"/>
                  </a:solidFill>
                </a:endParaRPr>
              </a:p>
            </p:txBody>
          </p:sp>
          <p:sp>
            <p:nvSpPr>
              <p:cNvPr id="28" name="正方形/長方形 27"/>
              <p:cNvSpPr/>
              <p:nvPr/>
            </p:nvSpPr>
            <p:spPr>
              <a:xfrm>
                <a:off x="4478845" y="3584974"/>
                <a:ext cx="504056" cy="6085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prstClr val="white"/>
                  </a:solidFill>
                </a:endParaRPr>
              </a:p>
            </p:txBody>
          </p:sp>
          <p:sp>
            <p:nvSpPr>
              <p:cNvPr id="29" name="正方形/長方形 28"/>
              <p:cNvSpPr/>
              <p:nvPr/>
            </p:nvSpPr>
            <p:spPr>
              <a:xfrm>
                <a:off x="5693076" y="3948795"/>
                <a:ext cx="504056" cy="6085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prstClr val="white"/>
                  </a:solidFill>
                </a:endParaRPr>
              </a:p>
            </p:txBody>
          </p:sp>
          <p:sp>
            <p:nvSpPr>
              <p:cNvPr id="31" name="正方形/長方形 30"/>
              <p:cNvSpPr/>
              <p:nvPr/>
            </p:nvSpPr>
            <p:spPr>
              <a:xfrm>
                <a:off x="2693895" y="4821725"/>
                <a:ext cx="504056" cy="608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正方形/長方形 31"/>
              <p:cNvSpPr/>
              <p:nvPr/>
            </p:nvSpPr>
            <p:spPr>
              <a:xfrm>
                <a:off x="4478845" y="2083310"/>
                <a:ext cx="504056" cy="608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正方形/長方形 32"/>
              <p:cNvSpPr/>
              <p:nvPr/>
            </p:nvSpPr>
            <p:spPr>
              <a:xfrm>
                <a:off x="5693076" y="2115257"/>
                <a:ext cx="504056" cy="608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テキスト ボックス 33"/>
              <p:cNvSpPr txBox="1"/>
              <p:nvPr/>
            </p:nvSpPr>
            <p:spPr>
              <a:xfrm>
                <a:off x="2052715" y="4308184"/>
                <a:ext cx="575973" cy="400110"/>
              </a:xfrm>
              <a:prstGeom prst="rect">
                <a:avLst/>
              </a:prstGeom>
              <a:noFill/>
            </p:spPr>
            <p:txBody>
              <a:bodyPr wrap="square" rtlCol="0">
                <a:spAutoFit/>
              </a:bodyPr>
              <a:lstStyle/>
              <a:p>
                <a:r>
                  <a:rPr lang="en-US" altLang="ja-JP" sz="2000" b="1" dirty="0" smtClean="0">
                    <a:solidFill>
                      <a:prstClr val="black"/>
                    </a:solidFill>
                  </a:rPr>
                  <a:t>5p</a:t>
                </a:r>
                <a:endParaRPr lang="ja-JP" altLang="en-US" sz="2000" b="1" dirty="0">
                  <a:solidFill>
                    <a:prstClr val="black"/>
                  </a:solidFill>
                </a:endParaRPr>
              </a:p>
            </p:txBody>
          </p:sp>
          <p:sp>
            <p:nvSpPr>
              <p:cNvPr id="35" name="テキスト ボックス 34"/>
              <p:cNvSpPr txBox="1"/>
              <p:nvPr/>
            </p:nvSpPr>
            <p:spPr>
              <a:xfrm>
                <a:off x="2074033" y="1628591"/>
                <a:ext cx="575973" cy="400110"/>
              </a:xfrm>
              <a:prstGeom prst="rect">
                <a:avLst/>
              </a:prstGeom>
              <a:noFill/>
            </p:spPr>
            <p:txBody>
              <a:bodyPr wrap="square" rtlCol="0">
                <a:spAutoFit/>
              </a:bodyPr>
              <a:lstStyle/>
              <a:p>
                <a:r>
                  <a:rPr lang="en-US" altLang="ja-JP" sz="2000" b="1" dirty="0" smtClean="0">
                    <a:solidFill>
                      <a:prstClr val="black"/>
                    </a:solidFill>
                  </a:rPr>
                  <a:t>6s</a:t>
                </a:r>
                <a:endParaRPr lang="ja-JP" altLang="en-US" sz="2000" b="1" dirty="0">
                  <a:solidFill>
                    <a:prstClr val="black"/>
                  </a:solidFill>
                </a:endParaRPr>
              </a:p>
            </p:txBody>
          </p:sp>
          <p:sp>
            <p:nvSpPr>
              <p:cNvPr id="37" name="テキスト ボックス 36"/>
              <p:cNvSpPr txBox="1"/>
              <p:nvPr/>
            </p:nvSpPr>
            <p:spPr>
              <a:xfrm>
                <a:off x="4946586" y="1789567"/>
                <a:ext cx="575973" cy="400110"/>
              </a:xfrm>
              <a:prstGeom prst="rect">
                <a:avLst/>
              </a:prstGeom>
              <a:noFill/>
            </p:spPr>
            <p:txBody>
              <a:bodyPr wrap="square" rtlCol="0">
                <a:spAutoFit/>
              </a:bodyPr>
              <a:lstStyle/>
              <a:p>
                <a:r>
                  <a:rPr lang="en-US" altLang="ja-JP" sz="2000" b="1" dirty="0" smtClean="0">
                    <a:solidFill>
                      <a:prstClr val="black"/>
                    </a:solidFill>
                  </a:rPr>
                  <a:t>6p</a:t>
                </a:r>
                <a:endParaRPr lang="ja-JP" altLang="en-US" sz="2000" b="1" dirty="0">
                  <a:solidFill>
                    <a:prstClr val="black"/>
                  </a:solidFill>
                </a:endParaRPr>
              </a:p>
            </p:txBody>
          </p:sp>
          <p:sp>
            <p:nvSpPr>
              <p:cNvPr id="4" name="テキスト ボックス 3"/>
              <p:cNvSpPr txBox="1"/>
              <p:nvPr/>
            </p:nvSpPr>
            <p:spPr>
              <a:xfrm>
                <a:off x="6317" y="4714545"/>
                <a:ext cx="778159" cy="400110"/>
              </a:xfrm>
              <a:prstGeom prst="rect">
                <a:avLst/>
              </a:prstGeom>
              <a:noFill/>
            </p:spPr>
            <p:txBody>
              <a:bodyPr wrap="square" rtlCol="0">
                <a:spAutoFit/>
              </a:bodyPr>
              <a:lstStyle/>
              <a:p>
                <a:r>
                  <a:rPr lang="en-US" altLang="ja-JP" sz="2000" dirty="0" smtClean="0">
                    <a:solidFill>
                      <a:prstClr val="black"/>
                    </a:solidFill>
                  </a:rPr>
                  <a:t>(</a:t>
                </a:r>
                <a:r>
                  <a:rPr lang="en-US" altLang="ja-JP" sz="2000" dirty="0" err="1" smtClean="0">
                    <a:solidFill>
                      <a:prstClr val="black"/>
                    </a:solidFill>
                  </a:rPr>
                  <a:t>a.u</a:t>
                </a:r>
                <a:r>
                  <a:rPr lang="en-US" altLang="ja-JP" sz="2000" dirty="0" smtClean="0">
                    <a:solidFill>
                      <a:prstClr val="black"/>
                    </a:solidFill>
                  </a:rPr>
                  <a:t>.)</a:t>
                </a:r>
                <a:endParaRPr lang="ja-JP" altLang="en-US" sz="2000" dirty="0">
                  <a:solidFill>
                    <a:prstClr val="black"/>
                  </a:solidFill>
                </a:endParaRPr>
              </a:p>
            </p:txBody>
          </p:sp>
          <p:sp>
            <p:nvSpPr>
              <p:cNvPr id="5" name="テキスト ボックス 4"/>
              <p:cNvSpPr txBox="1"/>
              <p:nvPr/>
            </p:nvSpPr>
            <p:spPr>
              <a:xfrm flipV="1">
                <a:off x="104675" y="1942892"/>
                <a:ext cx="518987" cy="2242004"/>
              </a:xfrm>
              <a:prstGeom prst="rect">
                <a:avLst/>
              </a:prstGeom>
              <a:noFill/>
            </p:spPr>
            <p:txBody>
              <a:bodyPr vert="eaVert" wrap="square" rtlCol="0">
                <a:spAutoFit/>
              </a:bodyPr>
              <a:lstStyle/>
              <a:p>
                <a:r>
                  <a:rPr lang="en-US" altLang="ja-JP" sz="2400" dirty="0" smtClean="0">
                    <a:solidFill>
                      <a:prstClr val="black"/>
                    </a:solidFill>
                  </a:rPr>
                  <a:t>orbital energy</a:t>
                </a:r>
                <a:endParaRPr lang="ja-JP" altLang="en-US" sz="2400" dirty="0">
                  <a:solidFill>
                    <a:prstClr val="black"/>
                  </a:solidFill>
                </a:endParaRPr>
              </a:p>
            </p:txBody>
          </p:sp>
          <p:sp>
            <p:nvSpPr>
              <p:cNvPr id="46" name="正方形/長方形 45"/>
              <p:cNvSpPr/>
              <p:nvPr/>
            </p:nvSpPr>
            <p:spPr>
              <a:xfrm>
                <a:off x="5693076" y="2090672"/>
                <a:ext cx="504056" cy="608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9" name="テキスト ボックス 48"/>
              <p:cNvSpPr txBox="1"/>
              <p:nvPr/>
            </p:nvSpPr>
            <p:spPr>
              <a:xfrm>
                <a:off x="6110083" y="3748202"/>
                <a:ext cx="761621" cy="400110"/>
              </a:xfrm>
              <a:prstGeom prst="rect">
                <a:avLst/>
              </a:prstGeom>
              <a:noFill/>
            </p:spPr>
            <p:txBody>
              <a:bodyPr wrap="square" rtlCol="0">
                <a:spAutoFit/>
              </a:bodyPr>
              <a:lstStyle/>
              <a:p>
                <a:r>
                  <a:rPr lang="en-US" altLang="ja-JP" sz="2000" b="1" dirty="0" smtClean="0">
                    <a:solidFill>
                      <a:prstClr val="black"/>
                    </a:solidFill>
                    <a:latin typeface="ＭＳ Ｐゴシック"/>
                  </a:rPr>
                  <a:t>6s</a:t>
                </a:r>
                <a:r>
                  <a:rPr lang="en-US" altLang="ja-JP" sz="2000" b="1" baseline="-25000" dirty="0" smtClean="0">
                    <a:solidFill>
                      <a:prstClr val="black"/>
                    </a:solidFill>
                  </a:rPr>
                  <a:t>1/2</a:t>
                </a:r>
                <a:endParaRPr lang="ja-JP" altLang="en-US" sz="2000" b="1" baseline="-25000" dirty="0">
                  <a:solidFill>
                    <a:prstClr val="black"/>
                  </a:solidFill>
                </a:endParaRPr>
              </a:p>
            </p:txBody>
          </p:sp>
          <p:sp>
            <p:nvSpPr>
              <p:cNvPr id="53" name="テキスト ボックス 52"/>
              <p:cNvSpPr txBox="1"/>
              <p:nvPr/>
            </p:nvSpPr>
            <p:spPr>
              <a:xfrm>
                <a:off x="6062397" y="1543471"/>
                <a:ext cx="1079136" cy="400110"/>
              </a:xfrm>
              <a:prstGeom prst="rect">
                <a:avLst/>
              </a:prstGeom>
              <a:noFill/>
            </p:spPr>
            <p:txBody>
              <a:bodyPr wrap="square" rtlCol="0">
                <a:spAutoFit/>
              </a:bodyPr>
              <a:lstStyle/>
              <a:p>
                <a:r>
                  <a:rPr lang="en-US" altLang="ja-JP" sz="2000" b="1" dirty="0" smtClean="0">
                    <a:solidFill>
                      <a:prstClr val="black"/>
                    </a:solidFill>
                  </a:rPr>
                  <a:t>6p</a:t>
                </a:r>
                <a:r>
                  <a:rPr lang="en-US" altLang="ja-JP" sz="2000" b="1" baseline="-25000" dirty="0" smtClean="0">
                    <a:solidFill>
                      <a:prstClr val="black"/>
                    </a:solidFill>
                  </a:rPr>
                  <a:t>3/2</a:t>
                </a:r>
                <a:endParaRPr lang="ja-JP" altLang="en-US" sz="2000" b="1" baseline="-25000" dirty="0">
                  <a:solidFill>
                    <a:prstClr val="black"/>
                  </a:solidFill>
                </a:endParaRPr>
              </a:p>
            </p:txBody>
          </p:sp>
          <p:sp>
            <p:nvSpPr>
              <p:cNvPr id="54" name="テキスト ボックス 53"/>
              <p:cNvSpPr txBox="1"/>
              <p:nvPr/>
            </p:nvSpPr>
            <p:spPr>
              <a:xfrm>
                <a:off x="6065518" y="1837370"/>
                <a:ext cx="1076015" cy="400110"/>
              </a:xfrm>
              <a:prstGeom prst="rect">
                <a:avLst/>
              </a:prstGeom>
              <a:noFill/>
            </p:spPr>
            <p:txBody>
              <a:bodyPr wrap="square" rtlCol="0">
                <a:spAutoFit/>
              </a:bodyPr>
              <a:lstStyle/>
              <a:p>
                <a:r>
                  <a:rPr lang="en-US" altLang="ja-JP" sz="2000" b="1" dirty="0" smtClean="0">
                    <a:solidFill>
                      <a:prstClr val="black"/>
                    </a:solidFill>
                    <a:latin typeface="ＭＳ Ｐゴシック"/>
                  </a:rPr>
                  <a:t>6p</a:t>
                </a:r>
                <a:r>
                  <a:rPr lang="en-US" altLang="ja-JP" sz="2000" b="1" baseline="-25000" dirty="0" smtClean="0">
                    <a:solidFill>
                      <a:prstClr val="black"/>
                    </a:solidFill>
                  </a:rPr>
                  <a:t>1/2</a:t>
                </a:r>
                <a:endParaRPr lang="ja-JP" altLang="en-US" sz="2000" b="1" baseline="-25000" dirty="0">
                  <a:solidFill>
                    <a:prstClr val="black"/>
                  </a:solidFill>
                </a:endParaRPr>
              </a:p>
            </p:txBody>
          </p:sp>
          <p:sp>
            <p:nvSpPr>
              <p:cNvPr id="55" name="テキスト ボックス 54"/>
              <p:cNvSpPr txBox="1"/>
              <p:nvPr/>
            </p:nvSpPr>
            <p:spPr>
              <a:xfrm>
                <a:off x="3073972" y="1690562"/>
                <a:ext cx="734168" cy="400110"/>
              </a:xfrm>
              <a:prstGeom prst="rect">
                <a:avLst/>
              </a:prstGeom>
              <a:noFill/>
            </p:spPr>
            <p:txBody>
              <a:bodyPr wrap="square" rtlCol="0">
                <a:spAutoFit/>
              </a:bodyPr>
              <a:lstStyle/>
              <a:p>
                <a:r>
                  <a:rPr lang="en-US" altLang="ja-JP" sz="2000" b="1" dirty="0" smtClean="0">
                    <a:solidFill>
                      <a:prstClr val="black"/>
                    </a:solidFill>
                  </a:rPr>
                  <a:t>6s</a:t>
                </a:r>
                <a:r>
                  <a:rPr lang="en-US" altLang="ja-JP" sz="2000" b="1" baseline="-25000" dirty="0" smtClean="0">
                    <a:solidFill>
                      <a:prstClr val="black"/>
                    </a:solidFill>
                  </a:rPr>
                  <a:t>1/2</a:t>
                </a:r>
                <a:endParaRPr lang="ja-JP" altLang="en-US" sz="2000" b="1" baseline="-25000" dirty="0">
                  <a:solidFill>
                    <a:prstClr val="black"/>
                  </a:solidFill>
                </a:endParaRPr>
              </a:p>
            </p:txBody>
          </p:sp>
          <p:sp>
            <p:nvSpPr>
              <p:cNvPr id="56" name="正方形/長方形 55"/>
              <p:cNvSpPr/>
              <p:nvPr/>
            </p:nvSpPr>
            <p:spPr>
              <a:xfrm>
                <a:off x="2690983" y="4524407"/>
                <a:ext cx="504056" cy="608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テキスト ボックス 50"/>
              <p:cNvSpPr txBox="1"/>
              <p:nvPr/>
            </p:nvSpPr>
            <p:spPr>
              <a:xfrm>
                <a:off x="3111631" y="4540910"/>
                <a:ext cx="823987" cy="400110"/>
              </a:xfrm>
              <a:prstGeom prst="rect">
                <a:avLst/>
              </a:prstGeom>
              <a:noFill/>
            </p:spPr>
            <p:txBody>
              <a:bodyPr wrap="square" rtlCol="0">
                <a:spAutoFit/>
              </a:bodyPr>
              <a:lstStyle/>
              <a:p>
                <a:r>
                  <a:rPr lang="en-US" altLang="ja-JP" sz="2000" b="1" dirty="0" smtClean="0">
                    <a:solidFill>
                      <a:prstClr val="black"/>
                    </a:solidFill>
                  </a:rPr>
                  <a:t>5p</a:t>
                </a:r>
                <a:r>
                  <a:rPr lang="en-US" altLang="ja-JP" sz="2000" b="1" baseline="-25000" dirty="0" smtClean="0">
                    <a:solidFill>
                      <a:prstClr val="black"/>
                    </a:solidFill>
                  </a:rPr>
                  <a:t>1/2</a:t>
                </a:r>
                <a:endParaRPr lang="ja-JP" altLang="en-US" sz="2000" b="1" baseline="-25000" dirty="0">
                  <a:solidFill>
                    <a:prstClr val="black"/>
                  </a:solidFill>
                </a:endParaRPr>
              </a:p>
            </p:txBody>
          </p:sp>
          <p:sp>
            <p:nvSpPr>
              <p:cNvPr id="52" name="テキスト ボックス 51"/>
              <p:cNvSpPr txBox="1"/>
              <p:nvPr/>
            </p:nvSpPr>
            <p:spPr>
              <a:xfrm>
                <a:off x="3116817" y="4239629"/>
                <a:ext cx="808883" cy="400110"/>
              </a:xfrm>
              <a:prstGeom prst="rect">
                <a:avLst/>
              </a:prstGeom>
              <a:noFill/>
            </p:spPr>
            <p:txBody>
              <a:bodyPr wrap="square" rtlCol="0">
                <a:spAutoFit/>
              </a:bodyPr>
              <a:lstStyle/>
              <a:p>
                <a:r>
                  <a:rPr lang="en-US" altLang="ja-JP" sz="2000" b="1" dirty="0" smtClean="0">
                    <a:solidFill>
                      <a:prstClr val="black"/>
                    </a:solidFill>
                  </a:rPr>
                  <a:t>5p</a:t>
                </a:r>
                <a:r>
                  <a:rPr lang="en-US" altLang="ja-JP" sz="2000" b="1" baseline="-25000" dirty="0" smtClean="0">
                    <a:solidFill>
                      <a:prstClr val="black"/>
                    </a:solidFill>
                  </a:rPr>
                  <a:t>3/2</a:t>
                </a:r>
                <a:endParaRPr lang="ja-JP" altLang="en-US" sz="2000" b="1" baseline="-25000" dirty="0">
                  <a:solidFill>
                    <a:prstClr val="black"/>
                  </a:solidFill>
                </a:endParaRPr>
              </a:p>
            </p:txBody>
          </p:sp>
          <p:sp>
            <p:nvSpPr>
              <p:cNvPr id="107" name="テキスト ボックス 106"/>
              <p:cNvSpPr txBox="1"/>
              <p:nvPr/>
            </p:nvSpPr>
            <p:spPr>
              <a:xfrm>
                <a:off x="5486125" y="4897559"/>
                <a:ext cx="913378" cy="400110"/>
              </a:xfrm>
              <a:prstGeom prst="rect">
                <a:avLst/>
              </a:prstGeom>
              <a:noFill/>
            </p:spPr>
            <p:txBody>
              <a:bodyPr wrap="square" rtlCol="0">
                <a:spAutoFit/>
              </a:bodyPr>
              <a:lstStyle/>
              <a:p>
                <a:pPr algn="ctr"/>
                <a:r>
                  <a:rPr lang="ja-JP" altLang="en-US" sz="2000" b="1" dirty="0">
                    <a:solidFill>
                      <a:srgbClr val="FF0066"/>
                    </a:solidFill>
                  </a:rPr>
                  <a:t>相対論</a:t>
                </a:r>
              </a:p>
            </p:txBody>
          </p:sp>
          <p:sp>
            <p:nvSpPr>
              <p:cNvPr id="108" name="テキスト ボックス 107"/>
              <p:cNvSpPr txBox="1"/>
              <p:nvPr/>
            </p:nvSpPr>
            <p:spPr>
              <a:xfrm>
                <a:off x="4161268" y="4904959"/>
                <a:ext cx="1158919" cy="400110"/>
              </a:xfrm>
              <a:prstGeom prst="rect">
                <a:avLst/>
              </a:prstGeom>
              <a:noFill/>
            </p:spPr>
            <p:txBody>
              <a:bodyPr wrap="square" rtlCol="0">
                <a:spAutoFit/>
              </a:bodyPr>
              <a:lstStyle/>
              <a:p>
                <a:pPr algn="ctr"/>
                <a:r>
                  <a:rPr lang="ja-JP" altLang="en-US" sz="2000" b="1" dirty="0" smtClean="0">
                    <a:solidFill>
                      <a:srgbClr val="5B9BD5"/>
                    </a:solidFill>
                  </a:rPr>
                  <a:t>非</a:t>
                </a:r>
                <a:r>
                  <a:rPr lang="ja-JP" altLang="en-US" sz="2000" b="1" dirty="0">
                    <a:solidFill>
                      <a:srgbClr val="5B9BD5"/>
                    </a:solidFill>
                  </a:rPr>
                  <a:t>相対論</a:t>
                </a:r>
              </a:p>
            </p:txBody>
          </p:sp>
        </p:grpSp>
        <p:sp>
          <p:nvSpPr>
            <p:cNvPr id="30" name="正方形/長方形 29"/>
            <p:cNvSpPr/>
            <p:nvPr/>
          </p:nvSpPr>
          <p:spPr>
            <a:xfrm>
              <a:off x="1640626" y="4654648"/>
              <a:ext cx="504056" cy="608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テキスト ボックス 49"/>
            <p:cNvSpPr txBox="1"/>
            <p:nvPr/>
          </p:nvSpPr>
          <p:spPr>
            <a:xfrm>
              <a:off x="4946584" y="3397366"/>
              <a:ext cx="575973" cy="400110"/>
            </a:xfrm>
            <a:prstGeom prst="rect">
              <a:avLst/>
            </a:prstGeom>
            <a:noFill/>
          </p:spPr>
          <p:txBody>
            <a:bodyPr wrap="square" rtlCol="0">
              <a:spAutoFit/>
            </a:bodyPr>
            <a:lstStyle/>
            <a:p>
              <a:r>
                <a:rPr lang="en-US" altLang="ja-JP" sz="2000" b="1" dirty="0" smtClean="0">
                  <a:solidFill>
                    <a:prstClr val="black"/>
                  </a:solidFill>
                </a:rPr>
                <a:t>6s</a:t>
              </a:r>
              <a:endParaRPr lang="ja-JP" altLang="en-US" sz="2000" b="1" dirty="0">
                <a:solidFill>
                  <a:prstClr val="black"/>
                </a:solidFill>
              </a:endParaRPr>
            </a:p>
          </p:txBody>
        </p:sp>
      </p:grpSp>
      <p:sp>
        <p:nvSpPr>
          <p:cNvPr id="102" name="テキスト ボックス 101"/>
          <p:cNvSpPr txBox="1"/>
          <p:nvPr/>
        </p:nvSpPr>
        <p:spPr>
          <a:xfrm>
            <a:off x="6259700" y="2886817"/>
            <a:ext cx="976596" cy="369332"/>
          </a:xfrm>
          <a:prstGeom prst="rect">
            <a:avLst/>
          </a:prstGeom>
          <a:noFill/>
        </p:spPr>
        <p:txBody>
          <a:bodyPr wrap="square" rtlCol="0">
            <a:spAutoFit/>
          </a:bodyPr>
          <a:lstStyle/>
          <a:p>
            <a:pPr algn="ctr"/>
            <a:r>
              <a:rPr lang="en-US" altLang="ja-JP" b="1" dirty="0" smtClean="0">
                <a:solidFill>
                  <a:prstClr val="black"/>
                </a:solidFill>
              </a:rPr>
              <a:t>HOMO</a:t>
            </a:r>
            <a:endParaRPr lang="ja-JP" altLang="en-US" b="1" dirty="0">
              <a:solidFill>
                <a:prstClr val="black"/>
              </a:solidFill>
            </a:endParaRPr>
          </a:p>
        </p:txBody>
      </p:sp>
      <p:sp>
        <p:nvSpPr>
          <p:cNvPr id="103" name="テキスト ボックス 102"/>
          <p:cNvSpPr txBox="1"/>
          <p:nvPr/>
        </p:nvSpPr>
        <p:spPr>
          <a:xfrm>
            <a:off x="3175935" y="1929446"/>
            <a:ext cx="976596" cy="369332"/>
          </a:xfrm>
          <a:prstGeom prst="rect">
            <a:avLst/>
          </a:prstGeom>
          <a:noFill/>
        </p:spPr>
        <p:txBody>
          <a:bodyPr wrap="square" rtlCol="0">
            <a:spAutoFit/>
          </a:bodyPr>
          <a:lstStyle/>
          <a:p>
            <a:pPr algn="ctr"/>
            <a:r>
              <a:rPr lang="en-US" altLang="ja-JP" b="1" dirty="0" smtClean="0">
                <a:solidFill>
                  <a:prstClr val="black"/>
                </a:solidFill>
              </a:rPr>
              <a:t>LUMO</a:t>
            </a:r>
            <a:endParaRPr lang="ja-JP" altLang="en-US" b="1" dirty="0">
              <a:solidFill>
                <a:prstClr val="black"/>
              </a:solidFill>
            </a:endParaRPr>
          </a:p>
        </p:txBody>
      </p:sp>
      <p:sp>
        <p:nvSpPr>
          <p:cNvPr id="104" name="テキスト ボックス 103"/>
          <p:cNvSpPr txBox="1"/>
          <p:nvPr/>
        </p:nvSpPr>
        <p:spPr>
          <a:xfrm>
            <a:off x="6259700" y="2091678"/>
            <a:ext cx="976596" cy="369332"/>
          </a:xfrm>
          <a:prstGeom prst="rect">
            <a:avLst/>
          </a:prstGeom>
          <a:noFill/>
        </p:spPr>
        <p:txBody>
          <a:bodyPr wrap="square" rtlCol="0">
            <a:spAutoFit/>
          </a:bodyPr>
          <a:lstStyle/>
          <a:p>
            <a:pPr algn="ctr"/>
            <a:r>
              <a:rPr lang="en-US" altLang="ja-JP" b="1" dirty="0" smtClean="0">
                <a:solidFill>
                  <a:prstClr val="black"/>
                </a:solidFill>
              </a:rPr>
              <a:t>LUMO</a:t>
            </a:r>
            <a:endParaRPr lang="ja-JP" altLang="en-US" b="1" dirty="0">
              <a:solidFill>
                <a:prstClr val="black"/>
              </a:solidFill>
            </a:endParaRPr>
          </a:p>
        </p:txBody>
      </p:sp>
      <p:sp>
        <p:nvSpPr>
          <p:cNvPr id="105" name="テキスト ボックス 104"/>
          <p:cNvSpPr txBox="1"/>
          <p:nvPr/>
        </p:nvSpPr>
        <p:spPr>
          <a:xfrm>
            <a:off x="3204805" y="3914416"/>
            <a:ext cx="976596" cy="369332"/>
          </a:xfrm>
          <a:prstGeom prst="rect">
            <a:avLst/>
          </a:prstGeom>
          <a:noFill/>
        </p:spPr>
        <p:txBody>
          <a:bodyPr wrap="square" rtlCol="0">
            <a:spAutoFit/>
          </a:bodyPr>
          <a:lstStyle/>
          <a:p>
            <a:r>
              <a:rPr lang="en-US" altLang="ja-JP" b="1" dirty="0" smtClean="0">
                <a:solidFill>
                  <a:prstClr val="black"/>
                </a:solidFill>
              </a:rPr>
              <a:t>HOMO</a:t>
            </a:r>
            <a:endParaRPr lang="ja-JP" altLang="en-US" b="1" dirty="0">
              <a:solidFill>
                <a:prstClr val="black"/>
              </a:solidFill>
            </a:endParaRPr>
          </a:p>
        </p:txBody>
      </p:sp>
      <p:cxnSp>
        <p:nvCxnSpPr>
          <p:cNvPr id="57" name="直線矢印コネクタ 56"/>
          <p:cNvCxnSpPr/>
          <p:nvPr/>
        </p:nvCxnSpPr>
        <p:spPr>
          <a:xfrm flipV="1">
            <a:off x="2483768" y="1052736"/>
            <a:ext cx="0" cy="40324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0" y="5229770"/>
            <a:ext cx="9135777" cy="1384995"/>
          </a:xfrm>
          <a:prstGeom prst="rect">
            <a:avLst/>
          </a:prstGeom>
          <a:noFill/>
          <a:ln w="38100">
            <a:solidFill>
              <a:srgbClr val="FF0066"/>
            </a:solidFill>
          </a:ln>
        </p:spPr>
        <p:txBody>
          <a:bodyPr wrap="square" rtlCol="0">
            <a:spAutoFit/>
          </a:bodyPr>
          <a:lstStyle/>
          <a:p>
            <a:r>
              <a:rPr lang="en-US" altLang="ja-JP" sz="2800" b="1" dirty="0" err="1" smtClean="0">
                <a:solidFill>
                  <a:prstClr val="black"/>
                </a:solidFill>
              </a:rPr>
              <a:t>Xe</a:t>
            </a:r>
            <a:r>
              <a:rPr lang="en-US" altLang="ja-JP" sz="2800" b="1" dirty="0" smtClean="0">
                <a:solidFill>
                  <a:prstClr val="black"/>
                </a:solidFill>
              </a:rPr>
              <a:t> :</a:t>
            </a:r>
            <a:r>
              <a:rPr lang="ja-JP" altLang="en-US" sz="2800" b="1" dirty="0" smtClean="0">
                <a:solidFill>
                  <a:prstClr val="black"/>
                </a:solidFill>
              </a:rPr>
              <a:t> </a:t>
            </a:r>
            <a:r>
              <a:rPr lang="en-US" altLang="ja-JP" sz="2800" b="1" dirty="0" smtClean="0">
                <a:solidFill>
                  <a:prstClr val="black"/>
                </a:solidFill>
              </a:rPr>
              <a:t>HOMO-LUMO gaps are similar between R and NR</a:t>
            </a:r>
            <a:endParaRPr lang="en-US" altLang="ja-JP" sz="600" dirty="0" smtClean="0">
              <a:solidFill>
                <a:srgbClr val="4D4D4D"/>
              </a:solidFill>
            </a:endParaRPr>
          </a:p>
          <a:p>
            <a:r>
              <a:rPr lang="en-US" altLang="ja-JP" sz="2800" dirty="0">
                <a:solidFill>
                  <a:prstClr val="white">
                    <a:lumMod val="75000"/>
                  </a:prstClr>
                </a:solidFill>
              </a:rPr>
              <a:t>Hg</a:t>
            </a:r>
            <a:r>
              <a:rPr lang="ja-JP" altLang="en-US" sz="2800" dirty="0">
                <a:solidFill>
                  <a:prstClr val="white">
                    <a:lumMod val="75000"/>
                  </a:prstClr>
                </a:solidFill>
              </a:rPr>
              <a:t> </a:t>
            </a:r>
            <a:r>
              <a:rPr lang="en-US" altLang="ja-JP" sz="2800" dirty="0">
                <a:solidFill>
                  <a:prstClr val="white">
                    <a:lumMod val="75000"/>
                  </a:prstClr>
                </a:solidFill>
              </a:rPr>
              <a:t>:</a:t>
            </a:r>
            <a:r>
              <a:rPr lang="ja-JP" altLang="en-US" sz="2800" dirty="0">
                <a:solidFill>
                  <a:prstClr val="white">
                    <a:lumMod val="75000"/>
                  </a:prstClr>
                </a:solidFill>
              </a:rPr>
              <a:t> </a:t>
            </a:r>
            <a:r>
              <a:rPr lang="en-US" altLang="ja-JP" sz="2800" dirty="0" smtClean="0">
                <a:solidFill>
                  <a:prstClr val="white">
                    <a:lumMod val="75000"/>
                  </a:prstClr>
                </a:solidFill>
              </a:rPr>
              <a:t>6s HOMO is stabilized by relativity</a:t>
            </a:r>
            <a:endParaRPr lang="en-US" altLang="ja-JP" sz="2800" dirty="0">
              <a:solidFill>
                <a:prstClr val="white">
                  <a:lumMod val="75000"/>
                </a:prstClr>
              </a:solidFill>
            </a:endParaRPr>
          </a:p>
          <a:p>
            <a:r>
              <a:rPr lang="ja-JP" altLang="en-US" sz="2800" dirty="0">
                <a:solidFill>
                  <a:prstClr val="white">
                    <a:lumMod val="75000"/>
                  </a:prstClr>
                </a:solidFill>
              </a:rPr>
              <a:t>　　　</a:t>
            </a:r>
            <a:r>
              <a:rPr lang="ja-JP" altLang="en-US" sz="2800" dirty="0" smtClean="0">
                <a:solidFill>
                  <a:prstClr val="white">
                    <a:lumMod val="75000"/>
                  </a:prstClr>
                </a:solidFill>
                <a:sym typeface="Wingdings" panose="05000000000000000000" pitchFamily="2" charset="2"/>
              </a:rPr>
              <a:t></a:t>
            </a:r>
            <a:r>
              <a:rPr lang="en-US" altLang="ja-JP" sz="2800" dirty="0" smtClean="0">
                <a:solidFill>
                  <a:prstClr val="white">
                    <a:lumMod val="75000"/>
                  </a:prstClr>
                </a:solidFill>
                <a:sym typeface="Wingdings" panose="05000000000000000000" pitchFamily="2" charset="2"/>
              </a:rPr>
              <a:t>Interaction of </a:t>
            </a:r>
            <a:r>
              <a:rPr lang="en-US" altLang="ja-JP" sz="2800" dirty="0" smtClean="0">
                <a:solidFill>
                  <a:prstClr val="white">
                    <a:lumMod val="75000"/>
                  </a:prstClr>
                </a:solidFill>
              </a:rPr>
              <a:t>LUMO-6s decreases</a:t>
            </a:r>
            <a:r>
              <a:rPr lang="ja-JP" altLang="en-US" sz="2800" dirty="0" smtClean="0">
                <a:solidFill>
                  <a:prstClr val="white">
                    <a:lumMod val="75000"/>
                  </a:prstClr>
                </a:solidFill>
                <a:sym typeface="Wingdings" panose="05000000000000000000" pitchFamily="2" charset="2"/>
              </a:rPr>
              <a:t></a:t>
            </a:r>
            <a:r>
              <a:rPr lang="en-US" altLang="ja-JP" sz="2800" dirty="0" smtClean="0">
                <a:solidFill>
                  <a:prstClr val="white">
                    <a:lumMod val="75000"/>
                  </a:prstClr>
                </a:solidFill>
                <a:sym typeface="Wingdings" panose="05000000000000000000" pitchFamily="2" charset="2"/>
              </a:rPr>
              <a:t>Polarization </a:t>
            </a:r>
            <a:r>
              <a:rPr lang="ja-JP" altLang="en-US" sz="2800" dirty="0" smtClean="0">
                <a:solidFill>
                  <a:prstClr val="white">
                    <a:lumMod val="75000"/>
                  </a:prstClr>
                </a:solidFill>
                <a:sym typeface="Wingdings" panose="05000000000000000000" pitchFamily="2" charset="2"/>
              </a:rPr>
              <a:t>↓</a:t>
            </a:r>
            <a:endParaRPr lang="en-US" altLang="ja-JP" sz="2800" dirty="0">
              <a:solidFill>
                <a:prstClr val="white">
                  <a:lumMod val="75000"/>
                </a:prstClr>
              </a:solidFill>
            </a:endParaRPr>
          </a:p>
        </p:txBody>
      </p:sp>
      <p:sp>
        <p:nvSpPr>
          <p:cNvPr id="59" name="正方形/長方形 58"/>
          <p:cNvSpPr/>
          <p:nvPr/>
        </p:nvSpPr>
        <p:spPr>
          <a:xfrm>
            <a:off x="5217158" y="1019938"/>
            <a:ext cx="3459298" cy="4117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0" name="Rectangle 2"/>
          <p:cNvSpPr txBox="1">
            <a:spLocks noChangeArrowheads="1"/>
          </p:cNvSpPr>
          <p:nvPr/>
        </p:nvSpPr>
        <p:spPr>
          <a:xfrm>
            <a:off x="0" y="-27384"/>
            <a:ext cx="9144000" cy="922338"/>
          </a:xfrm>
          <a:prstGeom prst="rect">
            <a:avLst/>
          </a:prstGeom>
          <a:solidFill>
            <a:srgbClr val="005BD3"/>
          </a:solidFill>
        </p:spPr>
        <p:txBody>
          <a:bodyPr vert="horz" lIns="91440" tIns="45720" rIns="91440" bIns="45720" rtlCol="0" anchor="ctr">
            <a:normAutofit fontScale="8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ysClr val="window" lastClr="FFFFFF"/>
                </a:solidFill>
                <a:effectLst/>
                <a:uLnTx/>
                <a:uFillTx/>
                <a:latin typeface="Calibri"/>
                <a:ea typeface="ＭＳ Ｐゴシック"/>
                <a:cs typeface="+mj-cs"/>
              </a:rPr>
              <a:t>Why relativity decreases polarizability of Hg</a:t>
            </a:r>
            <a:endParaRPr kumimoji="1" lang="ja-JP" altLang="en-US" sz="4400" b="0" i="0" u="none" strike="noStrike" kern="1200" cap="none" spc="0" normalizeH="0" baseline="0" noProof="0" dirty="0" smtClean="0">
              <a:ln>
                <a:noFill/>
              </a:ln>
              <a:solidFill>
                <a:sysClr val="window" lastClr="FFFFFF"/>
              </a:solidFill>
              <a:effectLst/>
              <a:uLnTx/>
              <a:uFillTx/>
              <a:latin typeface="Calibri"/>
              <a:ea typeface="ＭＳ Ｐゴシック"/>
              <a:cs typeface="+mj-cs"/>
            </a:endParaRPr>
          </a:p>
        </p:txBody>
      </p:sp>
      <p:sp>
        <p:nvSpPr>
          <p:cNvPr id="62" name="テキスト ボックス 61"/>
          <p:cNvSpPr txBox="1"/>
          <p:nvPr/>
        </p:nvSpPr>
        <p:spPr>
          <a:xfrm>
            <a:off x="-27756" y="2060848"/>
            <a:ext cx="1218090" cy="646331"/>
          </a:xfrm>
          <a:prstGeom prst="rect">
            <a:avLst/>
          </a:prstGeom>
          <a:solidFill>
            <a:schemeClr val="bg1"/>
          </a:solidFill>
        </p:spPr>
        <p:txBody>
          <a:bodyPr wrap="none" rtlCol="0">
            <a:spAutoFit/>
          </a:bodyPr>
          <a:lstStyle/>
          <a:p>
            <a:r>
              <a:rPr kumimoji="1" lang="en-US" altLang="ja-JP" dirty="0" smtClean="0"/>
              <a:t>Mr. Kikuchi</a:t>
            </a:r>
          </a:p>
          <a:p>
            <a:r>
              <a:rPr lang="en-US" altLang="ja-JP" dirty="0" smtClean="0"/>
              <a:t>(B4, 2016)</a:t>
            </a:r>
            <a:endParaRPr kumimoji="1" lang="ja-JP" altLang="en-US" dirty="0"/>
          </a:p>
        </p:txBody>
      </p:sp>
    </p:spTree>
    <p:extLst>
      <p:ext uri="{BB962C8B-B14F-4D97-AF65-F5344CB8AC3E}">
        <p14:creationId xmlns:p14="http://schemas.microsoft.com/office/powerpoint/2010/main" val="2218087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8529" y="0"/>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kumimoji="1" lang="en-US" altLang="ja-JP" sz="4400" dirty="0" smtClean="0"/>
              <a:t>Outline</a:t>
            </a:r>
            <a:endParaRPr kumimoji="1" lang="ja-JP" altLang="en-US" sz="4400" dirty="0"/>
          </a:p>
        </p:txBody>
      </p:sp>
      <p:sp>
        <p:nvSpPr>
          <p:cNvPr id="4" name="Text Box 66"/>
          <p:cNvSpPr txBox="1">
            <a:spLocks noChangeArrowheads="1"/>
          </p:cNvSpPr>
          <p:nvPr/>
        </p:nvSpPr>
        <p:spPr bwMode="auto">
          <a:xfrm>
            <a:off x="144017" y="764704"/>
            <a:ext cx="8892480" cy="6032421"/>
          </a:xfrm>
          <a:prstGeom prst="rect">
            <a:avLst/>
          </a:prstGeom>
          <a:noFill/>
          <a:ln w="9525">
            <a:noFill/>
            <a:miter lim="800000"/>
            <a:headEnd/>
            <a:tailEnd/>
          </a:ln>
        </p:spPr>
        <p:txBody>
          <a:bodyPr wrap="square">
            <a:spAutoFit/>
          </a:bodyPr>
          <a:lstStyle/>
          <a:p>
            <a:pPr marL="342900" indent="-342900"/>
            <a:r>
              <a:rPr lang="en-US" altLang="ja-JP" sz="2800" dirty="0" smtClean="0">
                <a:solidFill>
                  <a:schemeClr val="accent2">
                    <a:lumMod val="60000"/>
                    <a:lumOff val="40000"/>
                  </a:schemeClr>
                </a:solidFill>
              </a:rPr>
              <a:t>Fundamental</a:t>
            </a:r>
            <a:endParaRPr lang="en-US" altLang="ja-JP" sz="3600" dirty="0" smtClean="0">
              <a:solidFill>
                <a:schemeClr val="accent2">
                  <a:lumMod val="60000"/>
                  <a:lumOff val="40000"/>
                </a:schemeClr>
              </a:solidFill>
            </a:endParaRPr>
          </a:p>
          <a:p>
            <a:pPr marL="342900" indent="-342900"/>
            <a:r>
              <a:rPr lang="en-US" altLang="ja-JP" sz="3600" dirty="0" smtClean="0">
                <a:solidFill>
                  <a:schemeClr val="tx1">
                    <a:lumMod val="60000"/>
                    <a:lumOff val="40000"/>
                  </a:schemeClr>
                </a:solidFill>
              </a:rPr>
              <a:t>Theoretical approaches </a:t>
            </a:r>
          </a:p>
          <a:p>
            <a:pPr marL="342900" indent="-342900"/>
            <a:r>
              <a:rPr lang="en-US" altLang="ja-JP" sz="3600" dirty="0" smtClean="0">
                <a:solidFill>
                  <a:schemeClr val="tx1">
                    <a:lumMod val="60000"/>
                    <a:lumOff val="40000"/>
                  </a:schemeClr>
                </a:solidFill>
              </a:rPr>
              <a:t>of relativistic quantum chemistry</a:t>
            </a:r>
          </a:p>
          <a:p>
            <a:pPr marL="342900" indent="-342900"/>
            <a:endParaRPr lang="en-US" altLang="ja-JP" dirty="0" smtClean="0">
              <a:solidFill>
                <a:schemeClr val="tx2">
                  <a:lumMod val="50000"/>
                </a:schemeClr>
              </a:solidFill>
            </a:endParaRPr>
          </a:p>
          <a:p>
            <a:pPr marL="342900" lvl="0" indent="-342900"/>
            <a:r>
              <a:rPr lang="en-US" altLang="ja-JP" sz="2800" dirty="0" smtClean="0">
                <a:solidFill>
                  <a:schemeClr val="bg1">
                    <a:lumMod val="85000"/>
                  </a:schemeClr>
                </a:solidFill>
              </a:rPr>
              <a:t>Review</a:t>
            </a:r>
            <a:endParaRPr lang="en-US" altLang="ja-JP" sz="3600" dirty="0" smtClean="0">
              <a:solidFill>
                <a:schemeClr val="bg1">
                  <a:lumMod val="85000"/>
                </a:schemeClr>
              </a:solidFill>
            </a:endParaRPr>
          </a:p>
          <a:p>
            <a:pPr marL="342900" indent="-342900"/>
            <a:r>
              <a:rPr lang="en-US" altLang="ja-JP" sz="3600" dirty="0" smtClean="0">
                <a:solidFill>
                  <a:schemeClr val="bg1">
                    <a:lumMod val="85000"/>
                  </a:schemeClr>
                </a:solidFill>
              </a:rPr>
              <a:t>Relativistic effects in chemistry</a:t>
            </a:r>
          </a:p>
          <a:p>
            <a:pPr marL="342900" lvl="0" indent="-342900"/>
            <a:endParaRPr lang="en-US" altLang="ja-JP" sz="2000" dirty="0" smtClean="0">
              <a:solidFill>
                <a:schemeClr val="bg1">
                  <a:lumMod val="85000"/>
                </a:schemeClr>
              </a:solidFill>
            </a:endParaRPr>
          </a:p>
          <a:p>
            <a:pPr marL="342900" lvl="0" indent="-342900"/>
            <a:r>
              <a:rPr lang="en-US" altLang="ja-JP" sz="2800" dirty="0" smtClean="0">
                <a:solidFill>
                  <a:schemeClr val="bg1">
                    <a:lumMod val="85000"/>
                  </a:schemeClr>
                </a:solidFill>
              </a:rPr>
              <a:t>Application 1</a:t>
            </a:r>
          </a:p>
          <a:p>
            <a:pPr marL="342900" indent="-342900"/>
            <a:r>
              <a:rPr lang="en-US" altLang="ja-JP" sz="3600" dirty="0" smtClean="0">
                <a:solidFill>
                  <a:schemeClr val="bg1">
                    <a:lumMod val="85000"/>
                  </a:schemeClr>
                </a:solidFill>
              </a:rPr>
              <a:t>Electron EDM (Fundamental Physics)</a:t>
            </a:r>
          </a:p>
          <a:p>
            <a:pPr marL="342900" lvl="0" indent="-342900"/>
            <a:endParaRPr lang="en-US" altLang="ja-JP" sz="2000" dirty="0">
              <a:solidFill>
                <a:schemeClr val="bg1">
                  <a:lumMod val="85000"/>
                </a:schemeClr>
              </a:solidFill>
            </a:endParaRPr>
          </a:p>
          <a:p>
            <a:pPr marL="342900" lvl="0" indent="-342900"/>
            <a:r>
              <a:rPr lang="en-US" altLang="ja-JP" sz="2800" dirty="0" smtClean="0">
                <a:solidFill>
                  <a:schemeClr val="bg1">
                    <a:lumMod val="85000"/>
                  </a:schemeClr>
                </a:solidFill>
              </a:rPr>
              <a:t>Application 2</a:t>
            </a:r>
            <a:endParaRPr lang="en-US" altLang="ja-JP" sz="3600" dirty="0" smtClean="0">
              <a:solidFill>
                <a:schemeClr val="bg1">
                  <a:lumMod val="85000"/>
                </a:schemeClr>
              </a:solidFill>
            </a:endParaRPr>
          </a:p>
          <a:p>
            <a:pPr marL="342900" indent="-342900"/>
            <a:r>
              <a:rPr lang="en-US" altLang="ja-JP" sz="3600" dirty="0" smtClean="0">
                <a:solidFill>
                  <a:schemeClr val="bg1">
                    <a:lumMod val="85000"/>
                  </a:schemeClr>
                </a:solidFill>
              </a:rPr>
              <a:t>Nuclear volume effects </a:t>
            </a:r>
          </a:p>
          <a:p>
            <a:pPr marL="342900" indent="-342900"/>
            <a:r>
              <a:rPr lang="en-US" altLang="ja-JP" sz="3600" dirty="0" smtClean="0">
                <a:solidFill>
                  <a:schemeClr val="bg1">
                    <a:lumMod val="85000"/>
                  </a:schemeClr>
                </a:solidFill>
              </a:rPr>
              <a:t>in isotope fractionation (Geochemistry)</a:t>
            </a:r>
            <a:endParaRPr lang="en-US" altLang="ja-JP" sz="3600" dirty="0">
              <a:solidFill>
                <a:schemeClr val="bg1">
                  <a:lumMod val="85000"/>
                </a:schemeClr>
              </a:solidFill>
            </a:endParaRPr>
          </a:p>
        </p:txBody>
      </p:sp>
    </p:spTree>
    <p:extLst>
      <p:ext uri="{BB962C8B-B14F-4D97-AF65-F5344CB8AC3E}">
        <p14:creationId xmlns:p14="http://schemas.microsoft.com/office/powerpoint/2010/main" val="94261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正方形/長方形 98"/>
          <p:cNvSpPr/>
          <p:nvPr/>
        </p:nvSpPr>
        <p:spPr>
          <a:xfrm>
            <a:off x="7030415" y="1332093"/>
            <a:ext cx="709937" cy="3721580"/>
          </a:xfrm>
          <a:prstGeom prst="rect">
            <a:avLst/>
          </a:prstGeom>
          <a:solidFill>
            <a:srgbClr val="FFE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8" name="正方形/長方形 97"/>
          <p:cNvSpPr/>
          <p:nvPr/>
        </p:nvSpPr>
        <p:spPr>
          <a:xfrm>
            <a:off x="5734271" y="1332093"/>
            <a:ext cx="709937" cy="37215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7" name="正方形/長方形 96"/>
          <p:cNvSpPr/>
          <p:nvPr/>
        </p:nvSpPr>
        <p:spPr>
          <a:xfrm>
            <a:off x="3835979" y="1336792"/>
            <a:ext cx="709937" cy="3721580"/>
          </a:xfrm>
          <a:prstGeom prst="rect">
            <a:avLst/>
          </a:prstGeom>
          <a:solidFill>
            <a:srgbClr val="FFE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正方形/長方形 24"/>
          <p:cNvSpPr/>
          <p:nvPr/>
        </p:nvSpPr>
        <p:spPr>
          <a:xfrm>
            <a:off x="2722637" y="1327991"/>
            <a:ext cx="709937" cy="37215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テキスト ボックス 8"/>
          <p:cNvSpPr txBox="1"/>
          <p:nvPr/>
        </p:nvSpPr>
        <p:spPr>
          <a:xfrm>
            <a:off x="5509028" y="884146"/>
            <a:ext cx="666986" cy="523220"/>
          </a:xfrm>
          <a:prstGeom prst="rect">
            <a:avLst/>
          </a:prstGeom>
          <a:noFill/>
        </p:spPr>
        <p:txBody>
          <a:bodyPr wrap="square" rtlCol="0">
            <a:spAutoFit/>
          </a:bodyPr>
          <a:lstStyle/>
          <a:p>
            <a:r>
              <a:rPr lang="en-US" altLang="ja-JP" sz="2800" b="1" dirty="0" smtClean="0">
                <a:solidFill>
                  <a:srgbClr val="FF0066"/>
                </a:solidFill>
              </a:rPr>
              <a:t>H</a:t>
            </a:r>
            <a:r>
              <a:rPr lang="ja-JP" altLang="en-US" sz="2800" b="1" dirty="0" smtClean="0">
                <a:solidFill>
                  <a:srgbClr val="FF0066"/>
                </a:solidFill>
              </a:rPr>
              <a:t>ｇ</a:t>
            </a:r>
            <a:endParaRPr lang="ja-JP" altLang="en-US" sz="2800" b="1" dirty="0">
              <a:solidFill>
                <a:srgbClr val="FF0066"/>
              </a:solidFill>
            </a:endParaRPr>
          </a:p>
        </p:txBody>
      </p:sp>
      <p:sp>
        <p:nvSpPr>
          <p:cNvPr id="10" name="テキスト ボックス 9"/>
          <p:cNvSpPr txBox="1"/>
          <p:nvPr/>
        </p:nvSpPr>
        <p:spPr>
          <a:xfrm>
            <a:off x="3283543" y="903127"/>
            <a:ext cx="586594" cy="523220"/>
          </a:xfrm>
          <a:prstGeom prst="rect">
            <a:avLst/>
          </a:prstGeom>
          <a:noFill/>
        </p:spPr>
        <p:txBody>
          <a:bodyPr wrap="square" rtlCol="0">
            <a:spAutoFit/>
          </a:bodyPr>
          <a:lstStyle/>
          <a:p>
            <a:r>
              <a:rPr lang="en-US" altLang="ja-JP" sz="2800" b="1" dirty="0" err="1" smtClean="0">
                <a:solidFill>
                  <a:prstClr val="black"/>
                </a:solidFill>
              </a:rPr>
              <a:t>X</a:t>
            </a:r>
            <a:r>
              <a:rPr lang="en-US" altLang="ja-JP" sz="2800" b="1" dirty="0" err="1">
                <a:solidFill>
                  <a:prstClr val="black"/>
                </a:solidFill>
              </a:rPr>
              <a:t>e</a:t>
            </a:r>
            <a:endParaRPr lang="ja-JP" altLang="en-US" sz="2800" b="1" dirty="0">
              <a:solidFill>
                <a:prstClr val="black"/>
              </a:solidFill>
            </a:endParaRPr>
          </a:p>
        </p:txBody>
      </p:sp>
      <p:graphicFrame>
        <p:nvGraphicFramePr>
          <p:cNvPr id="45" name="グラフ 44"/>
          <p:cNvGraphicFramePr>
            <a:graphicFrameLocks/>
          </p:cNvGraphicFramePr>
          <p:nvPr>
            <p:extLst/>
          </p:nvPr>
        </p:nvGraphicFramePr>
        <p:xfrm>
          <a:off x="1588656" y="1413450"/>
          <a:ext cx="6727762" cy="3600450"/>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p:cNvSpPr txBox="1"/>
          <p:nvPr/>
        </p:nvSpPr>
        <p:spPr>
          <a:xfrm>
            <a:off x="3703449" y="4772041"/>
            <a:ext cx="974996" cy="400110"/>
          </a:xfrm>
          <a:prstGeom prst="rect">
            <a:avLst/>
          </a:prstGeom>
          <a:noFill/>
        </p:spPr>
        <p:txBody>
          <a:bodyPr wrap="square" rtlCol="0">
            <a:spAutoFit/>
          </a:bodyPr>
          <a:lstStyle/>
          <a:p>
            <a:pPr algn="ctr"/>
            <a:r>
              <a:rPr lang="en-US" altLang="ja-JP" sz="2000" b="1" dirty="0" smtClean="0">
                <a:solidFill>
                  <a:srgbClr val="FF0066"/>
                </a:solidFill>
              </a:rPr>
              <a:t>R</a:t>
            </a:r>
            <a:endParaRPr lang="ja-JP" altLang="en-US" sz="2000" b="1" dirty="0">
              <a:solidFill>
                <a:srgbClr val="FF0066"/>
              </a:solidFill>
            </a:endParaRPr>
          </a:p>
        </p:txBody>
      </p:sp>
      <p:sp>
        <p:nvSpPr>
          <p:cNvPr id="16" name="テキスト ボックス 15"/>
          <p:cNvSpPr txBox="1"/>
          <p:nvPr/>
        </p:nvSpPr>
        <p:spPr>
          <a:xfrm>
            <a:off x="2456002" y="4766366"/>
            <a:ext cx="1237101" cy="400110"/>
          </a:xfrm>
          <a:prstGeom prst="rect">
            <a:avLst/>
          </a:prstGeom>
          <a:noFill/>
        </p:spPr>
        <p:txBody>
          <a:bodyPr wrap="square" rtlCol="0">
            <a:spAutoFit/>
          </a:bodyPr>
          <a:lstStyle/>
          <a:p>
            <a:pPr algn="ctr"/>
            <a:r>
              <a:rPr lang="en-US" altLang="ja-JP" sz="2000" b="1" dirty="0" smtClean="0">
                <a:solidFill>
                  <a:srgbClr val="5B9BD5"/>
                </a:solidFill>
              </a:rPr>
              <a:t>NR</a:t>
            </a:r>
            <a:endParaRPr lang="ja-JP" altLang="en-US" sz="2000" b="1" dirty="0">
              <a:solidFill>
                <a:srgbClr val="5B9BD5"/>
              </a:solidFill>
            </a:endParaRPr>
          </a:p>
        </p:txBody>
      </p:sp>
      <p:grpSp>
        <p:nvGrpSpPr>
          <p:cNvPr id="6" name="グループ化 5"/>
          <p:cNvGrpSpPr/>
          <p:nvPr/>
        </p:nvGrpSpPr>
        <p:grpSpPr>
          <a:xfrm>
            <a:off x="6082273" y="3532019"/>
            <a:ext cx="1226031" cy="355300"/>
            <a:chOff x="6082273" y="3532019"/>
            <a:chExt cx="1226031" cy="355300"/>
          </a:xfrm>
        </p:grpSpPr>
        <p:sp>
          <p:nvSpPr>
            <p:cNvPr id="17" name="下矢印 16"/>
            <p:cNvSpPr/>
            <p:nvPr/>
          </p:nvSpPr>
          <p:spPr>
            <a:xfrm>
              <a:off x="6335655" y="3597500"/>
              <a:ext cx="540601" cy="247462"/>
            </a:xfrm>
            <a:prstGeom prst="down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9" name="直線コネクタ 18"/>
            <p:cNvCxnSpPr/>
            <p:nvPr/>
          </p:nvCxnSpPr>
          <p:spPr>
            <a:xfrm>
              <a:off x="6082273" y="3532019"/>
              <a:ext cx="1154023" cy="737"/>
            </a:xfrm>
            <a:prstGeom prst="line">
              <a:avLst/>
            </a:prstGeom>
            <a:ln w="25400">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6154281" y="3886582"/>
              <a:ext cx="1154023" cy="737"/>
            </a:xfrm>
            <a:prstGeom prst="line">
              <a:avLst/>
            </a:prstGeom>
            <a:ln w="25400">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sp>
        <p:nvSpPr>
          <p:cNvPr id="23" name="正方形/長方形 22"/>
          <p:cNvSpPr/>
          <p:nvPr/>
        </p:nvSpPr>
        <p:spPr>
          <a:xfrm>
            <a:off x="2808121" y="1829566"/>
            <a:ext cx="538060" cy="6085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prstClr val="white"/>
              </a:solidFill>
            </a:endParaRPr>
          </a:p>
        </p:txBody>
      </p:sp>
      <p:sp>
        <p:nvSpPr>
          <p:cNvPr id="27" name="正方形/長方形 26"/>
          <p:cNvSpPr/>
          <p:nvPr/>
        </p:nvSpPr>
        <p:spPr>
          <a:xfrm>
            <a:off x="3914245" y="1862510"/>
            <a:ext cx="538060" cy="6085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prstClr val="white"/>
              </a:solidFill>
            </a:endParaRPr>
          </a:p>
        </p:txBody>
      </p:sp>
      <p:sp>
        <p:nvSpPr>
          <p:cNvPr id="28" name="正方形/長方形 27"/>
          <p:cNvSpPr/>
          <p:nvPr/>
        </p:nvSpPr>
        <p:spPr>
          <a:xfrm>
            <a:off x="5834140" y="3484219"/>
            <a:ext cx="538060" cy="6085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prstClr val="white"/>
              </a:solidFill>
            </a:endParaRPr>
          </a:p>
        </p:txBody>
      </p:sp>
      <p:sp>
        <p:nvSpPr>
          <p:cNvPr id="29" name="正方形/長方形 28"/>
          <p:cNvSpPr/>
          <p:nvPr/>
        </p:nvSpPr>
        <p:spPr>
          <a:xfrm>
            <a:off x="7130284" y="3848040"/>
            <a:ext cx="538060" cy="6085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prstClr val="white"/>
              </a:solidFill>
            </a:endParaRPr>
          </a:p>
        </p:txBody>
      </p:sp>
      <p:sp>
        <p:nvSpPr>
          <p:cNvPr id="31" name="正方形/長方形 30"/>
          <p:cNvSpPr/>
          <p:nvPr/>
        </p:nvSpPr>
        <p:spPr>
          <a:xfrm>
            <a:off x="3928775" y="4720970"/>
            <a:ext cx="538060" cy="608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正方形/長方形 31"/>
          <p:cNvSpPr/>
          <p:nvPr/>
        </p:nvSpPr>
        <p:spPr>
          <a:xfrm>
            <a:off x="5834140" y="1982555"/>
            <a:ext cx="538060" cy="608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正方形/長方形 32"/>
          <p:cNvSpPr/>
          <p:nvPr/>
        </p:nvSpPr>
        <p:spPr>
          <a:xfrm>
            <a:off x="7130284" y="2014502"/>
            <a:ext cx="538060" cy="608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テキスト ボックス 33"/>
          <p:cNvSpPr txBox="1"/>
          <p:nvPr/>
        </p:nvSpPr>
        <p:spPr>
          <a:xfrm>
            <a:off x="3244340" y="4207429"/>
            <a:ext cx="614829" cy="400110"/>
          </a:xfrm>
          <a:prstGeom prst="rect">
            <a:avLst/>
          </a:prstGeom>
          <a:noFill/>
        </p:spPr>
        <p:txBody>
          <a:bodyPr wrap="square" rtlCol="0">
            <a:spAutoFit/>
          </a:bodyPr>
          <a:lstStyle/>
          <a:p>
            <a:r>
              <a:rPr lang="en-US" altLang="ja-JP" sz="2000" b="1" dirty="0" smtClean="0">
                <a:solidFill>
                  <a:prstClr val="black"/>
                </a:solidFill>
              </a:rPr>
              <a:t>5p</a:t>
            </a:r>
            <a:endParaRPr lang="ja-JP" altLang="en-US" sz="2000" b="1" dirty="0">
              <a:solidFill>
                <a:prstClr val="black"/>
              </a:solidFill>
            </a:endParaRPr>
          </a:p>
        </p:txBody>
      </p:sp>
      <p:sp>
        <p:nvSpPr>
          <p:cNvPr id="35" name="テキスト ボックス 34"/>
          <p:cNvSpPr txBox="1"/>
          <p:nvPr/>
        </p:nvSpPr>
        <p:spPr>
          <a:xfrm>
            <a:off x="3267097" y="1527836"/>
            <a:ext cx="614829" cy="400110"/>
          </a:xfrm>
          <a:prstGeom prst="rect">
            <a:avLst/>
          </a:prstGeom>
          <a:noFill/>
        </p:spPr>
        <p:txBody>
          <a:bodyPr wrap="square" rtlCol="0">
            <a:spAutoFit/>
          </a:bodyPr>
          <a:lstStyle/>
          <a:p>
            <a:r>
              <a:rPr lang="en-US" altLang="ja-JP" sz="2000" b="1" dirty="0" smtClean="0">
                <a:solidFill>
                  <a:prstClr val="black"/>
                </a:solidFill>
              </a:rPr>
              <a:t>6s</a:t>
            </a:r>
            <a:endParaRPr lang="ja-JP" altLang="en-US" sz="2000" b="1" dirty="0">
              <a:solidFill>
                <a:prstClr val="black"/>
              </a:solidFill>
            </a:endParaRPr>
          </a:p>
        </p:txBody>
      </p:sp>
      <p:sp>
        <p:nvSpPr>
          <p:cNvPr id="37" name="テキスト ボックス 36"/>
          <p:cNvSpPr txBox="1"/>
          <p:nvPr/>
        </p:nvSpPr>
        <p:spPr>
          <a:xfrm>
            <a:off x="6333435" y="1688812"/>
            <a:ext cx="614829" cy="400110"/>
          </a:xfrm>
          <a:prstGeom prst="rect">
            <a:avLst/>
          </a:prstGeom>
          <a:noFill/>
        </p:spPr>
        <p:txBody>
          <a:bodyPr wrap="square" rtlCol="0">
            <a:spAutoFit/>
          </a:bodyPr>
          <a:lstStyle/>
          <a:p>
            <a:r>
              <a:rPr lang="en-US" altLang="ja-JP" sz="2000" b="1" dirty="0" smtClean="0">
                <a:solidFill>
                  <a:prstClr val="black"/>
                </a:solidFill>
              </a:rPr>
              <a:t>6p</a:t>
            </a:r>
            <a:endParaRPr lang="ja-JP" altLang="en-US" sz="2000" b="1" dirty="0">
              <a:solidFill>
                <a:prstClr val="black"/>
              </a:solidFill>
            </a:endParaRPr>
          </a:p>
        </p:txBody>
      </p:sp>
      <p:sp>
        <p:nvSpPr>
          <p:cNvPr id="4" name="テキスト ボックス 3"/>
          <p:cNvSpPr txBox="1"/>
          <p:nvPr/>
        </p:nvSpPr>
        <p:spPr>
          <a:xfrm>
            <a:off x="1059890" y="4613790"/>
            <a:ext cx="830655" cy="400110"/>
          </a:xfrm>
          <a:prstGeom prst="rect">
            <a:avLst/>
          </a:prstGeom>
          <a:noFill/>
        </p:spPr>
        <p:txBody>
          <a:bodyPr wrap="square" rtlCol="0">
            <a:spAutoFit/>
          </a:bodyPr>
          <a:lstStyle/>
          <a:p>
            <a:r>
              <a:rPr lang="en-US" altLang="ja-JP" sz="2000" dirty="0" smtClean="0">
                <a:solidFill>
                  <a:prstClr val="black"/>
                </a:solidFill>
              </a:rPr>
              <a:t>(</a:t>
            </a:r>
            <a:r>
              <a:rPr lang="en-US" altLang="ja-JP" sz="2000" dirty="0" err="1" smtClean="0">
                <a:solidFill>
                  <a:prstClr val="black"/>
                </a:solidFill>
              </a:rPr>
              <a:t>a.u</a:t>
            </a:r>
            <a:r>
              <a:rPr lang="en-US" altLang="ja-JP" sz="2000" dirty="0" smtClean="0">
                <a:solidFill>
                  <a:prstClr val="black"/>
                </a:solidFill>
              </a:rPr>
              <a:t>.)</a:t>
            </a:r>
            <a:endParaRPr lang="ja-JP" altLang="en-US" sz="2000" dirty="0">
              <a:solidFill>
                <a:prstClr val="black"/>
              </a:solidFill>
            </a:endParaRPr>
          </a:p>
        </p:txBody>
      </p:sp>
      <p:sp>
        <p:nvSpPr>
          <p:cNvPr id="46" name="正方形/長方形 45"/>
          <p:cNvSpPr/>
          <p:nvPr/>
        </p:nvSpPr>
        <p:spPr>
          <a:xfrm>
            <a:off x="7130284" y="1989917"/>
            <a:ext cx="538060" cy="608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9" name="テキスト ボックス 48"/>
          <p:cNvSpPr txBox="1"/>
          <p:nvPr/>
        </p:nvSpPr>
        <p:spPr>
          <a:xfrm>
            <a:off x="7575423" y="3647447"/>
            <a:ext cx="813001" cy="400110"/>
          </a:xfrm>
          <a:prstGeom prst="rect">
            <a:avLst/>
          </a:prstGeom>
          <a:noFill/>
        </p:spPr>
        <p:txBody>
          <a:bodyPr wrap="square" rtlCol="0">
            <a:spAutoFit/>
          </a:bodyPr>
          <a:lstStyle/>
          <a:p>
            <a:r>
              <a:rPr lang="en-US" altLang="ja-JP" sz="2000" b="1" dirty="0" smtClean="0">
                <a:solidFill>
                  <a:prstClr val="black"/>
                </a:solidFill>
              </a:rPr>
              <a:t>6s</a:t>
            </a:r>
            <a:r>
              <a:rPr lang="en-US" altLang="ja-JP" sz="2000" b="1" baseline="-25000" dirty="0" smtClean="0">
                <a:solidFill>
                  <a:prstClr val="black"/>
                </a:solidFill>
              </a:rPr>
              <a:t>1/2</a:t>
            </a:r>
            <a:endParaRPr lang="ja-JP" altLang="en-US" sz="2000" b="1" baseline="-25000" dirty="0">
              <a:solidFill>
                <a:prstClr val="black"/>
              </a:solidFill>
            </a:endParaRPr>
          </a:p>
        </p:txBody>
      </p:sp>
      <p:sp>
        <p:nvSpPr>
          <p:cNvPr id="53" name="テキスト ボックス 52"/>
          <p:cNvSpPr txBox="1"/>
          <p:nvPr/>
        </p:nvSpPr>
        <p:spPr>
          <a:xfrm>
            <a:off x="7524520" y="1442716"/>
            <a:ext cx="1151936" cy="400110"/>
          </a:xfrm>
          <a:prstGeom prst="rect">
            <a:avLst/>
          </a:prstGeom>
          <a:noFill/>
        </p:spPr>
        <p:txBody>
          <a:bodyPr wrap="square" rtlCol="0">
            <a:spAutoFit/>
          </a:bodyPr>
          <a:lstStyle/>
          <a:p>
            <a:r>
              <a:rPr lang="en-US" altLang="ja-JP" sz="2000" b="1" dirty="0" smtClean="0">
                <a:solidFill>
                  <a:prstClr val="black"/>
                </a:solidFill>
              </a:rPr>
              <a:t>6p</a:t>
            </a:r>
            <a:r>
              <a:rPr lang="en-US" altLang="ja-JP" sz="2000" b="1" baseline="-25000" dirty="0" smtClean="0">
                <a:solidFill>
                  <a:prstClr val="black"/>
                </a:solidFill>
              </a:rPr>
              <a:t>3/2</a:t>
            </a:r>
            <a:endParaRPr lang="ja-JP" altLang="en-US" sz="2000" b="1" baseline="-25000" dirty="0">
              <a:solidFill>
                <a:prstClr val="black"/>
              </a:solidFill>
            </a:endParaRPr>
          </a:p>
        </p:txBody>
      </p:sp>
      <p:sp>
        <p:nvSpPr>
          <p:cNvPr id="54" name="テキスト ボックス 53"/>
          <p:cNvSpPr txBox="1"/>
          <p:nvPr/>
        </p:nvSpPr>
        <p:spPr>
          <a:xfrm>
            <a:off x="7527852" y="1736615"/>
            <a:ext cx="1148604" cy="400110"/>
          </a:xfrm>
          <a:prstGeom prst="rect">
            <a:avLst/>
          </a:prstGeom>
          <a:noFill/>
        </p:spPr>
        <p:txBody>
          <a:bodyPr wrap="square" rtlCol="0">
            <a:spAutoFit/>
          </a:bodyPr>
          <a:lstStyle/>
          <a:p>
            <a:r>
              <a:rPr lang="en-US" altLang="ja-JP" sz="2000" b="1" dirty="0" smtClean="0">
                <a:solidFill>
                  <a:prstClr val="black"/>
                </a:solidFill>
              </a:rPr>
              <a:t>6p</a:t>
            </a:r>
            <a:r>
              <a:rPr lang="en-US" altLang="ja-JP" sz="2000" b="1" baseline="-25000" dirty="0" smtClean="0">
                <a:solidFill>
                  <a:prstClr val="black"/>
                </a:solidFill>
              </a:rPr>
              <a:t>1/2</a:t>
            </a:r>
            <a:endParaRPr lang="ja-JP" altLang="en-US" sz="2000" b="1" baseline="-25000" dirty="0">
              <a:solidFill>
                <a:prstClr val="black"/>
              </a:solidFill>
            </a:endParaRPr>
          </a:p>
        </p:txBody>
      </p:sp>
      <p:sp>
        <p:nvSpPr>
          <p:cNvPr id="55" name="テキスト ボックス 54"/>
          <p:cNvSpPr txBox="1"/>
          <p:nvPr/>
        </p:nvSpPr>
        <p:spPr>
          <a:xfrm>
            <a:off x="4334493" y="1589807"/>
            <a:ext cx="783696" cy="400110"/>
          </a:xfrm>
          <a:prstGeom prst="rect">
            <a:avLst/>
          </a:prstGeom>
          <a:noFill/>
        </p:spPr>
        <p:txBody>
          <a:bodyPr wrap="square" rtlCol="0">
            <a:spAutoFit/>
          </a:bodyPr>
          <a:lstStyle/>
          <a:p>
            <a:r>
              <a:rPr lang="en-US" altLang="ja-JP" sz="2000" b="1" dirty="0" smtClean="0">
                <a:solidFill>
                  <a:prstClr val="black"/>
                </a:solidFill>
              </a:rPr>
              <a:t>6s</a:t>
            </a:r>
            <a:r>
              <a:rPr lang="en-US" altLang="ja-JP" sz="2000" b="1" baseline="-25000" dirty="0" smtClean="0">
                <a:solidFill>
                  <a:prstClr val="black"/>
                </a:solidFill>
              </a:rPr>
              <a:t>1/2</a:t>
            </a:r>
            <a:endParaRPr lang="ja-JP" altLang="en-US" sz="2000" b="1" baseline="-25000" dirty="0">
              <a:solidFill>
                <a:prstClr val="black"/>
              </a:solidFill>
            </a:endParaRPr>
          </a:p>
        </p:txBody>
      </p:sp>
      <p:sp>
        <p:nvSpPr>
          <p:cNvPr id="56" name="正方形/長方形 55"/>
          <p:cNvSpPr/>
          <p:nvPr/>
        </p:nvSpPr>
        <p:spPr>
          <a:xfrm>
            <a:off x="3925667" y="4423652"/>
            <a:ext cx="538060" cy="608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テキスト ボックス 50"/>
          <p:cNvSpPr txBox="1"/>
          <p:nvPr/>
        </p:nvSpPr>
        <p:spPr>
          <a:xfrm>
            <a:off x="4374692" y="4440155"/>
            <a:ext cx="879574" cy="400110"/>
          </a:xfrm>
          <a:prstGeom prst="rect">
            <a:avLst/>
          </a:prstGeom>
          <a:noFill/>
        </p:spPr>
        <p:txBody>
          <a:bodyPr wrap="square" rtlCol="0">
            <a:spAutoFit/>
          </a:bodyPr>
          <a:lstStyle/>
          <a:p>
            <a:r>
              <a:rPr lang="en-US" altLang="ja-JP" sz="2000" b="1" dirty="0" smtClean="0">
                <a:solidFill>
                  <a:prstClr val="black"/>
                </a:solidFill>
              </a:rPr>
              <a:t>5p</a:t>
            </a:r>
            <a:r>
              <a:rPr lang="en-US" altLang="ja-JP" sz="2000" b="1" baseline="-25000" dirty="0" smtClean="0">
                <a:solidFill>
                  <a:prstClr val="black"/>
                </a:solidFill>
              </a:rPr>
              <a:t>1/2</a:t>
            </a:r>
            <a:endParaRPr lang="ja-JP" altLang="en-US" sz="2000" b="1" baseline="-25000" dirty="0">
              <a:solidFill>
                <a:prstClr val="black"/>
              </a:solidFill>
            </a:endParaRPr>
          </a:p>
        </p:txBody>
      </p:sp>
      <p:sp>
        <p:nvSpPr>
          <p:cNvPr id="52" name="テキスト ボックス 51"/>
          <p:cNvSpPr txBox="1"/>
          <p:nvPr/>
        </p:nvSpPr>
        <p:spPr>
          <a:xfrm>
            <a:off x="4380228" y="4138874"/>
            <a:ext cx="863451" cy="400110"/>
          </a:xfrm>
          <a:prstGeom prst="rect">
            <a:avLst/>
          </a:prstGeom>
          <a:noFill/>
        </p:spPr>
        <p:txBody>
          <a:bodyPr wrap="square" rtlCol="0">
            <a:spAutoFit/>
          </a:bodyPr>
          <a:lstStyle/>
          <a:p>
            <a:r>
              <a:rPr lang="en-US" altLang="ja-JP" sz="2000" b="1" dirty="0" smtClean="0">
                <a:solidFill>
                  <a:prstClr val="black"/>
                </a:solidFill>
              </a:rPr>
              <a:t>5p</a:t>
            </a:r>
            <a:r>
              <a:rPr lang="en-US" altLang="ja-JP" sz="2000" b="1" baseline="-25000" dirty="0" smtClean="0">
                <a:solidFill>
                  <a:prstClr val="black"/>
                </a:solidFill>
              </a:rPr>
              <a:t>3/2</a:t>
            </a:r>
            <a:endParaRPr lang="ja-JP" altLang="en-US" sz="2000" b="1" baseline="-25000" dirty="0">
              <a:solidFill>
                <a:prstClr val="black"/>
              </a:solidFill>
            </a:endParaRPr>
          </a:p>
        </p:txBody>
      </p:sp>
      <p:sp>
        <p:nvSpPr>
          <p:cNvPr id="107" name="テキスト ボックス 106"/>
          <p:cNvSpPr txBox="1"/>
          <p:nvPr/>
        </p:nvSpPr>
        <p:spPr>
          <a:xfrm>
            <a:off x="6909372" y="4796804"/>
            <a:ext cx="974996" cy="400110"/>
          </a:xfrm>
          <a:prstGeom prst="rect">
            <a:avLst/>
          </a:prstGeom>
          <a:noFill/>
        </p:spPr>
        <p:txBody>
          <a:bodyPr wrap="square" rtlCol="0">
            <a:spAutoFit/>
          </a:bodyPr>
          <a:lstStyle/>
          <a:p>
            <a:pPr algn="ctr"/>
            <a:r>
              <a:rPr lang="en-US" altLang="ja-JP" sz="2000" b="1" dirty="0" smtClean="0">
                <a:solidFill>
                  <a:srgbClr val="FF0066"/>
                </a:solidFill>
              </a:rPr>
              <a:t>R</a:t>
            </a:r>
            <a:endParaRPr lang="ja-JP" altLang="en-US" sz="2000" b="1" dirty="0">
              <a:solidFill>
                <a:srgbClr val="FF0066"/>
              </a:solidFill>
            </a:endParaRPr>
          </a:p>
        </p:txBody>
      </p:sp>
      <p:sp>
        <p:nvSpPr>
          <p:cNvPr id="108" name="テキスト ボックス 107"/>
          <p:cNvSpPr txBox="1"/>
          <p:nvPr/>
        </p:nvSpPr>
        <p:spPr>
          <a:xfrm>
            <a:off x="5495139" y="4804204"/>
            <a:ext cx="1237101" cy="400110"/>
          </a:xfrm>
          <a:prstGeom prst="rect">
            <a:avLst/>
          </a:prstGeom>
          <a:noFill/>
        </p:spPr>
        <p:txBody>
          <a:bodyPr wrap="square" rtlCol="0">
            <a:spAutoFit/>
          </a:bodyPr>
          <a:lstStyle/>
          <a:p>
            <a:pPr algn="ctr"/>
            <a:r>
              <a:rPr lang="en-US" altLang="ja-JP" sz="2000" b="1" dirty="0" smtClean="0">
                <a:solidFill>
                  <a:srgbClr val="5B9BD5"/>
                </a:solidFill>
              </a:rPr>
              <a:t>NR</a:t>
            </a:r>
            <a:endParaRPr lang="ja-JP" altLang="en-US" sz="2000" b="1" dirty="0">
              <a:solidFill>
                <a:srgbClr val="5B9BD5"/>
              </a:solidFill>
            </a:endParaRPr>
          </a:p>
        </p:txBody>
      </p:sp>
      <p:sp>
        <p:nvSpPr>
          <p:cNvPr id="30" name="正方形/長方形 29"/>
          <p:cNvSpPr/>
          <p:nvPr/>
        </p:nvSpPr>
        <p:spPr>
          <a:xfrm>
            <a:off x="2804452" y="4511306"/>
            <a:ext cx="538060" cy="608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テキスト ボックス 49"/>
          <p:cNvSpPr txBox="1"/>
          <p:nvPr/>
        </p:nvSpPr>
        <p:spPr>
          <a:xfrm>
            <a:off x="6333435" y="3254024"/>
            <a:ext cx="614829" cy="400110"/>
          </a:xfrm>
          <a:prstGeom prst="rect">
            <a:avLst/>
          </a:prstGeom>
          <a:noFill/>
        </p:spPr>
        <p:txBody>
          <a:bodyPr wrap="square" rtlCol="0">
            <a:spAutoFit/>
          </a:bodyPr>
          <a:lstStyle/>
          <a:p>
            <a:r>
              <a:rPr lang="en-US" altLang="ja-JP" sz="2000" b="1" dirty="0" smtClean="0">
                <a:solidFill>
                  <a:prstClr val="black"/>
                </a:solidFill>
              </a:rPr>
              <a:t>6s</a:t>
            </a:r>
            <a:endParaRPr lang="ja-JP" altLang="en-US" sz="2000" b="1" dirty="0">
              <a:solidFill>
                <a:prstClr val="black"/>
              </a:solidFill>
            </a:endParaRPr>
          </a:p>
        </p:txBody>
      </p:sp>
      <p:sp>
        <p:nvSpPr>
          <p:cNvPr id="102" name="テキスト ボックス 101"/>
          <p:cNvSpPr txBox="1"/>
          <p:nvPr/>
        </p:nvSpPr>
        <p:spPr>
          <a:xfrm>
            <a:off x="6259700" y="2886817"/>
            <a:ext cx="976596" cy="369332"/>
          </a:xfrm>
          <a:prstGeom prst="rect">
            <a:avLst/>
          </a:prstGeom>
          <a:noFill/>
        </p:spPr>
        <p:txBody>
          <a:bodyPr wrap="square" rtlCol="0">
            <a:spAutoFit/>
          </a:bodyPr>
          <a:lstStyle/>
          <a:p>
            <a:pPr algn="ctr"/>
            <a:r>
              <a:rPr lang="en-US" altLang="ja-JP" b="1" dirty="0" smtClean="0">
                <a:solidFill>
                  <a:prstClr val="black"/>
                </a:solidFill>
              </a:rPr>
              <a:t>HOMO</a:t>
            </a:r>
            <a:endParaRPr lang="ja-JP" altLang="en-US" b="1" dirty="0">
              <a:solidFill>
                <a:prstClr val="black"/>
              </a:solidFill>
            </a:endParaRPr>
          </a:p>
        </p:txBody>
      </p:sp>
      <p:sp>
        <p:nvSpPr>
          <p:cNvPr id="103" name="テキスト ボックス 102"/>
          <p:cNvSpPr txBox="1"/>
          <p:nvPr/>
        </p:nvSpPr>
        <p:spPr>
          <a:xfrm>
            <a:off x="3175935" y="1929446"/>
            <a:ext cx="976596" cy="369332"/>
          </a:xfrm>
          <a:prstGeom prst="rect">
            <a:avLst/>
          </a:prstGeom>
          <a:noFill/>
        </p:spPr>
        <p:txBody>
          <a:bodyPr wrap="square" rtlCol="0">
            <a:spAutoFit/>
          </a:bodyPr>
          <a:lstStyle/>
          <a:p>
            <a:pPr algn="ctr"/>
            <a:r>
              <a:rPr lang="en-US" altLang="ja-JP" b="1" dirty="0" smtClean="0">
                <a:solidFill>
                  <a:prstClr val="black"/>
                </a:solidFill>
              </a:rPr>
              <a:t>LUMO</a:t>
            </a:r>
            <a:endParaRPr lang="ja-JP" altLang="en-US" b="1" dirty="0">
              <a:solidFill>
                <a:prstClr val="black"/>
              </a:solidFill>
            </a:endParaRPr>
          </a:p>
        </p:txBody>
      </p:sp>
      <p:sp>
        <p:nvSpPr>
          <p:cNvPr id="104" name="テキスト ボックス 103"/>
          <p:cNvSpPr txBox="1"/>
          <p:nvPr/>
        </p:nvSpPr>
        <p:spPr>
          <a:xfrm>
            <a:off x="6259700" y="2091678"/>
            <a:ext cx="976596" cy="369332"/>
          </a:xfrm>
          <a:prstGeom prst="rect">
            <a:avLst/>
          </a:prstGeom>
          <a:noFill/>
        </p:spPr>
        <p:txBody>
          <a:bodyPr wrap="square" rtlCol="0">
            <a:spAutoFit/>
          </a:bodyPr>
          <a:lstStyle/>
          <a:p>
            <a:pPr algn="ctr"/>
            <a:r>
              <a:rPr lang="en-US" altLang="ja-JP" b="1" dirty="0" smtClean="0">
                <a:solidFill>
                  <a:prstClr val="black"/>
                </a:solidFill>
              </a:rPr>
              <a:t>LUMO</a:t>
            </a:r>
            <a:endParaRPr lang="ja-JP" altLang="en-US" b="1" dirty="0">
              <a:solidFill>
                <a:prstClr val="black"/>
              </a:solidFill>
            </a:endParaRPr>
          </a:p>
        </p:txBody>
      </p:sp>
      <p:sp>
        <p:nvSpPr>
          <p:cNvPr id="105" name="テキスト ボックス 104"/>
          <p:cNvSpPr txBox="1"/>
          <p:nvPr/>
        </p:nvSpPr>
        <p:spPr>
          <a:xfrm>
            <a:off x="3204805" y="3914416"/>
            <a:ext cx="976596" cy="369332"/>
          </a:xfrm>
          <a:prstGeom prst="rect">
            <a:avLst/>
          </a:prstGeom>
          <a:noFill/>
        </p:spPr>
        <p:txBody>
          <a:bodyPr wrap="square" rtlCol="0">
            <a:spAutoFit/>
          </a:bodyPr>
          <a:lstStyle/>
          <a:p>
            <a:r>
              <a:rPr lang="en-US" altLang="ja-JP" b="1" dirty="0" smtClean="0">
                <a:solidFill>
                  <a:prstClr val="black"/>
                </a:solidFill>
              </a:rPr>
              <a:t>HOMO</a:t>
            </a:r>
            <a:endParaRPr lang="ja-JP" altLang="en-US" b="1" dirty="0">
              <a:solidFill>
                <a:prstClr val="black"/>
              </a:solidFill>
            </a:endParaRPr>
          </a:p>
        </p:txBody>
      </p:sp>
      <p:sp>
        <p:nvSpPr>
          <p:cNvPr id="106" name="テキスト ボックス 105"/>
          <p:cNvSpPr txBox="1"/>
          <p:nvPr/>
        </p:nvSpPr>
        <p:spPr>
          <a:xfrm>
            <a:off x="5754363" y="3980184"/>
            <a:ext cx="2562053" cy="830997"/>
          </a:xfrm>
          <a:prstGeom prst="rect">
            <a:avLst/>
          </a:prstGeom>
          <a:noFill/>
          <a:ln w="34925">
            <a:solidFill>
              <a:srgbClr val="FF0066"/>
            </a:solidFill>
          </a:ln>
        </p:spPr>
        <p:txBody>
          <a:bodyPr wrap="square" rtlCol="0">
            <a:spAutoFit/>
          </a:bodyPr>
          <a:lstStyle/>
          <a:p>
            <a:pPr algn="ctr"/>
            <a:r>
              <a:rPr lang="en-US" altLang="ja-JP" sz="2400" dirty="0" smtClean="0">
                <a:solidFill>
                  <a:srgbClr val="FF0066"/>
                </a:solidFill>
              </a:rPr>
              <a:t>Stabilization of</a:t>
            </a:r>
          </a:p>
          <a:p>
            <a:pPr algn="ctr"/>
            <a:r>
              <a:rPr lang="en-US" altLang="ja-JP" sz="2400" dirty="0" smtClean="0">
                <a:solidFill>
                  <a:srgbClr val="FF0066"/>
                </a:solidFill>
              </a:rPr>
              <a:t> </a:t>
            </a:r>
            <a:r>
              <a:rPr lang="en-US" altLang="ja-JP" sz="2400" i="1" dirty="0" smtClean="0">
                <a:solidFill>
                  <a:srgbClr val="FF0066"/>
                </a:solidFill>
              </a:rPr>
              <a:t>s </a:t>
            </a:r>
            <a:r>
              <a:rPr lang="en-US" altLang="ja-JP" sz="2400" dirty="0" smtClean="0">
                <a:solidFill>
                  <a:srgbClr val="FF0066"/>
                </a:solidFill>
              </a:rPr>
              <a:t>orbital </a:t>
            </a:r>
            <a:endParaRPr lang="ja-JP" altLang="en-US" sz="2400" dirty="0">
              <a:solidFill>
                <a:srgbClr val="FF0066"/>
              </a:solidFill>
            </a:endParaRPr>
          </a:p>
        </p:txBody>
      </p:sp>
      <p:sp>
        <p:nvSpPr>
          <p:cNvPr id="3" name="正方形/長方形 2"/>
          <p:cNvSpPr/>
          <p:nvPr/>
        </p:nvSpPr>
        <p:spPr>
          <a:xfrm>
            <a:off x="2339752" y="908720"/>
            <a:ext cx="2610972" cy="4210321"/>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57" name="直線矢印コネクタ 56"/>
          <p:cNvCxnSpPr/>
          <p:nvPr/>
        </p:nvCxnSpPr>
        <p:spPr>
          <a:xfrm flipV="1">
            <a:off x="2483768" y="1052736"/>
            <a:ext cx="0" cy="40324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Rectangle 2"/>
          <p:cNvSpPr txBox="1">
            <a:spLocks noChangeArrowheads="1"/>
          </p:cNvSpPr>
          <p:nvPr/>
        </p:nvSpPr>
        <p:spPr>
          <a:xfrm>
            <a:off x="0" y="-27384"/>
            <a:ext cx="9144000" cy="922338"/>
          </a:xfrm>
          <a:prstGeom prst="rect">
            <a:avLst/>
          </a:prstGeom>
          <a:solidFill>
            <a:srgbClr val="005BD3"/>
          </a:solidFill>
        </p:spPr>
        <p:txBody>
          <a:bodyPr vert="horz" lIns="91440" tIns="45720" rIns="91440" bIns="45720" rtlCol="0" anchor="ctr">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ysClr val="window" lastClr="FFFFFF"/>
                </a:solidFill>
                <a:effectLst/>
                <a:uLnTx/>
                <a:uFillTx/>
                <a:latin typeface="Calibri"/>
                <a:ea typeface="ＭＳ Ｐゴシック"/>
                <a:cs typeface="+mj-cs"/>
              </a:rPr>
              <a:t>Why relativity decrease polarizability in Hg</a:t>
            </a:r>
            <a:endParaRPr kumimoji="1" lang="ja-JP" altLang="en-US" sz="4400" b="0" i="0" u="none" strike="noStrike" kern="1200" cap="none" spc="0" normalizeH="0" baseline="0" noProof="0" dirty="0" smtClean="0">
              <a:ln>
                <a:noFill/>
              </a:ln>
              <a:solidFill>
                <a:sysClr val="window" lastClr="FFFFFF"/>
              </a:solidFill>
              <a:effectLst/>
              <a:uLnTx/>
              <a:uFillTx/>
              <a:latin typeface="Calibri"/>
              <a:ea typeface="ＭＳ Ｐゴシック"/>
              <a:cs typeface="+mj-cs"/>
            </a:endParaRPr>
          </a:p>
        </p:txBody>
      </p:sp>
      <p:sp>
        <p:nvSpPr>
          <p:cNvPr id="59" name="テキスト ボックス 58"/>
          <p:cNvSpPr txBox="1"/>
          <p:nvPr/>
        </p:nvSpPr>
        <p:spPr>
          <a:xfrm flipV="1">
            <a:off x="1164883" y="1842137"/>
            <a:ext cx="553998" cy="2242004"/>
          </a:xfrm>
          <a:prstGeom prst="rect">
            <a:avLst/>
          </a:prstGeom>
          <a:noFill/>
        </p:spPr>
        <p:txBody>
          <a:bodyPr vert="eaVert" wrap="square" rtlCol="0">
            <a:spAutoFit/>
          </a:bodyPr>
          <a:lstStyle/>
          <a:p>
            <a:r>
              <a:rPr lang="en-US" altLang="ja-JP" sz="2400" dirty="0" smtClean="0">
                <a:solidFill>
                  <a:prstClr val="black"/>
                </a:solidFill>
              </a:rPr>
              <a:t>orbital energy</a:t>
            </a:r>
            <a:endParaRPr lang="ja-JP" altLang="en-US" sz="2400" dirty="0">
              <a:solidFill>
                <a:prstClr val="black"/>
              </a:solidFill>
            </a:endParaRPr>
          </a:p>
        </p:txBody>
      </p:sp>
      <p:sp>
        <p:nvSpPr>
          <p:cNvPr id="60" name="テキスト ボックス 59"/>
          <p:cNvSpPr txBox="1"/>
          <p:nvPr/>
        </p:nvSpPr>
        <p:spPr>
          <a:xfrm>
            <a:off x="0" y="5229770"/>
            <a:ext cx="9135777" cy="1384995"/>
          </a:xfrm>
          <a:prstGeom prst="rect">
            <a:avLst/>
          </a:prstGeom>
          <a:noFill/>
          <a:ln w="38100">
            <a:solidFill>
              <a:srgbClr val="FF0066"/>
            </a:solidFill>
          </a:ln>
        </p:spPr>
        <p:txBody>
          <a:bodyPr wrap="square" rtlCol="0">
            <a:spAutoFit/>
          </a:bodyPr>
          <a:lstStyle/>
          <a:p>
            <a:r>
              <a:rPr lang="en-US" altLang="ja-JP" sz="2800" dirty="0" err="1" smtClean="0">
                <a:solidFill>
                  <a:schemeClr val="bg2">
                    <a:lumMod val="90000"/>
                  </a:schemeClr>
                </a:solidFill>
              </a:rPr>
              <a:t>Xe</a:t>
            </a:r>
            <a:r>
              <a:rPr lang="en-US" altLang="ja-JP" sz="2800" dirty="0" smtClean="0">
                <a:solidFill>
                  <a:schemeClr val="bg2">
                    <a:lumMod val="90000"/>
                  </a:schemeClr>
                </a:solidFill>
              </a:rPr>
              <a:t> :</a:t>
            </a:r>
            <a:r>
              <a:rPr lang="ja-JP" altLang="en-US" sz="2800" dirty="0" smtClean="0">
                <a:solidFill>
                  <a:schemeClr val="bg2">
                    <a:lumMod val="90000"/>
                  </a:schemeClr>
                </a:solidFill>
              </a:rPr>
              <a:t> </a:t>
            </a:r>
            <a:r>
              <a:rPr lang="en-US" altLang="ja-JP" sz="2800" dirty="0" smtClean="0">
                <a:solidFill>
                  <a:schemeClr val="bg2">
                    <a:lumMod val="90000"/>
                  </a:schemeClr>
                </a:solidFill>
              </a:rPr>
              <a:t>HOMO-LUMO gaps are similar between R and NR</a:t>
            </a:r>
            <a:endParaRPr lang="en-US" altLang="ja-JP" sz="600" dirty="0" smtClean="0">
              <a:solidFill>
                <a:schemeClr val="bg2">
                  <a:lumMod val="90000"/>
                </a:schemeClr>
              </a:solidFill>
            </a:endParaRPr>
          </a:p>
          <a:p>
            <a:r>
              <a:rPr lang="en-US" altLang="ja-JP" sz="2800" b="1" dirty="0">
                <a:solidFill>
                  <a:schemeClr val="bg2">
                    <a:lumMod val="10000"/>
                  </a:schemeClr>
                </a:solidFill>
              </a:rPr>
              <a:t>Hg</a:t>
            </a:r>
            <a:r>
              <a:rPr lang="ja-JP" altLang="en-US" sz="2800" b="1" dirty="0">
                <a:solidFill>
                  <a:schemeClr val="bg2">
                    <a:lumMod val="10000"/>
                  </a:schemeClr>
                </a:solidFill>
              </a:rPr>
              <a:t> </a:t>
            </a:r>
            <a:r>
              <a:rPr lang="en-US" altLang="ja-JP" sz="2800" b="1" dirty="0">
                <a:solidFill>
                  <a:schemeClr val="bg2">
                    <a:lumMod val="10000"/>
                  </a:schemeClr>
                </a:solidFill>
              </a:rPr>
              <a:t>:</a:t>
            </a:r>
            <a:r>
              <a:rPr lang="ja-JP" altLang="en-US" sz="2800" b="1" dirty="0">
                <a:solidFill>
                  <a:schemeClr val="bg2">
                    <a:lumMod val="10000"/>
                  </a:schemeClr>
                </a:solidFill>
              </a:rPr>
              <a:t> </a:t>
            </a:r>
            <a:r>
              <a:rPr lang="en-US" altLang="ja-JP" sz="2800" b="1" dirty="0" smtClean="0">
                <a:solidFill>
                  <a:schemeClr val="bg2">
                    <a:lumMod val="10000"/>
                  </a:schemeClr>
                </a:solidFill>
              </a:rPr>
              <a:t>6s HOMO is stabilized by relativity</a:t>
            </a:r>
            <a:endParaRPr lang="en-US" altLang="ja-JP" sz="2800" b="1" dirty="0">
              <a:solidFill>
                <a:schemeClr val="bg2">
                  <a:lumMod val="10000"/>
                </a:schemeClr>
              </a:solidFill>
            </a:endParaRPr>
          </a:p>
          <a:p>
            <a:r>
              <a:rPr lang="ja-JP" altLang="en-US" sz="2800" b="1" dirty="0">
                <a:solidFill>
                  <a:schemeClr val="bg2">
                    <a:lumMod val="10000"/>
                  </a:schemeClr>
                </a:solidFill>
              </a:rPr>
              <a:t>　　　</a:t>
            </a:r>
            <a:r>
              <a:rPr lang="ja-JP" altLang="en-US" sz="2800" b="1" dirty="0" smtClean="0">
                <a:solidFill>
                  <a:schemeClr val="bg2">
                    <a:lumMod val="10000"/>
                  </a:schemeClr>
                </a:solidFill>
                <a:sym typeface="Wingdings" panose="05000000000000000000" pitchFamily="2" charset="2"/>
              </a:rPr>
              <a:t></a:t>
            </a:r>
            <a:r>
              <a:rPr lang="en-US" altLang="ja-JP" sz="2800" b="1" dirty="0" smtClean="0">
                <a:solidFill>
                  <a:schemeClr val="bg2">
                    <a:lumMod val="10000"/>
                  </a:schemeClr>
                </a:solidFill>
                <a:sym typeface="Wingdings" panose="05000000000000000000" pitchFamily="2" charset="2"/>
              </a:rPr>
              <a:t>Interaction of </a:t>
            </a:r>
            <a:r>
              <a:rPr lang="en-US" altLang="ja-JP" sz="2800" b="1" dirty="0" smtClean="0">
                <a:solidFill>
                  <a:schemeClr val="bg2">
                    <a:lumMod val="10000"/>
                  </a:schemeClr>
                </a:solidFill>
              </a:rPr>
              <a:t>LUMO-6s decreases</a:t>
            </a:r>
            <a:r>
              <a:rPr lang="ja-JP" altLang="en-US" sz="2800" b="1" dirty="0" smtClean="0">
                <a:solidFill>
                  <a:schemeClr val="bg2">
                    <a:lumMod val="10000"/>
                  </a:schemeClr>
                </a:solidFill>
                <a:sym typeface="Wingdings" panose="05000000000000000000" pitchFamily="2" charset="2"/>
              </a:rPr>
              <a:t></a:t>
            </a:r>
            <a:r>
              <a:rPr lang="en-US" altLang="ja-JP" sz="2800" b="1" dirty="0" smtClean="0">
                <a:solidFill>
                  <a:schemeClr val="bg2">
                    <a:lumMod val="10000"/>
                  </a:schemeClr>
                </a:solidFill>
                <a:sym typeface="Wingdings" panose="05000000000000000000" pitchFamily="2" charset="2"/>
              </a:rPr>
              <a:t>Polarization </a:t>
            </a:r>
            <a:r>
              <a:rPr lang="ja-JP" altLang="en-US" sz="2800" b="1" dirty="0" smtClean="0">
                <a:solidFill>
                  <a:schemeClr val="bg2">
                    <a:lumMod val="10000"/>
                  </a:schemeClr>
                </a:solidFill>
                <a:sym typeface="Wingdings" panose="05000000000000000000" pitchFamily="2" charset="2"/>
              </a:rPr>
              <a:t>↓</a:t>
            </a:r>
            <a:endParaRPr lang="en-US" altLang="ja-JP" sz="2800" b="1" dirty="0">
              <a:solidFill>
                <a:schemeClr val="bg2">
                  <a:lumMod val="10000"/>
                </a:schemeClr>
              </a:solidFill>
            </a:endParaRPr>
          </a:p>
        </p:txBody>
      </p:sp>
      <p:sp>
        <p:nvSpPr>
          <p:cNvPr id="62" name="テキスト ボックス 61"/>
          <p:cNvSpPr txBox="1"/>
          <p:nvPr/>
        </p:nvSpPr>
        <p:spPr>
          <a:xfrm>
            <a:off x="-27756" y="2060848"/>
            <a:ext cx="1218090" cy="646331"/>
          </a:xfrm>
          <a:prstGeom prst="rect">
            <a:avLst/>
          </a:prstGeom>
          <a:solidFill>
            <a:schemeClr val="bg1"/>
          </a:solidFill>
        </p:spPr>
        <p:txBody>
          <a:bodyPr wrap="none" rtlCol="0">
            <a:spAutoFit/>
          </a:bodyPr>
          <a:lstStyle/>
          <a:p>
            <a:r>
              <a:rPr kumimoji="1" lang="en-US" altLang="ja-JP" dirty="0" smtClean="0"/>
              <a:t>Mr. Kikuchi</a:t>
            </a:r>
          </a:p>
          <a:p>
            <a:r>
              <a:rPr lang="en-US" altLang="ja-JP" dirty="0" smtClean="0"/>
              <a:t>(B4, 2016)</a:t>
            </a:r>
            <a:endParaRPr kumimoji="1" lang="ja-JP" altLang="en-US" dirty="0"/>
          </a:p>
        </p:txBody>
      </p:sp>
    </p:spTree>
    <p:extLst>
      <p:ext uri="{BB962C8B-B14F-4D97-AF65-F5344CB8AC3E}">
        <p14:creationId xmlns:p14="http://schemas.microsoft.com/office/powerpoint/2010/main" val="138608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par>
                                <p:cTn id="10" presetID="32" presetClass="emph" presetSubtype="0" fill="hold" grpId="1" nodeType="withEffect">
                                  <p:stCondLst>
                                    <p:cond delay="0"/>
                                  </p:stCondLst>
                                  <p:iterate type="lt">
                                    <p:tmPct val="0"/>
                                  </p:iterate>
                                  <p:childTnLst>
                                    <p:animRot by="120000">
                                      <p:cBhvr>
                                        <p:cTn id="11" dur="100" fill="hold">
                                          <p:stCondLst>
                                            <p:cond delay="0"/>
                                          </p:stCondLst>
                                        </p:cTn>
                                        <p:tgtEl>
                                          <p:spTgt spid="106"/>
                                        </p:tgtEl>
                                        <p:attrNameLst>
                                          <p:attrName>r</p:attrName>
                                        </p:attrNameLst>
                                      </p:cBhvr>
                                    </p:animRot>
                                    <p:animRot by="-240000">
                                      <p:cBhvr>
                                        <p:cTn id="12" dur="200" fill="hold">
                                          <p:stCondLst>
                                            <p:cond delay="200"/>
                                          </p:stCondLst>
                                        </p:cTn>
                                        <p:tgtEl>
                                          <p:spTgt spid="106"/>
                                        </p:tgtEl>
                                        <p:attrNameLst>
                                          <p:attrName>r</p:attrName>
                                        </p:attrNameLst>
                                      </p:cBhvr>
                                    </p:animRot>
                                    <p:animRot by="240000">
                                      <p:cBhvr>
                                        <p:cTn id="13" dur="200" fill="hold">
                                          <p:stCondLst>
                                            <p:cond delay="400"/>
                                          </p:stCondLst>
                                        </p:cTn>
                                        <p:tgtEl>
                                          <p:spTgt spid="106"/>
                                        </p:tgtEl>
                                        <p:attrNameLst>
                                          <p:attrName>r</p:attrName>
                                        </p:attrNameLst>
                                      </p:cBhvr>
                                    </p:animRot>
                                    <p:animRot by="-240000">
                                      <p:cBhvr>
                                        <p:cTn id="14" dur="200" fill="hold">
                                          <p:stCondLst>
                                            <p:cond delay="600"/>
                                          </p:stCondLst>
                                        </p:cTn>
                                        <p:tgtEl>
                                          <p:spTgt spid="106"/>
                                        </p:tgtEl>
                                        <p:attrNameLst>
                                          <p:attrName>r</p:attrName>
                                        </p:attrNameLst>
                                      </p:cBhvr>
                                    </p:animRot>
                                    <p:animRot by="120000">
                                      <p:cBhvr>
                                        <p:cTn id="15" dur="200" fill="hold">
                                          <p:stCondLst>
                                            <p:cond delay="800"/>
                                          </p:stCondLst>
                                        </p:cTn>
                                        <p:tgtEl>
                                          <p:spTgt spid="106"/>
                                        </p:tgtEl>
                                        <p:attrNameLst>
                                          <p:attrName>r</p:attrName>
                                        </p:attrNameLst>
                                      </p:cBhvr>
                                    </p:animRo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6"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6"/>
          <p:cNvSpPr txBox="1">
            <a:spLocks noChangeArrowheads="1"/>
          </p:cNvSpPr>
          <p:nvPr/>
        </p:nvSpPr>
        <p:spPr bwMode="auto">
          <a:xfrm>
            <a:off x="107504" y="5733256"/>
            <a:ext cx="871296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dirty="0" smtClean="0">
                <a:solidFill>
                  <a:schemeClr val="tx2">
                    <a:lumMod val="50000"/>
                  </a:schemeClr>
                </a:solidFill>
                <a:latin typeface="+mj-lt"/>
              </a:rPr>
              <a:t>Gold reflects yellow and red light and absorbs blue and purple light.</a:t>
            </a:r>
          </a:p>
          <a:p>
            <a:pPr eaLnBrk="1" hangingPunct="1"/>
            <a:endParaRPr lang="ja-JP" altLang="en-US" sz="1000" dirty="0">
              <a:solidFill>
                <a:schemeClr val="tx2">
                  <a:lumMod val="50000"/>
                </a:schemeClr>
              </a:solidFill>
              <a:latin typeface="+mj-lt"/>
            </a:endParaRPr>
          </a:p>
          <a:p>
            <a:pPr eaLnBrk="1" hangingPunct="1"/>
            <a:r>
              <a:rPr lang="en-US" altLang="ja-JP" dirty="0" smtClean="0">
                <a:solidFill>
                  <a:schemeClr val="tx2">
                    <a:lumMod val="50000"/>
                  </a:schemeClr>
                </a:solidFill>
                <a:latin typeface="+mj-lt"/>
              </a:rPr>
              <a:t>Silver reflects all visible light and absorbs ultraviolet light.</a:t>
            </a:r>
            <a:endParaRPr lang="ja-JP" altLang="en-US" dirty="0">
              <a:solidFill>
                <a:schemeClr val="tx2">
                  <a:lumMod val="50000"/>
                </a:schemeClr>
              </a:solidFill>
              <a:latin typeface="+mj-lt"/>
            </a:endParaRPr>
          </a:p>
        </p:txBody>
      </p:sp>
      <p:grpSp>
        <p:nvGrpSpPr>
          <p:cNvPr id="52228" name="Group 17"/>
          <p:cNvGrpSpPr>
            <a:grpSpLocks/>
          </p:cNvGrpSpPr>
          <p:nvPr/>
        </p:nvGrpSpPr>
        <p:grpSpPr bwMode="auto">
          <a:xfrm>
            <a:off x="719138" y="893763"/>
            <a:ext cx="7515225" cy="4305300"/>
            <a:chOff x="453" y="731"/>
            <a:chExt cx="4734" cy="2712"/>
          </a:xfrm>
        </p:grpSpPr>
        <p:pic>
          <p:nvPicPr>
            <p:cNvPr id="522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 y="731"/>
              <a:ext cx="4734" cy="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3" name="Rectangle 10"/>
            <p:cNvSpPr>
              <a:spLocks noChangeArrowheads="1"/>
            </p:cNvSpPr>
            <p:nvPr/>
          </p:nvSpPr>
          <p:spPr bwMode="auto">
            <a:xfrm>
              <a:off x="1088" y="1366"/>
              <a:ext cx="3244" cy="1679"/>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52234" name="Line 11"/>
            <p:cNvSpPr>
              <a:spLocks noChangeShapeType="1"/>
            </p:cNvSpPr>
            <p:nvPr/>
          </p:nvSpPr>
          <p:spPr bwMode="auto">
            <a:xfrm flipH="1">
              <a:off x="1905" y="1366"/>
              <a:ext cx="22" cy="167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35" name="Line 12"/>
            <p:cNvSpPr>
              <a:spLocks noChangeShapeType="1"/>
            </p:cNvSpPr>
            <p:nvPr/>
          </p:nvSpPr>
          <p:spPr bwMode="auto">
            <a:xfrm>
              <a:off x="2744" y="1389"/>
              <a:ext cx="0" cy="16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36" name="Line 13"/>
            <p:cNvSpPr>
              <a:spLocks noChangeShapeType="1"/>
            </p:cNvSpPr>
            <p:nvPr/>
          </p:nvSpPr>
          <p:spPr bwMode="auto">
            <a:xfrm flipH="1">
              <a:off x="3515" y="1366"/>
              <a:ext cx="22" cy="167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37" name="Freeform 9"/>
            <p:cNvSpPr>
              <a:spLocks/>
            </p:cNvSpPr>
            <p:nvPr/>
          </p:nvSpPr>
          <p:spPr bwMode="auto">
            <a:xfrm>
              <a:off x="1111" y="1389"/>
              <a:ext cx="3152" cy="1549"/>
            </a:xfrm>
            <a:custGeom>
              <a:avLst/>
              <a:gdLst>
                <a:gd name="T0" fmla="*/ 0 w 3152"/>
                <a:gd name="T1" fmla="*/ 1361 h 1549"/>
                <a:gd name="T2" fmla="*/ 45 w 3152"/>
                <a:gd name="T3" fmla="*/ 1519 h 1549"/>
                <a:gd name="T4" fmla="*/ 136 w 3152"/>
                <a:gd name="T5" fmla="*/ 1542 h 1549"/>
                <a:gd name="T6" fmla="*/ 181 w 3152"/>
                <a:gd name="T7" fmla="*/ 1474 h 1549"/>
                <a:gd name="T8" fmla="*/ 204 w 3152"/>
                <a:gd name="T9" fmla="*/ 1361 h 1549"/>
                <a:gd name="T10" fmla="*/ 227 w 3152"/>
                <a:gd name="T11" fmla="*/ 1089 h 1549"/>
                <a:gd name="T12" fmla="*/ 249 w 3152"/>
                <a:gd name="T13" fmla="*/ 839 h 1549"/>
                <a:gd name="T14" fmla="*/ 295 w 3152"/>
                <a:gd name="T15" fmla="*/ 544 h 1549"/>
                <a:gd name="T16" fmla="*/ 522 w 3152"/>
                <a:gd name="T17" fmla="*/ 249 h 1549"/>
                <a:gd name="T18" fmla="*/ 884 w 3152"/>
                <a:gd name="T19" fmla="*/ 91 h 1549"/>
                <a:gd name="T20" fmla="*/ 1247 w 3152"/>
                <a:gd name="T21" fmla="*/ 45 h 1549"/>
                <a:gd name="T22" fmla="*/ 1769 w 3152"/>
                <a:gd name="T23" fmla="*/ 23 h 1549"/>
                <a:gd name="T24" fmla="*/ 3152 w 3152"/>
                <a:gd name="T25" fmla="*/ 0 h 15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52" h="1549">
                  <a:moveTo>
                    <a:pt x="0" y="1361"/>
                  </a:moveTo>
                  <a:cubicBezTo>
                    <a:pt x="11" y="1425"/>
                    <a:pt x="22" y="1489"/>
                    <a:pt x="45" y="1519"/>
                  </a:cubicBezTo>
                  <a:cubicBezTo>
                    <a:pt x="68" y="1549"/>
                    <a:pt x="113" y="1549"/>
                    <a:pt x="136" y="1542"/>
                  </a:cubicBezTo>
                  <a:cubicBezTo>
                    <a:pt x="159" y="1535"/>
                    <a:pt x="170" y="1504"/>
                    <a:pt x="181" y="1474"/>
                  </a:cubicBezTo>
                  <a:cubicBezTo>
                    <a:pt x="192" y="1444"/>
                    <a:pt x="196" y="1425"/>
                    <a:pt x="204" y="1361"/>
                  </a:cubicBezTo>
                  <a:cubicBezTo>
                    <a:pt x="212" y="1297"/>
                    <a:pt x="219" y="1176"/>
                    <a:pt x="227" y="1089"/>
                  </a:cubicBezTo>
                  <a:cubicBezTo>
                    <a:pt x="235" y="1002"/>
                    <a:pt x="238" y="930"/>
                    <a:pt x="249" y="839"/>
                  </a:cubicBezTo>
                  <a:cubicBezTo>
                    <a:pt x="260" y="748"/>
                    <a:pt x="250" y="642"/>
                    <a:pt x="295" y="544"/>
                  </a:cubicBezTo>
                  <a:cubicBezTo>
                    <a:pt x="340" y="446"/>
                    <a:pt x="424" y="324"/>
                    <a:pt x="522" y="249"/>
                  </a:cubicBezTo>
                  <a:cubicBezTo>
                    <a:pt x="620" y="174"/>
                    <a:pt x="763" y="125"/>
                    <a:pt x="884" y="91"/>
                  </a:cubicBezTo>
                  <a:cubicBezTo>
                    <a:pt x="1005" y="57"/>
                    <a:pt x="1100" y="56"/>
                    <a:pt x="1247" y="45"/>
                  </a:cubicBezTo>
                  <a:cubicBezTo>
                    <a:pt x="1394" y="34"/>
                    <a:pt x="1452" y="30"/>
                    <a:pt x="1769" y="23"/>
                  </a:cubicBezTo>
                  <a:cubicBezTo>
                    <a:pt x="2086" y="16"/>
                    <a:pt x="2619" y="8"/>
                    <a:pt x="3152" y="0"/>
                  </a:cubicBezTo>
                </a:path>
              </a:pathLst>
            </a:custGeom>
            <a:noFill/>
            <a:ln w="38100" cmpd="sng">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38" name="Freeform 8"/>
            <p:cNvSpPr>
              <a:spLocks/>
            </p:cNvSpPr>
            <p:nvPr/>
          </p:nvSpPr>
          <p:spPr bwMode="auto">
            <a:xfrm>
              <a:off x="1111" y="1412"/>
              <a:ext cx="3175" cy="1054"/>
            </a:xfrm>
            <a:custGeom>
              <a:avLst/>
              <a:gdLst>
                <a:gd name="T0" fmla="*/ 0 w 3175"/>
                <a:gd name="T1" fmla="*/ 952 h 1054"/>
                <a:gd name="T2" fmla="*/ 295 w 3175"/>
                <a:gd name="T3" fmla="*/ 1043 h 1054"/>
                <a:gd name="T4" fmla="*/ 522 w 3175"/>
                <a:gd name="T5" fmla="*/ 1020 h 1054"/>
                <a:gd name="T6" fmla="*/ 703 w 3175"/>
                <a:gd name="T7" fmla="*/ 975 h 1054"/>
                <a:gd name="T8" fmla="*/ 1247 w 3175"/>
                <a:gd name="T9" fmla="*/ 1020 h 1054"/>
                <a:gd name="T10" fmla="*/ 1633 w 3175"/>
                <a:gd name="T11" fmla="*/ 793 h 1054"/>
                <a:gd name="T12" fmla="*/ 1769 w 3175"/>
                <a:gd name="T13" fmla="*/ 589 h 1054"/>
                <a:gd name="T14" fmla="*/ 1905 w 3175"/>
                <a:gd name="T15" fmla="*/ 362 h 1054"/>
                <a:gd name="T16" fmla="*/ 2223 w 3175"/>
                <a:gd name="T17" fmla="*/ 158 h 1054"/>
                <a:gd name="T18" fmla="*/ 2540 w 3175"/>
                <a:gd name="T19" fmla="*/ 68 h 1054"/>
                <a:gd name="T20" fmla="*/ 3175 w 3175"/>
                <a:gd name="T21" fmla="*/ 0 h 10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75" h="1054">
                  <a:moveTo>
                    <a:pt x="0" y="952"/>
                  </a:moveTo>
                  <a:cubicBezTo>
                    <a:pt x="104" y="992"/>
                    <a:pt x="208" y="1032"/>
                    <a:pt x="295" y="1043"/>
                  </a:cubicBezTo>
                  <a:cubicBezTo>
                    <a:pt x="382" y="1054"/>
                    <a:pt x="454" y="1031"/>
                    <a:pt x="522" y="1020"/>
                  </a:cubicBezTo>
                  <a:cubicBezTo>
                    <a:pt x="590" y="1009"/>
                    <a:pt x="582" y="975"/>
                    <a:pt x="703" y="975"/>
                  </a:cubicBezTo>
                  <a:cubicBezTo>
                    <a:pt x="824" y="975"/>
                    <a:pt x="1092" y="1050"/>
                    <a:pt x="1247" y="1020"/>
                  </a:cubicBezTo>
                  <a:cubicBezTo>
                    <a:pt x="1402" y="990"/>
                    <a:pt x="1546" y="865"/>
                    <a:pt x="1633" y="793"/>
                  </a:cubicBezTo>
                  <a:cubicBezTo>
                    <a:pt x="1720" y="721"/>
                    <a:pt x="1724" y="661"/>
                    <a:pt x="1769" y="589"/>
                  </a:cubicBezTo>
                  <a:cubicBezTo>
                    <a:pt x="1814" y="517"/>
                    <a:pt x="1829" y="434"/>
                    <a:pt x="1905" y="362"/>
                  </a:cubicBezTo>
                  <a:cubicBezTo>
                    <a:pt x="1981" y="290"/>
                    <a:pt x="2117" y="207"/>
                    <a:pt x="2223" y="158"/>
                  </a:cubicBezTo>
                  <a:cubicBezTo>
                    <a:pt x="2329" y="109"/>
                    <a:pt x="2381" y="94"/>
                    <a:pt x="2540" y="68"/>
                  </a:cubicBezTo>
                  <a:cubicBezTo>
                    <a:pt x="2699" y="42"/>
                    <a:pt x="2937" y="21"/>
                    <a:pt x="3175" y="0"/>
                  </a:cubicBezTo>
                </a:path>
              </a:pathLst>
            </a:custGeom>
            <a:noFill/>
            <a:ln w="38100" cmpd="sng">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39" name="Text Box 15"/>
            <p:cNvSpPr txBox="1">
              <a:spLocks noChangeArrowheads="1"/>
            </p:cNvSpPr>
            <p:nvPr/>
          </p:nvSpPr>
          <p:spPr bwMode="auto">
            <a:xfrm>
              <a:off x="3016" y="1820"/>
              <a:ext cx="48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dirty="0" smtClean="0">
                  <a:solidFill>
                    <a:srgbClr val="FF0066"/>
                  </a:solidFill>
                  <a:latin typeface="+mj-lt"/>
                </a:rPr>
                <a:t>Gold</a:t>
              </a:r>
              <a:endParaRPr lang="ja-JP" altLang="en-US" dirty="0">
                <a:solidFill>
                  <a:srgbClr val="FF0066"/>
                </a:solidFill>
                <a:latin typeface="+mj-lt"/>
              </a:endParaRPr>
            </a:p>
          </p:txBody>
        </p:sp>
        <p:sp>
          <p:nvSpPr>
            <p:cNvPr id="52240" name="Text Box 16"/>
            <p:cNvSpPr txBox="1">
              <a:spLocks noChangeArrowheads="1"/>
            </p:cNvSpPr>
            <p:nvPr/>
          </p:nvSpPr>
          <p:spPr bwMode="auto">
            <a:xfrm>
              <a:off x="2018" y="1512"/>
              <a:ext cx="54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dirty="0" smtClean="0">
                  <a:solidFill>
                    <a:srgbClr val="0033CC"/>
                  </a:solidFill>
                  <a:latin typeface="+mj-lt"/>
                </a:rPr>
                <a:t>Silver</a:t>
              </a:r>
              <a:endParaRPr lang="ja-JP" altLang="en-US" dirty="0">
                <a:solidFill>
                  <a:srgbClr val="0033CC"/>
                </a:solidFill>
                <a:latin typeface="+mj-lt"/>
              </a:endParaRPr>
            </a:p>
          </p:txBody>
        </p:sp>
      </p:grpSp>
      <p:sp>
        <p:nvSpPr>
          <p:cNvPr id="52229" name="Oval 18"/>
          <p:cNvSpPr>
            <a:spLocks noChangeArrowheads="1"/>
          </p:cNvSpPr>
          <p:nvPr/>
        </p:nvSpPr>
        <p:spPr bwMode="auto">
          <a:xfrm>
            <a:off x="1908175" y="3270250"/>
            <a:ext cx="2484438" cy="612775"/>
          </a:xfrm>
          <a:prstGeom prst="ellipse">
            <a:avLst/>
          </a:prstGeom>
          <a:solidFill>
            <a:srgbClr val="FFFF00">
              <a:alpha val="30196"/>
            </a:srgbClr>
          </a:solidFill>
          <a:ln>
            <a:noFill/>
          </a:ln>
          <a:effectLst/>
          <a:extLst>
            <a:ext uri="{91240B29-F687-4F45-9708-019B960494DF}">
              <a14:hiddenLine xmlns:a14="http://schemas.microsoft.com/office/drawing/2010/main" w="57150" cmpd="thinThick">
                <a:solidFill>
                  <a:srgbClr val="FF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52230" name="Oval 19"/>
          <p:cNvSpPr>
            <a:spLocks noChangeArrowheads="1"/>
          </p:cNvSpPr>
          <p:nvPr/>
        </p:nvSpPr>
        <p:spPr bwMode="auto">
          <a:xfrm>
            <a:off x="1547813" y="4098925"/>
            <a:ext cx="936625" cy="431800"/>
          </a:xfrm>
          <a:prstGeom prst="ellipse">
            <a:avLst/>
          </a:prstGeom>
          <a:solidFill>
            <a:srgbClr val="99CCFF">
              <a:alpha val="30196"/>
            </a:srgbClr>
          </a:solidFill>
          <a:ln>
            <a:noFill/>
          </a:ln>
          <a:effectLst/>
          <a:extLst>
            <a:ext uri="{91240B29-F687-4F45-9708-019B960494DF}">
              <a14:hiddenLine xmlns:a14="http://schemas.microsoft.com/office/drawing/2010/main" w="57150" cmpd="thinThick">
                <a:solidFill>
                  <a:srgbClr val="FF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52231" name="Text Box 20"/>
          <p:cNvSpPr txBox="1">
            <a:spLocks noChangeArrowheads="1"/>
          </p:cNvSpPr>
          <p:nvPr/>
        </p:nvSpPr>
        <p:spPr bwMode="auto">
          <a:xfrm>
            <a:off x="7016750" y="4086225"/>
            <a:ext cx="21852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800" dirty="0" smtClean="0"/>
              <a:t>Modified picture </a:t>
            </a:r>
          </a:p>
          <a:p>
            <a:pPr eaLnBrk="1" hangingPunct="1"/>
            <a:r>
              <a:rPr lang="en-US" altLang="ja-JP" sz="1800" dirty="0" smtClean="0"/>
              <a:t>given by Prof. Sato</a:t>
            </a:r>
            <a:endParaRPr lang="ja-JP" altLang="en-US" sz="1800" dirty="0"/>
          </a:p>
        </p:txBody>
      </p:sp>
      <p:sp>
        <p:nvSpPr>
          <p:cNvPr id="18" name="Rectangle 2"/>
          <p:cNvSpPr>
            <a:spLocks noGrp="1" noChangeArrowheads="1"/>
          </p:cNvSpPr>
          <p:nvPr>
            <p:ph type="title"/>
          </p:nvPr>
        </p:nvSpPr>
        <p:spPr>
          <a:xfrm>
            <a:off x="0" y="-27384"/>
            <a:ext cx="9144000" cy="814387"/>
          </a:xfrm>
          <a:solidFill>
            <a:schemeClr val="accent5"/>
          </a:solidFill>
        </p:spPr>
        <p:txBody>
          <a:bodyPr/>
          <a:lstStyle/>
          <a:p>
            <a:r>
              <a:rPr lang="en-US" altLang="ja-JP" dirty="0" smtClean="0">
                <a:solidFill>
                  <a:schemeClr val="bg1"/>
                </a:solidFill>
              </a:rPr>
              <a:t>Why gold is yellow</a:t>
            </a:r>
            <a:endParaRPr lang="ja-JP" altLang="en-US" dirty="0" smtClean="0">
              <a:solidFill>
                <a:schemeClr val="bg1"/>
              </a:solidFill>
            </a:endParaRPr>
          </a:p>
        </p:txBody>
      </p:sp>
      <p:sp>
        <p:nvSpPr>
          <p:cNvPr id="17" name="Text Box 20"/>
          <p:cNvSpPr txBox="1">
            <a:spLocks noChangeArrowheads="1"/>
          </p:cNvSpPr>
          <p:nvPr/>
        </p:nvSpPr>
        <p:spPr bwMode="auto">
          <a:xfrm rot="16200000">
            <a:off x="378361" y="3432389"/>
            <a:ext cx="1555811" cy="369332"/>
          </a:xfrm>
          <a:prstGeom prst="rect">
            <a:avLst/>
          </a:prstGeom>
          <a:solidFill>
            <a:schemeClr val="bg1"/>
          </a:solidFill>
          <a:ln>
            <a:noFill/>
          </a:ln>
          <a:effectLs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800" dirty="0" smtClean="0">
                <a:solidFill>
                  <a:schemeClr val="tx2">
                    <a:lumMod val="50000"/>
                  </a:schemeClr>
                </a:solidFill>
                <a:latin typeface="+mj-lt"/>
              </a:rPr>
              <a:t>Reflection rate</a:t>
            </a:r>
            <a:endParaRPr lang="ja-JP" altLang="en-US" sz="1800" dirty="0">
              <a:solidFill>
                <a:schemeClr val="tx2">
                  <a:lumMod val="50000"/>
                </a:schemeClr>
              </a:solidFill>
              <a:latin typeface="+mj-lt"/>
            </a:endParaRPr>
          </a:p>
        </p:txBody>
      </p:sp>
      <p:sp>
        <p:nvSpPr>
          <p:cNvPr id="19" name="Text Box 20"/>
          <p:cNvSpPr txBox="1">
            <a:spLocks noChangeArrowheads="1"/>
          </p:cNvSpPr>
          <p:nvPr/>
        </p:nvSpPr>
        <p:spPr bwMode="auto">
          <a:xfrm>
            <a:off x="3203848" y="4797152"/>
            <a:ext cx="1353319" cy="369332"/>
          </a:xfrm>
          <a:prstGeom prst="rect">
            <a:avLst/>
          </a:prstGeom>
          <a:solidFill>
            <a:schemeClr val="bg1"/>
          </a:solidFill>
          <a:ln>
            <a:noFill/>
          </a:ln>
          <a:effectLs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800" dirty="0" smtClean="0">
                <a:solidFill>
                  <a:schemeClr val="tx2">
                    <a:lumMod val="50000"/>
                  </a:schemeClr>
                </a:solidFill>
                <a:latin typeface="+mj-lt"/>
              </a:rPr>
              <a:t>Wave length</a:t>
            </a:r>
            <a:endParaRPr lang="ja-JP" altLang="en-US" sz="1800" dirty="0">
              <a:solidFill>
                <a:schemeClr val="tx2">
                  <a:lumMod val="50000"/>
                </a:schemeClr>
              </a:solidFill>
              <a:latin typeface="+mj-lt"/>
            </a:endParaRPr>
          </a:p>
        </p:txBody>
      </p:sp>
      <p:sp>
        <p:nvSpPr>
          <p:cNvPr id="20" name="Text Box 20"/>
          <p:cNvSpPr txBox="1">
            <a:spLocks noChangeArrowheads="1"/>
          </p:cNvSpPr>
          <p:nvPr/>
        </p:nvSpPr>
        <p:spPr bwMode="auto">
          <a:xfrm>
            <a:off x="1763688" y="1052736"/>
            <a:ext cx="864096" cy="369332"/>
          </a:xfrm>
          <a:prstGeom prst="rect">
            <a:avLst/>
          </a:prstGeom>
          <a:solidFill>
            <a:schemeClr val="bg2">
              <a:lumMod val="10000"/>
            </a:schemeClr>
          </a:solidFill>
          <a:ln>
            <a:noFill/>
          </a:ln>
          <a:effectLst/>
          <a:extLst/>
        </p:spPr>
        <p:txBody>
          <a:bodyPr wrap="squar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en-US" altLang="ja-JP" sz="1800" dirty="0" smtClean="0">
                <a:solidFill>
                  <a:schemeClr val="bg1"/>
                </a:solidFill>
                <a:latin typeface="+mj-lt"/>
              </a:rPr>
              <a:t>UV</a:t>
            </a:r>
            <a:endParaRPr lang="ja-JP" altLang="en-US" sz="1800" dirty="0">
              <a:solidFill>
                <a:schemeClr val="bg1"/>
              </a:solidFill>
              <a:latin typeface="+mj-lt"/>
            </a:endParaRPr>
          </a:p>
        </p:txBody>
      </p:sp>
    </p:spTree>
    <p:extLst>
      <p:ext uri="{BB962C8B-B14F-4D97-AF65-F5344CB8AC3E}">
        <p14:creationId xmlns:p14="http://schemas.microsoft.com/office/powerpoint/2010/main" val="3458836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8" name="Group 17"/>
          <p:cNvGrpSpPr>
            <a:grpSpLocks/>
          </p:cNvGrpSpPr>
          <p:nvPr/>
        </p:nvGrpSpPr>
        <p:grpSpPr bwMode="auto">
          <a:xfrm>
            <a:off x="719138" y="893763"/>
            <a:ext cx="7515225" cy="4305300"/>
            <a:chOff x="453" y="731"/>
            <a:chExt cx="4734" cy="2712"/>
          </a:xfrm>
        </p:grpSpPr>
        <p:pic>
          <p:nvPicPr>
            <p:cNvPr id="522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 y="731"/>
              <a:ext cx="4734" cy="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3" name="Rectangle 10"/>
            <p:cNvSpPr>
              <a:spLocks noChangeArrowheads="1"/>
            </p:cNvSpPr>
            <p:nvPr/>
          </p:nvSpPr>
          <p:spPr bwMode="auto">
            <a:xfrm>
              <a:off x="1088" y="1366"/>
              <a:ext cx="3244" cy="1679"/>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52234" name="Line 11"/>
            <p:cNvSpPr>
              <a:spLocks noChangeShapeType="1"/>
            </p:cNvSpPr>
            <p:nvPr/>
          </p:nvSpPr>
          <p:spPr bwMode="auto">
            <a:xfrm flipH="1">
              <a:off x="1905" y="1366"/>
              <a:ext cx="22" cy="167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35" name="Line 12"/>
            <p:cNvSpPr>
              <a:spLocks noChangeShapeType="1"/>
            </p:cNvSpPr>
            <p:nvPr/>
          </p:nvSpPr>
          <p:spPr bwMode="auto">
            <a:xfrm>
              <a:off x="2744" y="1389"/>
              <a:ext cx="0" cy="16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36" name="Line 13"/>
            <p:cNvSpPr>
              <a:spLocks noChangeShapeType="1"/>
            </p:cNvSpPr>
            <p:nvPr/>
          </p:nvSpPr>
          <p:spPr bwMode="auto">
            <a:xfrm flipH="1">
              <a:off x="3515" y="1366"/>
              <a:ext cx="22" cy="167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37" name="Freeform 9"/>
            <p:cNvSpPr>
              <a:spLocks/>
            </p:cNvSpPr>
            <p:nvPr/>
          </p:nvSpPr>
          <p:spPr bwMode="auto">
            <a:xfrm>
              <a:off x="1111" y="1389"/>
              <a:ext cx="3152" cy="1549"/>
            </a:xfrm>
            <a:custGeom>
              <a:avLst/>
              <a:gdLst>
                <a:gd name="T0" fmla="*/ 0 w 3152"/>
                <a:gd name="T1" fmla="*/ 1361 h 1549"/>
                <a:gd name="T2" fmla="*/ 45 w 3152"/>
                <a:gd name="T3" fmla="*/ 1519 h 1549"/>
                <a:gd name="T4" fmla="*/ 136 w 3152"/>
                <a:gd name="T5" fmla="*/ 1542 h 1549"/>
                <a:gd name="T6" fmla="*/ 181 w 3152"/>
                <a:gd name="T7" fmla="*/ 1474 h 1549"/>
                <a:gd name="T8" fmla="*/ 204 w 3152"/>
                <a:gd name="T9" fmla="*/ 1361 h 1549"/>
                <a:gd name="T10" fmla="*/ 227 w 3152"/>
                <a:gd name="T11" fmla="*/ 1089 h 1549"/>
                <a:gd name="T12" fmla="*/ 249 w 3152"/>
                <a:gd name="T13" fmla="*/ 839 h 1549"/>
                <a:gd name="T14" fmla="*/ 295 w 3152"/>
                <a:gd name="T15" fmla="*/ 544 h 1549"/>
                <a:gd name="T16" fmla="*/ 522 w 3152"/>
                <a:gd name="T17" fmla="*/ 249 h 1549"/>
                <a:gd name="T18" fmla="*/ 884 w 3152"/>
                <a:gd name="T19" fmla="*/ 91 h 1549"/>
                <a:gd name="T20" fmla="*/ 1247 w 3152"/>
                <a:gd name="T21" fmla="*/ 45 h 1549"/>
                <a:gd name="T22" fmla="*/ 1769 w 3152"/>
                <a:gd name="T23" fmla="*/ 23 h 1549"/>
                <a:gd name="T24" fmla="*/ 3152 w 3152"/>
                <a:gd name="T25" fmla="*/ 0 h 15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52" h="1549">
                  <a:moveTo>
                    <a:pt x="0" y="1361"/>
                  </a:moveTo>
                  <a:cubicBezTo>
                    <a:pt x="11" y="1425"/>
                    <a:pt x="22" y="1489"/>
                    <a:pt x="45" y="1519"/>
                  </a:cubicBezTo>
                  <a:cubicBezTo>
                    <a:pt x="68" y="1549"/>
                    <a:pt x="113" y="1549"/>
                    <a:pt x="136" y="1542"/>
                  </a:cubicBezTo>
                  <a:cubicBezTo>
                    <a:pt x="159" y="1535"/>
                    <a:pt x="170" y="1504"/>
                    <a:pt x="181" y="1474"/>
                  </a:cubicBezTo>
                  <a:cubicBezTo>
                    <a:pt x="192" y="1444"/>
                    <a:pt x="196" y="1425"/>
                    <a:pt x="204" y="1361"/>
                  </a:cubicBezTo>
                  <a:cubicBezTo>
                    <a:pt x="212" y="1297"/>
                    <a:pt x="219" y="1176"/>
                    <a:pt x="227" y="1089"/>
                  </a:cubicBezTo>
                  <a:cubicBezTo>
                    <a:pt x="235" y="1002"/>
                    <a:pt x="238" y="930"/>
                    <a:pt x="249" y="839"/>
                  </a:cubicBezTo>
                  <a:cubicBezTo>
                    <a:pt x="260" y="748"/>
                    <a:pt x="250" y="642"/>
                    <a:pt x="295" y="544"/>
                  </a:cubicBezTo>
                  <a:cubicBezTo>
                    <a:pt x="340" y="446"/>
                    <a:pt x="424" y="324"/>
                    <a:pt x="522" y="249"/>
                  </a:cubicBezTo>
                  <a:cubicBezTo>
                    <a:pt x="620" y="174"/>
                    <a:pt x="763" y="125"/>
                    <a:pt x="884" y="91"/>
                  </a:cubicBezTo>
                  <a:cubicBezTo>
                    <a:pt x="1005" y="57"/>
                    <a:pt x="1100" y="56"/>
                    <a:pt x="1247" y="45"/>
                  </a:cubicBezTo>
                  <a:cubicBezTo>
                    <a:pt x="1394" y="34"/>
                    <a:pt x="1452" y="30"/>
                    <a:pt x="1769" y="23"/>
                  </a:cubicBezTo>
                  <a:cubicBezTo>
                    <a:pt x="2086" y="16"/>
                    <a:pt x="2619" y="8"/>
                    <a:pt x="3152" y="0"/>
                  </a:cubicBezTo>
                </a:path>
              </a:pathLst>
            </a:custGeom>
            <a:noFill/>
            <a:ln w="38100" cmpd="sng">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38" name="Freeform 8"/>
            <p:cNvSpPr>
              <a:spLocks/>
            </p:cNvSpPr>
            <p:nvPr/>
          </p:nvSpPr>
          <p:spPr bwMode="auto">
            <a:xfrm>
              <a:off x="1111" y="1412"/>
              <a:ext cx="3175" cy="1054"/>
            </a:xfrm>
            <a:custGeom>
              <a:avLst/>
              <a:gdLst>
                <a:gd name="T0" fmla="*/ 0 w 3175"/>
                <a:gd name="T1" fmla="*/ 952 h 1054"/>
                <a:gd name="T2" fmla="*/ 295 w 3175"/>
                <a:gd name="T3" fmla="*/ 1043 h 1054"/>
                <a:gd name="T4" fmla="*/ 522 w 3175"/>
                <a:gd name="T5" fmla="*/ 1020 h 1054"/>
                <a:gd name="T6" fmla="*/ 703 w 3175"/>
                <a:gd name="T7" fmla="*/ 975 h 1054"/>
                <a:gd name="T8" fmla="*/ 1247 w 3175"/>
                <a:gd name="T9" fmla="*/ 1020 h 1054"/>
                <a:gd name="T10" fmla="*/ 1633 w 3175"/>
                <a:gd name="T11" fmla="*/ 793 h 1054"/>
                <a:gd name="T12" fmla="*/ 1769 w 3175"/>
                <a:gd name="T13" fmla="*/ 589 h 1054"/>
                <a:gd name="T14" fmla="*/ 1905 w 3175"/>
                <a:gd name="T15" fmla="*/ 362 h 1054"/>
                <a:gd name="T16" fmla="*/ 2223 w 3175"/>
                <a:gd name="T17" fmla="*/ 158 h 1054"/>
                <a:gd name="T18" fmla="*/ 2540 w 3175"/>
                <a:gd name="T19" fmla="*/ 68 h 1054"/>
                <a:gd name="T20" fmla="*/ 3175 w 3175"/>
                <a:gd name="T21" fmla="*/ 0 h 10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75" h="1054">
                  <a:moveTo>
                    <a:pt x="0" y="952"/>
                  </a:moveTo>
                  <a:cubicBezTo>
                    <a:pt x="104" y="992"/>
                    <a:pt x="208" y="1032"/>
                    <a:pt x="295" y="1043"/>
                  </a:cubicBezTo>
                  <a:cubicBezTo>
                    <a:pt x="382" y="1054"/>
                    <a:pt x="454" y="1031"/>
                    <a:pt x="522" y="1020"/>
                  </a:cubicBezTo>
                  <a:cubicBezTo>
                    <a:pt x="590" y="1009"/>
                    <a:pt x="582" y="975"/>
                    <a:pt x="703" y="975"/>
                  </a:cubicBezTo>
                  <a:cubicBezTo>
                    <a:pt x="824" y="975"/>
                    <a:pt x="1092" y="1050"/>
                    <a:pt x="1247" y="1020"/>
                  </a:cubicBezTo>
                  <a:cubicBezTo>
                    <a:pt x="1402" y="990"/>
                    <a:pt x="1546" y="865"/>
                    <a:pt x="1633" y="793"/>
                  </a:cubicBezTo>
                  <a:cubicBezTo>
                    <a:pt x="1720" y="721"/>
                    <a:pt x="1724" y="661"/>
                    <a:pt x="1769" y="589"/>
                  </a:cubicBezTo>
                  <a:cubicBezTo>
                    <a:pt x="1814" y="517"/>
                    <a:pt x="1829" y="434"/>
                    <a:pt x="1905" y="362"/>
                  </a:cubicBezTo>
                  <a:cubicBezTo>
                    <a:pt x="1981" y="290"/>
                    <a:pt x="2117" y="207"/>
                    <a:pt x="2223" y="158"/>
                  </a:cubicBezTo>
                  <a:cubicBezTo>
                    <a:pt x="2329" y="109"/>
                    <a:pt x="2381" y="94"/>
                    <a:pt x="2540" y="68"/>
                  </a:cubicBezTo>
                  <a:cubicBezTo>
                    <a:pt x="2699" y="42"/>
                    <a:pt x="2937" y="21"/>
                    <a:pt x="3175" y="0"/>
                  </a:cubicBezTo>
                </a:path>
              </a:pathLst>
            </a:custGeom>
            <a:noFill/>
            <a:ln w="38100" cmpd="sng">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39" name="Text Box 15"/>
            <p:cNvSpPr txBox="1">
              <a:spLocks noChangeArrowheads="1"/>
            </p:cNvSpPr>
            <p:nvPr/>
          </p:nvSpPr>
          <p:spPr bwMode="auto">
            <a:xfrm>
              <a:off x="3016" y="1820"/>
              <a:ext cx="48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dirty="0" smtClean="0">
                  <a:solidFill>
                    <a:srgbClr val="FF0066"/>
                  </a:solidFill>
                  <a:latin typeface="+mj-lt"/>
                </a:rPr>
                <a:t>Gold</a:t>
              </a:r>
              <a:endParaRPr lang="ja-JP" altLang="en-US" dirty="0">
                <a:solidFill>
                  <a:srgbClr val="FF0066"/>
                </a:solidFill>
                <a:latin typeface="+mj-lt"/>
              </a:endParaRPr>
            </a:p>
          </p:txBody>
        </p:sp>
        <p:sp>
          <p:nvSpPr>
            <p:cNvPr id="52240" name="Text Box 16"/>
            <p:cNvSpPr txBox="1">
              <a:spLocks noChangeArrowheads="1"/>
            </p:cNvSpPr>
            <p:nvPr/>
          </p:nvSpPr>
          <p:spPr bwMode="auto">
            <a:xfrm>
              <a:off x="2018" y="1512"/>
              <a:ext cx="54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dirty="0" smtClean="0">
                  <a:solidFill>
                    <a:srgbClr val="0033CC"/>
                  </a:solidFill>
                  <a:latin typeface="+mj-lt"/>
                </a:rPr>
                <a:t>Silver</a:t>
              </a:r>
              <a:endParaRPr lang="ja-JP" altLang="en-US" dirty="0">
                <a:solidFill>
                  <a:srgbClr val="0033CC"/>
                </a:solidFill>
                <a:latin typeface="+mj-lt"/>
              </a:endParaRPr>
            </a:p>
          </p:txBody>
        </p:sp>
      </p:grpSp>
      <p:sp>
        <p:nvSpPr>
          <p:cNvPr id="52229" name="Oval 18"/>
          <p:cNvSpPr>
            <a:spLocks noChangeArrowheads="1"/>
          </p:cNvSpPr>
          <p:nvPr/>
        </p:nvSpPr>
        <p:spPr bwMode="auto">
          <a:xfrm>
            <a:off x="1908175" y="3270250"/>
            <a:ext cx="2484438" cy="612775"/>
          </a:xfrm>
          <a:prstGeom prst="ellipse">
            <a:avLst/>
          </a:prstGeom>
          <a:solidFill>
            <a:srgbClr val="FFFF00">
              <a:alpha val="30196"/>
            </a:srgbClr>
          </a:solidFill>
          <a:ln>
            <a:noFill/>
          </a:ln>
          <a:effectLst/>
          <a:extLst>
            <a:ext uri="{91240B29-F687-4F45-9708-019B960494DF}">
              <a14:hiddenLine xmlns:a14="http://schemas.microsoft.com/office/drawing/2010/main" w="57150" cmpd="thinThick">
                <a:solidFill>
                  <a:srgbClr val="FF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52230" name="Oval 19"/>
          <p:cNvSpPr>
            <a:spLocks noChangeArrowheads="1"/>
          </p:cNvSpPr>
          <p:nvPr/>
        </p:nvSpPr>
        <p:spPr bwMode="auto">
          <a:xfrm>
            <a:off x="1547813" y="4098925"/>
            <a:ext cx="936625" cy="431800"/>
          </a:xfrm>
          <a:prstGeom prst="ellipse">
            <a:avLst/>
          </a:prstGeom>
          <a:solidFill>
            <a:srgbClr val="99CCFF">
              <a:alpha val="30196"/>
            </a:srgbClr>
          </a:solidFill>
          <a:ln>
            <a:noFill/>
          </a:ln>
          <a:effectLst/>
          <a:extLst>
            <a:ext uri="{91240B29-F687-4F45-9708-019B960494DF}">
              <a14:hiddenLine xmlns:a14="http://schemas.microsoft.com/office/drawing/2010/main" w="57150" cmpd="thinThick">
                <a:solidFill>
                  <a:srgbClr val="FF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52231" name="Text Box 20"/>
          <p:cNvSpPr txBox="1">
            <a:spLocks noChangeArrowheads="1"/>
          </p:cNvSpPr>
          <p:nvPr/>
        </p:nvSpPr>
        <p:spPr bwMode="auto">
          <a:xfrm>
            <a:off x="7016750" y="4086225"/>
            <a:ext cx="21852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800" dirty="0" smtClean="0"/>
              <a:t>Modified picture </a:t>
            </a:r>
          </a:p>
          <a:p>
            <a:pPr eaLnBrk="1" hangingPunct="1"/>
            <a:r>
              <a:rPr lang="en-US" altLang="ja-JP" sz="1800" dirty="0" smtClean="0"/>
              <a:t>given by Prof. Sato</a:t>
            </a:r>
            <a:endParaRPr lang="ja-JP" altLang="en-US" sz="1800" dirty="0"/>
          </a:p>
        </p:txBody>
      </p:sp>
      <p:sp>
        <p:nvSpPr>
          <p:cNvPr id="18" name="Rectangle 2"/>
          <p:cNvSpPr>
            <a:spLocks noGrp="1" noChangeArrowheads="1"/>
          </p:cNvSpPr>
          <p:nvPr>
            <p:ph type="title"/>
          </p:nvPr>
        </p:nvSpPr>
        <p:spPr>
          <a:xfrm>
            <a:off x="0" y="-27384"/>
            <a:ext cx="9144000" cy="814387"/>
          </a:xfrm>
          <a:solidFill>
            <a:schemeClr val="accent5"/>
          </a:solidFill>
        </p:spPr>
        <p:txBody>
          <a:bodyPr/>
          <a:lstStyle/>
          <a:p>
            <a:r>
              <a:rPr lang="en-US" altLang="ja-JP" dirty="0" smtClean="0">
                <a:solidFill>
                  <a:schemeClr val="bg1"/>
                </a:solidFill>
              </a:rPr>
              <a:t>Why gold is yellow</a:t>
            </a:r>
            <a:endParaRPr lang="ja-JP" altLang="en-US" dirty="0" smtClean="0">
              <a:solidFill>
                <a:schemeClr val="bg1"/>
              </a:solidFill>
            </a:endParaRPr>
          </a:p>
        </p:txBody>
      </p:sp>
      <p:sp>
        <p:nvSpPr>
          <p:cNvPr id="17" name="Text Box 20"/>
          <p:cNvSpPr txBox="1">
            <a:spLocks noChangeArrowheads="1"/>
          </p:cNvSpPr>
          <p:nvPr/>
        </p:nvSpPr>
        <p:spPr bwMode="auto">
          <a:xfrm rot="16200000">
            <a:off x="378361" y="3432389"/>
            <a:ext cx="1555811" cy="369332"/>
          </a:xfrm>
          <a:prstGeom prst="rect">
            <a:avLst/>
          </a:prstGeom>
          <a:solidFill>
            <a:schemeClr val="bg1"/>
          </a:solidFill>
          <a:ln>
            <a:noFill/>
          </a:ln>
          <a:effectLs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800" dirty="0" smtClean="0">
                <a:solidFill>
                  <a:schemeClr val="tx2">
                    <a:lumMod val="50000"/>
                  </a:schemeClr>
                </a:solidFill>
                <a:latin typeface="+mj-lt"/>
              </a:rPr>
              <a:t>Reflection rate</a:t>
            </a:r>
            <a:endParaRPr lang="ja-JP" altLang="en-US" sz="1800" dirty="0">
              <a:solidFill>
                <a:schemeClr val="tx2">
                  <a:lumMod val="50000"/>
                </a:schemeClr>
              </a:solidFill>
              <a:latin typeface="+mj-lt"/>
            </a:endParaRPr>
          </a:p>
        </p:txBody>
      </p:sp>
      <p:sp>
        <p:nvSpPr>
          <p:cNvPr id="19" name="Text Box 20"/>
          <p:cNvSpPr txBox="1">
            <a:spLocks noChangeArrowheads="1"/>
          </p:cNvSpPr>
          <p:nvPr/>
        </p:nvSpPr>
        <p:spPr bwMode="auto">
          <a:xfrm>
            <a:off x="3203848" y="4797152"/>
            <a:ext cx="1353319" cy="369332"/>
          </a:xfrm>
          <a:prstGeom prst="rect">
            <a:avLst/>
          </a:prstGeom>
          <a:solidFill>
            <a:schemeClr val="bg1"/>
          </a:solidFill>
          <a:ln>
            <a:noFill/>
          </a:ln>
          <a:effectLs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800" dirty="0" smtClean="0">
                <a:solidFill>
                  <a:schemeClr val="tx2">
                    <a:lumMod val="50000"/>
                  </a:schemeClr>
                </a:solidFill>
                <a:latin typeface="+mj-lt"/>
              </a:rPr>
              <a:t>Wave length</a:t>
            </a:r>
            <a:endParaRPr lang="ja-JP" altLang="en-US" sz="1800" dirty="0">
              <a:solidFill>
                <a:schemeClr val="tx2">
                  <a:lumMod val="50000"/>
                </a:schemeClr>
              </a:solidFill>
              <a:latin typeface="+mj-lt"/>
            </a:endParaRPr>
          </a:p>
        </p:txBody>
      </p:sp>
      <p:sp>
        <p:nvSpPr>
          <p:cNvPr id="20" name="Text Box 20"/>
          <p:cNvSpPr txBox="1">
            <a:spLocks noChangeArrowheads="1"/>
          </p:cNvSpPr>
          <p:nvPr/>
        </p:nvSpPr>
        <p:spPr bwMode="auto">
          <a:xfrm>
            <a:off x="1763688" y="1052736"/>
            <a:ext cx="864096" cy="369332"/>
          </a:xfrm>
          <a:prstGeom prst="rect">
            <a:avLst/>
          </a:prstGeom>
          <a:solidFill>
            <a:schemeClr val="bg2">
              <a:lumMod val="10000"/>
            </a:schemeClr>
          </a:solidFill>
          <a:ln>
            <a:noFill/>
          </a:ln>
          <a:effectLst/>
          <a:extLst/>
        </p:spPr>
        <p:txBody>
          <a:bodyPr wrap="squar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en-US" altLang="ja-JP" sz="1800" dirty="0" smtClean="0">
                <a:solidFill>
                  <a:schemeClr val="bg1"/>
                </a:solidFill>
                <a:latin typeface="+mj-lt"/>
              </a:rPr>
              <a:t>UV</a:t>
            </a:r>
            <a:endParaRPr lang="ja-JP" altLang="en-US" sz="1800" dirty="0">
              <a:solidFill>
                <a:schemeClr val="bg1"/>
              </a:solidFill>
              <a:latin typeface="+mj-lt"/>
            </a:endParaRPr>
          </a:p>
        </p:txBody>
      </p:sp>
      <p:sp>
        <p:nvSpPr>
          <p:cNvPr id="21" name="Text Box 3"/>
          <p:cNvSpPr txBox="1">
            <a:spLocks noChangeArrowheads="1"/>
          </p:cNvSpPr>
          <p:nvPr/>
        </p:nvSpPr>
        <p:spPr bwMode="auto">
          <a:xfrm>
            <a:off x="34925" y="5229225"/>
            <a:ext cx="3794372" cy="1261884"/>
          </a:xfrm>
          <a:prstGeom prst="rect">
            <a:avLst/>
          </a:prstGeom>
          <a:noFill/>
          <a:ln w="38100">
            <a:solidFill>
              <a:schemeClr val="accent6">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algn="l" eaLnBrk="1" hangingPunct="1"/>
            <a:r>
              <a:rPr lang="en-US" altLang="ja-JP" sz="2800" dirty="0" smtClean="0">
                <a:solidFill>
                  <a:schemeClr val="bg2">
                    <a:lumMod val="10000"/>
                  </a:schemeClr>
                </a:solidFill>
                <a:latin typeface="+mj-lt"/>
              </a:rPr>
              <a:t>Gold</a:t>
            </a:r>
            <a:r>
              <a:rPr lang="ja-JP" altLang="en-US" sz="2800" dirty="0">
                <a:solidFill>
                  <a:schemeClr val="bg2">
                    <a:lumMod val="10000"/>
                  </a:schemeClr>
                </a:solidFill>
                <a:latin typeface="+mj-lt"/>
              </a:rPr>
              <a:t> </a:t>
            </a:r>
            <a:r>
              <a:rPr lang="en-US" altLang="ja-JP" sz="2800" dirty="0" smtClean="0">
                <a:solidFill>
                  <a:schemeClr val="bg2">
                    <a:lumMod val="10000"/>
                  </a:schemeClr>
                </a:solidFill>
                <a:latin typeface="+mj-lt"/>
              </a:rPr>
              <a:t>absorbs</a:t>
            </a:r>
            <a:r>
              <a:rPr lang="ja-JP" altLang="en-US" sz="2800" dirty="0">
                <a:solidFill>
                  <a:schemeClr val="bg2">
                    <a:lumMod val="10000"/>
                  </a:schemeClr>
                </a:solidFill>
                <a:latin typeface="+mj-lt"/>
              </a:rPr>
              <a:t>　</a:t>
            </a:r>
            <a:r>
              <a:rPr lang="en-US" altLang="ja-JP" sz="3200" dirty="0">
                <a:solidFill>
                  <a:schemeClr val="accent2">
                    <a:lumMod val="60000"/>
                    <a:lumOff val="40000"/>
                  </a:schemeClr>
                </a:solidFill>
                <a:latin typeface="+mj-lt"/>
              </a:rPr>
              <a:t>2.4 eV</a:t>
            </a:r>
            <a:r>
              <a:rPr lang="ja-JP" altLang="en-US" sz="3200" dirty="0">
                <a:solidFill>
                  <a:schemeClr val="accent2">
                    <a:lumMod val="60000"/>
                    <a:lumOff val="40000"/>
                  </a:schemeClr>
                </a:solidFill>
                <a:latin typeface="+mj-lt"/>
              </a:rPr>
              <a:t>～</a:t>
            </a:r>
          </a:p>
          <a:p>
            <a:pPr algn="l" eaLnBrk="1" hangingPunct="1"/>
            <a:endParaRPr lang="ja-JP" altLang="en-US" sz="1200" dirty="0">
              <a:solidFill>
                <a:schemeClr val="bg2">
                  <a:lumMod val="10000"/>
                </a:schemeClr>
              </a:solidFill>
              <a:latin typeface="+mj-lt"/>
            </a:endParaRPr>
          </a:p>
          <a:p>
            <a:pPr algn="l" eaLnBrk="1" hangingPunct="1"/>
            <a:r>
              <a:rPr lang="en-US" altLang="ja-JP" sz="2800" dirty="0" smtClean="0">
                <a:solidFill>
                  <a:schemeClr val="bg2">
                    <a:lumMod val="10000"/>
                  </a:schemeClr>
                </a:solidFill>
                <a:latin typeface="+mj-lt"/>
              </a:rPr>
              <a:t>Silver absorbs </a:t>
            </a:r>
            <a:r>
              <a:rPr lang="en-US" altLang="ja-JP" sz="3200" dirty="0" smtClean="0">
                <a:latin typeface="+mj-lt"/>
              </a:rPr>
              <a:t>3.7 </a:t>
            </a:r>
            <a:r>
              <a:rPr lang="en-US" altLang="ja-JP" sz="3200" dirty="0">
                <a:latin typeface="+mj-lt"/>
              </a:rPr>
              <a:t>eV</a:t>
            </a:r>
            <a:r>
              <a:rPr lang="ja-JP" altLang="en-US" sz="3200" dirty="0">
                <a:latin typeface="+mj-lt"/>
              </a:rPr>
              <a:t>～</a:t>
            </a:r>
          </a:p>
        </p:txBody>
      </p:sp>
      <p:sp>
        <p:nvSpPr>
          <p:cNvPr id="22" name="Text Box 19"/>
          <p:cNvSpPr txBox="1">
            <a:spLocks noChangeArrowheads="1"/>
          </p:cNvSpPr>
          <p:nvPr/>
        </p:nvSpPr>
        <p:spPr bwMode="auto">
          <a:xfrm>
            <a:off x="4932040" y="5301208"/>
            <a:ext cx="3672408" cy="1231106"/>
          </a:xfrm>
          <a:prstGeom prst="rect">
            <a:avLst/>
          </a:prstGeom>
          <a:solidFill>
            <a:srgbClr val="FF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800" i="1" dirty="0" smtClean="0">
                <a:latin typeface="+mj-lt"/>
                <a:sym typeface="Wingdings" panose="05000000000000000000" pitchFamily="2" charset="2"/>
              </a:rPr>
              <a:t>d</a:t>
            </a:r>
            <a:r>
              <a:rPr lang="en-US" altLang="ja-JP" sz="2800" dirty="0" smtClean="0">
                <a:latin typeface="+mj-lt"/>
                <a:sym typeface="Wingdings" panose="05000000000000000000" pitchFamily="2" charset="2"/>
              </a:rPr>
              <a:t>  </a:t>
            </a:r>
            <a:r>
              <a:rPr lang="en-US" altLang="ja-JP" sz="2800" i="1" dirty="0" smtClean="0">
                <a:latin typeface="+mj-lt"/>
                <a:sym typeface="Wingdings" panose="05000000000000000000" pitchFamily="2" charset="2"/>
              </a:rPr>
              <a:t>s</a:t>
            </a:r>
            <a:r>
              <a:rPr lang="en-US" altLang="ja-JP" sz="2800" dirty="0" smtClean="0">
                <a:latin typeface="+mj-lt"/>
                <a:sym typeface="Wingdings" panose="05000000000000000000" pitchFamily="2" charset="2"/>
              </a:rPr>
              <a:t> transition</a:t>
            </a:r>
            <a:endParaRPr lang="ja-JP" altLang="en-US" sz="2800" dirty="0">
              <a:latin typeface="+mj-lt"/>
            </a:endParaRPr>
          </a:p>
          <a:p>
            <a:pPr eaLnBrk="1" hangingPunct="1"/>
            <a:endParaRPr lang="ja-JP" altLang="en-US" sz="1400" dirty="0">
              <a:latin typeface="+mj-lt"/>
            </a:endParaRPr>
          </a:p>
          <a:p>
            <a:pPr eaLnBrk="1" hangingPunct="1"/>
            <a:r>
              <a:rPr lang="en-US" altLang="ja-JP" sz="3200" dirty="0" smtClean="0">
                <a:solidFill>
                  <a:srgbClr val="0033CC"/>
                </a:solidFill>
                <a:latin typeface="+mj-lt"/>
              </a:rPr>
              <a:t>Larger gap in silver</a:t>
            </a:r>
            <a:endParaRPr lang="ja-JP" altLang="en-US" sz="3200" dirty="0">
              <a:solidFill>
                <a:srgbClr val="0033CC"/>
              </a:solidFill>
              <a:latin typeface="+mj-lt"/>
            </a:endParaRPr>
          </a:p>
        </p:txBody>
      </p:sp>
      <p:sp>
        <p:nvSpPr>
          <p:cNvPr id="23" name="Line 20"/>
          <p:cNvSpPr>
            <a:spLocks noChangeShapeType="1"/>
          </p:cNvSpPr>
          <p:nvPr/>
        </p:nvSpPr>
        <p:spPr bwMode="auto">
          <a:xfrm flipV="1">
            <a:off x="3924300" y="4149725"/>
            <a:ext cx="0" cy="576263"/>
          </a:xfrm>
          <a:prstGeom prst="line">
            <a:avLst/>
          </a:prstGeom>
          <a:noFill/>
          <a:ln w="57150" cmpd="thinThick">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21"/>
          <p:cNvSpPr>
            <a:spLocks noChangeShapeType="1"/>
          </p:cNvSpPr>
          <p:nvPr/>
        </p:nvSpPr>
        <p:spPr bwMode="auto">
          <a:xfrm flipV="1">
            <a:off x="3924300" y="3500438"/>
            <a:ext cx="0" cy="576262"/>
          </a:xfrm>
          <a:prstGeom prst="line">
            <a:avLst/>
          </a:prstGeom>
          <a:noFill/>
          <a:ln w="57150" cmpd="thinThick">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22"/>
          <p:cNvSpPr>
            <a:spLocks noChangeShapeType="1"/>
          </p:cNvSpPr>
          <p:nvPr/>
        </p:nvSpPr>
        <p:spPr bwMode="auto">
          <a:xfrm flipV="1">
            <a:off x="2016125" y="4329113"/>
            <a:ext cx="0" cy="468312"/>
          </a:xfrm>
          <a:prstGeom prst="line">
            <a:avLst/>
          </a:prstGeom>
          <a:noFill/>
          <a:ln w="57150" cmpd="thinThick">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AutoShape 24"/>
          <p:cNvSpPr>
            <a:spLocks noChangeArrowheads="1"/>
          </p:cNvSpPr>
          <p:nvPr/>
        </p:nvSpPr>
        <p:spPr bwMode="auto">
          <a:xfrm>
            <a:off x="3995936" y="5517232"/>
            <a:ext cx="648395" cy="647700"/>
          </a:xfrm>
          <a:prstGeom prst="leftArrow">
            <a:avLst>
              <a:gd name="adj1" fmla="val 61769"/>
              <a:gd name="adj2" fmla="val 46694"/>
            </a:avLst>
          </a:prstGeom>
          <a:ln/>
          <a:extLst/>
        </p:spPr>
        <p:style>
          <a:lnRef idx="1">
            <a:schemeClr val="accent5"/>
          </a:lnRef>
          <a:fillRef idx="3">
            <a:schemeClr val="accent5"/>
          </a:fillRef>
          <a:effectRef idx="2">
            <a:schemeClr val="accent5"/>
          </a:effectRef>
          <a:fontRef idx="minor">
            <a:schemeClr val="lt1"/>
          </a:fontRef>
        </p:style>
        <p:txBody>
          <a:bodyPr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Tree>
    <p:extLst>
      <p:ext uri="{BB962C8B-B14F-4D97-AF65-F5344CB8AC3E}">
        <p14:creationId xmlns:p14="http://schemas.microsoft.com/office/powerpoint/2010/main" val="2473263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46"/>
          <p:cNvSpPr>
            <a:spLocks noChangeArrowheads="1"/>
          </p:cNvSpPr>
          <p:nvPr/>
        </p:nvSpPr>
        <p:spPr bwMode="auto">
          <a:xfrm>
            <a:off x="2735263" y="1916113"/>
            <a:ext cx="1800225" cy="4537075"/>
          </a:xfrm>
          <a:prstGeom prst="hexagon">
            <a:avLst>
              <a:gd name="adj" fmla="val 25000"/>
              <a:gd name="vf" fmla="val 115470"/>
            </a:avLst>
          </a:prstGeom>
          <a:solidFill>
            <a:srgbClr val="CC99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54275" name="AutoShape 34"/>
          <p:cNvSpPr>
            <a:spLocks noChangeArrowheads="1"/>
          </p:cNvSpPr>
          <p:nvPr/>
        </p:nvSpPr>
        <p:spPr bwMode="auto">
          <a:xfrm>
            <a:off x="1150938" y="1916113"/>
            <a:ext cx="1800225" cy="4537075"/>
          </a:xfrm>
          <a:prstGeom prst="hexagon">
            <a:avLst>
              <a:gd name="adj" fmla="val 25000"/>
              <a:gd name="vf" fmla="val 115470"/>
            </a:avLst>
          </a:prstGeom>
          <a:solidFill>
            <a:srgbClr val="CC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54276" name="Rectangle 2"/>
          <p:cNvSpPr>
            <a:spLocks noGrp="1" noChangeArrowheads="1"/>
          </p:cNvSpPr>
          <p:nvPr>
            <p:ph type="title"/>
          </p:nvPr>
        </p:nvSpPr>
        <p:spPr>
          <a:xfrm>
            <a:off x="0" y="-18256"/>
            <a:ext cx="9144000" cy="854968"/>
          </a:xfrm>
          <a:solidFill>
            <a:schemeClr val="accent5"/>
          </a:solidFill>
        </p:spPr>
        <p:txBody>
          <a:bodyPr/>
          <a:lstStyle/>
          <a:p>
            <a:r>
              <a:rPr lang="en-US" altLang="ja-JP" sz="4000" dirty="0" smtClean="0">
                <a:solidFill>
                  <a:schemeClr val="bg1"/>
                </a:solidFill>
              </a:rPr>
              <a:t>How relativity related with color of gold </a:t>
            </a:r>
          </a:p>
        </p:txBody>
      </p:sp>
      <p:sp>
        <p:nvSpPr>
          <p:cNvPr id="54277" name="Text Box 4"/>
          <p:cNvSpPr txBox="1">
            <a:spLocks noChangeArrowheads="1"/>
          </p:cNvSpPr>
          <p:nvPr/>
        </p:nvSpPr>
        <p:spPr bwMode="auto">
          <a:xfrm>
            <a:off x="2555776" y="2852936"/>
            <a:ext cx="5180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800" dirty="0" smtClean="0">
                <a:solidFill>
                  <a:srgbClr val="0033CC"/>
                </a:solidFill>
              </a:rPr>
              <a:t>NR</a:t>
            </a:r>
            <a:endParaRPr lang="ja-JP" altLang="en-US" sz="1800" dirty="0">
              <a:solidFill>
                <a:srgbClr val="0033CC"/>
              </a:solidFill>
            </a:endParaRPr>
          </a:p>
        </p:txBody>
      </p:sp>
      <p:sp>
        <p:nvSpPr>
          <p:cNvPr id="54278" name="Text Box 5"/>
          <p:cNvSpPr txBox="1">
            <a:spLocks noChangeArrowheads="1"/>
          </p:cNvSpPr>
          <p:nvPr/>
        </p:nvSpPr>
        <p:spPr bwMode="auto">
          <a:xfrm>
            <a:off x="4211960" y="2780928"/>
            <a:ext cx="3513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800" dirty="0" smtClean="0">
                <a:solidFill>
                  <a:schemeClr val="accent2">
                    <a:lumMod val="60000"/>
                    <a:lumOff val="40000"/>
                  </a:schemeClr>
                </a:solidFill>
              </a:rPr>
              <a:t>R</a:t>
            </a:r>
            <a:endParaRPr lang="ja-JP" altLang="en-US" sz="1800" dirty="0">
              <a:solidFill>
                <a:schemeClr val="accent2">
                  <a:lumMod val="60000"/>
                  <a:lumOff val="40000"/>
                </a:schemeClr>
              </a:solidFill>
            </a:endParaRPr>
          </a:p>
        </p:txBody>
      </p:sp>
      <p:sp>
        <p:nvSpPr>
          <p:cNvPr id="54279" name="Text Box 6"/>
          <p:cNvSpPr txBox="1">
            <a:spLocks noChangeArrowheads="1"/>
          </p:cNvSpPr>
          <p:nvPr/>
        </p:nvSpPr>
        <p:spPr bwMode="auto">
          <a:xfrm>
            <a:off x="1219200" y="2752725"/>
            <a:ext cx="3513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800" dirty="0" smtClean="0">
                <a:solidFill>
                  <a:schemeClr val="accent2">
                    <a:lumMod val="60000"/>
                    <a:lumOff val="40000"/>
                  </a:schemeClr>
                </a:solidFill>
              </a:rPr>
              <a:t>R</a:t>
            </a:r>
            <a:endParaRPr lang="ja-JP" altLang="en-US" sz="1800" dirty="0">
              <a:solidFill>
                <a:schemeClr val="accent2">
                  <a:lumMod val="60000"/>
                  <a:lumOff val="40000"/>
                </a:schemeClr>
              </a:solidFill>
            </a:endParaRPr>
          </a:p>
        </p:txBody>
      </p:sp>
      <p:sp>
        <p:nvSpPr>
          <p:cNvPr id="54280" name="Text Box 7"/>
          <p:cNvSpPr txBox="1">
            <a:spLocks noChangeArrowheads="1"/>
          </p:cNvSpPr>
          <p:nvPr/>
        </p:nvSpPr>
        <p:spPr bwMode="auto">
          <a:xfrm>
            <a:off x="4499992" y="1773238"/>
            <a:ext cx="468809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800" dirty="0" smtClean="0">
                <a:latin typeface="+mj-lt"/>
              </a:rPr>
              <a:t>Orbital energies are similar </a:t>
            </a:r>
          </a:p>
          <a:p>
            <a:pPr eaLnBrk="1" hangingPunct="1"/>
            <a:r>
              <a:rPr lang="en-US" altLang="ja-JP" sz="2800" dirty="0" smtClean="0">
                <a:latin typeface="+mj-lt"/>
              </a:rPr>
              <a:t>between Ag and Au at the</a:t>
            </a:r>
          </a:p>
          <a:p>
            <a:pPr eaLnBrk="1" hangingPunct="1"/>
            <a:r>
              <a:rPr lang="en-US" altLang="ja-JP" sz="2800" dirty="0" smtClean="0">
                <a:latin typeface="+mj-lt"/>
              </a:rPr>
              <a:t>non-relativistic level.</a:t>
            </a:r>
            <a:r>
              <a:rPr lang="ja-JP" altLang="en-US" sz="2800" dirty="0" smtClean="0">
                <a:latin typeface="+mj-lt"/>
              </a:rPr>
              <a:t> </a:t>
            </a:r>
            <a:endParaRPr lang="en-US" altLang="ja-JP" sz="2800" dirty="0" smtClean="0">
              <a:latin typeface="+mj-lt"/>
            </a:endParaRPr>
          </a:p>
          <a:p>
            <a:pPr eaLnBrk="1" hangingPunct="1"/>
            <a:r>
              <a:rPr lang="ja-JP" altLang="en-US" sz="2800" dirty="0" smtClean="0">
                <a:latin typeface="+mj-lt"/>
              </a:rPr>
              <a:t>（</a:t>
            </a:r>
            <a:r>
              <a:rPr lang="en-US" altLang="ja-JP" sz="2800" dirty="0" smtClean="0">
                <a:latin typeface="+mj-lt"/>
              </a:rPr>
              <a:t>Gold should be “silver” color.)</a:t>
            </a:r>
            <a:endParaRPr lang="ja-JP" altLang="en-US" sz="2800" dirty="0">
              <a:latin typeface="+mj-lt"/>
            </a:endParaRPr>
          </a:p>
        </p:txBody>
      </p:sp>
      <p:sp>
        <p:nvSpPr>
          <p:cNvPr id="54281" name="AutoShape 8"/>
          <p:cNvSpPr>
            <a:spLocks noChangeArrowheads="1"/>
          </p:cNvSpPr>
          <p:nvPr/>
        </p:nvSpPr>
        <p:spPr bwMode="auto">
          <a:xfrm>
            <a:off x="2051050" y="3284538"/>
            <a:ext cx="1512888" cy="2808287"/>
          </a:xfrm>
          <a:prstGeom prst="roundRect">
            <a:avLst>
              <a:gd name="adj" fmla="val 16667"/>
            </a:avLst>
          </a:prstGeom>
          <a:noFill/>
          <a:ln w="76200" cmpd="tri">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54282" name="Rectangle 9"/>
          <p:cNvSpPr>
            <a:spLocks noChangeArrowheads="1"/>
          </p:cNvSpPr>
          <p:nvPr/>
        </p:nvSpPr>
        <p:spPr bwMode="auto">
          <a:xfrm>
            <a:off x="179388" y="1125538"/>
            <a:ext cx="8856662" cy="5616575"/>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54283" name="Rectangle 10"/>
          <p:cNvSpPr>
            <a:spLocks noChangeArrowheads="1"/>
          </p:cNvSpPr>
          <p:nvPr/>
        </p:nvSpPr>
        <p:spPr bwMode="auto">
          <a:xfrm>
            <a:off x="198438" y="1052513"/>
            <a:ext cx="7901954" cy="523220"/>
          </a:xfrm>
          <a:prstGeom prst="rect">
            <a:avLst/>
          </a:prstGeom>
          <a:solidFill>
            <a:schemeClr val="accent1">
              <a:lumMod val="20000"/>
              <a:lumOff val="80000"/>
            </a:schemeClr>
          </a:solidFill>
          <a:ln>
            <a:noFill/>
          </a:ln>
          <a:effectLst/>
          <a:extLst/>
        </p:spPr>
        <p:txBody>
          <a:bodyPr wrap="squar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800" dirty="0" smtClean="0"/>
              <a:t>Ex</a:t>
            </a:r>
            <a:r>
              <a:rPr lang="ja-JP" altLang="en-US" sz="2800" dirty="0" smtClean="0"/>
              <a:t>：</a:t>
            </a:r>
            <a:r>
              <a:rPr lang="en-US" altLang="ja-JP" sz="2800" dirty="0" smtClean="0"/>
              <a:t>Orbital energies of </a:t>
            </a:r>
            <a:r>
              <a:rPr lang="en-US" altLang="ja-JP" sz="2800" dirty="0" err="1" smtClean="0"/>
              <a:t>AgH</a:t>
            </a:r>
            <a:r>
              <a:rPr lang="ja-JP" altLang="en-US" sz="2800" dirty="0"/>
              <a:t> </a:t>
            </a:r>
            <a:r>
              <a:rPr lang="en-US" altLang="ja-JP" sz="2800" dirty="0" smtClean="0"/>
              <a:t>and </a:t>
            </a:r>
            <a:r>
              <a:rPr lang="en-US" altLang="ja-JP" sz="2800" dirty="0" err="1" smtClean="0"/>
              <a:t>AuH</a:t>
            </a:r>
            <a:r>
              <a:rPr lang="en-US" altLang="ja-JP" sz="2800" dirty="0" smtClean="0"/>
              <a:t> molecules</a:t>
            </a:r>
            <a:endParaRPr lang="ja-JP" altLang="en-US" sz="2800" dirty="0"/>
          </a:p>
        </p:txBody>
      </p:sp>
      <p:sp>
        <p:nvSpPr>
          <p:cNvPr id="54284" name="Line 11"/>
          <p:cNvSpPr>
            <a:spLocks noChangeShapeType="1"/>
          </p:cNvSpPr>
          <p:nvPr/>
        </p:nvSpPr>
        <p:spPr bwMode="auto">
          <a:xfrm>
            <a:off x="2124075" y="5949950"/>
            <a:ext cx="6477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285" name="Line 12"/>
          <p:cNvSpPr>
            <a:spLocks noChangeShapeType="1"/>
          </p:cNvSpPr>
          <p:nvPr/>
        </p:nvSpPr>
        <p:spPr bwMode="auto">
          <a:xfrm>
            <a:off x="2916238" y="5876925"/>
            <a:ext cx="6111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286" name="Line 13"/>
          <p:cNvSpPr>
            <a:spLocks noChangeShapeType="1"/>
          </p:cNvSpPr>
          <p:nvPr/>
        </p:nvSpPr>
        <p:spPr bwMode="auto">
          <a:xfrm>
            <a:off x="2124075" y="3644900"/>
            <a:ext cx="6477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287" name="Line 14"/>
          <p:cNvSpPr>
            <a:spLocks noChangeShapeType="1"/>
          </p:cNvSpPr>
          <p:nvPr/>
        </p:nvSpPr>
        <p:spPr bwMode="auto">
          <a:xfrm>
            <a:off x="2916238" y="3644900"/>
            <a:ext cx="6477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288" name="Line 15"/>
          <p:cNvSpPr>
            <a:spLocks noChangeShapeType="1"/>
          </p:cNvSpPr>
          <p:nvPr/>
        </p:nvSpPr>
        <p:spPr bwMode="auto">
          <a:xfrm>
            <a:off x="1368425" y="3752850"/>
            <a:ext cx="64770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289" name="Line 16"/>
          <p:cNvSpPr>
            <a:spLocks noChangeShapeType="1"/>
          </p:cNvSpPr>
          <p:nvPr/>
        </p:nvSpPr>
        <p:spPr bwMode="auto">
          <a:xfrm>
            <a:off x="1331913" y="5661025"/>
            <a:ext cx="64770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290" name="Line 17"/>
          <p:cNvSpPr>
            <a:spLocks noChangeShapeType="1"/>
          </p:cNvSpPr>
          <p:nvPr/>
        </p:nvSpPr>
        <p:spPr bwMode="auto">
          <a:xfrm>
            <a:off x="1331913" y="5842000"/>
            <a:ext cx="64770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291" name="Line 18"/>
          <p:cNvSpPr>
            <a:spLocks noChangeShapeType="1"/>
          </p:cNvSpPr>
          <p:nvPr/>
        </p:nvSpPr>
        <p:spPr bwMode="auto">
          <a:xfrm>
            <a:off x="3708400" y="4149725"/>
            <a:ext cx="64770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292" name="Line 19"/>
          <p:cNvSpPr>
            <a:spLocks noChangeShapeType="1"/>
          </p:cNvSpPr>
          <p:nvPr/>
        </p:nvSpPr>
        <p:spPr bwMode="auto">
          <a:xfrm>
            <a:off x="3671888" y="5013325"/>
            <a:ext cx="64770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293" name="Line 20"/>
          <p:cNvSpPr>
            <a:spLocks noChangeShapeType="1"/>
          </p:cNvSpPr>
          <p:nvPr/>
        </p:nvSpPr>
        <p:spPr bwMode="auto">
          <a:xfrm>
            <a:off x="3708400" y="5589588"/>
            <a:ext cx="64770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294" name="Line 31"/>
          <p:cNvSpPr>
            <a:spLocks noChangeShapeType="1"/>
          </p:cNvSpPr>
          <p:nvPr/>
        </p:nvSpPr>
        <p:spPr bwMode="auto">
          <a:xfrm flipV="1">
            <a:off x="1150938" y="1592263"/>
            <a:ext cx="0" cy="4968875"/>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295" name="Text Box 21"/>
          <p:cNvSpPr txBox="1">
            <a:spLocks noChangeArrowheads="1"/>
          </p:cNvSpPr>
          <p:nvPr/>
        </p:nvSpPr>
        <p:spPr bwMode="auto">
          <a:xfrm>
            <a:off x="3779838" y="4545013"/>
            <a:ext cx="69691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000"/>
              <a:t>5d</a:t>
            </a:r>
            <a:r>
              <a:rPr lang="en-US" altLang="ja-JP" sz="2000" baseline="-25000"/>
              <a:t>5/2</a:t>
            </a:r>
          </a:p>
        </p:txBody>
      </p:sp>
      <p:sp>
        <p:nvSpPr>
          <p:cNvPr id="54296" name="Text Box 22"/>
          <p:cNvSpPr txBox="1">
            <a:spLocks noChangeArrowheads="1"/>
          </p:cNvSpPr>
          <p:nvPr/>
        </p:nvSpPr>
        <p:spPr bwMode="auto">
          <a:xfrm>
            <a:off x="3708400" y="5661025"/>
            <a:ext cx="696913"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000"/>
              <a:t>5d</a:t>
            </a:r>
            <a:r>
              <a:rPr lang="en-US" altLang="ja-JP" sz="2000" baseline="-25000"/>
              <a:t>3/2</a:t>
            </a:r>
          </a:p>
        </p:txBody>
      </p:sp>
      <p:sp>
        <p:nvSpPr>
          <p:cNvPr id="54297" name="Text Box 23"/>
          <p:cNvSpPr txBox="1">
            <a:spLocks noChangeArrowheads="1"/>
          </p:cNvSpPr>
          <p:nvPr/>
        </p:nvSpPr>
        <p:spPr bwMode="auto">
          <a:xfrm>
            <a:off x="1295400" y="5192713"/>
            <a:ext cx="696913"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000"/>
              <a:t>4d</a:t>
            </a:r>
            <a:r>
              <a:rPr lang="en-US" altLang="ja-JP" sz="2000" baseline="-25000"/>
              <a:t>5/2</a:t>
            </a:r>
          </a:p>
        </p:txBody>
      </p:sp>
      <p:sp>
        <p:nvSpPr>
          <p:cNvPr id="54298" name="Text Box 24"/>
          <p:cNvSpPr txBox="1">
            <a:spLocks noChangeArrowheads="1"/>
          </p:cNvSpPr>
          <p:nvPr/>
        </p:nvSpPr>
        <p:spPr bwMode="auto">
          <a:xfrm>
            <a:off x="1331913" y="5913438"/>
            <a:ext cx="69691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000"/>
              <a:t>4d</a:t>
            </a:r>
            <a:r>
              <a:rPr lang="en-US" altLang="ja-JP" sz="2000" baseline="-25000"/>
              <a:t>3/2</a:t>
            </a:r>
          </a:p>
        </p:txBody>
      </p:sp>
      <p:sp>
        <p:nvSpPr>
          <p:cNvPr id="54299" name="Text Box 25"/>
          <p:cNvSpPr txBox="1">
            <a:spLocks noChangeArrowheads="1"/>
          </p:cNvSpPr>
          <p:nvPr/>
        </p:nvSpPr>
        <p:spPr bwMode="auto">
          <a:xfrm>
            <a:off x="2879725" y="5445125"/>
            <a:ext cx="50482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000"/>
              <a:t>5d</a:t>
            </a:r>
            <a:endParaRPr lang="en-US" altLang="ja-JP" sz="2000" baseline="-25000"/>
          </a:p>
        </p:txBody>
      </p:sp>
      <p:sp>
        <p:nvSpPr>
          <p:cNvPr id="54300" name="Text Box 26"/>
          <p:cNvSpPr txBox="1">
            <a:spLocks noChangeArrowheads="1"/>
          </p:cNvSpPr>
          <p:nvPr/>
        </p:nvSpPr>
        <p:spPr bwMode="auto">
          <a:xfrm>
            <a:off x="2232025" y="5516563"/>
            <a:ext cx="50482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000"/>
              <a:t>4d</a:t>
            </a:r>
            <a:endParaRPr lang="en-US" altLang="ja-JP" sz="2000" baseline="-25000"/>
          </a:p>
        </p:txBody>
      </p:sp>
      <p:sp>
        <p:nvSpPr>
          <p:cNvPr id="54301" name="Text Box 27"/>
          <p:cNvSpPr txBox="1">
            <a:spLocks noChangeArrowheads="1"/>
          </p:cNvSpPr>
          <p:nvPr/>
        </p:nvSpPr>
        <p:spPr bwMode="auto">
          <a:xfrm>
            <a:off x="2159000" y="3716338"/>
            <a:ext cx="612775"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000"/>
              <a:t>5s</a:t>
            </a:r>
          </a:p>
          <a:p>
            <a:pPr eaLnBrk="1" hangingPunct="1"/>
            <a:r>
              <a:rPr lang="en-US" altLang="ja-JP" sz="1600"/>
              <a:t>(</a:t>
            </a:r>
            <a:r>
              <a:rPr lang="en-US" altLang="ja-JP" sz="1400"/>
              <a:t>+H)</a:t>
            </a:r>
            <a:endParaRPr lang="en-US" altLang="ja-JP" sz="1400" baseline="-25000"/>
          </a:p>
        </p:txBody>
      </p:sp>
      <p:sp>
        <p:nvSpPr>
          <p:cNvPr id="54302" name="Text Box 28"/>
          <p:cNvSpPr txBox="1">
            <a:spLocks noChangeArrowheads="1"/>
          </p:cNvSpPr>
          <p:nvPr/>
        </p:nvSpPr>
        <p:spPr bwMode="auto">
          <a:xfrm>
            <a:off x="2879725" y="3716338"/>
            <a:ext cx="612775"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000"/>
              <a:t>6s</a:t>
            </a:r>
          </a:p>
          <a:p>
            <a:pPr eaLnBrk="1" hangingPunct="1"/>
            <a:r>
              <a:rPr lang="en-US" altLang="ja-JP" sz="1600"/>
              <a:t>(</a:t>
            </a:r>
            <a:r>
              <a:rPr lang="en-US" altLang="ja-JP" sz="1400"/>
              <a:t>+H)</a:t>
            </a:r>
            <a:endParaRPr lang="en-US" altLang="ja-JP" sz="1400" baseline="-25000"/>
          </a:p>
        </p:txBody>
      </p:sp>
      <p:sp>
        <p:nvSpPr>
          <p:cNvPr id="54303" name="Text Box 29"/>
          <p:cNvSpPr txBox="1">
            <a:spLocks noChangeArrowheads="1"/>
          </p:cNvSpPr>
          <p:nvPr/>
        </p:nvSpPr>
        <p:spPr bwMode="auto">
          <a:xfrm>
            <a:off x="3743325" y="3429000"/>
            <a:ext cx="612775"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000"/>
              <a:t>6s</a:t>
            </a:r>
          </a:p>
          <a:p>
            <a:pPr eaLnBrk="1" hangingPunct="1"/>
            <a:r>
              <a:rPr lang="en-US" altLang="ja-JP" sz="1600"/>
              <a:t>(</a:t>
            </a:r>
            <a:r>
              <a:rPr lang="en-US" altLang="ja-JP" sz="1400"/>
              <a:t>+H)</a:t>
            </a:r>
            <a:endParaRPr lang="en-US" altLang="ja-JP" sz="1400" baseline="-25000"/>
          </a:p>
        </p:txBody>
      </p:sp>
      <p:sp>
        <p:nvSpPr>
          <p:cNvPr id="54304" name="Text Box 30"/>
          <p:cNvSpPr txBox="1">
            <a:spLocks noChangeArrowheads="1"/>
          </p:cNvSpPr>
          <p:nvPr/>
        </p:nvSpPr>
        <p:spPr bwMode="auto">
          <a:xfrm>
            <a:off x="1331913" y="3824288"/>
            <a:ext cx="612775"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000"/>
              <a:t>5s</a:t>
            </a:r>
          </a:p>
          <a:p>
            <a:pPr eaLnBrk="1" hangingPunct="1"/>
            <a:r>
              <a:rPr lang="en-US" altLang="ja-JP" sz="1600"/>
              <a:t>(</a:t>
            </a:r>
            <a:r>
              <a:rPr lang="en-US" altLang="ja-JP" sz="1400"/>
              <a:t>+H)</a:t>
            </a:r>
            <a:endParaRPr lang="en-US" altLang="ja-JP" sz="1400" baseline="-25000"/>
          </a:p>
        </p:txBody>
      </p:sp>
      <p:sp>
        <p:nvSpPr>
          <p:cNvPr id="54305" name="Text Box 32"/>
          <p:cNvSpPr txBox="1">
            <a:spLocks noChangeArrowheads="1"/>
          </p:cNvSpPr>
          <p:nvPr/>
        </p:nvSpPr>
        <p:spPr bwMode="auto">
          <a:xfrm>
            <a:off x="1331913" y="1592263"/>
            <a:ext cx="1512887"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en-US" altLang="ja-JP"/>
          </a:p>
          <a:p>
            <a:pPr eaLnBrk="1" hangingPunct="1"/>
            <a:r>
              <a:rPr lang="en-US" altLang="ja-JP"/>
              <a:t>AgH</a:t>
            </a:r>
          </a:p>
          <a:p>
            <a:pPr eaLnBrk="1" hangingPunct="1"/>
            <a:endParaRPr lang="en-US" altLang="ja-JP"/>
          </a:p>
        </p:txBody>
      </p:sp>
      <p:sp>
        <p:nvSpPr>
          <p:cNvPr id="54306" name="Text Box 33"/>
          <p:cNvSpPr txBox="1">
            <a:spLocks noChangeArrowheads="1"/>
          </p:cNvSpPr>
          <p:nvPr/>
        </p:nvSpPr>
        <p:spPr bwMode="auto">
          <a:xfrm>
            <a:off x="2808288" y="1628775"/>
            <a:ext cx="1619250"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en-US" altLang="ja-JP"/>
          </a:p>
          <a:p>
            <a:pPr eaLnBrk="1" hangingPunct="1"/>
            <a:r>
              <a:rPr lang="en-US" altLang="ja-JP"/>
              <a:t>AuH</a:t>
            </a:r>
          </a:p>
          <a:p>
            <a:pPr eaLnBrk="1" hangingPunct="1"/>
            <a:endParaRPr lang="en-US" altLang="ja-JP"/>
          </a:p>
        </p:txBody>
      </p:sp>
      <p:sp>
        <p:nvSpPr>
          <p:cNvPr id="54307" name="Line 35"/>
          <p:cNvSpPr>
            <a:spLocks noChangeShapeType="1"/>
          </p:cNvSpPr>
          <p:nvPr/>
        </p:nvSpPr>
        <p:spPr bwMode="auto">
          <a:xfrm flipV="1">
            <a:off x="1150938" y="5481638"/>
            <a:ext cx="1079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308" name="Line 36"/>
          <p:cNvSpPr>
            <a:spLocks noChangeShapeType="1"/>
          </p:cNvSpPr>
          <p:nvPr/>
        </p:nvSpPr>
        <p:spPr bwMode="auto">
          <a:xfrm flipV="1">
            <a:off x="1150938" y="4616450"/>
            <a:ext cx="1079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309" name="Line 37"/>
          <p:cNvSpPr>
            <a:spLocks noChangeShapeType="1"/>
          </p:cNvSpPr>
          <p:nvPr/>
        </p:nvSpPr>
        <p:spPr bwMode="auto">
          <a:xfrm flipV="1">
            <a:off x="1150938" y="3716338"/>
            <a:ext cx="1079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310" name="Line 38"/>
          <p:cNvSpPr>
            <a:spLocks noChangeShapeType="1"/>
          </p:cNvSpPr>
          <p:nvPr/>
        </p:nvSpPr>
        <p:spPr bwMode="auto">
          <a:xfrm flipV="1">
            <a:off x="1150938" y="1989138"/>
            <a:ext cx="1079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311" name="Line 39"/>
          <p:cNvSpPr>
            <a:spLocks noChangeShapeType="1"/>
          </p:cNvSpPr>
          <p:nvPr/>
        </p:nvSpPr>
        <p:spPr bwMode="auto">
          <a:xfrm flipV="1">
            <a:off x="1150938" y="2889250"/>
            <a:ext cx="1079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312" name="Text Box 40"/>
          <p:cNvSpPr txBox="1">
            <a:spLocks noChangeArrowheads="1"/>
          </p:cNvSpPr>
          <p:nvPr/>
        </p:nvSpPr>
        <p:spPr bwMode="auto">
          <a:xfrm>
            <a:off x="576263" y="1808163"/>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800"/>
              <a:t>-0.1</a:t>
            </a:r>
          </a:p>
        </p:txBody>
      </p:sp>
      <p:sp>
        <p:nvSpPr>
          <p:cNvPr id="54313" name="Text Box 41"/>
          <p:cNvSpPr txBox="1">
            <a:spLocks noChangeArrowheads="1"/>
          </p:cNvSpPr>
          <p:nvPr/>
        </p:nvSpPr>
        <p:spPr bwMode="auto">
          <a:xfrm>
            <a:off x="576263" y="2673350"/>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800"/>
              <a:t>-0.2</a:t>
            </a:r>
          </a:p>
        </p:txBody>
      </p:sp>
      <p:sp>
        <p:nvSpPr>
          <p:cNvPr id="54314" name="Text Box 42"/>
          <p:cNvSpPr txBox="1">
            <a:spLocks noChangeArrowheads="1"/>
          </p:cNvSpPr>
          <p:nvPr/>
        </p:nvSpPr>
        <p:spPr bwMode="auto">
          <a:xfrm>
            <a:off x="611188" y="3536950"/>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800"/>
              <a:t>-0.3</a:t>
            </a:r>
          </a:p>
        </p:txBody>
      </p:sp>
      <p:sp>
        <p:nvSpPr>
          <p:cNvPr id="54315" name="Text Box 43"/>
          <p:cNvSpPr txBox="1">
            <a:spLocks noChangeArrowheads="1"/>
          </p:cNvSpPr>
          <p:nvPr/>
        </p:nvSpPr>
        <p:spPr bwMode="auto">
          <a:xfrm>
            <a:off x="576263" y="4437063"/>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800"/>
              <a:t>-0.4</a:t>
            </a:r>
          </a:p>
        </p:txBody>
      </p:sp>
      <p:sp>
        <p:nvSpPr>
          <p:cNvPr id="54316" name="Text Box 44"/>
          <p:cNvSpPr txBox="1">
            <a:spLocks noChangeArrowheads="1"/>
          </p:cNvSpPr>
          <p:nvPr/>
        </p:nvSpPr>
        <p:spPr bwMode="auto">
          <a:xfrm>
            <a:off x="611188" y="5337175"/>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800"/>
              <a:t>-0.5</a:t>
            </a:r>
          </a:p>
        </p:txBody>
      </p:sp>
      <p:sp>
        <p:nvSpPr>
          <p:cNvPr id="54317" name="Line 47"/>
          <p:cNvSpPr>
            <a:spLocks noChangeShapeType="1"/>
          </p:cNvSpPr>
          <p:nvPr/>
        </p:nvSpPr>
        <p:spPr bwMode="auto">
          <a:xfrm>
            <a:off x="3527425" y="3644900"/>
            <a:ext cx="180975" cy="4683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318" name="Line 48"/>
          <p:cNvSpPr>
            <a:spLocks noChangeShapeType="1"/>
          </p:cNvSpPr>
          <p:nvPr/>
        </p:nvSpPr>
        <p:spPr bwMode="auto">
          <a:xfrm flipH="1">
            <a:off x="3527425" y="5013325"/>
            <a:ext cx="144463" cy="863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319" name="Line 49"/>
          <p:cNvSpPr>
            <a:spLocks noChangeShapeType="1"/>
          </p:cNvSpPr>
          <p:nvPr/>
        </p:nvSpPr>
        <p:spPr bwMode="auto">
          <a:xfrm flipH="1">
            <a:off x="3563938" y="5589588"/>
            <a:ext cx="144462" cy="2873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320" name="Line 50"/>
          <p:cNvSpPr>
            <a:spLocks noChangeShapeType="1"/>
          </p:cNvSpPr>
          <p:nvPr/>
        </p:nvSpPr>
        <p:spPr bwMode="auto">
          <a:xfrm flipH="1">
            <a:off x="2016125" y="3681413"/>
            <a:ext cx="107950" cy="714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321" name="Line 51"/>
          <p:cNvSpPr>
            <a:spLocks noChangeShapeType="1"/>
          </p:cNvSpPr>
          <p:nvPr/>
        </p:nvSpPr>
        <p:spPr bwMode="auto">
          <a:xfrm flipH="1" flipV="1">
            <a:off x="1979613" y="5624513"/>
            <a:ext cx="107950" cy="3254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322" name="Line 52"/>
          <p:cNvSpPr>
            <a:spLocks noChangeShapeType="1"/>
          </p:cNvSpPr>
          <p:nvPr/>
        </p:nvSpPr>
        <p:spPr bwMode="auto">
          <a:xfrm flipH="1" flipV="1">
            <a:off x="2016125" y="5842000"/>
            <a:ext cx="71438" cy="1079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323" name="Text Box 53"/>
          <p:cNvSpPr txBox="1">
            <a:spLocks noChangeArrowheads="1"/>
          </p:cNvSpPr>
          <p:nvPr/>
        </p:nvSpPr>
        <p:spPr bwMode="auto">
          <a:xfrm rot="-5400000">
            <a:off x="-559604" y="4013537"/>
            <a:ext cx="21034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600" dirty="0" smtClean="0"/>
              <a:t>Orbital energy ε(</a:t>
            </a:r>
            <a:r>
              <a:rPr lang="en-US" altLang="ja-JP" sz="1600" dirty="0" err="1" smtClean="0"/>
              <a:t>a.u</a:t>
            </a:r>
            <a:r>
              <a:rPr lang="en-US" altLang="ja-JP" sz="1600" dirty="0"/>
              <a:t>.)</a:t>
            </a:r>
            <a:endParaRPr lang="ja-JP" altLang="en-US" sz="1600" dirty="0"/>
          </a:p>
        </p:txBody>
      </p:sp>
      <p:sp>
        <p:nvSpPr>
          <p:cNvPr id="54324" name="AutoShape 54"/>
          <p:cNvSpPr>
            <a:spLocks noChangeArrowheads="1"/>
          </p:cNvSpPr>
          <p:nvPr/>
        </p:nvSpPr>
        <p:spPr bwMode="auto">
          <a:xfrm>
            <a:off x="4500563" y="4149725"/>
            <a:ext cx="179387" cy="1439863"/>
          </a:xfrm>
          <a:prstGeom prst="upDownArrow">
            <a:avLst>
              <a:gd name="adj1" fmla="val 50000"/>
              <a:gd name="adj2" fmla="val 160531"/>
            </a:avLst>
          </a:prstGeom>
          <a:solidFill>
            <a:srgbClr val="FF00FF">
              <a:alpha val="89803"/>
            </a:srgbClr>
          </a:solidFill>
          <a:ln w="38100" cmpd="dbl">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54325" name="AutoShape 55"/>
          <p:cNvSpPr>
            <a:spLocks noChangeArrowheads="1"/>
          </p:cNvSpPr>
          <p:nvPr/>
        </p:nvSpPr>
        <p:spPr bwMode="auto">
          <a:xfrm>
            <a:off x="2843213" y="3752850"/>
            <a:ext cx="144462" cy="2016125"/>
          </a:xfrm>
          <a:prstGeom prst="upDownArrow">
            <a:avLst>
              <a:gd name="adj1" fmla="val 50000"/>
              <a:gd name="adj2" fmla="val 279122"/>
            </a:avLst>
          </a:prstGeom>
          <a:solidFill>
            <a:srgbClr val="CC99FF"/>
          </a:solidFill>
          <a:ln w="38100" cmpd="dbl">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 name="正方形/長方形 1"/>
          <p:cNvSpPr/>
          <p:nvPr/>
        </p:nvSpPr>
        <p:spPr>
          <a:xfrm>
            <a:off x="4860032" y="3933056"/>
            <a:ext cx="3960440" cy="2677656"/>
          </a:xfrm>
          <a:prstGeom prst="rect">
            <a:avLst/>
          </a:prstGeom>
        </p:spPr>
        <p:txBody>
          <a:bodyPr wrap="square">
            <a:spAutoFit/>
          </a:bodyPr>
          <a:lstStyle/>
          <a:p>
            <a:r>
              <a:rPr lang="en-US" altLang="ja-JP" sz="2400" dirty="0" smtClean="0">
                <a:solidFill>
                  <a:srgbClr val="FF0066"/>
                </a:solidFill>
              </a:rPr>
              <a:t>At the relativistic level, however,</a:t>
            </a:r>
          </a:p>
          <a:p>
            <a:r>
              <a:rPr lang="en-US" altLang="ja-JP" sz="2400" dirty="0" smtClean="0">
                <a:solidFill>
                  <a:srgbClr val="FF0066"/>
                </a:solidFill>
              </a:rPr>
              <a:t>6s is stabilized and 5d is destabilized</a:t>
            </a:r>
          </a:p>
          <a:p>
            <a:r>
              <a:rPr lang="en-US" altLang="ja-JP" sz="2400" dirty="0" smtClean="0">
                <a:solidFill>
                  <a:srgbClr val="FF0066"/>
                </a:solidFill>
              </a:rPr>
              <a:t>by a relativistic effect.</a:t>
            </a:r>
          </a:p>
          <a:p>
            <a:r>
              <a:rPr lang="en-US" altLang="ja-JP" sz="2400" dirty="0" smtClean="0">
                <a:solidFill>
                  <a:srgbClr val="FF0066"/>
                </a:solidFill>
              </a:rPr>
              <a:t>Hence the s-d energy gap becomes small. </a:t>
            </a:r>
            <a:endParaRPr lang="ja-JP" altLang="en-US" sz="2400" dirty="0">
              <a:solidFill>
                <a:srgbClr val="FF0066"/>
              </a:solidFill>
            </a:endParaRPr>
          </a:p>
        </p:txBody>
      </p:sp>
    </p:spTree>
    <p:extLst>
      <p:ext uri="{BB962C8B-B14F-4D97-AF65-F5344CB8AC3E}">
        <p14:creationId xmlns:p14="http://schemas.microsoft.com/office/powerpoint/2010/main" val="1894467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r="22610"/>
          <a:stretch>
            <a:fillRect/>
          </a:stretch>
        </p:blipFill>
        <p:spPr bwMode="auto">
          <a:xfrm>
            <a:off x="576263" y="2322513"/>
            <a:ext cx="4319587"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5"/>
          <p:cNvSpPr>
            <a:spLocks noChangeArrowheads="1"/>
          </p:cNvSpPr>
          <p:nvPr/>
        </p:nvSpPr>
        <p:spPr bwMode="auto">
          <a:xfrm>
            <a:off x="1115616" y="1340768"/>
            <a:ext cx="647004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r>
              <a:rPr lang="en-US" altLang="ja-JP" sz="2800" baseline="30000" dirty="0" smtClean="0">
                <a:solidFill>
                  <a:schemeClr val="tx2">
                    <a:lumMod val="50000"/>
                  </a:schemeClr>
                </a:solidFill>
                <a:latin typeface="+mj-lt"/>
              </a:rPr>
              <a:t>119</a:t>
            </a:r>
            <a:r>
              <a:rPr lang="en-US" altLang="ja-JP" sz="2800" dirty="0" smtClean="0">
                <a:solidFill>
                  <a:schemeClr val="tx2">
                    <a:lumMod val="50000"/>
                  </a:schemeClr>
                </a:solidFill>
                <a:latin typeface="+mj-lt"/>
              </a:rPr>
              <a:t>Sn </a:t>
            </a:r>
            <a:r>
              <a:rPr lang="en-US" altLang="ja-JP" sz="2800" dirty="0" smtClean="0">
                <a:solidFill>
                  <a:schemeClr val="tx1">
                    <a:lumMod val="60000"/>
                    <a:lumOff val="40000"/>
                  </a:schemeClr>
                </a:solidFill>
                <a:latin typeface="+mj-lt"/>
              </a:rPr>
              <a:t>NMR chemical </a:t>
            </a:r>
            <a:r>
              <a:rPr lang="en-US" altLang="ja-JP" sz="2800" dirty="0">
                <a:solidFill>
                  <a:schemeClr val="tx1">
                    <a:lumMod val="60000"/>
                    <a:lumOff val="40000"/>
                  </a:schemeClr>
                </a:solidFill>
                <a:latin typeface="+mj-lt"/>
              </a:rPr>
              <a:t>shift </a:t>
            </a:r>
            <a:r>
              <a:rPr lang="en-US" altLang="ja-JP" sz="2800" dirty="0">
                <a:solidFill>
                  <a:schemeClr val="tx2">
                    <a:lumMod val="50000"/>
                  </a:schemeClr>
                </a:solidFill>
                <a:latin typeface="+mj-lt"/>
              </a:rPr>
              <a:t>in </a:t>
            </a:r>
            <a:r>
              <a:rPr lang="en-US" altLang="ja-JP" sz="2800" dirty="0" smtClean="0">
                <a:solidFill>
                  <a:schemeClr val="tx2">
                    <a:lumMod val="50000"/>
                  </a:schemeClr>
                </a:solidFill>
                <a:latin typeface="+mj-lt"/>
              </a:rPr>
              <a:t>halogenic Sn:</a:t>
            </a:r>
            <a:endParaRPr lang="ja-JP" altLang="en-US" sz="2800" dirty="0">
              <a:solidFill>
                <a:schemeClr val="tx2">
                  <a:lumMod val="50000"/>
                </a:schemeClr>
              </a:solidFill>
              <a:latin typeface="+mj-lt"/>
            </a:endParaRPr>
          </a:p>
          <a:p>
            <a:r>
              <a:rPr lang="en-US" altLang="ja-JP" sz="2800" dirty="0" smtClean="0">
                <a:solidFill>
                  <a:schemeClr val="tx2">
                    <a:lumMod val="50000"/>
                  </a:schemeClr>
                </a:solidFill>
                <a:latin typeface="+mj-lt"/>
              </a:rPr>
              <a:t>Experiments </a:t>
            </a:r>
            <a:r>
              <a:rPr lang="en-US" altLang="ja-JP" sz="1800" dirty="0" smtClean="0">
                <a:solidFill>
                  <a:schemeClr val="tx2">
                    <a:lumMod val="50000"/>
                  </a:schemeClr>
                </a:solidFill>
                <a:latin typeface="+mj-lt"/>
              </a:rPr>
              <a:t>(vertical)</a:t>
            </a:r>
            <a:r>
              <a:rPr lang="en-US" altLang="ja-JP" sz="2800" dirty="0" smtClean="0">
                <a:solidFill>
                  <a:schemeClr val="tx2">
                    <a:lumMod val="50000"/>
                  </a:schemeClr>
                </a:solidFill>
                <a:latin typeface="+mj-lt"/>
              </a:rPr>
              <a:t>  vs. Calculations </a:t>
            </a:r>
            <a:r>
              <a:rPr lang="en-US" altLang="ja-JP" sz="1800" dirty="0" smtClean="0">
                <a:solidFill>
                  <a:schemeClr val="tx2">
                    <a:lumMod val="50000"/>
                  </a:schemeClr>
                </a:solidFill>
                <a:latin typeface="+mj-lt"/>
              </a:rPr>
              <a:t>(horizontal)</a:t>
            </a:r>
            <a:endParaRPr lang="ja-JP" altLang="en-US" sz="2800" dirty="0">
              <a:solidFill>
                <a:schemeClr val="tx2">
                  <a:lumMod val="50000"/>
                </a:schemeClr>
              </a:solidFill>
              <a:latin typeface="+mj-lt"/>
            </a:endParaRPr>
          </a:p>
        </p:txBody>
      </p:sp>
      <p:sp>
        <p:nvSpPr>
          <p:cNvPr id="55301" name="Text Box 6"/>
          <p:cNvSpPr txBox="1">
            <a:spLocks noChangeArrowheads="1"/>
          </p:cNvSpPr>
          <p:nvPr/>
        </p:nvSpPr>
        <p:spPr bwMode="auto">
          <a:xfrm>
            <a:off x="4716463" y="2501900"/>
            <a:ext cx="36423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dirty="0" smtClean="0">
                <a:solidFill>
                  <a:schemeClr val="tx2">
                    <a:lumMod val="50000"/>
                  </a:schemeClr>
                </a:solidFill>
              </a:rPr>
              <a:t>○</a:t>
            </a:r>
            <a:r>
              <a:rPr lang="en-US" altLang="ja-JP" dirty="0" smtClean="0">
                <a:solidFill>
                  <a:schemeClr val="tx2">
                    <a:lumMod val="50000"/>
                  </a:schemeClr>
                </a:solidFill>
              </a:rPr>
              <a:t>Without SO interaction</a:t>
            </a:r>
          </a:p>
          <a:p>
            <a:pPr eaLnBrk="1" hangingPunct="1"/>
            <a:r>
              <a:rPr lang="ja-JP" altLang="en-US" dirty="0" smtClean="0">
                <a:solidFill>
                  <a:schemeClr val="tx2">
                    <a:lumMod val="50000"/>
                  </a:schemeClr>
                </a:solidFill>
              </a:rPr>
              <a:t>●</a:t>
            </a:r>
            <a:r>
              <a:rPr lang="en-US" altLang="ja-JP" dirty="0" smtClean="0">
                <a:solidFill>
                  <a:schemeClr val="tx2">
                    <a:lumMod val="50000"/>
                  </a:schemeClr>
                </a:solidFill>
              </a:rPr>
              <a:t>With SO interaction</a:t>
            </a:r>
            <a:endParaRPr lang="ja-JP" altLang="en-US" dirty="0">
              <a:solidFill>
                <a:schemeClr val="tx2">
                  <a:lumMod val="50000"/>
                </a:schemeClr>
              </a:solidFill>
            </a:endParaRPr>
          </a:p>
        </p:txBody>
      </p:sp>
      <p:sp>
        <p:nvSpPr>
          <p:cNvPr id="55302" name="Rectangle 7"/>
          <p:cNvSpPr>
            <a:spLocks noChangeArrowheads="1"/>
          </p:cNvSpPr>
          <p:nvPr/>
        </p:nvSpPr>
        <p:spPr bwMode="auto">
          <a:xfrm>
            <a:off x="4824413" y="4733925"/>
            <a:ext cx="647700" cy="7921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55303" name="Text Box 8"/>
          <p:cNvSpPr txBox="1">
            <a:spLocks noChangeArrowheads="1"/>
          </p:cNvSpPr>
          <p:nvPr/>
        </p:nvSpPr>
        <p:spPr bwMode="auto">
          <a:xfrm>
            <a:off x="4996646" y="3573016"/>
            <a:ext cx="414735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800" dirty="0" smtClean="0">
                <a:solidFill>
                  <a:schemeClr val="tx2">
                    <a:lumMod val="50000"/>
                  </a:schemeClr>
                </a:solidFill>
                <a:latin typeface="+mj-lt"/>
              </a:rPr>
              <a:t>On diagonal line: </a:t>
            </a:r>
          </a:p>
          <a:p>
            <a:pPr eaLnBrk="1" hangingPunct="1"/>
            <a:r>
              <a:rPr lang="en-US" altLang="ja-JP" sz="2800" dirty="0" smtClean="0">
                <a:solidFill>
                  <a:schemeClr val="tx2">
                    <a:lumMod val="50000"/>
                  </a:schemeClr>
                </a:solidFill>
                <a:latin typeface="+mj-lt"/>
              </a:rPr>
              <a:t>good agreements with exp.</a:t>
            </a:r>
          </a:p>
          <a:p>
            <a:pPr eaLnBrk="1" hangingPunct="1"/>
            <a:endParaRPr lang="en-US" altLang="ja-JP" sz="2800" dirty="0" smtClean="0">
              <a:solidFill>
                <a:schemeClr val="tx2">
                  <a:lumMod val="50000"/>
                </a:schemeClr>
              </a:solidFill>
              <a:latin typeface="+mj-lt"/>
            </a:endParaRPr>
          </a:p>
          <a:p>
            <a:pPr eaLnBrk="1" hangingPunct="1"/>
            <a:r>
              <a:rPr lang="en-US" altLang="ja-JP" sz="2800" dirty="0" smtClean="0">
                <a:solidFill>
                  <a:schemeClr val="accent2">
                    <a:lumMod val="60000"/>
                    <a:lumOff val="40000"/>
                  </a:schemeClr>
                </a:solidFill>
                <a:latin typeface="+mj-lt"/>
              </a:rPr>
              <a:t>SO interaction is essential </a:t>
            </a:r>
          </a:p>
          <a:p>
            <a:pPr eaLnBrk="1" hangingPunct="1"/>
            <a:r>
              <a:rPr lang="en-US" altLang="ja-JP" sz="2800" dirty="0" smtClean="0">
                <a:solidFill>
                  <a:schemeClr val="accent2">
                    <a:lumMod val="60000"/>
                    <a:lumOff val="40000"/>
                  </a:schemeClr>
                </a:solidFill>
                <a:latin typeface="+mj-lt"/>
              </a:rPr>
              <a:t>to explain NMR </a:t>
            </a:r>
          </a:p>
          <a:p>
            <a:pPr eaLnBrk="1" hangingPunct="1"/>
            <a:r>
              <a:rPr lang="en-US" altLang="ja-JP" sz="2800" dirty="0" smtClean="0">
                <a:solidFill>
                  <a:schemeClr val="accent2">
                    <a:lumMod val="60000"/>
                    <a:lumOff val="40000"/>
                  </a:schemeClr>
                </a:solidFill>
                <a:latin typeface="+mj-lt"/>
              </a:rPr>
              <a:t>experimental data.</a:t>
            </a:r>
          </a:p>
        </p:txBody>
      </p:sp>
      <p:sp>
        <p:nvSpPr>
          <p:cNvPr id="55304" name="Rectangle 9"/>
          <p:cNvSpPr>
            <a:spLocks noChangeArrowheads="1"/>
          </p:cNvSpPr>
          <p:nvPr/>
        </p:nvSpPr>
        <p:spPr bwMode="auto">
          <a:xfrm>
            <a:off x="557213" y="6303963"/>
            <a:ext cx="3916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r>
              <a:rPr lang="en-US" altLang="ja-JP" sz="2000"/>
              <a:t>Chem. Phys. Lett. </a:t>
            </a:r>
            <a:r>
              <a:rPr lang="en-US" altLang="ja-JP" sz="2000" b="1"/>
              <a:t>261</a:t>
            </a:r>
            <a:r>
              <a:rPr lang="en-US" altLang="ja-JP" sz="2000"/>
              <a:t>, 1 (1996). </a:t>
            </a:r>
          </a:p>
        </p:txBody>
      </p:sp>
      <p:sp>
        <p:nvSpPr>
          <p:cNvPr id="9" name="Rectangle 2"/>
          <p:cNvSpPr txBox="1">
            <a:spLocks noChangeArrowheads="1"/>
          </p:cNvSpPr>
          <p:nvPr/>
        </p:nvSpPr>
        <p:spPr>
          <a:xfrm>
            <a:off x="0" y="0"/>
            <a:ext cx="9144000" cy="1143000"/>
          </a:xfrm>
          <a:prstGeom prst="rect">
            <a:avLst/>
          </a:prstGeom>
          <a:solidFill>
            <a:schemeClr val="accent5"/>
          </a:soli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solidFill>
                  <a:schemeClr val="bg1"/>
                </a:solidFill>
              </a:rPr>
              <a:t>Example of spin-orbit (SO) effects</a:t>
            </a:r>
            <a:endParaRPr lang="ja-JP" altLang="en-US" dirty="0" smtClean="0">
              <a:solidFill>
                <a:schemeClr val="bg1"/>
              </a:solidFill>
            </a:endParaRPr>
          </a:p>
        </p:txBody>
      </p:sp>
    </p:spTree>
    <p:extLst>
      <p:ext uri="{BB962C8B-B14F-4D97-AF65-F5344CB8AC3E}">
        <p14:creationId xmlns:p14="http://schemas.microsoft.com/office/powerpoint/2010/main" val="3763780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2" name="Text Box 6"/>
          <p:cNvSpPr txBox="1">
            <a:spLocks noChangeArrowheads="1"/>
          </p:cNvSpPr>
          <p:nvPr/>
        </p:nvSpPr>
        <p:spPr bwMode="auto">
          <a:xfrm>
            <a:off x="1943100" y="1131466"/>
            <a:ext cx="5137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ja-JP" altLang="en-US" sz="3600" dirty="0">
                <a:solidFill>
                  <a:schemeClr val="accent2"/>
                </a:solidFill>
                <a:effectLst>
                  <a:outerShdw blurRad="38100" dist="38100" dir="2700000" algn="tl">
                    <a:srgbClr val="C0C0C0"/>
                  </a:outerShdw>
                </a:effectLst>
              </a:rPr>
              <a:t>燐光</a:t>
            </a:r>
            <a:r>
              <a:rPr lang="en-US" altLang="ja-JP" sz="3600" dirty="0">
                <a:solidFill>
                  <a:schemeClr val="accent2"/>
                </a:solidFill>
                <a:effectLst>
                  <a:outerShdw blurRad="38100" dist="38100" dir="2700000" algn="tl">
                    <a:srgbClr val="C0C0C0"/>
                  </a:outerShdw>
                </a:effectLst>
              </a:rPr>
              <a:t>(phosphorescence )</a:t>
            </a:r>
          </a:p>
        </p:txBody>
      </p:sp>
      <p:sp>
        <p:nvSpPr>
          <p:cNvPr id="56326" name="Text Box 7"/>
          <p:cNvSpPr txBox="1">
            <a:spLocks noChangeArrowheads="1"/>
          </p:cNvSpPr>
          <p:nvPr/>
        </p:nvSpPr>
        <p:spPr bwMode="auto">
          <a:xfrm>
            <a:off x="4139952" y="5517232"/>
            <a:ext cx="410400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800" dirty="0" smtClean="0">
                <a:solidFill>
                  <a:schemeClr val="tx1">
                    <a:lumMod val="60000"/>
                    <a:lumOff val="40000"/>
                  </a:schemeClr>
                </a:solidFill>
              </a:rPr>
              <a:t>Spin-forbidden transition</a:t>
            </a:r>
          </a:p>
          <a:p>
            <a:pPr eaLnBrk="1" hangingPunct="1"/>
            <a:r>
              <a:rPr lang="en-US" altLang="ja-JP" sz="2800" dirty="0" smtClean="0">
                <a:solidFill>
                  <a:schemeClr val="bg2">
                    <a:lumMod val="10000"/>
                  </a:schemeClr>
                </a:solidFill>
                <a:sym typeface="Wingdings" panose="05000000000000000000" pitchFamily="2" charset="2"/>
              </a:rPr>
              <a:t> </a:t>
            </a:r>
            <a:r>
              <a:rPr lang="en-US" altLang="ja-JP" sz="2800" dirty="0" smtClean="0">
                <a:solidFill>
                  <a:schemeClr val="bg2">
                    <a:lumMod val="10000"/>
                  </a:schemeClr>
                </a:solidFill>
              </a:rPr>
              <a:t>Long live</a:t>
            </a:r>
          </a:p>
          <a:p>
            <a:pPr eaLnBrk="1" hangingPunct="1"/>
            <a:r>
              <a:rPr lang="en-US" altLang="ja-JP" sz="2800" dirty="0" smtClean="0">
                <a:solidFill>
                  <a:schemeClr val="bg2">
                    <a:lumMod val="10000"/>
                  </a:schemeClr>
                </a:solidFill>
              </a:rPr>
              <a:t>Used in material science</a:t>
            </a:r>
            <a:endParaRPr lang="ja-JP" altLang="en-US" sz="2800" dirty="0">
              <a:solidFill>
                <a:schemeClr val="bg2">
                  <a:lumMod val="10000"/>
                </a:schemeClr>
              </a:solidFill>
            </a:endParaRPr>
          </a:p>
        </p:txBody>
      </p:sp>
      <p:pic>
        <p:nvPicPr>
          <p:cNvPr id="56327" name="Picture 8" descr="800px-Phosphoresc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72816"/>
            <a:ext cx="316865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Text Box 9"/>
          <p:cNvSpPr txBox="1">
            <a:spLocks noChangeArrowheads="1"/>
          </p:cNvSpPr>
          <p:nvPr/>
        </p:nvSpPr>
        <p:spPr bwMode="auto">
          <a:xfrm>
            <a:off x="179765" y="3177753"/>
            <a:ext cx="8258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en-US" altLang="ja-JP" sz="1800" dirty="0" smtClean="0"/>
              <a:t>visible</a:t>
            </a:r>
          </a:p>
          <a:p>
            <a:pPr algn="ctr" eaLnBrk="1" hangingPunct="1"/>
            <a:r>
              <a:rPr lang="en-US" altLang="ja-JP" sz="1800" dirty="0" smtClean="0"/>
              <a:t>light</a:t>
            </a:r>
            <a:endParaRPr lang="ja-JP" altLang="en-US" sz="1800" dirty="0"/>
          </a:p>
        </p:txBody>
      </p:sp>
      <p:sp>
        <p:nvSpPr>
          <p:cNvPr id="56329" name="Text Box 10"/>
          <p:cNvSpPr txBox="1">
            <a:spLocks noChangeArrowheads="1"/>
          </p:cNvSpPr>
          <p:nvPr/>
        </p:nvSpPr>
        <p:spPr bwMode="auto">
          <a:xfrm>
            <a:off x="1440210" y="3176736"/>
            <a:ext cx="5052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800" dirty="0" smtClean="0"/>
              <a:t>UV</a:t>
            </a:r>
            <a:endParaRPr lang="ja-JP" altLang="en-US" sz="1800" dirty="0"/>
          </a:p>
        </p:txBody>
      </p:sp>
      <p:sp>
        <p:nvSpPr>
          <p:cNvPr id="56330" name="Text Box 11"/>
          <p:cNvSpPr txBox="1">
            <a:spLocks noChangeArrowheads="1"/>
          </p:cNvSpPr>
          <p:nvPr/>
        </p:nvSpPr>
        <p:spPr bwMode="auto">
          <a:xfrm>
            <a:off x="2232298" y="3176736"/>
            <a:ext cx="11208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800" dirty="0" smtClean="0"/>
              <a:t>darkness</a:t>
            </a:r>
            <a:endParaRPr lang="ja-JP" altLang="en-US" sz="1800" dirty="0"/>
          </a:p>
        </p:txBody>
      </p:sp>
      <p:sp>
        <p:nvSpPr>
          <p:cNvPr id="14" name="Rectangle 2"/>
          <p:cNvSpPr>
            <a:spLocks noGrp="1" noChangeArrowheads="1"/>
          </p:cNvSpPr>
          <p:nvPr>
            <p:ph type="title"/>
          </p:nvPr>
        </p:nvSpPr>
        <p:spPr>
          <a:xfrm>
            <a:off x="0" y="0"/>
            <a:ext cx="9144000" cy="1143000"/>
          </a:xfrm>
          <a:solidFill>
            <a:schemeClr val="accent5"/>
          </a:solidFill>
        </p:spPr>
        <p:txBody>
          <a:bodyPr/>
          <a:lstStyle/>
          <a:p>
            <a:r>
              <a:rPr lang="en-US" altLang="ja-JP" dirty="0">
                <a:solidFill>
                  <a:schemeClr val="bg1"/>
                </a:solidFill>
              </a:rPr>
              <a:t>Example of spin-orbit (SO) effects</a:t>
            </a:r>
            <a:endParaRPr lang="ja-JP" altLang="en-US" dirty="0">
              <a:solidFill>
                <a:schemeClr val="bg1"/>
              </a:solidFill>
            </a:endParaRPr>
          </a:p>
        </p:txBody>
      </p:sp>
      <p:pic>
        <p:nvPicPr>
          <p:cNvPr id="89092" name="Picture 4" descr="Fluoresc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4293096"/>
            <a:ext cx="3272880" cy="2109474"/>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phosphorescence」の画像検索結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1916832"/>
            <a:ext cx="4552761" cy="352839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7092280" y="4725144"/>
            <a:ext cx="1623650" cy="369332"/>
          </a:xfrm>
          <a:prstGeom prst="rect">
            <a:avLst/>
          </a:prstGeom>
          <a:noFill/>
        </p:spPr>
        <p:txBody>
          <a:bodyPr wrap="none" rtlCol="0">
            <a:spAutoFit/>
          </a:bodyPr>
          <a:lstStyle/>
          <a:p>
            <a:r>
              <a:rPr kumimoji="1" lang="en-US" altLang="ja-JP" dirty="0" smtClean="0"/>
              <a:t>From </a:t>
            </a:r>
            <a:r>
              <a:rPr kumimoji="1" lang="en-US" altLang="ja-JP" dirty="0" err="1" smtClean="0"/>
              <a:t>wikipedia</a:t>
            </a:r>
            <a:endParaRPr kumimoji="1" lang="ja-JP" altLang="en-US" dirty="0"/>
          </a:p>
        </p:txBody>
      </p:sp>
      <p:sp>
        <p:nvSpPr>
          <p:cNvPr id="4" name="角丸四角形 3"/>
          <p:cNvSpPr/>
          <p:nvPr/>
        </p:nvSpPr>
        <p:spPr>
          <a:xfrm>
            <a:off x="7380312" y="2564904"/>
            <a:ext cx="504056" cy="360040"/>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4860032" y="5085184"/>
            <a:ext cx="504056" cy="360040"/>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88668"/>
            <a:ext cx="4572000" cy="369332"/>
          </a:xfrm>
          <a:prstGeom prst="rect">
            <a:avLst/>
          </a:prstGeom>
        </p:spPr>
        <p:txBody>
          <a:bodyPr>
            <a:spAutoFit/>
          </a:bodyPr>
          <a:lstStyle/>
          <a:p>
            <a:r>
              <a:rPr lang="en-US" altLang="ja-JP" dirty="0"/>
              <a:t>https</a:t>
            </a:r>
            <a:r>
              <a:rPr lang="en-US" altLang="ja-JP" dirty="0" smtClean="0"/>
              <a:t>://www.boundless.com/</a:t>
            </a:r>
            <a:endParaRPr lang="ja-JP" altLang="en-US" dirty="0"/>
          </a:p>
        </p:txBody>
      </p:sp>
    </p:spTree>
    <p:extLst>
      <p:ext uri="{BB962C8B-B14F-4D97-AF65-F5344CB8AC3E}">
        <p14:creationId xmlns:p14="http://schemas.microsoft.com/office/powerpoint/2010/main" val="3026892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1143000"/>
          </a:xfrm>
          <a:solidFill>
            <a:schemeClr val="accent5"/>
          </a:solidFill>
        </p:spPr>
        <p:txBody>
          <a:bodyPr>
            <a:normAutofit/>
          </a:bodyPr>
          <a:lstStyle/>
          <a:p>
            <a:r>
              <a:rPr lang="en-US" altLang="ja-JP" dirty="0" smtClean="0">
                <a:solidFill>
                  <a:schemeClr val="bg1"/>
                </a:solidFill>
              </a:rPr>
              <a:t>Other relativistic effects</a:t>
            </a:r>
            <a:endParaRPr lang="ja-JP" altLang="en-US" dirty="0" smtClean="0">
              <a:solidFill>
                <a:schemeClr val="bg1"/>
              </a:solidFill>
            </a:endParaRPr>
          </a:p>
        </p:txBody>
      </p:sp>
      <p:sp>
        <p:nvSpPr>
          <p:cNvPr id="58371" name="Rectangle 3"/>
          <p:cNvSpPr>
            <a:spLocks noGrp="1" noChangeArrowheads="1"/>
          </p:cNvSpPr>
          <p:nvPr>
            <p:ph type="body" idx="1"/>
          </p:nvPr>
        </p:nvSpPr>
        <p:spPr>
          <a:xfrm>
            <a:off x="287338" y="1341438"/>
            <a:ext cx="8605837" cy="4525962"/>
          </a:xfrm>
        </p:spPr>
        <p:txBody>
          <a:bodyPr>
            <a:normAutofit/>
          </a:bodyPr>
          <a:lstStyle/>
          <a:p>
            <a:r>
              <a:rPr lang="en-US" altLang="ja-JP" sz="2800" dirty="0" smtClean="0">
                <a:solidFill>
                  <a:schemeClr val="tx2">
                    <a:lumMod val="50000"/>
                  </a:schemeClr>
                </a:solidFill>
              </a:rPr>
              <a:t>10% of Lanthanide (30% of Actinide) contraction is due to relativistic effect</a:t>
            </a:r>
          </a:p>
          <a:p>
            <a:r>
              <a:rPr lang="en-US" altLang="ja-JP" sz="2800" dirty="0" err="1" smtClean="0">
                <a:solidFill>
                  <a:schemeClr val="tx2">
                    <a:lumMod val="50000"/>
                  </a:schemeClr>
                </a:solidFill>
              </a:rPr>
              <a:t>Pb</a:t>
            </a:r>
            <a:r>
              <a:rPr lang="en-US" altLang="ja-JP" sz="2800" dirty="0" smtClean="0">
                <a:solidFill>
                  <a:schemeClr val="tx2">
                    <a:lumMod val="50000"/>
                  </a:schemeClr>
                </a:solidFill>
              </a:rPr>
              <a:t> metal crystal has bcc structure</a:t>
            </a:r>
            <a:r>
              <a:rPr lang="ja-JP" altLang="en-US" sz="2800" dirty="0" smtClean="0">
                <a:solidFill>
                  <a:schemeClr val="tx2">
                    <a:lumMod val="50000"/>
                  </a:schemeClr>
                </a:solidFill>
              </a:rPr>
              <a:t>（</a:t>
            </a:r>
            <a:r>
              <a:rPr lang="en-US" altLang="ja-JP" sz="2800" dirty="0" smtClean="0">
                <a:solidFill>
                  <a:schemeClr val="tx2">
                    <a:lumMod val="50000"/>
                  </a:schemeClr>
                </a:solidFill>
              </a:rPr>
              <a:t>not like diamond)</a:t>
            </a:r>
            <a:endParaRPr lang="ja-JP" altLang="en-US" sz="2800" dirty="0" smtClean="0">
              <a:solidFill>
                <a:schemeClr val="tx2">
                  <a:lumMod val="50000"/>
                </a:schemeClr>
              </a:solidFill>
            </a:endParaRPr>
          </a:p>
          <a:p>
            <a:r>
              <a:rPr lang="en-US" altLang="ja-JP" sz="2800" dirty="0" err="1" smtClean="0">
                <a:solidFill>
                  <a:schemeClr val="tx2">
                    <a:lumMod val="50000"/>
                  </a:schemeClr>
                </a:solidFill>
              </a:rPr>
              <a:t>RbAu</a:t>
            </a:r>
            <a:r>
              <a:rPr lang="en-US" altLang="ja-JP" sz="2800" dirty="0" smtClean="0">
                <a:solidFill>
                  <a:schemeClr val="tx2">
                    <a:lumMod val="50000"/>
                  </a:schemeClr>
                </a:solidFill>
              </a:rPr>
              <a:t>, </a:t>
            </a:r>
            <a:r>
              <a:rPr lang="en-US" altLang="ja-JP" sz="2800" dirty="0" err="1" smtClean="0">
                <a:solidFill>
                  <a:schemeClr val="tx2">
                    <a:lumMod val="50000"/>
                  </a:schemeClr>
                </a:solidFill>
              </a:rPr>
              <a:t>CsAu</a:t>
            </a:r>
            <a:r>
              <a:rPr lang="en-US" altLang="ja-JP" sz="2800" dirty="0" smtClean="0">
                <a:solidFill>
                  <a:schemeClr val="tx2">
                    <a:lumMod val="50000"/>
                  </a:schemeClr>
                </a:solidFill>
              </a:rPr>
              <a:t> has a crystal structure and not metal</a:t>
            </a:r>
            <a:endParaRPr lang="ja-JP" altLang="en-US" sz="2800" dirty="0" smtClean="0">
              <a:solidFill>
                <a:schemeClr val="tx2">
                  <a:lumMod val="50000"/>
                </a:schemeClr>
              </a:solidFill>
            </a:endParaRPr>
          </a:p>
          <a:p>
            <a:r>
              <a:rPr lang="en-US" altLang="ja-JP" sz="2800" dirty="0" smtClean="0">
                <a:solidFill>
                  <a:schemeClr val="tx2">
                    <a:lumMod val="50000"/>
                  </a:schemeClr>
                </a:solidFill>
              </a:rPr>
              <a:t>molecular structure: bond length, angle, coordination number</a:t>
            </a:r>
          </a:p>
          <a:p>
            <a:r>
              <a:rPr lang="en-US" altLang="ja-JP" sz="2800" dirty="0" smtClean="0">
                <a:solidFill>
                  <a:schemeClr val="tx2">
                    <a:lumMod val="50000"/>
                  </a:schemeClr>
                </a:solidFill>
              </a:rPr>
              <a:t>NMR, harmonic frequency,</a:t>
            </a:r>
          </a:p>
          <a:p>
            <a:pPr marL="0" indent="0">
              <a:buNone/>
            </a:pPr>
            <a:r>
              <a:rPr lang="en-US" altLang="ja-JP" sz="2800" dirty="0">
                <a:solidFill>
                  <a:schemeClr val="tx2">
                    <a:lumMod val="50000"/>
                  </a:schemeClr>
                </a:solidFill>
              </a:rPr>
              <a:t> </a:t>
            </a:r>
            <a:r>
              <a:rPr lang="en-US" altLang="ja-JP" sz="2800" dirty="0" smtClean="0">
                <a:solidFill>
                  <a:schemeClr val="tx2">
                    <a:lumMod val="50000"/>
                  </a:schemeClr>
                </a:solidFill>
              </a:rPr>
              <a:t>   electric dipole moment, force constant,</a:t>
            </a:r>
          </a:p>
          <a:p>
            <a:pPr marL="0" indent="0">
              <a:buNone/>
            </a:pPr>
            <a:r>
              <a:rPr lang="en-US" altLang="ja-JP" sz="2800" dirty="0">
                <a:solidFill>
                  <a:schemeClr val="tx2">
                    <a:lumMod val="50000"/>
                  </a:schemeClr>
                </a:solidFill>
              </a:rPr>
              <a:t> </a:t>
            </a:r>
            <a:r>
              <a:rPr lang="en-US" altLang="ja-JP" sz="2800" dirty="0" smtClean="0">
                <a:solidFill>
                  <a:schemeClr val="tx2">
                    <a:lumMod val="50000"/>
                  </a:schemeClr>
                </a:solidFill>
              </a:rPr>
              <a:t>   dissociation energy, reaction paths</a:t>
            </a:r>
          </a:p>
          <a:p>
            <a:pPr marL="0" indent="0">
              <a:buNone/>
            </a:pPr>
            <a:endParaRPr lang="ja-JP" altLang="en-US" sz="2800" dirty="0" smtClean="0">
              <a:solidFill>
                <a:schemeClr val="tx2">
                  <a:lumMod val="50000"/>
                </a:schemeClr>
              </a:solidFill>
            </a:endParaRPr>
          </a:p>
        </p:txBody>
      </p:sp>
      <p:sp>
        <p:nvSpPr>
          <p:cNvPr id="58375" name="Text Box 7"/>
          <p:cNvSpPr txBox="1">
            <a:spLocks noChangeArrowheads="1"/>
          </p:cNvSpPr>
          <p:nvPr/>
        </p:nvSpPr>
        <p:spPr bwMode="auto">
          <a:xfrm>
            <a:off x="611560" y="6165304"/>
            <a:ext cx="53812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dirty="0" err="1" smtClean="0"/>
              <a:t>Pykkö</a:t>
            </a:r>
            <a:r>
              <a:rPr lang="en-US" altLang="ja-JP" dirty="0" smtClean="0"/>
              <a:t>, Chem</a:t>
            </a:r>
            <a:r>
              <a:rPr lang="en-US" altLang="ja-JP" dirty="0"/>
              <a:t>. Rev. 1988, 88, 563-594</a:t>
            </a:r>
          </a:p>
        </p:txBody>
      </p:sp>
    </p:spTree>
    <p:extLst>
      <p:ext uri="{BB962C8B-B14F-4D97-AF65-F5344CB8AC3E}">
        <p14:creationId xmlns:p14="http://schemas.microsoft.com/office/powerpoint/2010/main" val="17671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ChangeArrowheads="1"/>
          </p:cNvSpPr>
          <p:nvPr/>
        </p:nvSpPr>
        <p:spPr bwMode="auto">
          <a:xfrm>
            <a:off x="323850" y="2205038"/>
            <a:ext cx="8353425" cy="4537075"/>
          </a:xfrm>
          <a:prstGeom prst="rect">
            <a:avLst/>
          </a:prstGeom>
          <a:solidFill>
            <a:srgbClr val="000080">
              <a:alpha val="89803"/>
            </a:srgbClr>
          </a:solidFill>
          <a:ln w="9525">
            <a:solidFill>
              <a:schemeClr val="tx1"/>
            </a:solidFill>
            <a:miter lim="800000"/>
            <a:headEnd/>
            <a:tailEnd/>
          </a:ln>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pic>
        <p:nvPicPr>
          <p:cNvPr id="53251" name="Picture 5" descr="周期表"/>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725" y="2565400"/>
            <a:ext cx="795655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1" name="Text Box 7"/>
          <p:cNvSpPr txBox="1">
            <a:spLocks noChangeArrowheads="1"/>
          </p:cNvSpPr>
          <p:nvPr/>
        </p:nvSpPr>
        <p:spPr bwMode="auto">
          <a:xfrm>
            <a:off x="215205" y="908720"/>
            <a:ext cx="8677275" cy="1077218"/>
          </a:xfrm>
          <a:prstGeom prst="rect">
            <a:avLst/>
          </a:prstGeom>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defRPr/>
            </a:pPr>
            <a:r>
              <a:rPr lang="en-US" altLang="ja-JP" sz="3200" dirty="0" smtClean="0">
                <a:latin typeface="ＭＳ Ｐゴシック" charset="-128"/>
              </a:rPr>
              <a:t>Relativistic treatment is important after 5</a:t>
            </a:r>
            <a:r>
              <a:rPr lang="en-US" altLang="ja-JP" sz="3200" baseline="30000" dirty="0" smtClean="0">
                <a:latin typeface="ＭＳ Ｐゴシック" charset="-128"/>
              </a:rPr>
              <a:t>th</a:t>
            </a:r>
            <a:r>
              <a:rPr lang="en-US" altLang="ja-JP" sz="3200" dirty="0" smtClean="0">
                <a:latin typeface="ＭＳ Ｐゴシック" charset="-128"/>
              </a:rPr>
              <a:t> low elements of periodic table. </a:t>
            </a:r>
            <a:endParaRPr lang="ja-JP" altLang="en-US" sz="3200" dirty="0">
              <a:latin typeface="ＭＳ Ｐゴシック" charset="-128"/>
            </a:endParaRPr>
          </a:p>
        </p:txBody>
      </p:sp>
      <p:sp>
        <p:nvSpPr>
          <p:cNvPr id="7" name="テキスト ボックス 6"/>
          <p:cNvSpPr txBox="1"/>
          <p:nvPr/>
        </p:nvSpPr>
        <p:spPr>
          <a:xfrm>
            <a:off x="-31013" y="-6628"/>
            <a:ext cx="9299042"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4000" dirty="0" smtClean="0"/>
              <a:t>Relativity is majority</a:t>
            </a:r>
            <a:endParaRPr lang="ja-JP" altLang="en-US" sz="4000" dirty="0"/>
          </a:p>
        </p:txBody>
      </p:sp>
    </p:spTree>
    <p:extLst>
      <p:ext uri="{BB962C8B-B14F-4D97-AF65-F5344CB8AC3E}">
        <p14:creationId xmlns:p14="http://schemas.microsoft.com/office/powerpoint/2010/main" val="974464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8529" y="0"/>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kumimoji="1" lang="en-US" altLang="ja-JP" sz="4400" dirty="0" smtClean="0"/>
              <a:t>Outline</a:t>
            </a:r>
            <a:endParaRPr kumimoji="1" lang="ja-JP" altLang="en-US" sz="4400" dirty="0"/>
          </a:p>
        </p:txBody>
      </p:sp>
      <p:sp>
        <p:nvSpPr>
          <p:cNvPr id="4" name="Text Box 66"/>
          <p:cNvSpPr txBox="1">
            <a:spLocks noChangeArrowheads="1"/>
          </p:cNvSpPr>
          <p:nvPr/>
        </p:nvSpPr>
        <p:spPr bwMode="auto">
          <a:xfrm>
            <a:off x="144017" y="764704"/>
            <a:ext cx="8892480" cy="6032421"/>
          </a:xfrm>
          <a:prstGeom prst="rect">
            <a:avLst/>
          </a:prstGeom>
          <a:noFill/>
          <a:ln w="9525">
            <a:noFill/>
            <a:miter lim="800000"/>
            <a:headEnd/>
            <a:tailEnd/>
          </a:ln>
        </p:spPr>
        <p:txBody>
          <a:bodyPr wrap="square">
            <a:spAutoFit/>
          </a:bodyPr>
          <a:lstStyle/>
          <a:p>
            <a:pPr marL="342900" indent="-342900"/>
            <a:r>
              <a:rPr lang="en-US" altLang="ja-JP" sz="2800" dirty="0" smtClean="0">
                <a:solidFill>
                  <a:schemeClr val="tx2">
                    <a:lumMod val="20000"/>
                    <a:lumOff val="80000"/>
                  </a:schemeClr>
                </a:solidFill>
              </a:rPr>
              <a:t>Fundamental</a:t>
            </a:r>
            <a:endParaRPr lang="en-US" altLang="ja-JP" sz="3600" dirty="0" smtClean="0">
              <a:solidFill>
                <a:schemeClr val="tx2">
                  <a:lumMod val="20000"/>
                  <a:lumOff val="80000"/>
                </a:schemeClr>
              </a:solidFill>
            </a:endParaRPr>
          </a:p>
          <a:p>
            <a:pPr marL="342900" indent="-342900"/>
            <a:r>
              <a:rPr lang="en-US" altLang="ja-JP" sz="3600" dirty="0" smtClean="0">
                <a:solidFill>
                  <a:schemeClr val="tx2">
                    <a:lumMod val="20000"/>
                    <a:lumOff val="80000"/>
                  </a:schemeClr>
                </a:solidFill>
              </a:rPr>
              <a:t>Theoretical approaches </a:t>
            </a:r>
          </a:p>
          <a:p>
            <a:pPr marL="342900" indent="-342900"/>
            <a:r>
              <a:rPr lang="en-US" altLang="ja-JP" sz="3600" dirty="0" smtClean="0">
                <a:solidFill>
                  <a:schemeClr val="tx2">
                    <a:lumMod val="20000"/>
                    <a:lumOff val="80000"/>
                  </a:schemeClr>
                </a:solidFill>
              </a:rPr>
              <a:t>of relativistic quantum chemistry</a:t>
            </a:r>
          </a:p>
          <a:p>
            <a:pPr marL="342900" indent="-342900"/>
            <a:endParaRPr lang="en-US" altLang="ja-JP" dirty="0" smtClean="0">
              <a:solidFill>
                <a:schemeClr val="tx2">
                  <a:lumMod val="20000"/>
                  <a:lumOff val="80000"/>
                </a:schemeClr>
              </a:solidFill>
            </a:endParaRPr>
          </a:p>
          <a:p>
            <a:pPr marL="342900" lvl="0" indent="-342900"/>
            <a:r>
              <a:rPr lang="en-US" altLang="ja-JP" sz="2800" dirty="0" smtClean="0">
                <a:solidFill>
                  <a:schemeClr val="tx2">
                    <a:lumMod val="20000"/>
                    <a:lumOff val="80000"/>
                  </a:schemeClr>
                </a:solidFill>
              </a:rPr>
              <a:t>Review</a:t>
            </a:r>
            <a:endParaRPr lang="en-US" altLang="ja-JP" sz="3600" dirty="0" smtClean="0">
              <a:solidFill>
                <a:schemeClr val="tx2">
                  <a:lumMod val="20000"/>
                  <a:lumOff val="80000"/>
                </a:schemeClr>
              </a:solidFill>
            </a:endParaRPr>
          </a:p>
          <a:p>
            <a:pPr marL="342900" indent="-342900"/>
            <a:r>
              <a:rPr lang="en-US" altLang="ja-JP" sz="3600" dirty="0" smtClean="0">
                <a:solidFill>
                  <a:schemeClr val="tx2">
                    <a:lumMod val="20000"/>
                    <a:lumOff val="80000"/>
                  </a:schemeClr>
                </a:solidFill>
              </a:rPr>
              <a:t>Relativistic effects in chemistry</a:t>
            </a:r>
          </a:p>
          <a:p>
            <a:pPr marL="342900" lvl="0" indent="-342900"/>
            <a:endParaRPr lang="en-US" altLang="ja-JP" sz="2000" dirty="0" smtClean="0">
              <a:solidFill>
                <a:srgbClr val="E40059">
                  <a:lumMod val="60000"/>
                  <a:lumOff val="40000"/>
                </a:srgbClr>
              </a:solidFill>
            </a:endParaRPr>
          </a:p>
          <a:p>
            <a:pPr marL="342900" lvl="0" indent="-342900"/>
            <a:r>
              <a:rPr lang="en-US" altLang="ja-JP" sz="2800" dirty="0" smtClean="0">
                <a:solidFill>
                  <a:srgbClr val="E40059">
                    <a:lumMod val="60000"/>
                    <a:lumOff val="40000"/>
                  </a:srgbClr>
                </a:solidFill>
              </a:rPr>
              <a:t>Application 1</a:t>
            </a:r>
            <a:endParaRPr lang="en-US" altLang="ja-JP" sz="2800" dirty="0" smtClean="0">
              <a:solidFill>
                <a:schemeClr val="tx2">
                  <a:lumMod val="50000"/>
                </a:schemeClr>
              </a:solidFill>
            </a:endParaRPr>
          </a:p>
          <a:p>
            <a:pPr marL="342900" indent="-342900"/>
            <a:r>
              <a:rPr lang="en-US" altLang="ja-JP" sz="3600" dirty="0" smtClean="0">
                <a:solidFill>
                  <a:schemeClr val="tx1">
                    <a:lumMod val="60000"/>
                    <a:lumOff val="40000"/>
                  </a:schemeClr>
                </a:solidFill>
              </a:rPr>
              <a:t>Electron EDM (Fundamental Physics)</a:t>
            </a:r>
          </a:p>
          <a:p>
            <a:pPr marL="342900" lvl="0" indent="-342900"/>
            <a:endParaRPr lang="en-US" altLang="ja-JP" sz="2000" dirty="0">
              <a:solidFill>
                <a:srgbClr val="E40059">
                  <a:lumMod val="60000"/>
                  <a:lumOff val="40000"/>
                </a:srgbClr>
              </a:solidFill>
            </a:endParaRPr>
          </a:p>
          <a:p>
            <a:pPr marL="342900" lvl="0" indent="-342900"/>
            <a:r>
              <a:rPr lang="en-US" altLang="ja-JP" sz="2800" dirty="0" smtClean="0">
                <a:solidFill>
                  <a:schemeClr val="tx2">
                    <a:lumMod val="20000"/>
                    <a:lumOff val="80000"/>
                  </a:schemeClr>
                </a:solidFill>
              </a:rPr>
              <a:t>Application 2</a:t>
            </a:r>
            <a:endParaRPr lang="en-US" altLang="ja-JP" sz="3600" dirty="0" smtClean="0">
              <a:solidFill>
                <a:schemeClr val="tx2">
                  <a:lumMod val="20000"/>
                  <a:lumOff val="80000"/>
                </a:schemeClr>
              </a:solidFill>
            </a:endParaRPr>
          </a:p>
          <a:p>
            <a:pPr marL="342900" indent="-342900"/>
            <a:r>
              <a:rPr lang="en-US" altLang="ja-JP" sz="3600" dirty="0" smtClean="0">
                <a:solidFill>
                  <a:schemeClr val="tx2">
                    <a:lumMod val="20000"/>
                    <a:lumOff val="80000"/>
                  </a:schemeClr>
                </a:solidFill>
              </a:rPr>
              <a:t>Nuclear volume effects </a:t>
            </a:r>
          </a:p>
          <a:p>
            <a:pPr marL="342900" indent="-342900"/>
            <a:r>
              <a:rPr lang="en-US" altLang="ja-JP" sz="3600" dirty="0" smtClean="0">
                <a:solidFill>
                  <a:schemeClr val="tx2">
                    <a:lumMod val="20000"/>
                    <a:lumOff val="80000"/>
                  </a:schemeClr>
                </a:solidFill>
              </a:rPr>
              <a:t>in isotope fractionation (Geochemistry)</a:t>
            </a:r>
            <a:endParaRPr lang="en-US" altLang="ja-JP" sz="3600" dirty="0">
              <a:solidFill>
                <a:schemeClr val="tx2">
                  <a:lumMod val="20000"/>
                  <a:lumOff val="80000"/>
                </a:schemeClr>
              </a:solidFill>
            </a:endParaRPr>
          </a:p>
        </p:txBody>
      </p:sp>
      <p:sp>
        <p:nvSpPr>
          <p:cNvPr id="6" name="テキスト ボックス 18"/>
          <p:cNvSpPr txBox="1">
            <a:spLocks noChangeArrowheads="1"/>
          </p:cNvSpPr>
          <p:nvPr/>
        </p:nvSpPr>
        <p:spPr bwMode="auto">
          <a:xfrm>
            <a:off x="5580112" y="5085184"/>
            <a:ext cx="13161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000" b="1" dirty="0" smtClean="0"/>
              <a:t>Dr. </a:t>
            </a:r>
            <a:r>
              <a:rPr lang="en-US" altLang="ja-JP" sz="2000" b="1" dirty="0" err="1" smtClean="0"/>
              <a:t>Geetha</a:t>
            </a:r>
            <a:endParaRPr lang="ja-JP" altLang="en-US" sz="2000" b="1" dirty="0"/>
          </a:p>
        </p:txBody>
      </p:sp>
      <p:sp>
        <p:nvSpPr>
          <p:cNvPr id="7" name="テキスト ボックス 19"/>
          <p:cNvSpPr txBox="1">
            <a:spLocks noChangeArrowheads="1"/>
          </p:cNvSpPr>
          <p:nvPr/>
        </p:nvSpPr>
        <p:spPr bwMode="auto">
          <a:xfrm>
            <a:off x="7059640" y="5152956"/>
            <a:ext cx="11327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000" b="1" dirty="0" smtClean="0"/>
              <a:t>Prof. Das</a:t>
            </a:r>
            <a:endParaRPr lang="ja-JP" altLang="en-US" sz="2000" b="1" dirty="0"/>
          </a:p>
        </p:txBody>
      </p:sp>
      <p:sp>
        <p:nvSpPr>
          <p:cNvPr id="8" name="テキスト ボックス 20"/>
          <p:cNvSpPr txBox="1">
            <a:spLocks noChangeArrowheads="1"/>
          </p:cNvSpPr>
          <p:nvPr/>
        </p:nvSpPr>
        <p:spPr bwMode="auto">
          <a:xfrm>
            <a:off x="8381782" y="5189639"/>
            <a:ext cx="6078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000" b="1" dirty="0" smtClean="0"/>
              <a:t>Abe</a:t>
            </a:r>
            <a:endParaRPr lang="ja-JP" altLang="en-US" sz="2000" b="1" dirty="0"/>
          </a:p>
        </p:txBody>
      </p:sp>
    </p:spTree>
    <p:extLst>
      <p:ext uri="{BB962C8B-B14F-4D97-AF65-F5344CB8AC3E}">
        <p14:creationId xmlns:p14="http://schemas.microsoft.com/office/powerpoint/2010/main" val="3820244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125124" y="5471797"/>
            <a:ext cx="8875571" cy="1200329"/>
          </a:xfrm>
          <a:prstGeom prst="rect">
            <a:avLst/>
          </a:prstGeom>
          <a:solidFill>
            <a:schemeClr val="bg1"/>
          </a:solidFill>
          <a:ln w="76200">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altLang="ja-JP" sz="3600" dirty="0" smtClean="0">
                <a:solidFill>
                  <a:schemeClr val="tx2">
                    <a:lumMod val="75000"/>
                  </a:schemeClr>
                </a:solidFill>
              </a:rPr>
              <a:t>Non-zero value of EDM </a:t>
            </a:r>
            <a:r>
              <a:rPr lang="en-US" altLang="ja-JP" sz="3600" dirty="0" smtClean="0">
                <a:solidFill>
                  <a:srgbClr val="000000"/>
                </a:solidFill>
              </a:rPr>
              <a:t>= </a:t>
            </a:r>
            <a:r>
              <a:rPr lang="en-US" altLang="ja-JP" sz="3600" dirty="0" smtClean="0">
                <a:solidFill>
                  <a:schemeClr val="tx1">
                    <a:lumMod val="60000"/>
                    <a:lumOff val="40000"/>
                  </a:schemeClr>
                </a:solidFill>
              </a:rPr>
              <a:t>T symmetry violation</a:t>
            </a:r>
          </a:p>
          <a:p>
            <a:r>
              <a:rPr kumimoji="1" lang="en-US" altLang="ja-JP" sz="3600" dirty="0" smtClean="0">
                <a:solidFill>
                  <a:schemeClr val="tx2">
                    <a:lumMod val="75000"/>
                  </a:schemeClr>
                </a:solidFill>
              </a:rPr>
              <a:t>= </a:t>
            </a:r>
            <a:r>
              <a:rPr kumimoji="1" lang="en-US" altLang="ja-JP" sz="3600" u="sng" dirty="0" smtClean="0">
                <a:solidFill>
                  <a:schemeClr val="accent1"/>
                </a:solidFill>
              </a:rPr>
              <a:t>CP symmetry violation</a:t>
            </a:r>
            <a:r>
              <a:rPr kumimoji="1" lang="en-US" altLang="ja-JP" sz="3600" dirty="0" smtClean="0">
                <a:solidFill>
                  <a:schemeClr val="tx2">
                    <a:lumMod val="75000"/>
                  </a:schemeClr>
                </a:solidFill>
              </a:rPr>
              <a:t>   (</a:t>
            </a:r>
            <a:r>
              <a:rPr lang="en-US" altLang="ja-JP" sz="3600" dirty="0" smtClean="0">
                <a:solidFill>
                  <a:schemeClr val="tx2">
                    <a:lumMod val="75000"/>
                  </a:schemeClr>
                </a:solidFill>
              </a:rPr>
              <a:t>under </a:t>
            </a:r>
            <a:r>
              <a:rPr kumimoji="1" lang="en-US" altLang="ja-JP" sz="3600" dirty="0" smtClean="0">
                <a:solidFill>
                  <a:schemeClr val="tx2">
                    <a:lumMod val="75000"/>
                  </a:schemeClr>
                </a:solidFill>
              </a:rPr>
              <a:t>CPT theorem)</a:t>
            </a:r>
          </a:p>
        </p:txBody>
      </p:sp>
      <p:sp>
        <p:nvSpPr>
          <p:cNvPr id="55" name="右矢印 54"/>
          <p:cNvSpPr/>
          <p:nvPr/>
        </p:nvSpPr>
        <p:spPr bwMode="auto">
          <a:xfrm>
            <a:off x="4114998" y="2790169"/>
            <a:ext cx="938345" cy="449690"/>
          </a:xfrm>
          <a:prstGeom prst="rightArrow">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ja-JP" altLang="en-US"/>
          </a:p>
        </p:txBody>
      </p:sp>
      <p:sp>
        <p:nvSpPr>
          <p:cNvPr id="56" name="テキスト ボックス 55"/>
          <p:cNvSpPr txBox="1"/>
          <p:nvPr/>
        </p:nvSpPr>
        <p:spPr bwMode="auto">
          <a:xfrm>
            <a:off x="3641775" y="1657029"/>
            <a:ext cx="1860446" cy="892552"/>
          </a:xfrm>
          <a:prstGeom prst="rect">
            <a:avLst/>
          </a:prstGeom>
          <a:noFill/>
        </p:spPr>
        <p:txBody>
          <a:bodyPr wrap="none">
            <a:spAutoFit/>
          </a:bodyPr>
          <a:lstStyle/>
          <a:p>
            <a:pPr algn="ctr">
              <a:defRPr/>
            </a:pPr>
            <a:r>
              <a:rPr lang="en-US" altLang="ja-JP" sz="2400" dirty="0" smtClean="0">
                <a:solidFill>
                  <a:schemeClr val="tx2">
                    <a:lumMod val="75000"/>
                  </a:schemeClr>
                </a:solidFill>
                <a:effectLst>
                  <a:outerShdw blurRad="38100" dist="38100" dir="2700000" algn="tl">
                    <a:srgbClr val="000000">
                      <a:alpha val="43137"/>
                    </a:srgbClr>
                  </a:outerShdw>
                </a:effectLst>
              </a:rPr>
              <a:t>Time reversal</a:t>
            </a:r>
            <a:endParaRPr lang="en-US" altLang="ja-JP" sz="2800" dirty="0" smtClean="0">
              <a:solidFill>
                <a:schemeClr val="tx2">
                  <a:lumMod val="75000"/>
                </a:schemeClr>
              </a:solidFill>
              <a:effectLst>
                <a:outerShdw blurRad="38100" dist="38100" dir="2700000" algn="tl">
                  <a:srgbClr val="000000">
                    <a:alpha val="43137"/>
                  </a:srgbClr>
                </a:outerShdw>
              </a:effectLst>
            </a:endParaRPr>
          </a:p>
          <a:p>
            <a:pPr algn="ctr" fontAlgn="auto">
              <a:spcBef>
                <a:spcPts val="0"/>
              </a:spcBef>
              <a:spcAft>
                <a:spcPts val="0"/>
              </a:spcAft>
              <a:defRPr/>
            </a:pPr>
            <a:r>
              <a:rPr lang="en-US" altLang="ja-JP" sz="2800" dirty="0" smtClean="0">
                <a:solidFill>
                  <a:schemeClr val="tx2">
                    <a:lumMod val="75000"/>
                  </a:schemeClr>
                </a:solidFill>
                <a:effectLst>
                  <a:outerShdw blurRad="38100" dist="38100" dir="2700000" algn="tl">
                    <a:srgbClr val="000000">
                      <a:alpha val="43137"/>
                    </a:srgbClr>
                  </a:outerShdw>
                </a:effectLst>
              </a:rPr>
              <a:t>(t </a:t>
            </a:r>
            <a:r>
              <a:rPr lang="en-US" altLang="ja-JP" sz="2800" dirty="0">
                <a:solidFill>
                  <a:schemeClr val="tx2">
                    <a:lumMod val="75000"/>
                  </a:schemeClr>
                </a:solidFill>
                <a:effectLst>
                  <a:outerShdw blurRad="38100" dist="38100" dir="2700000" algn="tl">
                    <a:srgbClr val="000000">
                      <a:alpha val="43137"/>
                    </a:srgbClr>
                  </a:outerShdw>
                </a:effectLst>
                <a:sym typeface="Wingdings" pitchFamily="2" charset="2"/>
              </a:rPr>
              <a:t> -t)</a:t>
            </a:r>
            <a:r>
              <a:rPr lang="en-US" altLang="ja-JP" sz="2800" dirty="0">
                <a:solidFill>
                  <a:schemeClr val="tx2">
                    <a:lumMod val="75000"/>
                  </a:schemeClr>
                </a:solidFill>
                <a:effectLst>
                  <a:outerShdw blurRad="38100" dist="38100" dir="2700000" algn="tl">
                    <a:srgbClr val="000000">
                      <a:alpha val="43137"/>
                    </a:srgbClr>
                  </a:outerShdw>
                </a:effectLst>
              </a:rPr>
              <a:t> </a:t>
            </a:r>
            <a:endParaRPr lang="ja-JP" altLang="en-US" sz="2800" dirty="0">
              <a:solidFill>
                <a:schemeClr val="tx2">
                  <a:lumMod val="75000"/>
                </a:schemeClr>
              </a:solidFill>
              <a:effectLst>
                <a:outerShdw blurRad="38100" dist="38100" dir="2700000" algn="tl">
                  <a:srgbClr val="000000">
                    <a:alpha val="43137"/>
                  </a:srgbClr>
                </a:outerShdw>
              </a:effectLst>
            </a:endParaRPr>
          </a:p>
        </p:txBody>
      </p:sp>
      <p:grpSp>
        <p:nvGrpSpPr>
          <p:cNvPr id="4" name="グループ化 3"/>
          <p:cNvGrpSpPr/>
          <p:nvPr/>
        </p:nvGrpSpPr>
        <p:grpSpPr>
          <a:xfrm>
            <a:off x="263856" y="1438651"/>
            <a:ext cx="2689791" cy="2066957"/>
            <a:chOff x="879560" y="2330234"/>
            <a:chExt cx="2689791" cy="2066957"/>
          </a:xfrm>
        </p:grpSpPr>
        <p:sp>
          <p:nvSpPr>
            <p:cNvPr id="38" name="正方形/長方形 37"/>
            <p:cNvSpPr/>
            <p:nvPr/>
          </p:nvSpPr>
          <p:spPr bwMode="auto">
            <a:xfrm>
              <a:off x="879560" y="2330234"/>
              <a:ext cx="2689791" cy="2066957"/>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ja-JP" altLang="en-US"/>
            </a:p>
          </p:txBody>
        </p:sp>
        <p:sp>
          <p:nvSpPr>
            <p:cNvPr id="41" name="テキスト ボックス 44"/>
            <p:cNvSpPr txBox="1">
              <a:spLocks noChangeArrowheads="1"/>
            </p:cNvSpPr>
            <p:nvPr/>
          </p:nvSpPr>
          <p:spPr bwMode="auto">
            <a:xfrm>
              <a:off x="2433690" y="3060489"/>
              <a:ext cx="888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r>
                <a:rPr lang="en-US" altLang="ja-JP" sz="3200" b="1" dirty="0">
                  <a:solidFill>
                    <a:schemeClr val="tx1">
                      <a:lumMod val="40000"/>
                      <a:lumOff val="60000"/>
                    </a:schemeClr>
                  </a:solidFill>
                </a:rPr>
                <a:t>spin</a:t>
              </a:r>
              <a:endParaRPr lang="ja-JP" altLang="en-US" sz="3200" b="1" dirty="0">
                <a:solidFill>
                  <a:schemeClr val="tx1">
                    <a:lumMod val="40000"/>
                    <a:lumOff val="60000"/>
                  </a:schemeClr>
                </a:solidFill>
              </a:endParaRPr>
            </a:p>
          </p:txBody>
        </p:sp>
        <p:sp>
          <p:nvSpPr>
            <p:cNvPr id="43" name="テキスト ボックス 45"/>
            <p:cNvSpPr txBox="1">
              <a:spLocks noChangeArrowheads="1"/>
            </p:cNvSpPr>
            <p:nvPr/>
          </p:nvSpPr>
          <p:spPr bwMode="auto">
            <a:xfrm>
              <a:off x="879560" y="2797641"/>
              <a:ext cx="13147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r>
                <a:rPr lang="en-US" altLang="ja-JP" sz="3200" b="1" dirty="0">
                  <a:solidFill>
                    <a:schemeClr val="accent2">
                      <a:lumMod val="60000"/>
                      <a:lumOff val="40000"/>
                    </a:schemeClr>
                  </a:solidFill>
                </a:rPr>
                <a:t>EDM d</a:t>
              </a:r>
              <a:endParaRPr lang="ja-JP" altLang="en-US" sz="3200" b="1" dirty="0">
                <a:solidFill>
                  <a:schemeClr val="accent2">
                    <a:lumMod val="60000"/>
                    <a:lumOff val="40000"/>
                  </a:schemeClr>
                </a:solidFill>
              </a:endParaRPr>
            </a:p>
          </p:txBody>
        </p:sp>
        <p:sp>
          <p:nvSpPr>
            <p:cNvPr id="58" name="フリーフォーム 57"/>
            <p:cNvSpPr/>
            <p:nvPr/>
          </p:nvSpPr>
          <p:spPr bwMode="auto">
            <a:xfrm rot="10800000" flipH="1">
              <a:off x="1652414" y="3902152"/>
              <a:ext cx="1189387" cy="212559"/>
            </a:xfrm>
            <a:custGeom>
              <a:avLst/>
              <a:gdLst>
                <a:gd name="connsiteX0" fmla="*/ 1047345 w 1047345"/>
                <a:gd name="connsiteY0" fmla="*/ 194553 h 538264"/>
                <a:gd name="connsiteX1" fmla="*/ 930613 w 1047345"/>
                <a:gd name="connsiteY1" fmla="*/ 418290 h 538264"/>
                <a:gd name="connsiteX2" fmla="*/ 570689 w 1047345"/>
                <a:gd name="connsiteY2" fmla="*/ 525294 h 538264"/>
                <a:gd name="connsiteX3" fmla="*/ 220494 w 1047345"/>
                <a:gd name="connsiteY3" fmla="*/ 496111 h 538264"/>
                <a:gd name="connsiteX4" fmla="*/ 35668 w 1047345"/>
                <a:gd name="connsiteY4" fmla="*/ 359924 h 538264"/>
                <a:gd name="connsiteX5" fmla="*/ 6485 w 1047345"/>
                <a:gd name="connsiteY5" fmla="*/ 243192 h 538264"/>
                <a:gd name="connsiteX6" fmla="*/ 64851 w 1047345"/>
                <a:gd name="connsiteY6" fmla="*/ 97277 h 538264"/>
                <a:gd name="connsiteX7" fmla="*/ 210766 w 1047345"/>
                <a:gd name="connsiteY7" fmla="*/ 19456 h 538264"/>
                <a:gd name="connsiteX8" fmla="*/ 269132 w 1047345"/>
                <a:gd name="connsiteY8" fmla="*/ 0 h 5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345" h="538264">
                  <a:moveTo>
                    <a:pt x="1047345" y="194553"/>
                  </a:moveTo>
                  <a:cubicBezTo>
                    <a:pt x="1028700" y="278860"/>
                    <a:pt x="1010056" y="363167"/>
                    <a:pt x="930613" y="418290"/>
                  </a:cubicBezTo>
                  <a:cubicBezTo>
                    <a:pt x="851170" y="473413"/>
                    <a:pt x="689042" y="512324"/>
                    <a:pt x="570689" y="525294"/>
                  </a:cubicBezTo>
                  <a:cubicBezTo>
                    <a:pt x="452336" y="538264"/>
                    <a:pt x="309664" y="523673"/>
                    <a:pt x="220494" y="496111"/>
                  </a:cubicBezTo>
                  <a:cubicBezTo>
                    <a:pt x="131324" y="468549"/>
                    <a:pt x="71336" y="402077"/>
                    <a:pt x="35668" y="359924"/>
                  </a:cubicBezTo>
                  <a:cubicBezTo>
                    <a:pt x="0" y="317771"/>
                    <a:pt x="1621" y="286966"/>
                    <a:pt x="6485" y="243192"/>
                  </a:cubicBezTo>
                  <a:cubicBezTo>
                    <a:pt x="11349" y="199418"/>
                    <a:pt x="30804" y="134566"/>
                    <a:pt x="64851" y="97277"/>
                  </a:cubicBezTo>
                  <a:cubicBezTo>
                    <a:pt x="98898" y="59988"/>
                    <a:pt x="176719" y="35669"/>
                    <a:pt x="210766" y="19456"/>
                  </a:cubicBezTo>
                  <a:cubicBezTo>
                    <a:pt x="244813" y="3243"/>
                    <a:pt x="256972" y="1621"/>
                    <a:pt x="269132" y="0"/>
                  </a:cubicBezTo>
                </a:path>
              </a:pathLst>
            </a:custGeom>
            <a:ln w="38100">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dirty="0"/>
            </a:p>
          </p:txBody>
        </p:sp>
        <p:cxnSp>
          <p:nvCxnSpPr>
            <p:cNvPr id="70" name="直線矢印コネクタ 69"/>
            <p:cNvCxnSpPr/>
            <p:nvPr/>
          </p:nvCxnSpPr>
          <p:spPr bwMode="auto">
            <a:xfrm rot="5400000" flipH="1" flipV="1">
              <a:off x="1812305" y="3534448"/>
              <a:ext cx="945522" cy="0"/>
            </a:xfrm>
            <a:prstGeom prst="straightConnector1">
              <a:avLst/>
            </a:prstGeom>
            <a:ln w="38100">
              <a:solidFill>
                <a:schemeClr val="tx1">
                  <a:lumMod val="40000"/>
                  <a:lumOff val="60000"/>
                </a:schemeClr>
              </a:solidFill>
              <a:tailEnd type="arrow"/>
            </a:ln>
          </p:spPr>
          <p:style>
            <a:lnRef idx="3">
              <a:schemeClr val="accent4"/>
            </a:lnRef>
            <a:fillRef idx="0">
              <a:schemeClr val="accent4"/>
            </a:fillRef>
            <a:effectRef idx="2">
              <a:schemeClr val="accent4"/>
            </a:effectRef>
            <a:fontRef idx="minor">
              <a:schemeClr val="tx1"/>
            </a:fontRef>
          </p:style>
        </p:cxnSp>
        <p:sp>
          <p:nvSpPr>
            <p:cNvPr id="71" name="下矢印 70"/>
            <p:cNvSpPr/>
            <p:nvPr/>
          </p:nvSpPr>
          <p:spPr bwMode="auto">
            <a:xfrm flipH="1" flipV="1">
              <a:off x="2060901" y="3412137"/>
              <a:ext cx="297810" cy="595812"/>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ja-JP" altLang="en-US"/>
            </a:p>
          </p:txBody>
        </p:sp>
      </p:grpSp>
      <p:grpSp>
        <p:nvGrpSpPr>
          <p:cNvPr id="5" name="グループ化 4"/>
          <p:cNvGrpSpPr/>
          <p:nvPr/>
        </p:nvGrpSpPr>
        <p:grpSpPr>
          <a:xfrm>
            <a:off x="6130400" y="1382344"/>
            <a:ext cx="2568571" cy="2162630"/>
            <a:chOff x="5300969" y="2788249"/>
            <a:chExt cx="2568571" cy="2162630"/>
          </a:xfrm>
        </p:grpSpPr>
        <p:sp>
          <p:nvSpPr>
            <p:cNvPr id="36" name="正方形/長方形 35"/>
            <p:cNvSpPr/>
            <p:nvPr/>
          </p:nvSpPr>
          <p:spPr bwMode="auto">
            <a:xfrm>
              <a:off x="5300969" y="2788249"/>
              <a:ext cx="2568571" cy="2069401"/>
            </a:xfrm>
            <a:prstGeom prst="rec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ja-JP" altLang="en-US"/>
            </a:p>
          </p:txBody>
        </p:sp>
        <p:sp>
          <p:nvSpPr>
            <p:cNvPr id="46" name="テキスト ボックス 54"/>
            <p:cNvSpPr txBox="1">
              <a:spLocks noChangeArrowheads="1"/>
            </p:cNvSpPr>
            <p:nvPr/>
          </p:nvSpPr>
          <p:spPr bwMode="auto">
            <a:xfrm>
              <a:off x="6789478" y="4366104"/>
              <a:ext cx="888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r>
                <a:rPr lang="en-US" altLang="ja-JP" sz="3200" b="1" dirty="0">
                  <a:solidFill>
                    <a:schemeClr val="tx1">
                      <a:lumMod val="40000"/>
                      <a:lumOff val="60000"/>
                    </a:schemeClr>
                  </a:solidFill>
                </a:rPr>
                <a:t>spin</a:t>
              </a:r>
              <a:endParaRPr lang="ja-JP" altLang="en-US" sz="3200" b="1" dirty="0">
                <a:solidFill>
                  <a:schemeClr val="tx1">
                    <a:lumMod val="40000"/>
                    <a:lumOff val="60000"/>
                  </a:schemeClr>
                </a:solidFill>
              </a:endParaRPr>
            </a:p>
          </p:txBody>
        </p:sp>
        <p:sp>
          <p:nvSpPr>
            <p:cNvPr id="50" name="テキスト ボックス 55"/>
            <p:cNvSpPr txBox="1">
              <a:spLocks noChangeArrowheads="1"/>
            </p:cNvSpPr>
            <p:nvPr/>
          </p:nvSpPr>
          <p:spPr bwMode="auto">
            <a:xfrm>
              <a:off x="5415077" y="2805173"/>
              <a:ext cx="14398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r>
                <a:rPr lang="en-US" altLang="ja-JP" sz="3200" b="1" dirty="0">
                  <a:solidFill>
                    <a:schemeClr val="accent2">
                      <a:lumMod val="60000"/>
                      <a:lumOff val="40000"/>
                    </a:schemeClr>
                  </a:solidFill>
                </a:rPr>
                <a:t>EDM -d</a:t>
              </a:r>
              <a:endParaRPr lang="ja-JP" altLang="en-US" sz="3200" b="1" dirty="0">
                <a:solidFill>
                  <a:schemeClr val="accent2">
                    <a:lumMod val="60000"/>
                    <a:lumOff val="40000"/>
                  </a:schemeClr>
                </a:solidFill>
              </a:endParaRPr>
            </a:p>
          </p:txBody>
        </p:sp>
        <p:sp>
          <p:nvSpPr>
            <p:cNvPr id="59" name="フリーフォーム 58"/>
            <p:cNvSpPr/>
            <p:nvPr/>
          </p:nvSpPr>
          <p:spPr bwMode="auto">
            <a:xfrm>
              <a:off x="6118357" y="3909684"/>
              <a:ext cx="1159020" cy="141707"/>
            </a:xfrm>
            <a:custGeom>
              <a:avLst/>
              <a:gdLst>
                <a:gd name="connsiteX0" fmla="*/ 1047345 w 1047345"/>
                <a:gd name="connsiteY0" fmla="*/ 194553 h 538264"/>
                <a:gd name="connsiteX1" fmla="*/ 930613 w 1047345"/>
                <a:gd name="connsiteY1" fmla="*/ 418290 h 538264"/>
                <a:gd name="connsiteX2" fmla="*/ 570689 w 1047345"/>
                <a:gd name="connsiteY2" fmla="*/ 525294 h 538264"/>
                <a:gd name="connsiteX3" fmla="*/ 220494 w 1047345"/>
                <a:gd name="connsiteY3" fmla="*/ 496111 h 538264"/>
                <a:gd name="connsiteX4" fmla="*/ 35668 w 1047345"/>
                <a:gd name="connsiteY4" fmla="*/ 359924 h 538264"/>
                <a:gd name="connsiteX5" fmla="*/ 6485 w 1047345"/>
                <a:gd name="connsiteY5" fmla="*/ 243192 h 538264"/>
                <a:gd name="connsiteX6" fmla="*/ 64851 w 1047345"/>
                <a:gd name="connsiteY6" fmla="*/ 97277 h 538264"/>
                <a:gd name="connsiteX7" fmla="*/ 210766 w 1047345"/>
                <a:gd name="connsiteY7" fmla="*/ 19456 h 538264"/>
                <a:gd name="connsiteX8" fmla="*/ 269132 w 1047345"/>
                <a:gd name="connsiteY8" fmla="*/ 0 h 5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345" h="538264">
                  <a:moveTo>
                    <a:pt x="1047345" y="194553"/>
                  </a:moveTo>
                  <a:cubicBezTo>
                    <a:pt x="1028700" y="278860"/>
                    <a:pt x="1010056" y="363167"/>
                    <a:pt x="930613" y="418290"/>
                  </a:cubicBezTo>
                  <a:cubicBezTo>
                    <a:pt x="851170" y="473413"/>
                    <a:pt x="689042" y="512324"/>
                    <a:pt x="570689" y="525294"/>
                  </a:cubicBezTo>
                  <a:cubicBezTo>
                    <a:pt x="452336" y="538264"/>
                    <a:pt x="309664" y="523673"/>
                    <a:pt x="220494" y="496111"/>
                  </a:cubicBezTo>
                  <a:cubicBezTo>
                    <a:pt x="131324" y="468549"/>
                    <a:pt x="71336" y="402077"/>
                    <a:pt x="35668" y="359924"/>
                  </a:cubicBezTo>
                  <a:cubicBezTo>
                    <a:pt x="0" y="317771"/>
                    <a:pt x="1621" y="286966"/>
                    <a:pt x="6485" y="243192"/>
                  </a:cubicBezTo>
                  <a:cubicBezTo>
                    <a:pt x="11349" y="199418"/>
                    <a:pt x="30804" y="134566"/>
                    <a:pt x="64851" y="97277"/>
                  </a:cubicBezTo>
                  <a:cubicBezTo>
                    <a:pt x="98898" y="59988"/>
                    <a:pt x="176719" y="35669"/>
                    <a:pt x="210766" y="19456"/>
                  </a:cubicBezTo>
                  <a:cubicBezTo>
                    <a:pt x="244813" y="3243"/>
                    <a:pt x="256972" y="1621"/>
                    <a:pt x="269132" y="0"/>
                  </a:cubicBezTo>
                </a:path>
              </a:pathLst>
            </a:custGeom>
            <a:ln w="38100">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dirty="0"/>
            </a:p>
          </p:txBody>
        </p:sp>
        <p:cxnSp>
          <p:nvCxnSpPr>
            <p:cNvPr id="72" name="直線矢印コネクタ 71"/>
            <p:cNvCxnSpPr/>
            <p:nvPr/>
          </p:nvCxnSpPr>
          <p:spPr bwMode="auto">
            <a:xfrm rot="5400000">
              <a:off x="6240330" y="4346974"/>
              <a:ext cx="877112" cy="2531"/>
            </a:xfrm>
            <a:prstGeom prst="straightConnector1">
              <a:avLst/>
            </a:prstGeom>
            <a:ln w="38100">
              <a:solidFill>
                <a:schemeClr val="tx1">
                  <a:lumMod val="40000"/>
                  <a:lumOff val="60000"/>
                </a:schemeClr>
              </a:solidFill>
              <a:tailEnd type="arrow"/>
            </a:ln>
          </p:spPr>
          <p:style>
            <a:lnRef idx="3">
              <a:schemeClr val="accent4"/>
            </a:lnRef>
            <a:fillRef idx="0">
              <a:schemeClr val="accent4"/>
            </a:fillRef>
            <a:effectRef idx="2">
              <a:schemeClr val="accent4"/>
            </a:effectRef>
            <a:fontRef idx="minor">
              <a:schemeClr val="tx1"/>
            </a:fontRef>
          </p:style>
        </p:cxnSp>
        <p:sp>
          <p:nvSpPr>
            <p:cNvPr id="73" name="下矢印 72"/>
            <p:cNvSpPr/>
            <p:nvPr/>
          </p:nvSpPr>
          <p:spPr bwMode="auto">
            <a:xfrm flipH="1" flipV="1">
              <a:off x="6528740" y="3384621"/>
              <a:ext cx="297810" cy="595812"/>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ja-JP" altLang="en-US"/>
            </a:p>
          </p:txBody>
        </p:sp>
      </p:grpSp>
      <p:sp>
        <p:nvSpPr>
          <p:cNvPr id="39" name="タイトル 1"/>
          <p:cNvSpPr txBox="1">
            <a:spLocks/>
          </p:cNvSpPr>
          <p:nvPr/>
        </p:nvSpPr>
        <p:spPr>
          <a:xfrm>
            <a:off x="0" y="0"/>
            <a:ext cx="9143999" cy="11741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solidFill>
                  <a:schemeClr val="bg1"/>
                </a:solidFill>
              </a:rPr>
              <a:t>Electric dipole moment (EDM) </a:t>
            </a:r>
          </a:p>
          <a:p>
            <a:r>
              <a:rPr lang="en-US" altLang="ja-JP" dirty="0" smtClean="0">
                <a:solidFill>
                  <a:schemeClr val="bg1"/>
                </a:solidFill>
              </a:rPr>
              <a:t>of an elementary particle</a:t>
            </a:r>
            <a:endParaRPr lang="ja-JP" altLang="en-US" sz="3200" dirty="0">
              <a:solidFill>
                <a:schemeClr val="bg1"/>
              </a:solidFill>
            </a:endParaRPr>
          </a:p>
        </p:txBody>
      </p:sp>
      <p:sp>
        <p:nvSpPr>
          <p:cNvPr id="40" name="テキスト ボックス 49"/>
          <p:cNvSpPr txBox="1">
            <a:spLocks noChangeArrowheads="1"/>
          </p:cNvSpPr>
          <p:nvPr/>
        </p:nvSpPr>
        <p:spPr bwMode="auto">
          <a:xfrm>
            <a:off x="5502221" y="4186388"/>
            <a:ext cx="3606272" cy="1077218"/>
          </a:xfrm>
          <a:prstGeom prst="rect">
            <a:avLst/>
          </a:prstGeom>
          <a:noFill/>
          <a:ln w="9525">
            <a:noFill/>
            <a:miter lim="800000"/>
            <a:headEnd/>
            <a:tailEnd/>
          </a:ln>
        </p:spPr>
        <p:txBody>
          <a:bodyPr wrap="square">
            <a:spAutoFit/>
          </a:bodyPr>
          <a:lstStyle/>
          <a:p>
            <a:r>
              <a:rPr lang="en-US" altLang="ja-JP" sz="3200" dirty="0" smtClean="0">
                <a:solidFill>
                  <a:schemeClr val="tx2">
                    <a:lumMod val="75000"/>
                  </a:schemeClr>
                </a:solidFill>
              </a:rPr>
              <a:t>EDM becomes </a:t>
            </a:r>
            <a:r>
              <a:rPr lang="en-US" altLang="ja-JP" sz="3200" dirty="0" smtClean="0">
                <a:solidFill>
                  <a:schemeClr val="accent2">
                    <a:lumMod val="60000"/>
                    <a:lumOff val="40000"/>
                  </a:schemeClr>
                </a:solidFill>
              </a:rPr>
              <a:t>anti-parallel </a:t>
            </a:r>
            <a:r>
              <a:rPr lang="en-US" altLang="ja-JP" sz="3200" dirty="0" smtClean="0">
                <a:solidFill>
                  <a:schemeClr val="tx2">
                    <a:lumMod val="75000"/>
                  </a:schemeClr>
                </a:solidFill>
              </a:rPr>
              <a:t>to spin axis</a:t>
            </a:r>
            <a:endParaRPr lang="en-US" altLang="ja-JP" sz="3200" b="1" dirty="0" smtClean="0">
              <a:solidFill>
                <a:schemeClr val="tx2">
                  <a:lumMod val="75000"/>
                </a:schemeClr>
              </a:solidFill>
            </a:endParaRPr>
          </a:p>
        </p:txBody>
      </p:sp>
      <p:sp>
        <p:nvSpPr>
          <p:cNvPr id="6" name="正方形/長方形 5"/>
          <p:cNvSpPr/>
          <p:nvPr/>
        </p:nvSpPr>
        <p:spPr>
          <a:xfrm>
            <a:off x="125124" y="4143782"/>
            <a:ext cx="4995790" cy="1077218"/>
          </a:xfrm>
          <a:prstGeom prst="rect">
            <a:avLst/>
          </a:prstGeom>
        </p:spPr>
        <p:txBody>
          <a:bodyPr wrap="square">
            <a:spAutoFit/>
          </a:bodyPr>
          <a:lstStyle/>
          <a:p>
            <a:r>
              <a:rPr lang="en-US" altLang="ja-JP" sz="3200" dirty="0" smtClean="0">
                <a:solidFill>
                  <a:schemeClr val="tx2">
                    <a:lumMod val="75000"/>
                  </a:schemeClr>
                </a:solidFill>
              </a:rPr>
              <a:t>Assume that </a:t>
            </a:r>
          </a:p>
          <a:p>
            <a:r>
              <a:rPr lang="en-US" altLang="ja-JP" sz="3200" dirty="0" smtClean="0">
                <a:solidFill>
                  <a:schemeClr val="tx2">
                    <a:lumMod val="75000"/>
                  </a:schemeClr>
                </a:solidFill>
              </a:rPr>
              <a:t>EDM is </a:t>
            </a:r>
            <a:r>
              <a:rPr lang="en-US" altLang="ja-JP" sz="3200" dirty="0" smtClean="0">
                <a:solidFill>
                  <a:schemeClr val="accent6">
                    <a:lumMod val="60000"/>
                    <a:lumOff val="40000"/>
                  </a:schemeClr>
                </a:solidFill>
              </a:rPr>
              <a:t>parallel</a:t>
            </a:r>
            <a:r>
              <a:rPr lang="en-US" altLang="ja-JP" sz="3200" dirty="0" smtClean="0">
                <a:solidFill>
                  <a:schemeClr val="tx2">
                    <a:lumMod val="75000"/>
                  </a:schemeClr>
                </a:solidFill>
              </a:rPr>
              <a:t> to spin axis</a:t>
            </a:r>
            <a:endParaRPr lang="en-US" altLang="ja-JP" sz="3200" dirty="0">
              <a:solidFill>
                <a:schemeClr val="tx2">
                  <a:lumMod val="75000"/>
                </a:schemeClr>
              </a:solidFill>
            </a:endParaRPr>
          </a:p>
        </p:txBody>
      </p:sp>
      <p:cxnSp>
        <p:nvCxnSpPr>
          <p:cNvPr id="8" name="直線矢印コネクタ 7"/>
          <p:cNvCxnSpPr/>
          <p:nvPr/>
        </p:nvCxnSpPr>
        <p:spPr>
          <a:xfrm flipV="1">
            <a:off x="1445197" y="3397112"/>
            <a:ext cx="106916" cy="746670"/>
          </a:xfrm>
          <a:prstGeom prst="straightConnector1">
            <a:avLst/>
          </a:prstGeom>
          <a:ln>
            <a:solidFill>
              <a:schemeClr val="tx1">
                <a:lumMod val="40000"/>
                <a:lumOff val="60000"/>
              </a:schemeClr>
            </a:solidFill>
            <a:tailEnd type="arrow"/>
          </a:ln>
        </p:spPr>
        <p:style>
          <a:lnRef idx="3">
            <a:schemeClr val="accent1"/>
          </a:lnRef>
          <a:fillRef idx="0">
            <a:schemeClr val="accent1"/>
          </a:fillRef>
          <a:effectRef idx="2">
            <a:schemeClr val="accent1"/>
          </a:effectRef>
          <a:fontRef idx="minor">
            <a:schemeClr val="tx1"/>
          </a:fontRef>
        </p:style>
      </p:cxnSp>
      <p:sp>
        <p:nvSpPr>
          <p:cNvPr id="26" name="テキスト ボックス 49"/>
          <p:cNvSpPr txBox="1">
            <a:spLocks noChangeArrowheads="1"/>
          </p:cNvSpPr>
          <p:nvPr/>
        </p:nvSpPr>
        <p:spPr bwMode="auto">
          <a:xfrm>
            <a:off x="3241600" y="3263616"/>
            <a:ext cx="1545560" cy="584775"/>
          </a:xfrm>
          <a:prstGeom prst="rect">
            <a:avLst/>
          </a:prstGeom>
          <a:noFill/>
          <a:ln w="9525">
            <a:noFill/>
            <a:miter lim="800000"/>
            <a:headEnd/>
            <a:tailEnd/>
          </a:ln>
        </p:spPr>
        <p:txBody>
          <a:bodyPr wrap="square">
            <a:spAutoFit/>
          </a:bodyPr>
          <a:lstStyle/>
          <a:p>
            <a:r>
              <a:rPr lang="en-US" altLang="ja-JP" sz="3200" b="1" dirty="0" smtClean="0">
                <a:solidFill>
                  <a:schemeClr val="tx1">
                    <a:lumMod val="60000"/>
                    <a:lumOff val="40000"/>
                  </a:schemeClr>
                </a:solidFill>
              </a:rPr>
              <a:t>(p</a:t>
            </a:r>
            <a:r>
              <a:rPr lang="en-US" altLang="ja-JP" sz="3200" b="1" dirty="0" smtClean="0">
                <a:solidFill>
                  <a:schemeClr val="tx1">
                    <a:lumMod val="60000"/>
                    <a:lumOff val="40000"/>
                  </a:schemeClr>
                </a:solidFill>
                <a:sym typeface="Wingdings" panose="05000000000000000000" pitchFamily="2" charset="2"/>
              </a:rPr>
              <a:t>-p)</a:t>
            </a:r>
            <a:endParaRPr lang="ja-JP" altLang="en-US" sz="3200" b="1" dirty="0">
              <a:solidFill>
                <a:schemeClr val="tx1">
                  <a:lumMod val="60000"/>
                  <a:lumOff val="40000"/>
                </a:schemeClr>
              </a:solidFill>
            </a:endParaRPr>
          </a:p>
        </p:txBody>
      </p:sp>
      <p:sp>
        <p:nvSpPr>
          <p:cNvPr id="27" name="テキスト ボックス 49"/>
          <p:cNvSpPr txBox="1">
            <a:spLocks noChangeArrowheads="1"/>
          </p:cNvSpPr>
          <p:nvPr/>
        </p:nvSpPr>
        <p:spPr bwMode="auto">
          <a:xfrm>
            <a:off x="4729441" y="3276273"/>
            <a:ext cx="1545560" cy="584775"/>
          </a:xfrm>
          <a:prstGeom prst="rect">
            <a:avLst/>
          </a:prstGeom>
          <a:noFill/>
          <a:ln w="9525">
            <a:noFill/>
            <a:miter lim="800000"/>
            <a:headEnd/>
            <a:tailEnd/>
          </a:ln>
        </p:spPr>
        <p:txBody>
          <a:bodyPr wrap="square">
            <a:spAutoFit/>
          </a:bodyPr>
          <a:lstStyle/>
          <a:p>
            <a:r>
              <a:rPr lang="en-US" altLang="ja-JP" sz="3200" b="1" dirty="0" smtClean="0">
                <a:solidFill>
                  <a:schemeClr val="tx1">
                    <a:lumMod val="60000"/>
                    <a:lumOff val="40000"/>
                  </a:schemeClr>
                </a:solidFill>
              </a:rPr>
              <a:t>(</a:t>
            </a:r>
            <a:r>
              <a:rPr lang="en-US" altLang="ja-JP" sz="3200" b="1" dirty="0" err="1" smtClean="0">
                <a:solidFill>
                  <a:schemeClr val="tx1">
                    <a:lumMod val="60000"/>
                    <a:lumOff val="40000"/>
                  </a:schemeClr>
                </a:solidFill>
              </a:rPr>
              <a:t>r</a:t>
            </a:r>
            <a:r>
              <a:rPr lang="en-US" altLang="ja-JP" sz="3200" b="1" dirty="0" err="1" smtClean="0">
                <a:solidFill>
                  <a:schemeClr val="tx1">
                    <a:lumMod val="60000"/>
                    <a:lumOff val="40000"/>
                  </a:schemeClr>
                </a:solidFill>
                <a:sym typeface="Wingdings" panose="05000000000000000000" pitchFamily="2" charset="2"/>
              </a:rPr>
              <a:t>r</a:t>
            </a:r>
            <a:r>
              <a:rPr lang="en-US" altLang="ja-JP" sz="3200" b="1" dirty="0" smtClean="0">
                <a:solidFill>
                  <a:schemeClr val="tx1">
                    <a:lumMod val="60000"/>
                    <a:lumOff val="40000"/>
                  </a:schemeClr>
                </a:solidFill>
                <a:sym typeface="Wingdings" panose="05000000000000000000" pitchFamily="2" charset="2"/>
              </a:rPr>
              <a:t>)</a:t>
            </a:r>
            <a:endParaRPr lang="ja-JP" altLang="en-US" sz="3200" b="1" dirty="0">
              <a:solidFill>
                <a:schemeClr val="tx1">
                  <a:lumMod val="60000"/>
                  <a:lumOff val="40000"/>
                </a:schemeClr>
              </a:solidFill>
            </a:endParaRPr>
          </a:p>
        </p:txBody>
      </p:sp>
      <p:sp>
        <p:nvSpPr>
          <p:cNvPr id="2" name="正方形/長方形 1"/>
          <p:cNvSpPr/>
          <p:nvPr/>
        </p:nvSpPr>
        <p:spPr>
          <a:xfrm>
            <a:off x="3522899" y="3770447"/>
            <a:ext cx="982961" cy="523220"/>
          </a:xfrm>
          <a:prstGeom prst="rect">
            <a:avLst/>
          </a:prstGeom>
        </p:spPr>
        <p:txBody>
          <a:bodyPr wrap="none">
            <a:spAutoFit/>
          </a:bodyPr>
          <a:lstStyle/>
          <a:p>
            <a:r>
              <a:rPr lang="en-US" altLang="ja-JP" sz="2800" b="1" dirty="0">
                <a:solidFill>
                  <a:schemeClr val="tx1">
                    <a:lumMod val="60000"/>
                    <a:lumOff val="40000"/>
                  </a:schemeClr>
                </a:solidFill>
              </a:rPr>
              <a:t>L</a:t>
            </a:r>
            <a:r>
              <a:rPr lang="en-US" altLang="ja-JP" sz="2800" b="1" dirty="0">
                <a:solidFill>
                  <a:schemeClr val="tx1">
                    <a:lumMod val="60000"/>
                    <a:lumOff val="40000"/>
                  </a:schemeClr>
                </a:solidFill>
                <a:sym typeface="Wingdings" panose="05000000000000000000" pitchFamily="2" charset="2"/>
              </a:rPr>
              <a:t>-L</a:t>
            </a:r>
            <a:endParaRPr lang="ja-JP" altLang="en-US" sz="2800" dirty="0"/>
          </a:p>
        </p:txBody>
      </p:sp>
      <p:sp>
        <p:nvSpPr>
          <p:cNvPr id="3" name="正方形/長方形 2"/>
          <p:cNvSpPr/>
          <p:nvPr/>
        </p:nvSpPr>
        <p:spPr>
          <a:xfrm>
            <a:off x="4802914" y="3770447"/>
            <a:ext cx="952505" cy="523220"/>
          </a:xfrm>
          <a:prstGeom prst="rect">
            <a:avLst/>
          </a:prstGeom>
        </p:spPr>
        <p:txBody>
          <a:bodyPr wrap="none">
            <a:spAutoFit/>
          </a:bodyPr>
          <a:lstStyle/>
          <a:p>
            <a:r>
              <a:rPr lang="en-US" altLang="ja-JP" sz="2800" b="1" dirty="0" err="1">
                <a:solidFill>
                  <a:schemeClr val="tx1">
                    <a:lumMod val="60000"/>
                    <a:lumOff val="40000"/>
                  </a:schemeClr>
                </a:solidFill>
              </a:rPr>
              <a:t>d</a:t>
            </a:r>
            <a:r>
              <a:rPr lang="en-US" altLang="ja-JP" sz="2800" b="1" dirty="0" err="1">
                <a:solidFill>
                  <a:schemeClr val="tx1">
                    <a:lumMod val="60000"/>
                    <a:lumOff val="40000"/>
                  </a:schemeClr>
                </a:solidFill>
                <a:sym typeface="Wingdings" panose="05000000000000000000" pitchFamily="2" charset="2"/>
              </a:rPr>
              <a:t>d</a:t>
            </a:r>
            <a:endParaRPr lang="ja-JP" altLang="en-US" sz="2800" b="1" dirty="0">
              <a:solidFill>
                <a:schemeClr val="tx1">
                  <a:lumMod val="60000"/>
                  <a:lumOff val="40000"/>
                </a:schemeClr>
              </a:solidFill>
            </a:endParaRPr>
          </a:p>
        </p:txBody>
      </p:sp>
      <p:cxnSp>
        <p:nvCxnSpPr>
          <p:cNvPr id="31" name="直線矢印コネクタ 30"/>
          <p:cNvCxnSpPr/>
          <p:nvPr/>
        </p:nvCxnSpPr>
        <p:spPr>
          <a:xfrm flipV="1">
            <a:off x="7497730" y="3529568"/>
            <a:ext cx="106916" cy="746670"/>
          </a:xfrm>
          <a:prstGeom prst="straightConnector1">
            <a:avLst/>
          </a:prstGeom>
          <a:ln>
            <a:solidFill>
              <a:schemeClr val="tx1">
                <a:lumMod val="40000"/>
                <a:lumOff val="60000"/>
              </a:schemeClr>
            </a:solidFill>
            <a:tailEnd type="arrow"/>
          </a:ln>
        </p:spPr>
        <p:style>
          <a:lnRef idx="3">
            <a:schemeClr val="accent1"/>
          </a:lnRef>
          <a:fillRef idx="0">
            <a:schemeClr val="accent1"/>
          </a:fillRef>
          <a:effectRef idx="2">
            <a:schemeClr val="accent1"/>
          </a:effectRef>
          <a:fontRef idx="minor">
            <a:schemeClr val="tx1"/>
          </a:fontRef>
        </p:style>
      </p:cxnSp>
      <p:sp>
        <p:nvSpPr>
          <p:cNvPr id="30" name="フリーフォーム 29"/>
          <p:cNvSpPr/>
          <p:nvPr/>
        </p:nvSpPr>
        <p:spPr>
          <a:xfrm>
            <a:off x="1068531" y="2103379"/>
            <a:ext cx="1020217" cy="1469637"/>
          </a:xfrm>
          <a:custGeom>
            <a:avLst/>
            <a:gdLst>
              <a:gd name="connsiteX0" fmla="*/ 2613381 w 5225956"/>
              <a:gd name="connsiteY0" fmla="*/ 0 h 7482151"/>
              <a:gd name="connsiteX1" fmla="*/ 2990753 w 5225956"/>
              <a:gd name="connsiteY1" fmla="*/ 87085 h 7482151"/>
              <a:gd name="connsiteX2" fmla="*/ 3426181 w 5225956"/>
              <a:gd name="connsiteY2" fmla="*/ 391885 h 7482151"/>
              <a:gd name="connsiteX3" fmla="*/ 4340581 w 5225956"/>
              <a:gd name="connsiteY3" fmla="*/ 1320800 h 7482151"/>
              <a:gd name="connsiteX4" fmla="*/ 4892124 w 5225956"/>
              <a:gd name="connsiteY4" fmla="*/ 2452914 h 7482151"/>
              <a:gd name="connsiteX5" fmla="*/ 5211438 w 5225956"/>
              <a:gd name="connsiteY5" fmla="*/ 4180114 h 7482151"/>
              <a:gd name="connsiteX6" fmla="*/ 5138867 w 5225956"/>
              <a:gd name="connsiteY6" fmla="*/ 5965371 h 7482151"/>
              <a:gd name="connsiteX7" fmla="*/ 4848581 w 5225956"/>
              <a:gd name="connsiteY7" fmla="*/ 6705600 h 7482151"/>
              <a:gd name="connsiteX8" fmla="*/ 4006753 w 5225956"/>
              <a:gd name="connsiteY8" fmla="*/ 7271657 h 7482151"/>
              <a:gd name="connsiteX9" fmla="*/ 2453724 w 5225956"/>
              <a:gd name="connsiteY9" fmla="*/ 7460342 h 7482151"/>
              <a:gd name="connsiteX10" fmla="*/ 1902181 w 5225956"/>
              <a:gd name="connsiteY10" fmla="*/ 7460342 h 7482151"/>
              <a:gd name="connsiteX11" fmla="*/ 1045838 w 5225956"/>
              <a:gd name="connsiteY11" fmla="*/ 7300685 h 7482151"/>
              <a:gd name="connsiteX12" fmla="*/ 334638 w 5225956"/>
              <a:gd name="connsiteY12" fmla="*/ 6908800 h 7482151"/>
              <a:gd name="connsiteX13" fmla="*/ 131438 w 5225956"/>
              <a:gd name="connsiteY13" fmla="*/ 6560457 h 7482151"/>
              <a:gd name="connsiteX14" fmla="*/ 102410 w 5225956"/>
              <a:gd name="connsiteY14" fmla="*/ 6342742 h 7482151"/>
              <a:gd name="connsiteX15" fmla="*/ 87896 w 5225956"/>
              <a:gd name="connsiteY15" fmla="*/ 5979885 h 7482151"/>
              <a:gd name="connsiteX16" fmla="*/ 810 w 5225956"/>
              <a:gd name="connsiteY16" fmla="*/ 5196114 h 7482151"/>
              <a:gd name="connsiteX17" fmla="*/ 145953 w 5225956"/>
              <a:gd name="connsiteY17" fmla="*/ 3817257 h 7482151"/>
              <a:gd name="connsiteX18" fmla="*/ 334638 w 5225956"/>
              <a:gd name="connsiteY18" fmla="*/ 2728685 h 7482151"/>
              <a:gd name="connsiteX19" fmla="*/ 566867 w 5225956"/>
              <a:gd name="connsiteY19" fmla="*/ 2162628 h 7482151"/>
              <a:gd name="connsiteX20" fmla="*/ 929724 w 5225956"/>
              <a:gd name="connsiteY20" fmla="*/ 1335314 h 7482151"/>
              <a:gd name="connsiteX21" fmla="*/ 1626410 w 5225956"/>
              <a:gd name="connsiteY21" fmla="*/ 420914 h 7482151"/>
              <a:gd name="connsiteX22" fmla="*/ 2163438 w 5225956"/>
              <a:gd name="connsiteY22" fmla="*/ 116114 h 7482151"/>
              <a:gd name="connsiteX23" fmla="*/ 2685953 w 5225956"/>
              <a:gd name="connsiteY23" fmla="*/ 14514 h 748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25956" h="7482151">
                <a:moveTo>
                  <a:pt x="2613381" y="0"/>
                </a:moveTo>
                <a:cubicBezTo>
                  <a:pt x="2734333" y="10885"/>
                  <a:pt x="2855286" y="21771"/>
                  <a:pt x="2990753" y="87085"/>
                </a:cubicBezTo>
                <a:cubicBezTo>
                  <a:pt x="3126220" y="152399"/>
                  <a:pt x="3201210" y="186266"/>
                  <a:pt x="3426181" y="391885"/>
                </a:cubicBezTo>
                <a:cubicBezTo>
                  <a:pt x="3651152" y="597504"/>
                  <a:pt x="4096257" y="977295"/>
                  <a:pt x="4340581" y="1320800"/>
                </a:cubicBezTo>
                <a:cubicBezTo>
                  <a:pt x="4584905" y="1664305"/>
                  <a:pt x="4746981" y="1976362"/>
                  <a:pt x="4892124" y="2452914"/>
                </a:cubicBezTo>
                <a:cubicBezTo>
                  <a:pt x="5037267" y="2929466"/>
                  <a:pt x="5170314" y="3594705"/>
                  <a:pt x="5211438" y="4180114"/>
                </a:cubicBezTo>
                <a:cubicBezTo>
                  <a:pt x="5252562" y="4765523"/>
                  <a:pt x="5199343" y="5544457"/>
                  <a:pt x="5138867" y="5965371"/>
                </a:cubicBezTo>
                <a:cubicBezTo>
                  <a:pt x="5078391" y="6386285"/>
                  <a:pt x="5037267" y="6487886"/>
                  <a:pt x="4848581" y="6705600"/>
                </a:cubicBezTo>
                <a:cubicBezTo>
                  <a:pt x="4659895" y="6923314"/>
                  <a:pt x="4405896" y="7145867"/>
                  <a:pt x="4006753" y="7271657"/>
                </a:cubicBezTo>
                <a:cubicBezTo>
                  <a:pt x="3607610" y="7397447"/>
                  <a:pt x="2804486" y="7428895"/>
                  <a:pt x="2453724" y="7460342"/>
                </a:cubicBezTo>
                <a:cubicBezTo>
                  <a:pt x="2102962" y="7491789"/>
                  <a:pt x="2136829" y="7486952"/>
                  <a:pt x="1902181" y="7460342"/>
                </a:cubicBezTo>
                <a:cubicBezTo>
                  <a:pt x="1667533" y="7433732"/>
                  <a:pt x="1307095" y="7392609"/>
                  <a:pt x="1045838" y="7300685"/>
                </a:cubicBezTo>
                <a:cubicBezTo>
                  <a:pt x="784581" y="7208761"/>
                  <a:pt x="487038" y="7032171"/>
                  <a:pt x="334638" y="6908800"/>
                </a:cubicBezTo>
                <a:cubicBezTo>
                  <a:pt x="182238" y="6785429"/>
                  <a:pt x="170143" y="6654800"/>
                  <a:pt x="131438" y="6560457"/>
                </a:cubicBezTo>
                <a:cubicBezTo>
                  <a:pt x="92733" y="6466114"/>
                  <a:pt x="109667" y="6439504"/>
                  <a:pt x="102410" y="6342742"/>
                </a:cubicBezTo>
                <a:cubicBezTo>
                  <a:pt x="95153" y="6245980"/>
                  <a:pt x="104829" y="6170990"/>
                  <a:pt x="87896" y="5979885"/>
                </a:cubicBezTo>
                <a:cubicBezTo>
                  <a:pt x="70963" y="5788780"/>
                  <a:pt x="-8866" y="5556552"/>
                  <a:pt x="810" y="5196114"/>
                </a:cubicBezTo>
                <a:cubicBezTo>
                  <a:pt x="10486" y="4835676"/>
                  <a:pt x="90315" y="4228495"/>
                  <a:pt x="145953" y="3817257"/>
                </a:cubicBezTo>
                <a:cubicBezTo>
                  <a:pt x="201591" y="3406019"/>
                  <a:pt x="264486" y="3004456"/>
                  <a:pt x="334638" y="2728685"/>
                </a:cubicBezTo>
                <a:cubicBezTo>
                  <a:pt x="404790" y="2452914"/>
                  <a:pt x="467686" y="2394857"/>
                  <a:pt x="566867" y="2162628"/>
                </a:cubicBezTo>
                <a:cubicBezTo>
                  <a:pt x="666048" y="1930400"/>
                  <a:pt x="753134" y="1625600"/>
                  <a:pt x="929724" y="1335314"/>
                </a:cubicBezTo>
                <a:cubicBezTo>
                  <a:pt x="1106314" y="1045028"/>
                  <a:pt x="1420791" y="624114"/>
                  <a:pt x="1626410" y="420914"/>
                </a:cubicBezTo>
                <a:cubicBezTo>
                  <a:pt x="1832029" y="217714"/>
                  <a:pt x="1986848" y="183847"/>
                  <a:pt x="2163438" y="116114"/>
                </a:cubicBezTo>
                <a:cubicBezTo>
                  <a:pt x="2340028" y="48381"/>
                  <a:pt x="2512990" y="31447"/>
                  <a:pt x="2685953" y="14514"/>
                </a:cubicBezTo>
              </a:path>
            </a:pathLst>
          </a:custGeom>
          <a:solidFill>
            <a:schemeClr val="accent1">
              <a:lumMod val="75000"/>
            </a:schemeClr>
          </a:soli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p:cNvSpPr/>
          <p:nvPr/>
        </p:nvSpPr>
        <p:spPr>
          <a:xfrm>
            <a:off x="6978056" y="1702140"/>
            <a:ext cx="1020217" cy="1469637"/>
          </a:xfrm>
          <a:custGeom>
            <a:avLst/>
            <a:gdLst>
              <a:gd name="connsiteX0" fmla="*/ 2613381 w 5225956"/>
              <a:gd name="connsiteY0" fmla="*/ 0 h 7482151"/>
              <a:gd name="connsiteX1" fmla="*/ 2990753 w 5225956"/>
              <a:gd name="connsiteY1" fmla="*/ 87085 h 7482151"/>
              <a:gd name="connsiteX2" fmla="*/ 3426181 w 5225956"/>
              <a:gd name="connsiteY2" fmla="*/ 391885 h 7482151"/>
              <a:gd name="connsiteX3" fmla="*/ 4340581 w 5225956"/>
              <a:gd name="connsiteY3" fmla="*/ 1320800 h 7482151"/>
              <a:gd name="connsiteX4" fmla="*/ 4892124 w 5225956"/>
              <a:gd name="connsiteY4" fmla="*/ 2452914 h 7482151"/>
              <a:gd name="connsiteX5" fmla="*/ 5211438 w 5225956"/>
              <a:gd name="connsiteY5" fmla="*/ 4180114 h 7482151"/>
              <a:gd name="connsiteX6" fmla="*/ 5138867 w 5225956"/>
              <a:gd name="connsiteY6" fmla="*/ 5965371 h 7482151"/>
              <a:gd name="connsiteX7" fmla="*/ 4848581 w 5225956"/>
              <a:gd name="connsiteY7" fmla="*/ 6705600 h 7482151"/>
              <a:gd name="connsiteX8" fmla="*/ 4006753 w 5225956"/>
              <a:gd name="connsiteY8" fmla="*/ 7271657 h 7482151"/>
              <a:gd name="connsiteX9" fmla="*/ 2453724 w 5225956"/>
              <a:gd name="connsiteY9" fmla="*/ 7460342 h 7482151"/>
              <a:gd name="connsiteX10" fmla="*/ 1902181 w 5225956"/>
              <a:gd name="connsiteY10" fmla="*/ 7460342 h 7482151"/>
              <a:gd name="connsiteX11" fmla="*/ 1045838 w 5225956"/>
              <a:gd name="connsiteY11" fmla="*/ 7300685 h 7482151"/>
              <a:gd name="connsiteX12" fmla="*/ 334638 w 5225956"/>
              <a:gd name="connsiteY12" fmla="*/ 6908800 h 7482151"/>
              <a:gd name="connsiteX13" fmla="*/ 131438 w 5225956"/>
              <a:gd name="connsiteY13" fmla="*/ 6560457 h 7482151"/>
              <a:gd name="connsiteX14" fmla="*/ 102410 w 5225956"/>
              <a:gd name="connsiteY14" fmla="*/ 6342742 h 7482151"/>
              <a:gd name="connsiteX15" fmla="*/ 87896 w 5225956"/>
              <a:gd name="connsiteY15" fmla="*/ 5979885 h 7482151"/>
              <a:gd name="connsiteX16" fmla="*/ 810 w 5225956"/>
              <a:gd name="connsiteY16" fmla="*/ 5196114 h 7482151"/>
              <a:gd name="connsiteX17" fmla="*/ 145953 w 5225956"/>
              <a:gd name="connsiteY17" fmla="*/ 3817257 h 7482151"/>
              <a:gd name="connsiteX18" fmla="*/ 334638 w 5225956"/>
              <a:gd name="connsiteY18" fmla="*/ 2728685 h 7482151"/>
              <a:gd name="connsiteX19" fmla="*/ 566867 w 5225956"/>
              <a:gd name="connsiteY19" fmla="*/ 2162628 h 7482151"/>
              <a:gd name="connsiteX20" fmla="*/ 929724 w 5225956"/>
              <a:gd name="connsiteY20" fmla="*/ 1335314 h 7482151"/>
              <a:gd name="connsiteX21" fmla="*/ 1626410 w 5225956"/>
              <a:gd name="connsiteY21" fmla="*/ 420914 h 7482151"/>
              <a:gd name="connsiteX22" fmla="*/ 2163438 w 5225956"/>
              <a:gd name="connsiteY22" fmla="*/ 116114 h 7482151"/>
              <a:gd name="connsiteX23" fmla="*/ 2685953 w 5225956"/>
              <a:gd name="connsiteY23" fmla="*/ 14514 h 748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25956" h="7482151">
                <a:moveTo>
                  <a:pt x="2613381" y="0"/>
                </a:moveTo>
                <a:cubicBezTo>
                  <a:pt x="2734333" y="10885"/>
                  <a:pt x="2855286" y="21771"/>
                  <a:pt x="2990753" y="87085"/>
                </a:cubicBezTo>
                <a:cubicBezTo>
                  <a:pt x="3126220" y="152399"/>
                  <a:pt x="3201210" y="186266"/>
                  <a:pt x="3426181" y="391885"/>
                </a:cubicBezTo>
                <a:cubicBezTo>
                  <a:pt x="3651152" y="597504"/>
                  <a:pt x="4096257" y="977295"/>
                  <a:pt x="4340581" y="1320800"/>
                </a:cubicBezTo>
                <a:cubicBezTo>
                  <a:pt x="4584905" y="1664305"/>
                  <a:pt x="4746981" y="1976362"/>
                  <a:pt x="4892124" y="2452914"/>
                </a:cubicBezTo>
                <a:cubicBezTo>
                  <a:pt x="5037267" y="2929466"/>
                  <a:pt x="5170314" y="3594705"/>
                  <a:pt x="5211438" y="4180114"/>
                </a:cubicBezTo>
                <a:cubicBezTo>
                  <a:pt x="5252562" y="4765523"/>
                  <a:pt x="5199343" y="5544457"/>
                  <a:pt x="5138867" y="5965371"/>
                </a:cubicBezTo>
                <a:cubicBezTo>
                  <a:pt x="5078391" y="6386285"/>
                  <a:pt x="5037267" y="6487886"/>
                  <a:pt x="4848581" y="6705600"/>
                </a:cubicBezTo>
                <a:cubicBezTo>
                  <a:pt x="4659895" y="6923314"/>
                  <a:pt x="4405896" y="7145867"/>
                  <a:pt x="4006753" y="7271657"/>
                </a:cubicBezTo>
                <a:cubicBezTo>
                  <a:pt x="3607610" y="7397447"/>
                  <a:pt x="2804486" y="7428895"/>
                  <a:pt x="2453724" y="7460342"/>
                </a:cubicBezTo>
                <a:cubicBezTo>
                  <a:pt x="2102962" y="7491789"/>
                  <a:pt x="2136829" y="7486952"/>
                  <a:pt x="1902181" y="7460342"/>
                </a:cubicBezTo>
                <a:cubicBezTo>
                  <a:pt x="1667533" y="7433732"/>
                  <a:pt x="1307095" y="7392609"/>
                  <a:pt x="1045838" y="7300685"/>
                </a:cubicBezTo>
                <a:cubicBezTo>
                  <a:pt x="784581" y="7208761"/>
                  <a:pt x="487038" y="7032171"/>
                  <a:pt x="334638" y="6908800"/>
                </a:cubicBezTo>
                <a:cubicBezTo>
                  <a:pt x="182238" y="6785429"/>
                  <a:pt x="170143" y="6654800"/>
                  <a:pt x="131438" y="6560457"/>
                </a:cubicBezTo>
                <a:cubicBezTo>
                  <a:pt x="92733" y="6466114"/>
                  <a:pt x="109667" y="6439504"/>
                  <a:pt x="102410" y="6342742"/>
                </a:cubicBezTo>
                <a:cubicBezTo>
                  <a:pt x="95153" y="6245980"/>
                  <a:pt x="104829" y="6170990"/>
                  <a:pt x="87896" y="5979885"/>
                </a:cubicBezTo>
                <a:cubicBezTo>
                  <a:pt x="70963" y="5788780"/>
                  <a:pt x="-8866" y="5556552"/>
                  <a:pt x="810" y="5196114"/>
                </a:cubicBezTo>
                <a:cubicBezTo>
                  <a:pt x="10486" y="4835676"/>
                  <a:pt x="90315" y="4228495"/>
                  <a:pt x="145953" y="3817257"/>
                </a:cubicBezTo>
                <a:cubicBezTo>
                  <a:pt x="201591" y="3406019"/>
                  <a:pt x="264486" y="3004456"/>
                  <a:pt x="334638" y="2728685"/>
                </a:cubicBezTo>
                <a:cubicBezTo>
                  <a:pt x="404790" y="2452914"/>
                  <a:pt x="467686" y="2394857"/>
                  <a:pt x="566867" y="2162628"/>
                </a:cubicBezTo>
                <a:cubicBezTo>
                  <a:pt x="666048" y="1930400"/>
                  <a:pt x="753134" y="1625600"/>
                  <a:pt x="929724" y="1335314"/>
                </a:cubicBezTo>
                <a:cubicBezTo>
                  <a:pt x="1106314" y="1045028"/>
                  <a:pt x="1420791" y="624114"/>
                  <a:pt x="1626410" y="420914"/>
                </a:cubicBezTo>
                <a:cubicBezTo>
                  <a:pt x="1832029" y="217714"/>
                  <a:pt x="1986848" y="183847"/>
                  <a:pt x="2163438" y="116114"/>
                </a:cubicBezTo>
                <a:cubicBezTo>
                  <a:pt x="2340028" y="48381"/>
                  <a:pt x="2512990" y="31447"/>
                  <a:pt x="2685953" y="14514"/>
                </a:cubicBezTo>
              </a:path>
            </a:pathLst>
          </a:custGeom>
          <a:solidFill>
            <a:schemeClr val="accent1">
              <a:lumMod val="75000"/>
            </a:schemeClr>
          </a:soli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98184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5" grpId="0" animBg="1"/>
      <p:bldP spid="56" grpId="0"/>
      <p:bldP spid="40" grpId="0"/>
      <p:bldP spid="26" grpId="0"/>
      <p:bldP spid="27" grpId="0"/>
      <p:bldP spid="2" grpId="0"/>
      <p:bldP spid="3" grpId="0"/>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8529" y="0"/>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4400" dirty="0">
                <a:solidFill>
                  <a:schemeClr val="bg1"/>
                </a:solidFill>
              </a:rPr>
              <a:t>(</a:t>
            </a:r>
            <a:r>
              <a:rPr lang="en-US" altLang="ja-JP" sz="4400" dirty="0" smtClean="0">
                <a:solidFill>
                  <a:schemeClr val="bg1"/>
                </a:solidFill>
              </a:rPr>
              <a:t>Non-relativistic) Quantum Chemistry</a:t>
            </a:r>
            <a:endParaRPr lang="ja-JP" altLang="en-US" sz="4400" dirty="0">
              <a:solidFill>
                <a:schemeClr val="bg1"/>
              </a:solidFill>
            </a:endParaRPr>
          </a:p>
        </p:txBody>
      </p:sp>
      <p:sp>
        <p:nvSpPr>
          <p:cNvPr id="13" name="テキスト ボックス 12"/>
          <p:cNvSpPr txBox="1"/>
          <p:nvPr/>
        </p:nvSpPr>
        <p:spPr>
          <a:xfrm>
            <a:off x="323528" y="836712"/>
            <a:ext cx="8226654" cy="6093976"/>
          </a:xfrm>
          <a:prstGeom prst="rect">
            <a:avLst/>
          </a:prstGeom>
          <a:noFill/>
        </p:spPr>
        <p:txBody>
          <a:bodyPr wrap="square" rtlCol="0">
            <a:spAutoFit/>
          </a:bodyPr>
          <a:lstStyle/>
          <a:p>
            <a:pPr marL="457200" indent="-457200">
              <a:buFont typeface="Arial" panose="020B0604020202020204" pitchFamily="34" charset="0"/>
              <a:buChar char="•"/>
            </a:pPr>
            <a:r>
              <a:rPr lang="en-US" altLang="ja-JP" sz="3600" dirty="0" smtClean="0">
                <a:solidFill>
                  <a:schemeClr val="tx1">
                    <a:lumMod val="60000"/>
                    <a:lumOff val="40000"/>
                  </a:schemeClr>
                </a:solidFill>
              </a:rPr>
              <a:t>M</a:t>
            </a:r>
            <a:r>
              <a:rPr kumimoji="1" lang="en-US" altLang="ja-JP" sz="3600" dirty="0" smtClean="0">
                <a:solidFill>
                  <a:schemeClr val="tx1">
                    <a:lumMod val="60000"/>
                    <a:lumOff val="40000"/>
                  </a:schemeClr>
                </a:solidFill>
              </a:rPr>
              <a:t>olecules </a:t>
            </a:r>
          </a:p>
          <a:p>
            <a:pPr marL="457200" indent="-457200">
              <a:buFont typeface="Arial" panose="020B0604020202020204" pitchFamily="34" charset="0"/>
              <a:buChar char="•"/>
            </a:pPr>
            <a:endParaRPr kumimoji="1" lang="en-US" altLang="ja-JP" sz="1200" dirty="0" smtClean="0">
              <a:solidFill>
                <a:schemeClr val="tx2">
                  <a:lumMod val="50000"/>
                </a:schemeClr>
              </a:solidFill>
            </a:endParaRPr>
          </a:p>
          <a:p>
            <a:pPr marL="457200" indent="-457200">
              <a:buFont typeface="Arial" panose="020B0604020202020204" pitchFamily="34" charset="0"/>
              <a:buChar char="•"/>
            </a:pPr>
            <a:r>
              <a:rPr lang="en-US" altLang="ja-JP" sz="3600" dirty="0" smtClean="0">
                <a:solidFill>
                  <a:schemeClr val="tx2">
                    <a:lumMod val="50000"/>
                  </a:schemeClr>
                </a:solidFill>
              </a:rPr>
              <a:t>Solving </a:t>
            </a:r>
            <a:r>
              <a:rPr lang="en-US" altLang="ja-JP" sz="3600" dirty="0">
                <a:solidFill>
                  <a:schemeClr val="accent3">
                    <a:lumMod val="60000"/>
                    <a:lumOff val="40000"/>
                  </a:schemeClr>
                </a:solidFill>
              </a:rPr>
              <a:t>multi-electronic</a:t>
            </a:r>
            <a:r>
              <a:rPr lang="en-US" altLang="ja-JP" sz="3600" dirty="0">
                <a:solidFill>
                  <a:schemeClr val="tx2">
                    <a:lumMod val="50000"/>
                  </a:schemeClr>
                </a:solidFill>
              </a:rPr>
              <a:t> Schrödinger equation </a:t>
            </a:r>
            <a:r>
              <a:rPr lang="en-US" altLang="ja-JP" sz="3600" dirty="0" smtClean="0">
                <a:solidFill>
                  <a:schemeClr val="tx2">
                    <a:lumMod val="50000"/>
                  </a:schemeClr>
                </a:solidFill>
              </a:rPr>
              <a:t>with </a:t>
            </a:r>
            <a:r>
              <a:rPr lang="en-US" altLang="ja-JP" sz="3600" b="1" dirty="0" smtClean="0"/>
              <a:t>clamped</a:t>
            </a:r>
            <a:r>
              <a:rPr lang="en-US" altLang="ja-JP" sz="3600" dirty="0" smtClean="0"/>
              <a:t>-</a:t>
            </a:r>
            <a:r>
              <a:rPr lang="en-US" altLang="ja-JP" sz="3600" b="1" dirty="0" smtClean="0"/>
              <a:t>nuclei</a:t>
            </a:r>
          </a:p>
          <a:p>
            <a:r>
              <a:rPr lang="en-US" altLang="ja-JP" sz="3600" b="1" dirty="0"/>
              <a:t> </a:t>
            </a:r>
            <a:r>
              <a:rPr lang="en-US" altLang="ja-JP" sz="3600" b="1" dirty="0" smtClean="0"/>
              <a:t> </a:t>
            </a:r>
            <a:r>
              <a:rPr lang="en-US" altLang="ja-JP" sz="3600" dirty="0"/>
              <a:t> </a:t>
            </a:r>
            <a:r>
              <a:rPr lang="en-US" altLang="ja-JP" sz="3600" dirty="0" smtClean="0"/>
              <a:t>(Born-Oppenheimer approximation)</a:t>
            </a:r>
          </a:p>
          <a:p>
            <a:endParaRPr lang="en-US" altLang="ja-JP" sz="1200" dirty="0" smtClean="0"/>
          </a:p>
          <a:p>
            <a:pPr marL="457200" indent="-457200">
              <a:buFont typeface="Arial" panose="020B0604020202020204" pitchFamily="34" charset="0"/>
              <a:buChar char="•"/>
            </a:pPr>
            <a:r>
              <a:rPr kumimoji="1" lang="en-US" altLang="ja-JP" sz="3600" dirty="0" smtClean="0">
                <a:solidFill>
                  <a:schemeClr val="accent2">
                    <a:lumMod val="60000"/>
                    <a:lumOff val="40000"/>
                  </a:schemeClr>
                </a:solidFill>
              </a:rPr>
              <a:t>Basis set expansion </a:t>
            </a:r>
            <a:r>
              <a:rPr kumimoji="1" lang="en-US" altLang="ja-JP" sz="2800" dirty="0" smtClean="0">
                <a:solidFill>
                  <a:schemeClr val="tx2">
                    <a:lumMod val="50000"/>
                  </a:schemeClr>
                </a:solidFill>
              </a:rPr>
              <a:t>(Gaussian basis sets)</a:t>
            </a:r>
          </a:p>
          <a:p>
            <a:pPr marL="457200" indent="-457200">
              <a:buFont typeface="Arial" panose="020B0604020202020204" pitchFamily="34" charset="0"/>
              <a:buChar char="•"/>
            </a:pPr>
            <a:endParaRPr kumimoji="1" lang="en-US" altLang="ja-JP" sz="1400" dirty="0" smtClean="0">
              <a:solidFill>
                <a:schemeClr val="tx2">
                  <a:lumMod val="50000"/>
                </a:schemeClr>
              </a:solidFill>
            </a:endParaRPr>
          </a:p>
          <a:p>
            <a:pPr marL="457200" indent="-457200">
              <a:buFont typeface="Arial" panose="020B0604020202020204" pitchFamily="34" charset="0"/>
              <a:buChar char="•"/>
            </a:pPr>
            <a:r>
              <a:rPr kumimoji="1" lang="en-US" altLang="ja-JP" sz="3600" dirty="0" smtClean="0">
                <a:solidFill>
                  <a:schemeClr val="tx2">
                    <a:lumMod val="50000"/>
                  </a:schemeClr>
                </a:solidFill>
              </a:rPr>
              <a:t>(Mostly) </a:t>
            </a:r>
            <a:r>
              <a:rPr kumimoji="1" lang="en-US" altLang="ja-JP" sz="3600" dirty="0" smtClean="0">
                <a:solidFill>
                  <a:schemeClr val="tx1">
                    <a:lumMod val="60000"/>
                    <a:lumOff val="40000"/>
                  </a:schemeClr>
                </a:solidFill>
              </a:rPr>
              <a:t>time-independent</a:t>
            </a:r>
          </a:p>
          <a:p>
            <a:endParaRPr lang="en-US" altLang="ja-JP" sz="1200" dirty="0">
              <a:solidFill>
                <a:schemeClr val="tx2">
                  <a:lumMod val="50000"/>
                </a:schemeClr>
              </a:solidFill>
            </a:endParaRPr>
          </a:p>
          <a:p>
            <a:pPr marL="457200" indent="-457200">
              <a:buFont typeface="Arial" panose="020B0604020202020204" pitchFamily="34" charset="0"/>
              <a:buChar char="•"/>
            </a:pPr>
            <a:r>
              <a:rPr kumimoji="1" lang="en-US" altLang="ja-JP" sz="3600" dirty="0" smtClean="0">
                <a:solidFill>
                  <a:schemeClr val="tx2">
                    <a:lumMod val="50000"/>
                  </a:schemeClr>
                </a:solidFill>
              </a:rPr>
              <a:t>Wave function methods</a:t>
            </a:r>
          </a:p>
          <a:p>
            <a:pPr marL="1028700" lvl="1" indent="-571500">
              <a:buFont typeface="Wingdings" panose="05000000000000000000" pitchFamily="2" charset="2"/>
              <a:buChar char="ü"/>
            </a:pPr>
            <a:r>
              <a:rPr kumimoji="1" lang="en-US" altLang="ja-JP" sz="2800" dirty="0" smtClean="0"/>
              <a:t>Hartree-Fock</a:t>
            </a:r>
            <a:r>
              <a:rPr kumimoji="1" lang="en-US" altLang="ja-JP" sz="2800" dirty="0" smtClean="0">
                <a:solidFill>
                  <a:schemeClr val="tx2">
                    <a:lumMod val="50000"/>
                  </a:schemeClr>
                </a:solidFill>
              </a:rPr>
              <a:t> </a:t>
            </a:r>
            <a:r>
              <a:rPr kumimoji="1" lang="en-US" altLang="ja-JP" sz="2000" dirty="0" smtClean="0">
                <a:solidFill>
                  <a:schemeClr val="tx2">
                    <a:lumMod val="50000"/>
                  </a:schemeClr>
                </a:solidFill>
              </a:rPr>
              <a:t>(mean field approx.) </a:t>
            </a:r>
          </a:p>
          <a:p>
            <a:pPr marL="1028700" lvl="1" indent="-571500">
              <a:buFont typeface="Wingdings" panose="05000000000000000000" pitchFamily="2" charset="2"/>
              <a:buChar char="ü"/>
            </a:pPr>
            <a:r>
              <a:rPr kumimoji="1" lang="en-US" altLang="ja-JP" sz="2800" dirty="0" smtClean="0">
                <a:solidFill>
                  <a:schemeClr val="accent2">
                    <a:lumMod val="60000"/>
                    <a:lumOff val="40000"/>
                  </a:schemeClr>
                </a:solidFill>
              </a:rPr>
              <a:t>Electron correlation methods</a:t>
            </a:r>
            <a:r>
              <a:rPr kumimoji="1" lang="en-US" altLang="ja-JP" sz="2000" dirty="0" smtClean="0">
                <a:solidFill>
                  <a:schemeClr val="accent2">
                    <a:lumMod val="60000"/>
                    <a:lumOff val="40000"/>
                  </a:schemeClr>
                </a:solidFill>
              </a:rPr>
              <a:t> </a:t>
            </a:r>
            <a:r>
              <a:rPr kumimoji="1" lang="en-US" altLang="ja-JP" sz="2000" dirty="0" smtClean="0">
                <a:solidFill>
                  <a:schemeClr val="tx2">
                    <a:lumMod val="50000"/>
                  </a:schemeClr>
                </a:solidFill>
              </a:rPr>
              <a:t>(CCSD, MP2, CI </a:t>
            </a:r>
            <a:r>
              <a:rPr kumimoji="1" lang="en-US" altLang="ja-JP" sz="2000" dirty="0" err="1" smtClean="0">
                <a:solidFill>
                  <a:schemeClr val="tx2">
                    <a:lumMod val="50000"/>
                  </a:schemeClr>
                </a:solidFill>
              </a:rPr>
              <a:t>etc</a:t>
            </a:r>
            <a:r>
              <a:rPr kumimoji="1" lang="en-US" altLang="ja-JP" sz="2000" dirty="0" smtClean="0">
                <a:solidFill>
                  <a:schemeClr val="tx2">
                    <a:lumMod val="50000"/>
                  </a:schemeClr>
                </a:solidFill>
              </a:rPr>
              <a:t>)</a:t>
            </a:r>
            <a:endParaRPr kumimoji="1" lang="en-US" altLang="ja-JP" sz="2800" dirty="0" smtClean="0">
              <a:solidFill>
                <a:schemeClr val="tx2">
                  <a:lumMod val="50000"/>
                </a:schemeClr>
              </a:solidFill>
            </a:endParaRPr>
          </a:p>
          <a:p>
            <a:pPr marL="1028700" lvl="1" indent="-571500">
              <a:buFont typeface="Wingdings" panose="05000000000000000000" pitchFamily="2" charset="2"/>
              <a:buChar char="ü"/>
            </a:pPr>
            <a:r>
              <a:rPr lang="en-US" altLang="ja-JP" sz="2800" dirty="0" smtClean="0">
                <a:solidFill>
                  <a:schemeClr val="accent6">
                    <a:lumMod val="60000"/>
                    <a:lumOff val="40000"/>
                  </a:schemeClr>
                </a:solidFill>
              </a:rPr>
              <a:t>Density functional theories (DFT)</a:t>
            </a:r>
            <a:endParaRPr kumimoji="1" lang="ja-JP" altLang="en-US" sz="2800" dirty="0">
              <a:solidFill>
                <a:schemeClr val="accent6">
                  <a:lumMod val="60000"/>
                  <a:lumOff val="40000"/>
                </a:schemeClr>
              </a:solidFill>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186270073"/>
              </p:ext>
            </p:extLst>
          </p:nvPr>
        </p:nvGraphicFramePr>
        <p:xfrm>
          <a:off x="7596336" y="3573016"/>
          <a:ext cx="1253174" cy="451824"/>
        </p:xfrm>
        <a:graphic>
          <a:graphicData uri="http://schemas.openxmlformats.org/presentationml/2006/ole">
            <mc:AlternateContent xmlns:mc="http://schemas.openxmlformats.org/markup-compatibility/2006">
              <mc:Choice xmlns:v="urn:schemas-microsoft-com:vml" Requires="v">
                <p:oleObj spid="_x0000_s79918" name="Equation" r:id="rId3" imgW="774360" imgH="279360" progId="Equation.DSMT4">
                  <p:embed/>
                </p:oleObj>
              </mc:Choice>
              <mc:Fallback>
                <p:oleObj name="Equation" r:id="rId3" imgW="774360" imgH="279360" progId="Equation.DSMT4">
                  <p:embed/>
                  <p:pic>
                    <p:nvPicPr>
                      <p:cNvPr id="0" name="オブジェクト 14"/>
                      <p:cNvPicPr>
                        <a:picLocks noChangeAspect="1" noChangeArrowheads="1"/>
                      </p:cNvPicPr>
                      <p:nvPr/>
                    </p:nvPicPr>
                    <p:blipFill>
                      <a:blip r:embed="rId4"/>
                      <a:srcRect/>
                      <a:stretch>
                        <a:fillRect/>
                      </a:stretch>
                    </p:blipFill>
                    <p:spPr bwMode="auto">
                      <a:xfrm>
                        <a:off x="7596336" y="3573016"/>
                        <a:ext cx="1253174" cy="45182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00148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srcRect l="7359" t="12480" r="4202" b="4631"/>
          <a:stretch/>
        </p:blipFill>
        <p:spPr bwMode="auto">
          <a:xfrm>
            <a:off x="457200" y="1190171"/>
            <a:ext cx="7663636" cy="5341258"/>
          </a:xfrm>
          <a:prstGeom prst="rect">
            <a:avLst/>
          </a:prstGeom>
          <a:noFill/>
          <a:ln w="9525">
            <a:noFill/>
            <a:miter lim="800000"/>
            <a:headEnd/>
            <a:tailEnd/>
          </a:ln>
        </p:spPr>
      </p:pic>
      <p:sp>
        <p:nvSpPr>
          <p:cNvPr id="5" name="円/楕円 4"/>
          <p:cNvSpPr/>
          <p:nvPr/>
        </p:nvSpPr>
        <p:spPr>
          <a:xfrm>
            <a:off x="7441717" y="4365104"/>
            <a:ext cx="216024" cy="144016"/>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297701" y="4005064"/>
            <a:ext cx="572593" cy="400110"/>
          </a:xfrm>
          <a:prstGeom prst="rect">
            <a:avLst/>
          </a:prstGeom>
          <a:solidFill>
            <a:srgbClr val="99CCFF">
              <a:alpha val="58000"/>
            </a:srgbClr>
          </a:solidFill>
        </p:spPr>
        <p:txBody>
          <a:bodyPr wrap="none" rtlCol="0">
            <a:spAutoFit/>
          </a:bodyPr>
          <a:lstStyle/>
          <a:p>
            <a:r>
              <a:rPr lang="en-US" altLang="ja-JP" sz="2000" b="1" dirty="0" err="1" smtClean="0">
                <a:solidFill>
                  <a:srgbClr val="FF3399"/>
                </a:solidFill>
              </a:rPr>
              <a:t>YbF</a:t>
            </a:r>
            <a:endParaRPr kumimoji="1" lang="ja-JP" altLang="en-US" sz="2000" b="1" dirty="0">
              <a:solidFill>
                <a:srgbClr val="FF3399"/>
              </a:solidFill>
            </a:endParaRPr>
          </a:p>
        </p:txBody>
      </p:sp>
      <p:sp>
        <p:nvSpPr>
          <p:cNvPr id="7" name="テキスト ボックス 6"/>
          <p:cNvSpPr txBox="1"/>
          <p:nvPr/>
        </p:nvSpPr>
        <p:spPr>
          <a:xfrm>
            <a:off x="6525966" y="2629677"/>
            <a:ext cx="2618033" cy="107721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en-US" altLang="ja-JP" sz="3200" dirty="0" smtClean="0">
                <a:solidFill>
                  <a:schemeClr val="accent1">
                    <a:lumMod val="75000"/>
                  </a:schemeClr>
                </a:solidFill>
              </a:rPr>
              <a:t>Molecules are </a:t>
            </a:r>
          </a:p>
          <a:p>
            <a:pPr algn="ctr"/>
            <a:r>
              <a:rPr kumimoji="1" lang="en-US" altLang="ja-JP" sz="3200" dirty="0" smtClean="0">
                <a:solidFill>
                  <a:schemeClr val="accent1">
                    <a:lumMod val="75000"/>
                  </a:schemeClr>
                </a:solidFill>
              </a:rPr>
              <a:t>hot now! </a:t>
            </a:r>
            <a:endParaRPr kumimoji="1" lang="en-US" altLang="ja-JP" sz="3200" b="1" dirty="0" smtClean="0">
              <a:solidFill>
                <a:schemeClr val="accent1">
                  <a:lumMod val="75000"/>
                </a:schemeClr>
              </a:solidFill>
            </a:endParaRPr>
          </a:p>
        </p:txBody>
      </p:sp>
      <p:cxnSp>
        <p:nvCxnSpPr>
          <p:cNvPr id="8" name="直線矢印コネクタ 7"/>
          <p:cNvCxnSpPr/>
          <p:nvPr/>
        </p:nvCxnSpPr>
        <p:spPr>
          <a:xfrm>
            <a:off x="7513725" y="3681028"/>
            <a:ext cx="0" cy="396044"/>
          </a:xfrm>
          <a:prstGeom prst="straightConnector1">
            <a:avLst/>
          </a:prstGeom>
          <a:ln w="38100">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9" name="タイトル 1"/>
          <p:cNvSpPr txBox="1">
            <a:spLocks/>
          </p:cNvSpPr>
          <p:nvPr/>
        </p:nvSpPr>
        <p:spPr>
          <a:xfrm>
            <a:off x="0" y="0"/>
            <a:ext cx="9143999" cy="134076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u="sng" dirty="0" smtClean="0">
                <a:solidFill>
                  <a:schemeClr val="bg1"/>
                </a:solidFill>
              </a:rPr>
              <a:t>Upper limit </a:t>
            </a:r>
            <a:r>
              <a:rPr lang="en-US" altLang="ja-JP" dirty="0" smtClean="0">
                <a:solidFill>
                  <a:schemeClr val="bg1"/>
                </a:solidFill>
              </a:rPr>
              <a:t>of electron EDM </a:t>
            </a:r>
          </a:p>
          <a:p>
            <a:r>
              <a:rPr lang="en-US" altLang="ja-JP" dirty="0">
                <a:solidFill>
                  <a:schemeClr val="bg1"/>
                </a:solidFill>
              </a:rPr>
              <a:t>o</a:t>
            </a:r>
            <a:r>
              <a:rPr lang="en-US" altLang="ja-JP" dirty="0" smtClean="0">
                <a:solidFill>
                  <a:schemeClr val="bg1"/>
                </a:solidFill>
              </a:rPr>
              <a:t>bserved in atoms and molecules</a:t>
            </a:r>
            <a:endParaRPr lang="en-US" altLang="ja-JP" u="sng" dirty="0" smtClean="0">
              <a:solidFill>
                <a:schemeClr val="bg1"/>
              </a:solidFill>
            </a:endParaRPr>
          </a:p>
        </p:txBody>
      </p:sp>
      <p:sp>
        <p:nvSpPr>
          <p:cNvPr id="10" name="円/楕円 9"/>
          <p:cNvSpPr/>
          <p:nvPr/>
        </p:nvSpPr>
        <p:spPr>
          <a:xfrm>
            <a:off x="8012824" y="4661520"/>
            <a:ext cx="216024" cy="144016"/>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7942551" y="4172067"/>
            <a:ext cx="622286" cy="400110"/>
          </a:xfrm>
          <a:prstGeom prst="rect">
            <a:avLst/>
          </a:prstGeom>
          <a:solidFill>
            <a:srgbClr val="99CCFF">
              <a:alpha val="58000"/>
            </a:srgbClr>
          </a:solidFill>
        </p:spPr>
        <p:txBody>
          <a:bodyPr wrap="none" rtlCol="0">
            <a:spAutoFit/>
          </a:bodyPr>
          <a:lstStyle/>
          <a:p>
            <a:r>
              <a:rPr lang="en-US" altLang="ja-JP" sz="2000" b="1" dirty="0" err="1" smtClean="0">
                <a:solidFill>
                  <a:srgbClr val="FF3399"/>
                </a:solidFill>
              </a:rPr>
              <a:t>ThO</a:t>
            </a:r>
            <a:endParaRPr kumimoji="1" lang="ja-JP" altLang="en-US" sz="2000" b="1" dirty="0">
              <a:solidFill>
                <a:srgbClr val="FF3399"/>
              </a:solidFill>
            </a:endParaRPr>
          </a:p>
        </p:txBody>
      </p:sp>
      <p:cxnSp>
        <p:nvCxnSpPr>
          <p:cNvPr id="12" name="直線矢印コネクタ 11"/>
          <p:cNvCxnSpPr/>
          <p:nvPr/>
        </p:nvCxnSpPr>
        <p:spPr>
          <a:xfrm>
            <a:off x="8214520" y="3625874"/>
            <a:ext cx="0" cy="469851"/>
          </a:xfrm>
          <a:prstGeom prst="straightConnector1">
            <a:avLst/>
          </a:prstGeom>
          <a:ln w="38100">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19552" y="6021288"/>
            <a:ext cx="4801892" cy="707886"/>
          </a:xfrm>
          <a:prstGeom prst="rect">
            <a:avLst/>
          </a:prstGeom>
          <a:solidFill>
            <a:srgbClr val="99CCFF">
              <a:alpha val="58000"/>
            </a:srgbClr>
          </a:solidFill>
        </p:spPr>
        <p:txBody>
          <a:bodyPr wrap="none" rtlCol="0">
            <a:spAutoFit/>
          </a:bodyPr>
          <a:lstStyle/>
          <a:p>
            <a:r>
              <a:rPr kumimoji="1" lang="en-US" altLang="ja-JP" sz="4000" b="1" dirty="0" smtClean="0">
                <a:solidFill>
                  <a:schemeClr val="accent6">
                    <a:lumMod val="60000"/>
                    <a:lumOff val="40000"/>
                  </a:schemeClr>
                </a:solidFill>
              </a:rPr>
              <a:t>WC, </a:t>
            </a:r>
            <a:r>
              <a:rPr kumimoji="1" lang="en-US" altLang="ja-JP" sz="4000" b="1" dirty="0" err="1" smtClean="0">
                <a:solidFill>
                  <a:schemeClr val="accent6">
                    <a:lumMod val="60000"/>
                    <a:lumOff val="40000"/>
                  </a:schemeClr>
                </a:solidFill>
              </a:rPr>
              <a:t>HfF</a:t>
            </a:r>
            <a:r>
              <a:rPr kumimoji="1" lang="en-US" altLang="ja-JP" sz="4000" b="1" baseline="30000" dirty="0" smtClean="0">
                <a:solidFill>
                  <a:schemeClr val="accent6">
                    <a:lumMod val="60000"/>
                    <a:lumOff val="40000"/>
                  </a:schemeClr>
                </a:solidFill>
              </a:rPr>
              <a:t>+</a:t>
            </a:r>
            <a:r>
              <a:rPr kumimoji="1" lang="en-US" altLang="ja-JP" sz="4000" b="1" dirty="0" smtClean="0">
                <a:solidFill>
                  <a:schemeClr val="accent6">
                    <a:lumMod val="60000"/>
                    <a:lumOff val="40000"/>
                  </a:schemeClr>
                </a:solidFill>
              </a:rPr>
              <a:t>, </a:t>
            </a:r>
            <a:r>
              <a:rPr kumimoji="1" lang="en-US" altLang="ja-JP" sz="4000" b="1" dirty="0" err="1" smtClean="0">
                <a:solidFill>
                  <a:schemeClr val="accent6">
                    <a:lumMod val="60000"/>
                    <a:lumOff val="40000"/>
                  </a:schemeClr>
                </a:solidFill>
              </a:rPr>
              <a:t>BiO</a:t>
            </a:r>
            <a:r>
              <a:rPr kumimoji="1" lang="en-US" altLang="ja-JP" sz="4000" b="1" dirty="0" smtClean="0">
                <a:solidFill>
                  <a:schemeClr val="accent6">
                    <a:lumMod val="60000"/>
                    <a:lumOff val="40000"/>
                  </a:schemeClr>
                </a:solidFill>
              </a:rPr>
              <a:t>, </a:t>
            </a:r>
            <a:r>
              <a:rPr kumimoji="1" lang="en-US" altLang="ja-JP" sz="4000" b="1" dirty="0" err="1" smtClean="0">
                <a:solidFill>
                  <a:schemeClr val="accent6">
                    <a:lumMod val="60000"/>
                    <a:lumOff val="40000"/>
                  </a:schemeClr>
                </a:solidFill>
              </a:rPr>
              <a:t>FrSr</a:t>
            </a:r>
            <a:r>
              <a:rPr kumimoji="1" lang="en-US" altLang="ja-JP" sz="4000" b="1" dirty="0" smtClean="0">
                <a:solidFill>
                  <a:schemeClr val="accent6">
                    <a:lumMod val="60000"/>
                    <a:lumOff val="40000"/>
                  </a:schemeClr>
                </a:solidFill>
              </a:rPr>
              <a:t>,… </a:t>
            </a:r>
            <a:endParaRPr kumimoji="1" lang="ja-JP" altLang="en-US" sz="4000" b="1" dirty="0">
              <a:solidFill>
                <a:schemeClr val="accent6">
                  <a:lumMod val="60000"/>
                  <a:lumOff val="40000"/>
                </a:schemeClr>
              </a:solidFill>
            </a:endParaRPr>
          </a:p>
        </p:txBody>
      </p:sp>
      <p:sp>
        <p:nvSpPr>
          <p:cNvPr id="2" name="正方形/長方形 1"/>
          <p:cNvSpPr/>
          <p:nvPr/>
        </p:nvSpPr>
        <p:spPr>
          <a:xfrm>
            <a:off x="3563888" y="1412776"/>
            <a:ext cx="4968552" cy="1200329"/>
          </a:xfrm>
          <a:prstGeom prst="rect">
            <a:avLst/>
          </a:prstGeom>
        </p:spPr>
        <p:txBody>
          <a:bodyPr wrap="square">
            <a:spAutoFit/>
          </a:bodyPr>
          <a:lstStyle/>
          <a:p>
            <a:r>
              <a:rPr lang="en-US" altLang="ja-JP" sz="2400" dirty="0" smtClean="0">
                <a:solidFill>
                  <a:schemeClr val="tx2">
                    <a:lumMod val="75000"/>
                  </a:schemeClr>
                </a:solidFill>
              </a:rPr>
              <a:t>Why upper limit</a:t>
            </a:r>
          </a:p>
          <a:p>
            <a:r>
              <a:rPr lang="en-US" altLang="ja-JP" sz="2400" dirty="0" smtClean="0">
                <a:solidFill>
                  <a:schemeClr val="tx2">
                    <a:lumMod val="75000"/>
                  </a:schemeClr>
                </a:solidFill>
              </a:rPr>
              <a:t>because the </a:t>
            </a:r>
            <a:r>
              <a:rPr lang="en-US" altLang="ja-JP" sz="2400" dirty="0">
                <a:solidFill>
                  <a:schemeClr val="tx2">
                    <a:lumMod val="75000"/>
                  </a:schemeClr>
                </a:solidFill>
              </a:rPr>
              <a:t>e</a:t>
            </a:r>
            <a:r>
              <a:rPr lang="en-US" altLang="ja-JP" sz="2400" dirty="0" smtClean="0">
                <a:solidFill>
                  <a:schemeClr val="tx2">
                    <a:lumMod val="75000"/>
                  </a:schemeClr>
                </a:solidFill>
              </a:rPr>
              <a:t>rrors are larger than </a:t>
            </a:r>
          </a:p>
          <a:p>
            <a:r>
              <a:rPr lang="en-US" altLang="ja-JP" sz="2400" dirty="0" smtClean="0">
                <a:solidFill>
                  <a:schemeClr val="tx2">
                    <a:lumMod val="75000"/>
                  </a:schemeClr>
                </a:solidFill>
              </a:rPr>
              <a:t>the observables at present.</a:t>
            </a:r>
          </a:p>
        </p:txBody>
      </p:sp>
    </p:spTree>
    <p:extLst>
      <p:ext uri="{BB962C8B-B14F-4D97-AF65-F5344CB8AC3E}">
        <p14:creationId xmlns:p14="http://schemas.microsoft.com/office/powerpoint/2010/main" val="4619643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3865859" y="2084064"/>
            <a:ext cx="4772200" cy="1355578"/>
            <a:chOff x="3865859" y="2084064"/>
            <a:chExt cx="4772200" cy="1355578"/>
          </a:xfrm>
        </p:grpSpPr>
        <p:sp>
          <p:nvSpPr>
            <p:cNvPr id="19" name="角丸四角形 18"/>
            <p:cNvSpPr/>
            <p:nvPr/>
          </p:nvSpPr>
          <p:spPr>
            <a:xfrm>
              <a:off x="5809076" y="2870439"/>
              <a:ext cx="391071" cy="535307"/>
            </a:xfrm>
            <a:prstGeom prst="roundRect">
              <a:avLst/>
            </a:prstGeom>
            <a:solidFill>
              <a:srgbClr val="FFFF00">
                <a:alpha val="4588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角丸四角形 80"/>
            <p:cNvSpPr/>
            <p:nvPr/>
          </p:nvSpPr>
          <p:spPr>
            <a:xfrm>
              <a:off x="8246988" y="2904335"/>
              <a:ext cx="391071" cy="535307"/>
            </a:xfrm>
            <a:prstGeom prst="roundRect">
              <a:avLst/>
            </a:prstGeom>
            <a:solidFill>
              <a:srgbClr val="FFFF00">
                <a:alpha val="4588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865859" y="2084064"/>
              <a:ext cx="2488630" cy="369332"/>
            </a:xfrm>
            <a:prstGeom prst="rect">
              <a:avLst/>
            </a:prstGeom>
            <a:solidFill>
              <a:srgbClr val="FFFF00"/>
            </a:solidFill>
          </p:spPr>
          <p:txBody>
            <a:bodyPr wrap="none" rtlCol="0">
              <a:spAutoFit/>
            </a:bodyPr>
            <a:lstStyle/>
            <a:p>
              <a:r>
                <a:rPr kumimoji="1" lang="en-US" altLang="ja-JP" dirty="0" smtClean="0">
                  <a:solidFill>
                    <a:schemeClr val="tx2">
                      <a:lumMod val="75000"/>
                    </a:schemeClr>
                  </a:solidFill>
                </a:rPr>
                <a:t>Electronic wave function</a:t>
              </a:r>
              <a:endParaRPr kumimoji="1" lang="ja-JP" altLang="en-US" dirty="0">
                <a:solidFill>
                  <a:schemeClr val="tx2">
                    <a:lumMod val="75000"/>
                  </a:schemeClr>
                </a:solidFill>
              </a:endParaRPr>
            </a:p>
          </p:txBody>
        </p:sp>
        <p:sp>
          <p:nvSpPr>
            <p:cNvPr id="96" name="下矢印 95"/>
            <p:cNvSpPr/>
            <p:nvPr/>
          </p:nvSpPr>
          <p:spPr>
            <a:xfrm rot="20232140">
              <a:off x="5629056" y="2471095"/>
              <a:ext cx="360040" cy="417043"/>
            </a:xfrm>
            <a:prstGeom prst="downArrow">
              <a:avLst>
                <a:gd name="adj1" fmla="val 36563"/>
                <a:gd name="adj2"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3" name="オブジェクト 2"/>
          <p:cNvGraphicFramePr>
            <a:graphicFrameLocks noChangeAspect="1"/>
          </p:cNvGraphicFramePr>
          <p:nvPr>
            <p:extLst>
              <p:ext uri="{D42A27DB-BD31-4B8C-83A1-F6EECF244321}">
                <p14:modId xmlns:p14="http://schemas.microsoft.com/office/powerpoint/2010/main" val="3222500891"/>
              </p:ext>
            </p:extLst>
          </p:nvPr>
        </p:nvGraphicFramePr>
        <p:xfrm>
          <a:off x="3851920" y="2563813"/>
          <a:ext cx="4876800" cy="1300162"/>
        </p:xfrm>
        <a:graphic>
          <a:graphicData uri="http://schemas.openxmlformats.org/presentationml/2006/ole">
            <mc:AlternateContent xmlns:mc="http://schemas.openxmlformats.org/markup-compatibility/2006">
              <mc:Choice xmlns:v="urn:schemas-microsoft-com:vml" Requires="v">
                <p:oleObj spid="_x0000_s89154" name="Equation" r:id="rId3" imgW="1714320" imgH="457200" progId="Equation.DSMT4">
                  <p:embed/>
                </p:oleObj>
              </mc:Choice>
              <mc:Fallback>
                <p:oleObj name="Equation" r:id="rId3" imgW="1714320" imgH="457200" progId="Equation.DSMT4">
                  <p:embed/>
                  <p:pic>
                    <p:nvPicPr>
                      <p:cNvPr id="0" name=""/>
                      <p:cNvPicPr>
                        <a:picLocks noChangeAspect="1" noChangeArrowheads="1"/>
                      </p:cNvPicPr>
                      <p:nvPr/>
                    </p:nvPicPr>
                    <p:blipFill>
                      <a:blip r:embed="rId4"/>
                      <a:srcRect/>
                      <a:stretch>
                        <a:fillRect/>
                      </a:stretch>
                    </p:blipFill>
                    <p:spPr bwMode="auto">
                      <a:xfrm>
                        <a:off x="3851920" y="2563813"/>
                        <a:ext cx="4876800" cy="1300162"/>
                      </a:xfrm>
                      <a:prstGeom prst="rect">
                        <a:avLst/>
                      </a:prstGeom>
                      <a:noFill/>
                      <a:ln>
                        <a:noFill/>
                      </a:ln>
                    </p:spPr>
                  </p:pic>
                </p:oleObj>
              </mc:Fallback>
            </mc:AlternateContent>
          </a:graphicData>
        </a:graphic>
      </p:graphicFrame>
      <p:sp>
        <p:nvSpPr>
          <p:cNvPr id="53" name="角丸四角形 52"/>
          <p:cNvSpPr/>
          <p:nvPr/>
        </p:nvSpPr>
        <p:spPr>
          <a:xfrm>
            <a:off x="179512" y="2481038"/>
            <a:ext cx="3686350" cy="3948932"/>
          </a:xfrm>
          <a:prstGeom prst="roundRect">
            <a:avLst/>
          </a:prstGeom>
          <a:ln w="76200">
            <a:solidFill>
              <a:schemeClr val="tx1">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108520" y="-27384"/>
            <a:ext cx="9324528" cy="1296144"/>
          </a:xfrm>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kumimoji="1" lang="en-US" altLang="ja-JP" dirty="0" smtClean="0">
                <a:solidFill>
                  <a:schemeClr val="bg1"/>
                </a:solidFill>
              </a:rPr>
              <a:t>Observable</a:t>
            </a:r>
            <a:r>
              <a:rPr lang="en-US" altLang="ja-JP" dirty="0">
                <a:solidFill>
                  <a:schemeClr val="bg1"/>
                </a:solidFill>
              </a:rPr>
              <a:t/>
            </a:r>
            <a:br>
              <a:rPr lang="en-US" altLang="ja-JP" dirty="0">
                <a:solidFill>
                  <a:schemeClr val="bg1"/>
                </a:solidFill>
              </a:rPr>
            </a:br>
            <a:r>
              <a:rPr kumimoji="1" lang="en-US" altLang="ja-JP" dirty="0" smtClean="0">
                <a:solidFill>
                  <a:schemeClr val="bg1"/>
                </a:solidFill>
              </a:rPr>
              <a:t>in</a:t>
            </a:r>
            <a:r>
              <a:rPr kumimoji="1" lang="en-US" altLang="ja-JP" dirty="0" smtClean="0">
                <a:solidFill>
                  <a:schemeClr val="accent1">
                    <a:lumMod val="20000"/>
                    <a:lumOff val="80000"/>
                  </a:schemeClr>
                </a:solidFill>
              </a:rPr>
              <a:t> atoms </a:t>
            </a:r>
            <a:r>
              <a:rPr kumimoji="1" lang="en-US" altLang="ja-JP" dirty="0" smtClean="0">
                <a:solidFill>
                  <a:schemeClr val="bg1"/>
                </a:solidFill>
              </a:rPr>
              <a:t>or molecules for EDM</a:t>
            </a:r>
            <a:endParaRPr kumimoji="1" lang="ja-JP" altLang="en-US" dirty="0">
              <a:solidFill>
                <a:schemeClr val="bg1"/>
              </a:solidFill>
            </a:endParaRPr>
          </a:p>
        </p:txBody>
      </p:sp>
      <p:sp>
        <p:nvSpPr>
          <p:cNvPr id="32" name="テキスト ボックス 31"/>
          <p:cNvSpPr txBox="1"/>
          <p:nvPr/>
        </p:nvSpPr>
        <p:spPr>
          <a:xfrm>
            <a:off x="4118128" y="5931583"/>
            <a:ext cx="4484754" cy="830997"/>
          </a:xfrm>
          <a:prstGeom prst="rect">
            <a:avLst/>
          </a:prstGeom>
          <a:noFill/>
        </p:spPr>
        <p:txBody>
          <a:bodyPr wrap="none" rtlCol="0">
            <a:spAutoFit/>
          </a:bodyPr>
          <a:lstStyle/>
          <a:p>
            <a:pPr algn="ctr"/>
            <a:r>
              <a:rPr lang="en-US" altLang="ja-JP" sz="3200" dirty="0" smtClean="0">
                <a:solidFill>
                  <a:schemeClr val="tx2">
                    <a:lumMod val="75000"/>
                  </a:schemeClr>
                </a:solidFill>
              </a:rPr>
              <a:t>Internal</a:t>
            </a:r>
            <a:r>
              <a:rPr lang="ja-JP" altLang="en-US" sz="3200" dirty="0">
                <a:solidFill>
                  <a:schemeClr val="tx2">
                    <a:lumMod val="75000"/>
                  </a:schemeClr>
                </a:solidFill>
              </a:rPr>
              <a:t> </a:t>
            </a:r>
            <a:r>
              <a:rPr lang="en-US" altLang="ja-JP" sz="3200" dirty="0" smtClean="0">
                <a:solidFill>
                  <a:schemeClr val="tx2">
                    <a:lumMod val="75000"/>
                  </a:schemeClr>
                </a:solidFill>
              </a:rPr>
              <a:t>electric field </a:t>
            </a:r>
            <a:r>
              <a:rPr lang="en-US" altLang="ja-JP" sz="4800" b="1" dirty="0" smtClean="0">
                <a:solidFill>
                  <a:schemeClr val="tx1">
                    <a:lumMod val="60000"/>
                    <a:lumOff val="40000"/>
                  </a:schemeClr>
                </a:solidFill>
              </a:rPr>
              <a:t>E</a:t>
            </a:r>
            <a:r>
              <a:rPr lang="en-US" altLang="ja-JP" sz="4800" b="1" baseline="-25000" dirty="0" smtClean="0">
                <a:solidFill>
                  <a:schemeClr val="tx1">
                    <a:lumMod val="60000"/>
                    <a:lumOff val="40000"/>
                  </a:schemeClr>
                </a:solidFill>
              </a:rPr>
              <a:t>int</a:t>
            </a:r>
            <a:endParaRPr lang="ja-JP" altLang="en-US" sz="3200" b="1" baseline="-25000" dirty="0">
              <a:solidFill>
                <a:schemeClr val="tx1">
                  <a:lumMod val="60000"/>
                  <a:lumOff val="40000"/>
                </a:schemeClr>
              </a:solidFill>
            </a:endParaRPr>
          </a:p>
        </p:txBody>
      </p:sp>
      <p:sp>
        <p:nvSpPr>
          <p:cNvPr id="35" name="テキスト ボックス 44"/>
          <p:cNvSpPr txBox="1">
            <a:spLocks noChangeArrowheads="1"/>
          </p:cNvSpPr>
          <p:nvPr/>
        </p:nvSpPr>
        <p:spPr bwMode="auto">
          <a:xfrm>
            <a:off x="2571202" y="4739555"/>
            <a:ext cx="888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r>
              <a:rPr lang="en-US" altLang="ja-JP" sz="3200" b="1" dirty="0">
                <a:solidFill>
                  <a:schemeClr val="tx1">
                    <a:lumMod val="40000"/>
                    <a:lumOff val="60000"/>
                  </a:schemeClr>
                </a:solidFill>
              </a:rPr>
              <a:t>spin</a:t>
            </a:r>
            <a:endParaRPr lang="ja-JP" altLang="en-US" sz="3200" b="1" dirty="0">
              <a:solidFill>
                <a:schemeClr val="tx1">
                  <a:lumMod val="40000"/>
                  <a:lumOff val="60000"/>
                </a:schemeClr>
              </a:solidFill>
            </a:endParaRPr>
          </a:p>
        </p:txBody>
      </p:sp>
      <p:sp>
        <p:nvSpPr>
          <p:cNvPr id="36" name="テキスト ボックス 45"/>
          <p:cNvSpPr txBox="1">
            <a:spLocks noChangeArrowheads="1"/>
          </p:cNvSpPr>
          <p:nvPr/>
        </p:nvSpPr>
        <p:spPr bwMode="auto">
          <a:xfrm>
            <a:off x="2014144" y="3807432"/>
            <a:ext cx="16129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r>
              <a:rPr lang="en-US" altLang="ja-JP" sz="3600" b="1" dirty="0">
                <a:solidFill>
                  <a:schemeClr val="accent2">
                    <a:lumMod val="60000"/>
                    <a:lumOff val="40000"/>
                  </a:schemeClr>
                </a:solidFill>
              </a:rPr>
              <a:t>EDM </a:t>
            </a:r>
            <a:r>
              <a:rPr lang="en-US" altLang="ja-JP" sz="3600" b="1" dirty="0" smtClean="0">
                <a:solidFill>
                  <a:schemeClr val="accent2">
                    <a:lumMod val="60000"/>
                    <a:lumOff val="40000"/>
                  </a:schemeClr>
                </a:solidFill>
              </a:rPr>
              <a:t>d</a:t>
            </a:r>
            <a:r>
              <a:rPr lang="en-US" altLang="ja-JP" sz="3600" b="1" baseline="-25000" dirty="0" smtClean="0">
                <a:solidFill>
                  <a:schemeClr val="accent2">
                    <a:lumMod val="60000"/>
                    <a:lumOff val="40000"/>
                  </a:schemeClr>
                </a:solidFill>
              </a:rPr>
              <a:t>e</a:t>
            </a:r>
            <a:endParaRPr lang="ja-JP" altLang="en-US" sz="3600" b="1" baseline="-25000" dirty="0">
              <a:solidFill>
                <a:schemeClr val="accent2">
                  <a:lumMod val="60000"/>
                  <a:lumOff val="40000"/>
                </a:schemeClr>
              </a:solidFill>
            </a:endParaRPr>
          </a:p>
        </p:txBody>
      </p:sp>
      <p:sp>
        <p:nvSpPr>
          <p:cNvPr id="37" name="フリーフォーム 36"/>
          <p:cNvSpPr/>
          <p:nvPr/>
        </p:nvSpPr>
        <p:spPr bwMode="auto">
          <a:xfrm rot="10800000" flipH="1">
            <a:off x="1789926" y="5581218"/>
            <a:ext cx="1189387" cy="212559"/>
          </a:xfrm>
          <a:custGeom>
            <a:avLst/>
            <a:gdLst>
              <a:gd name="connsiteX0" fmla="*/ 1047345 w 1047345"/>
              <a:gd name="connsiteY0" fmla="*/ 194553 h 538264"/>
              <a:gd name="connsiteX1" fmla="*/ 930613 w 1047345"/>
              <a:gd name="connsiteY1" fmla="*/ 418290 h 538264"/>
              <a:gd name="connsiteX2" fmla="*/ 570689 w 1047345"/>
              <a:gd name="connsiteY2" fmla="*/ 525294 h 538264"/>
              <a:gd name="connsiteX3" fmla="*/ 220494 w 1047345"/>
              <a:gd name="connsiteY3" fmla="*/ 496111 h 538264"/>
              <a:gd name="connsiteX4" fmla="*/ 35668 w 1047345"/>
              <a:gd name="connsiteY4" fmla="*/ 359924 h 538264"/>
              <a:gd name="connsiteX5" fmla="*/ 6485 w 1047345"/>
              <a:gd name="connsiteY5" fmla="*/ 243192 h 538264"/>
              <a:gd name="connsiteX6" fmla="*/ 64851 w 1047345"/>
              <a:gd name="connsiteY6" fmla="*/ 97277 h 538264"/>
              <a:gd name="connsiteX7" fmla="*/ 210766 w 1047345"/>
              <a:gd name="connsiteY7" fmla="*/ 19456 h 538264"/>
              <a:gd name="connsiteX8" fmla="*/ 269132 w 1047345"/>
              <a:gd name="connsiteY8" fmla="*/ 0 h 5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345" h="538264">
                <a:moveTo>
                  <a:pt x="1047345" y="194553"/>
                </a:moveTo>
                <a:cubicBezTo>
                  <a:pt x="1028700" y="278860"/>
                  <a:pt x="1010056" y="363167"/>
                  <a:pt x="930613" y="418290"/>
                </a:cubicBezTo>
                <a:cubicBezTo>
                  <a:pt x="851170" y="473413"/>
                  <a:pt x="689042" y="512324"/>
                  <a:pt x="570689" y="525294"/>
                </a:cubicBezTo>
                <a:cubicBezTo>
                  <a:pt x="452336" y="538264"/>
                  <a:pt x="309664" y="523673"/>
                  <a:pt x="220494" y="496111"/>
                </a:cubicBezTo>
                <a:cubicBezTo>
                  <a:pt x="131324" y="468549"/>
                  <a:pt x="71336" y="402077"/>
                  <a:pt x="35668" y="359924"/>
                </a:cubicBezTo>
                <a:cubicBezTo>
                  <a:pt x="0" y="317771"/>
                  <a:pt x="1621" y="286966"/>
                  <a:pt x="6485" y="243192"/>
                </a:cubicBezTo>
                <a:cubicBezTo>
                  <a:pt x="11349" y="199418"/>
                  <a:pt x="30804" y="134566"/>
                  <a:pt x="64851" y="97277"/>
                </a:cubicBezTo>
                <a:cubicBezTo>
                  <a:pt x="98898" y="59988"/>
                  <a:pt x="176719" y="35669"/>
                  <a:pt x="210766" y="19456"/>
                </a:cubicBezTo>
                <a:cubicBezTo>
                  <a:pt x="244813" y="3243"/>
                  <a:pt x="256972" y="1621"/>
                  <a:pt x="269132" y="0"/>
                </a:cubicBezTo>
              </a:path>
            </a:pathLst>
          </a:custGeom>
          <a:ln w="38100">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dirty="0"/>
          </a:p>
        </p:txBody>
      </p:sp>
      <p:cxnSp>
        <p:nvCxnSpPr>
          <p:cNvPr id="38" name="直線矢印コネクタ 37"/>
          <p:cNvCxnSpPr/>
          <p:nvPr/>
        </p:nvCxnSpPr>
        <p:spPr bwMode="auto">
          <a:xfrm rot="5400000" flipH="1" flipV="1">
            <a:off x="1949817" y="5213514"/>
            <a:ext cx="945522" cy="0"/>
          </a:xfrm>
          <a:prstGeom prst="straightConnector1">
            <a:avLst/>
          </a:prstGeom>
          <a:ln w="38100">
            <a:solidFill>
              <a:schemeClr val="tx1">
                <a:lumMod val="40000"/>
                <a:lumOff val="60000"/>
              </a:schemeClr>
            </a:solidFill>
            <a:tailEnd type="arrow"/>
          </a:ln>
        </p:spPr>
        <p:style>
          <a:lnRef idx="3">
            <a:schemeClr val="accent4"/>
          </a:lnRef>
          <a:fillRef idx="0">
            <a:schemeClr val="accent4"/>
          </a:fillRef>
          <a:effectRef idx="2">
            <a:schemeClr val="accent4"/>
          </a:effectRef>
          <a:fontRef idx="minor">
            <a:schemeClr val="tx1"/>
          </a:fontRef>
        </p:style>
      </p:cxnSp>
      <p:sp>
        <p:nvSpPr>
          <p:cNvPr id="39" name="下矢印 38"/>
          <p:cNvSpPr/>
          <p:nvPr/>
        </p:nvSpPr>
        <p:spPr bwMode="auto">
          <a:xfrm flipH="1" flipV="1">
            <a:off x="2082896" y="4960099"/>
            <a:ext cx="413327" cy="726916"/>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ja-JP" altLang="en-US"/>
          </a:p>
        </p:txBody>
      </p:sp>
      <p:sp>
        <p:nvSpPr>
          <p:cNvPr id="43" name="正方形/長方形 42"/>
          <p:cNvSpPr/>
          <p:nvPr/>
        </p:nvSpPr>
        <p:spPr>
          <a:xfrm>
            <a:off x="714421" y="2625054"/>
            <a:ext cx="2791149" cy="923330"/>
          </a:xfrm>
          <a:prstGeom prst="rect">
            <a:avLst/>
          </a:prstGeom>
        </p:spPr>
        <p:txBody>
          <a:bodyPr wrap="none">
            <a:spAutoFit/>
          </a:bodyPr>
          <a:lstStyle/>
          <a:p>
            <a:r>
              <a:rPr lang="en-US" altLang="ja-JP" sz="5400" dirty="0" smtClean="0">
                <a:solidFill>
                  <a:schemeClr val="tx2">
                    <a:lumMod val="75000"/>
                  </a:schemeClr>
                </a:solidFill>
                <a:latin typeface="Symbol" panose="05050102010706020507" pitchFamily="18" charset="2"/>
              </a:rPr>
              <a:t>D</a:t>
            </a:r>
            <a:r>
              <a:rPr lang="en-US" altLang="ja-JP" sz="5400" i="1" dirty="0" smtClean="0">
                <a:solidFill>
                  <a:schemeClr val="tx2">
                    <a:lumMod val="75000"/>
                  </a:schemeClr>
                </a:solidFill>
              </a:rPr>
              <a:t>E</a:t>
            </a:r>
            <a:r>
              <a:rPr lang="en-US" altLang="ja-JP" sz="5400" dirty="0" smtClean="0">
                <a:solidFill>
                  <a:srgbClr val="000000"/>
                </a:solidFill>
              </a:rPr>
              <a:t>=-</a:t>
            </a:r>
            <a:r>
              <a:rPr lang="en-US" altLang="ja-JP" sz="5400" b="1" dirty="0" smtClean="0">
                <a:solidFill>
                  <a:schemeClr val="accent2">
                    <a:lumMod val="60000"/>
                    <a:lumOff val="40000"/>
                  </a:schemeClr>
                </a:solidFill>
              </a:rPr>
              <a:t>d</a:t>
            </a:r>
            <a:r>
              <a:rPr lang="en-US" altLang="ja-JP" sz="5400" baseline="-25000" dirty="0" smtClean="0">
                <a:solidFill>
                  <a:schemeClr val="accent2">
                    <a:lumMod val="60000"/>
                    <a:lumOff val="40000"/>
                  </a:schemeClr>
                </a:solidFill>
              </a:rPr>
              <a:t>e</a:t>
            </a:r>
            <a:r>
              <a:rPr lang="ja-JP" altLang="en-US" sz="5400" b="1" dirty="0" smtClean="0">
                <a:solidFill>
                  <a:schemeClr val="tx1">
                    <a:lumMod val="60000"/>
                    <a:lumOff val="40000"/>
                  </a:schemeClr>
                </a:solidFill>
              </a:rPr>
              <a:t>・</a:t>
            </a:r>
            <a:r>
              <a:rPr lang="en-US" altLang="ja-JP" sz="5400" b="1" dirty="0" smtClean="0">
                <a:solidFill>
                  <a:schemeClr val="tx1">
                    <a:lumMod val="60000"/>
                    <a:lumOff val="40000"/>
                  </a:schemeClr>
                </a:solidFill>
              </a:rPr>
              <a:t>E</a:t>
            </a:r>
            <a:endParaRPr lang="ja-JP" altLang="en-US" sz="3600" baseline="-25000" dirty="0">
              <a:solidFill>
                <a:schemeClr val="tx1">
                  <a:lumMod val="60000"/>
                  <a:lumOff val="40000"/>
                </a:schemeClr>
              </a:solidFill>
            </a:endParaRPr>
          </a:p>
        </p:txBody>
      </p:sp>
      <p:sp>
        <p:nvSpPr>
          <p:cNvPr id="44" name="テキスト ボックス 43"/>
          <p:cNvSpPr txBox="1"/>
          <p:nvPr/>
        </p:nvSpPr>
        <p:spPr>
          <a:xfrm>
            <a:off x="57345" y="1340768"/>
            <a:ext cx="9086655" cy="646331"/>
          </a:xfrm>
          <a:prstGeom prst="rect">
            <a:avLst/>
          </a:prstGeom>
          <a:noFill/>
        </p:spPr>
        <p:txBody>
          <a:bodyPr wrap="none" rtlCol="0">
            <a:spAutoFit/>
          </a:bodyPr>
          <a:lstStyle/>
          <a:p>
            <a:r>
              <a:rPr kumimoji="1" lang="en-US" altLang="ja-JP" sz="3600" dirty="0" smtClean="0">
                <a:solidFill>
                  <a:schemeClr val="tx1">
                    <a:lumMod val="60000"/>
                    <a:lumOff val="40000"/>
                  </a:schemeClr>
                </a:solidFill>
              </a:rPr>
              <a:t>Interaction energy </a:t>
            </a:r>
            <a:r>
              <a:rPr lang="en-US" altLang="ja-JP" sz="3600" dirty="0" smtClean="0">
                <a:solidFill>
                  <a:schemeClr val="tx2">
                    <a:lumMod val="75000"/>
                  </a:schemeClr>
                </a:solidFill>
              </a:rPr>
              <a:t>between electric field</a:t>
            </a:r>
            <a:r>
              <a:rPr lang="ja-JP" altLang="en-US" sz="3600" dirty="0" smtClean="0">
                <a:solidFill>
                  <a:schemeClr val="tx2">
                    <a:lumMod val="75000"/>
                  </a:schemeClr>
                </a:solidFill>
              </a:rPr>
              <a:t> </a:t>
            </a:r>
            <a:r>
              <a:rPr kumimoji="1" lang="en-US" altLang="ja-JP" sz="3600" dirty="0" smtClean="0">
                <a:solidFill>
                  <a:schemeClr val="tx2">
                    <a:lumMod val="75000"/>
                  </a:schemeClr>
                </a:solidFill>
              </a:rPr>
              <a:t>and </a:t>
            </a:r>
            <a:r>
              <a:rPr lang="en-US" altLang="ja-JP" sz="3600" dirty="0" smtClean="0">
                <a:solidFill>
                  <a:schemeClr val="tx2">
                    <a:lumMod val="75000"/>
                  </a:schemeClr>
                </a:solidFill>
              </a:rPr>
              <a:t>d</a:t>
            </a:r>
            <a:r>
              <a:rPr lang="en-US" altLang="ja-JP" sz="3600" baseline="-25000" dirty="0" smtClean="0">
                <a:solidFill>
                  <a:schemeClr val="tx2">
                    <a:lumMod val="75000"/>
                  </a:schemeClr>
                </a:solidFill>
              </a:rPr>
              <a:t>e</a:t>
            </a:r>
            <a:endParaRPr kumimoji="1" lang="en-US" altLang="ja-JP" sz="3600" dirty="0" smtClean="0">
              <a:solidFill>
                <a:schemeClr val="tx2">
                  <a:lumMod val="75000"/>
                </a:schemeClr>
              </a:solidFill>
            </a:endParaRPr>
          </a:p>
        </p:txBody>
      </p:sp>
      <p:sp>
        <p:nvSpPr>
          <p:cNvPr id="54" name="下矢印 53"/>
          <p:cNvSpPr/>
          <p:nvPr/>
        </p:nvSpPr>
        <p:spPr>
          <a:xfrm rot="10800000" flipH="1">
            <a:off x="723478" y="4029364"/>
            <a:ext cx="1143743" cy="1861470"/>
          </a:xfrm>
          <a:prstGeom prst="downArrow">
            <a:avLst/>
          </a:prstGeom>
          <a:solidFill>
            <a:schemeClr val="tx1">
              <a:lumMod val="60000"/>
              <a:lumOff val="4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sp>
        <p:nvSpPr>
          <p:cNvPr id="55" name="正方形/長方形 54"/>
          <p:cNvSpPr/>
          <p:nvPr/>
        </p:nvSpPr>
        <p:spPr>
          <a:xfrm>
            <a:off x="251520" y="5488377"/>
            <a:ext cx="484428" cy="830997"/>
          </a:xfrm>
          <a:prstGeom prst="rect">
            <a:avLst/>
          </a:prstGeom>
        </p:spPr>
        <p:txBody>
          <a:bodyPr wrap="none">
            <a:spAutoFit/>
          </a:bodyPr>
          <a:lstStyle/>
          <a:p>
            <a:r>
              <a:rPr lang="en-US" altLang="ja-JP" sz="4800" b="1" dirty="0" smtClean="0">
                <a:solidFill>
                  <a:schemeClr val="tx1">
                    <a:lumMod val="60000"/>
                    <a:lumOff val="40000"/>
                  </a:schemeClr>
                </a:solidFill>
              </a:rPr>
              <a:t>E</a:t>
            </a:r>
            <a:endParaRPr lang="ja-JP" altLang="en-US" sz="3200" b="1" baseline="-25000" dirty="0">
              <a:solidFill>
                <a:schemeClr val="tx1">
                  <a:lumMod val="60000"/>
                  <a:lumOff val="40000"/>
                </a:schemeClr>
              </a:solidFill>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035990666"/>
              </p:ext>
            </p:extLst>
          </p:nvPr>
        </p:nvGraphicFramePr>
        <p:xfrm>
          <a:off x="6534123" y="1844824"/>
          <a:ext cx="504825" cy="650875"/>
        </p:xfrm>
        <a:graphic>
          <a:graphicData uri="http://schemas.openxmlformats.org/presentationml/2006/ole">
            <mc:AlternateContent xmlns:mc="http://schemas.openxmlformats.org/markup-compatibility/2006">
              <mc:Choice xmlns:v="urn:schemas-microsoft-com:vml" Requires="v">
                <p:oleObj spid="_x0000_s89155" name="Equation" r:id="rId5" imgW="177480" imgH="228600" progId="Equation.DSMT4">
                  <p:embed/>
                </p:oleObj>
              </mc:Choice>
              <mc:Fallback>
                <p:oleObj name="Equation" r:id="rId5" imgW="177480" imgH="228600" progId="Equation.DSMT4">
                  <p:embed/>
                  <p:pic>
                    <p:nvPicPr>
                      <p:cNvPr id="0" name=""/>
                      <p:cNvPicPr>
                        <a:picLocks noChangeAspect="1" noChangeArrowheads="1"/>
                      </p:cNvPicPr>
                      <p:nvPr/>
                    </p:nvPicPr>
                    <p:blipFill>
                      <a:blip r:embed="rId6"/>
                      <a:srcRect/>
                      <a:stretch>
                        <a:fillRect/>
                      </a:stretch>
                    </p:blipFill>
                    <p:spPr bwMode="auto">
                      <a:xfrm>
                        <a:off x="6534123" y="1844824"/>
                        <a:ext cx="5048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 name="フリーフォーム 64"/>
          <p:cNvSpPr/>
          <p:nvPr/>
        </p:nvSpPr>
        <p:spPr>
          <a:xfrm>
            <a:off x="1908854" y="4748326"/>
            <a:ext cx="951530" cy="1381754"/>
          </a:xfrm>
          <a:custGeom>
            <a:avLst/>
            <a:gdLst>
              <a:gd name="connsiteX0" fmla="*/ 2613381 w 5225956"/>
              <a:gd name="connsiteY0" fmla="*/ 0 h 7482151"/>
              <a:gd name="connsiteX1" fmla="*/ 2990753 w 5225956"/>
              <a:gd name="connsiteY1" fmla="*/ 87085 h 7482151"/>
              <a:gd name="connsiteX2" fmla="*/ 3426181 w 5225956"/>
              <a:gd name="connsiteY2" fmla="*/ 391885 h 7482151"/>
              <a:gd name="connsiteX3" fmla="*/ 4340581 w 5225956"/>
              <a:gd name="connsiteY3" fmla="*/ 1320800 h 7482151"/>
              <a:gd name="connsiteX4" fmla="*/ 4892124 w 5225956"/>
              <a:gd name="connsiteY4" fmla="*/ 2452914 h 7482151"/>
              <a:gd name="connsiteX5" fmla="*/ 5211438 w 5225956"/>
              <a:gd name="connsiteY5" fmla="*/ 4180114 h 7482151"/>
              <a:gd name="connsiteX6" fmla="*/ 5138867 w 5225956"/>
              <a:gd name="connsiteY6" fmla="*/ 5965371 h 7482151"/>
              <a:gd name="connsiteX7" fmla="*/ 4848581 w 5225956"/>
              <a:gd name="connsiteY7" fmla="*/ 6705600 h 7482151"/>
              <a:gd name="connsiteX8" fmla="*/ 4006753 w 5225956"/>
              <a:gd name="connsiteY8" fmla="*/ 7271657 h 7482151"/>
              <a:gd name="connsiteX9" fmla="*/ 2453724 w 5225956"/>
              <a:gd name="connsiteY9" fmla="*/ 7460342 h 7482151"/>
              <a:gd name="connsiteX10" fmla="*/ 1902181 w 5225956"/>
              <a:gd name="connsiteY10" fmla="*/ 7460342 h 7482151"/>
              <a:gd name="connsiteX11" fmla="*/ 1045838 w 5225956"/>
              <a:gd name="connsiteY11" fmla="*/ 7300685 h 7482151"/>
              <a:gd name="connsiteX12" fmla="*/ 334638 w 5225956"/>
              <a:gd name="connsiteY12" fmla="*/ 6908800 h 7482151"/>
              <a:gd name="connsiteX13" fmla="*/ 131438 w 5225956"/>
              <a:gd name="connsiteY13" fmla="*/ 6560457 h 7482151"/>
              <a:gd name="connsiteX14" fmla="*/ 102410 w 5225956"/>
              <a:gd name="connsiteY14" fmla="*/ 6342742 h 7482151"/>
              <a:gd name="connsiteX15" fmla="*/ 87896 w 5225956"/>
              <a:gd name="connsiteY15" fmla="*/ 5979885 h 7482151"/>
              <a:gd name="connsiteX16" fmla="*/ 810 w 5225956"/>
              <a:gd name="connsiteY16" fmla="*/ 5196114 h 7482151"/>
              <a:gd name="connsiteX17" fmla="*/ 145953 w 5225956"/>
              <a:gd name="connsiteY17" fmla="*/ 3817257 h 7482151"/>
              <a:gd name="connsiteX18" fmla="*/ 334638 w 5225956"/>
              <a:gd name="connsiteY18" fmla="*/ 2728685 h 7482151"/>
              <a:gd name="connsiteX19" fmla="*/ 566867 w 5225956"/>
              <a:gd name="connsiteY19" fmla="*/ 2162628 h 7482151"/>
              <a:gd name="connsiteX20" fmla="*/ 929724 w 5225956"/>
              <a:gd name="connsiteY20" fmla="*/ 1335314 h 7482151"/>
              <a:gd name="connsiteX21" fmla="*/ 1626410 w 5225956"/>
              <a:gd name="connsiteY21" fmla="*/ 420914 h 7482151"/>
              <a:gd name="connsiteX22" fmla="*/ 2163438 w 5225956"/>
              <a:gd name="connsiteY22" fmla="*/ 116114 h 7482151"/>
              <a:gd name="connsiteX23" fmla="*/ 2685953 w 5225956"/>
              <a:gd name="connsiteY23" fmla="*/ 14514 h 748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25956" h="7482151">
                <a:moveTo>
                  <a:pt x="2613381" y="0"/>
                </a:moveTo>
                <a:cubicBezTo>
                  <a:pt x="2734333" y="10885"/>
                  <a:pt x="2855286" y="21771"/>
                  <a:pt x="2990753" y="87085"/>
                </a:cubicBezTo>
                <a:cubicBezTo>
                  <a:pt x="3126220" y="152399"/>
                  <a:pt x="3201210" y="186266"/>
                  <a:pt x="3426181" y="391885"/>
                </a:cubicBezTo>
                <a:cubicBezTo>
                  <a:pt x="3651152" y="597504"/>
                  <a:pt x="4096257" y="977295"/>
                  <a:pt x="4340581" y="1320800"/>
                </a:cubicBezTo>
                <a:cubicBezTo>
                  <a:pt x="4584905" y="1664305"/>
                  <a:pt x="4746981" y="1976362"/>
                  <a:pt x="4892124" y="2452914"/>
                </a:cubicBezTo>
                <a:cubicBezTo>
                  <a:pt x="5037267" y="2929466"/>
                  <a:pt x="5170314" y="3594705"/>
                  <a:pt x="5211438" y="4180114"/>
                </a:cubicBezTo>
                <a:cubicBezTo>
                  <a:pt x="5252562" y="4765523"/>
                  <a:pt x="5199343" y="5544457"/>
                  <a:pt x="5138867" y="5965371"/>
                </a:cubicBezTo>
                <a:cubicBezTo>
                  <a:pt x="5078391" y="6386285"/>
                  <a:pt x="5037267" y="6487886"/>
                  <a:pt x="4848581" y="6705600"/>
                </a:cubicBezTo>
                <a:cubicBezTo>
                  <a:pt x="4659895" y="6923314"/>
                  <a:pt x="4405896" y="7145867"/>
                  <a:pt x="4006753" y="7271657"/>
                </a:cubicBezTo>
                <a:cubicBezTo>
                  <a:pt x="3607610" y="7397447"/>
                  <a:pt x="2804486" y="7428895"/>
                  <a:pt x="2453724" y="7460342"/>
                </a:cubicBezTo>
                <a:cubicBezTo>
                  <a:pt x="2102962" y="7491789"/>
                  <a:pt x="2136829" y="7486952"/>
                  <a:pt x="1902181" y="7460342"/>
                </a:cubicBezTo>
                <a:cubicBezTo>
                  <a:pt x="1667533" y="7433732"/>
                  <a:pt x="1307095" y="7392609"/>
                  <a:pt x="1045838" y="7300685"/>
                </a:cubicBezTo>
                <a:cubicBezTo>
                  <a:pt x="784581" y="7208761"/>
                  <a:pt x="487038" y="7032171"/>
                  <a:pt x="334638" y="6908800"/>
                </a:cubicBezTo>
                <a:cubicBezTo>
                  <a:pt x="182238" y="6785429"/>
                  <a:pt x="170143" y="6654800"/>
                  <a:pt x="131438" y="6560457"/>
                </a:cubicBezTo>
                <a:cubicBezTo>
                  <a:pt x="92733" y="6466114"/>
                  <a:pt x="109667" y="6439504"/>
                  <a:pt x="102410" y="6342742"/>
                </a:cubicBezTo>
                <a:cubicBezTo>
                  <a:pt x="95153" y="6245980"/>
                  <a:pt x="104829" y="6170990"/>
                  <a:pt x="87896" y="5979885"/>
                </a:cubicBezTo>
                <a:cubicBezTo>
                  <a:pt x="70963" y="5788780"/>
                  <a:pt x="-8866" y="5556552"/>
                  <a:pt x="810" y="5196114"/>
                </a:cubicBezTo>
                <a:cubicBezTo>
                  <a:pt x="10486" y="4835676"/>
                  <a:pt x="90315" y="4228495"/>
                  <a:pt x="145953" y="3817257"/>
                </a:cubicBezTo>
                <a:cubicBezTo>
                  <a:pt x="201591" y="3406019"/>
                  <a:pt x="264486" y="3004456"/>
                  <a:pt x="334638" y="2728685"/>
                </a:cubicBezTo>
                <a:cubicBezTo>
                  <a:pt x="404790" y="2452914"/>
                  <a:pt x="467686" y="2394857"/>
                  <a:pt x="566867" y="2162628"/>
                </a:cubicBezTo>
                <a:cubicBezTo>
                  <a:pt x="666048" y="1930400"/>
                  <a:pt x="753134" y="1625600"/>
                  <a:pt x="929724" y="1335314"/>
                </a:cubicBezTo>
                <a:cubicBezTo>
                  <a:pt x="1106314" y="1045028"/>
                  <a:pt x="1420791" y="624114"/>
                  <a:pt x="1626410" y="420914"/>
                </a:cubicBezTo>
                <a:cubicBezTo>
                  <a:pt x="1832029" y="217714"/>
                  <a:pt x="1986848" y="183847"/>
                  <a:pt x="2163438" y="116114"/>
                </a:cubicBezTo>
                <a:cubicBezTo>
                  <a:pt x="2340028" y="48381"/>
                  <a:pt x="2512990" y="31447"/>
                  <a:pt x="2685953" y="14514"/>
                </a:cubicBezTo>
              </a:path>
            </a:pathLst>
          </a:custGeom>
          <a:solidFill>
            <a:schemeClr val="accent1">
              <a:lumMod val="75000"/>
            </a:schemeClr>
          </a:soli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6354489" y="2941602"/>
            <a:ext cx="864096" cy="648072"/>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6606516" y="2453396"/>
            <a:ext cx="360040" cy="417043"/>
          </a:xfrm>
          <a:prstGeom prst="downArrow">
            <a:avLst>
              <a:gd name="adj1" fmla="val 36563"/>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7142529" y="3862492"/>
            <a:ext cx="1372492" cy="769441"/>
          </a:xfrm>
          <a:prstGeom prst="rect">
            <a:avLst/>
          </a:prstGeom>
          <a:noFill/>
        </p:spPr>
        <p:txBody>
          <a:bodyPr wrap="none" rtlCol="0">
            <a:spAutoFit/>
          </a:bodyPr>
          <a:lstStyle/>
          <a:p>
            <a:r>
              <a:rPr kumimoji="1" lang="en-US" altLang="ja-JP" sz="4400" b="1" dirty="0" smtClean="0">
                <a:solidFill>
                  <a:schemeClr val="tx2">
                    <a:lumMod val="75000"/>
                  </a:schemeClr>
                </a:solidFill>
                <a:latin typeface="Symbol" panose="05050102010706020507" pitchFamily="18" charset="2"/>
              </a:rPr>
              <a:t>D</a:t>
            </a:r>
            <a:r>
              <a:rPr kumimoji="1" lang="en-US" altLang="ja-JP" sz="4400" b="1" i="1" dirty="0" smtClean="0">
                <a:solidFill>
                  <a:schemeClr val="tx2">
                    <a:lumMod val="75000"/>
                  </a:schemeClr>
                </a:solidFill>
              </a:rPr>
              <a:t>E</a:t>
            </a:r>
            <a:r>
              <a:rPr kumimoji="1" lang="en-US" altLang="ja-JP" sz="4400" b="1" dirty="0" smtClean="0">
                <a:solidFill>
                  <a:schemeClr val="tx2">
                    <a:lumMod val="75000"/>
                  </a:schemeClr>
                </a:solidFill>
              </a:rPr>
              <a:t>=0</a:t>
            </a:r>
            <a:endParaRPr kumimoji="1" lang="ja-JP" altLang="en-US" sz="4400" b="1" dirty="0">
              <a:solidFill>
                <a:schemeClr val="tx2">
                  <a:lumMod val="75000"/>
                </a:schemeClr>
              </a:solidFill>
            </a:endParaRPr>
          </a:p>
        </p:txBody>
      </p:sp>
      <p:sp>
        <p:nvSpPr>
          <p:cNvPr id="95" name="テキスト ボックス 94"/>
          <p:cNvSpPr txBox="1"/>
          <p:nvPr/>
        </p:nvSpPr>
        <p:spPr>
          <a:xfrm>
            <a:off x="6760056" y="4748326"/>
            <a:ext cx="2537484" cy="830997"/>
          </a:xfrm>
          <a:prstGeom prst="rect">
            <a:avLst/>
          </a:prstGeom>
          <a:noFill/>
        </p:spPr>
        <p:txBody>
          <a:bodyPr wrap="square" rtlCol="0">
            <a:spAutoFit/>
          </a:bodyPr>
          <a:lstStyle/>
          <a:p>
            <a:r>
              <a:rPr lang="en-US" altLang="ja-JP" sz="2400" dirty="0" smtClean="0">
                <a:solidFill>
                  <a:schemeClr val="tx2">
                    <a:lumMod val="75000"/>
                  </a:schemeClr>
                </a:solidFill>
              </a:rPr>
              <a:t>When spherically </a:t>
            </a:r>
          </a:p>
          <a:p>
            <a:r>
              <a:rPr lang="en-US" altLang="ja-JP" sz="2400" dirty="0">
                <a:solidFill>
                  <a:schemeClr val="tx2">
                    <a:lumMod val="75000"/>
                  </a:schemeClr>
                </a:solidFill>
              </a:rPr>
              <a:t>s</a:t>
            </a:r>
            <a:r>
              <a:rPr kumimoji="1" lang="en-US" altLang="ja-JP" sz="2400" dirty="0" smtClean="0">
                <a:solidFill>
                  <a:schemeClr val="tx2">
                    <a:lumMod val="75000"/>
                  </a:schemeClr>
                </a:solidFill>
              </a:rPr>
              <a:t>ymmetric orbital</a:t>
            </a:r>
            <a:endParaRPr kumimoji="1" lang="ja-JP" altLang="en-US" sz="2400" dirty="0">
              <a:solidFill>
                <a:schemeClr val="tx2">
                  <a:lumMod val="75000"/>
                </a:schemeClr>
              </a:solidFill>
            </a:endParaRPr>
          </a:p>
        </p:txBody>
      </p:sp>
      <p:sp>
        <p:nvSpPr>
          <p:cNvPr id="113" name="円/楕円 112"/>
          <p:cNvSpPr/>
          <p:nvPr/>
        </p:nvSpPr>
        <p:spPr>
          <a:xfrm>
            <a:off x="4211367" y="3819446"/>
            <a:ext cx="2448272" cy="2424992"/>
          </a:xfrm>
          <a:prstGeom prst="ellipse">
            <a:avLst/>
          </a:prstGeom>
          <a:solidFill>
            <a:srgbClr val="FFFF00">
              <a:alpha val="52941"/>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5001859" y="4558988"/>
            <a:ext cx="785460" cy="792217"/>
            <a:chOff x="11481950" y="1724757"/>
            <a:chExt cx="785460" cy="792217"/>
          </a:xfrm>
        </p:grpSpPr>
        <p:sp>
          <p:nvSpPr>
            <p:cNvPr id="114" name="円/楕円 113"/>
            <p:cNvSpPr/>
            <p:nvPr/>
          </p:nvSpPr>
          <p:spPr>
            <a:xfrm>
              <a:off x="11488578" y="1724757"/>
              <a:ext cx="778832" cy="792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テキスト ボックス 114"/>
            <p:cNvSpPr txBox="1"/>
            <p:nvPr/>
          </p:nvSpPr>
          <p:spPr>
            <a:xfrm>
              <a:off x="11481950" y="1736147"/>
              <a:ext cx="778832" cy="769441"/>
            </a:xfrm>
            <a:prstGeom prst="rect">
              <a:avLst/>
            </a:prstGeom>
            <a:noFill/>
          </p:spPr>
          <p:txBody>
            <a:bodyPr wrap="square" rtlCol="0">
              <a:spAutoFit/>
            </a:bodyPr>
            <a:lstStyle/>
            <a:p>
              <a:r>
                <a:rPr kumimoji="1" lang="en-US" altLang="ja-JP" sz="4400" dirty="0" smtClean="0">
                  <a:solidFill>
                    <a:schemeClr val="accent5">
                      <a:lumMod val="50000"/>
                    </a:schemeClr>
                  </a:solidFill>
                </a:rPr>
                <a:t>Yb</a:t>
              </a:r>
              <a:endParaRPr kumimoji="1" lang="ja-JP" altLang="en-US" sz="4400" dirty="0">
                <a:solidFill>
                  <a:schemeClr val="accent5">
                    <a:lumMod val="50000"/>
                  </a:schemeClr>
                </a:solidFill>
              </a:endParaRPr>
            </a:p>
          </p:txBody>
        </p:sp>
      </p:grpSp>
      <p:grpSp>
        <p:nvGrpSpPr>
          <p:cNvPr id="24" name="グループ化 23"/>
          <p:cNvGrpSpPr/>
          <p:nvPr/>
        </p:nvGrpSpPr>
        <p:grpSpPr>
          <a:xfrm>
            <a:off x="4263319" y="3861048"/>
            <a:ext cx="2269168" cy="2239906"/>
            <a:chOff x="10751934" y="1004846"/>
            <a:chExt cx="2269168" cy="2239906"/>
          </a:xfrm>
        </p:grpSpPr>
        <p:sp>
          <p:nvSpPr>
            <p:cNvPr id="116" name="下矢印 115"/>
            <p:cNvSpPr/>
            <p:nvPr/>
          </p:nvSpPr>
          <p:spPr>
            <a:xfrm flipV="1">
              <a:off x="11643541" y="1004846"/>
              <a:ext cx="504056" cy="765166"/>
            </a:xfrm>
            <a:prstGeom prst="down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sp>
          <p:nvSpPr>
            <p:cNvPr id="117" name="下矢印 116"/>
            <p:cNvSpPr/>
            <p:nvPr/>
          </p:nvSpPr>
          <p:spPr>
            <a:xfrm rot="10800000" flipV="1">
              <a:off x="11625966" y="2479586"/>
              <a:ext cx="504056" cy="765166"/>
            </a:xfrm>
            <a:prstGeom prst="down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sp>
          <p:nvSpPr>
            <p:cNvPr id="118" name="下矢印 117"/>
            <p:cNvSpPr/>
            <p:nvPr/>
          </p:nvSpPr>
          <p:spPr>
            <a:xfrm rot="5400000" flipH="1">
              <a:off x="10882489" y="1783020"/>
              <a:ext cx="504056" cy="765166"/>
            </a:xfrm>
            <a:prstGeom prst="down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sp>
          <p:nvSpPr>
            <p:cNvPr id="119" name="下矢印 118"/>
            <p:cNvSpPr/>
            <p:nvPr/>
          </p:nvSpPr>
          <p:spPr>
            <a:xfrm rot="16200000" flipH="1">
              <a:off x="12386491" y="1786214"/>
              <a:ext cx="504056" cy="765166"/>
            </a:xfrm>
            <a:prstGeom prst="down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grpSp>
      <p:sp>
        <p:nvSpPr>
          <p:cNvPr id="4" name="テキスト ボックス 3"/>
          <p:cNvSpPr txBox="1"/>
          <p:nvPr/>
        </p:nvSpPr>
        <p:spPr>
          <a:xfrm>
            <a:off x="7380312" y="2268730"/>
            <a:ext cx="1429687" cy="369332"/>
          </a:xfrm>
          <a:prstGeom prst="rect">
            <a:avLst/>
          </a:prstGeom>
          <a:noFill/>
        </p:spPr>
        <p:txBody>
          <a:bodyPr wrap="none" rtlCol="0">
            <a:spAutoFit/>
          </a:bodyPr>
          <a:lstStyle/>
          <a:p>
            <a:r>
              <a:rPr kumimoji="1" lang="en-US" altLang="ja-JP" dirty="0" smtClean="0">
                <a:solidFill>
                  <a:schemeClr val="tx2">
                    <a:lumMod val="75000"/>
                  </a:schemeClr>
                </a:solidFill>
              </a:rPr>
              <a:t>spin matrices</a:t>
            </a:r>
            <a:endParaRPr kumimoji="1" lang="ja-JP" altLang="en-US" dirty="0">
              <a:solidFill>
                <a:schemeClr val="tx2">
                  <a:lumMod val="75000"/>
                </a:schemeClr>
              </a:solidFill>
            </a:endParaRPr>
          </a:p>
        </p:txBody>
      </p:sp>
      <p:cxnSp>
        <p:nvCxnSpPr>
          <p:cNvPr id="9" name="直線矢印コネクタ 8"/>
          <p:cNvCxnSpPr/>
          <p:nvPr/>
        </p:nvCxnSpPr>
        <p:spPr>
          <a:xfrm flipH="1">
            <a:off x="6966556" y="2625054"/>
            <a:ext cx="252029" cy="461665"/>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30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7" grpId="0" animBg="1"/>
      <p:bldP spid="8" grpId="0" animBg="1"/>
      <p:bldP spid="21" grpId="0"/>
      <p:bldP spid="95" grpId="0"/>
      <p:bldP spid="113" grpId="0" animBg="1"/>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3865859" y="2084064"/>
            <a:ext cx="4772200" cy="1355578"/>
            <a:chOff x="3865859" y="2084064"/>
            <a:chExt cx="4772200" cy="1355578"/>
          </a:xfrm>
          <a:solidFill>
            <a:srgbClr val="FFFF00"/>
          </a:solidFill>
        </p:grpSpPr>
        <p:sp>
          <p:nvSpPr>
            <p:cNvPr id="19" name="角丸四角形 18"/>
            <p:cNvSpPr/>
            <p:nvPr/>
          </p:nvSpPr>
          <p:spPr>
            <a:xfrm>
              <a:off x="5809076" y="2870439"/>
              <a:ext cx="391071" cy="535307"/>
            </a:xfrm>
            <a:prstGeom prst="roundRect">
              <a:avLst/>
            </a:prstGeom>
            <a:gr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角丸四角形 80"/>
            <p:cNvSpPr/>
            <p:nvPr/>
          </p:nvSpPr>
          <p:spPr>
            <a:xfrm>
              <a:off x="8246988" y="2904335"/>
              <a:ext cx="391071" cy="535307"/>
            </a:xfrm>
            <a:prstGeom prst="roundRect">
              <a:avLst/>
            </a:prstGeom>
            <a:gr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865859" y="2084064"/>
              <a:ext cx="2488630" cy="369332"/>
            </a:xfrm>
            <a:prstGeom prst="rect">
              <a:avLst/>
            </a:prstGeom>
            <a:grpFill/>
          </p:spPr>
          <p:txBody>
            <a:bodyPr wrap="none" rtlCol="0">
              <a:spAutoFit/>
            </a:bodyPr>
            <a:lstStyle/>
            <a:p>
              <a:r>
                <a:rPr kumimoji="1" lang="en-US" altLang="ja-JP" dirty="0" smtClean="0">
                  <a:solidFill>
                    <a:schemeClr val="tx2">
                      <a:lumMod val="75000"/>
                    </a:schemeClr>
                  </a:solidFill>
                </a:rPr>
                <a:t>Electronic wave function</a:t>
              </a:r>
              <a:endParaRPr kumimoji="1" lang="ja-JP" altLang="en-US" dirty="0">
                <a:solidFill>
                  <a:schemeClr val="tx2">
                    <a:lumMod val="75000"/>
                  </a:schemeClr>
                </a:solidFill>
              </a:endParaRPr>
            </a:p>
          </p:txBody>
        </p:sp>
        <p:sp>
          <p:nvSpPr>
            <p:cNvPr id="96" name="下矢印 95"/>
            <p:cNvSpPr/>
            <p:nvPr/>
          </p:nvSpPr>
          <p:spPr>
            <a:xfrm rot="20232140">
              <a:off x="5629056" y="2471095"/>
              <a:ext cx="360040" cy="417043"/>
            </a:xfrm>
            <a:prstGeom prst="downArrow">
              <a:avLst>
                <a:gd name="adj1" fmla="val 36563"/>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フリーフォーム 49"/>
          <p:cNvSpPr/>
          <p:nvPr/>
        </p:nvSpPr>
        <p:spPr>
          <a:xfrm rot="5400000">
            <a:off x="4531000" y="3164349"/>
            <a:ext cx="2556151" cy="3591499"/>
          </a:xfrm>
          <a:custGeom>
            <a:avLst/>
            <a:gdLst>
              <a:gd name="connsiteX0" fmla="*/ 2613381 w 5225956"/>
              <a:gd name="connsiteY0" fmla="*/ 0 h 7482151"/>
              <a:gd name="connsiteX1" fmla="*/ 2990753 w 5225956"/>
              <a:gd name="connsiteY1" fmla="*/ 87085 h 7482151"/>
              <a:gd name="connsiteX2" fmla="*/ 3426181 w 5225956"/>
              <a:gd name="connsiteY2" fmla="*/ 391885 h 7482151"/>
              <a:gd name="connsiteX3" fmla="*/ 4340581 w 5225956"/>
              <a:gd name="connsiteY3" fmla="*/ 1320800 h 7482151"/>
              <a:gd name="connsiteX4" fmla="*/ 4892124 w 5225956"/>
              <a:gd name="connsiteY4" fmla="*/ 2452914 h 7482151"/>
              <a:gd name="connsiteX5" fmla="*/ 5211438 w 5225956"/>
              <a:gd name="connsiteY5" fmla="*/ 4180114 h 7482151"/>
              <a:gd name="connsiteX6" fmla="*/ 5138867 w 5225956"/>
              <a:gd name="connsiteY6" fmla="*/ 5965371 h 7482151"/>
              <a:gd name="connsiteX7" fmla="*/ 4848581 w 5225956"/>
              <a:gd name="connsiteY7" fmla="*/ 6705600 h 7482151"/>
              <a:gd name="connsiteX8" fmla="*/ 4006753 w 5225956"/>
              <a:gd name="connsiteY8" fmla="*/ 7271657 h 7482151"/>
              <a:gd name="connsiteX9" fmla="*/ 2453724 w 5225956"/>
              <a:gd name="connsiteY9" fmla="*/ 7460342 h 7482151"/>
              <a:gd name="connsiteX10" fmla="*/ 1902181 w 5225956"/>
              <a:gd name="connsiteY10" fmla="*/ 7460342 h 7482151"/>
              <a:gd name="connsiteX11" fmla="*/ 1045838 w 5225956"/>
              <a:gd name="connsiteY11" fmla="*/ 7300685 h 7482151"/>
              <a:gd name="connsiteX12" fmla="*/ 334638 w 5225956"/>
              <a:gd name="connsiteY12" fmla="*/ 6908800 h 7482151"/>
              <a:gd name="connsiteX13" fmla="*/ 131438 w 5225956"/>
              <a:gd name="connsiteY13" fmla="*/ 6560457 h 7482151"/>
              <a:gd name="connsiteX14" fmla="*/ 102410 w 5225956"/>
              <a:gd name="connsiteY14" fmla="*/ 6342742 h 7482151"/>
              <a:gd name="connsiteX15" fmla="*/ 87896 w 5225956"/>
              <a:gd name="connsiteY15" fmla="*/ 5979885 h 7482151"/>
              <a:gd name="connsiteX16" fmla="*/ 810 w 5225956"/>
              <a:gd name="connsiteY16" fmla="*/ 5196114 h 7482151"/>
              <a:gd name="connsiteX17" fmla="*/ 145953 w 5225956"/>
              <a:gd name="connsiteY17" fmla="*/ 3817257 h 7482151"/>
              <a:gd name="connsiteX18" fmla="*/ 334638 w 5225956"/>
              <a:gd name="connsiteY18" fmla="*/ 2728685 h 7482151"/>
              <a:gd name="connsiteX19" fmla="*/ 566867 w 5225956"/>
              <a:gd name="connsiteY19" fmla="*/ 2162628 h 7482151"/>
              <a:gd name="connsiteX20" fmla="*/ 929724 w 5225956"/>
              <a:gd name="connsiteY20" fmla="*/ 1335314 h 7482151"/>
              <a:gd name="connsiteX21" fmla="*/ 1626410 w 5225956"/>
              <a:gd name="connsiteY21" fmla="*/ 420914 h 7482151"/>
              <a:gd name="connsiteX22" fmla="*/ 2163438 w 5225956"/>
              <a:gd name="connsiteY22" fmla="*/ 116114 h 7482151"/>
              <a:gd name="connsiteX23" fmla="*/ 2685953 w 5225956"/>
              <a:gd name="connsiteY23" fmla="*/ 14514 h 748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25956" h="7482151">
                <a:moveTo>
                  <a:pt x="2613381" y="0"/>
                </a:moveTo>
                <a:cubicBezTo>
                  <a:pt x="2734333" y="10885"/>
                  <a:pt x="2855286" y="21771"/>
                  <a:pt x="2990753" y="87085"/>
                </a:cubicBezTo>
                <a:cubicBezTo>
                  <a:pt x="3126220" y="152399"/>
                  <a:pt x="3201210" y="186266"/>
                  <a:pt x="3426181" y="391885"/>
                </a:cubicBezTo>
                <a:cubicBezTo>
                  <a:pt x="3651152" y="597504"/>
                  <a:pt x="4096257" y="977295"/>
                  <a:pt x="4340581" y="1320800"/>
                </a:cubicBezTo>
                <a:cubicBezTo>
                  <a:pt x="4584905" y="1664305"/>
                  <a:pt x="4746981" y="1976362"/>
                  <a:pt x="4892124" y="2452914"/>
                </a:cubicBezTo>
                <a:cubicBezTo>
                  <a:pt x="5037267" y="2929466"/>
                  <a:pt x="5170314" y="3594705"/>
                  <a:pt x="5211438" y="4180114"/>
                </a:cubicBezTo>
                <a:cubicBezTo>
                  <a:pt x="5252562" y="4765523"/>
                  <a:pt x="5199343" y="5544457"/>
                  <a:pt x="5138867" y="5965371"/>
                </a:cubicBezTo>
                <a:cubicBezTo>
                  <a:pt x="5078391" y="6386285"/>
                  <a:pt x="5037267" y="6487886"/>
                  <a:pt x="4848581" y="6705600"/>
                </a:cubicBezTo>
                <a:cubicBezTo>
                  <a:pt x="4659895" y="6923314"/>
                  <a:pt x="4405896" y="7145867"/>
                  <a:pt x="4006753" y="7271657"/>
                </a:cubicBezTo>
                <a:cubicBezTo>
                  <a:pt x="3607610" y="7397447"/>
                  <a:pt x="2804486" y="7428895"/>
                  <a:pt x="2453724" y="7460342"/>
                </a:cubicBezTo>
                <a:cubicBezTo>
                  <a:pt x="2102962" y="7491789"/>
                  <a:pt x="2136829" y="7486952"/>
                  <a:pt x="1902181" y="7460342"/>
                </a:cubicBezTo>
                <a:cubicBezTo>
                  <a:pt x="1667533" y="7433732"/>
                  <a:pt x="1307095" y="7392609"/>
                  <a:pt x="1045838" y="7300685"/>
                </a:cubicBezTo>
                <a:cubicBezTo>
                  <a:pt x="784581" y="7208761"/>
                  <a:pt x="487038" y="7032171"/>
                  <a:pt x="334638" y="6908800"/>
                </a:cubicBezTo>
                <a:cubicBezTo>
                  <a:pt x="182238" y="6785429"/>
                  <a:pt x="170143" y="6654800"/>
                  <a:pt x="131438" y="6560457"/>
                </a:cubicBezTo>
                <a:cubicBezTo>
                  <a:pt x="92733" y="6466114"/>
                  <a:pt x="109667" y="6439504"/>
                  <a:pt x="102410" y="6342742"/>
                </a:cubicBezTo>
                <a:cubicBezTo>
                  <a:pt x="95153" y="6245980"/>
                  <a:pt x="104829" y="6170990"/>
                  <a:pt x="87896" y="5979885"/>
                </a:cubicBezTo>
                <a:cubicBezTo>
                  <a:pt x="70963" y="5788780"/>
                  <a:pt x="-8866" y="5556552"/>
                  <a:pt x="810" y="5196114"/>
                </a:cubicBezTo>
                <a:cubicBezTo>
                  <a:pt x="10486" y="4835676"/>
                  <a:pt x="90315" y="4228495"/>
                  <a:pt x="145953" y="3817257"/>
                </a:cubicBezTo>
                <a:cubicBezTo>
                  <a:pt x="201591" y="3406019"/>
                  <a:pt x="264486" y="3004456"/>
                  <a:pt x="334638" y="2728685"/>
                </a:cubicBezTo>
                <a:cubicBezTo>
                  <a:pt x="404790" y="2452914"/>
                  <a:pt x="467686" y="2394857"/>
                  <a:pt x="566867" y="2162628"/>
                </a:cubicBezTo>
                <a:cubicBezTo>
                  <a:pt x="666048" y="1930400"/>
                  <a:pt x="753134" y="1625600"/>
                  <a:pt x="929724" y="1335314"/>
                </a:cubicBezTo>
                <a:cubicBezTo>
                  <a:pt x="1106314" y="1045028"/>
                  <a:pt x="1420791" y="624114"/>
                  <a:pt x="1626410" y="420914"/>
                </a:cubicBezTo>
                <a:cubicBezTo>
                  <a:pt x="1832029" y="217714"/>
                  <a:pt x="1986848" y="183847"/>
                  <a:pt x="2163438" y="116114"/>
                </a:cubicBezTo>
                <a:cubicBezTo>
                  <a:pt x="2340028" y="48381"/>
                  <a:pt x="2512990" y="31447"/>
                  <a:pt x="2685953" y="14514"/>
                </a:cubicBezTo>
              </a:path>
            </a:pathLst>
          </a:custGeom>
          <a:solidFill>
            <a:srgbClr val="FFFF00">
              <a:alpha val="72157"/>
            </a:srgbClr>
          </a:solidFill>
          <a:ln>
            <a:solidFill>
              <a:srgbClr val="000000">
                <a:alpha val="61961"/>
              </a:srgbClr>
            </a:solid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52"/>
          <p:cNvSpPr/>
          <p:nvPr/>
        </p:nvSpPr>
        <p:spPr>
          <a:xfrm>
            <a:off x="179512" y="2481038"/>
            <a:ext cx="3686350" cy="3948932"/>
          </a:xfrm>
          <a:prstGeom prst="roundRect">
            <a:avLst/>
          </a:prstGeom>
          <a:ln w="76200">
            <a:solidFill>
              <a:schemeClr val="tx1">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108520" y="-27384"/>
            <a:ext cx="9324528" cy="1296144"/>
          </a:xfrm>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kumimoji="1" lang="en-US" altLang="ja-JP" dirty="0" smtClean="0">
                <a:solidFill>
                  <a:schemeClr val="bg1"/>
                </a:solidFill>
              </a:rPr>
              <a:t>Observable</a:t>
            </a:r>
            <a:r>
              <a:rPr lang="en-US" altLang="ja-JP" dirty="0">
                <a:solidFill>
                  <a:schemeClr val="bg1"/>
                </a:solidFill>
              </a:rPr>
              <a:t/>
            </a:r>
            <a:br>
              <a:rPr lang="en-US" altLang="ja-JP" dirty="0">
                <a:solidFill>
                  <a:schemeClr val="bg1"/>
                </a:solidFill>
              </a:rPr>
            </a:br>
            <a:r>
              <a:rPr kumimoji="1" lang="en-US" altLang="ja-JP" dirty="0" smtClean="0">
                <a:solidFill>
                  <a:schemeClr val="bg1"/>
                </a:solidFill>
              </a:rPr>
              <a:t>in</a:t>
            </a:r>
            <a:r>
              <a:rPr kumimoji="1" lang="en-US" altLang="ja-JP" dirty="0" smtClean="0">
                <a:solidFill>
                  <a:schemeClr val="accent1">
                    <a:lumMod val="20000"/>
                    <a:lumOff val="80000"/>
                  </a:schemeClr>
                </a:solidFill>
              </a:rPr>
              <a:t> </a:t>
            </a:r>
            <a:r>
              <a:rPr kumimoji="1" lang="en-US" altLang="ja-JP" dirty="0" smtClean="0">
                <a:solidFill>
                  <a:schemeClr val="accent2">
                    <a:lumMod val="20000"/>
                    <a:lumOff val="80000"/>
                  </a:schemeClr>
                </a:solidFill>
              </a:rPr>
              <a:t>atoms</a:t>
            </a:r>
            <a:r>
              <a:rPr kumimoji="1" lang="en-US" altLang="ja-JP" dirty="0" smtClean="0">
                <a:solidFill>
                  <a:schemeClr val="accent1">
                    <a:lumMod val="20000"/>
                    <a:lumOff val="80000"/>
                  </a:schemeClr>
                </a:solidFill>
              </a:rPr>
              <a:t> </a:t>
            </a:r>
            <a:r>
              <a:rPr kumimoji="1" lang="en-US" altLang="ja-JP" dirty="0" smtClean="0">
                <a:solidFill>
                  <a:schemeClr val="bg1"/>
                </a:solidFill>
              </a:rPr>
              <a:t>or molecules for EDM</a:t>
            </a:r>
            <a:endParaRPr kumimoji="1" lang="ja-JP" altLang="en-US" dirty="0">
              <a:solidFill>
                <a:schemeClr val="bg1"/>
              </a:solidFill>
            </a:endParaRPr>
          </a:p>
        </p:txBody>
      </p:sp>
      <p:sp>
        <p:nvSpPr>
          <p:cNvPr id="35" name="テキスト ボックス 44"/>
          <p:cNvSpPr txBox="1">
            <a:spLocks noChangeArrowheads="1"/>
          </p:cNvSpPr>
          <p:nvPr/>
        </p:nvSpPr>
        <p:spPr bwMode="auto">
          <a:xfrm>
            <a:off x="2571202" y="4739555"/>
            <a:ext cx="888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r>
              <a:rPr lang="en-US" altLang="ja-JP" sz="3200" b="1" dirty="0">
                <a:solidFill>
                  <a:schemeClr val="tx1">
                    <a:lumMod val="40000"/>
                    <a:lumOff val="60000"/>
                  </a:schemeClr>
                </a:solidFill>
              </a:rPr>
              <a:t>spin</a:t>
            </a:r>
            <a:endParaRPr lang="ja-JP" altLang="en-US" sz="3200" b="1" dirty="0">
              <a:solidFill>
                <a:schemeClr val="tx1">
                  <a:lumMod val="40000"/>
                  <a:lumOff val="60000"/>
                </a:schemeClr>
              </a:solidFill>
            </a:endParaRPr>
          </a:p>
        </p:txBody>
      </p:sp>
      <p:sp>
        <p:nvSpPr>
          <p:cNvPr id="36" name="テキスト ボックス 45"/>
          <p:cNvSpPr txBox="1">
            <a:spLocks noChangeArrowheads="1"/>
          </p:cNvSpPr>
          <p:nvPr/>
        </p:nvSpPr>
        <p:spPr bwMode="auto">
          <a:xfrm>
            <a:off x="2014144" y="3807432"/>
            <a:ext cx="16129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r>
              <a:rPr lang="en-US" altLang="ja-JP" sz="3600" b="1" dirty="0">
                <a:solidFill>
                  <a:schemeClr val="accent2">
                    <a:lumMod val="60000"/>
                    <a:lumOff val="40000"/>
                  </a:schemeClr>
                </a:solidFill>
              </a:rPr>
              <a:t>EDM </a:t>
            </a:r>
            <a:r>
              <a:rPr lang="en-US" altLang="ja-JP" sz="3600" b="1" dirty="0" smtClean="0">
                <a:solidFill>
                  <a:schemeClr val="accent2">
                    <a:lumMod val="60000"/>
                    <a:lumOff val="40000"/>
                  </a:schemeClr>
                </a:solidFill>
              </a:rPr>
              <a:t>d</a:t>
            </a:r>
            <a:r>
              <a:rPr lang="en-US" altLang="ja-JP" sz="3600" b="1" baseline="-25000" dirty="0" smtClean="0">
                <a:solidFill>
                  <a:schemeClr val="accent2">
                    <a:lumMod val="60000"/>
                    <a:lumOff val="40000"/>
                  </a:schemeClr>
                </a:solidFill>
              </a:rPr>
              <a:t>e</a:t>
            </a:r>
            <a:endParaRPr lang="ja-JP" altLang="en-US" sz="3600" b="1" baseline="-25000" dirty="0">
              <a:solidFill>
                <a:schemeClr val="accent2">
                  <a:lumMod val="60000"/>
                  <a:lumOff val="40000"/>
                </a:schemeClr>
              </a:solidFill>
            </a:endParaRPr>
          </a:p>
        </p:txBody>
      </p:sp>
      <p:sp>
        <p:nvSpPr>
          <p:cNvPr id="37" name="フリーフォーム 36"/>
          <p:cNvSpPr/>
          <p:nvPr/>
        </p:nvSpPr>
        <p:spPr bwMode="auto">
          <a:xfrm rot="10800000" flipH="1">
            <a:off x="1789926" y="5581218"/>
            <a:ext cx="1189387" cy="212559"/>
          </a:xfrm>
          <a:custGeom>
            <a:avLst/>
            <a:gdLst>
              <a:gd name="connsiteX0" fmla="*/ 1047345 w 1047345"/>
              <a:gd name="connsiteY0" fmla="*/ 194553 h 538264"/>
              <a:gd name="connsiteX1" fmla="*/ 930613 w 1047345"/>
              <a:gd name="connsiteY1" fmla="*/ 418290 h 538264"/>
              <a:gd name="connsiteX2" fmla="*/ 570689 w 1047345"/>
              <a:gd name="connsiteY2" fmla="*/ 525294 h 538264"/>
              <a:gd name="connsiteX3" fmla="*/ 220494 w 1047345"/>
              <a:gd name="connsiteY3" fmla="*/ 496111 h 538264"/>
              <a:gd name="connsiteX4" fmla="*/ 35668 w 1047345"/>
              <a:gd name="connsiteY4" fmla="*/ 359924 h 538264"/>
              <a:gd name="connsiteX5" fmla="*/ 6485 w 1047345"/>
              <a:gd name="connsiteY5" fmla="*/ 243192 h 538264"/>
              <a:gd name="connsiteX6" fmla="*/ 64851 w 1047345"/>
              <a:gd name="connsiteY6" fmla="*/ 97277 h 538264"/>
              <a:gd name="connsiteX7" fmla="*/ 210766 w 1047345"/>
              <a:gd name="connsiteY7" fmla="*/ 19456 h 538264"/>
              <a:gd name="connsiteX8" fmla="*/ 269132 w 1047345"/>
              <a:gd name="connsiteY8" fmla="*/ 0 h 5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345" h="538264">
                <a:moveTo>
                  <a:pt x="1047345" y="194553"/>
                </a:moveTo>
                <a:cubicBezTo>
                  <a:pt x="1028700" y="278860"/>
                  <a:pt x="1010056" y="363167"/>
                  <a:pt x="930613" y="418290"/>
                </a:cubicBezTo>
                <a:cubicBezTo>
                  <a:pt x="851170" y="473413"/>
                  <a:pt x="689042" y="512324"/>
                  <a:pt x="570689" y="525294"/>
                </a:cubicBezTo>
                <a:cubicBezTo>
                  <a:pt x="452336" y="538264"/>
                  <a:pt x="309664" y="523673"/>
                  <a:pt x="220494" y="496111"/>
                </a:cubicBezTo>
                <a:cubicBezTo>
                  <a:pt x="131324" y="468549"/>
                  <a:pt x="71336" y="402077"/>
                  <a:pt x="35668" y="359924"/>
                </a:cubicBezTo>
                <a:cubicBezTo>
                  <a:pt x="0" y="317771"/>
                  <a:pt x="1621" y="286966"/>
                  <a:pt x="6485" y="243192"/>
                </a:cubicBezTo>
                <a:cubicBezTo>
                  <a:pt x="11349" y="199418"/>
                  <a:pt x="30804" y="134566"/>
                  <a:pt x="64851" y="97277"/>
                </a:cubicBezTo>
                <a:cubicBezTo>
                  <a:pt x="98898" y="59988"/>
                  <a:pt x="176719" y="35669"/>
                  <a:pt x="210766" y="19456"/>
                </a:cubicBezTo>
                <a:cubicBezTo>
                  <a:pt x="244813" y="3243"/>
                  <a:pt x="256972" y="1621"/>
                  <a:pt x="269132" y="0"/>
                </a:cubicBezTo>
              </a:path>
            </a:pathLst>
          </a:custGeom>
          <a:ln w="38100">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dirty="0"/>
          </a:p>
        </p:txBody>
      </p:sp>
      <p:cxnSp>
        <p:nvCxnSpPr>
          <p:cNvPr id="38" name="直線矢印コネクタ 37"/>
          <p:cNvCxnSpPr/>
          <p:nvPr/>
        </p:nvCxnSpPr>
        <p:spPr bwMode="auto">
          <a:xfrm rot="5400000" flipH="1" flipV="1">
            <a:off x="1949817" y="5213514"/>
            <a:ext cx="945522" cy="0"/>
          </a:xfrm>
          <a:prstGeom prst="straightConnector1">
            <a:avLst/>
          </a:prstGeom>
          <a:ln w="38100">
            <a:solidFill>
              <a:schemeClr val="tx1">
                <a:lumMod val="40000"/>
                <a:lumOff val="60000"/>
              </a:schemeClr>
            </a:solidFill>
            <a:tailEnd type="arrow"/>
          </a:ln>
        </p:spPr>
        <p:style>
          <a:lnRef idx="3">
            <a:schemeClr val="accent4"/>
          </a:lnRef>
          <a:fillRef idx="0">
            <a:schemeClr val="accent4"/>
          </a:fillRef>
          <a:effectRef idx="2">
            <a:schemeClr val="accent4"/>
          </a:effectRef>
          <a:fontRef idx="minor">
            <a:schemeClr val="tx1"/>
          </a:fontRef>
        </p:style>
      </p:cxnSp>
      <p:sp>
        <p:nvSpPr>
          <p:cNvPr id="39" name="下矢印 38"/>
          <p:cNvSpPr/>
          <p:nvPr/>
        </p:nvSpPr>
        <p:spPr bwMode="auto">
          <a:xfrm flipH="1" flipV="1">
            <a:off x="2082896" y="4960099"/>
            <a:ext cx="413327" cy="726916"/>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ja-JP" altLang="en-US"/>
          </a:p>
        </p:txBody>
      </p:sp>
      <p:sp>
        <p:nvSpPr>
          <p:cNvPr id="43" name="正方形/長方形 42"/>
          <p:cNvSpPr/>
          <p:nvPr/>
        </p:nvSpPr>
        <p:spPr>
          <a:xfrm>
            <a:off x="714421" y="2625054"/>
            <a:ext cx="2791149" cy="923330"/>
          </a:xfrm>
          <a:prstGeom prst="rect">
            <a:avLst/>
          </a:prstGeom>
        </p:spPr>
        <p:txBody>
          <a:bodyPr wrap="none">
            <a:spAutoFit/>
          </a:bodyPr>
          <a:lstStyle/>
          <a:p>
            <a:r>
              <a:rPr lang="en-US" altLang="ja-JP" sz="5400" dirty="0" smtClean="0">
                <a:solidFill>
                  <a:schemeClr val="tx2">
                    <a:lumMod val="75000"/>
                  </a:schemeClr>
                </a:solidFill>
                <a:latin typeface="Symbol" panose="05050102010706020507" pitchFamily="18" charset="2"/>
              </a:rPr>
              <a:t>D</a:t>
            </a:r>
            <a:r>
              <a:rPr lang="en-US" altLang="ja-JP" sz="5400" i="1" dirty="0" smtClean="0">
                <a:solidFill>
                  <a:schemeClr val="tx2">
                    <a:lumMod val="75000"/>
                  </a:schemeClr>
                </a:solidFill>
              </a:rPr>
              <a:t>E</a:t>
            </a:r>
            <a:r>
              <a:rPr lang="en-US" altLang="ja-JP" sz="5400" dirty="0" smtClean="0">
                <a:solidFill>
                  <a:srgbClr val="000000"/>
                </a:solidFill>
              </a:rPr>
              <a:t>=-</a:t>
            </a:r>
            <a:r>
              <a:rPr lang="en-US" altLang="ja-JP" sz="5400" b="1" dirty="0" smtClean="0">
                <a:solidFill>
                  <a:schemeClr val="accent2">
                    <a:lumMod val="60000"/>
                    <a:lumOff val="40000"/>
                  </a:schemeClr>
                </a:solidFill>
              </a:rPr>
              <a:t>d</a:t>
            </a:r>
            <a:r>
              <a:rPr lang="en-US" altLang="ja-JP" sz="5400" baseline="-25000" dirty="0" smtClean="0">
                <a:solidFill>
                  <a:schemeClr val="accent2">
                    <a:lumMod val="60000"/>
                    <a:lumOff val="40000"/>
                  </a:schemeClr>
                </a:solidFill>
              </a:rPr>
              <a:t>e</a:t>
            </a:r>
            <a:r>
              <a:rPr lang="ja-JP" altLang="en-US" sz="5400" b="1" dirty="0" smtClean="0">
                <a:solidFill>
                  <a:schemeClr val="tx1">
                    <a:lumMod val="60000"/>
                    <a:lumOff val="40000"/>
                  </a:schemeClr>
                </a:solidFill>
              </a:rPr>
              <a:t>・</a:t>
            </a:r>
            <a:r>
              <a:rPr lang="en-US" altLang="ja-JP" sz="5400" b="1" dirty="0" smtClean="0">
                <a:solidFill>
                  <a:schemeClr val="tx1">
                    <a:lumMod val="60000"/>
                    <a:lumOff val="40000"/>
                  </a:schemeClr>
                </a:solidFill>
              </a:rPr>
              <a:t>E</a:t>
            </a:r>
            <a:endParaRPr lang="ja-JP" altLang="en-US" sz="3600" baseline="-25000" dirty="0">
              <a:solidFill>
                <a:schemeClr val="tx1">
                  <a:lumMod val="60000"/>
                  <a:lumOff val="40000"/>
                </a:schemeClr>
              </a:solidFill>
            </a:endParaRPr>
          </a:p>
        </p:txBody>
      </p:sp>
      <p:sp>
        <p:nvSpPr>
          <p:cNvPr id="44" name="テキスト ボックス 43"/>
          <p:cNvSpPr txBox="1"/>
          <p:nvPr/>
        </p:nvSpPr>
        <p:spPr>
          <a:xfrm>
            <a:off x="57345" y="1340768"/>
            <a:ext cx="9086655" cy="646331"/>
          </a:xfrm>
          <a:prstGeom prst="rect">
            <a:avLst/>
          </a:prstGeom>
          <a:noFill/>
        </p:spPr>
        <p:txBody>
          <a:bodyPr wrap="none" rtlCol="0">
            <a:spAutoFit/>
          </a:bodyPr>
          <a:lstStyle/>
          <a:p>
            <a:r>
              <a:rPr kumimoji="1" lang="en-US" altLang="ja-JP" sz="3600" dirty="0" smtClean="0">
                <a:solidFill>
                  <a:schemeClr val="tx1">
                    <a:lumMod val="60000"/>
                    <a:lumOff val="40000"/>
                  </a:schemeClr>
                </a:solidFill>
              </a:rPr>
              <a:t>Interaction energy </a:t>
            </a:r>
            <a:r>
              <a:rPr lang="en-US" altLang="ja-JP" sz="3600" dirty="0" smtClean="0">
                <a:solidFill>
                  <a:schemeClr val="tx2">
                    <a:lumMod val="75000"/>
                  </a:schemeClr>
                </a:solidFill>
              </a:rPr>
              <a:t>between electric field</a:t>
            </a:r>
            <a:r>
              <a:rPr lang="ja-JP" altLang="en-US" sz="3600" dirty="0" smtClean="0">
                <a:solidFill>
                  <a:schemeClr val="tx2">
                    <a:lumMod val="75000"/>
                  </a:schemeClr>
                </a:solidFill>
              </a:rPr>
              <a:t> </a:t>
            </a:r>
            <a:r>
              <a:rPr kumimoji="1" lang="en-US" altLang="ja-JP" sz="3600" dirty="0" smtClean="0">
                <a:solidFill>
                  <a:schemeClr val="tx2">
                    <a:lumMod val="75000"/>
                  </a:schemeClr>
                </a:solidFill>
              </a:rPr>
              <a:t>and </a:t>
            </a:r>
            <a:r>
              <a:rPr lang="en-US" altLang="ja-JP" sz="3600" dirty="0" smtClean="0">
                <a:solidFill>
                  <a:schemeClr val="tx2">
                    <a:lumMod val="75000"/>
                  </a:schemeClr>
                </a:solidFill>
              </a:rPr>
              <a:t>d</a:t>
            </a:r>
            <a:r>
              <a:rPr lang="en-US" altLang="ja-JP" sz="3600" baseline="-25000" dirty="0" smtClean="0">
                <a:solidFill>
                  <a:schemeClr val="tx2">
                    <a:lumMod val="75000"/>
                  </a:schemeClr>
                </a:solidFill>
              </a:rPr>
              <a:t>e</a:t>
            </a:r>
            <a:endParaRPr kumimoji="1" lang="en-US" altLang="ja-JP" sz="3600" dirty="0" smtClean="0">
              <a:solidFill>
                <a:schemeClr val="tx2">
                  <a:lumMod val="75000"/>
                </a:schemeClr>
              </a:solidFill>
            </a:endParaRPr>
          </a:p>
        </p:txBody>
      </p:sp>
      <p:sp>
        <p:nvSpPr>
          <p:cNvPr id="54" name="下矢印 53"/>
          <p:cNvSpPr/>
          <p:nvPr/>
        </p:nvSpPr>
        <p:spPr>
          <a:xfrm rot="10800000" flipH="1">
            <a:off x="723478" y="4029364"/>
            <a:ext cx="1143743" cy="1861470"/>
          </a:xfrm>
          <a:prstGeom prst="downArrow">
            <a:avLst/>
          </a:prstGeom>
          <a:solidFill>
            <a:schemeClr val="tx1">
              <a:lumMod val="60000"/>
              <a:lumOff val="4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sp>
        <p:nvSpPr>
          <p:cNvPr id="55" name="正方形/長方形 54"/>
          <p:cNvSpPr/>
          <p:nvPr/>
        </p:nvSpPr>
        <p:spPr>
          <a:xfrm>
            <a:off x="251520" y="5488377"/>
            <a:ext cx="484428" cy="830997"/>
          </a:xfrm>
          <a:prstGeom prst="rect">
            <a:avLst/>
          </a:prstGeom>
        </p:spPr>
        <p:txBody>
          <a:bodyPr wrap="none">
            <a:spAutoFit/>
          </a:bodyPr>
          <a:lstStyle/>
          <a:p>
            <a:r>
              <a:rPr lang="en-US" altLang="ja-JP" sz="4800" b="1" dirty="0" smtClean="0">
                <a:solidFill>
                  <a:schemeClr val="tx1">
                    <a:lumMod val="60000"/>
                    <a:lumOff val="40000"/>
                  </a:schemeClr>
                </a:solidFill>
              </a:rPr>
              <a:t>E</a:t>
            </a:r>
            <a:endParaRPr lang="ja-JP" altLang="en-US" sz="3200" b="1" baseline="-25000" dirty="0">
              <a:solidFill>
                <a:schemeClr val="tx1">
                  <a:lumMod val="60000"/>
                  <a:lumOff val="40000"/>
                </a:schemeClr>
              </a:solidFill>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788287889"/>
              </p:ext>
            </p:extLst>
          </p:nvPr>
        </p:nvGraphicFramePr>
        <p:xfrm>
          <a:off x="6534123" y="1844824"/>
          <a:ext cx="504825" cy="650875"/>
        </p:xfrm>
        <a:graphic>
          <a:graphicData uri="http://schemas.openxmlformats.org/presentationml/2006/ole">
            <mc:AlternateContent xmlns:mc="http://schemas.openxmlformats.org/markup-compatibility/2006">
              <mc:Choice xmlns:v="urn:schemas-microsoft-com:vml" Requires="v">
                <p:oleObj spid="_x0000_s90178" name="Equation" r:id="rId3" imgW="177480" imgH="228600" progId="Equation.DSMT4">
                  <p:embed/>
                </p:oleObj>
              </mc:Choice>
              <mc:Fallback>
                <p:oleObj name="Equation" r:id="rId3" imgW="177480" imgH="228600" progId="Equation.DSMT4">
                  <p:embed/>
                  <p:pic>
                    <p:nvPicPr>
                      <p:cNvPr id="0" name=""/>
                      <p:cNvPicPr>
                        <a:picLocks noChangeAspect="1" noChangeArrowheads="1"/>
                      </p:cNvPicPr>
                      <p:nvPr/>
                    </p:nvPicPr>
                    <p:blipFill>
                      <a:blip r:embed="rId4"/>
                      <a:srcRect/>
                      <a:stretch>
                        <a:fillRect/>
                      </a:stretch>
                    </p:blipFill>
                    <p:spPr bwMode="auto">
                      <a:xfrm>
                        <a:off x="6534123" y="1844824"/>
                        <a:ext cx="5048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 name="フリーフォーム 64"/>
          <p:cNvSpPr/>
          <p:nvPr/>
        </p:nvSpPr>
        <p:spPr>
          <a:xfrm>
            <a:off x="1908854" y="4748326"/>
            <a:ext cx="951530" cy="1381754"/>
          </a:xfrm>
          <a:custGeom>
            <a:avLst/>
            <a:gdLst>
              <a:gd name="connsiteX0" fmla="*/ 2613381 w 5225956"/>
              <a:gd name="connsiteY0" fmla="*/ 0 h 7482151"/>
              <a:gd name="connsiteX1" fmla="*/ 2990753 w 5225956"/>
              <a:gd name="connsiteY1" fmla="*/ 87085 h 7482151"/>
              <a:gd name="connsiteX2" fmla="*/ 3426181 w 5225956"/>
              <a:gd name="connsiteY2" fmla="*/ 391885 h 7482151"/>
              <a:gd name="connsiteX3" fmla="*/ 4340581 w 5225956"/>
              <a:gd name="connsiteY3" fmla="*/ 1320800 h 7482151"/>
              <a:gd name="connsiteX4" fmla="*/ 4892124 w 5225956"/>
              <a:gd name="connsiteY4" fmla="*/ 2452914 h 7482151"/>
              <a:gd name="connsiteX5" fmla="*/ 5211438 w 5225956"/>
              <a:gd name="connsiteY5" fmla="*/ 4180114 h 7482151"/>
              <a:gd name="connsiteX6" fmla="*/ 5138867 w 5225956"/>
              <a:gd name="connsiteY6" fmla="*/ 5965371 h 7482151"/>
              <a:gd name="connsiteX7" fmla="*/ 4848581 w 5225956"/>
              <a:gd name="connsiteY7" fmla="*/ 6705600 h 7482151"/>
              <a:gd name="connsiteX8" fmla="*/ 4006753 w 5225956"/>
              <a:gd name="connsiteY8" fmla="*/ 7271657 h 7482151"/>
              <a:gd name="connsiteX9" fmla="*/ 2453724 w 5225956"/>
              <a:gd name="connsiteY9" fmla="*/ 7460342 h 7482151"/>
              <a:gd name="connsiteX10" fmla="*/ 1902181 w 5225956"/>
              <a:gd name="connsiteY10" fmla="*/ 7460342 h 7482151"/>
              <a:gd name="connsiteX11" fmla="*/ 1045838 w 5225956"/>
              <a:gd name="connsiteY11" fmla="*/ 7300685 h 7482151"/>
              <a:gd name="connsiteX12" fmla="*/ 334638 w 5225956"/>
              <a:gd name="connsiteY12" fmla="*/ 6908800 h 7482151"/>
              <a:gd name="connsiteX13" fmla="*/ 131438 w 5225956"/>
              <a:gd name="connsiteY13" fmla="*/ 6560457 h 7482151"/>
              <a:gd name="connsiteX14" fmla="*/ 102410 w 5225956"/>
              <a:gd name="connsiteY14" fmla="*/ 6342742 h 7482151"/>
              <a:gd name="connsiteX15" fmla="*/ 87896 w 5225956"/>
              <a:gd name="connsiteY15" fmla="*/ 5979885 h 7482151"/>
              <a:gd name="connsiteX16" fmla="*/ 810 w 5225956"/>
              <a:gd name="connsiteY16" fmla="*/ 5196114 h 7482151"/>
              <a:gd name="connsiteX17" fmla="*/ 145953 w 5225956"/>
              <a:gd name="connsiteY17" fmla="*/ 3817257 h 7482151"/>
              <a:gd name="connsiteX18" fmla="*/ 334638 w 5225956"/>
              <a:gd name="connsiteY18" fmla="*/ 2728685 h 7482151"/>
              <a:gd name="connsiteX19" fmla="*/ 566867 w 5225956"/>
              <a:gd name="connsiteY19" fmla="*/ 2162628 h 7482151"/>
              <a:gd name="connsiteX20" fmla="*/ 929724 w 5225956"/>
              <a:gd name="connsiteY20" fmla="*/ 1335314 h 7482151"/>
              <a:gd name="connsiteX21" fmla="*/ 1626410 w 5225956"/>
              <a:gd name="connsiteY21" fmla="*/ 420914 h 7482151"/>
              <a:gd name="connsiteX22" fmla="*/ 2163438 w 5225956"/>
              <a:gd name="connsiteY22" fmla="*/ 116114 h 7482151"/>
              <a:gd name="connsiteX23" fmla="*/ 2685953 w 5225956"/>
              <a:gd name="connsiteY23" fmla="*/ 14514 h 748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25956" h="7482151">
                <a:moveTo>
                  <a:pt x="2613381" y="0"/>
                </a:moveTo>
                <a:cubicBezTo>
                  <a:pt x="2734333" y="10885"/>
                  <a:pt x="2855286" y="21771"/>
                  <a:pt x="2990753" y="87085"/>
                </a:cubicBezTo>
                <a:cubicBezTo>
                  <a:pt x="3126220" y="152399"/>
                  <a:pt x="3201210" y="186266"/>
                  <a:pt x="3426181" y="391885"/>
                </a:cubicBezTo>
                <a:cubicBezTo>
                  <a:pt x="3651152" y="597504"/>
                  <a:pt x="4096257" y="977295"/>
                  <a:pt x="4340581" y="1320800"/>
                </a:cubicBezTo>
                <a:cubicBezTo>
                  <a:pt x="4584905" y="1664305"/>
                  <a:pt x="4746981" y="1976362"/>
                  <a:pt x="4892124" y="2452914"/>
                </a:cubicBezTo>
                <a:cubicBezTo>
                  <a:pt x="5037267" y="2929466"/>
                  <a:pt x="5170314" y="3594705"/>
                  <a:pt x="5211438" y="4180114"/>
                </a:cubicBezTo>
                <a:cubicBezTo>
                  <a:pt x="5252562" y="4765523"/>
                  <a:pt x="5199343" y="5544457"/>
                  <a:pt x="5138867" y="5965371"/>
                </a:cubicBezTo>
                <a:cubicBezTo>
                  <a:pt x="5078391" y="6386285"/>
                  <a:pt x="5037267" y="6487886"/>
                  <a:pt x="4848581" y="6705600"/>
                </a:cubicBezTo>
                <a:cubicBezTo>
                  <a:pt x="4659895" y="6923314"/>
                  <a:pt x="4405896" y="7145867"/>
                  <a:pt x="4006753" y="7271657"/>
                </a:cubicBezTo>
                <a:cubicBezTo>
                  <a:pt x="3607610" y="7397447"/>
                  <a:pt x="2804486" y="7428895"/>
                  <a:pt x="2453724" y="7460342"/>
                </a:cubicBezTo>
                <a:cubicBezTo>
                  <a:pt x="2102962" y="7491789"/>
                  <a:pt x="2136829" y="7486952"/>
                  <a:pt x="1902181" y="7460342"/>
                </a:cubicBezTo>
                <a:cubicBezTo>
                  <a:pt x="1667533" y="7433732"/>
                  <a:pt x="1307095" y="7392609"/>
                  <a:pt x="1045838" y="7300685"/>
                </a:cubicBezTo>
                <a:cubicBezTo>
                  <a:pt x="784581" y="7208761"/>
                  <a:pt x="487038" y="7032171"/>
                  <a:pt x="334638" y="6908800"/>
                </a:cubicBezTo>
                <a:cubicBezTo>
                  <a:pt x="182238" y="6785429"/>
                  <a:pt x="170143" y="6654800"/>
                  <a:pt x="131438" y="6560457"/>
                </a:cubicBezTo>
                <a:cubicBezTo>
                  <a:pt x="92733" y="6466114"/>
                  <a:pt x="109667" y="6439504"/>
                  <a:pt x="102410" y="6342742"/>
                </a:cubicBezTo>
                <a:cubicBezTo>
                  <a:pt x="95153" y="6245980"/>
                  <a:pt x="104829" y="6170990"/>
                  <a:pt x="87896" y="5979885"/>
                </a:cubicBezTo>
                <a:cubicBezTo>
                  <a:pt x="70963" y="5788780"/>
                  <a:pt x="-8866" y="5556552"/>
                  <a:pt x="810" y="5196114"/>
                </a:cubicBezTo>
                <a:cubicBezTo>
                  <a:pt x="10486" y="4835676"/>
                  <a:pt x="90315" y="4228495"/>
                  <a:pt x="145953" y="3817257"/>
                </a:cubicBezTo>
                <a:cubicBezTo>
                  <a:pt x="201591" y="3406019"/>
                  <a:pt x="264486" y="3004456"/>
                  <a:pt x="334638" y="2728685"/>
                </a:cubicBezTo>
                <a:cubicBezTo>
                  <a:pt x="404790" y="2452914"/>
                  <a:pt x="467686" y="2394857"/>
                  <a:pt x="566867" y="2162628"/>
                </a:cubicBezTo>
                <a:cubicBezTo>
                  <a:pt x="666048" y="1930400"/>
                  <a:pt x="753134" y="1625600"/>
                  <a:pt x="929724" y="1335314"/>
                </a:cubicBezTo>
                <a:cubicBezTo>
                  <a:pt x="1106314" y="1045028"/>
                  <a:pt x="1420791" y="624114"/>
                  <a:pt x="1626410" y="420914"/>
                </a:cubicBezTo>
                <a:cubicBezTo>
                  <a:pt x="1832029" y="217714"/>
                  <a:pt x="1986848" y="183847"/>
                  <a:pt x="2163438" y="116114"/>
                </a:cubicBezTo>
                <a:cubicBezTo>
                  <a:pt x="2340028" y="48381"/>
                  <a:pt x="2512990" y="31447"/>
                  <a:pt x="2685953" y="14514"/>
                </a:cubicBezTo>
              </a:path>
            </a:pathLst>
          </a:custGeom>
          <a:solidFill>
            <a:schemeClr val="accent1">
              <a:lumMod val="75000"/>
            </a:schemeClr>
          </a:soli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6354489" y="2941602"/>
            <a:ext cx="864096" cy="648072"/>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6606516" y="2453396"/>
            <a:ext cx="360040" cy="417043"/>
          </a:xfrm>
          <a:prstGeom prst="downArrow">
            <a:avLst>
              <a:gd name="adj1" fmla="val 36563"/>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7196945" y="3862492"/>
            <a:ext cx="1370888" cy="769441"/>
          </a:xfrm>
          <a:prstGeom prst="rect">
            <a:avLst/>
          </a:prstGeom>
          <a:noFill/>
        </p:spPr>
        <p:txBody>
          <a:bodyPr wrap="none" rtlCol="0">
            <a:spAutoFit/>
          </a:bodyPr>
          <a:lstStyle/>
          <a:p>
            <a:r>
              <a:rPr kumimoji="1" lang="en-US" altLang="ja-JP" sz="4400" b="1" dirty="0" smtClean="0">
                <a:solidFill>
                  <a:schemeClr val="accent1">
                    <a:lumMod val="75000"/>
                  </a:schemeClr>
                </a:solidFill>
                <a:latin typeface="Symbol" panose="05050102010706020507" pitchFamily="18" charset="2"/>
              </a:rPr>
              <a:t>D</a:t>
            </a:r>
            <a:r>
              <a:rPr kumimoji="1" lang="en-US" altLang="ja-JP" sz="4400" b="1" i="1" dirty="0" smtClean="0">
                <a:solidFill>
                  <a:schemeClr val="accent1">
                    <a:lumMod val="75000"/>
                  </a:schemeClr>
                </a:solidFill>
              </a:rPr>
              <a:t>E</a:t>
            </a:r>
            <a:r>
              <a:rPr lang="ja-JP" altLang="en-US" sz="4400" b="1" dirty="0">
                <a:solidFill>
                  <a:schemeClr val="accent1">
                    <a:lumMod val="75000"/>
                  </a:schemeClr>
                </a:solidFill>
              </a:rPr>
              <a:t>≠</a:t>
            </a:r>
            <a:r>
              <a:rPr kumimoji="1" lang="en-US" altLang="ja-JP" sz="4400" b="1" dirty="0" smtClean="0">
                <a:solidFill>
                  <a:schemeClr val="accent1">
                    <a:lumMod val="75000"/>
                  </a:schemeClr>
                </a:solidFill>
              </a:rPr>
              <a:t>0</a:t>
            </a:r>
            <a:endParaRPr kumimoji="1" lang="ja-JP" altLang="en-US" sz="4400" b="1" dirty="0">
              <a:solidFill>
                <a:schemeClr val="accent1">
                  <a:lumMod val="75000"/>
                </a:schemeClr>
              </a:solidFill>
            </a:endParaRPr>
          </a:p>
        </p:txBody>
      </p:sp>
      <p:sp>
        <p:nvSpPr>
          <p:cNvPr id="95" name="テキスト ボックス 94"/>
          <p:cNvSpPr txBox="1"/>
          <p:nvPr/>
        </p:nvSpPr>
        <p:spPr>
          <a:xfrm>
            <a:off x="6899668" y="4798015"/>
            <a:ext cx="2537484" cy="830997"/>
          </a:xfrm>
          <a:prstGeom prst="rect">
            <a:avLst/>
          </a:prstGeom>
          <a:noFill/>
        </p:spPr>
        <p:txBody>
          <a:bodyPr wrap="square" rtlCol="0">
            <a:spAutoFit/>
          </a:bodyPr>
          <a:lstStyle/>
          <a:p>
            <a:r>
              <a:rPr lang="en-US" altLang="ja-JP" sz="2400" dirty="0" smtClean="0">
                <a:solidFill>
                  <a:schemeClr val="tx2">
                    <a:lumMod val="75000"/>
                  </a:schemeClr>
                </a:solidFill>
              </a:rPr>
              <a:t>when s</a:t>
            </a:r>
            <a:r>
              <a:rPr kumimoji="1" lang="en-US" altLang="ja-JP" sz="2400" dirty="0" smtClean="0">
                <a:solidFill>
                  <a:schemeClr val="tx2">
                    <a:lumMod val="75000"/>
                  </a:schemeClr>
                </a:solidFill>
              </a:rPr>
              <a:t>ymmetry</a:t>
            </a:r>
          </a:p>
          <a:p>
            <a:r>
              <a:rPr kumimoji="1" lang="en-US" altLang="ja-JP" sz="2400" dirty="0" smtClean="0">
                <a:solidFill>
                  <a:schemeClr val="tx2">
                    <a:lumMod val="75000"/>
                  </a:schemeClr>
                </a:solidFill>
              </a:rPr>
              <a:t>is broken by E</a:t>
            </a:r>
            <a:r>
              <a:rPr kumimoji="1" lang="en-US" altLang="ja-JP" sz="2400" baseline="-25000" dirty="0" smtClean="0">
                <a:solidFill>
                  <a:schemeClr val="tx2">
                    <a:lumMod val="75000"/>
                  </a:schemeClr>
                </a:solidFill>
              </a:rPr>
              <a:t>ext</a:t>
            </a:r>
            <a:endParaRPr kumimoji="1" lang="ja-JP" altLang="en-US" sz="2400" baseline="-25000" dirty="0">
              <a:solidFill>
                <a:schemeClr val="tx2">
                  <a:lumMod val="75000"/>
                </a:schemeClr>
              </a:solidFill>
            </a:endParaRPr>
          </a:p>
        </p:txBody>
      </p:sp>
      <p:grpSp>
        <p:nvGrpSpPr>
          <p:cNvPr id="23" name="グループ化 22"/>
          <p:cNvGrpSpPr/>
          <p:nvPr/>
        </p:nvGrpSpPr>
        <p:grpSpPr>
          <a:xfrm>
            <a:off x="5001859" y="4558988"/>
            <a:ext cx="785460" cy="792217"/>
            <a:chOff x="11481950" y="1724757"/>
            <a:chExt cx="785460" cy="792217"/>
          </a:xfrm>
        </p:grpSpPr>
        <p:sp>
          <p:nvSpPr>
            <p:cNvPr id="114" name="円/楕円 113"/>
            <p:cNvSpPr/>
            <p:nvPr/>
          </p:nvSpPr>
          <p:spPr>
            <a:xfrm>
              <a:off x="11488578" y="1724757"/>
              <a:ext cx="778832" cy="792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テキスト ボックス 114"/>
            <p:cNvSpPr txBox="1"/>
            <p:nvPr/>
          </p:nvSpPr>
          <p:spPr>
            <a:xfrm>
              <a:off x="11481950" y="1736147"/>
              <a:ext cx="778832" cy="769441"/>
            </a:xfrm>
            <a:prstGeom prst="rect">
              <a:avLst/>
            </a:prstGeom>
            <a:noFill/>
          </p:spPr>
          <p:txBody>
            <a:bodyPr wrap="square" rtlCol="0">
              <a:spAutoFit/>
            </a:bodyPr>
            <a:lstStyle/>
            <a:p>
              <a:r>
                <a:rPr kumimoji="1" lang="en-US" altLang="ja-JP" sz="4400" dirty="0" smtClean="0">
                  <a:solidFill>
                    <a:schemeClr val="accent5">
                      <a:lumMod val="50000"/>
                    </a:schemeClr>
                  </a:solidFill>
                </a:rPr>
                <a:t>Yb</a:t>
              </a:r>
              <a:endParaRPr kumimoji="1" lang="ja-JP" altLang="en-US" sz="4400" dirty="0">
                <a:solidFill>
                  <a:schemeClr val="accent5">
                    <a:lumMod val="50000"/>
                  </a:schemeClr>
                </a:solidFill>
              </a:endParaRPr>
            </a:p>
          </p:txBody>
        </p:sp>
      </p:grpSp>
      <p:sp>
        <p:nvSpPr>
          <p:cNvPr id="48" name="下矢印 47"/>
          <p:cNvSpPr/>
          <p:nvPr/>
        </p:nvSpPr>
        <p:spPr>
          <a:xfrm rot="16200000" flipH="1">
            <a:off x="5148019" y="5092546"/>
            <a:ext cx="624718" cy="2744812"/>
          </a:xfrm>
          <a:prstGeom prst="downArrow">
            <a:avLst>
              <a:gd name="adj1" fmla="val 50000"/>
              <a:gd name="adj2" fmla="val 1289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sp>
        <p:nvSpPr>
          <p:cNvPr id="49" name="テキスト ボックス 48"/>
          <p:cNvSpPr txBox="1"/>
          <p:nvPr/>
        </p:nvSpPr>
        <p:spPr>
          <a:xfrm>
            <a:off x="6934082" y="5992433"/>
            <a:ext cx="1006429" cy="830997"/>
          </a:xfrm>
          <a:prstGeom prst="rect">
            <a:avLst/>
          </a:prstGeom>
          <a:noFill/>
        </p:spPr>
        <p:txBody>
          <a:bodyPr wrap="none" rtlCol="0">
            <a:spAutoFit/>
          </a:bodyPr>
          <a:lstStyle/>
          <a:p>
            <a:pPr algn="ctr"/>
            <a:r>
              <a:rPr lang="en-US" altLang="ja-JP" sz="4800" b="1" dirty="0" smtClean="0">
                <a:solidFill>
                  <a:schemeClr val="accent1">
                    <a:lumMod val="75000"/>
                  </a:schemeClr>
                </a:solidFill>
              </a:rPr>
              <a:t>E</a:t>
            </a:r>
            <a:r>
              <a:rPr lang="en-US" altLang="ja-JP" sz="4800" b="1" baseline="-25000" dirty="0" smtClean="0">
                <a:solidFill>
                  <a:schemeClr val="accent1">
                    <a:lumMod val="75000"/>
                  </a:schemeClr>
                </a:solidFill>
              </a:rPr>
              <a:t>ext</a:t>
            </a:r>
            <a:endParaRPr lang="ja-JP" altLang="en-US" sz="3200" b="1" baseline="-25000" dirty="0">
              <a:solidFill>
                <a:schemeClr val="accent1">
                  <a:lumMod val="75000"/>
                </a:schemeClr>
              </a:solidFill>
            </a:endParaRPr>
          </a:p>
        </p:txBody>
      </p:sp>
      <p:grpSp>
        <p:nvGrpSpPr>
          <p:cNvPr id="51" name="グループ化 50"/>
          <p:cNvGrpSpPr/>
          <p:nvPr/>
        </p:nvGrpSpPr>
        <p:grpSpPr>
          <a:xfrm>
            <a:off x="4263319" y="3861048"/>
            <a:ext cx="2269168" cy="2239906"/>
            <a:chOff x="10751934" y="1004846"/>
            <a:chExt cx="2269168" cy="2239906"/>
          </a:xfrm>
        </p:grpSpPr>
        <p:sp>
          <p:nvSpPr>
            <p:cNvPr id="52" name="下矢印 51"/>
            <p:cNvSpPr/>
            <p:nvPr/>
          </p:nvSpPr>
          <p:spPr>
            <a:xfrm flipV="1">
              <a:off x="11643541" y="1004846"/>
              <a:ext cx="504056" cy="765166"/>
            </a:xfrm>
            <a:prstGeom prst="down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sp>
          <p:nvSpPr>
            <p:cNvPr id="56" name="下矢印 55"/>
            <p:cNvSpPr/>
            <p:nvPr/>
          </p:nvSpPr>
          <p:spPr>
            <a:xfrm rot="10800000" flipV="1">
              <a:off x="11625966" y="2479586"/>
              <a:ext cx="504056" cy="765166"/>
            </a:xfrm>
            <a:prstGeom prst="down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sp>
          <p:nvSpPr>
            <p:cNvPr id="57" name="下矢印 56"/>
            <p:cNvSpPr/>
            <p:nvPr/>
          </p:nvSpPr>
          <p:spPr>
            <a:xfrm rot="5400000" flipH="1">
              <a:off x="10882489" y="1783020"/>
              <a:ext cx="504056" cy="765166"/>
            </a:xfrm>
            <a:prstGeom prst="down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sp>
          <p:nvSpPr>
            <p:cNvPr id="58" name="下矢印 57"/>
            <p:cNvSpPr/>
            <p:nvPr/>
          </p:nvSpPr>
          <p:spPr>
            <a:xfrm rot="16200000" flipH="1">
              <a:off x="12386491" y="1786214"/>
              <a:ext cx="504056" cy="765166"/>
            </a:xfrm>
            <a:prstGeom prst="down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grpSp>
      <p:graphicFrame>
        <p:nvGraphicFramePr>
          <p:cNvPr id="5" name="オブジェクト 4"/>
          <p:cNvGraphicFramePr>
            <a:graphicFrameLocks noChangeAspect="1"/>
          </p:cNvGraphicFramePr>
          <p:nvPr>
            <p:extLst>
              <p:ext uri="{D42A27DB-BD31-4B8C-83A1-F6EECF244321}">
                <p14:modId xmlns:p14="http://schemas.microsoft.com/office/powerpoint/2010/main" val="1340583547"/>
              </p:ext>
            </p:extLst>
          </p:nvPr>
        </p:nvGraphicFramePr>
        <p:xfrm>
          <a:off x="3851275" y="2563813"/>
          <a:ext cx="4876800" cy="1300162"/>
        </p:xfrm>
        <a:graphic>
          <a:graphicData uri="http://schemas.openxmlformats.org/presentationml/2006/ole">
            <mc:AlternateContent xmlns:mc="http://schemas.openxmlformats.org/markup-compatibility/2006">
              <mc:Choice xmlns:v="urn:schemas-microsoft-com:vml" Requires="v">
                <p:oleObj spid="_x0000_s90179" name="Equation" r:id="rId5" imgW="1714320" imgH="457200" progId="Equation.DSMT4">
                  <p:embed/>
                </p:oleObj>
              </mc:Choice>
              <mc:Fallback>
                <p:oleObj name="Equation" r:id="rId5" imgW="171432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2563813"/>
                        <a:ext cx="4876800"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6858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21" grpId="0"/>
      <p:bldP spid="95" grpId="0"/>
      <p:bldP spid="48" grpId="0" animBg="1"/>
      <p:bldP spid="4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3865859" y="2084064"/>
            <a:ext cx="4772200" cy="1355578"/>
            <a:chOff x="3865859" y="2084064"/>
            <a:chExt cx="4772200" cy="1355578"/>
          </a:xfrm>
          <a:solidFill>
            <a:srgbClr val="FFFF00"/>
          </a:solidFill>
        </p:grpSpPr>
        <p:sp>
          <p:nvSpPr>
            <p:cNvPr id="19" name="角丸四角形 18"/>
            <p:cNvSpPr/>
            <p:nvPr/>
          </p:nvSpPr>
          <p:spPr>
            <a:xfrm>
              <a:off x="5809076" y="2870439"/>
              <a:ext cx="391071" cy="535307"/>
            </a:xfrm>
            <a:prstGeom prst="roundRect">
              <a:avLst/>
            </a:prstGeom>
            <a:gr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角丸四角形 80"/>
            <p:cNvSpPr/>
            <p:nvPr/>
          </p:nvSpPr>
          <p:spPr>
            <a:xfrm>
              <a:off x="8246988" y="2904335"/>
              <a:ext cx="391071" cy="535307"/>
            </a:xfrm>
            <a:prstGeom prst="roundRect">
              <a:avLst/>
            </a:prstGeom>
            <a:gr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865859" y="2084064"/>
              <a:ext cx="2488630" cy="369332"/>
            </a:xfrm>
            <a:prstGeom prst="rect">
              <a:avLst/>
            </a:prstGeom>
            <a:grpFill/>
          </p:spPr>
          <p:txBody>
            <a:bodyPr wrap="none" rtlCol="0">
              <a:spAutoFit/>
            </a:bodyPr>
            <a:lstStyle/>
            <a:p>
              <a:r>
                <a:rPr kumimoji="1" lang="en-US" altLang="ja-JP" dirty="0" smtClean="0">
                  <a:solidFill>
                    <a:schemeClr val="tx2">
                      <a:lumMod val="75000"/>
                    </a:schemeClr>
                  </a:solidFill>
                </a:rPr>
                <a:t>Electronic wave function</a:t>
              </a:r>
              <a:endParaRPr kumimoji="1" lang="ja-JP" altLang="en-US" dirty="0">
                <a:solidFill>
                  <a:schemeClr val="tx2">
                    <a:lumMod val="75000"/>
                  </a:schemeClr>
                </a:solidFill>
              </a:endParaRPr>
            </a:p>
          </p:txBody>
        </p:sp>
        <p:sp>
          <p:nvSpPr>
            <p:cNvPr id="96" name="下矢印 95"/>
            <p:cNvSpPr/>
            <p:nvPr/>
          </p:nvSpPr>
          <p:spPr>
            <a:xfrm rot="20232140">
              <a:off x="5629056" y="2471095"/>
              <a:ext cx="360040" cy="417043"/>
            </a:xfrm>
            <a:prstGeom prst="downArrow">
              <a:avLst>
                <a:gd name="adj1" fmla="val 36563"/>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フリーフォーム 49"/>
          <p:cNvSpPr/>
          <p:nvPr/>
        </p:nvSpPr>
        <p:spPr>
          <a:xfrm rot="5400000">
            <a:off x="4531000" y="3164349"/>
            <a:ext cx="2556151" cy="3591499"/>
          </a:xfrm>
          <a:custGeom>
            <a:avLst/>
            <a:gdLst>
              <a:gd name="connsiteX0" fmla="*/ 2613381 w 5225956"/>
              <a:gd name="connsiteY0" fmla="*/ 0 h 7482151"/>
              <a:gd name="connsiteX1" fmla="*/ 2990753 w 5225956"/>
              <a:gd name="connsiteY1" fmla="*/ 87085 h 7482151"/>
              <a:gd name="connsiteX2" fmla="*/ 3426181 w 5225956"/>
              <a:gd name="connsiteY2" fmla="*/ 391885 h 7482151"/>
              <a:gd name="connsiteX3" fmla="*/ 4340581 w 5225956"/>
              <a:gd name="connsiteY3" fmla="*/ 1320800 h 7482151"/>
              <a:gd name="connsiteX4" fmla="*/ 4892124 w 5225956"/>
              <a:gd name="connsiteY4" fmla="*/ 2452914 h 7482151"/>
              <a:gd name="connsiteX5" fmla="*/ 5211438 w 5225956"/>
              <a:gd name="connsiteY5" fmla="*/ 4180114 h 7482151"/>
              <a:gd name="connsiteX6" fmla="*/ 5138867 w 5225956"/>
              <a:gd name="connsiteY6" fmla="*/ 5965371 h 7482151"/>
              <a:gd name="connsiteX7" fmla="*/ 4848581 w 5225956"/>
              <a:gd name="connsiteY7" fmla="*/ 6705600 h 7482151"/>
              <a:gd name="connsiteX8" fmla="*/ 4006753 w 5225956"/>
              <a:gd name="connsiteY8" fmla="*/ 7271657 h 7482151"/>
              <a:gd name="connsiteX9" fmla="*/ 2453724 w 5225956"/>
              <a:gd name="connsiteY9" fmla="*/ 7460342 h 7482151"/>
              <a:gd name="connsiteX10" fmla="*/ 1902181 w 5225956"/>
              <a:gd name="connsiteY10" fmla="*/ 7460342 h 7482151"/>
              <a:gd name="connsiteX11" fmla="*/ 1045838 w 5225956"/>
              <a:gd name="connsiteY11" fmla="*/ 7300685 h 7482151"/>
              <a:gd name="connsiteX12" fmla="*/ 334638 w 5225956"/>
              <a:gd name="connsiteY12" fmla="*/ 6908800 h 7482151"/>
              <a:gd name="connsiteX13" fmla="*/ 131438 w 5225956"/>
              <a:gd name="connsiteY13" fmla="*/ 6560457 h 7482151"/>
              <a:gd name="connsiteX14" fmla="*/ 102410 w 5225956"/>
              <a:gd name="connsiteY14" fmla="*/ 6342742 h 7482151"/>
              <a:gd name="connsiteX15" fmla="*/ 87896 w 5225956"/>
              <a:gd name="connsiteY15" fmla="*/ 5979885 h 7482151"/>
              <a:gd name="connsiteX16" fmla="*/ 810 w 5225956"/>
              <a:gd name="connsiteY16" fmla="*/ 5196114 h 7482151"/>
              <a:gd name="connsiteX17" fmla="*/ 145953 w 5225956"/>
              <a:gd name="connsiteY17" fmla="*/ 3817257 h 7482151"/>
              <a:gd name="connsiteX18" fmla="*/ 334638 w 5225956"/>
              <a:gd name="connsiteY18" fmla="*/ 2728685 h 7482151"/>
              <a:gd name="connsiteX19" fmla="*/ 566867 w 5225956"/>
              <a:gd name="connsiteY19" fmla="*/ 2162628 h 7482151"/>
              <a:gd name="connsiteX20" fmla="*/ 929724 w 5225956"/>
              <a:gd name="connsiteY20" fmla="*/ 1335314 h 7482151"/>
              <a:gd name="connsiteX21" fmla="*/ 1626410 w 5225956"/>
              <a:gd name="connsiteY21" fmla="*/ 420914 h 7482151"/>
              <a:gd name="connsiteX22" fmla="*/ 2163438 w 5225956"/>
              <a:gd name="connsiteY22" fmla="*/ 116114 h 7482151"/>
              <a:gd name="connsiteX23" fmla="*/ 2685953 w 5225956"/>
              <a:gd name="connsiteY23" fmla="*/ 14514 h 748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25956" h="7482151">
                <a:moveTo>
                  <a:pt x="2613381" y="0"/>
                </a:moveTo>
                <a:cubicBezTo>
                  <a:pt x="2734333" y="10885"/>
                  <a:pt x="2855286" y="21771"/>
                  <a:pt x="2990753" y="87085"/>
                </a:cubicBezTo>
                <a:cubicBezTo>
                  <a:pt x="3126220" y="152399"/>
                  <a:pt x="3201210" y="186266"/>
                  <a:pt x="3426181" y="391885"/>
                </a:cubicBezTo>
                <a:cubicBezTo>
                  <a:pt x="3651152" y="597504"/>
                  <a:pt x="4096257" y="977295"/>
                  <a:pt x="4340581" y="1320800"/>
                </a:cubicBezTo>
                <a:cubicBezTo>
                  <a:pt x="4584905" y="1664305"/>
                  <a:pt x="4746981" y="1976362"/>
                  <a:pt x="4892124" y="2452914"/>
                </a:cubicBezTo>
                <a:cubicBezTo>
                  <a:pt x="5037267" y="2929466"/>
                  <a:pt x="5170314" y="3594705"/>
                  <a:pt x="5211438" y="4180114"/>
                </a:cubicBezTo>
                <a:cubicBezTo>
                  <a:pt x="5252562" y="4765523"/>
                  <a:pt x="5199343" y="5544457"/>
                  <a:pt x="5138867" y="5965371"/>
                </a:cubicBezTo>
                <a:cubicBezTo>
                  <a:pt x="5078391" y="6386285"/>
                  <a:pt x="5037267" y="6487886"/>
                  <a:pt x="4848581" y="6705600"/>
                </a:cubicBezTo>
                <a:cubicBezTo>
                  <a:pt x="4659895" y="6923314"/>
                  <a:pt x="4405896" y="7145867"/>
                  <a:pt x="4006753" y="7271657"/>
                </a:cubicBezTo>
                <a:cubicBezTo>
                  <a:pt x="3607610" y="7397447"/>
                  <a:pt x="2804486" y="7428895"/>
                  <a:pt x="2453724" y="7460342"/>
                </a:cubicBezTo>
                <a:cubicBezTo>
                  <a:pt x="2102962" y="7491789"/>
                  <a:pt x="2136829" y="7486952"/>
                  <a:pt x="1902181" y="7460342"/>
                </a:cubicBezTo>
                <a:cubicBezTo>
                  <a:pt x="1667533" y="7433732"/>
                  <a:pt x="1307095" y="7392609"/>
                  <a:pt x="1045838" y="7300685"/>
                </a:cubicBezTo>
                <a:cubicBezTo>
                  <a:pt x="784581" y="7208761"/>
                  <a:pt x="487038" y="7032171"/>
                  <a:pt x="334638" y="6908800"/>
                </a:cubicBezTo>
                <a:cubicBezTo>
                  <a:pt x="182238" y="6785429"/>
                  <a:pt x="170143" y="6654800"/>
                  <a:pt x="131438" y="6560457"/>
                </a:cubicBezTo>
                <a:cubicBezTo>
                  <a:pt x="92733" y="6466114"/>
                  <a:pt x="109667" y="6439504"/>
                  <a:pt x="102410" y="6342742"/>
                </a:cubicBezTo>
                <a:cubicBezTo>
                  <a:pt x="95153" y="6245980"/>
                  <a:pt x="104829" y="6170990"/>
                  <a:pt x="87896" y="5979885"/>
                </a:cubicBezTo>
                <a:cubicBezTo>
                  <a:pt x="70963" y="5788780"/>
                  <a:pt x="-8866" y="5556552"/>
                  <a:pt x="810" y="5196114"/>
                </a:cubicBezTo>
                <a:cubicBezTo>
                  <a:pt x="10486" y="4835676"/>
                  <a:pt x="90315" y="4228495"/>
                  <a:pt x="145953" y="3817257"/>
                </a:cubicBezTo>
                <a:cubicBezTo>
                  <a:pt x="201591" y="3406019"/>
                  <a:pt x="264486" y="3004456"/>
                  <a:pt x="334638" y="2728685"/>
                </a:cubicBezTo>
                <a:cubicBezTo>
                  <a:pt x="404790" y="2452914"/>
                  <a:pt x="467686" y="2394857"/>
                  <a:pt x="566867" y="2162628"/>
                </a:cubicBezTo>
                <a:cubicBezTo>
                  <a:pt x="666048" y="1930400"/>
                  <a:pt x="753134" y="1625600"/>
                  <a:pt x="929724" y="1335314"/>
                </a:cubicBezTo>
                <a:cubicBezTo>
                  <a:pt x="1106314" y="1045028"/>
                  <a:pt x="1420791" y="624114"/>
                  <a:pt x="1626410" y="420914"/>
                </a:cubicBezTo>
                <a:cubicBezTo>
                  <a:pt x="1832029" y="217714"/>
                  <a:pt x="1986848" y="183847"/>
                  <a:pt x="2163438" y="116114"/>
                </a:cubicBezTo>
                <a:cubicBezTo>
                  <a:pt x="2340028" y="48381"/>
                  <a:pt x="2512990" y="31447"/>
                  <a:pt x="2685953" y="14514"/>
                </a:cubicBezTo>
              </a:path>
            </a:pathLst>
          </a:custGeom>
          <a:solidFill>
            <a:srgbClr val="FFFF00">
              <a:alpha val="72157"/>
            </a:srgbClr>
          </a:solidFill>
          <a:ln>
            <a:solidFill>
              <a:srgbClr val="000000">
                <a:alpha val="61961"/>
              </a:srgbClr>
            </a:solid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52"/>
          <p:cNvSpPr/>
          <p:nvPr/>
        </p:nvSpPr>
        <p:spPr>
          <a:xfrm>
            <a:off x="179512" y="2481038"/>
            <a:ext cx="3686350" cy="3948932"/>
          </a:xfrm>
          <a:prstGeom prst="roundRect">
            <a:avLst/>
          </a:prstGeom>
          <a:ln w="76200">
            <a:solidFill>
              <a:schemeClr val="tx1">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108520" y="-27384"/>
            <a:ext cx="9324528" cy="1296144"/>
          </a:xfrm>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kumimoji="1" lang="en-US" altLang="ja-JP" dirty="0" smtClean="0">
                <a:solidFill>
                  <a:schemeClr val="bg1"/>
                </a:solidFill>
              </a:rPr>
              <a:t>Observable</a:t>
            </a:r>
            <a:r>
              <a:rPr lang="en-US" altLang="ja-JP" dirty="0">
                <a:solidFill>
                  <a:schemeClr val="bg1"/>
                </a:solidFill>
              </a:rPr>
              <a:t/>
            </a:r>
            <a:br>
              <a:rPr lang="en-US" altLang="ja-JP" dirty="0">
                <a:solidFill>
                  <a:schemeClr val="bg1"/>
                </a:solidFill>
              </a:rPr>
            </a:br>
            <a:r>
              <a:rPr kumimoji="1" lang="en-US" altLang="ja-JP" dirty="0" smtClean="0">
                <a:solidFill>
                  <a:schemeClr val="bg1"/>
                </a:solidFill>
              </a:rPr>
              <a:t>in atoms or </a:t>
            </a:r>
            <a:r>
              <a:rPr kumimoji="1" lang="en-US" altLang="ja-JP" dirty="0" smtClean="0">
                <a:solidFill>
                  <a:schemeClr val="accent2">
                    <a:lumMod val="20000"/>
                    <a:lumOff val="80000"/>
                  </a:schemeClr>
                </a:solidFill>
              </a:rPr>
              <a:t>molecules </a:t>
            </a:r>
            <a:r>
              <a:rPr kumimoji="1" lang="en-US" altLang="ja-JP" dirty="0" smtClean="0">
                <a:solidFill>
                  <a:schemeClr val="bg1"/>
                </a:solidFill>
              </a:rPr>
              <a:t> for EDM</a:t>
            </a:r>
            <a:endParaRPr kumimoji="1" lang="ja-JP" altLang="en-US" dirty="0">
              <a:solidFill>
                <a:schemeClr val="bg1"/>
              </a:solidFill>
            </a:endParaRPr>
          </a:p>
        </p:txBody>
      </p:sp>
      <p:sp>
        <p:nvSpPr>
          <p:cNvPr id="35" name="テキスト ボックス 44"/>
          <p:cNvSpPr txBox="1">
            <a:spLocks noChangeArrowheads="1"/>
          </p:cNvSpPr>
          <p:nvPr/>
        </p:nvSpPr>
        <p:spPr bwMode="auto">
          <a:xfrm>
            <a:off x="2571202" y="4739555"/>
            <a:ext cx="888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r>
              <a:rPr lang="en-US" altLang="ja-JP" sz="3200" b="1" dirty="0">
                <a:solidFill>
                  <a:schemeClr val="tx1">
                    <a:lumMod val="40000"/>
                    <a:lumOff val="60000"/>
                  </a:schemeClr>
                </a:solidFill>
              </a:rPr>
              <a:t>spin</a:t>
            </a:r>
            <a:endParaRPr lang="ja-JP" altLang="en-US" sz="3200" b="1" dirty="0">
              <a:solidFill>
                <a:schemeClr val="tx1">
                  <a:lumMod val="40000"/>
                  <a:lumOff val="60000"/>
                </a:schemeClr>
              </a:solidFill>
            </a:endParaRPr>
          </a:p>
        </p:txBody>
      </p:sp>
      <p:sp>
        <p:nvSpPr>
          <p:cNvPr id="36" name="テキスト ボックス 45"/>
          <p:cNvSpPr txBox="1">
            <a:spLocks noChangeArrowheads="1"/>
          </p:cNvSpPr>
          <p:nvPr/>
        </p:nvSpPr>
        <p:spPr bwMode="auto">
          <a:xfrm>
            <a:off x="2014144" y="3807432"/>
            <a:ext cx="16129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r>
              <a:rPr lang="en-US" altLang="ja-JP" sz="3600" b="1" dirty="0">
                <a:solidFill>
                  <a:schemeClr val="accent2">
                    <a:lumMod val="60000"/>
                    <a:lumOff val="40000"/>
                  </a:schemeClr>
                </a:solidFill>
              </a:rPr>
              <a:t>EDM </a:t>
            </a:r>
            <a:r>
              <a:rPr lang="en-US" altLang="ja-JP" sz="3600" b="1" dirty="0" smtClean="0">
                <a:solidFill>
                  <a:schemeClr val="accent2">
                    <a:lumMod val="60000"/>
                    <a:lumOff val="40000"/>
                  </a:schemeClr>
                </a:solidFill>
              </a:rPr>
              <a:t>d</a:t>
            </a:r>
            <a:r>
              <a:rPr lang="en-US" altLang="ja-JP" sz="3600" b="1" baseline="-25000" dirty="0" smtClean="0">
                <a:solidFill>
                  <a:schemeClr val="accent2">
                    <a:lumMod val="60000"/>
                    <a:lumOff val="40000"/>
                  </a:schemeClr>
                </a:solidFill>
              </a:rPr>
              <a:t>e</a:t>
            </a:r>
            <a:endParaRPr lang="ja-JP" altLang="en-US" sz="3600" b="1" baseline="-25000" dirty="0">
              <a:solidFill>
                <a:schemeClr val="accent2">
                  <a:lumMod val="60000"/>
                  <a:lumOff val="40000"/>
                </a:schemeClr>
              </a:solidFill>
            </a:endParaRPr>
          </a:p>
        </p:txBody>
      </p:sp>
      <p:sp>
        <p:nvSpPr>
          <p:cNvPr id="37" name="フリーフォーム 36"/>
          <p:cNvSpPr/>
          <p:nvPr/>
        </p:nvSpPr>
        <p:spPr bwMode="auto">
          <a:xfrm rot="10800000" flipH="1">
            <a:off x="1789926" y="5581218"/>
            <a:ext cx="1189387" cy="212559"/>
          </a:xfrm>
          <a:custGeom>
            <a:avLst/>
            <a:gdLst>
              <a:gd name="connsiteX0" fmla="*/ 1047345 w 1047345"/>
              <a:gd name="connsiteY0" fmla="*/ 194553 h 538264"/>
              <a:gd name="connsiteX1" fmla="*/ 930613 w 1047345"/>
              <a:gd name="connsiteY1" fmla="*/ 418290 h 538264"/>
              <a:gd name="connsiteX2" fmla="*/ 570689 w 1047345"/>
              <a:gd name="connsiteY2" fmla="*/ 525294 h 538264"/>
              <a:gd name="connsiteX3" fmla="*/ 220494 w 1047345"/>
              <a:gd name="connsiteY3" fmla="*/ 496111 h 538264"/>
              <a:gd name="connsiteX4" fmla="*/ 35668 w 1047345"/>
              <a:gd name="connsiteY4" fmla="*/ 359924 h 538264"/>
              <a:gd name="connsiteX5" fmla="*/ 6485 w 1047345"/>
              <a:gd name="connsiteY5" fmla="*/ 243192 h 538264"/>
              <a:gd name="connsiteX6" fmla="*/ 64851 w 1047345"/>
              <a:gd name="connsiteY6" fmla="*/ 97277 h 538264"/>
              <a:gd name="connsiteX7" fmla="*/ 210766 w 1047345"/>
              <a:gd name="connsiteY7" fmla="*/ 19456 h 538264"/>
              <a:gd name="connsiteX8" fmla="*/ 269132 w 1047345"/>
              <a:gd name="connsiteY8" fmla="*/ 0 h 53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345" h="538264">
                <a:moveTo>
                  <a:pt x="1047345" y="194553"/>
                </a:moveTo>
                <a:cubicBezTo>
                  <a:pt x="1028700" y="278860"/>
                  <a:pt x="1010056" y="363167"/>
                  <a:pt x="930613" y="418290"/>
                </a:cubicBezTo>
                <a:cubicBezTo>
                  <a:pt x="851170" y="473413"/>
                  <a:pt x="689042" y="512324"/>
                  <a:pt x="570689" y="525294"/>
                </a:cubicBezTo>
                <a:cubicBezTo>
                  <a:pt x="452336" y="538264"/>
                  <a:pt x="309664" y="523673"/>
                  <a:pt x="220494" y="496111"/>
                </a:cubicBezTo>
                <a:cubicBezTo>
                  <a:pt x="131324" y="468549"/>
                  <a:pt x="71336" y="402077"/>
                  <a:pt x="35668" y="359924"/>
                </a:cubicBezTo>
                <a:cubicBezTo>
                  <a:pt x="0" y="317771"/>
                  <a:pt x="1621" y="286966"/>
                  <a:pt x="6485" y="243192"/>
                </a:cubicBezTo>
                <a:cubicBezTo>
                  <a:pt x="11349" y="199418"/>
                  <a:pt x="30804" y="134566"/>
                  <a:pt x="64851" y="97277"/>
                </a:cubicBezTo>
                <a:cubicBezTo>
                  <a:pt x="98898" y="59988"/>
                  <a:pt x="176719" y="35669"/>
                  <a:pt x="210766" y="19456"/>
                </a:cubicBezTo>
                <a:cubicBezTo>
                  <a:pt x="244813" y="3243"/>
                  <a:pt x="256972" y="1621"/>
                  <a:pt x="269132" y="0"/>
                </a:cubicBezTo>
              </a:path>
            </a:pathLst>
          </a:custGeom>
          <a:ln w="38100">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dirty="0"/>
          </a:p>
        </p:txBody>
      </p:sp>
      <p:cxnSp>
        <p:nvCxnSpPr>
          <p:cNvPr id="38" name="直線矢印コネクタ 37"/>
          <p:cNvCxnSpPr/>
          <p:nvPr/>
        </p:nvCxnSpPr>
        <p:spPr bwMode="auto">
          <a:xfrm rot="5400000" flipH="1" flipV="1">
            <a:off x="1949817" y="5213514"/>
            <a:ext cx="945522" cy="0"/>
          </a:xfrm>
          <a:prstGeom prst="straightConnector1">
            <a:avLst/>
          </a:prstGeom>
          <a:ln w="38100">
            <a:solidFill>
              <a:schemeClr val="tx1">
                <a:lumMod val="40000"/>
                <a:lumOff val="60000"/>
              </a:schemeClr>
            </a:solidFill>
            <a:tailEnd type="arrow"/>
          </a:ln>
        </p:spPr>
        <p:style>
          <a:lnRef idx="3">
            <a:schemeClr val="accent4"/>
          </a:lnRef>
          <a:fillRef idx="0">
            <a:schemeClr val="accent4"/>
          </a:fillRef>
          <a:effectRef idx="2">
            <a:schemeClr val="accent4"/>
          </a:effectRef>
          <a:fontRef idx="minor">
            <a:schemeClr val="tx1"/>
          </a:fontRef>
        </p:style>
      </p:cxnSp>
      <p:sp>
        <p:nvSpPr>
          <p:cNvPr id="39" name="下矢印 38"/>
          <p:cNvSpPr/>
          <p:nvPr/>
        </p:nvSpPr>
        <p:spPr bwMode="auto">
          <a:xfrm flipH="1" flipV="1">
            <a:off x="2082896" y="4960099"/>
            <a:ext cx="413327" cy="726916"/>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ja-JP" altLang="en-US"/>
          </a:p>
        </p:txBody>
      </p:sp>
      <p:sp>
        <p:nvSpPr>
          <p:cNvPr id="43" name="正方形/長方形 42"/>
          <p:cNvSpPr/>
          <p:nvPr/>
        </p:nvSpPr>
        <p:spPr>
          <a:xfrm>
            <a:off x="714421" y="2625054"/>
            <a:ext cx="2791149" cy="923330"/>
          </a:xfrm>
          <a:prstGeom prst="rect">
            <a:avLst/>
          </a:prstGeom>
        </p:spPr>
        <p:txBody>
          <a:bodyPr wrap="none">
            <a:spAutoFit/>
          </a:bodyPr>
          <a:lstStyle/>
          <a:p>
            <a:r>
              <a:rPr lang="en-US" altLang="ja-JP" sz="5400" dirty="0" smtClean="0">
                <a:solidFill>
                  <a:schemeClr val="tx2">
                    <a:lumMod val="75000"/>
                  </a:schemeClr>
                </a:solidFill>
                <a:latin typeface="Symbol" panose="05050102010706020507" pitchFamily="18" charset="2"/>
              </a:rPr>
              <a:t>D</a:t>
            </a:r>
            <a:r>
              <a:rPr lang="en-US" altLang="ja-JP" sz="5400" i="1" dirty="0" smtClean="0">
                <a:solidFill>
                  <a:schemeClr val="tx2">
                    <a:lumMod val="75000"/>
                  </a:schemeClr>
                </a:solidFill>
              </a:rPr>
              <a:t>E</a:t>
            </a:r>
            <a:r>
              <a:rPr lang="en-US" altLang="ja-JP" sz="5400" dirty="0" smtClean="0">
                <a:solidFill>
                  <a:srgbClr val="000000"/>
                </a:solidFill>
              </a:rPr>
              <a:t>=-</a:t>
            </a:r>
            <a:r>
              <a:rPr lang="en-US" altLang="ja-JP" sz="5400" b="1" dirty="0" smtClean="0">
                <a:solidFill>
                  <a:schemeClr val="accent2">
                    <a:lumMod val="60000"/>
                    <a:lumOff val="40000"/>
                  </a:schemeClr>
                </a:solidFill>
              </a:rPr>
              <a:t>d</a:t>
            </a:r>
            <a:r>
              <a:rPr lang="en-US" altLang="ja-JP" sz="5400" baseline="-25000" dirty="0" smtClean="0">
                <a:solidFill>
                  <a:schemeClr val="accent2">
                    <a:lumMod val="60000"/>
                    <a:lumOff val="40000"/>
                  </a:schemeClr>
                </a:solidFill>
              </a:rPr>
              <a:t>e</a:t>
            </a:r>
            <a:r>
              <a:rPr lang="ja-JP" altLang="en-US" sz="5400" b="1" dirty="0" smtClean="0">
                <a:solidFill>
                  <a:schemeClr val="tx1">
                    <a:lumMod val="60000"/>
                    <a:lumOff val="40000"/>
                  </a:schemeClr>
                </a:solidFill>
              </a:rPr>
              <a:t>・</a:t>
            </a:r>
            <a:r>
              <a:rPr lang="en-US" altLang="ja-JP" sz="5400" b="1" dirty="0" smtClean="0">
                <a:solidFill>
                  <a:schemeClr val="tx1">
                    <a:lumMod val="60000"/>
                    <a:lumOff val="40000"/>
                  </a:schemeClr>
                </a:solidFill>
              </a:rPr>
              <a:t>E</a:t>
            </a:r>
            <a:endParaRPr lang="ja-JP" altLang="en-US" sz="3600" baseline="-25000" dirty="0">
              <a:solidFill>
                <a:schemeClr val="tx1">
                  <a:lumMod val="60000"/>
                  <a:lumOff val="40000"/>
                </a:schemeClr>
              </a:solidFill>
            </a:endParaRPr>
          </a:p>
        </p:txBody>
      </p:sp>
      <p:sp>
        <p:nvSpPr>
          <p:cNvPr id="44" name="テキスト ボックス 43"/>
          <p:cNvSpPr txBox="1"/>
          <p:nvPr/>
        </p:nvSpPr>
        <p:spPr>
          <a:xfrm>
            <a:off x="57345" y="1340768"/>
            <a:ext cx="9086655" cy="646331"/>
          </a:xfrm>
          <a:prstGeom prst="rect">
            <a:avLst/>
          </a:prstGeom>
          <a:noFill/>
        </p:spPr>
        <p:txBody>
          <a:bodyPr wrap="none" rtlCol="0">
            <a:spAutoFit/>
          </a:bodyPr>
          <a:lstStyle/>
          <a:p>
            <a:r>
              <a:rPr kumimoji="1" lang="en-US" altLang="ja-JP" sz="3600" dirty="0" smtClean="0">
                <a:solidFill>
                  <a:schemeClr val="tx1">
                    <a:lumMod val="60000"/>
                    <a:lumOff val="40000"/>
                  </a:schemeClr>
                </a:solidFill>
              </a:rPr>
              <a:t>Interaction energy </a:t>
            </a:r>
            <a:r>
              <a:rPr lang="en-US" altLang="ja-JP" sz="3600" dirty="0" smtClean="0">
                <a:solidFill>
                  <a:schemeClr val="tx2">
                    <a:lumMod val="75000"/>
                  </a:schemeClr>
                </a:solidFill>
              </a:rPr>
              <a:t>between electric field</a:t>
            </a:r>
            <a:r>
              <a:rPr lang="ja-JP" altLang="en-US" sz="3600" dirty="0" smtClean="0">
                <a:solidFill>
                  <a:schemeClr val="tx2">
                    <a:lumMod val="75000"/>
                  </a:schemeClr>
                </a:solidFill>
              </a:rPr>
              <a:t> </a:t>
            </a:r>
            <a:r>
              <a:rPr kumimoji="1" lang="en-US" altLang="ja-JP" sz="3600" dirty="0" smtClean="0">
                <a:solidFill>
                  <a:schemeClr val="tx2">
                    <a:lumMod val="75000"/>
                  </a:schemeClr>
                </a:solidFill>
              </a:rPr>
              <a:t>and </a:t>
            </a:r>
            <a:r>
              <a:rPr lang="en-US" altLang="ja-JP" sz="3600" dirty="0" smtClean="0">
                <a:solidFill>
                  <a:schemeClr val="tx2">
                    <a:lumMod val="75000"/>
                  </a:schemeClr>
                </a:solidFill>
              </a:rPr>
              <a:t>d</a:t>
            </a:r>
            <a:r>
              <a:rPr lang="en-US" altLang="ja-JP" sz="3600" baseline="-25000" dirty="0" smtClean="0">
                <a:solidFill>
                  <a:schemeClr val="tx2">
                    <a:lumMod val="75000"/>
                  </a:schemeClr>
                </a:solidFill>
              </a:rPr>
              <a:t>e</a:t>
            </a:r>
            <a:endParaRPr kumimoji="1" lang="en-US" altLang="ja-JP" sz="3600" dirty="0" smtClean="0">
              <a:solidFill>
                <a:schemeClr val="tx2">
                  <a:lumMod val="75000"/>
                </a:schemeClr>
              </a:solidFill>
            </a:endParaRPr>
          </a:p>
        </p:txBody>
      </p:sp>
      <p:sp>
        <p:nvSpPr>
          <p:cNvPr id="54" name="下矢印 53"/>
          <p:cNvSpPr/>
          <p:nvPr/>
        </p:nvSpPr>
        <p:spPr>
          <a:xfrm rot="10800000" flipH="1">
            <a:off x="723478" y="4029364"/>
            <a:ext cx="1143743" cy="1861470"/>
          </a:xfrm>
          <a:prstGeom prst="downArrow">
            <a:avLst/>
          </a:prstGeom>
          <a:solidFill>
            <a:schemeClr val="tx1">
              <a:lumMod val="60000"/>
              <a:lumOff val="4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sp>
        <p:nvSpPr>
          <p:cNvPr id="55" name="正方形/長方形 54"/>
          <p:cNvSpPr/>
          <p:nvPr/>
        </p:nvSpPr>
        <p:spPr>
          <a:xfrm>
            <a:off x="251520" y="5488377"/>
            <a:ext cx="484428" cy="830997"/>
          </a:xfrm>
          <a:prstGeom prst="rect">
            <a:avLst/>
          </a:prstGeom>
        </p:spPr>
        <p:txBody>
          <a:bodyPr wrap="none">
            <a:spAutoFit/>
          </a:bodyPr>
          <a:lstStyle/>
          <a:p>
            <a:r>
              <a:rPr lang="en-US" altLang="ja-JP" sz="4800" b="1" dirty="0" smtClean="0">
                <a:solidFill>
                  <a:schemeClr val="tx1">
                    <a:lumMod val="60000"/>
                    <a:lumOff val="40000"/>
                  </a:schemeClr>
                </a:solidFill>
              </a:rPr>
              <a:t>E</a:t>
            </a:r>
            <a:endParaRPr lang="ja-JP" altLang="en-US" sz="3200" b="1" baseline="-25000" dirty="0">
              <a:solidFill>
                <a:schemeClr val="tx1">
                  <a:lumMod val="60000"/>
                  <a:lumOff val="40000"/>
                </a:schemeClr>
              </a:solidFill>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930007014"/>
              </p:ext>
            </p:extLst>
          </p:nvPr>
        </p:nvGraphicFramePr>
        <p:xfrm>
          <a:off x="6534123" y="1844824"/>
          <a:ext cx="504825" cy="650875"/>
        </p:xfrm>
        <a:graphic>
          <a:graphicData uri="http://schemas.openxmlformats.org/presentationml/2006/ole">
            <mc:AlternateContent xmlns:mc="http://schemas.openxmlformats.org/markup-compatibility/2006">
              <mc:Choice xmlns:v="urn:schemas-microsoft-com:vml" Requires="v">
                <p:oleObj spid="_x0000_s91202" name="Equation" r:id="rId3" imgW="177480" imgH="228600" progId="Equation.DSMT4">
                  <p:embed/>
                </p:oleObj>
              </mc:Choice>
              <mc:Fallback>
                <p:oleObj name="Equation" r:id="rId3" imgW="177480" imgH="228600" progId="Equation.DSMT4">
                  <p:embed/>
                  <p:pic>
                    <p:nvPicPr>
                      <p:cNvPr id="0" name=""/>
                      <p:cNvPicPr>
                        <a:picLocks noChangeAspect="1" noChangeArrowheads="1"/>
                      </p:cNvPicPr>
                      <p:nvPr/>
                    </p:nvPicPr>
                    <p:blipFill>
                      <a:blip r:embed="rId4"/>
                      <a:srcRect/>
                      <a:stretch>
                        <a:fillRect/>
                      </a:stretch>
                    </p:blipFill>
                    <p:spPr bwMode="auto">
                      <a:xfrm>
                        <a:off x="6534123" y="1844824"/>
                        <a:ext cx="5048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 name="フリーフォーム 64"/>
          <p:cNvSpPr/>
          <p:nvPr/>
        </p:nvSpPr>
        <p:spPr>
          <a:xfrm>
            <a:off x="1908854" y="4748326"/>
            <a:ext cx="951530" cy="1381754"/>
          </a:xfrm>
          <a:custGeom>
            <a:avLst/>
            <a:gdLst>
              <a:gd name="connsiteX0" fmla="*/ 2613381 w 5225956"/>
              <a:gd name="connsiteY0" fmla="*/ 0 h 7482151"/>
              <a:gd name="connsiteX1" fmla="*/ 2990753 w 5225956"/>
              <a:gd name="connsiteY1" fmla="*/ 87085 h 7482151"/>
              <a:gd name="connsiteX2" fmla="*/ 3426181 w 5225956"/>
              <a:gd name="connsiteY2" fmla="*/ 391885 h 7482151"/>
              <a:gd name="connsiteX3" fmla="*/ 4340581 w 5225956"/>
              <a:gd name="connsiteY3" fmla="*/ 1320800 h 7482151"/>
              <a:gd name="connsiteX4" fmla="*/ 4892124 w 5225956"/>
              <a:gd name="connsiteY4" fmla="*/ 2452914 h 7482151"/>
              <a:gd name="connsiteX5" fmla="*/ 5211438 w 5225956"/>
              <a:gd name="connsiteY5" fmla="*/ 4180114 h 7482151"/>
              <a:gd name="connsiteX6" fmla="*/ 5138867 w 5225956"/>
              <a:gd name="connsiteY6" fmla="*/ 5965371 h 7482151"/>
              <a:gd name="connsiteX7" fmla="*/ 4848581 w 5225956"/>
              <a:gd name="connsiteY7" fmla="*/ 6705600 h 7482151"/>
              <a:gd name="connsiteX8" fmla="*/ 4006753 w 5225956"/>
              <a:gd name="connsiteY8" fmla="*/ 7271657 h 7482151"/>
              <a:gd name="connsiteX9" fmla="*/ 2453724 w 5225956"/>
              <a:gd name="connsiteY9" fmla="*/ 7460342 h 7482151"/>
              <a:gd name="connsiteX10" fmla="*/ 1902181 w 5225956"/>
              <a:gd name="connsiteY10" fmla="*/ 7460342 h 7482151"/>
              <a:gd name="connsiteX11" fmla="*/ 1045838 w 5225956"/>
              <a:gd name="connsiteY11" fmla="*/ 7300685 h 7482151"/>
              <a:gd name="connsiteX12" fmla="*/ 334638 w 5225956"/>
              <a:gd name="connsiteY12" fmla="*/ 6908800 h 7482151"/>
              <a:gd name="connsiteX13" fmla="*/ 131438 w 5225956"/>
              <a:gd name="connsiteY13" fmla="*/ 6560457 h 7482151"/>
              <a:gd name="connsiteX14" fmla="*/ 102410 w 5225956"/>
              <a:gd name="connsiteY14" fmla="*/ 6342742 h 7482151"/>
              <a:gd name="connsiteX15" fmla="*/ 87896 w 5225956"/>
              <a:gd name="connsiteY15" fmla="*/ 5979885 h 7482151"/>
              <a:gd name="connsiteX16" fmla="*/ 810 w 5225956"/>
              <a:gd name="connsiteY16" fmla="*/ 5196114 h 7482151"/>
              <a:gd name="connsiteX17" fmla="*/ 145953 w 5225956"/>
              <a:gd name="connsiteY17" fmla="*/ 3817257 h 7482151"/>
              <a:gd name="connsiteX18" fmla="*/ 334638 w 5225956"/>
              <a:gd name="connsiteY18" fmla="*/ 2728685 h 7482151"/>
              <a:gd name="connsiteX19" fmla="*/ 566867 w 5225956"/>
              <a:gd name="connsiteY19" fmla="*/ 2162628 h 7482151"/>
              <a:gd name="connsiteX20" fmla="*/ 929724 w 5225956"/>
              <a:gd name="connsiteY20" fmla="*/ 1335314 h 7482151"/>
              <a:gd name="connsiteX21" fmla="*/ 1626410 w 5225956"/>
              <a:gd name="connsiteY21" fmla="*/ 420914 h 7482151"/>
              <a:gd name="connsiteX22" fmla="*/ 2163438 w 5225956"/>
              <a:gd name="connsiteY22" fmla="*/ 116114 h 7482151"/>
              <a:gd name="connsiteX23" fmla="*/ 2685953 w 5225956"/>
              <a:gd name="connsiteY23" fmla="*/ 14514 h 748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25956" h="7482151">
                <a:moveTo>
                  <a:pt x="2613381" y="0"/>
                </a:moveTo>
                <a:cubicBezTo>
                  <a:pt x="2734333" y="10885"/>
                  <a:pt x="2855286" y="21771"/>
                  <a:pt x="2990753" y="87085"/>
                </a:cubicBezTo>
                <a:cubicBezTo>
                  <a:pt x="3126220" y="152399"/>
                  <a:pt x="3201210" y="186266"/>
                  <a:pt x="3426181" y="391885"/>
                </a:cubicBezTo>
                <a:cubicBezTo>
                  <a:pt x="3651152" y="597504"/>
                  <a:pt x="4096257" y="977295"/>
                  <a:pt x="4340581" y="1320800"/>
                </a:cubicBezTo>
                <a:cubicBezTo>
                  <a:pt x="4584905" y="1664305"/>
                  <a:pt x="4746981" y="1976362"/>
                  <a:pt x="4892124" y="2452914"/>
                </a:cubicBezTo>
                <a:cubicBezTo>
                  <a:pt x="5037267" y="2929466"/>
                  <a:pt x="5170314" y="3594705"/>
                  <a:pt x="5211438" y="4180114"/>
                </a:cubicBezTo>
                <a:cubicBezTo>
                  <a:pt x="5252562" y="4765523"/>
                  <a:pt x="5199343" y="5544457"/>
                  <a:pt x="5138867" y="5965371"/>
                </a:cubicBezTo>
                <a:cubicBezTo>
                  <a:pt x="5078391" y="6386285"/>
                  <a:pt x="5037267" y="6487886"/>
                  <a:pt x="4848581" y="6705600"/>
                </a:cubicBezTo>
                <a:cubicBezTo>
                  <a:pt x="4659895" y="6923314"/>
                  <a:pt x="4405896" y="7145867"/>
                  <a:pt x="4006753" y="7271657"/>
                </a:cubicBezTo>
                <a:cubicBezTo>
                  <a:pt x="3607610" y="7397447"/>
                  <a:pt x="2804486" y="7428895"/>
                  <a:pt x="2453724" y="7460342"/>
                </a:cubicBezTo>
                <a:cubicBezTo>
                  <a:pt x="2102962" y="7491789"/>
                  <a:pt x="2136829" y="7486952"/>
                  <a:pt x="1902181" y="7460342"/>
                </a:cubicBezTo>
                <a:cubicBezTo>
                  <a:pt x="1667533" y="7433732"/>
                  <a:pt x="1307095" y="7392609"/>
                  <a:pt x="1045838" y="7300685"/>
                </a:cubicBezTo>
                <a:cubicBezTo>
                  <a:pt x="784581" y="7208761"/>
                  <a:pt x="487038" y="7032171"/>
                  <a:pt x="334638" y="6908800"/>
                </a:cubicBezTo>
                <a:cubicBezTo>
                  <a:pt x="182238" y="6785429"/>
                  <a:pt x="170143" y="6654800"/>
                  <a:pt x="131438" y="6560457"/>
                </a:cubicBezTo>
                <a:cubicBezTo>
                  <a:pt x="92733" y="6466114"/>
                  <a:pt x="109667" y="6439504"/>
                  <a:pt x="102410" y="6342742"/>
                </a:cubicBezTo>
                <a:cubicBezTo>
                  <a:pt x="95153" y="6245980"/>
                  <a:pt x="104829" y="6170990"/>
                  <a:pt x="87896" y="5979885"/>
                </a:cubicBezTo>
                <a:cubicBezTo>
                  <a:pt x="70963" y="5788780"/>
                  <a:pt x="-8866" y="5556552"/>
                  <a:pt x="810" y="5196114"/>
                </a:cubicBezTo>
                <a:cubicBezTo>
                  <a:pt x="10486" y="4835676"/>
                  <a:pt x="90315" y="4228495"/>
                  <a:pt x="145953" y="3817257"/>
                </a:cubicBezTo>
                <a:cubicBezTo>
                  <a:pt x="201591" y="3406019"/>
                  <a:pt x="264486" y="3004456"/>
                  <a:pt x="334638" y="2728685"/>
                </a:cubicBezTo>
                <a:cubicBezTo>
                  <a:pt x="404790" y="2452914"/>
                  <a:pt x="467686" y="2394857"/>
                  <a:pt x="566867" y="2162628"/>
                </a:cubicBezTo>
                <a:cubicBezTo>
                  <a:pt x="666048" y="1930400"/>
                  <a:pt x="753134" y="1625600"/>
                  <a:pt x="929724" y="1335314"/>
                </a:cubicBezTo>
                <a:cubicBezTo>
                  <a:pt x="1106314" y="1045028"/>
                  <a:pt x="1420791" y="624114"/>
                  <a:pt x="1626410" y="420914"/>
                </a:cubicBezTo>
                <a:cubicBezTo>
                  <a:pt x="1832029" y="217714"/>
                  <a:pt x="1986848" y="183847"/>
                  <a:pt x="2163438" y="116114"/>
                </a:cubicBezTo>
                <a:cubicBezTo>
                  <a:pt x="2340028" y="48381"/>
                  <a:pt x="2512990" y="31447"/>
                  <a:pt x="2685953" y="14514"/>
                </a:cubicBezTo>
              </a:path>
            </a:pathLst>
          </a:custGeom>
          <a:solidFill>
            <a:schemeClr val="accent1">
              <a:lumMod val="75000"/>
            </a:schemeClr>
          </a:soli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6354489" y="2941602"/>
            <a:ext cx="864096" cy="648072"/>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6606516" y="2453396"/>
            <a:ext cx="360040" cy="417043"/>
          </a:xfrm>
          <a:prstGeom prst="downArrow">
            <a:avLst>
              <a:gd name="adj1" fmla="val 36563"/>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7355803" y="3861048"/>
            <a:ext cx="1370888" cy="769441"/>
          </a:xfrm>
          <a:prstGeom prst="rect">
            <a:avLst/>
          </a:prstGeom>
          <a:noFill/>
        </p:spPr>
        <p:txBody>
          <a:bodyPr wrap="none" rtlCol="0">
            <a:spAutoFit/>
          </a:bodyPr>
          <a:lstStyle/>
          <a:p>
            <a:r>
              <a:rPr kumimoji="1" lang="en-US" altLang="ja-JP" sz="4400" b="1" dirty="0" smtClean="0">
                <a:solidFill>
                  <a:schemeClr val="accent4">
                    <a:lumMod val="60000"/>
                    <a:lumOff val="40000"/>
                  </a:schemeClr>
                </a:solidFill>
                <a:latin typeface="Symbol" panose="05050102010706020507" pitchFamily="18" charset="2"/>
              </a:rPr>
              <a:t>D</a:t>
            </a:r>
            <a:r>
              <a:rPr kumimoji="1" lang="en-US" altLang="ja-JP" sz="4400" b="1" i="1" dirty="0" smtClean="0">
                <a:solidFill>
                  <a:schemeClr val="accent4">
                    <a:lumMod val="60000"/>
                    <a:lumOff val="40000"/>
                  </a:schemeClr>
                </a:solidFill>
              </a:rPr>
              <a:t>E</a:t>
            </a:r>
            <a:r>
              <a:rPr lang="ja-JP" altLang="en-US" sz="4400" b="1" dirty="0">
                <a:solidFill>
                  <a:schemeClr val="accent4">
                    <a:lumMod val="60000"/>
                    <a:lumOff val="40000"/>
                  </a:schemeClr>
                </a:solidFill>
              </a:rPr>
              <a:t>≠</a:t>
            </a:r>
            <a:r>
              <a:rPr kumimoji="1" lang="en-US" altLang="ja-JP" sz="4400" b="1" dirty="0" smtClean="0">
                <a:solidFill>
                  <a:schemeClr val="accent4">
                    <a:lumMod val="60000"/>
                    <a:lumOff val="40000"/>
                  </a:schemeClr>
                </a:solidFill>
              </a:rPr>
              <a:t>0</a:t>
            </a:r>
            <a:endParaRPr kumimoji="1" lang="ja-JP" altLang="en-US" sz="4400" b="1" dirty="0">
              <a:solidFill>
                <a:schemeClr val="accent4">
                  <a:lumMod val="60000"/>
                  <a:lumOff val="40000"/>
                </a:schemeClr>
              </a:solidFill>
            </a:endParaRPr>
          </a:p>
        </p:txBody>
      </p:sp>
      <p:sp>
        <p:nvSpPr>
          <p:cNvPr id="99" name="円/楕円 98"/>
          <p:cNvSpPr/>
          <p:nvPr/>
        </p:nvSpPr>
        <p:spPr>
          <a:xfrm>
            <a:off x="6955100" y="4812901"/>
            <a:ext cx="389416" cy="34306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6966693" y="4714846"/>
            <a:ext cx="373820" cy="584775"/>
          </a:xfrm>
          <a:prstGeom prst="rect">
            <a:avLst/>
          </a:prstGeom>
          <a:noFill/>
        </p:spPr>
        <p:txBody>
          <a:bodyPr wrap="none" rtlCol="0">
            <a:spAutoFit/>
          </a:bodyPr>
          <a:lstStyle/>
          <a:p>
            <a:r>
              <a:rPr kumimoji="1" lang="en-US" altLang="ja-JP" sz="3200" dirty="0" smtClean="0">
                <a:solidFill>
                  <a:schemeClr val="accent5">
                    <a:lumMod val="50000"/>
                  </a:schemeClr>
                </a:solidFill>
              </a:rPr>
              <a:t>F</a:t>
            </a:r>
            <a:endParaRPr kumimoji="1" lang="ja-JP" altLang="en-US" sz="3200" dirty="0">
              <a:solidFill>
                <a:schemeClr val="accent5">
                  <a:lumMod val="50000"/>
                </a:schemeClr>
              </a:solidFill>
            </a:endParaRPr>
          </a:p>
        </p:txBody>
      </p:sp>
      <p:sp>
        <p:nvSpPr>
          <p:cNvPr id="108" name="下矢印 107"/>
          <p:cNvSpPr/>
          <p:nvPr/>
        </p:nvSpPr>
        <p:spPr>
          <a:xfrm rot="16200000">
            <a:off x="7395629" y="4842923"/>
            <a:ext cx="234674" cy="375174"/>
          </a:xfrm>
          <a:prstGeom prst="down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sp>
        <p:nvSpPr>
          <p:cNvPr id="109" name="下矢印 108"/>
          <p:cNvSpPr/>
          <p:nvPr/>
        </p:nvSpPr>
        <p:spPr>
          <a:xfrm rot="10800000" flipH="1" flipV="1">
            <a:off x="7034907" y="5175332"/>
            <a:ext cx="234674" cy="375174"/>
          </a:xfrm>
          <a:prstGeom prst="down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sp>
        <p:nvSpPr>
          <p:cNvPr id="110" name="下矢印 109"/>
          <p:cNvSpPr/>
          <p:nvPr/>
        </p:nvSpPr>
        <p:spPr>
          <a:xfrm rot="10800000" flipH="1">
            <a:off x="7025581" y="4409117"/>
            <a:ext cx="234674" cy="375174"/>
          </a:xfrm>
          <a:prstGeom prst="down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sp>
        <p:nvSpPr>
          <p:cNvPr id="112" name="下矢印 111"/>
          <p:cNvSpPr/>
          <p:nvPr/>
        </p:nvSpPr>
        <p:spPr>
          <a:xfrm rot="5400000" flipH="1">
            <a:off x="6661632" y="4834217"/>
            <a:ext cx="234674" cy="375174"/>
          </a:xfrm>
          <a:prstGeom prst="down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grpSp>
        <p:nvGrpSpPr>
          <p:cNvPr id="23" name="グループ化 22"/>
          <p:cNvGrpSpPr/>
          <p:nvPr/>
        </p:nvGrpSpPr>
        <p:grpSpPr>
          <a:xfrm>
            <a:off x="5001859" y="4558988"/>
            <a:ext cx="785460" cy="792217"/>
            <a:chOff x="11481950" y="1724757"/>
            <a:chExt cx="785460" cy="792217"/>
          </a:xfrm>
        </p:grpSpPr>
        <p:sp>
          <p:nvSpPr>
            <p:cNvPr id="114" name="円/楕円 113"/>
            <p:cNvSpPr/>
            <p:nvPr/>
          </p:nvSpPr>
          <p:spPr>
            <a:xfrm>
              <a:off x="11488578" y="1724757"/>
              <a:ext cx="778832" cy="792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テキスト ボックス 114"/>
            <p:cNvSpPr txBox="1"/>
            <p:nvPr/>
          </p:nvSpPr>
          <p:spPr>
            <a:xfrm>
              <a:off x="11481950" y="1736147"/>
              <a:ext cx="778832" cy="769441"/>
            </a:xfrm>
            <a:prstGeom prst="rect">
              <a:avLst/>
            </a:prstGeom>
            <a:noFill/>
          </p:spPr>
          <p:txBody>
            <a:bodyPr wrap="square" rtlCol="0">
              <a:spAutoFit/>
            </a:bodyPr>
            <a:lstStyle/>
            <a:p>
              <a:r>
                <a:rPr kumimoji="1" lang="en-US" altLang="ja-JP" sz="4400" dirty="0" smtClean="0">
                  <a:solidFill>
                    <a:schemeClr val="accent5">
                      <a:lumMod val="50000"/>
                    </a:schemeClr>
                  </a:solidFill>
                </a:rPr>
                <a:t>Yb</a:t>
              </a:r>
              <a:endParaRPr kumimoji="1" lang="ja-JP" altLang="en-US" sz="4400" dirty="0">
                <a:solidFill>
                  <a:schemeClr val="accent5">
                    <a:lumMod val="50000"/>
                  </a:schemeClr>
                </a:solidFill>
              </a:endParaRPr>
            </a:p>
          </p:txBody>
        </p:sp>
      </p:grpSp>
      <p:sp>
        <p:nvSpPr>
          <p:cNvPr id="51" name="テキスト ボックス 50"/>
          <p:cNvSpPr txBox="1"/>
          <p:nvPr/>
        </p:nvSpPr>
        <p:spPr>
          <a:xfrm>
            <a:off x="2820615" y="5984876"/>
            <a:ext cx="6283265" cy="954107"/>
          </a:xfrm>
          <a:prstGeom prst="rect">
            <a:avLst/>
          </a:prstGeom>
          <a:solidFill>
            <a:schemeClr val="bg1"/>
          </a:solidFill>
        </p:spPr>
        <p:txBody>
          <a:bodyPr wrap="square" rtlCol="0">
            <a:spAutoFit/>
          </a:bodyPr>
          <a:lstStyle/>
          <a:p>
            <a:r>
              <a:rPr lang="en-US" altLang="ja-JP" sz="2800" b="1" dirty="0" smtClean="0">
                <a:solidFill>
                  <a:schemeClr val="accent4">
                    <a:lumMod val="60000"/>
                    <a:lumOff val="40000"/>
                  </a:schemeClr>
                </a:solidFill>
              </a:rPr>
              <a:t>In molecule, symmetry is strongly broken without the external electric field.</a:t>
            </a:r>
            <a:endParaRPr kumimoji="1" lang="ja-JP" altLang="en-US" sz="2800" b="1" dirty="0">
              <a:solidFill>
                <a:schemeClr val="accent4">
                  <a:lumMod val="60000"/>
                  <a:lumOff val="40000"/>
                </a:schemeClr>
              </a:solidFill>
            </a:endParaRPr>
          </a:p>
        </p:txBody>
      </p:sp>
      <p:sp>
        <p:nvSpPr>
          <p:cNvPr id="4" name="円/楕円 3"/>
          <p:cNvSpPr/>
          <p:nvPr/>
        </p:nvSpPr>
        <p:spPr>
          <a:xfrm>
            <a:off x="6354489" y="4243631"/>
            <a:ext cx="1601887" cy="1647203"/>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p:cNvGrpSpPr/>
          <p:nvPr/>
        </p:nvGrpSpPr>
        <p:grpSpPr>
          <a:xfrm>
            <a:off x="4263319" y="3861048"/>
            <a:ext cx="2269168" cy="2239906"/>
            <a:chOff x="10751934" y="1004846"/>
            <a:chExt cx="2269168" cy="2239906"/>
          </a:xfrm>
        </p:grpSpPr>
        <p:sp>
          <p:nvSpPr>
            <p:cNvPr id="56" name="下矢印 55"/>
            <p:cNvSpPr/>
            <p:nvPr/>
          </p:nvSpPr>
          <p:spPr>
            <a:xfrm flipV="1">
              <a:off x="11643541" y="1004846"/>
              <a:ext cx="504056" cy="765166"/>
            </a:xfrm>
            <a:prstGeom prst="down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sp>
          <p:nvSpPr>
            <p:cNvPr id="57" name="下矢印 56"/>
            <p:cNvSpPr/>
            <p:nvPr/>
          </p:nvSpPr>
          <p:spPr>
            <a:xfrm rot="10800000" flipV="1">
              <a:off x="11625966" y="2479586"/>
              <a:ext cx="504056" cy="765166"/>
            </a:xfrm>
            <a:prstGeom prst="down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sp>
          <p:nvSpPr>
            <p:cNvPr id="58" name="下矢印 57"/>
            <p:cNvSpPr/>
            <p:nvPr/>
          </p:nvSpPr>
          <p:spPr>
            <a:xfrm rot="5400000" flipH="1">
              <a:off x="10882489" y="1783020"/>
              <a:ext cx="504056" cy="765166"/>
            </a:xfrm>
            <a:prstGeom prst="down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sp>
          <p:nvSpPr>
            <p:cNvPr id="59" name="下矢印 58"/>
            <p:cNvSpPr/>
            <p:nvPr/>
          </p:nvSpPr>
          <p:spPr>
            <a:xfrm rot="16200000" flipH="1">
              <a:off x="12386491" y="1786214"/>
              <a:ext cx="504056" cy="765166"/>
            </a:xfrm>
            <a:prstGeom prst="down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grpSp>
      <p:graphicFrame>
        <p:nvGraphicFramePr>
          <p:cNvPr id="5" name="オブジェクト 4"/>
          <p:cNvGraphicFramePr>
            <a:graphicFrameLocks noChangeAspect="1"/>
          </p:cNvGraphicFramePr>
          <p:nvPr>
            <p:extLst>
              <p:ext uri="{D42A27DB-BD31-4B8C-83A1-F6EECF244321}">
                <p14:modId xmlns:p14="http://schemas.microsoft.com/office/powerpoint/2010/main" val="1807571943"/>
              </p:ext>
            </p:extLst>
          </p:nvPr>
        </p:nvGraphicFramePr>
        <p:xfrm>
          <a:off x="3851275" y="2563813"/>
          <a:ext cx="4876800" cy="1300162"/>
        </p:xfrm>
        <a:graphic>
          <a:graphicData uri="http://schemas.openxmlformats.org/presentationml/2006/ole">
            <mc:AlternateContent xmlns:mc="http://schemas.openxmlformats.org/markup-compatibility/2006">
              <mc:Choice xmlns:v="urn:schemas-microsoft-com:vml" Requires="v">
                <p:oleObj spid="_x0000_s91203" name="Equation" r:id="rId5" imgW="1714320" imgH="457200" progId="Equation.DSMT4">
                  <p:embed/>
                </p:oleObj>
              </mc:Choice>
              <mc:Fallback>
                <p:oleObj name="Equation" r:id="rId5" imgW="171432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2563813"/>
                        <a:ext cx="4876800"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5422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21" grpId="0"/>
      <p:bldP spid="5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27384"/>
            <a:ext cx="9324528" cy="1296144"/>
          </a:xfrm>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kumimoji="1" lang="en-US" altLang="ja-JP" b="1" dirty="0" smtClean="0">
                <a:solidFill>
                  <a:schemeClr val="accent1">
                    <a:lumMod val="20000"/>
                    <a:lumOff val="80000"/>
                  </a:schemeClr>
                </a:solidFill>
              </a:rPr>
              <a:t>Problem</a:t>
            </a:r>
            <a:r>
              <a:rPr kumimoji="1" lang="en-US" altLang="ja-JP" dirty="0" smtClean="0">
                <a:solidFill>
                  <a:schemeClr val="bg1"/>
                </a:solidFill>
              </a:rPr>
              <a:t> of EDM operator</a:t>
            </a:r>
            <a:endParaRPr kumimoji="1" lang="ja-JP" altLang="en-US" dirty="0">
              <a:solidFill>
                <a:schemeClr val="bg1"/>
              </a:solidFill>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990517546"/>
              </p:ext>
            </p:extLst>
          </p:nvPr>
        </p:nvGraphicFramePr>
        <p:xfrm>
          <a:off x="1241425" y="1481138"/>
          <a:ext cx="6503988" cy="1300162"/>
        </p:xfrm>
        <a:graphic>
          <a:graphicData uri="http://schemas.openxmlformats.org/presentationml/2006/ole">
            <mc:AlternateContent xmlns:mc="http://schemas.openxmlformats.org/markup-compatibility/2006">
              <mc:Choice xmlns:v="urn:schemas-microsoft-com:vml" Requires="v">
                <p:oleObj spid="_x0000_s92327" name="Equation" r:id="rId3" imgW="2286000" imgH="457200" progId="Equation.DSMT4">
                  <p:embed/>
                </p:oleObj>
              </mc:Choice>
              <mc:Fallback>
                <p:oleObj name="Equation" r:id="rId3" imgW="2286000" imgH="457200" progId="Equation.DSMT4">
                  <p:embed/>
                  <p:pic>
                    <p:nvPicPr>
                      <p:cNvPr id="0" name=""/>
                      <p:cNvPicPr>
                        <a:picLocks noChangeAspect="1" noChangeArrowheads="1"/>
                      </p:cNvPicPr>
                      <p:nvPr/>
                    </p:nvPicPr>
                    <p:blipFill>
                      <a:blip r:embed="rId4"/>
                      <a:srcRect/>
                      <a:stretch>
                        <a:fillRect/>
                      </a:stretch>
                    </p:blipFill>
                    <p:spPr bwMode="auto">
                      <a:xfrm>
                        <a:off x="1241425" y="1481138"/>
                        <a:ext cx="6503988"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318818509"/>
              </p:ext>
            </p:extLst>
          </p:nvPr>
        </p:nvGraphicFramePr>
        <p:xfrm>
          <a:off x="820738" y="2632075"/>
          <a:ext cx="7342187" cy="947738"/>
        </p:xfrm>
        <a:graphic>
          <a:graphicData uri="http://schemas.openxmlformats.org/presentationml/2006/ole">
            <mc:AlternateContent xmlns:mc="http://schemas.openxmlformats.org/markup-compatibility/2006">
              <mc:Choice xmlns:v="urn:schemas-microsoft-com:vml" Requires="v">
                <p:oleObj spid="_x0000_s92328" name="Equation" r:id="rId5" imgW="2374560" imgH="304560" progId="Equation.DSMT4">
                  <p:embed/>
                </p:oleObj>
              </mc:Choice>
              <mc:Fallback>
                <p:oleObj name="Equation" r:id="rId5" imgW="2374560" imgH="304560" progId="Equation.DSMT4">
                  <p:embed/>
                  <p:pic>
                    <p:nvPicPr>
                      <p:cNvPr id="0" name=""/>
                      <p:cNvPicPr>
                        <a:picLocks noChangeAspect="1" noChangeArrowheads="1"/>
                      </p:cNvPicPr>
                      <p:nvPr/>
                    </p:nvPicPr>
                    <p:blipFill>
                      <a:blip r:embed="rId6"/>
                      <a:srcRect/>
                      <a:stretch>
                        <a:fillRect/>
                      </a:stretch>
                    </p:blipFill>
                    <p:spPr bwMode="auto">
                      <a:xfrm>
                        <a:off x="820738" y="2632075"/>
                        <a:ext cx="7342187" cy="947738"/>
                      </a:xfrm>
                      <a:prstGeom prst="rect">
                        <a:avLst/>
                      </a:prstGeom>
                      <a:noFill/>
                      <a:ln>
                        <a:noFill/>
                      </a:ln>
                      <a:effectLst/>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3241370971"/>
              </p:ext>
            </p:extLst>
          </p:nvPr>
        </p:nvGraphicFramePr>
        <p:xfrm>
          <a:off x="5076056" y="4374532"/>
          <a:ext cx="2419995" cy="638644"/>
        </p:xfrm>
        <a:graphic>
          <a:graphicData uri="http://schemas.openxmlformats.org/presentationml/2006/ole">
            <mc:AlternateContent xmlns:mc="http://schemas.openxmlformats.org/markup-compatibility/2006">
              <mc:Choice xmlns:v="urn:schemas-microsoft-com:vml" Requires="v">
                <p:oleObj spid="_x0000_s92329" name="Equation" r:id="rId7" imgW="1015920" imgH="266400" progId="Equation.DSMT4">
                  <p:embed/>
                </p:oleObj>
              </mc:Choice>
              <mc:Fallback>
                <p:oleObj name="Equation" r:id="rId7" imgW="1015920" imgH="266400" progId="Equation.DSMT4">
                  <p:embed/>
                  <p:pic>
                    <p:nvPicPr>
                      <p:cNvPr id="0" name=""/>
                      <p:cNvPicPr>
                        <a:picLocks noChangeAspect="1" noChangeArrowheads="1"/>
                      </p:cNvPicPr>
                      <p:nvPr/>
                    </p:nvPicPr>
                    <p:blipFill>
                      <a:blip r:embed="rId8"/>
                      <a:srcRect/>
                      <a:stretch>
                        <a:fillRect/>
                      </a:stretch>
                    </p:blipFill>
                    <p:spPr bwMode="auto">
                      <a:xfrm>
                        <a:off x="5076056" y="4374532"/>
                        <a:ext cx="2419995" cy="638644"/>
                      </a:xfrm>
                      <a:prstGeom prst="rect">
                        <a:avLst/>
                      </a:prstGeom>
                      <a:noFill/>
                      <a:ln>
                        <a:noFill/>
                      </a:ln>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633994772"/>
              </p:ext>
            </p:extLst>
          </p:nvPr>
        </p:nvGraphicFramePr>
        <p:xfrm>
          <a:off x="1475656" y="4205905"/>
          <a:ext cx="2792934" cy="976160"/>
        </p:xfrm>
        <a:graphic>
          <a:graphicData uri="http://schemas.openxmlformats.org/presentationml/2006/ole">
            <mc:AlternateContent xmlns:mc="http://schemas.openxmlformats.org/markup-compatibility/2006">
              <mc:Choice xmlns:v="urn:schemas-microsoft-com:vml" Requires="v">
                <p:oleObj spid="_x0000_s92330" name="Equation" r:id="rId9" imgW="1206360" imgH="419040" progId="Equation.DSMT4">
                  <p:embed/>
                </p:oleObj>
              </mc:Choice>
              <mc:Fallback>
                <p:oleObj name="Equation" r:id="rId9" imgW="1206360" imgH="419040" progId="Equation.DSMT4">
                  <p:embed/>
                  <p:pic>
                    <p:nvPicPr>
                      <p:cNvPr id="0" name=""/>
                      <p:cNvPicPr>
                        <a:picLocks noChangeAspect="1" noChangeArrowheads="1"/>
                      </p:cNvPicPr>
                      <p:nvPr/>
                    </p:nvPicPr>
                    <p:blipFill>
                      <a:blip r:embed="rId10"/>
                      <a:srcRect/>
                      <a:stretch>
                        <a:fillRect/>
                      </a:stretch>
                    </p:blipFill>
                    <p:spPr bwMode="auto">
                      <a:xfrm>
                        <a:off x="1475656" y="4205905"/>
                        <a:ext cx="2792934" cy="976160"/>
                      </a:xfrm>
                      <a:prstGeom prst="rect">
                        <a:avLst/>
                      </a:prstGeom>
                      <a:noFill/>
                      <a:ln>
                        <a:noFill/>
                      </a:ln>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1287738084"/>
              </p:ext>
            </p:extLst>
          </p:nvPr>
        </p:nvGraphicFramePr>
        <p:xfrm>
          <a:off x="1760538" y="5227638"/>
          <a:ext cx="5635625" cy="1300162"/>
        </p:xfrm>
        <a:graphic>
          <a:graphicData uri="http://schemas.openxmlformats.org/presentationml/2006/ole">
            <mc:AlternateContent xmlns:mc="http://schemas.openxmlformats.org/markup-compatibility/2006">
              <mc:Choice xmlns:v="urn:schemas-microsoft-com:vml" Requires="v">
                <p:oleObj spid="_x0000_s92331" name="Equation" r:id="rId11" imgW="1981080" imgH="457200" progId="Equation.DSMT4">
                  <p:embed/>
                </p:oleObj>
              </mc:Choice>
              <mc:Fallback>
                <p:oleObj name="Equation" r:id="rId11" imgW="1981080" imgH="457200" progId="Equation.DSMT4">
                  <p:embed/>
                  <p:pic>
                    <p:nvPicPr>
                      <p:cNvPr id="0" name=""/>
                      <p:cNvPicPr>
                        <a:picLocks noChangeAspect="1" noChangeArrowheads="1"/>
                      </p:cNvPicPr>
                      <p:nvPr/>
                    </p:nvPicPr>
                    <p:blipFill>
                      <a:blip r:embed="rId12"/>
                      <a:srcRect/>
                      <a:stretch>
                        <a:fillRect/>
                      </a:stretch>
                    </p:blipFill>
                    <p:spPr bwMode="auto">
                      <a:xfrm>
                        <a:off x="1760538" y="5227638"/>
                        <a:ext cx="5635625"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角丸四角形 2"/>
          <p:cNvSpPr/>
          <p:nvPr/>
        </p:nvSpPr>
        <p:spPr>
          <a:xfrm>
            <a:off x="539553" y="3866862"/>
            <a:ext cx="7816308" cy="1362338"/>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79512" y="3605252"/>
            <a:ext cx="8720785" cy="523220"/>
          </a:xfrm>
          <a:prstGeom prst="rect">
            <a:avLst/>
          </a:prstGeom>
          <a:solidFill>
            <a:schemeClr val="accent1">
              <a:lumMod val="20000"/>
              <a:lumOff val="80000"/>
            </a:schemeClr>
          </a:solidFill>
        </p:spPr>
        <p:txBody>
          <a:bodyPr wrap="none" rtlCol="0">
            <a:spAutoFit/>
          </a:bodyPr>
          <a:lstStyle/>
          <a:p>
            <a:r>
              <a:rPr kumimoji="1" lang="en-US" altLang="ja-JP" sz="2800" dirty="0" smtClean="0">
                <a:solidFill>
                  <a:schemeClr val="accent2">
                    <a:lumMod val="60000"/>
                    <a:lumOff val="40000"/>
                  </a:schemeClr>
                </a:solidFill>
              </a:rPr>
              <a:t>Unperturbed 2-component nonrelativistic Schrödinger  eq.</a:t>
            </a:r>
            <a:endParaRPr kumimoji="1" lang="ja-JP" altLang="en-US" sz="2800" dirty="0">
              <a:solidFill>
                <a:schemeClr val="accent2">
                  <a:lumMod val="60000"/>
                  <a:lumOff val="40000"/>
                </a:schemeClr>
              </a:solidFill>
            </a:endParaRPr>
          </a:p>
        </p:txBody>
      </p:sp>
      <p:sp>
        <p:nvSpPr>
          <p:cNvPr id="6" name="テキスト ボックス 5"/>
          <p:cNvSpPr txBox="1"/>
          <p:nvPr/>
        </p:nvSpPr>
        <p:spPr>
          <a:xfrm>
            <a:off x="6300192" y="1268760"/>
            <a:ext cx="2859181" cy="461665"/>
          </a:xfrm>
          <a:prstGeom prst="rect">
            <a:avLst/>
          </a:prstGeom>
          <a:solidFill>
            <a:schemeClr val="accent5">
              <a:lumMod val="20000"/>
              <a:lumOff val="80000"/>
            </a:schemeClr>
          </a:solidFill>
        </p:spPr>
        <p:txBody>
          <a:bodyPr wrap="none" rtlCol="0">
            <a:spAutoFit/>
          </a:bodyPr>
          <a:lstStyle/>
          <a:p>
            <a:r>
              <a:rPr kumimoji="1" lang="en-US" altLang="ja-JP" sz="2400" dirty="0" smtClean="0"/>
              <a:t>Effective electric field</a:t>
            </a:r>
            <a:endParaRPr kumimoji="1" lang="ja-JP" altLang="en-US" sz="2400" dirty="0"/>
          </a:p>
        </p:txBody>
      </p:sp>
      <p:sp>
        <p:nvSpPr>
          <p:cNvPr id="14" name="テキスト ボックス 13"/>
          <p:cNvSpPr txBox="1"/>
          <p:nvPr/>
        </p:nvSpPr>
        <p:spPr>
          <a:xfrm>
            <a:off x="715535" y="6276983"/>
            <a:ext cx="7464351" cy="584775"/>
          </a:xfrm>
          <a:prstGeom prst="rect">
            <a:avLst/>
          </a:prstGeom>
          <a:noFill/>
        </p:spPr>
        <p:txBody>
          <a:bodyPr wrap="none" rtlCol="0">
            <a:spAutoFit/>
          </a:bodyPr>
          <a:lstStyle/>
          <a:p>
            <a:pPr algn="ctr"/>
            <a:r>
              <a:rPr kumimoji="1" lang="en-US" altLang="ja-JP" sz="3200" dirty="0" smtClean="0">
                <a:solidFill>
                  <a:schemeClr val="accent5"/>
                </a:solidFill>
              </a:rPr>
              <a:t>We cannot measure </a:t>
            </a:r>
            <a:r>
              <a:rPr lang="en-US" altLang="ja-JP" sz="3200" dirty="0" smtClean="0">
                <a:solidFill>
                  <a:schemeClr val="accent5"/>
                </a:solidFill>
                <a:latin typeface="Symbol" panose="05050102010706020507" pitchFamily="18" charset="2"/>
              </a:rPr>
              <a:t>D</a:t>
            </a:r>
            <a:r>
              <a:rPr lang="en-US" altLang="ja-JP" sz="3200" i="1" dirty="0" smtClean="0">
                <a:solidFill>
                  <a:schemeClr val="accent5"/>
                </a:solidFill>
              </a:rPr>
              <a:t>E</a:t>
            </a:r>
            <a:r>
              <a:rPr kumimoji="1" lang="en-US" altLang="ja-JP" sz="3200" dirty="0" smtClean="0">
                <a:solidFill>
                  <a:schemeClr val="accent5"/>
                </a:solidFill>
              </a:rPr>
              <a:t>. (Schiff’s theorem)</a:t>
            </a:r>
            <a:endParaRPr kumimoji="1" lang="ja-JP" altLang="en-US" sz="3200" dirty="0">
              <a:solidFill>
                <a:schemeClr val="accent5"/>
              </a:solidFill>
            </a:endParaRPr>
          </a:p>
        </p:txBody>
      </p:sp>
    </p:spTree>
    <p:extLst>
      <p:ext uri="{BB962C8B-B14F-4D97-AF65-F5344CB8AC3E}">
        <p14:creationId xmlns:p14="http://schemas.microsoft.com/office/powerpoint/2010/main" val="17342807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979712" y="4225181"/>
            <a:ext cx="2467995" cy="83359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08520" y="-27384"/>
            <a:ext cx="9324528" cy="1296144"/>
          </a:xfrm>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kumimoji="1" lang="en-US" altLang="ja-JP" dirty="0" smtClean="0">
                <a:solidFill>
                  <a:schemeClr val="bg1"/>
                </a:solidFill>
              </a:rPr>
              <a:t>Relativistic EDM operator</a:t>
            </a:r>
            <a:endParaRPr kumimoji="1" lang="ja-JP" altLang="en-US" dirty="0">
              <a:solidFill>
                <a:schemeClr val="bg1"/>
              </a:solidFill>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2622684963"/>
              </p:ext>
            </p:extLst>
          </p:nvPr>
        </p:nvGraphicFramePr>
        <p:xfrm>
          <a:off x="1062038" y="1196975"/>
          <a:ext cx="6862762" cy="1300163"/>
        </p:xfrm>
        <a:graphic>
          <a:graphicData uri="http://schemas.openxmlformats.org/presentationml/2006/ole">
            <mc:AlternateContent xmlns:mc="http://schemas.openxmlformats.org/markup-compatibility/2006">
              <mc:Choice xmlns:v="urn:schemas-microsoft-com:vml" Requires="v">
                <p:oleObj spid="_x0000_s93351" name="Equation" r:id="rId3" imgW="2412720" imgH="457200" progId="Equation.DSMT4">
                  <p:embed/>
                </p:oleObj>
              </mc:Choice>
              <mc:Fallback>
                <p:oleObj name="Equation" r:id="rId3" imgW="2412720" imgH="457200" progId="Equation.DSMT4">
                  <p:embed/>
                  <p:pic>
                    <p:nvPicPr>
                      <p:cNvPr id="0" name=""/>
                      <p:cNvPicPr>
                        <a:picLocks noChangeAspect="1" noChangeArrowheads="1"/>
                      </p:cNvPicPr>
                      <p:nvPr/>
                    </p:nvPicPr>
                    <p:blipFill>
                      <a:blip r:embed="rId4"/>
                      <a:srcRect/>
                      <a:stretch>
                        <a:fillRect/>
                      </a:stretch>
                    </p:blipFill>
                    <p:spPr bwMode="auto">
                      <a:xfrm>
                        <a:off x="1062038" y="1196975"/>
                        <a:ext cx="6862762"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1018814408"/>
              </p:ext>
            </p:extLst>
          </p:nvPr>
        </p:nvGraphicFramePr>
        <p:xfrm>
          <a:off x="863600" y="2486025"/>
          <a:ext cx="7259638" cy="947738"/>
        </p:xfrm>
        <a:graphic>
          <a:graphicData uri="http://schemas.openxmlformats.org/presentationml/2006/ole">
            <mc:AlternateContent xmlns:mc="http://schemas.openxmlformats.org/markup-compatibility/2006">
              <mc:Choice xmlns:v="urn:schemas-microsoft-com:vml" Requires="v">
                <p:oleObj spid="_x0000_s93352" name="Equation" r:id="rId5" imgW="2349360" imgH="304560" progId="Equation.DSMT4">
                  <p:embed/>
                </p:oleObj>
              </mc:Choice>
              <mc:Fallback>
                <p:oleObj name="Equation" r:id="rId5" imgW="2349360" imgH="304560" progId="Equation.DSMT4">
                  <p:embed/>
                  <p:pic>
                    <p:nvPicPr>
                      <p:cNvPr id="0" name=""/>
                      <p:cNvPicPr>
                        <a:picLocks noChangeAspect="1" noChangeArrowheads="1"/>
                      </p:cNvPicPr>
                      <p:nvPr/>
                    </p:nvPicPr>
                    <p:blipFill>
                      <a:blip r:embed="rId6"/>
                      <a:srcRect/>
                      <a:stretch>
                        <a:fillRect/>
                      </a:stretch>
                    </p:blipFill>
                    <p:spPr bwMode="auto">
                      <a:xfrm>
                        <a:off x="863600" y="2486025"/>
                        <a:ext cx="7259638" cy="947738"/>
                      </a:xfrm>
                      <a:prstGeom prst="rect">
                        <a:avLst/>
                      </a:prstGeom>
                      <a:noFill/>
                      <a:ln>
                        <a:noFill/>
                      </a:ln>
                      <a:effectLst/>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2243397495"/>
              </p:ext>
            </p:extLst>
          </p:nvPr>
        </p:nvGraphicFramePr>
        <p:xfrm>
          <a:off x="5436096" y="4297189"/>
          <a:ext cx="2419995" cy="638644"/>
        </p:xfrm>
        <a:graphic>
          <a:graphicData uri="http://schemas.openxmlformats.org/presentationml/2006/ole">
            <mc:AlternateContent xmlns:mc="http://schemas.openxmlformats.org/markup-compatibility/2006">
              <mc:Choice xmlns:v="urn:schemas-microsoft-com:vml" Requires="v">
                <p:oleObj spid="_x0000_s93353" name="Equation" r:id="rId7" imgW="1015920" imgH="266400" progId="Equation.DSMT4">
                  <p:embed/>
                </p:oleObj>
              </mc:Choice>
              <mc:Fallback>
                <p:oleObj name="Equation" r:id="rId7" imgW="1015920" imgH="266400" progId="Equation.DSMT4">
                  <p:embed/>
                  <p:pic>
                    <p:nvPicPr>
                      <p:cNvPr id="0" name=""/>
                      <p:cNvPicPr>
                        <a:picLocks noChangeAspect="1" noChangeArrowheads="1"/>
                      </p:cNvPicPr>
                      <p:nvPr/>
                    </p:nvPicPr>
                    <p:blipFill>
                      <a:blip r:embed="rId8"/>
                      <a:srcRect/>
                      <a:stretch>
                        <a:fillRect/>
                      </a:stretch>
                    </p:blipFill>
                    <p:spPr bwMode="auto">
                      <a:xfrm>
                        <a:off x="5436096" y="4297189"/>
                        <a:ext cx="2419995" cy="638644"/>
                      </a:xfrm>
                      <a:prstGeom prst="rect">
                        <a:avLst/>
                      </a:prstGeom>
                      <a:noFill/>
                      <a:ln>
                        <a:noFill/>
                      </a:ln>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3343395099"/>
              </p:ext>
            </p:extLst>
          </p:nvPr>
        </p:nvGraphicFramePr>
        <p:xfrm>
          <a:off x="1666875" y="5230813"/>
          <a:ext cx="5564188" cy="1300162"/>
        </p:xfrm>
        <a:graphic>
          <a:graphicData uri="http://schemas.openxmlformats.org/presentationml/2006/ole">
            <mc:AlternateContent xmlns:mc="http://schemas.openxmlformats.org/markup-compatibility/2006">
              <mc:Choice xmlns:v="urn:schemas-microsoft-com:vml" Requires="v">
                <p:oleObj spid="_x0000_s93354" name="Equation" r:id="rId9" imgW="1955520" imgH="457200" progId="Equation.DSMT4">
                  <p:embed/>
                </p:oleObj>
              </mc:Choice>
              <mc:Fallback>
                <p:oleObj name="Equation" r:id="rId9" imgW="1955520" imgH="457200" progId="Equation.DSMT4">
                  <p:embed/>
                  <p:pic>
                    <p:nvPicPr>
                      <p:cNvPr id="0" name=""/>
                      <p:cNvPicPr>
                        <a:picLocks noChangeAspect="1" noChangeArrowheads="1"/>
                      </p:cNvPicPr>
                      <p:nvPr/>
                    </p:nvPicPr>
                    <p:blipFill>
                      <a:blip r:embed="rId10"/>
                      <a:srcRect/>
                      <a:stretch>
                        <a:fillRect/>
                      </a:stretch>
                    </p:blipFill>
                    <p:spPr bwMode="auto">
                      <a:xfrm>
                        <a:off x="1666875" y="5230813"/>
                        <a:ext cx="5564188"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1541564442"/>
              </p:ext>
            </p:extLst>
          </p:nvPr>
        </p:nvGraphicFramePr>
        <p:xfrm>
          <a:off x="1187624" y="4081165"/>
          <a:ext cx="3900983" cy="1019854"/>
        </p:xfrm>
        <a:graphic>
          <a:graphicData uri="http://schemas.openxmlformats.org/presentationml/2006/ole">
            <mc:AlternateContent xmlns:mc="http://schemas.openxmlformats.org/markup-compatibility/2006">
              <mc:Choice xmlns:v="urn:schemas-microsoft-com:vml" Requires="v">
                <p:oleObj spid="_x0000_s93355" name="Equation" r:id="rId11" imgW="1701720" imgH="444240" progId="Equation.DSMT4">
                  <p:embed/>
                </p:oleObj>
              </mc:Choice>
              <mc:Fallback>
                <p:oleObj name="Equation" r:id="rId11" imgW="1701720" imgH="444240" progId="Equation.DSMT4">
                  <p:embed/>
                  <p:pic>
                    <p:nvPicPr>
                      <p:cNvPr id="0" name=""/>
                      <p:cNvPicPr>
                        <a:picLocks noChangeAspect="1" noChangeArrowheads="1"/>
                      </p:cNvPicPr>
                      <p:nvPr/>
                    </p:nvPicPr>
                    <p:blipFill>
                      <a:blip r:embed="rId12"/>
                      <a:srcRect/>
                      <a:stretch>
                        <a:fillRect/>
                      </a:stretch>
                    </p:blipFill>
                    <p:spPr bwMode="auto">
                      <a:xfrm>
                        <a:off x="1187624" y="4081165"/>
                        <a:ext cx="3900983" cy="1019854"/>
                      </a:xfrm>
                      <a:prstGeom prst="rect">
                        <a:avLst/>
                      </a:prstGeom>
                      <a:noFill/>
                      <a:ln>
                        <a:noFill/>
                      </a:ln>
                      <a:extLst/>
                    </p:spPr>
                  </p:pic>
                </p:oleObj>
              </mc:Fallback>
            </mc:AlternateContent>
          </a:graphicData>
        </a:graphic>
      </p:graphicFrame>
      <p:sp>
        <p:nvSpPr>
          <p:cNvPr id="11" name="角丸四角形 10"/>
          <p:cNvSpPr/>
          <p:nvPr/>
        </p:nvSpPr>
        <p:spPr>
          <a:xfrm>
            <a:off x="539553" y="3838719"/>
            <a:ext cx="7816308" cy="1394574"/>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23528" y="3577109"/>
            <a:ext cx="7072642" cy="523220"/>
          </a:xfrm>
          <a:prstGeom prst="rect">
            <a:avLst/>
          </a:prstGeom>
          <a:solidFill>
            <a:schemeClr val="accent4">
              <a:lumMod val="20000"/>
              <a:lumOff val="80000"/>
            </a:schemeClr>
          </a:solidFill>
        </p:spPr>
        <p:txBody>
          <a:bodyPr wrap="none" rtlCol="0">
            <a:spAutoFit/>
          </a:bodyPr>
          <a:lstStyle/>
          <a:p>
            <a:r>
              <a:rPr kumimoji="1" lang="en-US" altLang="ja-JP" sz="2800" dirty="0" smtClean="0">
                <a:solidFill>
                  <a:schemeClr val="accent4"/>
                </a:solidFill>
              </a:rPr>
              <a:t>Unperturbed 4-component relativistic Dirac eq.</a:t>
            </a:r>
            <a:endParaRPr kumimoji="1" lang="ja-JP" altLang="en-US" sz="2800" dirty="0">
              <a:solidFill>
                <a:schemeClr val="accent4"/>
              </a:solidFill>
            </a:endParaRPr>
          </a:p>
        </p:txBody>
      </p:sp>
      <p:sp>
        <p:nvSpPr>
          <p:cNvPr id="8" name="テキスト ボックス 7"/>
          <p:cNvSpPr txBox="1"/>
          <p:nvPr/>
        </p:nvSpPr>
        <p:spPr>
          <a:xfrm>
            <a:off x="899592" y="6274071"/>
            <a:ext cx="7509941" cy="646331"/>
          </a:xfrm>
          <a:prstGeom prst="rect">
            <a:avLst/>
          </a:prstGeom>
          <a:noFill/>
        </p:spPr>
        <p:txBody>
          <a:bodyPr wrap="none" rtlCol="0">
            <a:spAutoFit/>
          </a:bodyPr>
          <a:lstStyle/>
          <a:p>
            <a:r>
              <a:rPr kumimoji="1" lang="en-US" altLang="ja-JP" sz="3600" dirty="0" smtClean="0">
                <a:solidFill>
                  <a:schemeClr val="accent1">
                    <a:lumMod val="75000"/>
                  </a:schemeClr>
                </a:solidFill>
              </a:rPr>
              <a:t>Relativity is important to observe EDM.</a:t>
            </a:r>
            <a:endParaRPr kumimoji="1" lang="ja-JP" altLang="en-US" sz="3600" dirty="0">
              <a:solidFill>
                <a:schemeClr val="accent1">
                  <a:lumMod val="75000"/>
                </a:schemeClr>
              </a:solidFill>
            </a:endParaRPr>
          </a:p>
        </p:txBody>
      </p:sp>
    </p:spTree>
    <p:extLst>
      <p:ext uri="{BB962C8B-B14F-4D97-AF65-F5344CB8AC3E}">
        <p14:creationId xmlns:p14="http://schemas.microsoft.com/office/powerpoint/2010/main" val="11193701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4811486" y="1357088"/>
            <a:ext cx="4107122" cy="10616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536886" y="1357088"/>
            <a:ext cx="4107122" cy="10616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08520" y="-27384"/>
            <a:ext cx="9324528" cy="1296144"/>
          </a:xfr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kumimoji="1" lang="en-US" altLang="ja-JP" sz="4000" dirty="0" smtClean="0">
                <a:solidFill>
                  <a:schemeClr val="bg1"/>
                </a:solidFill>
              </a:rPr>
              <a:t>Relativistic quantum chemistry is necessary</a:t>
            </a:r>
            <a:endParaRPr kumimoji="1" lang="ja-JP" altLang="en-US" sz="4000" dirty="0">
              <a:solidFill>
                <a:schemeClr val="bg1"/>
              </a:solidFill>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219604593"/>
              </p:ext>
            </p:extLst>
          </p:nvPr>
        </p:nvGraphicFramePr>
        <p:xfrm>
          <a:off x="555079" y="1310752"/>
          <a:ext cx="3944913" cy="1154300"/>
        </p:xfrm>
        <a:graphic>
          <a:graphicData uri="http://schemas.openxmlformats.org/presentationml/2006/ole">
            <mc:AlternateContent xmlns:mc="http://schemas.openxmlformats.org/markup-compatibility/2006">
              <mc:Choice xmlns:v="urn:schemas-microsoft-com:vml" Requires="v">
                <p:oleObj spid="_x0000_s94380" name="Equation" r:id="rId3" imgW="1562040" imgH="457200" progId="Equation.DSMT4">
                  <p:embed/>
                </p:oleObj>
              </mc:Choice>
              <mc:Fallback>
                <p:oleObj name="Equation" r:id="rId3" imgW="1562040" imgH="457200" progId="Equation.DSMT4">
                  <p:embed/>
                  <p:pic>
                    <p:nvPicPr>
                      <p:cNvPr id="0" name=""/>
                      <p:cNvPicPr>
                        <a:picLocks noChangeAspect="1" noChangeArrowheads="1"/>
                      </p:cNvPicPr>
                      <p:nvPr/>
                    </p:nvPicPr>
                    <p:blipFill>
                      <a:blip r:embed="rId4"/>
                      <a:srcRect/>
                      <a:stretch>
                        <a:fillRect/>
                      </a:stretch>
                    </p:blipFill>
                    <p:spPr bwMode="auto">
                      <a:xfrm>
                        <a:off x="555079" y="1310752"/>
                        <a:ext cx="3944913" cy="1154300"/>
                      </a:xfrm>
                      <a:prstGeom prst="rect">
                        <a:avLst/>
                      </a:prstGeom>
                      <a:noFill/>
                      <a:ln>
                        <a:noFill/>
                      </a:ln>
                      <a:extLst/>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102522528"/>
              </p:ext>
            </p:extLst>
          </p:nvPr>
        </p:nvGraphicFramePr>
        <p:xfrm>
          <a:off x="35496" y="2708920"/>
          <a:ext cx="6783388" cy="1149350"/>
        </p:xfrm>
        <a:graphic>
          <a:graphicData uri="http://schemas.openxmlformats.org/presentationml/2006/ole">
            <mc:AlternateContent xmlns:mc="http://schemas.openxmlformats.org/markup-compatibility/2006">
              <mc:Choice xmlns:v="urn:schemas-microsoft-com:vml" Requires="v">
                <p:oleObj spid="_x0000_s94381" name="Equation" r:id="rId5" imgW="3073320" imgH="520560" progId="Equation.DSMT4">
                  <p:embed/>
                </p:oleObj>
              </mc:Choice>
              <mc:Fallback>
                <p:oleObj name="Equation" r:id="rId5" imgW="3073320" imgH="520560" progId="Equation.DSMT4">
                  <p:embed/>
                  <p:pic>
                    <p:nvPicPr>
                      <p:cNvPr id="0" name=""/>
                      <p:cNvPicPr>
                        <a:picLocks noChangeAspect="1" noChangeArrowheads="1"/>
                      </p:cNvPicPr>
                      <p:nvPr/>
                    </p:nvPicPr>
                    <p:blipFill>
                      <a:blip r:embed="rId6"/>
                      <a:srcRect/>
                      <a:stretch>
                        <a:fillRect/>
                      </a:stretch>
                    </p:blipFill>
                    <p:spPr bwMode="auto">
                      <a:xfrm>
                        <a:off x="35496" y="2708920"/>
                        <a:ext cx="6783388" cy="1149350"/>
                      </a:xfrm>
                      <a:prstGeom prst="rect">
                        <a:avLst/>
                      </a:prstGeom>
                      <a:noFill/>
                      <a:ln>
                        <a:noFill/>
                      </a:ln>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1826989512"/>
              </p:ext>
            </p:extLst>
          </p:nvPr>
        </p:nvGraphicFramePr>
        <p:xfrm>
          <a:off x="1115616" y="4305132"/>
          <a:ext cx="1249991" cy="1621275"/>
        </p:xfrm>
        <a:graphic>
          <a:graphicData uri="http://schemas.openxmlformats.org/presentationml/2006/ole">
            <mc:AlternateContent xmlns:mc="http://schemas.openxmlformats.org/markup-compatibility/2006">
              <mc:Choice xmlns:v="urn:schemas-microsoft-com:vml" Requires="v">
                <p:oleObj spid="_x0000_s94382" name="Equation" r:id="rId7" imgW="647640" imgH="965160" progId="Equation.DSMT4">
                  <p:embed/>
                </p:oleObj>
              </mc:Choice>
              <mc:Fallback>
                <p:oleObj name="Equation" r:id="rId7" imgW="647640" imgH="965160" progId="Equation.DSMT4">
                  <p:embed/>
                  <p:pic>
                    <p:nvPicPr>
                      <p:cNvPr id="0" name=""/>
                      <p:cNvPicPr>
                        <a:picLocks noChangeAspect="1" noChangeArrowheads="1"/>
                      </p:cNvPicPr>
                      <p:nvPr/>
                    </p:nvPicPr>
                    <p:blipFill>
                      <a:blip r:embed="rId8"/>
                      <a:srcRect/>
                      <a:stretch>
                        <a:fillRect/>
                      </a:stretch>
                    </p:blipFill>
                    <p:spPr bwMode="auto">
                      <a:xfrm>
                        <a:off x="1115616" y="4305132"/>
                        <a:ext cx="1249991" cy="1621275"/>
                      </a:xfrm>
                      <a:prstGeom prst="rect">
                        <a:avLst/>
                      </a:prstGeom>
                      <a:noFill/>
                      <a:ln>
                        <a:noFill/>
                      </a:ln>
                    </p:spPr>
                  </p:pic>
                </p:oleObj>
              </mc:Fallback>
            </mc:AlternateContent>
          </a:graphicData>
        </a:graphic>
      </p:graphicFrame>
      <p:graphicFrame>
        <p:nvGraphicFramePr>
          <p:cNvPr id="15" name="オブジェクト 14"/>
          <p:cNvGraphicFramePr>
            <a:graphicFrameLocks noChangeAspect="1"/>
          </p:cNvGraphicFramePr>
          <p:nvPr>
            <p:extLst>
              <p:ext uri="{D42A27DB-BD31-4B8C-83A1-F6EECF244321}">
                <p14:modId xmlns:p14="http://schemas.microsoft.com/office/powerpoint/2010/main" val="26820437"/>
              </p:ext>
            </p:extLst>
          </p:nvPr>
        </p:nvGraphicFramePr>
        <p:xfrm>
          <a:off x="3506788" y="4292600"/>
          <a:ext cx="5332412" cy="862013"/>
        </p:xfrm>
        <a:graphic>
          <a:graphicData uri="http://schemas.openxmlformats.org/presentationml/2006/ole">
            <mc:AlternateContent xmlns:mc="http://schemas.openxmlformats.org/markup-compatibility/2006">
              <mc:Choice xmlns:v="urn:schemas-microsoft-com:vml" Requires="v">
                <p:oleObj spid="_x0000_s94383" name="Equation" r:id="rId9" imgW="1650960" imgH="266400" progId="Equation.DSMT4">
                  <p:embed/>
                </p:oleObj>
              </mc:Choice>
              <mc:Fallback>
                <p:oleObj name="Equation" r:id="rId9" imgW="1650960" imgH="266400" progId="Equation.DSMT4">
                  <p:embed/>
                  <p:pic>
                    <p:nvPicPr>
                      <p:cNvPr id="0" name=""/>
                      <p:cNvPicPr>
                        <a:picLocks noChangeAspect="1" noChangeArrowheads="1"/>
                      </p:cNvPicPr>
                      <p:nvPr/>
                    </p:nvPicPr>
                    <p:blipFill>
                      <a:blip r:embed="rId10"/>
                      <a:srcRect/>
                      <a:stretch>
                        <a:fillRect/>
                      </a:stretch>
                    </p:blipFill>
                    <p:spPr bwMode="auto">
                      <a:xfrm>
                        <a:off x="3506788" y="4292600"/>
                        <a:ext cx="5332412" cy="862013"/>
                      </a:xfrm>
                      <a:prstGeom prst="rect">
                        <a:avLst/>
                      </a:prstGeom>
                      <a:noFill/>
                      <a:ln>
                        <a:noFill/>
                      </a:ln>
                      <a:extLst/>
                    </p:spPr>
                  </p:pic>
                </p:oleObj>
              </mc:Fallback>
            </mc:AlternateContent>
          </a:graphicData>
        </a:graphic>
      </p:graphicFrame>
      <p:sp>
        <p:nvSpPr>
          <p:cNvPr id="19" name="テキスト ボックス 18"/>
          <p:cNvSpPr txBox="1"/>
          <p:nvPr/>
        </p:nvSpPr>
        <p:spPr>
          <a:xfrm>
            <a:off x="925926" y="6063679"/>
            <a:ext cx="1824538" cy="461665"/>
          </a:xfrm>
          <a:prstGeom prst="rect">
            <a:avLst/>
          </a:prstGeom>
          <a:noFill/>
        </p:spPr>
        <p:txBody>
          <a:bodyPr wrap="none" rtlCol="0">
            <a:spAutoFit/>
          </a:bodyPr>
          <a:lstStyle/>
          <a:p>
            <a:r>
              <a:rPr kumimoji="1" lang="en-US" altLang="ja-JP" sz="2400" dirty="0" smtClean="0">
                <a:solidFill>
                  <a:schemeClr val="accent1">
                    <a:lumMod val="75000"/>
                  </a:schemeClr>
                </a:solidFill>
              </a:rPr>
              <a:t>4-cmp spinor</a:t>
            </a:r>
            <a:endParaRPr kumimoji="1" lang="ja-JP" altLang="en-US" sz="2400" dirty="0">
              <a:solidFill>
                <a:schemeClr val="accent1">
                  <a:lumMod val="75000"/>
                </a:schemeClr>
              </a:solidFill>
            </a:endParaRPr>
          </a:p>
        </p:txBody>
      </p:sp>
      <p:sp>
        <p:nvSpPr>
          <p:cNvPr id="18" name="角丸四角形 17"/>
          <p:cNvSpPr/>
          <p:nvPr/>
        </p:nvSpPr>
        <p:spPr>
          <a:xfrm>
            <a:off x="3491880" y="4077072"/>
            <a:ext cx="5472608" cy="2736304"/>
          </a:xfrm>
          <a:prstGeom prst="roundRect">
            <a:avLst>
              <a:gd name="adj" fmla="val 8990"/>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899834" y="5171708"/>
            <a:ext cx="4776622" cy="1569660"/>
          </a:xfrm>
          <a:prstGeom prst="rect">
            <a:avLst/>
          </a:prstGeom>
          <a:solidFill>
            <a:schemeClr val="accent1">
              <a:lumMod val="20000"/>
              <a:lumOff val="80000"/>
            </a:schemeClr>
          </a:solidFill>
        </p:spPr>
        <p:txBody>
          <a:bodyPr wrap="square" rtlCol="0">
            <a:spAutoFit/>
          </a:bodyPr>
          <a:lstStyle/>
          <a:p>
            <a:r>
              <a:rPr kumimoji="1" lang="en-US" altLang="ja-JP" sz="3200" b="1" dirty="0" smtClean="0"/>
              <a:t>We cannot measure </a:t>
            </a:r>
            <a:r>
              <a:rPr kumimoji="1" lang="en-US" altLang="ja-JP" sz="3200" b="1" i="1" dirty="0" smtClean="0"/>
              <a:t>E</a:t>
            </a:r>
            <a:r>
              <a:rPr kumimoji="1" lang="en-US" altLang="ja-JP" sz="3200" b="1" baseline="-25000" dirty="0" smtClean="0"/>
              <a:t>eff</a:t>
            </a:r>
            <a:r>
              <a:rPr kumimoji="1" lang="en-US" altLang="ja-JP" sz="3200" b="1" dirty="0" smtClean="0"/>
              <a:t> experimentally and need to calculate.</a:t>
            </a:r>
            <a:endParaRPr kumimoji="1" lang="ja-JP" altLang="en-US" sz="3200" b="1" dirty="0"/>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39127961"/>
              </p:ext>
            </p:extLst>
          </p:nvPr>
        </p:nvGraphicFramePr>
        <p:xfrm>
          <a:off x="5218113" y="1544638"/>
          <a:ext cx="3232150" cy="685800"/>
        </p:xfrm>
        <a:graphic>
          <a:graphicData uri="http://schemas.openxmlformats.org/presentationml/2006/ole">
            <mc:AlternateContent xmlns:mc="http://schemas.openxmlformats.org/markup-compatibility/2006">
              <mc:Choice xmlns:v="urn:schemas-microsoft-com:vml" Requires="v">
                <p:oleObj spid="_x0000_s94384" name="Equation" r:id="rId11" imgW="1257120" imgH="266400" progId="Equation.DSMT4">
                  <p:embed/>
                </p:oleObj>
              </mc:Choice>
              <mc:Fallback>
                <p:oleObj name="Equation" r:id="rId11" imgW="1257120" imgH="266400" progId="Equation.DSMT4">
                  <p:embed/>
                  <p:pic>
                    <p:nvPicPr>
                      <p:cNvPr id="0" name=""/>
                      <p:cNvPicPr>
                        <a:picLocks noChangeAspect="1" noChangeArrowheads="1"/>
                      </p:cNvPicPr>
                      <p:nvPr/>
                    </p:nvPicPr>
                    <p:blipFill>
                      <a:blip r:embed="rId12"/>
                      <a:srcRect/>
                      <a:stretch>
                        <a:fillRect/>
                      </a:stretch>
                    </p:blipFill>
                    <p:spPr bwMode="auto">
                      <a:xfrm>
                        <a:off x="5218113" y="1544638"/>
                        <a:ext cx="3232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テキスト ボックス 9"/>
          <p:cNvSpPr txBox="1"/>
          <p:nvPr/>
        </p:nvSpPr>
        <p:spPr>
          <a:xfrm>
            <a:off x="7060061" y="2996952"/>
            <a:ext cx="2044278" cy="830997"/>
          </a:xfrm>
          <a:prstGeom prst="rect">
            <a:avLst/>
          </a:prstGeom>
          <a:noFill/>
        </p:spPr>
        <p:txBody>
          <a:bodyPr wrap="none" rtlCol="0">
            <a:spAutoFit/>
          </a:bodyPr>
          <a:lstStyle/>
          <a:p>
            <a:r>
              <a:rPr kumimoji="1" lang="en-US" altLang="ja-JP" sz="2400" dirty="0" smtClean="0">
                <a:solidFill>
                  <a:schemeClr val="accent2"/>
                </a:solidFill>
              </a:rPr>
              <a:t>Dirac-Coulomb</a:t>
            </a:r>
          </a:p>
          <a:p>
            <a:r>
              <a:rPr lang="en-US" altLang="ja-JP" sz="2400" dirty="0" smtClean="0">
                <a:solidFill>
                  <a:schemeClr val="accent2"/>
                </a:solidFill>
              </a:rPr>
              <a:t>Hamiltonian</a:t>
            </a:r>
            <a:endParaRPr kumimoji="1" lang="ja-JP" altLang="en-US" sz="2400" dirty="0">
              <a:solidFill>
                <a:schemeClr val="accent2"/>
              </a:solidFill>
            </a:endParaRPr>
          </a:p>
        </p:txBody>
      </p:sp>
    </p:spTree>
    <p:extLst>
      <p:ext uri="{BB962C8B-B14F-4D97-AF65-F5344CB8AC3E}">
        <p14:creationId xmlns:p14="http://schemas.microsoft.com/office/powerpoint/2010/main" val="182500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animBg="1"/>
      <p:bldP spid="3" grpId="0" animBg="1"/>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5"/>
          <p:cNvSpPr/>
          <p:nvPr/>
        </p:nvSpPr>
        <p:spPr>
          <a:xfrm>
            <a:off x="1896439" y="2447501"/>
            <a:ext cx="2554514" cy="1016000"/>
          </a:xfrm>
          <a:custGeom>
            <a:avLst/>
            <a:gdLst>
              <a:gd name="connsiteX0" fmla="*/ 58057 w 2525485"/>
              <a:gd name="connsiteY0" fmla="*/ 449943 h 1016000"/>
              <a:gd name="connsiteX1" fmla="*/ 1277257 w 2525485"/>
              <a:gd name="connsiteY1" fmla="*/ 0 h 1016000"/>
              <a:gd name="connsiteX2" fmla="*/ 2525485 w 2525485"/>
              <a:gd name="connsiteY2" fmla="*/ 406400 h 1016000"/>
              <a:gd name="connsiteX3" fmla="*/ 1306285 w 2525485"/>
              <a:gd name="connsiteY3" fmla="*/ 1016000 h 1016000"/>
              <a:gd name="connsiteX4" fmla="*/ 0 w 2525485"/>
              <a:gd name="connsiteY4" fmla="*/ 508000 h 1016000"/>
              <a:gd name="connsiteX0" fmla="*/ 58057 w 2830285"/>
              <a:gd name="connsiteY0" fmla="*/ 449943 h 1016000"/>
              <a:gd name="connsiteX1" fmla="*/ 1277257 w 2830285"/>
              <a:gd name="connsiteY1" fmla="*/ 0 h 1016000"/>
              <a:gd name="connsiteX2" fmla="*/ 2830285 w 2830285"/>
              <a:gd name="connsiteY2" fmla="*/ 508000 h 1016000"/>
              <a:gd name="connsiteX3" fmla="*/ 1306285 w 2830285"/>
              <a:gd name="connsiteY3" fmla="*/ 1016000 h 1016000"/>
              <a:gd name="connsiteX4" fmla="*/ 0 w 2830285"/>
              <a:gd name="connsiteY4" fmla="*/ 508000 h 1016000"/>
              <a:gd name="connsiteX0" fmla="*/ 58057 w 2554514"/>
              <a:gd name="connsiteY0" fmla="*/ 449943 h 1016000"/>
              <a:gd name="connsiteX1" fmla="*/ 1277257 w 2554514"/>
              <a:gd name="connsiteY1" fmla="*/ 0 h 1016000"/>
              <a:gd name="connsiteX2" fmla="*/ 2554514 w 2554514"/>
              <a:gd name="connsiteY2" fmla="*/ 508000 h 1016000"/>
              <a:gd name="connsiteX3" fmla="*/ 1306285 w 2554514"/>
              <a:gd name="connsiteY3" fmla="*/ 1016000 h 1016000"/>
              <a:gd name="connsiteX4" fmla="*/ 0 w 2554514"/>
              <a:gd name="connsiteY4" fmla="*/ 508000 h 1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1016000">
                <a:moveTo>
                  <a:pt x="58057" y="449943"/>
                </a:moveTo>
                <a:lnTo>
                  <a:pt x="1277257" y="0"/>
                </a:lnTo>
                <a:lnTo>
                  <a:pt x="2554514" y="508000"/>
                </a:lnTo>
                <a:lnTo>
                  <a:pt x="1306285" y="1016000"/>
                </a:lnTo>
                <a:lnTo>
                  <a:pt x="0" y="508000"/>
                </a:lnTo>
              </a:path>
            </a:pathLst>
          </a:custGeom>
          <a:solidFill>
            <a:schemeClr val="bg1">
              <a:lumMod val="8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50" name="Rectangle 2"/>
          <p:cNvSpPr>
            <a:spLocks noGrp="1" noChangeArrowheads="1"/>
          </p:cNvSpPr>
          <p:nvPr>
            <p:ph type="title"/>
          </p:nvPr>
        </p:nvSpPr>
        <p:spPr>
          <a:xfrm>
            <a:off x="0" y="-35272"/>
            <a:ext cx="9144000" cy="101600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eaLnBrk="1" hangingPunct="1"/>
            <a:r>
              <a:rPr lang="en-US" altLang="ja-JP" sz="4800" dirty="0" smtClean="0">
                <a:solidFill>
                  <a:schemeClr val="bg1"/>
                </a:solidFill>
              </a:rPr>
              <a:t>Three theoretical points for accuracy</a:t>
            </a:r>
            <a:endParaRPr lang="ja-JP" altLang="en-US" sz="4800" dirty="0" smtClean="0">
              <a:solidFill>
                <a:schemeClr val="bg1"/>
              </a:solidFill>
            </a:endParaRPr>
          </a:p>
        </p:txBody>
      </p:sp>
      <p:sp>
        <p:nvSpPr>
          <p:cNvPr id="2" name="右矢印 1"/>
          <p:cNvSpPr/>
          <p:nvPr/>
        </p:nvSpPr>
        <p:spPr>
          <a:xfrm rot="1283178">
            <a:off x="1753646" y="3097485"/>
            <a:ext cx="1601424" cy="262867"/>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lumMod val="60000"/>
                  <a:lumOff val="40000"/>
                </a:schemeClr>
              </a:solidFill>
            </a:endParaRPr>
          </a:p>
        </p:txBody>
      </p:sp>
      <p:sp>
        <p:nvSpPr>
          <p:cNvPr id="8" name="右矢印 7"/>
          <p:cNvSpPr/>
          <p:nvPr/>
        </p:nvSpPr>
        <p:spPr>
          <a:xfrm rot="20498272">
            <a:off x="1758437" y="2543763"/>
            <a:ext cx="1578404" cy="276741"/>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rot="16200000">
            <a:off x="1067030" y="2109410"/>
            <a:ext cx="1512168" cy="2628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784956" y="980728"/>
            <a:ext cx="5145832" cy="646331"/>
          </a:xfrm>
          <a:prstGeom prst="rect">
            <a:avLst/>
          </a:prstGeom>
          <a:noFill/>
        </p:spPr>
        <p:txBody>
          <a:bodyPr wrap="none" rtlCol="0">
            <a:spAutoFit/>
          </a:bodyPr>
          <a:lstStyle/>
          <a:p>
            <a:r>
              <a:rPr lang="en-US" altLang="ja-JP" sz="3600" dirty="0" smtClean="0">
                <a:solidFill>
                  <a:schemeClr val="accent2">
                    <a:lumMod val="60000"/>
                    <a:lumOff val="40000"/>
                  </a:schemeClr>
                </a:solidFill>
              </a:rPr>
              <a:t>R</a:t>
            </a:r>
            <a:r>
              <a:rPr kumimoji="1" lang="en-US" altLang="ja-JP" sz="3600" dirty="0" smtClean="0">
                <a:solidFill>
                  <a:schemeClr val="accent2">
                    <a:lumMod val="60000"/>
                    <a:lumOff val="40000"/>
                  </a:schemeClr>
                </a:solidFill>
              </a:rPr>
              <a:t>elativity (</a:t>
            </a:r>
            <a:r>
              <a:rPr kumimoji="1" lang="en-US" altLang="ja-JP" sz="3600" b="1" dirty="0" smtClean="0">
                <a:solidFill>
                  <a:schemeClr val="accent2">
                    <a:lumMod val="60000"/>
                    <a:lumOff val="40000"/>
                  </a:schemeClr>
                </a:solidFill>
              </a:rPr>
              <a:t>Dirac-Coulomb</a:t>
            </a:r>
            <a:r>
              <a:rPr kumimoji="1" lang="en-US" altLang="ja-JP" sz="3600" dirty="0" smtClean="0">
                <a:solidFill>
                  <a:schemeClr val="accent2">
                    <a:lumMod val="60000"/>
                    <a:lumOff val="40000"/>
                  </a:schemeClr>
                </a:solidFill>
              </a:rPr>
              <a:t>)</a:t>
            </a:r>
            <a:endParaRPr kumimoji="1" lang="ja-JP" altLang="en-US" sz="3600" dirty="0">
              <a:solidFill>
                <a:schemeClr val="accent2">
                  <a:lumMod val="60000"/>
                  <a:lumOff val="40000"/>
                </a:schemeClr>
              </a:solidFill>
            </a:endParaRPr>
          </a:p>
        </p:txBody>
      </p:sp>
      <p:sp>
        <p:nvSpPr>
          <p:cNvPr id="12" name="テキスト ボックス 11"/>
          <p:cNvSpPr txBox="1"/>
          <p:nvPr/>
        </p:nvSpPr>
        <p:spPr>
          <a:xfrm>
            <a:off x="3314956" y="1627059"/>
            <a:ext cx="3905364" cy="646331"/>
          </a:xfrm>
          <a:prstGeom prst="rect">
            <a:avLst/>
          </a:prstGeom>
          <a:noFill/>
        </p:spPr>
        <p:txBody>
          <a:bodyPr wrap="none" rtlCol="0">
            <a:spAutoFit/>
          </a:bodyPr>
          <a:lstStyle/>
          <a:p>
            <a:r>
              <a:rPr kumimoji="1" lang="en-US" altLang="ja-JP" sz="3600" dirty="0" smtClean="0">
                <a:solidFill>
                  <a:schemeClr val="accent4">
                    <a:lumMod val="40000"/>
                    <a:lumOff val="60000"/>
                  </a:schemeClr>
                </a:solidFill>
              </a:rPr>
              <a:t>Basis sets (</a:t>
            </a:r>
            <a:r>
              <a:rPr kumimoji="1" lang="en-US" altLang="ja-JP" sz="3600" dirty="0" err="1" smtClean="0">
                <a:solidFill>
                  <a:schemeClr val="accent4">
                    <a:lumMod val="40000"/>
                    <a:lumOff val="60000"/>
                  </a:schemeClr>
                </a:solidFill>
              </a:rPr>
              <a:t>Dyall</a:t>
            </a:r>
            <a:r>
              <a:rPr kumimoji="1" lang="en-US" altLang="ja-JP" sz="3600" dirty="0" smtClean="0">
                <a:solidFill>
                  <a:schemeClr val="accent4">
                    <a:lumMod val="40000"/>
                    <a:lumOff val="60000"/>
                  </a:schemeClr>
                </a:solidFill>
              </a:rPr>
              <a:t> QZ)</a:t>
            </a:r>
            <a:endParaRPr kumimoji="1" lang="ja-JP" altLang="en-US" sz="3600" dirty="0">
              <a:solidFill>
                <a:schemeClr val="accent4">
                  <a:lumMod val="40000"/>
                  <a:lumOff val="60000"/>
                </a:schemeClr>
              </a:solidFill>
            </a:endParaRPr>
          </a:p>
        </p:txBody>
      </p:sp>
      <p:sp>
        <p:nvSpPr>
          <p:cNvPr id="13" name="テキスト ボックス 12"/>
          <p:cNvSpPr txBox="1"/>
          <p:nvPr/>
        </p:nvSpPr>
        <p:spPr>
          <a:xfrm>
            <a:off x="3634046" y="2491157"/>
            <a:ext cx="3989362" cy="1200329"/>
          </a:xfrm>
          <a:prstGeom prst="rect">
            <a:avLst/>
          </a:prstGeom>
          <a:noFill/>
        </p:spPr>
        <p:txBody>
          <a:bodyPr wrap="none" rtlCol="0">
            <a:spAutoFit/>
          </a:bodyPr>
          <a:lstStyle/>
          <a:p>
            <a:r>
              <a:rPr kumimoji="1" lang="en-US" altLang="ja-JP" sz="3600" dirty="0" smtClean="0">
                <a:solidFill>
                  <a:schemeClr val="accent6">
                    <a:lumMod val="60000"/>
                    <a:lumOff val="40000"/>
                  </a:schemeClr>
                </a:solidFill>
              </a:rPr>
              <a:t>Electron correlation </a:t>
            </a:r>
          </a:p>
          <a:p>
            <a:r>
              <a:rPr kumimoji="1" lang="en-US" altLang="ja-JP" sz="3600" dirty="0" smtClean="0">
                <a:solidFill>
                  <a:schemeClr val="accent6">
                    <a:lumMod val="60000"/>
                    <a:lumOff val="40000"/>
                  </a:schemeClr>
                </a:solidFill>
              </a:rPr>
              <a:t>(</a:t>
            </a:r>
            <a:r>
              <a:rPr kumimoji="1" lang="en-US" altLang="ja-JP" sz="3600" b="1" dirty="0" smtClean="0">
                <a:solidFill>
                  <a:schemeClr val="accent6">
                    <a:lumMod val="60000"/>
                    <a:lumOff val="40000"/>
                  </a:schemeClr>
                </a:solidFill>
              </a:rPr>
              <a:t>CCSD, CASPT2</a:t>
            </a:r>
            <a:r>
              <a:rPr kumimoji="1" lang="en-US" altLang="ja-JP" sz="3600" dirty="0" smtClean="0">
                <a:solidFill>
                  <a:schemeClr val="accent6">
                    <a:lumMod val="60000"/>
                    <a:lumOff val="40000"/>
                  </a:schemeClr>
                </a:solidFill>
              </a:rPr>
              <a:t>)</a:t>
            </a:r>
            <a:endParaRPr kumimoji="1" lang="ja-JP" altLang="en-US" sz="3600" dirty="0">
              <a:solidFill>
                <a:schemeClr val="accent6">
                  <a:lumMod val="60000"/>
                  <a:lumOff val="40000"/>
                </a:schemeClr>
              </a:solidFill>
            </a:endParaRPr>
          </a:p>
        </p:txBody>
      </p:sp>
      <p:graphicFrame>
        <p:nvGraphicFramePr>
          <p:cNvPr id="21" name="コンテンツ プレースホルダー 3"/>
          <p:cNvGraphicFramePr>
            <a:graphicFrameLocks/>
          </p:cNvGraphicFramePr>
          <p:nvPr>
            <p:extLst>
              <p:ext uri="{D42A27DB-BD31-4B8C-83A1-F6EECF244321}">
                <p14:modId xmlns:p14="http://schemas.microsoft.com/office/powerpoint/2010/main" val="3879306045"/>
              </p:ext>
            </p:extLst>
          </p:nvPr>
        </p:nvGraphicFramePr>
        <p:xfrm>
          <a:off x="256998" y="3854664"/>
          <a:ext cx="8563474" cy="2742688"/>
        </p:xfrm>
        <a:graphic>
          <a:graphicData uri="http://schemas.openxmlformats.org/drawingml/2006/table">
            <a:tbl>
              <a:tblPr firstRow="1" firstCol="1" bandRow="1">
                <a:tableStyleId>{BC89EF96-8CEA-46FF-86C4-4CE0E7609802}</a:tableStyleId>
              </a:tblPr>
              <a:tblGrid>
                <a:gridCol w="1991939"/>
                <a:gridCol w="1336235"/>
                <a:gridCol w="2832159"/>
                <a:gridCol w="2403141"/>
              </a:tblGrid>
              <a:tr h="792088">
                <a:tc>
                  <a:txBody>
                    <a:bodyPr/>
                    <a:lstStyle/>
                    <a:p>
                      <a:pPr algn="ctr">
                        <a:lnSpc>
                          <a:spcPts val="1200"/>
                        </a:lnSpc>
                        <a:spcAft>
                          <a:spcPts val="0"/>
                        </a:spcAft>
                      </a:pPr>
                      <a:endParaRPr lang="ja-JP" sz="2400" b="0" kern="100" dirty="0">
                        <a:solidFill>
                          <a:schemeClr val="tx2">
                            <a:lumMod val="75000"/>
                          </a:schemeClr>
                        </a:solidFill>
                        <a:effectLst/>
                        <a:latin typeface="Century"/>
                        <a:ea typeface="ＭＳ 明朝"/>
                        <a:cs typeface="Times New Roman"/>
                      </a:endParaRPr>
                    </a:p>
                  </a:txBody>
                  <a:tcPr marL="6350" marR="6350" marT="0" marB="0" anchor="ctr"/>
                </a:tc>
                <a:tc>
                  <a:txBody>
                    <a:bodyPr/>
                    <a:lstStyle/>
                    <a:p>
                      <a:pPr algn="ctr">
                        <a:lnSpc>
                          <a:spcPct val="100000"/>
                        </a:lnSpc>
                        <a:spcAft>
                          <a:spcPts val="0"/>
                        </a:spcAft>
                      </a:pPr>
                      <a:r>
                        <a:rPr lang="en-US" sz="2400" kern="100" dirty="0" smtClean="0">
                          <a:effectLst/>
                        </a:rPr>
                        <a:t>Relativity</a:t>
                      </a:r>
                      <a:endParaRPr lang="en-US" sz="2000" kern="100" dirty="0" smtClean="0">
                        <a:solidFill>
                          <a:schemeClr val="accent2">
                            <a:lumMod val="60000"/>
                            <a:lumOff val="40000"/>
                          </a:schemeClr>
                        </a:solidFill>
                        <a:effectLst/>
                      </a:endParaRPr>
                    </a:p>
                  </a:txBody>
                  <a:tcPr marL="6350" marR="6350" marT="0" marB="0" anchor="ctr"/>
                </a:tc>
                <a:tc>
                  <a:txBody>
                    <a:bodyPr/>
                    <a:lstStyle/>
                    <a:p>
                      <a:pPr algn="ctr">
                        <a:lnSpc>
                          <a:spcPct val="100000"/>
                        </a:lnSpc>
                        <a:spcAft>
                          <a:spcPts val="0"/>
                        </a:spcAft>
                      </a:pPr>
                      <a:r>
                        <a:rPr lang="en-US" sz="2400" kern="100" dirty="0" smtClean="0">
                          <a:effectLst/>
                        </a:rPr>
                        <a:t>Basis</a:t>
                      </a:r>
                      <a:r>
                        <a:rPr lang="en-US" sz="2400" kern="100" baseline="0" dirty="0" smtClean="0">
                          <a:effectLst/>
                        </a:rPr>
                        <a:t> set</a:t>
                      </a:r>
                    </a:p>
                    <a:p>
                      <a:pPr algn="ctr">
                        <a:lnSpc>
                          <a:spcPct val="100000"/>
                        </a:lnSpc>
                        <a:spcAft>
                          <a:spcPts val="0"/>
                        </a:spcAft>
                      </a:pPr>
                      <a:r>
                        <a:rPr lang="en-US" sz="2400" kern="100" baseline="0" dirty="0" smtClean="0">
                          <a:effectLst/>
                        </a:rPr>
                        <a:t>(Correlation space)</a:t>
                      </a:r>
                      <a:endParaRPr lang="en-US" sz="2400" kern="100" dirty="0" smtClean="0">
                        <a:solidFill>
                          <a:schemeClr val="accent4">
                            <a:lumMod val="60000"/>
                            <a:lumOff val="40000"/>
                          </a:schemeClr>
                        </a:solidFill>
                        <a:effectLst/>
                      </a:endParaRPr>
                    </a:p>
                  </a:txBody>
                  <a:tcPr marL="68580" marR="68580" marT="0" marB="0" anchor="ctr"/>
                </a:tc>
                <a:tc>
                  <a:txBody>
                    <a:bodyPr/>
                    <a:lstStyle/>
                    <a:p>
                      <a:pPr algn="ctr">
                        <a:lnSpc>
                          <a:spcPct val="100000"/>
                        </a:lnSpc>
                        <a:spcAft>
                          <a:spcPts val="0"/>
                        </a:spcAft>
                      </a:pPr>
                      <a:r>
                        <a:rPr lang="en-US" sz="2400" kern="100" dirty="0" smtClean="0">
                          <a:effectLst/>
                        </a:rPr>
                        <a:t>Electron correlation</a:t>
                      </a:r>
                      <a:endParaRPr lang="en-US" sz="2000" kern="100" dirty="0" smtClean="0">
                        <a:solidFill>
                          <a:schemeClr val="tx1">
                            <a:lumMod val="60000"/>
                            <a:lumOff val="40000"/>
                          </a:schemeClr>
                        </a:solidFill>
                        <a:effectLst/>
                      </a:endParaRPr>
                    </a:p>
                  </a:txBody>
                  <a:tcPr marL="68580" marR="68580" marT="0" marB="0" anchor="ctr"/>
                </a:tc>
              </a:tr>
              <a:tr h="7127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kern="100" dirty="0" smtClean="0">
                          <a:effectLst/>
                        </a:rPr>
                        <a:t>Abe et</a:t>
                      </a:r>
                      <a:r>
                        <a:rPr lang="en-US" altLang="ja-JP" sz="2400" kern="100" baseline="0" dirty="0" smtClean="0">
                          <a:effectLst/>
                        </a:rPr>
                        <a:t> al.</a:t>
                      </a:r>
                      <a:endParaRPr lang="ja-JP" altLang="ja-JP" sz="2400" b="1" kern="100" dirty="0" smtClean="0">
                        <a:solidFill>
                          <a:schemeClr val="tx1">
                            <a:lumMod val="60000"/>
                            <a:lumOff val="40000"/>
                          </a:schemeClr>
                        </a:solidFill>
                        <a:effectLst/>
                        <a:latin typeface="Century"/>
                        <a:ea typeface="WenQuanYi Micro Hei"/>
                        <a:cs typeface="Times New Roman"/>
                      </a:endParaRPr>
                    </a:p>
                  </a:txBody>
                  <a:tcPr marL="6350" marR="6350" marT="0" marB="0" anchor="ctr"/>
                </a:tc>
                <a:tc>
                  <a:txBody>
                    <a:bodyPr/>
                    <a:lstStyle/>
                    <a:p>
                      <a:pPr algn="ctr"/>
                      <a:r>
                        <a:rPr lang="en-US" altLang="ja-JP" dirty="0" smtClean="0"/>
                        <a:t>4 component</a:t>
                      </a:r>
                    </a:p>
                    <a:p>
                      <a:pPr algn="ctr"/>
                      <a:r>
                        <a:rPr lang="ja-JP" altLang="en-US" dirty="0" smtClean="0"/>
                        <a:t>◎</a:t>
                      </a:r>
                      <a:endParaRPr lang="ja-JP" altLang="en-US" dirty="0"/>
                    </a:p>
                  </a:txBody>
                  <a:tcPr marL="6350" marR="6350" marT="0" marB="0" anchor="ctr"/>
                </a:tc>
                <a:tc>
                  <a:txBody>
                    <a:bodyPr/>
                    <a:lstStyle/>
                    <a:p>
                      <a:pPr algn="ctr"/>
                      <a:r>
                        <a:rPr lang="en-US" altLang="ja-JP" dirty="0" smtClean="0"/>
                        <a:t>All-electron</a:t>
                      </a:r>
                      <a:r>
                        <a:rPr lang="en-US" altLang="ja-JP" baseline="0" dirty="0" smtClean="0"/>
                        <a:t> and large correlation space</a:t>
                      </a:r>
                      <a:r>
                        <a:rPr lang="ja-JP" altLang="en-US" baseline="0" dirty="0" smtClean="0"/>
                        <a:t>　◎</a:t>
                      </a:r>
                      <a:endParaRPr lang="ja-JP" altLang="en-US" dirty="0"/>
                    </a:p>
                  </a:txBody>
                  <a:tcPr marL="68580" marR="68580" marT="0" marB="0" anchor="ctr"/>
                </a:tc>
                <a:tc>
                  <a:txBody>
                    <a:bodyPr/>
                    <a:lstStyle/>
                    <a:p>
                      <a:pPr algn="ctr"/>
                      <a:r>
                        <a:rPr lang="en-US" altLang="ja-JP" dirty="0" smtClean="0"/>
                        <a:t>CCSD,</a:t>
                      </a:r>
                      <a:r>
                        <a:rPr lang="ja-JP" altLang="en-US" dirty="0" smtClean="0"/>
                        <a:t>　◎</a:t>
                      </a:r>
                      <a:r>
                        <a:rPr lang="ja-JP" altLang="en-US" baseline="0" dirty="0" smtClean="0"/>
                        <a:t> </a:t>
                      </a:r>
                      <a:r>
                        <a:rPr lang="en-US" altLang="ja-JP" dirty="0" smtClean="0"/>
                        <a:t>(D)</a:t>
                      </a:r>
                    </a:p>
                    <a:p>
                      <a:pPr algn="ctr"/>
                      <a:r>
                        <a:rPr lang="en-US" altLang="ja-JP" dirty="0" smtClean="0"/>
                        <a:t>CASPT2</a:t>
                      </a:r>
                      <a:r>
                        <a:rPr lang="ja-JP" altLang="en-US" dirty="0" smtClean="0"/>
                        <a:t>　◎</a:t>
                      </a:r>
                      <a:r>
                        <a:rPr lang="ja-JP" altLang="en-US" baseline="0" dirty="0" smtClean="0"/>
                        <a:t> （</a:t>
                      </a:r>
                      <a:r>
                        <a:rPr lang="en-US" altLang="ja-JP" baseline="0" dirty="0" smtClean="0"/>
                        <a:t>S),</a:t>
                      </a:r>
                      <a:r>
                        <a:rPr lang="en-US" altLang="ja-JP" dirty="0" smtClean="0"/>
                        <a:t> </a:t>
                      </a:r>
                      <a:r>
                        <a:rPr lang="ja-JP" altLang="en-US" dirty="0" smtClean="0"/>
                        <a:t>○（</a:t>
                      </a:r>
                      <a:r>
                        <a:rPr lang="en-US" altLang="ja-JP" dirty="0" smtClean="0"/>
                        <a:t>D)</a:t>
                      </a:r>
                    </a:p>
                  </a:txBody>
                  <a:tcPr marL="68580" marR="68580" marT="0" marB="0" anchor="ctr"/>
                </a:tc>
              </a:tr>
              <a:tr h="645134">
                <a:tc>
                  <a:txBody>
                    <a:bodyPr/>
                    <a:lstStyle/>
                    <a:p>
                      <a:pPr algn="ctr">
                        <a:lnSpc>
                          <a:spcPts val="1200"/>
                        </a:lnSpc>
                        <a:spcAft>
                          <a:spcPts val="0"/>
                        </a:spcAft>
                      </a:pPr>
                      <a:r>
                        <a:rPr lang="en-US" altLang="ja-JP" sz="2400" kern="100" dirty="0" err="1" smtClean="0">
                          <a:effectLst/>
                        </a:rPr>
                        <a:t>Nayak</a:t>
                      </a:r>
                      <a:r>
                        <a:rPr lang="en-US" altLang="ja-JP" sz="2400" kern="100" dirty="0" smtClean="0">
                          <a:effectLst/>
                        </a:rPr>
                        <a:t> &amp; </a:t>
                      </a:r>
                      <a:r>
                        <a:rPr lang="en-US" altLang="ja-JP" sz="2400" kern="100" dirty="0" err="1" smtClean="0">
                          <a:effectLst/>
                        </a:rPr>
                        <a:t>Fleig</a:t>
                      </a:r>
                      <a:r>
                        <a:rPr lang="en-US" altLang="ja-JP" sz="2400" kern="100" baseline="0" dirty="0" smtClean="0">
                          <a:effectLst/>
                        </a:rPr>
                        <a:t> </a:t>
                      </a:r>
                      <a:endParaRPr lang="ja-JP" sz="2400" kern="100" dirty="0">
                        <a:solidFill>
                          <a:schemeClr val="tx2">
                            <a:lumMod val="75000"/>
                          </a:schemeClr>
                        </a:solidFill>
                        <a:effectLst/>
                        <a:latin typeface="Century"/>
                        <a:ea typeface="ＭＳ 明朝"/>
                        <a:cs typeface="Times New Roman"/>
                      </a:endParaRPr>
                    </a:p>
                  </a:txBody>
                  <a:tcPr marL="6350" marR="6350" marT="0" marB="0" anchor="ctr"/>
                </a:tc>
                <a:tc>
                  <a:txBody>
                    <a:bodyPr/>
                    <a:lstStyle/>
                    <a:p>
                      <a:pPr algn="ctr"/>
                      <a:r>
                        <a:rPr lang="en-US" altLang="ja-JP" dirty="0" smtClean="0"/>
                        <a:t>4 component</a:t>
                      </a:r>
                    </a:p>
                    <a:p>
                      <a:pPr algn="ctr"/>
                      <a:r>
                        <a:rPr lang="ja-JP" altLang="en-US" dirty="0" smtClean="0"/>
                        <a:t>◎</a:t>
                      </a:r>
                    </a:p>
                  </a:txBody>
                  <a:tcPr marL="6350" marR="6350" marT="0" marB="0" anchor="ctr"/>
                </a:tc>
                <a:tc>
                  <a:txBody>
                    <a:bodyPr/>
                    <a:lstStyle/>
                    <a:p>
                      <a:pPr algn="ctr"/>
                      <a:r>
                        <a:rPr lang="en-US" altLang="ja-JP" dirty="0" smtClean="0"/>
                        <a:t>All-electron</a:t>
                      </a:r>
                      <a:r>
                        <a:rPr lang="en-US" altLang="ja-JP" baseline="0" dirty="0" smtClean="0"/>
                        <a:t> but small correlation space</a:t>
                      </a:r>
                      <a:r>
                        <a:rPr lang="ja-JP" altLang="en-US" baseline="0" dirty="0" smtClean="0"/>
                        <a:t>　△</a:t>
                      </a:r>
                      <a:endParaRPr lang="ja-JP" altLang="en-US" dirty="0"/>
                    </a:p>
                  </a:txBody>
                  <a:tcPr marL="68580" marR="68580" marT="0" marB="0" anchor="ctr"/>
                </a:tc>
                <a:tc>
                  <a:txBody>
                    <a:bodyPr/>
                    <a:lstStyle/>
                    <a:p>
                      <a:pPr algn="ctr"/>
                      <a:r>
                        <a:rPr lang="en-US" altLang="ja-JP" dirty="0" smtClean="0"/>
                        <a:t>GASCI</a:t>
                      </a:r>
                    </a:p>
                    <a:p>
                      <a:pPr algn="ctr"/>
                      <a:r>
                        <a:rPr lang="en-US" altLang="ja-JP" dirty="0" smtClean="0"/>
                        <a:t>(Static</a:t>
                      </a:r>
                      <a:r>
                        <a:rPr lang="en-US" altLang="ja-JP" baseline="0" dirty="0" smtClean="0"/>
                        <a:t> corr. is </a:t>
                      </a:r>
                      <a:r>
                        <a:rPr lang="ja-JP" altLang="en-US" baseline="0" dirty="0" smtClean="0"/>
                        <a:t>◎</a:t>
                      </a:r>
                      <a:r>
                        <a:rPr lang="ja-JP" altLang="en-US" dirty="0" smtClean="0"/>
                        <a:t>）</a:t>
                      </a:r>
                      <a:endParaRPr lang="ja-JP" altLang="en-US" dirty="0"/>
                    </a:p>
                  </a:txBody>
                  <a:tcPr marL="68580" marR="68580" marT="0" marB="0" anchor="ctr"/>
                </a:tc>
              </a:tr>
              <a:tr h="592718">
                <a:tc>
                  <a:txBody>
                    <a:bodyPr/>
                    <a:lstStyle/>
                    <a:p>
                      <a:pPr algn="ctr">
                        <a:lnSpc>
                          <a:spcPct val="100000"/>
                        </a:lnSpc>
                        <a:spcAft>
                          <a:spcPts val="0"/>
                        </a:spcAft>
                      </a:pPr>
                      <a:r>
                        <a:rPr kumimoji="1" lang="en-US" altLang="ja-JP" sz="2400" kern="1200" baseline="0" dirty="0" err="1" smtClean="0">
                          <a:effectLst/>
                        </a:rPr>
                        <a:t>Titov</a:t>
                      </a:r>
                      <a:r>
                        <a:rPr kumimoji="1" lang="en-US" altLang="ja-JP" sz="2400" kern="1200" baseline="0" dirty="0" smtClean="0">
                          <a:effectLst/>
                        </a:rPr>
                        <a:t> et al.</a:t>
                      </a:r>
                      <a:endParaRPr lang="ja-JP" sz="2400" kern="100" dirty="0">
                        <a:solidFill>
                          <a:schemeClr val="tx2">
                            <a:lumMod val="75000"/>
                          </a:schemeClr>
                        </a:solidFill>
                        <a:effectLst/>
                        <a:latin typeface="Century"/>
                        <a:ea typeface="ＭＳ 明朝"/>
                        <a:cs typeface="Times New Roman"/>
                      </a:endParaRPr>
                    </a:p>
                  </a:txBody>
                  <a:tcPr marL="6350" marR="6350" marT="0" marB="0" anchor="ctr"/>
                </a:tc>
                <a:tc>
                  <a:txBody>
                    <a:bodyPr/>
                    <a:lstStyle/>
                    <a:p>
                      <a:pPr algn="ctr"/>
                      <a:r>
                        <a:rPr lang="en-US" altLang="ja-JP" dirty="0" smtClean="0"/>
                        <a:t>2 component</a:t>
                      </a:r>
                    </a:p>
                    <a:p>
                      <a:pPr algn="ctr"/>
                      <a:r>
                        <a:rPr lang="ja-JP" altLang="en-US" dirty="0" smtClean="0"/>
                        <a:t>△</a:t>
                      </a:r>
                      <a:endParaRPr lang="ja-JP" altLang="en-US" dirty="0"/>
                    </a:p>
                  </a:txBody>
                  <a:tcPr marL="6350" marR="6350" marT="0" marB="0" anchor="ctr"/>
                </a:tc>
                <a:tc>
                  <a:txBody>
                    <a:bodyPr/>
                    <a:lstStyle/>
                    <a:p>
                      <a:pPr algn="ctr"/>
                      <a:r>
                        <a:rPr lang="en-US" altLang="ja-JP" dirty="0" smtClean="0"/>
                        <a:t>Pseudopotential</a:t>
                      </a:r>
                    </a:p>
                    <a:p>
                      <a:pPr algn="ctr"/>
                      <a:r>
                        <a:rPr lang="en-US" altLang="ja-JP" dirty="0" smtClean="0"/>
                        <a:t>(?)</a:t>
                      </a:r>
                    </a:p>
                  </a:txBody>
                  <a:tcPr marL="68580" marR="68580" marT="0" marB="0" anchor="ctr"/>
                </a:tc>
                <a:tc>
                  <a:txBody>
                    <a:bodyPr/>
                    <a:lstStyle/>
                    <a:p>
                      <a:pPr algn="ctr"/>
                      <a:r>
                        <a:rPr lang="en-US" altLang="ja-JP" dirty="0" smtClean="0"/>
                        <a:t>CCSDT</a:t>
                      </a:r>
                    </a:p>
                    <a:p>
                      <a:pPr algn="ctr"/>
                      <a:r>
                        <a:rPr lang="en-US" altLang="ja-JP" dirty="0" smtClean="0"/>
                        <a:t>(Dynamic</a:t>
                      </a:r>
                      <a:r>
                        <a:rPr lang="en-US" altLang="ja-JP" baseline="0" dirty="0" smtClean="0"/>
                        <a:t> corr. is </a:t>
                      </a:r>
                      <a:r>
                        <a:rPr lang="ja-JP" altLang="en-US" baseline="0" dirty="0" smtClean="0"/>
                        <a:t>◎</a:t>
                      </a:r>
                      <a:r>
                        <a:rPr lang="en-US" altLang="ja-JP" baseline="0" dirty="0" smtClean="0"/>
                        <a:t> </a:t>
                      </a:r>
                      <a:r>
                        <a:rPr lang="ja-JP" altLang="en-US" baseline="0" dirty="0" smtClean="0"/>
                        <a:t>◎</a:t>
                      </a:r>
                      <a:r>
                        <a:rPr lang="ja-JP" altLang="en-US" dirty="0" smtClean="0"/>
                        <a:t>）</a:t>
                      </a:r>
                      <a:endParaRPr lang="ja-JP" altLang="en-US" dirty="0"/>
                    </a:p>
                  </a:txBody>
                  <a:tcPr marL="68580" marR="68580" marT="0" marB="0" anchor="ctr"/>
                </a:tc>
              </a:tr>
            </a:tbl>
          </a:graphicData>
        </a:graphic>
      </p:graphicFrame>
    </p:spTree>
    <p:extLst>
      <p:ext uri="{BB962C8B-B14F-4D97-AF65-F5344CB8AC3E}">
        <p14:creationId xmlns:p14="http://schemas.microsoft.com/office/powerpoint/2010/main" val="6495952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0"/>
            <a:ext cx="9252520" cy="1340768"/>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altLang="ja-JP" sz="4800" dirty="0">
                <a:solidFill>
                  <a:schemeClr val="bg1"/>
                </a:solidFill>
              </a:rPr>
              <a:t>Computational </a:t>
            </a:r>
            <a:r>
              <a:rPr lang="en-US" altLang="ja-JP" sz="4800" dirty="0" smtClean="0">
                <a:solidFill>
                  <a:schemeClr val="bg1"/>
                </a:solidFill>
              </a:rPr>
              <a:t>details for </a:t>
            </a:r>
            <a:r>
              <a:rPr lang="en-US" altLang="ja-JP" sz="4800" dirty="0" err="1" smtClean="0">
                <a:solidFill>
                  <a:schemeClr val="bg1"/>
                </a:solidFill>
              </a:rPr>
              <a:t>YbF</a:t>
            </a:r>
            <a:r>
              <a:rPr lang="en-US" altLang="ja-JP" sz="4800" dirty="0">
                <a:solidFill>
                  <a:schemeClr val="bg1"/>
                </a:solidFill>
              </a:rPr>
              <a:t/>
            </a:r>
            <a:br>
              <a:rPr lang="en-US" altLang="ja-JP" sz="4800" dirty="0">
                <a:solidFill>
                  <a:schemeClr val="bg1"/>
                </a:solidFill>
              </a:rPr>
            </a:br>
            <a:r>
              <a:rPr lang="en-US" altLang="ja-JP" sz="3600" dirty="0" smtClean="0">
                <a:solidFill>
                  <a:schemeClr val="bg1"/>
                </a:solidFill>
              </a:rPr>
              <a:t>Phys</a:t>
            </a:r>
            <a:r>
              <a:rPr lang="en-US" altLang="ja-JP" sz="3600" dirty="0">
                <a:solidFill>
                  <a:schemeClr val="bg1"/>
                </a:solidFill>
              </a:rPr>
              <a:t>. Rev. A 90, 022501 (</a:t>
            </a:r>
            <a:r>
              <a:rPr lang="en-US" altLang="ja-JP" sz="3600" dirty="0" smtClean="0">
                <a:solidFill>
                  <a:schemeClr val="bg1"/>
                </a:solidFill>
              </a:rPr>
              <a:t>2014) </a:t>
            </a:r>
            <a:endParaRPr kumimoji="1" lang="ja-JP" altLang="en-US" dirty="0">
              <a:solidFill>
                <a:schemeClr val="bg1"/>
              </a:solidFill>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992038715"/>
              </p:ext>
            </p:extLst>
          </p:nvPr>
        </p:nvGraphicFramePr>
        <p:xfrm>
          <a:off x="189213" y="6128178"/>
          <a:ext cx="8954787" cy="741069"/>
        </p:xfrm>
        <a:graphic>
          <a:graphicData uri="http://schemas.openxmlformats.org/presentationml/2006/ole">
            <mc:AlternateContent xmlns:mc="http://schemas.openxmlformats.org/markup-compatibility/2006">
              <mc:Choice xmlns:v="urn:schemas-microsoft-com:vml" Requires="v">
                <p:oleObj spid="_x0000_s107541" name="数式" r:id="rId4" imgW="3682800" imgH="304560" progId="Equation.3">
                  <p:embed/>
                </p:oleObj>
              </mc:Choice>
              <mc:Fallback>
                <p:oleObj name="数式" r:id="rId4" imgW="3682800" imgH="304560" progId="Equation.3">
                  <p:embed/>
                  <p:pic>
                    <p:nvPicPr>
                      <p:cNvPr id="0" name=""/>
                      <p:cNvPicPr>
                        <a:picLocks noChangeAspect="1" noChangeArrowheads="1"/>
                      </p:cNvPicPr>
                      <p:nvPr/>
                    </p:nvPicPr>
                    <p:blipFill>
                      <a:blip r:embed="rId5"/>
                      <a:srcRect/>
                      <a:stretch>
                        <a:fillRect/>
                      </a:stretch>
                    </p:blipFill>
                    <p:spPr bwMode="auto">
                      <a:xfrm>
                        <a:off x="189213" y="6128178"/>
                        <a:ext cx="8954787" cy="741069"/>
                      </a:xfrm>
                      <a:prstGeom prst="rect">
                        <a:avLst/>
                      </a:prstGeom>
                      <a:noFill/>
                      <a:ln>
                        <a:noFill/>
                      </a:ln>
                      <a:effectLst/>
                      <a:extLst/>
                    </p:spPr>
                  </p:pic>
                </p:oleObj>
              </mc:Fallback>
            </mc:AlternateContent>
          </a:graphicData>
        </a:graphic>
      </p:graphicFrame>
      <p:sp>
        <p:nvSpPr>
          <p:cNvPr id="5" name="正方形/長方形 4"/>
          <p:cNvSpPr/>
          <p:nvPr/>
        </p:nvSpPr>
        <p:spPr>
          <a:xfrm>
            <a:off x="179512" y="1484784"/>
            <a:ext cx="8712968" cy="3440942"/>
          </a:xfrm>
          <a:prstGeom prst="rect">
            <a:avLst/>
          </a:prstGeom>
          <a:ln w="57150">
            <a:solidFill>
              <a:schemeClr val="tx1">
                <a:lumMod val="60000"/>
                <a:lumOff val="4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fontAlgn="auto">
              <a:lnSpc>
                <a:spcPct val="90000"/>
              </a:lnSpc>
              <a:spcBef>
                <a:spcPct val="20000"/>
              </a:spcBef>
              <a:spcAft>
                <a:spcPts val="0"/>
              </a:spcAft>
              <a:buFont typeface="Arial" pitchFamily="34" charset="0"/>
              <a:buNone/>
              <a:defRPr/>
            </a:pPr>
            <a:r>
              <a:rPr lang="en-US" altLang="ja-JP" sz="3400" dirty="0" smtClean="0">
                <a:solidFill>
                  <a:srgbClr val="000000"/>
                </a:solidFill>
              </a:rPr>
              <a:t>Wave function</a:t>
            </a:r>
            <a:r>
              <a:rPr lang="ja-JP" altLang="en-US" sz="3400" dirty="0" smtClean="0">
                <a:solidFill>
                  <a:srgbClr val="000000"/>
                </a:solidFill>
              </a:rPr>
              <a:t>：</a:t>
            </a:r>
            <a:r>
              <a:rPr lang="en-US" altLang="ja-JP" sz="3400" dirty="0" smtClean="0">
                <a:solidFill>
                  <a:srgbClr val="000000"/>
                </a:solidFill>
              </a:rPr>
              <a:t> Dirac-Fock,</a:t>
            </a:r>
            <a:r>
              <a:rPr lang="ja-JP" altLang="en-US" sz="3400" dirty="0" smtClean="0">
                <a:solidFill>
                  <a:srgbClr val="000000"/>
                </a:solidFill>
              </a:rPr>
              <a:t> </a:t>
            </a:r>
            <a:r>
              <a:rPr lang="en-US" altLang="ja-JP" sz="3400" dirty="0" smtClean="0">
                <a:solidFill>
                  <a:srgbClr val="000000"/>
                </a:solidFill>
              </a:rPr>
              <a:t>Dirac-CCSD</a:t>
            </a:r>
          </a:p>
          <a:p>
            <a:pPr fontAlgn="auto">
              <a:lnSpc>
                <a:spcPct val="90000"/>
              </a:lnSpc>
              <a:spcBef>
                <a:spcPct val="20000"/>
              </a:spcBef>
              <a:spcAft>
                <a:spcPts val="0"/>
              </a:spcAft>
              <a:buFont typeface="Arial" pitchFamily="34" charset="0"/>
              <a:buNone/>
              <a:defRPr/>
            </a:pPr>
            <a:r>
              <a:rPr lang="en-US" altLang="ja-JP" sz="3400" dirty="0" smtClean="0">
                <a:solidFill>
                  <a:srgbClr val="000000"/>
                </a:solidFill>
              </a:rPr>
              <a:t>Program : </a:t>
            </a:r>
            <a:r>
              <a:rPr lang="en-US" altLang="ja-JP" sz="3400" dirty="0" err="1" smtClean="0">
                <a:solidFill>
                  <a:srgbClr val="000000"/>
                </a:solidFill>
              </a:rPr>
              <a:t>UTChem</a:t>
            </a:r>
            <a:r>
              <a:rPr lang="en-US" altLang="ja-JP" sz="3400" dirty="0" smtClean="0">
                <a:solidFill>
                  <a:srgbClr val="000000"/>
                </a:solidFill>
              </a:rPr>
              <a:t> </a:t>
            </a:r>
            <a:r>
              <a:rPr lang="en-US" altLang="ja-JP" sz="3400" dirty="0">
                <a:solidFill>
                  <a:srgbClr val="000000"/>
                </a:solidFill>
              </a:rPr>
              <a:t>+ </a:t>
            </a:r>
            <a:r>
              <a:rPr lang="en-US" altLang="ja-JP" sz="3400" dirty="0" smtClean="0">
                <a:solidFill>
                  <a:srgbClr val="000000"/>
                </a:solidFill>
              </a:rPr>
              <a:t>DIRAC08</a:t>
            </a:r>
          </a:p>
          <a:p>
            <a:pPr marL="1619250" indent="-1619250" fontAlgn="auto">
              <a:lnSpc>
                <a:spcPct val="90000"/>
              </a:lnSpc>
              <a:spcBef>
                <a:spcPct val="20000"/>
              </a:spcBef>
              <a:spcAft>
                <a:spcPts val="0"/>
              </a:spcAft>
              <a:buFont typeface="Arial" pitchFamily="34" charset="0"/>
              <a:buNone/>
              <a:defRPr/>
            </a:pPr>
            <a:r>
              <a:rPr lang="en-US" altLang="ja-JP" sz="3400" dirty="0" smtClean="0">
                <a:solidFill>
                  <a:srgbClr val="000000"/>
                </a:solidFill>
              </a:rPr>
              <a:t>Basis sets:  </a:t>
            </a:r>
            <a:r>
              <a:rPr lang="en-US" altLang="ja-JP" sz="3400" dirty="0" err="1" smtClean="0">
                <a:solidFill>
                  <a:srgbClr val="000000"/>
                </a:solidFill>
              </a:rPr>
              <a:t>Dyall’s</a:t>
            </a:r>
            <a:r>
              <a:rPr lang="en-US" altLang="ja-JP" sz="3400" dirty="0" smtClean="0">
                <a:solidFill>
                  <a:srgbClr val="000000"/>
                </a:solidFill>
              </a:rPr>
              <a:t> DZ, TZ, and QZ for Yb </a:t>
            </a:r>
          </a:p>
          <a:p>
            <a:pPr marL="1619250" indent="-1619250" fontAlgn="auto">
              <a:lnSpc>
                <a:spcPct val="90000"/>
              </a:lnSpc>
              <a:spcBef>
                <a:spcPct val="20000"/>
              </a:spcBef>
              <a:spcAft>
                <a:spcPts val="0"/>
              </a:spcAft>
              <a:buFont typeface="Arial" pitchFamily="34" charset="0"/>
              <a:buNone/>
              <a:defRPr/>
            </a:pPr>
            <a:r>
              <a:rPr lang="en-US" altLang="ja-JP" sz="3400" dirty="0">
                <a:solidFill>
                  <a:srgbClr val="000000"/>
                </a:solidFill>
              </a:rPr>
              <a:t> </a:t>
            </a:r>
            <a:r>
              <a:rPr lang="en-US" altLang="ja-JP" sz="3400" dirty="0" smtClean="0">
                <a:solidFill>
                  <a:srgbClr val="000000"/>
                </a:solidFill>
              </a:rPr>
              <a:t>                   + Watanabe’s basis for F </a:t>
            </a:r>
          </a:p>
          <a:p>
            <a:pPr marL="1619250" indent="-1619250" fontAlgn="auto">
              <a:lnSpc>
                <a:spcPct val="90000"/>
              </a:lnSpc>
              <a:spcBef>
                <a:spcPct val="20000"/>
              </a:spcBef>
              <a:spcAft>
                <a:spcPts val="0"/>
              </a:spcAft>
              <a:buFont typeface="Arial" pitchFamily="34" charset="0"/>
              <a:buNone/>
              <a:defRPr/>
            </a:pPr>
            <a:r>
              <a:rPr lang="en-US" altLang="ja-JP" sz="3400" dirty="0">
                <a:solidFill>
                  <a:srgbClr val="000000"/>
                </a:solidFill>
              </a:rPr>
              <a:t> </a:t>
            </a:r>
            <a:r>
              <a:rPr lang="en-US" altLang="ja-JP" sz="3400" dirty="0" smtClean="0">
                <a:solidFill>
                  <a:srgbClr val="000000"/>
                </a:solidFill>
              </a:rPr>
              <a:t>                   + Sapporo (DK3) polarization </a:t>
            </a:r>
          </a:p>
          <a:p>
            <a:pPr marL="1619250" indent="-1619250" fontAlgn="auto">
              <a:lnSpc>
                <a:spcPct val="90000"/>
              </a:lnSpc>
              <a:spcBef>
                <a:spcPct val="20000"/>
              </a:spcBef>
              <a:spcAft>
                <a:spcPts val="0"/>
              </a:spcAft>
              <a:buFont typeface="Arial" pitchFamily="34" charset="0"/>
              <a:buNone/>
              <a:defRPr/>
            </a:pPr>
            <a:r>
              <a:rPr lang="en-US" altLang="ja-JP" sz="3400" dirty="0">
                <a:solidFill>
                  <a:srgbClr val="000000"/>
                </a:solidFill>
              </a:rPr>
              <a:t> </a:t>
            </a:r>
            <a:r>
              <a:rPr lang="en-US" altLang="ja-JP" sz="3400" dirty="0" smtClean="0">
                <a:solidFill>
                  <a:srgbClr val="000000"/>
                </a:solidFill>
              </a:rPr>
              <a:t>                      in uncontracted form</a:t>
            </a:r>
          </a:p>
        </p:txBody>
      </p:sp>
      <p:sp>
        <p:nvSpPr>
          <p:cNvPr id="6" name="正方形/長方形 5"/>
          <p:cNvSpPr/>
          <p:nvPr/>
        </p:nvSpPr>
        <p:spPr>
          <a:xfrm>
            <a:off x="373402" y="4925726"/>
            <a:ext cx="7366949" cy="1077218"/>
          </a:xfrm>
          <a:prstGeom prst="rect">
            <a:avLst/>
          </a:prstGeom>
        </p:spPr>
        <p:txBody>
          <a:bodyPr wrap="square">
            <a:spAutoFit/>
          </a:bodyPr>
          <a:lstStyle/>
          <a:p>
            <a:pPr marL="1619250" indent="-1619250" algn="ctr" fontAlgn="auto">
              <a:lnSpc>
                <a:spcPct val="90000"/>
              </a:lnSpc>
              <a:spcBef>
                <a:spcPct val="20000"/>
              </a:spcBef>
              <a:spcAft>
                <a:spcPts val="0"/>
              </a:spcAft>
              <a:buFont typeface="Arial" pitchFamily="34" charset="0"/>
              <a:buNone/>
              <a:defRPr/>
            </a:pPr>
            <a:r>
              <a:rPr lang="en-US" altLang="ja-JP" sz="3200" dirty="0" smtClean="0">
                <a:solidFill>
                  <a:schemeClr val="accent2">
                    <a:lumMod val="60000"/>
                    <a:lumOff val="40000"/>
                  </a:schemeClr>
                </a:solidFill>
              </a:rPr>
              <a:t>We approximate the expectation value </a:t>
            </a:r>
          </a:p>
          <a:p>
            <a:pPr marL="1619250" indent="-1619250" algn="ctr" fontAlgn="auto">
              <a:lnSpc>
                <a:spcPct val="90000"/>
              </a:lnSpc>
              <a:spcBef>
                <a:spcPct val="20000"/>
              </a:spcBef>
              <a:spcAft>
                <a:spcPts val="0"/>
              </a:spcAft>
              <a:buFont typeface="Arial" pitchFamily="34" charset="0"/>
              <a:buNone/>
              <a:defRPr/>
            </a:pPr>
            <a:r>
              <a:rPr lang="en-US" altLang="ja-JP" sz="3200" dirty="0" smtClean="0">
                <a:solidFill>
                  <a:schemeClr val="accent2">
                    <a:lumMod val="60000"/>
                    <a:lumOff val="40000"/>
                  </a:schemeClr>
                </a:solidFill>
              </a:rPr>
              <a:t>with CCSD wave function as follows.</a:t>
            </a:r>
            <a:endParaRPr lang="en-US" altLang="ja-JP" sz="3200" dirty="0">
              <a:solidFill>
                <a:schemeClr val="accent2">
                  <a:lumMod val="60000"/>
                  <a:lumOff val="40000"/>
                </a:schemeClr>
              </a:solidFill>
            </a:endParaRPr>
          </a:p>
        </p:txBody>
      </p:sp>
    </p:spTree>
    <p:extLst>
      <p:ext uri="{BB962C8B-B14F-4D97-AF65-F5344CB8AC3E}">
        <p14:creationId xmlns:p14="http://schemas.microsoft.com/office/powerpoint/2010/main" val="3746855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3"/>
          <p:cNvGraphicFramePr>
            <a:graphicFrameLocks/>
          </p:cNvGraphicFramePr>
          <p:nvPr>
            <p:extLst>
              <p:ext uri="{D42A27DB-BD31-4B8C-83A1-F6EECF244321}">
                <p14:modId xmlns:p14="http://schemas.microsoft.com/office/powerpoint/2010/main" val="2345971256"/>
              </p:ext>
            </p:extLst>
          </p:nvPr>
        </p:nvGraphicFramePr>
        <p:xfrm>
          <a:off x="296651" y="3789040"/>
          <a:ext cx="8406681" cy="2925002"/>
        </p:xfrm>
        <a:graphic>
          <a:graphicData uri="http://schemas.openxmlformats.org/drawingml/2006/table">
            <a:tbl>
              <a:tblPr firstRow="1" firstCol="1" bandRow="1">
                <a:tableStyleId>{BDBED569-4797-4DF1-A0F4-6AAB3CD982D8}</a:tableStyleId>
              </a:tblPr>
              <a:tblGrid>
                <a:gridCol w="1955468"/>
                <a:gridCol w="2265415"/>
                <a:gridCol w="2214234"/>
                <a:gridCol w="1971564"/>
              </a:tblGrid>
              <a:tr h="816828">
                <a:tc>
                  <a:txBody>
                    <a:bodyPr/>
                    <a:lstStyle/>
                    <a:p>
                      <a:pPr algn="ctr">
                        <a:lnSpc>
                          <a:spcPts val="1200"/>
                        </a:lnSpc>
                        <a:spcAft>
                          <a:spcPts val="0"/>
                        </a:spcAft>
                      </a:pPr>
                      <a:endParaRPr lang="ja-JP" sz="2800" b="0" kern="100" dirty="0">
                        <a:solidFill>
                          <a:schemeClr val="tx2">
                            <a:lumMod val="75000"/>
                          </a:schemeClr>
                        </a:solidFill>
                        <a:effectLst/>
                        <a:latin typeface="Century"/>
                        <a:ea typeface="ＭＳ 明朝"/>
                        <a:cs typeface="Times New Roman"/>
                      </a:endParaRPr>
                    </a:p>
                  </a:txBody>
                  <a:tcPr marL="6350" marR="6350" marT="0" marB="0" anchor="ctr"/>
                </a:tc>
                <a:tc>
                  <a:txBody>
                    <a:bodyPr/>
                    <a:lstStyle/>
                    <a:p>
                      <a:pPr algn="ctr">
                        <a:lnSpc>
                          <a:spcPct val="100000"/>
                        </a:lnSpc>
                        <a:spcAft>
                          <a:spcPts val="0"/>
                        </a:spcAft>
                      </a:pPr>
                      <a:r>
                        <a:rPr lang="en-US" sz="2800" kern="100" dirty="0" smtClean="0">
                          <a:solidFill>
                            <a:schemeClr val="accent2">
                              <a:lumMod val="60000"/>
                              <a:lumOff val="40000"/>
                            </a:schemeClr>
                          </a:solidFill>
                          <a:effectLst/>
                        </a:rPr>
                        <a:t>|E</a:t>
                      </a:r>
                      <a:r>
                        <a:rPr lang="en-US" sz="2800" kern="100" baseline="-25000" dirty="0" smtClean="0">
                          <a:solidFill>
                            <a:schemeClr val="accent2">
                              <a:lumMod val="60000"/>
                              <a:lumOff val="40000"/>
                            </a:schemeClr>
                          </a:solidFill>
                          <a:effectLst/>
                        </a:rPr>
                        <a:t>eff </a:t>
                      </a:r>
                      <a:r>
                        <a:rPr kumimoji="1" lang="en-US" altLang="ja-JP" sz="2800" b="1" i="0" u="none" strike="noStrike" kern="100" cap="none" spc="0" normalizeH="0" baseline="0" noProof="0" dirty="0" smtClean="0">
                          <a:ln>
                            <a:noFill/>
                          </a:ln>
                          <a:solidFill>
                            <a:srgbClr val="E40059">
                              <a:lumMod val="60000"/>
                              <a:lumOff val="40000"/>
                            </a:srgbClr>
                          </a:solidFill>
                          <a:effectLst/>
                          <a:uLnTx/>
                          <a:uFillTx/>
                          <a:latin typeface="+mn-lt"/>
                          <a:ea typeface="+mn-ea"/>
                          <a:cs typeface="+mn-cs"/>
                        </a:rPr>
                        <a:t>| </a:t>
                      </a:r>
                      <a:r>
                        <a:rPr lang="en-US" sz="2400" kern="100" dirty="0" smtClean="0">
                          <a:solidFill>
                            <a:schemeClr val="accent2">
                              <a:lumMod val="60000"/>
                              <a:lumOff val="40000"/>
                            </a:schemeClr>
                          </a:solidFill>
                          <a:effectLst/>
                        </a:rPr>
                        <a:t>(GV/cm)</a:t>
                      </a:r>
                    </a:p>
                  </a:txBody>
                  <a:tcPr marL="6350" marR="6350" marT="0" marB="0" anchor="ctr"/>
                </a:tc>
                <a:tc>
                  <a:txBody>
                    <a:bodyPr/>
                    <a:lstStyle/>
                    <a:p>
                      <a:pPr algn="ctr">
                        <a:lnSpc>
                          <a:spcPct val="100000"/>
                        </a:lnSpc>
                        <a:spcAft>
                          <a:spcPts val="0"/>
                        </a:spcAft>
                      </a:pPr>
                      <a:r>
                        <a:rPr lang="en-US" sz="2800" kern="100" dirty="0">
                          <a:solidFill>
                            <a:schemeClr val="tx2">
                              <a:lumMod val="75000"/>
                            </a:schemeClr>
                          </a:solidFill>
                          <a:effectLst/>
                        </a:rPr>
                        <a:t>A</a:t>
                      </a:r>
                      <a:r>
                        <a:rPr lang="en-US" sz="2800" kern="100" baseline="-25000" dirty="0" smtClean="0">
                          <a:solidFill>
                            <a:schemeClr val="tx2">
                              <a:lumMod val="75000"/>
                            </a:schemeClr>
                          </a:solidFill>
                          <a:effectLst/>
                        </a:rPr>
                        <a:t>//</a:t>
                      </a:r>
                      <a:r>
                        <a:rPr lang="en-US" sz="2800" kern="100" baseline="0" dirty="0" smtClean="0">
                          <a:solidFill>
                            <a:schemeClr val="tx2">
                              <a:lumMod val="75000"/>
                            </a:schemeClr>
                          </a:solidFill>
                          <a:effectLst/>
                        </a:rPr>
                        <a:t> </a:t>
                      </a:r>
                      <a:r>
                        <a:rPr lang="en-US" sz="2800" kern="100" dirty="0" smtClean="0">
                          <a:solidFill>
                            <a:schemeClr val="tx2">
                              <a:lumMod val="75000"/>
                            </a:schemeClr>
                          </a:solidFill>
                          <a:effectLst/>
                        </a:rPr>
                        <a:t>(</a:t>
                      </a:r>
                      <a:r>
                        <a:rPr lang="en-US" sz="2400" kern="100" dirty="0">
                          <a:solidFill>
                            <a:schemeClr val="tx2">
                              <a:lumMod val="75000"/>
                            </a:schemeClr>
                          </a:solidFill>
                          <a:effectLst/>
                        </a:rPr>
                        <a:t>MHz</a:t>
                      </a:r>
                      <a:r>
                        <a:rPr lang="en-US" sz="2800" kern="100" dirty="0" smtClean="0">
                          <a:solidFill>
                            <a:schemeClr val="tx2">
                              <a:lumMod val="75000"/>
                            </a:schemeClr>
                          </a:solidFill>
                          <a:effectLst/>
                        </a:rPr>
                        <a:t>)</a:t>
                      </a:r>
                    </a:p>
                  </a:txBody>
                  <a:tcPr marL="68580" marR="68580" marT="0" marB="0" anchor="ctr"/>
                </a:tc>
                <a:tc>
                  <a:txBody>
                    <a:bodyPr/>
                    <a:lstStyle/>
                    <a:p>
                      <a:pPr algn="ctr">
                        <a:lnSpc>
                          <a:spcPct val="100000"/>
                        </a:lnSpc>
                        <a:spcAft>
                          <a:spcPts val="0"/>
                        </a:spcAft>
                      </a:pPr>
                      <a:r>
                        <a:rPr lang="en-US" sz="2800" kern="100" dirty="0" smtClean="0">
                          <a:solidFill>
                            <a:schemeClr val="tx2">
                              <a:lumMod val="75000"/>
                            </a:schemeClr>
                          </a:solidFill>
                          <a:effectLst/>
                        </a:rPr>
                        <a:t>PDM </a:t>
                      </a:r>
                      <a:r>
                        <a:rPr lang="en-US" sz="2400" kern="100" dirty="0">
                          <a:solidFill>
                            <a:schemeClr val="tx2">
                              <a:lumMod val="75000"/>
                            </a:schemeClr>
                          </a:solidFill>
                          <a:effectLst/>
                        </a:rPr>
                        <a:t>(D</a:t>
                      </a:r>
                      <a:r>
                        <a:rPr lang="en-US" sz="2400" kern="100" dirty="0" smtClean="0">
                          <a:solidFill>
                            <a:schemeClr val="tx2">
                              <a:lumMod val="75000"/>
                            </a:schemeClr>
                          </a:solidFill>
                          <a:effectLst/>
                        </a:rPr>
                        <a:t>)</a:t>
                      </a:r>
                    </a:p>
                  </a:txBody>
                  <a:tcPr marL="68580" marR="68580" marT="0" marB="0" anchor="ctr"/>
                </a:tc>
              </a:tr>
              <a:tr h="7127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b="1" kern="100" dirty="0" smtClean="0">
                          <a:solidFill>
                            <a:schemeClr val="tx1">
                              <a:lumMod val="60000"/>
                              <a:lumOff val="40000"/>
                            </a:schemeClr>
                          </a:solidFill>
                          <a:effectLst/>
                        </a:rPr>
                        <a:t>QZ</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b="1" kern="100" dirty="0" smtClean="0">
                          <a:solidFill>
                            <a:schemeClr val="tx1">
                              <a:lumMod val="60000"/>
                              <a:lumOff val="40000"/>
                            </a:schemeClr>
                          </a:solidFill>
                          <a:effectLst/>
                        </a:rPr>
                        <a:t>79e-CCSD(293)</a:t>
                      </a:r>
                      <a:endParaRPr lang="ja-JP" altLang="ja-JP" sz="2400" b="1" kern="100" dirty="0" smtClean="0">
                        <a:solidFill>
                          <a:schemeClr val="tx1">
                            <a:lumMod val="60000"/>
                            <a:lumOff val="40000"/>
                          </a:schemeClr>
                        </a:solidFill>
                        <a:effectLst/>
                        <a:latin typeface="Century"/>
                        <a:ea typeface="WenQuanYi Micro Hei"/>
                        <a:cs typeface="Times New Roman"/>
                      </a:endParaRPr>
                    </a:p>
                  </a:txBody>
                  <a:tcPr marL="6350" marR="6350" marT="0" marB="0" anchor="ctr"/>
                </a:tc>
                <a:tc>
                  <a:txBody>
                    <a:bodyPr/>
                    <a:lstStyle/>
                    <a:p>
                      <a:pPr algn="ctr">
                        <a:lnSpc>
                          <a:spcPts val="1200"/>
                        </a:lnSpc>
                        <a:spcAft>
                          <a:spcPts val="0"/>
                        </a:spcAft>
                      </a:pPr>
                      <a:r>
                        <a:rPr lang="en-US" sz="4400" b="1" kern="100" dirty="0">
                          <a:solidFill>
                            <a:schemeClr val="accent2">
                              <a:lumMod val="60000"/>
                              <a:lumOff val="40000"/>
                            </a:schemeClr>
                          </a:solidFill>
                          <a:effectLst>
                            <a:outerShdw blurRad="38100" dist="38100" dir="2700000" algn="tl">
                              <a:srgbClr val="000000">
                                <a:alpha val="43137"/>
                              </a:srgbClr>
                            </a:outerShdw>
                          </a:effectLst>
                        </a:rPr>
                        <a:t>23.1</a:t>
                      </a:r>
                      <a:r>
                        <a:rPr lang="en-US" sz="4400" kern="100" dirty="0">
                          <a:solidFill>
                            <a:schemeClr val="accent2">
                              <a:lumMod val="60000"/>
                              <a:lumOff val="40000"/>
                            </a:schemeClr>
                          </a:solidFill>
                          <a:effectLst/>
                        </a:rPr>
                        <a:t> </a:t>
                      </a:r>
                      <a:endParaRPr lang="ja-JP" sz="4000" kern="100" dirty="0">
                        <a:solidFill>
                          <a:schemeClr val="accent2">
                            <a:lumMod val="60000"/>
                            <a:lumOff val="40000"/>
                          </a:schemeClr>
                        </a:solidFill>
                        <a:effectLst/>
                        <a:latin typeface="Century"/>
                        <a:ea typeface="ＭＳ 明朝"/>
                        <a:cs typeface="Times New Roman"/>
                      </a:endParaRPr>
                    </a:p>
                  </a:txBody>
                  <a:tcPr marL="6350" marR="6350" marT="0" marB="0" anchor="b"/>
                </a:tc>
                <a:tc>
                  <a:txBody>
                    <a:bodyPr/>
                    <a:lstStyle/>
                    <a:p>
                      <a:pPr algn="ctr">
                        <a:lnSpc>
                          <a:spcPts val="1200"/>
                        </a:lnSpc>
                        <a:spcAft>
                          <a:spcPts val="0"/>
                        </a:spcAft>
                      </a:pPr>
                      <a:r>
                        <a:rPr lang="en-US" sz="4000" kern="100" dirty="0" smtClean="0">
                          <a:solidFill>
                            <a:schemeClr val="tx1">
                              <a:lumMod val="60000"/>
                              <a:lumOff val="40000"/>
                            </a:schemeClr>
                          </a:solidFill>
                          <a:effectLst/>
                        </a:rPr>
                        <a:t>7913</a:t>
                      </a:r>
                      <a:endParaRPr lang="ja-JP" sz="2800" kern="100" dirty="0">
                        <a:solidFill>
                          <a:schemeClr val="tx1">
                            <a:lumMod val="60000"/>
                            <a:lumOff val="40000"/>
                          </a:schemeClr>
                        </a:solidFill>
                        <a:effectLst/>
                        <a:latin typeface="Century"/>
                        <a:ea typeface="ＭＳ 明朝"/>
                        <a:cs typeface="Times New Roman"/>
                      </a:endParaRPr>
                    </a:p>
                  </a:txBody>
                  <a:tcPr marL="68580" marR="68580" marT="0" marB="0" anchor="b"/>
                </a:tc>
                <a:tc>
                  <a:txBody>
                    <a:bodyPr/>
                    <a:lstStyle/>
                    <a:p>
                      <a:pPr algn="ctr">
                        <a:lnSpc>
                          <a:spcPts val="1200"/>
                        </a:lnSpc>
                        <a:spcAft>
                          <a:spcPts val="0"/>
                        </a:spcAft>
                      </a:pPr>
                      <a:r>
                        <a:rPr lang="en-US" sz="4000" kern="100" dirty="0" smtClean="0">
                          <a:solidFill>
                            <a:schemeClr val="tx1">
                              <a:lumMod val="60000"/>
                              <a:lumOff val="40000"/>
                            </a:schemeClr>
                          </a:solidFill>
                          <a:effectLst/>
                        </a:rPr>
                        <a:t>3.60</a:t>
                      </a:r>
                      <a:endParaRPr lang="ja-JP" sz="4000" kern="100" dirty="0">
                        <a:solidFill>
                          <a:schemeClr val="tx1">
                            <a:lumMod val="60000"/>
                            <a:lumOff val="40000"/>
                          </a:schemeClr>
                        </a:solidFill>
                        <a:effectLst/>
                        <a:latin typeface="Century"/>
                        <a:ea typeface="ＭＳ 明朝"/>
                        <a:cs typeface="Times New Roman"/>
                      </a:endParaRPr>
                    </a:p>
                  </a:txBody>
                  <a:tcPr marL="68580" marR="68580" marT="0" marB="0" anchor="b"/>
                </a:tc>
              </a:tr>
              <a:tr h="645134">
                <a:tc>
                  <a:txBody>
                    <a:bodyPr/>
                    <a:lstStyle/>
                    <a:p>
                      <a:pPr algn="ctr">
                        <a:lnSpc>
                          <a:spcPts val="1200"/>
                        </a:lnSpc>
                        <a:spcAft>
                          <a:spcPts val="0"/>
                        </a:spcAft>
                      </a:pPr>
                      <a:r>
                        <a:rPr lang="en-US" altLang="ja-JP" sz="2400" kern="100" dirty="0" smtClean="0">
                          <a:solidFill>
                            <a:schemeClr val="tx2">
                              <a:lumMod val="75000"/>
                            </a:schemeClr>
                          </a:solidFill>
                          <a:effectLst/>
                        </a:rPr>
                        <a:t>Experiments</a:t>
                      </a:r>
                      <a:endParaRPr lang="ja-JP" sz="2400" kern="100" dirty="0">
                        <a:solidFill>
                          <a:schemeClr val="tx2">
                            <a:lumMod val="75000"/>
                          </a:schemeClr>
                        </a:solidFill>
                        <a:effectLst/>
                        <a:latin typeface="Century"/>
                        <a:ea typeface="ＭＳ 明朝"/>
                        <a:cs typeface="Times New Roman"/>
                      </a:endParaRPr>
                    </a:p>
                  </a:txBody>
                  <a:tcPr marL="6350" marR="6350" marT="0" marB="0" anchor="ctr"/>
                </a:tc>
                <a:tc>
                  <a:txBody>
                    <a:bodyPr/>
                    <a:lstStyle/>
                    <a:p>
                      <a:pPr algn="ctr">
                        <a:lnSpc>
                          <a:spcPts val="1200"/>
                        </a:lnSpc>
                        <a:spcAft>
                          <a:spcPts val="0"/>
                        </a:spcAft>
                      </a:pPr>
                      <a:r>
                        <a:rPr lang="en-US" altLang="ja-JP" sz="4000" kern="100" dirty="0" smtClean="0">
                          <a:solidFill>
                            <a:schemeClr val="tx2">
                              <a:lumMod val="75000"/>
                            </a:schemeClr>
                          </a:solidFill>
                          <a:effectLst/>
                        </a:rPr>
                        <a:t>-</a:t>
                      </a:r>
                      <a:endParaRPr lang="ja-JP" sz="4000" kern="100" dirty="0">
                        <a:solidFill>
                          <a:schemeClr val="tx2">
                            <a:lumMod val="75000"/>
                          </a:schemeClr>
                        </a:solidFill>
                        <a:effectLst/>
                        <a:latin typeface="Century"/>
                        <a:ea typeface="ＭＳ 明朝"/>
                        <a:cs typeface="Times New Roman"/>
                      </a:endParaRPr>
                    </a:p>
                  </a:txBody>
                  <a:tcPr marL="6350" marR="6350" marT="0" marB="0" anchor="b"/>
                </a:tc>
                <a:tc>
                  <a:txBody>
                    <a:bodyPr/>
                    <a:lstStyle/>
                    <a:p>
                      <a:pPr algn="ctr">
                        <a:lnSpc>
                          <a:spcPts val="1200"/>
                        </a:lnSpc>
                        <a:spcAft>
                          <a:spcPts val="0"/>
                        </a:spcAft>
                      </a:pPr>
                      <a:r>
                        <a:rPr lang="en-US" sz="4000" kern="100" dirty="0" smtClean="0">
                          <a:solidFill>
                            <a:schemeClr val="tx2">
                              <a:lumMod val="75000"/>
                            </a:schemeClr>
                          </a:solidFill>
                          <a:effectLst/>
                        </a:rPr>
                        <a:t>7424</a:t>
                      </a:r>
                      <a:endParaRPr lang="ja-JP" sz="4000" kern="100" dirty="0">
                        <a:solidFill>
                          <a:schemeClr val="tx2">
                            <a:lumMod val="75000"/>
                          </a:schemeClr>
                        </a:solidFill>
                        <a:effectLst/>
                        <a:latin typeface="Century"/>
                        <a:ea typeface="ＭＳ 明朝"/>
                        <a:cs typeface="Times New Roman"/>
                      </a:endParaRPr>
                    </a:p>
                  </a:txBody>
                  <a:tcPr marL="68580" marR="68580" marT="0" marB="0" anchor="b"/>
                </a:tc>
                <a:tc>
                  <a:txBody>
                    <a:bodyPr/>
                    <a:lstStyle/>
                    <a:p>
                      <a:pPr algn="ctr">
                        <a:lnSpc>
                          <a:spcPts val="1200"/>
                        </a:lnSpc>
                        <a:spcAft>
                          <a:spcPts val="0"/>
                        </a:spcAft>
                      </a:pPr>
                      <a:r>
                        <a:rPr lang="en-US" sz="4000" kern="100" dirty="0" smtClean="0">
                          <a:solidFill>
                            <a:schemeClr val="tx2">
                              <a:lumMod val="75000"/>
                            </a:schemeClr>
                          </a:solidFill>
                          <a:effectLst/>
                        </a:rPr>
                        <a:t>3.91</a:t>
                      </a:r>
                      <a:endParaRPr lang="ja-JP" sz="4000" kern="100" dirty="0">
                        <a:solidFill>
                          <a:schemeClr val="tx2">
                            <a:lumMod val="75000"/>
                          </a:schemeClr>
                        </a:solidFill>
                        <a:effectLst/>
                        <a:latin typeface="Century"/>
                        <a:ea typeface="ＭＳ 明朝"/>
                        <a:cs typeface="Times New Roman"/>
                      </a:endParaRPr>
                    </a:p>
                  </a:txBody>
                  <a:tcPr marL="68580" marR="68580" marT="0" marB="0" anchor="b"/>
                </a:tc>
              </a:tr>
              <a:tr h="592718">
                <a:tc>
                  <a:txBody>
                    <a:bodyPr/>
                    <a:lstStyle/>
                    <a:p>
                      <a:pPr algn="ctr">
                        <a:lnSpc>
                          <a:spcPct val="100000"/>
                        </a:lnSpc>
                        <a:spcAft>
                          <a:spcPts val="0"/>
                        </a:spcAft>
                      </a:pPr>
                      <a:r>
                        <a:rPr kumimoji="1" lang="en-US" altLang="ja-JP" sz="2400" dirty="0" smtClean="0">
                          <a:solidFill>
                            <a:schemeClr val="accent1"/>
                          </a:solidFill>
                        </a:rPr>
                        <a:t>Error</a:t>
                      </a:r>
                      <a:r>
                        <a:rPr kumimoji="1" lang="ja-JP" altLang="en-US" sz="2400" baseline="0" dirty="0" smtClean="0">
                          <a:solidFill>
                            <a:schemeClr val="accent1"/>
                          </a:solidFill>
                        </a:rPr>
                        <a:t> </a:t>
                      </a:r>
                      <a:r>
                        <a:rPr kumimoji="1" lang="en-US" altLang="ja-JP" sz="2400" baseline="0" dirty="0" smtClean="0">
                          <a:solidFill>
                            <a:schemeClr val="accent1"/>
                          </a:solidFill>
                        </a:rPr>
                        <a:t>from experiments</a:t>
                      </a:r>
                      <a:endParaRPr lang="ja-JP" sz="2400" kern="100" dirty="0">
                        <a:solidFill>
                          <a:schemeClr val="tx2">
                            <a:lumMod val="75000"/>
                          </a:schemeClr>
                        </a:solidFill>
                        <a:effectLst/>
                        <a:latin typeface="Century"/>
                        <a:ea typeface="ＭＳ 明朝"/>
                        <a:cs typeface="Times New Roman"/>
                      </a:endParaRPr>
                    </a:p>
                  </a:txBody>
                  <a:tcPr marL="6350" marR="6350" marT="0" marB="0" anchor="ctr"/>
                </a:tc>
                <a:tc>
                  <a:txBody>
                    <a:bodyPr/>
                    <a:lstStyle/>
                    <a:p>
                      <a:pPr algn="ctr">
                        <a:lnSpc>
                          <a:spcPts val="1200"/>
                        </a:lnSpc>
                        <a:spcAft>
                          <a:spcPts val="0"/>
                        </a:spcAft>
                      </a:pPr>
                      <a:endParaRPr lang="ja-JP" sz="4000" kern="100" dirty="0">
                        <a:solidFill>
                          <a:schemeClr val="tx2">
                            <a:lumMod val="75000"/>
                          </a:schemeClr>
                        </a:solidFill>
                        <a:effectLst/>
                        <a:latin typeface="Century"/>
                        <a:ea typeface="ＭＳ 明朝"/>
                        <a:cs typeface="Times New Roman"/>
                      </a:endParaRPr>
                    </a:p>
                  </a:txBody>
                  <a:tcPr marL="6350" marR="6350" marT="0" marB="0" anchor="b"/>
                </a:tc>
                <a:tc>
                  <a:txBody>
                    <a:bodyPr/>
                    <a:lstStyle/>
                    <a:p>
                      <a:pPr algn="ctr">
                        <a:lnSpc>
                          <a:spcPts val="1200"/>
                        </a:lnSpc>
                        <a:spcAft>
                          <a:spcPts val="0"/>
                        </a:spcAft>
                      </a:pPr>
                      <a:r>
                        <a:rPr kumimoji="1" lang="en-US" altLang="ja-JP" sz="4000" dirty="0" smtClean="0">
                          <a:solidFill>
                            <a:schemeClr val="accent1"/>
                          </a:solidFill>
                        </a:rPr>
                        <a:t>7</a:t>
                      </a:r>
                      <a:r>
                        <a:rPr kumimoji="1" lang="en-US" altLang="ja-JP" sz="2400" dirty="0" smtClean="0">
                          <a:solidFill>
                            <a:schemeClr val="accent1"/>
                          </a:solidFill>
                        </a:rPr>
                        <a:t>%</a:t>
                      </a:r>
                      <a:endParaRPr lang="ja-JP" sz="4000" kern="100" dirty="0">
                        <a:solidFill>
                          <a:schemeClr val="tx2">
                            <a:lumMod val="75000"/>
                          </a:schemeClr>
                        </a:solidFill>
                        <a:effectLst/>
                        <a:latin typeface="Century"/>
                        <a:ea typeface="ＭＳ 明朝"/>
                        <a:cs typeface="Times New Roman"/>
                      </a:endParaRPr>
                    </a:p>
                  </a:txBody>
                  <a:tcPr marL="68580" marR="68580" marT="0" marB="0" anchor="b"/>
                </a:tc>
                <a:tc>
                  <a:txBody>
                    <a:bodyPr/>
                    <a:lstStyle/>
                    <a:p>
                      <a:pPr algn="ctr">
                        <a:lnSpc>
                          <a:spcPts val="1200"/>
                        </a:lnSpc>
                        <a:spcAft>
                          <a:spcPts val="0"/>
                        </a:spcAft>
                      </a:pPr>
                      <a:r>
                        <a:rPr kumimoji="1" lang="en-US" altLang="ja-JP" sz="4000" dirty="0" smtClean="0">
                          <a:solidFill>
                            <a:schemeClr val="accent1"/>
                          </a:solidFill>
                        </a:rPr>
                        <a:t>8</a:t>
                      </a:r>
                      <a:r>
                        <a:rPr kumimoji="1" lang="en-US" altLang="ja-JP" sz="2400" dirty="0" smtClean="0">
                          <a:solidFill>
                            <a:schemeClr val="accent1"/>
                          </a:solidFill>
                        </a:rPr>
                        <a:t>%</a:t>
                      </a:r>
                      <a:endParaRPr lang="ja-JP" sz="2400" kern="100" dirty="0">
                        <a:solidFill>
                          <a:schemeClr val="tx2">
                            <a:lumMod val="75000"/>
                          </a:schemeClr>
                        </a:solidFill>
                        <a:effectLst/>
                        <a:latin typeface="Century"/>
                        <a:ea typeface="ＭＳ 明朝"/>
                        <a:cs typeface="Times New Roman"/>
                      </a:endParaRPr>
                    </a:p>
                  </a:txBody>
                  <a:tcPr marL="68580" marR="68580" marT="0" marB="0" anchor="b"/>
                </a:tc>
              </a:tr>
            </a:tbl>
          </a:graphicData>
        </a:graphic>
      </p:graphicFrame>
      <p:sp>
        <p:nvSpPr>
          <p:cNvPr id="5" name="タイトル 1"/>
          <p:cNvSpPr txBox="1">
            <a:spLocks/>
          </p:cNvSpPr>
          <p:nvPr/>
        </p:nvSpPr>
        <p:spPr>
          <a:xfrm>
            <a:off x="0" y="0"/>
            <a:ext cx="9144000" cy="9087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ormAutofit fontScale="85000" lnSpcReduction="1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dirty="0" smtClean="0"/>
              <a:t>Measurable properties in </a:t>
            </a:r>
            <a:r>
              <a:rPr lang="en-US" altLang="ja-JP" dirty="0" err="1" smtClean="0"/>
              <a:t>YbF</a:t>
            </a:r>
            <a:r>
              <a:rPr lang="en-US" altLang="ja-JP" dirty="0" smtClean="0"/>
              <a:t> related with </a:t>
            </a:r>
            <a:r>
              <a:rPr lang="en-US" altLang="ja-JP" i="1" dirty="0" smtClean="0"/>
              <a:t>E</a:t>
            </a:r>
            <a:r>
              <a:rPr lang="en-US" altLang="ja-JP" baseline="-25000" dirty="0" smtClean="0"/>
              <a:t>eff</a:t>
            </a:r>
            <a:endParaRPr lang="ja-JP" altLang="en-US" baseline="-25000" dirty="0"/>
          </a:p>
        </p:txBody>
      </p:sp>
      <p:sp>
        <p:nvSpPr>
          <p:cNvPr id="6" name="テキスト ボックス 5"/>
          <p:cNvSpPr txBox="1"/>
          <p:nvPr/>
        </p:nvSpPr>
        <p:spPr>
          <a:xfrm>
            <a:off x="683568" y="1182231"/>
            <a:ext cx="7580665" cy="2246769"/>
          </a:xfrm>
          <a:prstGeom prst="rect">
            <a:avLst/>
          </a:prstGeom>
          <a:noFill/>
        </p:spPr>
        <p:txBody>
          <a:bodyPr wrap="none" rtlCol="0">
            <a:spAutoFit/>
          </a:bodyPr>
          <a:lstStyle/>
          <a:p>
            <a:pPr marL="457200" indent="-457200">
              <a:buFont typeface="Arial" panose="020B0604020202020204" pitchFamily="34" charset="0"/>
              <a:buChar char="•"/>
            </a:pPr>
            <a:r>
              <a:rPr lang="en-US" altLang="ja-JP" sz="2800" dirty="0" smtClean="0">
                <a:solidFill>
                  <a:schemeClr val="tx2">
                    <a:lumMod val="75000"/>
                  </a:schemeClr>
                </a:solidFill>
              </a:rPr>
              <a:t>Hyperfine </a:t>
            </a:r>
            <a:r>
              <a:rPr lang="en-US" altLang="ja-JP" sz="2800" dirty="0">
                <a:solidFill>
                  <a:schemeClr val="tx2">
                    <a:lumMod val="75000"/>
                  </a:schemeClr>
                </a:solidFill>
              </a:rPr>
              <a:t>coupling </a:t>
            </a:r>
            <a:r>
              <a:rPr lang="en-US" altLang="ja-JP" sz="2800" dirty="0" smtClean="0">
                <a:solidFill>
                  <a:schemeClr val="tx2">
                    <a:lumMod val="75000"/>
                  </a:schemeClr>
                </a:solidFill>
              </a:rPr>
              <a:t>constant (parallel) </a:t>
            </a:r>
            <a:r>
              <a:rPr lang="en-US" altLang="ja-JP" sz="2800" dirty="0">
                <a:solidFill>
                  <a:schemeClr val="tx2">
                    <a:lumMod val="75000"/>
                  </a:schemeClr>
                </a:solidFill>
              </a:rPr>
              <a:t>A</a:t>
            </a:r>
            <a:r>
              <a:rPr lang="en-US" altLang="ja-JP" sz="2800" baseline="-25000" dirty="0" smtClean="0">
                <a:solidFill>
                  <a:schemeClr val="tx2">
                    <a:lumMod val="75000"/>
                  </a:schemeClr>
                </a:solidFill>
              </a:rPr>
              <a:t>//</a:t>
            </a:r>
            <a:r>
              <a:rPr lang="en-US" altLang="ja-JP" sz="2800" dirty="0" smtClean="0">
                <a:solidFill>
                  <a:schemeClr val="tx2">
                    <a:lumMod val="75000"/>
                  </a:schemeClr>
                </a:solidFill>
              </a:rPr>
              <a:t>:</a:t>
            </a:r>
          </a:p>
          <a:p>
            <a:r>
              <a:rPr lang="en-US" altLang="ja-JP" sz="2800" dirty="0" smtClean="0">
                <a:solidFill>
                  <a:schemeClr val="tx2">
                    <a:lumMod val="75000"/>
                  </a:schemeClr>
                </a:solidFill>
              </a:rPr>
              <a:t>         Interaction between </a:t>
            </a:r>
          </a:p>
          <a:p>
            <a:r>
              <a:rPr lang="en-US" altLang="ja-JP" sz="2800" dirty="0">
                <a:solidFill>
                  <a:schemeClr val="tx2">
                    <a:lumMod val="75000"/>
                  </a:schemeClr>
                </a:solidFill>
              </a:rPr>
              <a:t> </a:t>
            </a:r>
            <a:r>
              <a:rPr lang="en-US" altLang="ja-JP" sz="2800" dirty="0" smtClean="0">
                <a:solidFill>
                  <a:schemeClr val="tx2">
                    <a:lumMod val="75000"/>
                  </a:schemeClr>
                </a:solidFill>
              </a:rPr>
              <a:t>        </a:t>
            </a:r>
            <a:r>
              <a:rPr lang="en-US" altLang="ja-JP" sz="2800" dirty="0" smtClean="0">
                <a:solidFill>
                  <a:schemeClr val="accent6">
                    <a:lumMod val="60000"/>
                    <a:lumOff val="40000"/>
                  </a:schemeClr>
                </a:solidFill>
              </a:rPr>
              <a:t>electron spin </a:t>
            </a:r>
            <a:r>
              <a:rPr lang="en-US" altLang="ja-JP" sz="2800" dirty="0" smtClean="0">
                <a:solidFill>
                  <a:schemeClr val="tx2">
                    <a:lumMod val="75000"/>
                  </a:schemeClr>
                </a:solidFill>
              </a:rPr>
              <a:t>and </a:t>
            </a:r>
            <a:r>
              <a:rPr lang="en-US" altLang="ja-JP" sz="2800" dirty="0" smtClean="0">
                <a:solidFill>
                  <a:schemeClr val="accent6">
                    <a:lumMod val="60000"/>
                    <a:lumOff val="40000"/>
                  </a:schemeClr>
                </a:solidFill>
              </a:rPr>
              <a:t>Yb nuclear spin</a:t>
            </a:r>
          </a:p>
          <a:p>
            <a:pPr marL="457200" indent="-457200">
              <a:buFont typeface="Arial" panose="020B0604020202020204" pitchFamily="34" charset="0"/>
              <a:buChar char="•"/>
            </a:pPr>
            <a:r>
              <a:rPr lang="en-US" altLang="ja-JP" sz="2800" dirty="0" smtClean="0">
                <a:solidFill>
                  <a:schemeClr val="tx2">
                    <a:lumMod val="75000"/>
                  </a:schemeClr>
                </a:solidFill>
              </a:rPr>
              <a:t>permanent dipole </a:t>
            </a:r>
            <a:r>
              <a:rPr lang="en-US" altLang="ja-JP" sz="2800" dirty="0">
                <a:solidFill>
                  <a:schemeClr val="tx2">
                    <a:lumMod val="75000"/>
                  </a:schemeClr>
                </a:solidFill>
              </a:rPr>
              <a:t>moment </a:t>
            </a:r>
            <a:r>
              <a:rPr lang="en-US" altLang="ja-JP" sz="2800" dirty="0" smtClean="0">
                <a:solidFill>
                  <a:schemeClr val="tx2">
                    <a:lumMod val="75000"/>
                  </a:schemeClr>
                </a:solidFill>
              </a:rPr>
              <a:t>(</a:t>
            </a:r>
            <a:r>
              <a:rPr lang="en-US" altLang="ja-JP" sz="2800" dirty="0">
                <a:solidFill>
                  <a:schemeClr val="tx2">
                    <a:lumMod val="75000"/>
                  </a:schemeClr>
                </a:solidFill>
              </a:rPr>
              <a:t>PDM) </a:t>
            </a:r>
            <a:r>
              <a:rPr lang="en-US" altLang="ja-JP" sz="2800" dirty="0" smtClean="0">
                <a:solidFill>
                  <a:schemeClr val="tx2">
                    <a:lumMod val="75000"/>
                  </a:schemeClr>
                </a:solidFill>
              </a:rPr>
              <a:t>of molecule: </a:t>
            </a:r>
          </a:p>
          <a:p>
            <a:r>
              <a:rPr lang="en-US" altLang="ja-JP" sz="2800" dirty="0" smtClean="0">
                <a:solidFill>
                  <a:schemeClr val="accent2">
                    <a:lumMod val="60000"/>
                    <a:lumOff val="40000"/>
                  </a:schemeClr>
                </a:solidFill>
              </a:rPr>
              <a:t>          s-p hybridization</a:t>
            </a:r>
            <a:endParaRPr lang="en-US" altLang="ja-JP" sz="2800" dirty="0" smtClean="0">
              <a:solidFill>
                <a:schemeClr val="tx2">
                  <a:lumMod val="75000"/>
                </a:schemeClr>
              </a:solidFill>
            </a:endParaRPr>
          </a:p>
        </p:txBody>
      </p:sp>
      <p:sp>
        <p:nvSpPr>
          <p:cNvPr id="7" name="角丸四角形 6"/>
          <p:cNvSpPr/>
          <p:nvPr/>
        </p:nvSpPr>
        <p:spPr>
          <a:xfrm>
            <a:off x="611560" y="1182230"/>
            <a:ext cx="7776864" cy="2246769"/>
          </a:xfrm>
          <a:prstGeom prst="roundRect">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026037" y="3428999"/>
            <a:ext cx="3102068" cy="369332"/>
          </a:xfrm>
          <a:prstGeom prst="rect">
            <a:avLst/>
          </a:prstGeom>
        </p:spPr>
        <p:txBody>
          <a:bodyPr wrap="none">
            <a:spAutoFit/>
          </a:bodyPr>
          <a:lstStyle/>
          <a:p>
            <a:r>
              <a:rPr lang="en-US" altLang="ja-JP" dirty="0">
                <a:solidFill>
                  <a:schemeClr val="tx1">
                    <a:lumMod val="60000"/>
                    <a:lumOff val="40000"/>
                  </a:schemeClr>
                </a:solidFill>
              </a:rPr>
              <a:t>Phys. Rev. A 90, 022501 (2014) </a:t>
            </a:r>
            <a:endParaRPr lang="ja-JP" altLang="en-US" dirty="0">
              <a:solidFill>
                <a:schemeClr val="tx1">
                  <a:lumMod val="60000"/>
                  <a:lumOff val="40000"/>
                </a:schemeClr>
              </a:solidFill>
            </a:endParaRPr>
          </a:p>
        </p:txBody>
      </p:sp>
    </p:spTree>
    <p:extLst>
      <p:ext uri="{BB962C8B-B14F-4D97-AF65-F5344CB8AC3E}">
        <p14:creationId xmlns:p14="http://schemas.microsoft.com/office/powerpoint/2010/main" val="3305150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円/楕円 16"/>
          <p:cNvSpPr/>
          <p:nvPr/>
        </p:nvSpPr>
        <p:spPr>
          <a:xfrm>
            <a:off x="1671291" y="3264520"/>
            <a:ext cx="1694706" cy="936104"/>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9512" y="1124744"/>
            <a:ext cx="7636771" cy="1569660"/>
          </a:xfrm>
          <a:prstGeom prst="rect">
            <a:avLst/>
          </a:prstGeom>
          <a:noFill/>
        </p:spPr>
        <p:txBody>
          <a:bodyPr wrap="none" rtlCol="0">
            <a:spAutoFit/>
          </a:bodyPr>
          <a:lstStyle/>
          <a:p>
            <a:r>
              <a:rPr kumimoji="1" lang="en-US" altLang="ja-JP" sz="3200" dirty="0" smtClean="0">
                <a:solidFill>
                  <a:schemeClr val="tx2">
                    <a:lumMod val="50000"/>
                  </a:schemeClr>
                </a:solidFill>
              </a:rPr>
              <a:t>Determin</a:t>
            </a:r>
            <a:r>
              <a:rPr lang="en-US" altLang="ja-JP" sz="3200" dirty="0" smtClean="0">
                <a:solidFill>
                  <a:schemeClr val="tx2">
                    <a:lumMod val="50000"/>
                  </a:schemeClr>
                </a:solidFill>
              </a:rPr>
              <a:t>e </a:t>
            </a:r>
            <a:r>
              <a:rPr lang="en-US" altLang="ja-JP" sz="3200" b="1" dirty="0" smtClean="0">
                <a:solidFill>
                  <a:schemeClr val="tx1">
                    <a:lumMod val="60000"/>
                    <a:lumOff val="40000"/>
                  </a:schemeClr>
                </a:solidFill>
              </a:rPr>
              <a:t>molecular orbitals </a:t>
            </a:r>
            <a:r>
              <a:rPr lang="en-US" altLang="ja-JP" sz="3200" dirty="0" smtClean="0">
                <a:solidFill>
                  <a:schemeClr val="tx2">
                    <a:lumMod val="50000"/>
                  </a:schemeClr>
                </a:solidFill>
              </a:rPr>
              <a:t>using </a:t>
            </a:r>
          </a:p>
          <a:p>
            <a:r>
              <a:rPr kumimoji="1" lang="en-US" altLang="ja-JP" sz="3200" dirty="0" smtClean="0">
                <a:solidFill>
                  <a:schemeClr val="accent6"/>
                </a:solidFill>
              </a:rPr>
              <a:t>Linear Combination of Atomic Orbital (LCAO)</a:t>
            </a:r>
          </a:p>
          <a:p>
            <a:r>
              <a:rPr lang="en-US" altLang="ja-JP" sz="3200" dirty="0" smtClean="0">
                <a:solidFill>
                  <a:schemeClr val="tx2">
                    <a:lumMod val="50000"/>
                  </a:schemeClr>
                </a:solidFill>
              </a:rPr>
              <a:t>approximation </a:t>
            </a:r>
            <a:r>
              <a:rPr lang="en-US" altLang="ja-JP" sz="3200" u="sng" dirty="0" smtClean="0">
                <a:solidFill>
                  <a:schemeClr val="bg2">
                    <a:lumMod val="10000"/>
                  </a:schemeClr>
                </a:solidFill>
              </a:rPr>
              <a:t>under a Slater determinant</a:t>
            </a:r>
            <a:endParaRPr kumimoji="1" lang="ja-JP" altLang="en-US" sz="3200" u="sng" dirty="0">
              <a:solidFill>
                <a:schemeClr val="bg2">
                  <a:lumMod val="10000"/>
                </a:schemeClr>
              </a:solidFill>
            </a:endParaRPr>
          </a:p>
        </p:txBody>
      </p:sp>
      <p:sp>
        <p:nvSpPr>
          <p:cNvPr id="7" name="テキスト ボックス 6"/>
          <p:cNvSpPr txBox="1"/>
          <p:nvPr/>
        </p:nvSpPr>
        <p:spPr>
          <a:xfrm>
            <a:off x="1475657" y="4869160"/>
            <a:ext cx="3744416" cy="1015663"/>
          </a:xfrm>
          <a:prstGeom prst="rect">
            <a:avLst/>
          </a:prstGeom>
          <a:noFill/>
        </p:spPr>
        <p:txBody>
          <a:bodyPr wrap="square" rtlCol="0">
            <a:spAutoFit/>
          </a:bodyPr>
          <a:lstStyle/>
          <a:p>
            <a:r>
              <a:rPr kumimoji="1" lang="en-US" altLang="ja-JP" sz="3200" dirty="0" smtClean="0">
                <a:solidFill>
                  <a:schemeClr val="accent2">
                    <a:lumMod val="60000"/>
                    <a:lumOff val="40000"/>
                  </a:schemeClr>
                </a:solidFill>
              </a:rPr>
              <a:t>MO</a:t>
            </a:r>
            <a:r>
              <a:rPr lang="en-US" altLang="ja-JP" sz="3200" dirty="0">
                <a:solidFill>
                  <a:schemeClr val="accent2">
                    <a:lumMod val="60000"/>
                    <a:lumOff val="40000"/>
                  </a:schemeClr>
                </a:solidFill>
              </a:rPr>
              <a:t> </a:t>
            </a:r>
            <a:r>
              <a:rPr lang="en-US" altLang="ja-JP" sz="3200" dirty="0" smtClean="0">
                <a:solidFill>
                  <a:schemeClr val="accent2">
                    <a:lumMod val="60000"/>
                    <a:lumOff val="40000"/>
                  </a:schemeClr>
                </a:solidFill>
              </a:rPr>
              <a:t>coefficients</a:t>
            </a:r>
          </a:p>
          <a:p>
            <a:r>
              <a:rPr kumimoji="1" lang="ja-JP" altLang="en-US" sz="2800" dirty="0" smtClean="0">
                <a:solidFill>
                  <a:schemeClr val="accent2">
                    <a:lumMod val="60000"/>
                    <a:lumOff val="40000"/>
                  </a:schemeClr>
                </a:solidFill>
              </a:rPr>
              <a:t> </a:t>
            </a:r>
            <a:r>
              <a:rPr kumimoji="1" lang="en-US" altLang="ja-JP" sz="2800" dirty="0" smtClean="0">
                <a:solidFill>
                  <a:schemeClr val="accent2">
                    <a:lumMod val="60000"/>
                    <a:lumOff val="40000"/>
                  </a:schemeClr>
                </a:solidFill>
              </a:rPr>
              <a:t>(Optimized parameters)</a:t>
            </a:r>
            <a:endParaRPr kumimoji="1" lang="ja-JP" altLang="en-US" sz="3200" dirty="0">
              <a:solidFill>
                <a:schemeClr val="accent2">
                  <a:lumMod val="60000"/>
                  <a:lumOff val="40000"/>
                </a:schemeClr>
              </a:solidFill>
            </a:endParaRPr>
          </a:p>
        </p:txBody>
      </p:sp>
      <p:sp>
        <p:nvSpPr>
          <p:cNvPr id="8" name="テキスト ボックス 7"/>
          <p:cNvSpPr txBox="1"/>
          <p:nvPr/>
        </p:nvSpPr>
        <p:spPr>
          <a:xfrm>
            <a:off x="5220073" y="4797152"/>
            <a:ext cx="3923927" cy="1446550"/>
          </a:xfrm>
          <a:prstGeom prst="rect">
            <a:avLst/>
          </a:prstGeom>
          <a:noFill/>
        </p:spPr>
        <p:txBody>
          <a:bodyPr wrap="square" rtlCol="0">
            <a:spAutoFit/>
          </a:bodyPr>
          <a:lstStyle/>
          <a:p>
            <a:r>
              <a:rPr lang="en-US" altLang="ja-JP" sz="3200" dirty="0" smtClean="0">
                <a:solidFill>
                  <a:schemeClr val="accent4">
                    <a:lumMod val="60000"/>
                    <a:lumOff val="40000"/>
                  </a:schemeClr>
                </a:solidFill>
              </a:rPr>
              <a:t>Basis sets</a:t>
            </a:r>
          </a:p>
          <a:p>
            <a:r>
              <a:rPr kumimoji="1" lang="ja-JP" altLang="en-US" sz="2800" dirty="0" smtClean="0">
                <a:solidFill>
                  <a:schemeClr val="accent4">
                    <a:lumMod val="60000"/>
                    <a:lumOff val="40000"/>
                  </a:schemeClr>
                </a:solidFill>
              </a:rPr>
              <a:t>（</a:t>
            </a:r>
            <a:r>
              <a:rPr kumimoji="1" lang="en-US" altLang="ja-JP" sz="2800" dirty="0" smtClean="0">
                <a:solidFill>
                  <a:schemeClr val="accent4">
                    <a:lumMod val="60000"/>
                    <a:lumOff val="40000"/>
                  </a:schemeClr>
                </a:solidFill>
              </a:rPr>
              <a:t>Known functions </a:t>
            </a:r>
          </a:p>
          <a:p>
            <a:r>
              <a:rPr lang="en-US" altLang="ja-JP" sz="2800" dirty="0">
                <a:solidFill>
                  <a:schemeClr val="accent4">
                    <a:lumMod val="60000"/>
                    <a:lumOff val="40000"/>
                  </a:schemeClr>
                </a:solidFill>
              </a:rPr>
              <a:t> </a:t>
            </a:r>
            <a:r>
              <a:rPr lang="en-US" altLang="ja-JP" sz="2800" dirty="0" smtClean="0">
                <a:solidFill>
                  <a:schemeClr val="accent4">
                    <a:lumMod val="60000"/>
                    <a:lumOff val="40000"/>
                  </a:schemeClr>
                </a:solidFill>
              </a:rPr>
              <a:t>  </a:t>
            </a:r>
            <a:r>
              <a:rPr kumimoji="1" lang="en-US" altLang="ja-JP" sz="2800" dirty="0" smtClean="0">
                <a:solidFill>
                  <a:schemeClr val="accent4">
                    <a:lumMod val="60000"/>
                    <a:lumOff val="40000"/>
                  </a:schemeClr>
                </a:solidFill>
              </a:rPr>
              <a:t>like atomic orbitals)</a:t>
            </a:r>
            <a:endParaRPr kumimoji="1" lang="ja-JP" altLang="en-US" sz="2800" dirty="0">
              <a:solidFill>
                <a:schemeClr val="accent4">
                  <a:lumMod val="60000"/>
                  <a:lumOff val="40000"/>
                </a:schemeClr>
              </a:solidFill>
            </a:endParaRPr>
          </a:p>
        </p:txBody>
      </p:sp>
      <p:sp>
        <p:nvSpPr>
          <p:cNvPr id="9" name="円/楕円 8"/>
          <p:cNvSpPr/>
          <p:nvPr/>
        </p:nvSpPr>
        <p:spPr>
          <a:xfrm>
            <a:off x="4476169" y="3284984"/>
            <a:ext cx="743904" cy="93610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5220073" y="3284984"/>
            <a:ext cx="1694706" cy="936104"/>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15137059"/>
              </p:ext>
            </p:extLst>
          </p:nvPr>
        </p:nvGraphicFramePr>
        <p:xfrm>
          <a:off x="1835696" y="3140968"/>
          <a:ext cx="5000882" cy="1473944"/>
        </p:xfrm>
        <a:graphic>
          <a:graphicData uri="http://schemas.openxmlformats.org/presentationml/2006/ole">
            <mc:AlternateContent xmlns:mc="http://schemas.openxmlformats.org/markup-compatibility/2006">
              <mc:Choice xmlns:v="urn:schemas-microsoft-com:vml" Requires="v">
                <p:oleObj spid="_x0000_s81966" name="Equation" r:id="rId3" imgW="1206360" imgH="355320" progId="Equation.DSMT4">
                  <p:embed/>
                </p:oleObj>
              </mc:Choice>
              <mc:Fallback>
                <p:oleObj name="Equation" r:id="rId3" imgW="1206360" imgH="355320" progId="Equation.DSMT4">
                  <p:embed/>
                  <p:pic>
                    <p:nvPicPr>
                      <p:cNvPr id="0" name=""/>
                      <p:cNvPicPr/>
                      <p:nvPr/>
                    </p:nvPicPr>
                    <p:blipFill>
                      <a:blip r:embed="rId4"/>
                      <a:stretch>
                        <a:fillRect/>
                      </a:stretch>
                    </p:blipFill>
                    <p:spPr>
                      <a:xfrm>
                        <a:off x="1835696" y="3140968"/>
                        <a:ext cx="5000882" cy="1473944"/>
                      </a:xfrm>
                      <a:prstGeom prst="rect">
                        <a:avLst/>
                      </a:prstGeom>
                    </p:spPr>
                  </p:pic>
                </p:oleObj>
              </mc:Fallback>
            </mc:AlternateContent>
          </a:graphicData>
        </a:graphic>
      </p:graphicFrame>
      <p:cxnSp>
        <p:nvCxnSpPr>
          <p:cNvPr id="12" name="直線矢印コネクタ 11"/>
          <p:cNvCxnSpPr/>
          <p:nvPr/>
        </p:nvCxnSpPr>
        <p:spPr>
          <a:xfrm flipV="1">
            <a:off x="4548176" y="4293096"/>
            <a:ext cx="299945"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flipV="1">
            <a:off x="6228184" y="4293096"/>
            <a:ext cx="144016" cy="434389"/>
          </a:xfrm>
          <a:prstGeom prst="straightConnector1">
            <a:avLst/>
          </a:prstGeom>
          <a:ln w="3810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2051720" y="1700808"/>
            <a:ext cx="360040" cy="1512168"/>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98529" y="0"/>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4400" dirty="0" smtClean="0">
                <a:solidFill>
                  <a:schemeClr val="bg1"/>
                </a:solidFill>
              </a:rPr>
              <a:t>Hartree-Fock method</a:t>
            </a:r>
            <a:endParaRPr lang="ja-JP" altLang="en-US" sz="4400" dirty="0">
              <a:solidFill>
                <a:schemeClr val="bg1"/>
              </a:solidFill>
            </a:endParaRPr>
          </a:p>
        </p:txBody>
      </p:sp>
    </p:spTree>
    <p:extLst>
      <p:ext uri="{BB962C8B-B14F-4D97-AF65-F5344CB8AC3E}">
        <p14:creationId xmlns:p14="http://schemas.microsoft.com/office/powerpoint/2010/main" val="19408668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4000" cy="908720"/>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i="1" dirty="0" smtClean="0"/>
              <a:t>E</a:t>
            </a:r>
            <a:r>
              <a:rPr lang="en-US" altLang="ja-JP" baseline="-25000" dirty="0" smtClean="0"/>
              <a:t>eff</a:t>
            </a:r>
            <a:r>
              <a:rPr lang="en-US" altLang="ja-JP" dirty="0" smtClean="0"/>
              <a:t> in </a:t>
            </a:r>
            <a:r>
              <a:rPr lang="en-US" altLang="ja-JP" dirty="0" err="1" smtClean="0"/>
              <a:t>HgX</a:t>
            </a:r>
            <a:r>
              <a:rPr lang="en-US" altLang="ja-JP" dirty="0" smtClean="0"/>
              <a:t> (X=F, Cl, Br, I)</a:t>
            </a:r>
            <a:endParaRPr lang="ja-JP" altLang="en-US" dirty="0"/>
          </a:p>
        </p:txBody>
      </p:sp>
      <p:sp>
        <p:nvSpPr>
          <p:cNvPr id="13" name="テキスト ボックス 12"/>
          <p:cNvSpPr txBox="1"/>
          <p:nvPr/>
        </p:nvSpPr>
        <p:spPr>
          <a:xfrm>
            <a:off x="149228" y="2806522"/>
            <a:ext cx="17690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a:defRPr sz="2000" b="1">
                <a:latin typeface="Calibri" pitchFamily="34" charset="0"/>
                <a:ea typeface="ＭＳ Ｐゴシック" pitchFamily="50" charset="-128"/>
              </a:defRPr>
            </a:lvl1pPr>
            <a:lvl2pPr marL="742950" indent="-285750" eaLnBrk="0" hangingPunct="0">
              <a:defRPr>
                <a:latin typeface="Calibri" pitchFamily="34" charset="0"/>
                <a:ea typeface="ＭＳ Ｐゴシック" pitchFamily="50" charset="-128"/>
              </a:defRPr>
            </a:lvl2pPr>
            <a:lvl3pPr marL="1143000" indent="-228600" eaLnBrk="0" hangingPunct="0">
              <a:defRPr>
                <a:latin typeface="Calibri" pitchFamily="34" charset="0"/>
                <a:ea typeface="ＭＳ Ｐゴシック" pitchFamily="50" charset="-128"/>
              </a:defRPr>
            </a:lvl3pPr>
            <a:lvl4pPr marL="1600200" indent="-228600" eaLnBrk="0" hangingPunct="0">
              <a:defRPr>
                <a:latin typeface="Calibri" pitchFamily="34" charset="0"/>
                <a:ea typeface="ＭＳ Ｐゴシック" pitchFamily="50" charset="-128"/>
              </a:defRPr>
            </a:lvl4pPr>
            <a:lvl5pPr marL="2057400" indent="-228600" eaLnBrk="0" hangingPunct="0">
              <a:defRPr>
                <a:latin typeface="Calibri" pitchFamily="34" charset="0"/>
                <a:ea typeface="ＭＳ Ｐゴシック" pitchFamily="50" charset="-128"/>
              </a:defRPr>
            </a:lvl5pPr>
            <a:lvl6pPr marL="2514600" indent="-228600" eaLnBrk="0" fontAlgn="base" hangingPunct="0">
              <a:spcBef>
                <a:spcPct val="0"/>
              </a:spcBef>
              <a:spcAft>
                <a:spcPct val="0"/>
              </a:spcAft>
              <a:defRPr>
                <a:latin typeface="Calibri" pitchFamily="34" charset="0"/>
                <a:ea typeface="ＭＳ Ｐゴシック" pitchFamily="50" charset="-128"/>
              </a:defRPr>
            </a:lvl6pPr>
            <a:lvl7pPr marL="2971800" indent="-228600" eaLnBrk="0" fontAlgn="base" hangingPunct="0">
              <a:spcBef>
                <a:spcPct val="0"/>
              </a:spcBef>
              <a:spcAft>
                <a:spcPct val="0"/>
              </a:spcAft>
              <a:defRPr>
                <a:latin typeface="Calibri" pitchFamily="34" charset="0"/>
                <a:ea typeface="ＭＳ Ｐゴシック" pitchFamily="50" charset="-128"/>
              </a:defRPr>
            </a:lvl7pPr>
            <a:lvl8pPr marL="3429000" indent="-228600" eaLnBrk="0" fontAlgn="base" hangingPunct="0">
              <a:spcBef>
                <a:spcPct val="0"/>
              </a:spcBef>
              <a:spcAft>
                <a:spcPct val="0"/>
              </a:spcAft>
              <a:defRPr>
                <a:latin typeface="Calibri" pitchFamily="34" charset="0"/>
                <a:ea typeface="ＭＳ Ｐゴシック" pitchFamily="50" charset="-128"/>
              </a:defRPr>
            </a:lvl8pPr>
            <a:lvl9pPr marL="3886200" indent="-228600" eaLnBrk="0" fontAlgn="base" hangingPunct="0">
              <a:spcBef>
                <a:spcPct val="0"/>
              </a:spcBef>
              <a:spcAft>
                <a:spcPct val="0"/>
              </a:spcAft>
              <a:defRPr>
                <a:latin typeface="Calibri" pitchFamily="34" charset="0"/>
                <a:ea typeface="ＭＳ Ｐゴシック" pitchFamily="50" charset="-128"/>
              </a:defRPr>
            </a:lvl9pPr>
          </a:lstStyle>
          <a:p>
            <a:r>
              <a:rPr lang="en-US" altLang="ja-JP" dirty="0"/>
              <a:t>Mr. </a:t>
            </a:r>
            <a:r>
              <a:rPr lang="en-US" altLang="ja-JP" dirty="0" err="1" smtClean="0"/>
              <a:t>Prasannaa</a:t>
            </a:r>
            <a:r>
              <a:rPr lang="en-US" altLang="ja-JP" dirty="0" smtClean="0"/>
              <a:t> </a:t>
            </a:r>
          </a:p>
        </p:txBody>
      </p:sp>
      <p:graphicFrame>
        <p:nvGraphicFramePr>
          <p:cNvPr id="2" name="表 1"/>
          <p:cNvGraphicFramePr>
            <a:graphicFrameLocks noGrp="1"/>
          </p:cNvGraphicFramePr>
          <p:nvPr>
            <p:extLst>
              <p:ext uri="{D42A27DB-BD31-4B8C-83A1-F6EECF244321}">
                <p14:modId xmlns:p14="http://schemas.microsoft.com/office/powerpoint/2010/main" val="1731466632"/>
              </p:ext>
            </p:extLst>
          </p:nvPr>
        </p:nvGraphicFramePr>
        <p:xfrm>
          <a:off x="2195736" y="1412776"/>
          <a:ext cx="6399020" cy="2987040"/>
        </p:xfrm>
        <a:graphic>
          <a:graphicData uri="http://schemas.openxmlformats.org/drawingml/2006/table">
            <a:tbl>
              <a:tblPr firstRow="1" firstCol="1" bandRow="1">
                <a:tableStyleId>{7DF18680-E054-41AD-8BC1-D1AEF772440D}</a:tableStyleId>
              </a:tblPr>
              <a:tblGrid>
                <a:gridCol w="1398758"/>
                <a:gridCol w="1666754"/>
                <a:gridCol w="1666754"/>
                <a:gridCol w="1666754"/>
              </a:tblGrid>
              <a:tr h="918897">
                <a:tc>
                  <a:txBody>
                    <a:bodyPr/>
                    <a:lstStyle/>
                    <a:p>
                      <a:pPr algn="ctr">
                        <a:lnSpc>
                          <a:spcPct val="100000"/>
                        </a:lnSpc>
                        <a:spcAft>
                          <a:spcPts val="0"/>
                        </a:spcAft>
                      </a:pPr>
                      <a:r>
                        <a:rPr lang="en-US" sz="2800" kern="100" dirty="0">
                          <a:effectLst/>
                        </a:rPr>
                        <a:t> </a:t>
                      </a:r>
                      <a:endParaRPr lang="ja-JP" sz="3200" kern="100" dirty="0">
                        <a:effectLst/>
                      </a:endParaRPr>
                    </a:p>
                    <a:p>
                      <a:pPr algn="ctr">
                        <a:lnSpc>
                          <a:spcPct val="100000"/>
                        </a:lnSpc>
                        <a:spcAft>
                          <a:spcPts val="0"/>
                        </a:spcAft>
                      </a:pPr>
                      <a:r>
                        <a:rPr lang="en-US" sz="2800" kern="100" dirty="0">
                          <a:effectLst/>
                        </a:rPr>
                        <a:t>Molecule</a:t>
                      </a:r>
                      <a:endParaRPr lang="ja-JP" sz="3200" kern="100" dirty="0">
                        <a:effectLst/>
                      </a:endParaRPr>
                    </a:p>
                    <a:p>
                      <a:pPr algn="ctr">
                        <a:lnSpc>
                          <a:spcPct val="100000"/>
                        </a:lnSpc>
                        <a:spcAft>
                          <a:spcPts val="0"/>
                        </a:spcAft>
                      </a:pPr>
                      <a:r>
                        <a:rPr lang="en-US" sz="2800" kern="100" dirty="0">
                          <a:effectLst/>
                        </a:rPr>
                        <a:t> </a:t>
                      </a:r>
                      <a:endParaRPr lang="ja-JP" sz="3200" kern="100" dirty="0">
                        <a:effectLst/>
                        <a:latin typeface="Century"/>
                        <a:ea typeface="ＭＳ 明朝"/>
                        <a:cs typeface="Times New Roman"/>
                      </a:endParaRPr>
                    </a:p>
                  </a:txBody>
                  <a:tcPr marL="6350" marR="6350" marT="0" marB="0"/>
                </a:tc>
                <a:tc>
                  <a:txBody>
                    <a:bodyPr/>
                    <a:lstStyle/>
                    <a:p>
                      <a:pPr algn="ctr">
                        <a:lnSpc>
                          <a:spcPct val="100000"/>
                        </a:lnSpc>
                        <a:spcAft>
                          <a:spcPts val="0"/>
                        </a:spcAft>
                      </a:pPr>
                      <a:r>
                        <a:rPr lang="en-US" sz="2800" kern="100">
                          <a:effectLst/>
                        </a:rPr>
                        <a:t>Basis set type</a:t>
                      </a:r>
                      <a:endParaRPr lang="ja-JP" sz="3200" kern="100">
                        <a:effectLst/>
                        <a:latin typeface="Century"/>
                        <a:ea typeface="ＭＳ 明朝"/>
                        <a:cs typeface="Times New Roman"/>
                      </a:endParaRPr>
                    </a:p>
                  </a:txBody>
                  <a:tcPr marL="68580" marR="68580" marT="0" marB="0" anchor="ctr"/>
                </a:tc>
                <a:tc>
                  <a:txBody>
                    <a:bodyPr/>
                    <a:lstStyle/>
                    <a:p>
                      <a:pPr algn="ctr">
                        <a:lnSpc>
                          <a:spcPct val="100000"/>
                        </a:lnSpc>
                        <a:spcAft>
                          <a:spcPts val="0"/>
                        </a:spcAft>
                      </a:pPr>
                      <a:r>
                        <a:rPr lang="en-US" sz="2800" kern="100">
                          <a:effectLst/>
                        </a:rPr>
                        <a:t>Method</a:t>
                      </a:r>
                      <a:endParaRPr lang="ja-JP" sz="3200" kern="100">
                        <a:effectLst/>
                        <a:latin typeface="Century"/>
                        <a:ea typeface="ＭＳ 明朝"/>
                        <a:cs typeface="Times New Roman"/>
                      </a:endParaRPr>
                    </a:p>
                  </a:txBody>
                  <a:tcPr marL="68580" marR="68580" marT="0" marB="0" anchor="ctr"/>
                </a:tc>
                <a:tc>
                  <a:txBody>
                    <a:bodyPr/>
                    <a:lstStyle/>
                    <a:p>
                      <a:pPr algn="ctr">
                        <a:lnSpc>
                          <a:spcPct val="100000"/>
                        </a:lnSpc>
                        <a:spcAft>
                          <a:spcPts val="0"/>
                        </a:spcAft>
                      </a:pPr>
                      <a:r>
                        <a:rPr lang="en-US" sz="2800" kern="100" dirty="0" smtClean="0">
                          <a:effectLst/>
                        </a:rPr>
                        <a:t>|E</a:t>
                      </a:r>
                      <a:r>
                        <a:rPr lang="en-US" sz="2800" kern="100" baseline="-25000" dirty="0" smtClean="0">
                          <a:effectLst/>
                        </a:rPr>
                        <a:t>eff</a:t>
                      </a:r>
                      <a:r>
                        <a:rPr lang="en-US" sz="2800" kern="100" baseline="0" dirty="0" smtClean="0">
                          <a:effectLst/>
                        </a:rPr>
                        <a:t>|</a:t>
                      </a:r>
                      <a:r>
                        <a:rPr lang="en-US" sz="2800" kern="100" dirty="0" smtClean="0">
                          <a:effectLst/>
                        </a:rPr>
                        <a:t> </a:t>
                      </a:r>
                      <a:r>
                        <a:rPr lang="en-US" sz="2800" kern="100" dirty="0">
                          <a:effectLst/>
                        </a:rPr>
                        <a:t>(GV/cm)</a:t>
                      </a:r>
                      <a:endParaRPr lang="ja-JP" sz="3200" kern="100" dirty="0">
                        <a:effectLst/>
                        <a:latin typeface="Century"/>
                        <a:ea typeface="ＭＳ 明朝"/>
                        <a:cs typeface="Times New Roman"/>
                      </a:endParaRPr>
                    </a:p>
                  </a:txBody>
                  <a:tcPr marL="68580" marR="68580" marT="0" marB="0" anchor="ctr"/>
                </a:tc>
              </a:tr>
              <a:tr h="210820">
                <a:tc>
                  <a:txBody>
                    <a:bodyPr/>
                    <a:lstStyle/>
                    <a:p>
                      <a:pPr algn="ctr">
                        <a:spcAft>
                          <a:spcPts val="0"/>
                        </a:spcAft>
                      </a:pPr>
                      <a:r>
                        <a:rPr lang="en-US" sz="2800" kern="100" dirty="0" err="1">
                          <a:effectLst/>
                        </a:rPr>
                        <a:t>HgF</a:t>
                      </a:r>
                      <a:endParaRPr lang="ja-JP" sz="3200" kern="100" dirty="0">
                        <a:effectLst/>
                        <a:latin typeface="Century"/>
                        <a:ea typeface="ＭＳ 明朝"/>
                        <a:cs typeface="Times New Roman"/>
                      </a:endParaRPr>
                    </a:p>
                  </a:txBody>
                  <a:tcPr marL="6350" marR="6350" marT="0" marB="0"/>
                </a:tc>
                <a:tc>
                  <a:txBody>
                    <a:bodyPr/>
                    <a:lstStyle/>
                    <a:p>
                      <a:pPr algn="ctr">
                        <a:spcAft>
                          <a:spcPts val="0"/>
                        </a:spcAft>
                      </a:pPr>
                      <a:r>
                        <a:rPr lang="en-US" sz="2800" kern="100" dirty="0">
                          <a:effectLst/>
                        </a:rPr>
                        <a:t>DZ</a:t>
                      </a:r>
                      <a:endParaRPr lang="ja-JP" sz="3200" kern="100" dirty="0">
                        <a:effectLst/>
                        <a:latin typeface="Century"/>
                        <a:ea typeface="ＭＳ 明朝"/>
                        <a:cs typeface="Times New Roman"/>
                      </a:endParaRPr>
                    </a:p>
                  </a:txBody>
                  <a:tcPr marL="68580" marR="68580" marT="0" marB="0" anchor="ctr"/>
                </a:tc>
                <a:tc>
                  <a:txBody>
                    <a:bodyPr/>
                    <a:lstStyle/>
                    <a:p>
                      <a:pPr algn="ctr">
                        <a:spcAft>
                          <a:spcPts val="0"/>
                        </a:spcAft>
                      </a:pPr>
                      <a:r>
                        <a:rPr lang="en-US" sz="2800" kern="100">
                          <a:effectLst/>
                        </a:rPr>
                        <a:t>CCSD</a:t>
                      </a:r>
                      <a:endParaRPr lang="ja-JP" sz="3200" kern="100">
                        <a:effectLst/>
                        <a:latin typeface="Century"/>
                        <a:ea typeface="ＭＳ 明朝"/>
                        <a:cs typeface="Times New Roman"/>
                      </a:endParaRPr>
                    </a:p>
                  </a:txBody>
                  <a:tcPr marL="68580" marR="68580" marT="0" marB="0"/>
                </a:tc>
                <a:tc>
                  <a:txBody>
                    <a:bodyPr/>
                    <a:lstStyle/>
                    <a:p>
                      <a:pPr algn="ctr">
                        <a:spcAft>
                          <a:spcPts val="0"/>
                        </a:spcAft>
                      </a:pPr>
                      <a:r>
                        <a:rPr lang="en-US" sz="2800" kern="100">
                          <a:effectLst/>
                        </a:rPr>
                        <a:t>115.42</a:t>
                      </a:r>
                      <a:endParaRPr lang="ja-JP" sz="3200" kern="100">
                        <a:effectLst/>
                        <a:latin typeface="Century"/>
                        <a:ea typeface="ＭＳ 明朝"/>
                        <a:cs typeface="Times New Roman"/>
                      </a:endParaRPr>
                    </a:p>
                  </a:txBody>
                  <a:tcPr marL="68580" marR="68580" marT="0" marB="0"/>
                </a:tc>
              </a:tr>
              <a:tr h="210820">
                <a:tc>
                  <a:txBody>
                    <a:bodyPr/>
                    <a:lstStyle/>
                    <a:p>
                      <a:pPr algn="ctr">
                        <a:spcAft>
                          <a:spcPts val="0"/>
                        </a:spcAft>
                      </a:pPr>
                      <a:r>
                        <a:rPr lang="en-US" sz="2800" kern="100">
                          <a:effectLst/>
                        </a:rPr>
                        <a:t>HgCl</a:t>
                      </a:r>
                      <a:endParaRPr lang="ja-JP" sz="3200" kern="100">
                        <a:effectLst/>
                        <a:latin typeface="Century"/>
                        <a:ea typeface="ＭＳ 明朝"/>
                        <a:cs typeface="Times New Roman"/>
                      </a:endParaRPr>
                    </a:p>
                  </a:txBody>
                  <a:tcPr marL="6350" marR="6350" marT="0" marB="0"/>
                </a:tc>
                <a:tc>
                  <a:txBody>
                    <a:bodyPr/>
                    <a:lstStyle/>
                    <a:p>
                      <a:pPr algn="ctr">
                        <a:spcAft>
                          <a:spcPts val="0"/>
                        </a:spcAft>
                      </a:pPr>
                      <a:r>
                        <a:rPr lang="en-US" sz="2800" kern="100" dirty="0">
                          <a:effectLst/>
                        </a:rPr>
                        <a:t>DZ</a:t>
                      </a:r>
                      <a:endParaRPr lang="ja-JP" sz="3200" kern="100" dirty="0">
                        <a:effectLst/>
                        <a:latin typeface="Century"/>
                        <a:ea typeface="ＭＳ 明朝"/>
                        <a:cs typeface="Times New Roman"/>
                      </a:endParaRPr>
                    </a:p>
                  </a:txBody>
                  <a:tcPr marL="68580" marR="68580" marT="0" marB="0" anchor="ctr"/>
                </a:tc>
                <a:tc>
                  <a:txBody>
                    <a:bodyPr/>
                    <a:lstStyle/>
                    <a:p>
                      <a:pPr algn="ctr">
                        <a:spcAft>
                          <a:spcPts val="0"/>
                        </a:spcAft>
                      </a:pPr>
                      <a:r>
                        <a:rPr lang="en-US" sz="2800" kern="100" dirty="0">
                          <a:effectLst/>
                        </a:rPr>
                        <a:t>CCSD</a:t>
                      </a:r>
                      <a:endParaRPr lang="ja-JP" sz="3200" kern="100" dirty="0">
                        <a:effectLst/>
                        <a:latin typeface="Century"/>
                        <a:ea typeface="ＭＳ 明朝"/>
                        <a:cs typeface="Times New Roman"/>
                      </a:endParaRPr>
                    </a:p>
                  </a:txBody>
                  <a:tcPr marL="68580" marR="68580" marT="0" marB="0"/>
                </a:tc>
                <a:tc>
                  <a:txBody>
                    <a:bodyPr/>
                    <a:lstStyle/>
                    <a:p>
                      <a:pPr algn="ctr">
                        <a:spcAft>
                          <a:spcPts val="0"/>
                        </a:spcAft>
                      </a:pPr>
                      <a:r>
                        <a:rPr lang="en-US" sz="2800" kern="100">
                          <a:effectLst/>
                        </a:rPr>
                        <a:t>113.56</a:t>
                      </a:r>
                      <a:endParaRPr lang="ja-JP" sz="3200" kern="100">
                        <a:effectLst/>
                        <a:latin typeface="Century"/>
                        <a:ea typeface="ＭＳ 明朝"/>
                        <a:cs typeface="Times New Roman"/>
                      </a:endParaRPr>
                    </a:p>
                  </a:txBody>
                  <a:tcPr marL="68580" marR="68580" marT="0" marB="0"/>
                </a:tc>
              </a:tr>
              <a:tr h="210820">
                <a:tc>
                  <a:txBody>
                    <a:bodyPr/>
                    <a:lstStyle/>
                    <a:p>
                      <a:pPr algn="ctr">
                        <a:spcAft>
                          <a:spcPts val="0"/>
                        </a:spcAft>
                      </a:pPr>
                      <a:r>
                        <a:rPr lang="en-US" sz="2800" kern="100">
                          <a:effectLst/>
                        </a:rPr>
                        <a:t>HgBr</a:t>
                      </a:r>
                      <a:endParaRPr lang="ja-JP" sz="3200" kern="100">
                        <a:effectLst/>
                        <a:latin typeface="Century"/>
                        <a:ea typeface="ＭＳ 明朝"/>
                        <a:cs typeface="Times New Roman"/>
                      </a:endParaRPr>
                    </a:p>
                  </a:txBody>
                  <a:tcPr marL="6350" marR="6350" marT="0" marB="0"/>
                </a:tc>
                <a:tc>
                  <a:txBody>
                    <a:bodyPr/>
                    <a:lstStyle/>
                    <a:p>
                      <a:pPr algn="ctr">
                        <a:spcAft>
                          <a:spcPts val="0"/>
                        </a:spcAft>
                      </a:pPr>
                      <a:r>
                        <a:rPr lang="en-US" sz="2800" kern="100">
                          <a:effectLst/>
                        </a:rPr>
                        <a:t>DZ</a:t>
                      </a:r>
                      <a:endParaRPr lang="ja-JP" sz="3200" kern="100">
                        <a:effectLst/>
                        <a:latin typeface="Century"/>
                        <a:ea typeface="ＭＳ 明朝"/>
                        <a:cs typeface="Times New Roman"/>
                      </a:endParaRPr>
                    </a:p>
                  </a:txBody>
                  <a:tcPr marL="68580" marR="68580" marT="0" marB="0" anchor="ctr"/>
                </a:tc>
                <a:tc>
                  <a:txBody>
                    <a:bodyPr/>
                    <a:lstStyle/>
                    <a:p>
                      <a:pPr algn="ctr">
                        <a:spcAft>
                          <a:spcPts val="0"/>
                        </a:spcAft>
                      </a:pPr>
                      <a:r>
                        <a:rPr lang="en-US" sz="2800" kern="100">
                          <a:effectLst/>
                        </a:rPr>
                        <a:t>CCSD</a:t>
                      </a:r>
                      <a:endParaRPr lang="ja-JP" sz="3200" kern="100">
                        <a:effectLst/>
                        <a:latin typeface="Century"/>
                        <a:ea typeface="ＭＳ 明朝"/>
                        <a:cs typeface="Times New Roman"/>
                      </a:endParaRPr>
                    </a:p>
                  </a:txBody>
                  <a:tcPr marL="68580" marR="68580" marT="0" marB="0"/>
                </a:tc>
                <a:tc>
                  <a:txBody>
                    <a:bodyPr/>
                    <a:lstStyle/>
                    <a:p>
                      <a:pPr algn="ctr">
                        <a:spcAft>
                          <a:spcPts val="0"/>
                        </a:spcAft>
                      </a:pPr>
                      <a:r>
                        <a:rPr lang="en-US" sz="2800" kern="100">
                          <a:effectLst/>
                        </a:rPr>
                        <a:t>109.29</a:t>
                      </a:r>
                      <a:endParaRPr lang="ja-JP" sz="3200" kern="100">
                        <a:effectLst/>
                        <a:latin typeface="Century"/>
                        <a:ea typeface="ＭＳ 明朝"/>
                        <a:cs typeface="Times New Roman"/>
                      </a:endParaRPr>
                    </a:p>
                  </a:txBody>
                  <a:tcPr marL="68580" marR="68580" marT="0" marB="0"/>
                </a:tc>
              </a:tr>
              <a:tr h="274379">
                <a:tc>
                  <a:txBody>
                    <a:bodyPr/>
                    <a:lstStyle/>
                    <a:p>
                      <a:pPr algn="ctr">
                        <a:spcAft>
                          <a:spcPts val="0"/>
                        </a:spcAft>
                      </a:pPr>
                      <a:r>
                        <a:rPr lang="en-US" sz="2800" kern="100" dirty="0" err="1" smtClean="0">
                          <a:effectLst/>
                        </a:rPr>
                        <a:t>HgI</a:t>
                      </a:r>
                      <a:endParaRPr lang="ja-JP" sz="3200" kern="100" dirty="0">
                        <a:effectLst/>
                      </a:endParaRPr>
                    </a:p>
                  </a:txBody>
                  <a:tcPr marL="6350" marR="6350" marT="0" marB="0"/>
                </a:tc>
                <a:tc>
                  <a:txBody>
                    <a:bodyPr/>
                    <a:lstStyle/>
                    <a:p>
                      <a:pPr algn="ctr">
                        <a:spcAft>
                          <a:spcPts val="0"/>
                        </a:spcAft>
                      </a:pPr>
                      <a:r>
                        <a:rPr lang="en-US" sz="2800" kern="100" dirty="0">
                          <a:effectLst/>
                        </a:rPr>
                        <a:t>DZ</a:t>
                      </a:r>
                      <a:endParaRPr lang="ja-JP" sz="3200" kern="100" dirty="0">
                        <a:effectLst/>
                        <a:latin typeface="Century"/>
                        <a:ea typeface="ＭＳ 明朝"/>
                        <a:cs typeface="Times New Roman"/>
                      </a:endParaRPr>
                    </a:p>
                  </a:txBody>
                  <a:tcPr marL="68580" marR="68580" marT="0" marB="0" anchor="ctr"/>
                </a:tc>
                <a:tc>
                  <a:txBody>
                    <a:bodyPr/>
                    <a:lstStyle/>
                    <a:p>
                      <a:pPr algn="ctr">
                        <a:spcAft>
                          <a:spcPts val="0"/>
                        </a:spcAft>
                      </a:pPr>
                      <a:r>
                        <a:rPr lang="en-US" sz="2800" kern="100" dirty="0">
                          <a:effectLst/>
                        </a:rPr>
                        <a:t>CCSD</a:t>
                      </a:r>
                      <a:endParaRPr lang="ja-JP" sz="3200" kern="100" dirty="0">
                        <a:effectLst/>
                        <a:latin typeface="Century"/>
                        <a:ea typeface="ＭＳ 明朝"/>
                        <a:cs typeface="Times New Roman"/>
                      </a:endParaRPr>
                    </a:p>
                  </a:txBody>
                  <a:tcPr marL="68580" marR="68580" marT="0" marB="0"/>
                </a:tc>
                <a:tc>
                  <a:txBody>
                    <a:bodyPr/>
                    <a:lstStyle/>
                    <a:p>
                      <a:pPr algn="ctr">
                        <a:spcAft>
                          <a:spcPts val="0"/>
                        </a:spcAft>
                      </a:pPr>
                      <a:r>
                        <a:rPr lang="en-US" sz="2800" kern="100" dirty="0">
                          <a:effectLst/>
                        </a:rPr>
                        <a:t>109.30</a:t>
                      </a:r>
                      <a:endParaRPr lang="ja-JP" sz="3200" kern="100" dirty="0">
                        <a:effectLst/>
                        <a:latin typeface="Century"/>
                        <a:ea typeface="ＭＳ 明朝"/>
                        <a:cs typeface="Times New Roman"/>
                      </a:endParaRPr>
                    </a:p>
                  </a:txBody>
                  <a:tcPr marL="68580" marR="68580" marT="0" marB="0"/>
                </a:tc>
              </a:tr>
            </a:tbl>
          </a:graphicData>
        </a:graphic>
      </p:graphicFrame>
      <p:sp>
        <p:nvSpPr>
          <p:cNvPr id="4" name="テキスト ボックス 3"/>
          <p:cNvSpPr txBox="1"/>
          <p:nvPr/>
        </p:nvSpPr>
        <p:spPr>
          <a:xfrm>
            <a:off x="107504" y="4644425"/>
            <a:ext cx="9115957" cy="646331"/>
          </a:xfrm>
          <a:prstGeom prst="rect">
            <a:avLst/>
          </a:prstGeom>
          <a:noFill/>
        </p:spPr>
        <p:txBody>
          <a:bodyPr wrap="none" rtlCol="0">
            <a:spAutoFit/>
          </a:bodyPr>
          <a:lstStyle/>
          <a:p>
            <a:r>
              <a:rPr kumimoji="1" lang="en-US" altLang="ja-JP" sz="3600" dirty="0" err="1" smtClean="0">
                <a:solidFill>
                  <a:schemeClr val="accent1">
                    <a:lumMod val="75000"/>
                  </a:schemeClr>
                </a:solidFill>
              </a:rPr>
              <a:t>HgX</a:t>
            </a:r>
            <a:r>
              <a:rPr kumimoji="1" lang="en-US" altLang="ja-JP" sz="3600" dirty="0" smtClean="0">
                <a:solidFill>
                  <a:schemeClr val="accent1">
                    <a:lumMod val="75000"/>
                  </a:schemeClr>
                </a:solidFill>
              </a:rPr>
              <a:t> has much larger </a:t>
            </a:r>
            <a:r>
              <a:rPr kumimoji="1" lang="en-US" altLang="ja-JP" sz="3600" i="1" dirty="0" smtClean="0">
                <a:solidFill>
                  <a:schemeClr val="accent1">
                    <a:lumMod val="75000"/>
                  </a:schemeClr>
                </a:solidFill>
              </a:rPr>
              <a:t>E</a:t>
            </a:r>
            <a:r>
              <a:rPr kumimoji="1" lang="en-US" altLang="ja-JP" sz="3600" baseline="-25000" dirty="0" smtClean="0">
                <a:solidFill>
                  <a:schemeClr val="accent1">
                    <a:lumMod val="75000"/>
                  </a:schemeClr>
                </a:solidFill>
              </a:rPr>
              <a:t>eff</a:t>
            </a:r>
            <a:r>
              <a:rPr kumimoji="1" lang="en-US" altLang="ja-JP" sz="3600" dirty="0" smtClean="0">
                <a:solidFill>
                  <a:schemeClr val="accent1">
                    <a:lumMod val="75000"/>
                  </a:schemeClr>
                </a:solidFill>
              </a:rPr>
              <a:t> than </a:t>
            </a:r>
            <a:r>
              <a:rPr kumimoji="1" lang="en-US" altLang="ja-JP" sz="3600" dirty="0" err="1" smtClean="0">
                <a:solidFill>
                  <a:schemeClr val="accent1">
                    <a:lumMod val="75000"/>
                  </a:schemeClr>
                </a:solidFill>
              </a:rPr>
              <a:t>YbF</a:t>
            </a:r>
            <a:r>
              <a:rPr kumimoji="1" lang="en-US" altLang="ja-JP" sz="3600" dirty="0" smtClean="0">
                <a:solidFill>
                  <a:schemeClr val="accent1">
                    <a:lumMod val="75000"/>
                  </a:schemeClr>
                </a:solidFill>
              </a:rPr>
              <a:t> (23.1 GV/cm).</a:t>
            </a:r>
          </a:p>
        </p:txBody>
      </p:sp>
      <p:sp>
        <p:nvSpPr>
          <p:cNvPr id="15" name="正方形/長方形 14"/>
          <p:cNvSpPr/>
          <p:nvPr/>
        </p:nvSpPr>
        <p:spPr>
          <a:xfrm>
            <a:off x="80779" y="5288340"/>
            <a:ext cx="9063222" cy="1323439"/>
          </a:xfrm>
          <a:prstGeom prst="rect">
            <a:avLst/>
          </a:prstGeom>
        </p:spPr>
        <p:txBody>
          <a:bodyPr wrap="square">
            <a:spAutoFit/>
          </a:bodyPr>
          <a:lstStyle/>
          <a:p>
            <a:r>
              <a:rPr lang="en-US" altLang="ja-JP" sz="2400" dirty="0" smtClean="0">
                <a:solidFill>
                  <a:schemeClr val="tx2">
                    <a:lumMod val="50000"/>
                  </a:schemeClr>
                </a:solidFill>
              </a:rPr>
              <a:t>“Mercury </a:t>
            </a:r>
            <a:r>
              <a:rPr lang="en-US" altLang="ja-JP" sz="2400" dirty="0" err="1">
                <a:solidFill>
                  <a:schemeClr val="tx2">
                    <a:lumMod val="50000"/>
                  </a:schemeClr>
                </a:solidFill>
              </a:rPr>
              <a:t>Monohalides</a:t>
            </a:r>
            <a:r>
              <a:rPr lang="en-US" altLang="ja-JP" sz="2400" dirty="0">
                <a:solidFill>
                  <a:schemeClr val="tx2">
                    <a:lumMod val="50000"/>
                  </a:schemeClr>
                </a:solidFill>
              </a:rPr>
              <a:t>: Suitability for Electron Electric Dipole Moment </a:t>
            </a:r>
            <a:r>
              <a:rPr lang="en-US" altLang="ja-JP" sz="2400" dirty="0" smtClean="0">
                <a:solidFill>
                  <a:schemeClr val="tx2">
                    <a:lumMod val="50000"/>
                  </a:schemeClr>
                </a:solidFill>
              </a:rPr>
              <a:t>Searches”</a:t>
            </a:r>
            <a:r>
              <a:rPr lang="en-US" altLang="ja-JP" sz="2400" dirty="0">
                <a:solidFill>
                  <a:schemeClr val="tx2">
                    <a:lumMod val="50000"/>
                  </a:schemeClr>
                </a:solidFill>
              </a:rPr>
              <a:t> </a:t>
            </a:r>
            <a:r>
              <a:rPr lang="en-US" altLang="ja-JP" sz="2400" dirty="0" smtClean="0">
                <a:solidFill>
                  <a:schemeClr val="tx2">
                    <a:lumMod val="50000"/>
                  </a:schemeClr>
                </a:solidFill>
              </a:rPr>
              <a:t>V</a:t>
            </a:r>
            <a:r>
              <a:rPr lang="en-US" altLang="ja-JP" sz="2400" dirty="0">
                <a:solidFill>
                  <a:schemeClr val="tx2">
                    <a:lumMod val="50000"/>
                  </a:schemeClr>
                </a:solidFill>
              </a:rPr>
              <a:t>. S. </a:t>
            </a:r>
            <a:r>
              <a:rPr lang="en-US" altLang="ja-JP" sz="2400" dirty="0" err="1">
                <a:solidFill>
                  <a:schemeClr val="tx2">
                    <a:lumMod val="50000"/>
                  </a:schemeClr>
                </a:solidFill>
              </a:rPr>
              <a:t>Prasannaa</a:t>
            </a:r>
            <a:r>
              <a:rPr lang="en-US" altLang="ja-JP" sz="2400" dirty="0">
                <a:solidFill>
                  <a:schemeClr val="tx2">
                    <a:lumMod val="50000"/>
                  </a:schemeClr>
                </a:solidFill>
              </a:rPr>
              <a:t>, A. C. </a:t>
            </a:r>
            <a:r>
              <a:rPr lang="en-US" altLang="ja-JP" sz="2400" dirty="0" err="1">
                <a:solidFill>
                  <a:schemeClr val="tx2">
                    <a:lumMod val="50000"/>
                  </a:schemeClr>
                </a:solidFill>
              </a:rPr>
              <a:t>Vutha</a:t>
            </a:r>
            <a:r>
              <a:rPr lang="en-US" altLang="ja-JP" sz="2400" dirty="0">
                <a:solidFill>
                  <a:schemeClr val="tx2">
                    <a:lumMod val="50000"/>
                  </a:schemeClr>
                </a:solidFill>
              </a:rPr>
              <a:t>, M. Abe, and B. P. Das</a:t>
            </a:r>
          </a:p>
          <a:p>
            <a:r>
              <a:rPr lang="en-US" altLang="ja-JP" sz="3200" dirty="0">
                <a:solidFill>
                  <a:schemeClr val="accent1"/>
                </a:solidFill>
              </a:rPr>
              <a:t>Phys. Rev. Lett. </a:t>
            </a:r>
            <a:r>
              <a:rPr lang="en-US" altLang="ja-JP" sz="3200" b="1" dirty="0">
                <a:solidFill>
                  <a:schemeClr val="accent1"/>
                </a:solidFill>
              </a:rPr>
              <a:t>114</a:t>
            </a:r>
            <a:r>
              <a:rPr lang="en-US" altLang="ja-JP" sz="3200" dirty="0">
                <a:solidFill>
                  <a:schemeClr val="accent1"/>
                </a:solidFill>
              </a:rPr>
              <a:t>, </a:t>
            </a:r>
            <a:r>
              <a:rPr lang="en-US" altLang="ja-JP" sz="3200" dirty="0" smtClean="0">
                <a:solidFill>
                  <a:schemeClr val="accent1"/>
                </a:solidFill>
              </a:rPr>
              <a:t>183001, (2015)</a:t>
            </a:r>
            <a:endParaRPr lang="en-US" altLang="ja-JP" sz="3200" dirty="0">
              <a:solidFill>
                <a:schemeClr val="accent1"/>
              </a:solidFill>
            </a:endParaRPr>
          </a:p>
        </p:txBody>
      </p:sp>
    </p:spTree>
    <p:extLst>
      <p:ext uri="{BB962C8B-B14F-4D97-AF65-F5344CB8AC3E}">
        <p14:creationId xmlns:p14="http://schemas.microsoft.com/office/powerpoint/2010/main" val="42691763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8529" y="0"/>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4400" dirty="0" smtClean="0"/>
              <a:t>Various kinds of CP violation </a:t>
            </a:r>
            <a:endParaRPr lang="ja-JP" altLang="en-US" sz="4400" dirty="0"/>
          </a:p>
        </p:txBody>
      </p:sp>
      <p:pic>
        <p:nvPicPr>
          <p:cNvPr id="5" name="Picture 2"/>
          <p:cNvPicPr>
            <a:picLocks noChangeAspect="1" noChangeArrowheads="1"/>
          </p:cNvPicPr>
          <p:nvPr/>
        </p:nvPicPr>
        <p:blipFill rotWithShape="1">
          <a:blip r:embed="rId2" cstate="print"/>
          <a:srcRect l="3717" t="14523" r="4755"/>
          <a:stretch/>
        </p:blipFill>
        <p:spPr bwMode="auto">
          <a:xfrm>
            <a:off x="3651391" y="810594"/>
            <a:ext cx="5492609" cy="3338486"/>
          </a:xfrm>
          <a:prstGeom prst="rect">
            <a:avLst/>
          </a:prstGeom>
          <a:noFill/>
          <a:ln w="9525">
            <a:noFill/>
            <a:miter lim="800000"/>
            <a:headEnd/>
            <a:tailEnd/>
          </a:ln>
        </p:spPr>
      </p:pic>
      <p:sp>
        <p:nvSpPr>
          <p:cNvPr id="6" name="テキスト ボックス 3"/>
          <p:cNvSpPr txBox="1">
            <a:spLocks noChangeArrowheads="1"/>
          </p:cNvSpPr>
          <p:nvPr/>
        </p:nvSpPr>
        <p:spPr bwMode="auto">
          <a:xfrm>
            <a:off x="-11859" y="3781291"/>
            <a:ext cx="9299042" cy="3108543"/>
          </a:xfrm>
          <a:prstGeom prst="rect">
            <a:avLst/>
          </a:prstGeom>
          <a:noFill/>
          <a:ln w="9525">
            <a:noFill/>
            <a:miter lim="800000"/>
            <a:headEnd/>
            <a:tailEnd/>
          </a:ln>
        </p:spPr>
        <p:txBody>
          <a:bodyPr wrap="square">
            <a:spAutoFit/>
          </a:bodyPr>
          <a:lstStyle/>
          <a:p>
            <a:r>
              <a:rPr lang="en-US" altLang="ja-JP" sz="2800" dirty="0" smtClean="0">
                <a:solidFill>
                  <a:schemeClr val="tx2">
                    <a:lumMod val="50000"/>
                  </a:schemeClr>
                </a:solidFill>
              </a:rPr>
              <a:t>Paramagnetic systems: </a:t>
            </a:r>
          </a:p>
          <a:p>
            <a:r>
              <a:rPr lang="ja-JP" altLang="en-US" sz="2800" dirty="0" smtClean="0">
                <a:solidFill>
                  <a:schemeClr val="accent4">
                    <a:lumMod val="60000"/>
                    <a:lumOff val="40000"/>
                  </a:schemeClr>
                </a:solidFill>
              </a:rPr>
              <a:t>・</a:t>
            </a:r>
            <a:r>
              <a:rPr lang="en-US" altLang="ja-JP" sz="2800" dirty="0" smtClean="0">
                <a:solidFill>
                  <a:schemeClr val="accent4">
                    <a:lumMod val="60000"/>
                    <a:lumOff val="40000"/>
                  </a:schemeClr>
                </a:solidFill>
              </a:rPr>
              <a:t>Electron </a:t>
            </a:r>
            <a:r>
              <a:rPr lang="en-US" altLang="ja-JP" sz="2800" dirty="0">
                <a:solidFill>
                  <a:schemeClr val="accent4">
                    <a:lumMod val="60000"/>
                    <a:lumOff val="40000"/>
                  </a:schemeClr>
                </a:solidFill>
              </a:rPr>
              <a:t>EDM (PRA, </a:t>
            </a:r>
            <a:r>
              <a:rPr lang="en-US" altLang="ja-JP" sz="2800" dirty="0" smtClean="0">
                <a:solidFill>
                  <a:schemeClr val="accent4">
                    <a:lumMod val="60000"/>
                    <a:lumOff val="40000"/>
                  </a:schemeClr>
                </a:solidFill>
              </a:rPr>
              <a:t>90</a:t>
            </a:r>
            <a:r>
              <a:rPr lang="en-US" altLang="ja-JP" sz="2800" dirty="0">
                <a:solidFill>
                  <a:schemeClr val="accent4">
                    <a:lumMod val="60000"/>
                    <a:lumOff val="40000"/>
                  </a:schemeClr>
                </a:solidFill>
              </a:rPr>
              <a:t>, 022501 (2014) </a:t>
            </a:r>
            <a:r>
              <a:rPr lang="en-US" altLang="ja-JP" sz="2800" dirty="0" smtClean="0">
                <a:solidFill>
                  <a:schemeClr val="accent4">
                    <a:lumMod val="60000"/>
                    <a:lumOff val="40000"/>
                  </a:schemeClr>
                </a:solidFill>
              </a:rPr>
              <a:t> Abe et al. )</a:t>
            </a:r>
          </a:p>
          <a:p>
            <a:r>
              <a:rPr lang="ja-JP" altLang="en-US" sz="2800" dirty="0" smtClean="0">
                <a:solidFill>
                  <a:schemeClr val="accent1">
                    <a:lumMod val="75000"/>
                  </a:schemeClr>
                </a:solidFill>
              </a:rPr>
              <a:t>・</a:t>
            </a:r>
            <a:r>
              <a:rPr lang="en-US" altLang="ja-JP" sz="2800" dirty="0" smtClean="0">
                <a:solidFill>
                  <a:schemeClr val="accent1">
                    <a:lumMod val="75000"/>
                  </a:schemeClr>
                </a:solidFill>
              </a:rPr>
              <a:t>Scalar </a:t>
            </a:r>
            <a:r>
              <a:rPr lang="en-US" altLang="ja-JP" sz="2800" dirty="0">
                <a:solidFill>
                  <a:schemeClr val="accent1">
                    <a:lumMod val="75000"/>
                  </a:schemeClr>
                </a:solidFill>
              </a:rPr>
              <a:t>and pseudoscalar (S-PS) </a:t>
            </a:r>
            <a:r>
              <a:rPr lang="en-US" altLang="ja-JP" sz="2800" dirty="0" smtClean="0">
                <a:solidFill>
                  <a:schemeClr val="accent1">
                    <a:lumMod val="75000"/>
                  </a:schemeClr>
                </a:solidFill>
              </a:rPr>
              <a:t>interaction</a:t>
            </a:r>
          </a:p>
          <a:p>
            <a:r>
              <a:rPr lang="en-US" altLang="ja-JP" sz="2800" dirty="0" smtClean="0">
                <a:solidFill>
                  <a:schemeClr val="accent1">
                    <a:lumMod val="75000"/>
                  </a:schemeClr>
                </a:solidFill>
              </a:rPr>
              <a:t> (PRA</a:t>
            </a:r>
            <a:r>
              <a:rPr lang="en-US" altLang="ja-JP" sz="2800" dirty="0">
                <a:solidFill>
                  <a:schemeClr val="accent1">
                    <a:lumMod val="75000"/>
                  </a:schemeClr>
                </a:solidFill>
              </a:rPr>
              <a:t>, </a:t>
            </a:r>
            <a:r>
              <a:rPr lang="en-US" altLang="ja-JP" sz="2800" dirty="0" smtClean="0">
                <a:solidFill>
                  <a:schemeClr val="accent1">
                    <a:lumMod val="75000"/>
                  </a:schemeClr>
                </a:solidFill>
              </a:rPr>
              <a:t>93</a:t>
            </a:r>
            <a:r>
              <a:rPr lang="en-US" altLang="ja-JP" sz="2800" dirty="0">
                <a:solidFill>
                  <a:schemeClr val="accent1">
                    <a:lumMod val="75000"/>
                  </a:schemeClr>
                </a:solidFill>
              </a:rPr>
              <a:t>, </a:t>
            </a:r>
            <a:r>
              <a:rPr lang="en-US" altLang="ja-JP" sz="2800" dirty="0" smtClean="0">
                <a:solidFill>
                  <a:schemeClr val="accent1">
                    <a:lumMod val="75000"/>
                  </a:schemeClr>
                </a:solidFill>
              </a:rPr>
              <a:t>042507, 2016.  Sunaga et al.)</a:t>
            </a:r>
            <a:endParaRPr lang="en-US" altLang="ja-JP" sz="2800" dirty="0" smtClean="0">
              <a:solidFill>
                <a:schemeClr val="tx2">
                  <a:lumMod val="50000"/>
                </a:schemeClr>
              </a:solidFill>
            </a:endParaRPr>
          </a:p>
          <a:p>
            <a:r>
              <a:rPr lang="en-US" altLang="ja-JP" sz="2800" dirty="0" smtClean="0">
                <a:solidFill>
                  <a:schemeClr val="tx2">
                    <a:lumMod val="50000"/>
                  </a:schemeClr>
                </a:solidFill>
              </a:rPr>
              <a:t>Diamagnetic systems: </a:t>
            </a:r>
          </a:p>
          <a:p>
            <a:r>
              <a:rPr lang="ja-JP" altLang="en-US" sz="2800" dirty="0" smtClean="0">
                <a:solidFill>
                  <a:schemeClr val="accent6">
                    <a:lumMod val="60000"/>
                    <a:lumOff val="40000"/>
                  </a:schemeClr>
                </a:solidFill>
              </a:rPr>
              <a:t>・</a:t>
            </a:r>
            <a:r>
              <a:rPr lang="en-US" altLang="ja-JP" sz="2800" dirty="0" smtClean="0">
                <a:solidFill>
                  <a:schemeClr val="accent6">
                    <a:lumMod val="60000"/>
                    <a:lumOff val="40000"/>
                  </a:schemeClr>
                </a:solidFill>
              </a:rPr>
              <a:t>Schiff moment parameter </a:t>
            </a:r>
          </a:p>
          <a:p>
            <a:r>
              <a:rPr lang="en-US" altLang="ja-JP" sz="2800" dirty="0" smtClean="0">
                <a:solidFill>
                  <a:schemeClr val="accent6">
                    <a:lumMod val="60000"/>
                    <a:lumOff val="40000"/>
                  </a:schemeClr>
                </a:solidFill>
              </a:rPr>
              <a:t>(On going by </a:t>
            </a:r>
            <a:r>
              <a:rPr lang="en-US" altLang="ja-JP" sz="2800" dirty="0" err="1" smtClean="0">
                <a:solidFill>
                  <a:schemeClr val="accent6">
                    <a:lumMod val="60000"/>
                    <a:lumOff val="40000"/>
                  </a:schemeClr>
                </a:solidFill>
              </a:rPr>
              <a:t>Tsutsui</a:t>
            </a:r>
            <a:r>
              <a:rPr lang="en-US" altLang="ja-JP" sz="2800" dirty="0">
                <a:solidFill>
                  <a:schemeClr val="accent6">
                    <a:lumMod val="60000"/>
                    <a:lumOff val="40000"/>
                  </a:schemeClr>
                </a:solidFill>
              </a:rPr>
              <a:t> </a:t>
            </a:r>
            <a:r>
              <a:rPr lang="en-US" altLang="ja-JP" sz="2800" dirty="0" smtClean="0">
                <a:solidFill>
                  <a:schemeClr val="accent6">
                    <a:lumMod val="60000"/>
                    <a:lumOff val="40000"/>
                  </a:schemeClr>
                </a:solidFill>
              </a:rPr>
              <a:t>and Abe)</a:t>
            </a:r>
            <a:endParaRPr lang="en-US" altLang="ja-JP" sz="2800" dirty="0">
              <a:solidFill>
                <a:schemeClr val="accent6">
                  <a:lumMod val="60000"/>
                  <a:lumOff val="40000"/>
                </a:schemeClr>
              </a:solidFill>
            </a:endParaRPr>
          </a:p>
        </p:txBody>
      </p:sp>
      <p:sp>
        <p:nvSpPr>
          <p:cNvPr id="2" name="テキスト ボックス 1"/>
          <p:cNvSpPr txBox="1"/>
          <p:nvPr/>
        </p:nvSpPr>
        <p:spPr>
          <a:xfrm>
            <a:off x="15347" y="1808818"/>
            <a:ext cx="3437864" cy="954107"/>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kumimoji="1" lang="en-US" altLang="ja-JP" sz="2800" dirty="0" smtClean="0"/>
              <a:t>Program development</a:t>
            </a:r>
          </a:p>
          <a:p>
            <a:r>
              <a:rPr lang="en-US" altLang="ja-JP" sz="2800" dirty="0"/>
              <a:t>i</a:t>
            </a:r>
            <a:r>
              <a:rPr lang="en-US" altLang="ja-JP" sz="2800" dirty="0" smtClean="0"/>
              <a:t>n our group</a:t>
            </a:r>
            <a:endParaRPr kumimoji="1" lang="ja-JP" altLang="en-US" sz="2800" dirty="0"/>
          </a:p>
        </p:txBody>
      </p:sp>
      <p:sp>
        <p:nvSpPr>
          <p:cNvPr id="4" name="円/楕円 3"/>
          <p:cNvSpPr/>
          <p:nvPr/>
        </p:nvSpPr>
        <p:spPr>
          <a:xfrm>
            <a:off x="6732240" y="1700808"/>
            <a:ext cx="324036" cy="360040"/>
          </a:xfrm>
          <a:prstGeom prst="ellipse">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6732240" y="3140968"/>
            <a:ext cx="324036" cy="360040"/>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6732240" y="2060848"/>
            <a:ext cx="324036" cy="36004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10495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8529" y="0"/>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4400" dirty="0" smtClean="0"/>
              <a:t>S-PS interaction</a:t>
            </a:r>
            <a:endParaRPr lang="ja-JP" altLang="en-US" sz="4400" dirty="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4015405358"/>
              </p:ext>
            </p:extLst>
          </p:nvPr>
        </p:nvGraphicFramePr>
        <p:xfrm>
          <a:off x="227262" y="2799361"/>
          <a:ext cx="8619627" cy="1432789"/>
        </p:xfrm>
        <a:graphic>
          <a:graphicData uri="http://schemas.openxmlformats.org/presentationml/2006/ole">
            <mc:AlternateContent xmlns:mc="http://schemas.openxmlformats.org/markup-compatibility/2006">
              <mc:Choice xmlns:v="urn:schemas-microsoft-com:vml" Requires="v">
                <p:oleObj spid="_x0000_s110610" name="数式" r:id="rId3" imgW="2958840" imgH="482400" progId="Equation.3">
                  <p:embed/>
                </p:oleObj>
              </mc:Choice>
              <mc:Fallback>
                <p:oleObj name="数式" r:id="rId3" imgW="2958840" imgH="482400" progId="Equation.3">
                  <p:embed/>
                  <p:pic>
                    <p:nvPicPr>
                      <p:cNvPr id="0" name=""/>
                      <p:cNvPicPr>
                        <a:picLocks noChangeAspect="1" noChangeArrowheads="1"/>
                      </p:cNvPicPr>
                      <p:nvPr/>
                    </p:nvPicPr>
                    <p:blipFill>
                      <a:blip r:embed="rId4"/>
                      <a:srcRect/>
                      <a:stretch>
                        <a:fillRect/>
                      </a:stretch>
                    </p:blipFill>
                    <p:spPr bwMode="auto">
                      <a:xfrm>
                        <a:off x="227262" y="2799361"/>
                        <a:ext cx="8619627" cy="1432789"/>
                      </a:xfrm>
                      <a:prstGeom prst="rect">
                        <a:avLst/>
                      </a:prstGeom>
                      <a:noFill/>
                      <a:ln>
                        <a:noFill/>
                      </a:ln>
                      <a:extLst/>
                    </p:spPr>
                  </p:pic>
                </p:oleObj>
              </mc:Fallback>
            </mc:AlternateContent>
          </a:graphicData>
        </a:graphic>
      </p:graphicFrame>
      <p:sp>
        <p:nvSpPr>
          <p:cNvPr id="8" name="テキスト ボックス 7"/>
          <p:cNvSpPr txBox="1"/>
          <p:nvPr/>
        </p:nvSpPr>
        <p:spPr>
          <a:xfrm>
            <a:off x="7140440" y="4565000"/>
            <a:ext cx="1728192" cy="646331"/>
          </a:xfrm>
          <a:prstGeom prst="rect">
            <a:avLst/>
          </a:prstGeom>
          <a:noFill/>
        </p:spPr>
        <p:txBody>
          <a:bodyPr wrap="square" rtlCol="0">
            <a:spAutoFit/>
          </a:bodyPr>
          <a:lstStyle/>
          <a:p>
            <a:r>
              <a:rPr lang="en-US" altLang="ja-JP" dirty="0" smtClean="0"/>
              <a:t>Nuclear charge distribution</a:t>
            </a:r>
          </a:p>
        </p:txBody>
      </p:sp>
      <p:cxnSp>
        <p:nvCxnSpPr>
          <p:cNvPr id="9" name="直線コネクタ 8"/>
          <p:cNvCxnSpPr/>
          <p:nvPr/>
        </p:nvCxnSpPr>
        <p:spPr>
          <a:xfrm>
            <a:off x="7443510" y="3858828"/>
            <a:ext cx="11407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6669056" y="3867733"/>
            <a:ext cx="758739" cy="433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11" name="オブジェクト 10"/>
          <p:cNvGraphicFramePr>
            <a:graphicFrameLocks noChangeAspect="1"/>
          </p:cNvGraphicFramePr>
          <p:nvPr>
            <p:extLst>
              <p:ext uri="{D42A27DB-BD31-4B8C-83A1-F6EECF244321}">
                <p14:modId xmlns:p14="http://schemas.microsoft.com/office/powerpoint/2010/main" val="3524533426"/>
              </p:ext>
            </p:extLst>
          </p:nvPr>
        </p:nvGraphicFramePr>
        <p:xfrm>
          <a:off x="2774158" y="4258588"/>
          <a:ext cx="3721100" cy="838200"/>
        </p:xfrm>
        <a:graphic>
          <a:graphicData uri="http://schemas.openxmlformats.org/presentationml/2006/ole">
            <mc:AlternateContent xmlns:mc="http://schemas.openxmlformats.org/markup-compatibility/2006">
              <mc:Choice xmlns:v="urn:schemas-microsoft-com:vml" Requires="v">
                <p:oleObj spid="_x0000_s110611" name="数式" r:id="rId5" imgW="1917360" imgH="431640" progId="Equation.3">
                  <p:embed/>
                </p:oleObj>
              </mc:Choice>
              <mc:Fallback>
                <p:oleObj name="数式" r:id="rId5" imgW="1917360" imgH="431640" progId="Equation.3">
                  <p:embed/>
                  <p:pic>
                    <p:nvPicPr>
                      <p:cNvPr id="0" name=""/>
                      <p:cNvPicPr/>
                      <p:nvPr/>
                    </p:nvPicPr>
                    <p:blipFill>
                      <a:blip r:embed="rId6"/>
                      <a:stretch>
                        <a:fillRect/>
                      </a:stretch>
                    </p:blipFill>
                    <p:spPr>
                      <a:xfrm>
                        <a:off x="2774158" y="4258588"/>
                        <a:ext cx="3721100" cy="838200"/>
                      </a:xfrm>
                      <a:prstGeom prst="rect">
                        <a:avLst/>
                      </a:prstGeom>
                    </p:spPr>
                  </p:pic>
                </p:oleObj>
              </mc:Fallback>
            </mc:AlternateContent>
          </a:graphicData>
        </a:graphic>
      </p:graphicFrame>
      <p:sp>
        <p:nvSpPr>
          <p:cNvPr id="13" name="テキスト ボックス 12"/>
          <p:cNvSpPr txBox="1"/>
          <p:nvPr/>
        </p:nvSpPr>
        <p:spPr>
          <a:xfrm>
            <a:off x="5508104" y="1969676"/>
            <a:ext cx="3628004" cy="523220"/>
          </a:xfrm>
          <a:prstGeom prst="rect">
            <a:avLst/>
          </a:prstGeom>
          <a:noFill/>
        </p:spPr>
        <p:txBody>
          <a:bodyPr wrap="square" rtlCol="0">
            <a:spAutoFit/>
          </a:bodyPr>
          <a:lstStyle/>
          <a:p>
            <a:r>
              <a:rPr lang="en-US" altLang="ja-JP" sz="2800" u="sng" dirty="0" smtClean="0">
                <a:solidFill>
                  <a:srgbClr val="00B050"/>
                </a:solidFill>
              </a:rPr>
              <a:t>S-PS coupling constant</a:t>
            </a:r>
          </a:p>
        </p:txBody>
      </p:sp>
      <p:sp>
        <p:nvSpPr>
          <p:cNvPr id="14" name="角丸四角形 13"/>
          <p:cNvSpPr/>
          <p:nvPr/>
        </p:nvSpPr>
        <p:spPr>
          <a:xfrm>
            <a:off x="2470846" y="4200735"/>
            <a:ext cx="4189386" cy="95645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5" name="角丸四角形 14"/>
          <p:cNvSpPr/>
          <p:nvPr/>
        </p:nvSpPr>
        <p:spPr>
          <a:xfrm>
            <a:off x="5523200" y="1903221"/>
            <a:ext cx="3513296" cy="69980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6" name="角丸四角形 15"/>
          <p:cNvSpPr/>
          <p:nvPr/>
        </p:nvSpPr>
        <p:spPr>
          <a:xfrm>
            <a:off x="7066017" y="4530498"/>
            <a:ext cx="1681971" cy="88012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7" name="角丸四角形 16"/>
          <p:cNvSpPr/>
          <p:nvPr/>
        </p:nvSpPr>
        <p:spPr>
          <a:xfrm>
            <a:off x="6047603" y="3159330"/>
            <a:ext cx="518977" cy="688350"/>
          </a:xfrm>
          <a:prstGeom prst="roundRect">
            <a:avLst/>
          </a:prstGeom>
          <a:no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8" name="テキスト ボックス 17"/>
          <p:cNvSpPr txBox="1"/>
          <p:nvPr/>
        </p:nvSpPr>
        <p:spPr>
          <a:xfrm>
            <a:off x="2195736" y="1991032"/>
            <a:ext cx="1881103" cy="400110"/>
          </a:xfrm>
          <a:prstGeom prst="rect">
            <a:avLst/>
          </a:prstGeom>
          <a:noFill/>
        </p:spPr>
        <p:txBody>
          <a:bodyPr wrap="square" rtlCol="0">
            <a:spAutoFit/>
          </a:bodyPr>
          <a:lstStyle/>
          <a:p>
            <a:r>
              <a:rPr lang="en-US" altLang="ja-JP" sz="2000" dirty="0" smtClean="0">
                <a:solidFill>
                  <a:schemeClr val="tx1">
                    <a:lumMod val="65000"/>
                    <a:lumOff val="35000"/>
                  </a:schemeClr>
                </a:solidFill>
              </a:rPr>
              <a:t>Fermi constant</a:t>
            </a:r>
            <a:endParaRPr lang="ja-JP" altLang="en-US" sz="2000" dirty="0">
              <a:solidFill>
                <a:schemeClr val="tx1">
                  <a:lumMod val="65000"/>
                  <a:lumOff val="35000"/>
                </a:schemeClr>
              </a:solidFill>
            </a:endParaRPr>
          </a:p>
        </p:txBody>
      </p:sp>
      <p:cxnSp>
        <p:nvCxnSpPr>
          <p:cNvPr id="19" name="直線矢印コネクタ 18"/>
          <p:cNvCxnSpPr/>
          <p:nvPr/>
        </p:nvCxnSpPr>
        <p:spPr>
          <a:xfrm>
            <a:off x="3989733" y="2373639"/>
            <a:ext cx="547342" cy="744088"/>
          </a:xfrm>
          <a:prstGeom prst="straightConnector1">
            <a:avLst/>
          </a:prstGeom>
          <a:ln w="28575">
            <a:solidFill>
              <a:srgbClr val="CCCCFF"/>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4349775" y="1268760"/>
            <a:ext cx="1446361" cy="707886"/>
          </a:xfrm>
          <a:prstGeom prst="rect">
            <a:avLst/>
          </a:prstGeom>
          <a:noFill/>
        </p:spPr>
        <p:txBody>
          <a:bodyPr wrap="square" rtlCol="0">
            <a:spAutoFit/>
          </a:bodyPr>
          <a:lstStyle/>
          <a:p>
            <a:r>
              <a:rPr lang="en-US" altLang="ja-JP" sz="2000" dirty="0" smtClean="0">
                <a:solidFill>
                  <a:schemeClr val="tx1">
                    <a:lumMod val="65000"/>
                    <a:lumOff val="35000"/>
                  </a:schemeClr>
                </a:solidFill>
              </a:rPr>
              <a:t># of electrons</a:t>
            </a:r>
            <a:endParaRPr lang="ja-JP" altLang="en-US" sz="2000" dirty="0">
              <a:solidFill>
                <a:schemeClr val="tx1">
                  <a:lumMod val="65000"/>
                  <a:lumOff val="35000"/>
                </a:schemeClr>
              </a:solidFill>
            </a:endParaRPr>
          </a:p>
        </p:txBody>
      </p:sp>
      <p:sp>
        <p:nvSpPr>
          <p:cNvPr id="21" name="テキスト ボックス 20"/>
          <p:cNvSpPr txBox="1"/>
          <p:nvPr/>
        </p:nvSpPr>
        <p:spPr>
          <a:xfrm>
            <a:off x="2843809" y="1574560"/>
            <a:ext cx="1784154" cy="400110"/>
          </a:xfrm>
          <a:prstGeom prst="rect">
            <a:avLst/>
          </a:prstGeom>
          <a:noFill/>
        </p:spPr>
        <p:txBody>
          <a:bodyPr wrap="square" rtlCol="0">
            <a:spAutoFit/>
          </a:bodyPr>
          <a:lstStyle/>
          <a:p>
            <a:r>
              <a:rPr lang="en-US" altLang="ja-JP" sz="2000" dirty="0" smtClean="0">
                <a:solidFill>
                  <a:schemeClr val="tx1">
                    <a:lumMod val="65000"/>
                    <a:lumOff val="35000"/>
                  </a:schemeClr>
                </a:solidFill>
              </a:rPr>
              <a:t># of nuclei</a:t>
            </a:r>
            <a:endParaRPr lang="ja-JP" altLang="en-US" sz="2000" dirty="0">
              <a:solidFill>
                <a:schemeClr val="tx1">
                  <a:lumMod val="65000"/>
                  <a:lumOff val="35000"/>
                </a:schemeClr>
              </a:solidFill>
            </a:endParaRPr>
          </a:p>
        </p:txBody>
      </p:sp>
      <p:cxnSp>
        <p:nvCxnSpPr>
          <p:cNvPr id="22" name="直線矢印コネクタ 21"/>
          <p:cNvCxnSpPr/>
          <p:nvPr/>
        </p:nvCxnSpPr>
        <p:spPr>
          <a:xfrm>
            <a:off x="4235707" y="1943822"/>
            <a:ext cx="762959" cy="1004991"/>
          </a:xfrm>
          <a:prstGeom prst="straightConnector1">
            <a:avLst/>
          </a:prstGeom>
          <a:ln w="28575">
            <a:solidFill>
              <a:srgbClr val="CCCCFF"/>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5262944" y="1928100"/>
            <a:ext cx="345550" cy="950086"/>
          </a:xfrm>
          <a:prstGeom prst="straightConnector1">
            <a:avLst/>
          </a:prstGeom>
          <a:ln w="28575">
            <a:solidFill>
              <a:srgbClr val="CCCCFF"/>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flipV="1">
            <a:off x="8097015" y="3864311"/>
            <a:ext cx="13386" cy="63539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6318082" y="2630447"/>
            <a:ext cx="8634" cy="53543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9" name="コンテンツ プレースホルダー 2"/>
          <p:cNvSpPr txBox="1">
            <a:spLocks/>
          </p:cNvSpPr>
          <p:nvPr/>
        </p:nvSpPr>
        <p:spPr>
          <a:xfrm>
            <a:off x="120735" y="5445224"/>
            <a:ext cx="9079778" cy="1224136"/>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buNone/>
            </a:pPr>
            <a:r>
              <a:rPr lang="en-US" altLang="ja-JP" sz="2800" dirty="0" smtClean="0">
                <a:solidFill>
                  <a:schemeClr val="accent2">
                    <a:lumMod val="60000"/>
                    <a:lumOff val="40000"/>
                  </a:schemeClr>
                </a:solidFill>
                <a:effectLst>
                  <a:outerShdw blurRad="38100" dist="38100" dir="2700000" algn="tl">
                    <a:srgbClr val="000000">
                      <a:alpha val="43137"/>
                    </a:srgbClr>
                  </a:outerShdw>
                </a:effectLst>
              </a:rPr>
              <a:t>Electron-nucleus (quark) interaction violates CP symmetry.</a:t>
            </a:r>
            <a:r>
              <a:rPr lang="en-US" altLang="ja-JP" sz="2800" dirty="0">
                <a:solidFill>
                  <a:schemeClr val="accent2">
                    <a:lumMod val="60000"/>
                    <a:lumOff val="40000"/>
                  </a:schemeClr>
                </a:solidFill>
                <a:effectLst>
                  <a:outerShdw blurRad="38100" dist="38100" dir="2700000" algn="tl">
                    <a:srgbClr val="000000">
                      <a:alpha val="43137"/>
                    </a:srgbClr>
                  </a:outerShdw>
                </a:effectLst>
              </a:rPr>
              <a:t> </a:t>
            </a:r>
            <a:r>
              <a:rPr lang="en-US" altLang="ja-JP" sz="2800" dirty="0" smtClean="0">
                <a:solidFill>
                  <a:schemeClr val="accent2">
                    <a:lumMod val="60000"/>
                    <a:lumOff val="40000"/>
                  </a:schemeClr>
                </a:solidFill>
                <a:effectLst>
                  <a:outerShdw blurRad="38100" dist="38100" dir="2700000" algn="tl">
                    <a:srgbClr val="000000">
                      <a:alpha val="43137"/>
                    </a:srgbClr>
                  </a:outerShdw>
                </a:effectLst>
              </a:rPr>
              <a:t>The energy shifts appears in </a:t>
            </a:r>
            <a:r>
              <a:rPr lang="en-US" altLang="ja-JP" sz="2800" dirty="0" err="1" smtClean="0">
                <a:solidFill>
                  <a:schemeClr val="accent2">
                    <a:lumMod val="60000"/>
                    <a:lumOff val="40000"/>
                  </a:schemeClr>
                </a:solidFill>
                <a:effectLst>
                  <a:outerShdw blurRad="38100" dist="38100" dir="2700000" algn="tl">
                    <a:srgbClr val="000000">
                      <a:alpha val="43137"/>
                    </a:srgbClr>
                  </a:outerShdw>
                </a:effectLst>
              </a:rPr>
              <a:t>eEDM</a:t>
            </a:r>
            <a:r>
              <a:rPr lang="en-US" altLang="ja-JP" sz="2800" dirty="0" smtClean="0">
                <a:solidFill>
                  <a:schemeClr val="accent2">
                    <a:lumMod val="60000"/>
                    <a:lumOff val="40000"/>
                  </a:schemeClr>
                </a:solidFill>
                <a:effectLst>
                  <a:outerShdw blurRad="38100" dist="38100" dir="2700000" algn="tl">
                    <a:srgbClr val="000000">
                      <a:alpha val="43137"/>
                    </a:srgbClr>
                  </a:outerShdw>
                </a:effectLst>
              </a:rPr>
              <a:t> experiments on same footing.</a:t>
            </a:r>
          </a:p>
        </p:txBody>
      </p:sp>
      <p:cxnSp>
        <p:nvCxnSpPr>
          <p:cNvPr id="30" name="直線矢印コネクタ 29"/>
          <p:cNvCxnSpPr/>
          <p:nvPr/>
        </p:nvCxnSpPr>
        <p:spPr>
          <a:xfrm flipV="1">
            <a:off x="7020272" y="3854757"/>
            <a:ext cx="4002" cy="523744"/>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a:off x="6660368" y="4378501"/>
            <a:ext cx="363027" cy="1360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31676" y="2494501"/>
            <a:ext cx="1430520" cy="400110"/>
          </a:xfrm>
          <a:prstGeom prst="rect">
            <a:avLst/>
          </a:prstGeom>
          <a:noFill/>
        </p:spPr>
        <p:txBody>
          <a:bodyPr wrap="none" rtlCol="0">
            <a:spAutoFit/>
          </a:bodyPr>
          <a:lstStyle/>
          <a:p>
            <a:pPr algn="ctr"/>
            <a:r>
              <a:rPr kumimoji="1" lang="en-US" altLang="ja-JP" sz="2000" b="1" dirty="0" smtClean="0">
                <a:solidFill>
                  <a:schemeClr val="accent5">
                    <a:lumMod val="75000"/>
                  </a:schemeClr>
                </a:solidFill>
              </a:rPr>
              <a:t>Mr. Sunaga </a:t>
            </a:r>
          </a:p>
        </p:txBody>
      </p:sp>
      <p:sp>
        <p:nvSpPr>
          <p:cNvPr id="2" name="正方形/長方形 1"/>
          <p:cNvSpPr/>
          <p:nvPr/>
        </p:nvSpPr>
        <p:spPr>
          <a:xfrm>
            <a:off x="1691680" y="836712"/>
            <a:ext cx="4887556" cy="461665"/>
          </a:xfrm>
          <a:prstGeom prst="rect">
            <a:avLst/>
          </a:prstGeom>
        </p:spPr>
        <p:txBody>
          <a:bodyPr wrap="none">
            <a:spAutoFit/>
          </a:bodyPr>
          <a:lstStyle/>
          <a:p>
            <a:r>
              <a:rPr lang="en-US" altLang="ja-JP" sz="2400" dirty="0">
                <a:solidFill>
                  <a:schemeClr val="tx2">
                    <a:lumMod val="50000"/>
                  </a:schemeClr>
                </a:solidFill>
              </a:rPr>
              <a:t>PRA, 93, 042507, 2016.  Sunaga et al</a:t>
            </a:r>
            <a:r>
              <a:rPr lang="en-US" altLang="ja-JP" sz="2400" dirty="0" smtClean="0">
                <a:solidFill>
                  <a:schemeClr val="tx2">
                    <a:lumMod val="50000"/>
                  </a:schemeClr>
                </a:solidFill>
              </a:rPr>
              <a:t>.</a:t>
            </a:r>
            <a:endParaRPr lang="ja-JP" altLang="en-US" sz="2400" dirty="0">
              <a:solidFill>
                <a:schemeClr val="tx2">
                  <a:lumMod val="50000"/>
                </a:schemeClr>
              </a:solidFill>
            </a:endParaRPr>
          </a:p>
        </p:txBody>
      </p:sp>
    </p:spTree>
    <p:extLst>
      <p:ext uri="{BB962C8B-B14F-4D97-AF65-F5344CB8AC3E}">
        <p14:creationId xmlns:p14="http://schemas.microsoft.com/office/powerpoint/2010/main" val="4146578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8529" y="0"/>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kumimoji="1" lang="en-US" altLang="ja-JP" sz="4400" dirty="0" smtClean="0"/>
              <a:t>Outline</a:t>
            </a:r>
            <a:endParaRPr kumimoji="1" lang="ja-JP" altLang="en-US" sz="4400" dirty="0"/>
          </a:p>
        </p:txBody>
      </p:sp>
      <p:sp>
        <p:nvSpPr>
          <p:cNvPr id="4" name="Text Box 66"/>
          <p:cNvSpPr txBox="1">
            <a:spLocks noChangeArrowheads="1"/>
          </p:cNvSpPr>
          <p:nvPr/>
        </p:nvSpPr>
        <p:spPr bwMode="auto">
          <a:xfrm>
            <a:off x="144017" y="764704"/>
            <a:ext cx="8892480" cy="6032421"/>
          </a:xfrm>
          <a:prstGeom prst="rect">
            <a:avLst/>
          </a:prstGeom>
          <a:noFill/>
          <a:ln w="9525">
            <a:noFill/>
            <a:miter lim="800000"/>
            <a:headEnd/>
            <a:tailEnd/>
          </a:ln>
        </p:spPr>
        <p:txBody>
          <a:bodyPr wrap="square">
            <a:spAutoFit/>
          </a:bodyPr>
          <a:lstStyle/>
          <a:p>
            <a:pPr marL="342900" indent="-342900"/>
            <a:r>
              <a:rPr lang="en-US" altLang="ja-JP" sz="2800" dirty="0" smtClean="0">
                <a:solidFill>
                  <a:schemeClr val="tx2">
                    <a:lumMod val="20000"/>
                    <a:lumOff val="80000"/>
                  </a:schemeClr>
                </a:solidFill>
              </a:rPr>
              <a:t>Fundamental</a:t>
            </a:r>
            <a:endParaRPr lang="en-US" altLang="ja-JP" sz="3600" dirty="0" smtClean="0">
              <a:solidFill>
                <a:schemeClr val="tx2">
                  <a:lumMod val="20000"/>
                  <a:lumOff val="80000"/>
                </a:schemeClr>
              </a:solidFill>
            </a:endParaRPr>
          </a:p>
          <a:p>
            <a:pPr marL="342900" indent="-342900"/>
            <a:r>
              <a:rPr lang="en-US" altLang="ja-JP" sz="3600" dirty="0" smtClean="0">
                <a:solidFill>
                  <a:schemeClr val="tx2">
                    <a:lumMod val="20000"/>
                    <a:lumOff val="80000"/>
                  </a:schemeClr>
                </a:solidFill>
              </a:rPr>
              <a:t>Theoretical approaches </a:t>
            </a:r>
          </a:p>
          <a:p>
            <a:pPr marL="342900" indent="-342900"/>
            <a:r>
              <a:rPr lang="en-US" altLang="ja-JP" sz="3600" dirty="0" smtClean="0">
                <a:solidFill>
                  <a:schemeClr val="tx2">
                    <a:lumMod val="20000"/>
                    <a:lumOff val="80000"/>
                  </a:schemeClr>
                </a:solidFill>
              </a:rPr>
              <a:t>of relativistic quantum chemistry</a:t>
            </a:r>
          </a:p>
          <a:p>
            <a:pPr marL="342900" indent="-342900"/>
            <a:endParaRPr lang="en-US" altLang="ja-JP" dirty="0" smtClean="0">
              <a:solidFill>
                <a:schemeClr val="tx2">
                  <a:lumMod val="20000"/>
                  <a:lumOff val="80000"/>
                </a:schemeClr>
              </a:solidFill>
            </a:endParaRPr>
          </a:p>
          <a:p>
            <a:pPr marL="342900" lvl="0" indent="-342900"/>
            <a:r>
              <a:rPr lang="en-US" altLang="ja-JP" sz="2800" dirty="0" smtClean="0">
                <a:solidFill>
                  <a:schemeClr val="tx2">
                    <a:lumMod val="20000"/>
                    <a:lumOff val="80000"/>
                  </a:schemeClr>
                </a:solidFill>
              </a:rPr>
              <a:t>Review</a:t>
            </a:r>
            <a:endParaRPr lang="en-US" altLang="ja-JP" sz="3600" dirty="0" smtClean="0">
              <a:solidFill>
                <a:schemeClr val="tx2">
                  <a:lumMod val="20000"/>
                  <a:lumOff val="80000"/>
                </a:schemeClr>
              </a:solidFill>
            </a:endParaRPr>
          </a:p>
          <a:p>
            <a:pPr marL="342900" indent="-342900"/>
            <a:r>
              <a:rPr lang="en-US" altLang="ja-JP" sz="3600" dirty="0" smtClean="0">
                <a:solidFill>
                  <a:schemeClr val="tx2">
                    <a:lumMod val="20000"/>
                    <a:lumOff val="80000"/>
                  </a:schemeClr>
                </a:solidFill>
              </a:rPr>
              <a:t>Relativistic effects in chemistry</a:t>
            </a:r>
          </a:p>
          <a:p>
            <a:pPr marL="342900" lvl="0" indent="-342900"/>
            <a:endParaRPr lang="en-US" altLang="ja-JP" sz="2000" dirty="0" smtClean="0">
              <a:solidFill>
                <a:schemeClr val="tx2">
                  <a:lumMod val="20000"/>
                  <a:lumOff val="80000"/>
                </a:schemeClr>
              </a:solidFill>
            </a:endParaRPr>
          </a:p>
          <a:p>
            <a:pPr marL="342900" lvl="0" indent="-342900"/>
            <a:r>
              <a:rPr lang="en-US" altLang="ja-JP" sz="2800" dirty="0" smtClean="0">
                <a:solidFill>
                  <a:schemeClr val="tx2">
                    <a:lumMod val="20000"/>
                    <a:lumOff val="80000"/>
                  </a:schemeClr>
                </a:solidFill>
              </a:rPr>
              <a:t>Application 1</a:t>
            </a:r>
          </a:p>
          <a:p>
            <a:pPr marL="342900" indent="-342900"/>
            <a:r>
              <a:rPr lang="en-US" altLang="ja-JP" sz="3600" dirty="0" smtClean="0">
                <a:solidFill>
                  <a:schemeClr val="tx2">
                    <a:lumMod val="20000"/>
                    <a:lumOff val="80000"/>
                  </a:schemeClr>
                </a:solidFill>
              </a:rPr>
              <a:t>Electron EDM (Fundamental Physics)</a:t>
            </a:r>
          </a:p>
          <a:p>
            <a:pPr marL="342900" lvl="0" indent="-342900"/>
            <a:endParaRPr lang="en-US" altLang="ja-JP" sz="2000" dirty="0">
              <a:solidFill>
                <a:srgbClr val="E40059">
                  <a:lumMod val="60000"/>
                  <a:lumOff val="40000"/>
                </a:srgbClr>
              </a:solidFill>
            </a:endParaRPr>
          </a:p>
          <a:p>
            <a:pPr marL="342900" lvl="0" indent="-342900"/>
            <a:r>
              <a:rPr lang="en-US" altLang="ja-JP" sz="2800" dirty="0" smtClean="0">
                <a:solidFill>
                  <a:srgbClr val="E40059">
                    <a:lumMod val="60000"/>
                    <a:lumOff val="40000"/>
                  </a:srgbClr>
                </a:solidFill>
              </a:rPr>
              <a:t>Application 2</a:t>
            </a:r>
            <a:endParaRPr lang="en-US" altLang="ja-JP" sz="3600" dirty="0" smtClean="0">
              <a:solidFill>
                <a:schemeClr val="tx2">
                  <a:lumMod val="50000"/>
                </a:schemeClr>
              </a:solidFill>
            </a:endParaRPr>
          </a:p>
          <a:p>
            <a:pPr marL="342900" indent="-342900"/>
            <a:r>
              <a:rPr lang="en-US" altLang="ja-JP" sz="3600" dirty="0" smtClean="0">
                <a:solidFill>
                  <a:schemeClr val="tx1">
                    <a:lumMod val="60000"/>
                    <a:lumOff val="40000"/>
                  </a:schemeClr>
                </a:solidFill>
              </a:rPr>
              <a:t>Nuclear volume effects </a:t>
            </a:r>
          </a:p>
          <a:p>
            <a:pPr marL="342900" indent="-342900"/>
            <a:r>
              <a:rPr lang="en-US" altLang="ja-JP" sz="3600" dirty="0" smtClean="0">
                <a:solidFill>
                  <a:schemeClr val="tx1">
                    <a:lumMod val="60000"/>
                    <a:lumOff val="40000"/>
                  </a:schemeClr>
                </a:solidFill>
              </a:rPr>
              <a:t>in isotope fractionation (Geochemistry)</a:t>
            </a:r>
            <a:endParaRPr lang="en-US" altLang="ja-JP" sz="3600" dirty="0">
              <a:solidFill>
                <a:schemeClr val="tx1">
                  <a:lumMod val="60000"/>
                  <a:lumOff val="40000"/>
                </a:schemeClr>
              </a:solidFill>
            </a:endParaRPr>
          </a:p>
        </p:txBody>
      </p:sp>
    </p:spTree>
    <p:extLst>
      <p:ext uri="{BB962C8B-B14F-4D97-AF65-F5344CB8AC3E}">
        <p14:creationId xmlns:p14="http://schemas.microsoft.com/office/powerpoint/2010/main" val="3820244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16"/>
          <p:cNvSpPr>
            <a:spLocks noChangeArrowheads="1"/>
          </p:cNvSpPr>
          <p:nvPr/>
        </p:nvSpPr>
        <p:spPr bwMode="auto">
          <a:xfrm>
            <a:off x="4470934" y="3585341"/>
            <a:ext cx="285358" cy="419723"/>
          </a:xfrm>
          <a:prstGeom prst="ellipse">
            <a:avLst/>
          </a:prstGeom>
          <a:solidFill>
            <a:schemeClr val="accent1">
              <a:lumMod val="20000"/>
              <a:lumOff val="80000"/>
            </a:schemeClr>
          </a:solidFill>
          <a:ln w="28575" cap="sq">
            <a:noFill/>
            <a:round/>
            <a:headEnd type="none" w="sm" len="sm"/>
            <a:tailEnd type="none" w="sm" len="sm"/>
          </a:ln>
          <a:extLst/>
        </p:spPr>
        <p:txBody>
          <a:bodyPr wrap="none" anchor="ct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eaLnBrk="1" hangingPunct="1"/>
            <a:endParaRPr lang="ja-JP" altLang="en-US"/>
          </a:p>
        </p:txBody>
      </p:sp>
      <p:sp>
        <p:nvSpPr>
          <p:cNvPr id="10" name="Rectangle 3"/>
          <p:cNvSpPr>
            <a:spLocks noChangeArrowheads="1"/>
          </p:cNvSpPr>
          <p:nvPr/>
        </p:nvSpPr>
        <p:spPr bwMode="auto">
          <a:xfrm>
            <a:off x="1712913" y="3418187"/>
            <a:ext cx="6624637" cy="1475581"/>
          </a:xfrm>
          <a:prstGeom prst="rect">
            <a:avLst/>
          </a:prstGeom>
          <a:noFill/>
          <a:ln w="38100" cmpd="dbl">
            <a:solidFill>
              <a:schemeClr val="folHlink"/>
            </a:solidFill>
            <a:miter lim="800000"/>
            <a:headEnd/>
            <a:tailEnd/>
          </a:ln>
        </p:spPr>
        <p:txBody>
          <a:bodyPr wrap="none" anchor="ct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algn="ctr" eaLnBrk="1" hangingPunct="1"/>
            <a:endParaRPr lang="ja-JP" altLang="ja-JP">
              <a:solidFill>
                <a:schemeClr val="tx1"/>
              </a:solidFill>
              <a:latin typeface="Arial" charset="0"/>
            </a:endParaRPr>
          </a:p>
        </p:txBody>
      </p:sp>
      <p:sp>
        <p:nvSpPr>
          <p:cNvPr id="11" name="Rectangle 4"/>
          <p:cNvSpPr>
            <a:spLocks noChangeArrowheads="1"/>
          </p:cNvSpPr>
          <p:nvPr/>
        </p:nvSpPr>
        <p:spPr bwMode="auto">
          <a:xfrm>
            <a:off x="251520" y="2460776"/>
            <a:ext cx="8640960" cy="896216"/>
          </a:xfrm>
          <a:prstGeom prst="rect">
            <a:avLst/>
          </a:prstGeom>
          <a:solidFill>
            <a:schemeClr val="accent1">
              <a:lumMod val="20000"/>
              <a:lumOff val="80000"/>
              <a:alpha val="70195"/>
            </a:schemeClr>
          </a:solidFill>
          <a:ln>
            <a:noFill/>
          </a:ln>
        </p:spPr>
        <p:txBody>
          <a:bodyPr wrap="none" anchor="ct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algn="ctr" eaLnBrk="1" hangingPunct="1"/>
            <a:endParaRPr lang="ja-JP" altLang="ja-JP">
              <a:solidFill>
                <a:schemeClr val="tx1"/>
              </a:solidFill>
              <a:latin typeface="Arial" charset="0"/>
            </a:endParaRPr>
          </a:p>
        </p:txBody>
      </p:sp>
      <p:sp>
        <p:nvSpPr>
          <p:cNvPr id="12" name="Rectangle 5"/>
          <p:cNvSpPr txBox="1">
            <a:spLocks noChangeArrowheads="1"/>
          </p:cNvSpPr>
          <p:nvPr/>
        </p:nvSpPr>
        <p:spPr>
          <a:xfrm>
            <a:off x="0" y="1052736"/>
            <a:ext cx="4012703" cy="648072"/>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chemeClr val="tx2">
                    <a:lumMod val="75000"/>
                  </a:schemeClr>
                </a:solidFill>
                <a:ea typeface="ＭＳ Ｐゴシック" charset="-128"/>
              </a:rPr>
              <a:t>Isotope exchange reaction</a:t>
            </a:r>
            <a:endParaRPr lang="ja-JP" altLang="en-US" sz="2800" dirty="0" smtClean="0">
              <a:solidFill>
                <a:schemeClr val="tx2">
                  <a:lumMod val="75000"/>
                </a:schemeClr>
              </a:solidFill>
              <a:ea typeface="ＭＳ Ｐゴシック" charset="-128"/>
            </a:endParaRPr>
          </a:p>
        </p:txBody>
      </p:sp>
      <p:sp>
        <p:nvSpPr>
          <p:cNvPr id="13" name="Text Box 6"/>
          <p:cNvSpPr txBox="1">
            <a:spLocks noChangeArrowheads="1"/>
          </p:cNvSpPr>
          <p:nvPr/>
        </p:nvSpPr>
        <p:spPr bwMode="auto">
          <a:xfrm>
            <a:off x="4470934" y="2599584"/>
            <a:ext cx="4255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eaLnBrk="1" hangingPunct="1"/>
            <a:r>
              <a:rPr lang="en-US" altLang="ja-JP" sz="2400" b="1" i="1" dirty="0">
                <a:solidFill>
                  <a:schemeClr val="tx2">
                    <a:lumMod val="75000"/>
                  </a:schemeClr>
                </a:solidFill>
                <a:latin typeface="Symbol" pitchFamily="18" charset="2"/>
              </a:rPr>
              <a:t>a</a:t>
            </a:r>
            <a:r>
              <a:rPr lang="en-US" altLang="ja-JP" sz="2400" i="1" dirty="0">
                <a:solidFill>
                  <a:schemeClr val="tx2">
                    <a:lumMod val="75000"/>
                  </a:schemeClr>
                </a:solidFill>
                <a:latin typeface="Symbol" pitchFamily="18" charset="2"/>
              </a:rPr>
              <a:t> </a:t>
            </a:r>
            <a:r>
              <a:rPr lang="en-US" altLang="ja-JP" sz="2400" dirty="0">
                <a:solidFill>
                  <a:schemeClr val="tx2">
                    <a:lumMod val="75000"/>
                  </a:schemeClr>
                </a:solidFill>
                <a:latin typeface="Arial" charset="0"/>
              </a:rPr>
              <a:t>=([AY]/[A’Y])/([AX]/[A’X</a:t>
            </a:r>
            <a:r>
              <a:rPr lang="en-US" altLang="ja-JP" sz="2400" dirty="0" smtClean="0">
                <a:solidFill>
                  <a:schemeClr val="tx2">
                    <a:lumMod val="75000"/>
                  </a:schemeClr>
                </a:solidFill>
                <a:latin typeface="Arial" charset="0"/>
              </a:rPr>
              <a:t>])</a:t>
            </a:r>
            <a:r>
              <a:rPr lang="ja-JP" altLang="en-US" sz="2400" dirty="0" smtClean="0">
                <a:solidFill>
                  <a:schemeClr val="tx2">
                    <a:lumMod val="75000"/>
                  </a:schemeClr>
                </a:solidFill>
                <a:latin typeface="Arial" charset="0"/>
              </a:rPr>
              <a:t>≒</a:t>
            </a:r>
            <a:r>
              <a:rPr lang="en-US" altLang="ja-JP" sz="2400" dirty="0" smtClean="0">
                <a:solidFill>
                  <a:schemeClr val="tx2">
                    <a:lumMod val="75000"/>
                  </a:schemeClr>
                </a:solidFill>
                <a:latin typeface="Arial" charset="0"/>
              </a:rPr>
              <a:t>1</a:t>
            </a:r>
            <a:endParaRPr lang="ja-JP" altLang="en-US" sz="2400" dirty="0">
              <a:solidFill>
                <a:schemeClr val="tx2">
                  <a:lumMod val="75000"/>
                </a:schemeClr>
              </a:solidFill>
              <a:latin typeface="Arial" charset="0"/>
            </a:endParaRPr>
          </a:p>
        </p:txBody>
      </p:sp>
      <p:sp>
        <p:nvSpPr>
          <p:cNvPr id="15" name="Text Box 7"/>
          <p:cNvSpPr txBox="1">
            <a:spLocks noChangeArrowheads="1"/>
          </p:cNvSpPr>
          <p:nvPr/>
        </p:nvSpPr>
        <p:spPr bwMode="auto">
          <a:xfrm>
            <a:off x="4010377" y="1018410"/>
            <a:ext cx="39555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eaLnBrk="1" hangingPunct="1"/>
            <a:r>
              <a:rPr lang="en-US" altLang="ja-JP" sz="3200" b="1" dirty="0">
                <a:solidFill>
                  <a:schemeClr val="accent2">
                    <a:lumMod val="60000"/>
                    <a:lumOff val="40000"/>
                  </a:schemeClr>
                </a:solidFill>
                <a:latin typeface="Arial" charset="0"/>
              </a:rPr>
              <a:t>A’Y + AX = AY + A’X</a:t>
            </a:r>
          </a:p>
        </p:txBody>
      </p:sp>
      <p:graphicFrame>
        <p:nvGraphicFramePr>
          <p:cNvPr id="16" name="Object 8"/>
          <p:cNvGraphicFramePr>
            <a:graphicFrameLocks noChangeAspect="1"/>
          </p:cNvGraphicFramePr>
          <p:nvPr>
            <p:extLst>
              <p:ext uri="{D42A27DB-BD31-4B8C-83A1-F6EECF244321}">
                <p14:modId xmlns:p14="http://schemas.microsoft.com/office/powerpoint/2010/main" val="1246658084"/>
              </p:ext>
            </p:extLst>
          </p:nvPr>
        </p:nvGraphicFramePr>
        <p:xfrm>
          <a:off x="4452938" y="3562749"/>
          <a:ext cx="3255962" cy="1190625"/>
        </p:xfrm>
        <a:graphic>
          <a:graphicData uri="http://schemas.openxmlformats.org/presentationml/2006/ole">
            <mc:AlternateContent xmlns:mc="http://schemas.openxmlformats.org/markup-compatibility/2006">
              <mc:Choice xmlns:v="urn:schemas-microsoft-com:vml" Requires="v">
                <p:oleObj spid="_x0000_s95267" name="数式" r:id="rId4" imgW="1180800" imgH="431640" progId="Equation.3">
                  <p:embed/>
                </p:oleObj>
              </mc:Choice>
              <mc:Fallback>
                <p:oleObj name="数式" r:id="rId4" imgW="118080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2938" y="3562749"/>
                        <a:ext cx="3255962"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Text Box 9"/>
          <p:cNvSpPr txBox="1">
            <a:spLocks noChangeArrowheads="1"/>
          </p:cNvSpPr>
          <p:nvPr/>
        </p:nvSpPr>
        <p:spPr bwMode="auto">
          <a:xfrm>
            <a:off x="251520" y="2492896"/>
            <a:ext cx="36050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eaLnBrk="1" hangingPunct="1"/>
            <a:r>
              <a:rPr lang="en-US" altLang="ja-JP" sz="2400" dirty="0" smtClean="0">
                <a:solidFill>
                  <a:schemeClr val="tx2">
                    <a:lumMod val="75000"/>
                  </a:schemeClr>
                </a:solidFill>
                <a:latin typeface="+mj-lt"/>
              </a:rPr>
              <a:t>Isotope fractionation factor</a:t>
            </a:r>
          </a:p>
          <a:p>
            <a:pPr eaLnBrk="1" hangingPunct="1"/>
            <a:r>
              <a:rPr lang="en-US" altLang="ja-JP" sz="2400" dirty="0" smtClean="0">
                <a:solidFill>
                  <a:schemeClr val="tx2">
                    <a:lumMod val="75000"/>
                  </a:schemeClr>
                </a:solidFill>
                <a:latin typeface="+mj-lt"/>
              </a:rPr>
              <a:t>(</a:t>
            </a:r>
            <a:r>
              <a:rPr lang="ja-JP" altLang="en-US" sz="2400" dirty="0" smtClean="0">
                <a:solidFill>
                  <a:schemeClr val="tx2">
                    <a:lumMod val="75000"/>
                  </a:schemeClr>
                </a:solidFill>
                <a:latin typeface="+mj-lt"/>
              </a:rPr>
              <a:t>＝</a:t>
            </a:r>
            <a:r>
              <a:rPr lang="en-US" altLang="ja-JP" sz="2400" dirty="0" smtClean="0">
                <a:solidFill>
                  <a:schemeClr val="tx2">
                    <a:lumMod val="75000"/>
                  </a:schemeClr>
                </a:solidFill>
                <a:latin typeface="+mj-lt"/>
              </a:rPr>
              <a:t>Equilibrium constant</a:t>
            </a:r>
            <a:r>
              <a:rPr lang="ja-JP" altLang="en-US" sz="2400" dirty="0" smtClean="0">
                <a:solidFill>
                  <a:schemeClr val="tx2">
                    <a:lumMod val="75000"/>
                  </a:schemeClr>
                </a:solidFill>
                <a:latin typeface="+mj-lt"/>
              </a:rPr>
              <a:t>）</a:t>
            </a:r>
            <a:endParaRPr lang="ja-JP" altLang="en-US" sz="2400" dirty="0">
              <a:solidFill>
                <a:schemeClr val="tx2">
                  <a:lumMod val="75000"/>
                </a:schemeClr>
              </a:solidFill>
              <a:latin typeface="+mj-lt"/>
            </a:endParaRPr>
          </a:p>
        </p:txBody>
      </p:sp>
      <p:sp>
        <p:nvSpPr>
          <p:cNvPr id="18" name="Text Box 10"/>
          <p:cNvSpPr txBox="1">
            <a:spLocks noChangeArrowheads="1"/>
          </p:cNvSpPr>
          <p:nvPr/>
        </p:nvSpPr>
        <p:spPr bwMode="auto">
          <a:xfrm>
            <a:off x="1977020" y="3526138"/>
            <a:ext cx="214513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algn="ctr" eaLnBrk="1" hangingPunct="1"/>
            <a:r>
              <a:rPr lang="en-US" altLang="ja-JP" sz="2800" dirty="0" smtClean="0">
                <a:solidFill>
                  <a:schemeClr val="tx2">
                    <a:lumMod val="75000"/>
                  </a:schemeClr>
                </a:solidFill>
                <a:latin typeface="+mj-lt"/>
              </a:rPr>
              <a:t>Isotope </a:t>
            </a:r>
          </a:p>
          <a:p>
            <a:pPr algn="ctr" eaLnBrk="1" hangingPunct="1"/>
            <a:r>
              <a:rPr lang="en-US" altLang="ja-JP" sz="2800" dirty="0" smtClean="0">
                <a:solidFill>
                  <a:schemeClr val="tx2">
                    <a:lumMod val="75000"/>
                  </a:schemeClr>
                </a:solidFill>
                <a:latin typeface="+mj-lt"/>
              </a:rPr>
              <a:t>fractionation</a:t>
            </a:r>
          </a:p>
          <a:p>
            <a:pPr algn="ctr" eaLnBrk="1" hangingPunct="1"/>
            <a:r>
              <a:rPr lang="en-US" altLang="ja-JP" sz="2800" dirty="0" smtClean="0">
                <a:solidFill>
                  <a:schemeClr val="tx2">
                    <a:lumMod val="75000"/>
                  </a:schemeClr>
                </a:solidFill>
                <a:latin typeface="+mj-lt"/>
              </a:rPr>
              <a:t>coefficient</a:t>
            </a:r>
            <a:endParaRPr lang="ja-JP" altLang="en-US" sz="2800" dirty="0">
              <a:solidFill>
                <a:schemeClr val="tx2">
                  <a:lumMod val="75000"/>
                </a:schemeClr>
              </a:solidFill>
              <a:latin typeface="+mj-lt"/>
            </a:endParaRPr>
          </a:p>
        </p:txBody>
      </p:sp>
      <p:sp>
        <p:nvSpPr>
          <p:cNvPr id="19" name="Text Box 11"/>
          <p:cNvSpPr txBox="1">
            <a:spLocks noChangeArrowheads="1"/>
          </p:cNvSpPr>
          <p:nvPr/>
        </p:nvSpPr>
        <p:spPr bwMode="auto">
          <a:xfrm>
            <a:off x="224632" y="5125383"/>
            <a:ext cx="3917811" cy="1692771"/>
          </a:xfrm>
          <a:prstGeom prst="rect">
            <a:avLst/>
          </a:prstGeom>
          <a:noFill/>
          <a:ln w="9525">
            <a:noFill/>
            <a:miter lim="800000"/>
            <a:headEnd/>
            <a:tailEnd/>
          </a:ln>
          <a:effectLst/>
        </p:spPr>
        <p:txBody>
          <a:bodyPr wrap="square">
            <a:spAutoFit/>
          </a:bodyPr>
          <a:lstStyle/>
          <a:p>
            <a:pPr algn="ctr">
              <a:defRPr/>
            </a:pPr>
            <a:r>
              <a:rPr lang="en-US" altLang="ja-JP" sz="2800" dirty="0" smtClean="0">
                <a:solidFill>
                  <a:schemeClr val="accent1">
                    <a:lumMod val="75000"/>
                  </a:schemeClr>
                </a:solidFill>
                <a:latin typeface="+mj-lt"/>
                <a:ea typeface="ＭＳ Ｐゴシック" pitchFamily="50" charset="-128"/>
              </a:rPr>
              <a:t>Nuclear mass term</a:t>
            </a:r>
            <a:endParaRPr lang="ja-JP" altLang="en-US" sz="2800" dirty="0">
              <a:solidFill>
                <a:schemeClr val="accent1">
                  <a:lumMod val="75000"/>
                </a:schemeClr>
              </a:solidFill>
              <a:latin typeface="+mj-lt"/>
              <a:ea typeface="ＭＳ Ｐゴシック" pitchFamily="50" charset="-128"/>
            </a:endParaRPr>
          </a:p>
          <a:p>
            <a:pPr algn="ctr">
              <a:defRPr/>
            </a:pPr>
            <a:r>
              <a:rPr lang="en-US" altLang="ja-JP" sz="2800" dirty="0" smtClean="0">
                <a:solidFill>
                  <a:schemeClr val="accent1">
                    <a:lumMod val="75000"/>
                  </a:schemeClr>
                </a:solidFill>
                <a:latin typeface="+mj-lt"/>
                <a:ea typeface="ＭＳ Ｐゴシック" pitchFamily="50" charset="-128"/>
              </a:rPr>
              <a:t>(vibrational effect)</a:t>
            </a:r>
            <a:endParaRPr lang="ja-JP" altLang="en-US" sz="2800" i="1" dirty="0">
              <a:solidFill>
                <a:schemeClr val="accent1">
                  <a:lumMod val="75000"/>
                </a:schemeClr>
              </a:solidFill>
              <a:latin typeface="+mj-lt"/>
              <a:ea typeface="ＭＳ Ｐゴシック" pitchFamily="50" charset="-128"/>
            </a:endParaRPr>
          </a:p>
          <a:p>
            <a:pPr algn="ctr">
              <a:defRPr/>
            </a:pPr>
            <a:r>
              <a:rPr lang="en-US" altLang="ja-JP" sz="2400" dirty="0">
                <a:solidFill>
                  <a:schemeClr val="accent1">
                    <a:lumMod val="75000"/>
                  </a:schemeClr>
                </a:solidFill>
                <a:latin typeface="+mj-lt"/>
                <a:ea typeface="ＭＳ Ｐゴシック" pitchFamily="50" charset="-128"/>
              </a:rPr>
              <a:t>Bigeleisen &amp; Mayer</a:t>
            </a:r>
          </a:p>
          <a:p>
            <a:pPr algn="ctr">
              <a:defRPr/>
            </a:pPr>
            <a:r>
              <a:rPr lang="en-US" altLang="ja-JP" sz="2400" dirty="0">
                <a:solidFill>
                  <a:schemeClr val="accent1">
                    <a:lumMod val="75000"/>
                  </a:schemeClr>
                </a:solidFill>
                <a:latin typeface="+mj-lt"/>
                <a:ea typeface="ＭＳ Ｐゴシック" pitchFamily="50" charset="-128"/>
              </a:rPr>
              <a:t>JCP, 1947</a:t>
            </a:r>
          </a:p>
        </p:txBody>
      </p:sp>
      <p:sp>
        <p:nvSpPr>
          <p:cNvPr id="20" name="Text Box 12"/>
          <p:cNvSpPr txBox="1">
            <a:spLocks noChangeArrowheads="1"/>
          </p:cNvSpPr>
          <p:nvPr/>
        </p:nvSpPr>
        <p:spPr bwMode="auto">
          <a:xfrm>
            <a:off x="1423083" y="1797499"/>
            <a:ext cx="64963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eaLnBrk="1" hangingPunct="1"/>
            <a:r>
              <a:rPr lang="en-US" altLang="ja-JP" sz="2400" dirty="0">
                <a:solidFill>
                  <a:schemeClr val="tx2">
                    <a:lumMod val="75000"/>
                  </a:schemeClr>
                </a:solidFill>
                <a:latin typeface="+mj-lt"/>
              </a:rPr>
              <a:t>A’: </a:t>
            </a:r>
            <a:r>
              <a:rPr lang="en-US" altLang="ja-JP" sz="2400" dirty="0" smtClean="0">
                <a:solidFill>
                  <a:schemeClr val="tx2">
                    <a:lumMod val="75000"/>
                  </a:schemeClr>
                </a:solidFill>
                <a:latin typeface="+mj-lt"/>
              </a:rPr>
              <a:t>light isotope, </a:t>
            </a:r>
            <a:r>
              <a:rPr lang="en-US" altLang="ja-JP" sz="2400" dirty="0">
                <a:solidFill>
                  <a:schemeClr val="tx2">
                    <a:lumMod val="75000"/>
                  </a:schemeClr>
                </a:solidFill>
                <a:latin typeface="+mj-lt"/>
              </a:rPr>
              <a:t>A: </a:t>
            </a:r>
            <a:r>
              <a:rPr lang="en-US" altLang="ja-JP" sz="2400" dirty="0" smtClean="0">
                <a:solidFill>
                  <a:schemeClr val="tx2">
                    <a:lumMod val="75000"/>
                  </a:schemeClr>
                </a:solidFill>
                <a:latin typeface="+mj-lt"/>
              </a:rPr>
              <a:t>heavy isotope, </a:t>
            </a:r>
            <a:r>
              <a:rPr lang="en-US" altLang="ja-JP" sz="2400" dirty="0">
                <a:solidFill>
                  <a:schemeClr val="tx2">
                    <a:lumMod val="75000"/>
                  </a:schemeClr>
                </a:solidFill>
                <a:latin typeface="+mj-lt"/>
              </a:rPr>
              <a:t>AX,AY: </a:t>
            </a:r>
            <a:r>
              <a:rPr lang="en-US" altLang="ja-JP" sz="2400" dirty="0" smtClean="0">
                <a:solidFill>
                  <a:schemeClr val="tx2">
                    <a:lumMod val="75000"/>
                  </a:schemeClr>
                </a:solidFill>
                <a:latin typeface="+mj-lt"/>
              </a:rPr>
              <a:t>reactants</a:t>
            </a:r>
            <a:endParaRPr lang="ja-JP" altLang="en-US" sz="2400" dirty="0">
              <a:solidFill>
                <a:schemeClr val="tx2">
                  <a:lumMod val="75000"/>
                </a:schemeClr>
              </a:solidFill>
              <a:latin typeface="+mj-lt"/>
            </a:endParaRPr>
          </a:p>
        </p:txBody>
      </p:sp>
      <p:sp>
        <p:nvSpPr>
          <p:cNvPr id="21" name="Rectangle 13"/>
          <p:cNvSpPr>
            <a:spLocks noChangeArrowheads="1"/>
          </p:cNvSpPr>
          <p:nvPr/>
        </p:nvSpPr>
        <p:spPr bwMode="auto">
          <a:xfrm>
            <a:off x="4940283" y="5165229"/>
            <a:ext cx="3772892" cy="1692771"/>
          </a:xfrm>
          <a:prstGeom prst="rect">
            <a:avLst/>
          </a:prstGeom>
          <a:solidFill>
            <a:schemeClr val="accent5">
              <a:lumMod val="20000"/>
              <a:lumOff val="80000"/>
            </a:schemeClr>
          </a:solidFill>
          <a:ln w="12700" cap="sq">
            <a:noFill/>
            <a:miter lim="800000"/>
            <a:headEnd type="none" w="sm" len="sm"/>
            <a:tailEnd type="none" w="sm" len="sm"/>
          </a:ln>
          <a:effectLst/>
        </p:spPr>
        <p:txBody>
          <a:bodyPr wrap="none">
            <a:spAutoFit/>
          </a:bodyPr>
          <a:lstStyle/>
          <a:p>
            <a:pPr algn="ctr">
              <a:defRPr/>
            </a:pPr>
            <a:r>
              <a:rPr lang="en-US" altLang="ja-JP" sz="2800" dirty="0" smtClean="0">
                <a:solidFill>
                  <a:schemeClr val="accent6">
                    <a:lumMod val="60000"/>
                    <a:lumOff val="40000"/>
                  </a:schemeClr>
                </a:solidFill>
                <a:latin typeface="+mj-lt"/>
                <a:ea typeface="ＭＳ Ｐゴシック" pitchFamily="50" charset="-128"/>
              </a:rPr>
              <a:t>Nuclear volume term</a:t>
            </a:r>
          </a:p>
          <a:p>
            <a:pPr algn="ctr">
              <a:defRPr/>
            </a:pPr>
            <a:r>
              <a:rPr lang="en-US" altLang="ja-JP" sz="2800" dirty="0" smtClean="0">
                <a:solidFill>
                  <a:schemeClr val="accent6">
                    <a:lumMod val="60000"/>
                    <a:lumOff val="40000"/>
                  </a:schemeClr>
                </a:solidFill>
                <a:latin typeface="+mj-lt"/>
                <a:ea typeface="ＭＳ Ｐゴシック" pitchFamily="50" charset="-128"/>
              </a:rPr>
              <a:t>(Electronic effect</a:t>
            </a:r>
            <a:r>
              <a:rPr lang="en-US" altLang="ja-JP" sz="2800" dirty="0">
                <a:solidFill>
                  <a:schemeClr val="accent6">
                    <a:lumMod val="60000"/>
                    <a:lumOff val="40000"/>
                  </a:schemeClr>
                </a:solidFill>
                <a:latin typeface="+mj-lt"/>
                <a:ea typeface="ＭＳ Ｐゴシック" pitchFamily="50" charset="-128"/>
              </a:rPr>
              <a:t>)</a:t>
            </a:r>
            <a:endParaRPr lang="ja-JP" altLang="en-US" dirty="0">
              <a:solidFill>
                <a:schemeClr val="accent6">
                  <a:lumMod val="60000"/>
                  <a:lumOff val="40000"/>
                </a:schemeClr>
              </a:solidFill>
              <a:latin typeface="+mj-lt"/>
              <a:ea typeface="ＭＳ Ｐゴシック" pitchFamily="50" charset="-128"/>
            </a:endParaRPr>
          </a:p>
          <a:p>
            <a:pPr algn="ctr">
              <a:defRPr/>
            </a:pPr>
            <a:r>
              <a:rPr lang="en-US" altLang="ja-JP" sz="2400" dirty="0">
                <a:solidFill>
                  <a:schemeClr val="accent6">
                    <a:lumMod val="60000"/>
                    <a:lumOff val="40000"/>
                  </a:schemeClr>
                </a:solidFill>
                <a:latin typeface="+mj-lt"/>
                <a:ea typeface="ＭＳ Ｐゴシック" pitchFamily="50" charset="-128"/>
              </a:rPr>
              <a:t>Nomura et </a:t>
            </a:r>
            <a:r>
              <a:rPr lang="en-US" altLang="ja-JP" sz="2400" i="1" dirty="0">
                <a:solidFill>
                  <a:schemeClr val="accent6">
                    <a:lumMod val="60000"/>
                    <a:lumOff val="40000"/>
                  </a:schemeClr>
                </a:solidFill>
                <a:latin typeface="+mj-lt"/>
                <a:ea typeface="ＭＳ Ｐゴシック" pitchFamily="50" charset="-128"/>
              </a:rPr>
              <a:t>al.</a:t>
            </a:r>
            <a:r>
              <a:rPr lang="en-US" altLang="ja-JP" sz="2400" dirty="0">
                <a:solidFill>
                  <a:schemeClr val="accent6">
                    <a:lumMod val="60000"/>
                    <a:lumOff val="40000"/>
                  </a:schemeClr>
                </a:solidFill>
                <a:latin typeface="+mj-lt"/>
                <a:ea typeface="ＭＳ Ｐゴシック" pitchFamily="50" charset="-128"/>
              </a:rPr>
              <a:t> and Bigeleisen</a:t>
            </a:r>
          </a:p>
          <a:p>
            <a:pPr algn="ctr">
              <a:defRPr/>
            </a:pPr>
            <a:r>
              <a:rPr lang="en-US" altLang="ja-JP" sz="2400" dirty="0">
                <a:solidFill>
                  <a:schemeClr val="accent6">
                    <a:lumMod val="60000"/>
                    <a:lumOff val="40000"/>
                  </a:schemeClr>
                </a:solidFill>
                <a:latin typeface="+mj-lt"/>
                <a:ea typeface="ＭＳ Ｐゴシック" pitchFamily="50" charset="-128"/>
              </a:rPr>
              <a:t>JACS, 1996</a:t>
            </a:r>
          </a:p>
        </p:txBody>
      </p:sp>
      <p:sp>
        <p:nvSpPr>
          <p:cNvPr id="22" name="Line 14"/>
          <p:cNvSpPr>
            <a:spLocks noChangeShapeType="1"/>
          </p:cNvSpPr>
          <p:nvPr/>
        </p:nvSpPr>
        <p:spPr bwMode="auto">
          <a:xfrm flipH="1">
            <a:off x="4016375" y="4797524"/>
            <a:ext cx="1223963" cy="576262"/>
          </a:xfrm>
          <a:prstGeom prst="line">
            <a:avLst/>
          </a:prstGeom>
          <a:noFill/>
          <a:ln w="57150" cap="sq">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
        <p:nvSpPr>
          <p:cNvPr id="24" name="Line 15"/>
          <p:cNvSpPr>
            <a:spLocks noChangeShapeType="1"/>
          </p:cNvSpPr>
          <p:nvPr/>
        </p:nvSpPr>
        <p:spPr bwMode="auto">
          <a:xfrm flipH="1">
            <a:off x="6681787" y="4797524"/>
            <a:ext cx="142875" cy="367705"/>
          </a:xfrm>
          <a:prstGeom prst="line">
            <a:avLst/>
          </a:prstGeom>
          <a:noFill/>
          <a:ln w="57150" cap="sq">
            <a:solidFill>
              <a:schemeClr val="accent6">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
        <p:nvSpPr>
          <p:cNvPr id="25" name="Oval 16"/>
          <p:cNvSpPr>
            <a:spLocks noChangeArrowheads="1"/>
          </p:cNvSpPr>
          <p:nvPr/>
        </p:nvSpPr>
        <p:spPr bwMode="auto">
          <a:xfrm>
            <a:off x="5026025" y="4065986"/>
            <a:ext cx="1222375" cy="719138"/>
          </a:xfrm>
          <a:prstGeom prst="ellipse">
            <a:avLst/>
          </a:prstGeom>
          <a:noFill/>
          <a:ln w="28575" cap="sq">
            <a:solidFill>
              <a:schemeClr val="accent2">
                <a:lumMod val="60000"/>
                <a:lumOff val="40000"/>
              </a:schemeClr>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eaLnBrk="1" hangingPunct="1"/>
            <a:endParaRPr lang="ja-JP" altLang="en-US"/>
          </a:p>
        </p:txBody>
      </p:sp>
      <p:sp>
        <p:nvSpPr>
          <p:cNvPr id="26" name="Oval 17"/>
          <p:cNvSpPr>
            <a:spLocks noChangeArrowheads="1"/>
          </p:cNvSpPr>
          <p:nvPr/>
        </p:nvSpPr>
        <p:spPr bwMode="auto">
          <a:xfrm>
            <a:off x="6608763" y="4065986"/>
            <a:ext cx="1223962" cy="719138"/>
          </a:xfrm>
          <a:prstGeom prst="ellipse">
            <a:avLst/>
          </a:prstGeom>
          <a:noFill/>
          <a:ln w="28575" cap="sq">
            <a:solidFill>
              <a:schemeClr val="accent6">
                <a:lumMod val="60000"/>
                <a:lumOff val="40000"/>
              </a:schemeClr>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eaLnBrk="1" hangingPunct="1"/>
            <a:endParaRPr lang="ja-JP" altLang="en-US"/>
          </a:p>
        </p:txBody>
      </p:sp>
      <p:sp>
        <p:nvSpPr>
          <p:cNvPr id="27" name="Rectangle 13"/>
          <p:cNvSpPr>
            <a:spLocks noChangeArrowheads="1"/>
          </p:cNvSpPr>
          <p:nvPr/>
        </p:nvSpPr>
        <p:spPr bwMode="auto">
          <a:xfrm>
            <a:off x="4932040" y="6021288"/>
            <a:ext cx="3687150" cy="830997"/>
          </a:xfrm>
          <a:prstGeom prst="rect">
            <a:avLst/>
          </a:prstGeom>
          <a:solidFill>
            <a:schemeClr val="accent5">
              <a:lumMod val="20000"/>
              <a:lumOff val="80000"/>
            </a:schemeClr>
          </a:solidFill>
          <a:ln w="12700" cap="sq">
            <a:noFill/>
            <a:miter lim="800000"/>
            <a:headEnd type="none" w="sm" len="sm"/>
            <a:tailEnd type="none" w="sm" len="sm"/>
          </a:ln>
          <a:effectLst/>
        </p:spPr>
        <p:txBody>
          <a:bodyPr wrap="square">
            <a:spAutoFit/>
          </a:bodyPr>
          <a:lstStyle/>
          <a:p>
            <a:pPr algn="ctr">
              <a:lnSpc>
                <a:spcPct val="150000"/>
              </a:lnSpc>
              <a:defRPr/>
            </a:pPr>
            <a:r>
              <a:rPr lang="en-US" altLang="ja-JP" sz="3200" dirty="0" smtClean="0">
                <a:solidFill>
                  <a:schemeClr val="accent6">
                    <a:lumMod val="60000"/>
                    <a:lumOff val="40000"/>
                  </a:schemeClr>
                </a:solidFill>
                <a:latin typeface="+mj-lt"/>
                <a:ea typeface="ＭＳ Ｐゴシック" pitchFamily="50" charset="-128"/>
              </a:rPr>
              <a:t>Large in heavy atom </a:t>
            </a:r>
            <a:endParaRPr lang="en-US" altLang="ja-JP" sz="3200" dirty="0">
              <a:solidFill>
                <a:schemeClr val="accent6">
                  <a:lumMod val="60000"/>
                  <a:lumOff val="40000"/>
                </a:schemeClr>
              </a:solidFill>
              <a:latin typeface="+mj-lt"/>
              <a:ea typeface="ＭＳ Ｐゴシック" pitchFamily="50" charset="-128"/>
            </a:endParaRPr>
          </a:p>
        </p:txBody>
      </p:sp>
      <p:sp>
        <p:nvSpPr>
          <p:cNvPr id="28" name="Rectangle 13"/>
          <p:cNvSpPr>
            <a:spLocks noChangeArrowheads="1"/>
          </p:cNvSpPr>
          <p:nvPr/>
        </p:nvSpPr>
        <p:spPr bwMode="auto">
          <a:xfrm>
            <a:off x="323528" y="6021288"/>
            <a:ext cx="3821111" cy="830997"/>
          </a:xfrm>
          <a:prstGeom prst="rect">
            <a:avLst/>
          </a:prstGeom>
          <a:solidFill>
            <a:schemeClr val="bg1"/>
          </a:solidFill>
          <a:ln w="12700" cap="sq">
            <a:noFill/>
            <a:miter lim="800000"/>
            <a:headEnd type="none" w="sm" len="sm"/>
            <a:tailEnd type="none" w="sm" len="sm"/>
          </a:ln>
          <a:effectLst/>
        </p:spPr>
        <p:txBody>
          <a:bodyPr wrap="square">
            <a:spAutoFit/>
          </a:bodyPr>
          <a:lstStyle/>
          <a:p>
            <a:pPr algn="ctr">
              <a:lnSpc>
                <a:spcPct val="150000"/>
              </a:lnSpc>
              <a:defRPr/>
            </a:pPr>
            <a:r>
              <a:rPr lang="en-US" altLang="ja-JP" sz="3200" dirty="0" smtClean="0">
                <a:solidFill>
                  <a:schemeClr val="accent1">
                    <a:lumMod val="75000"/>
                  </a:schemeClr>
                </a:solidFill>
                <a:latin typeface="+mj-lt"/>
                <a:ea typeface="ＭＳ Ｐゴシック" pitchFamily="50" charset="-128"/>
              </a:rPr>
              <a:t>Large in light atom</a:t>
            </a:r>
            <a:endParaRPr lang="en-US" altLang="ja-JP" sz="3200" dirty="0">
              <a:solidFill>
                <a:schemeClr val="accent1">
                  <a:lumMod val="75000"/>
                </a:schemeClr>
              </a:solidFill>
              <a:latin typeface="+mj-lt"/>
              <a:ea typeface="ＭＳ Ｐゴシック" pitchFamily="50" charset="-128"/>
            </a:endParaRPr>
          </a:p>
        </p:txBody>
      </p:sp>
      <p:sp>
        <p:nvSpPr>
          <p:cNvPr id="29" name="タイトル 1"/>
          <p:cNvSpPr txBox="1">
            <a:spLocks/>
          </p:cNvSpPr>
          <p:nvPr/>
        </p:nvSpPr>
        <p:spPr>
          <a:xfrm>
            <a:off x="-36512" y="0"/>
            <a:ext cx="9180512" cy="764704"/>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dirty="0">
                <a:solidFill>
                  <a:schemeClr val="bg1"/>
                </a:solidFill>
              </a:rPr>
              <a:t>Isotope fractionation in equilibrium</a:t>
            </a:r>
          </a:p>
        </p:txBody>
      </p:sp>
    </p:spTree>
    <p:extLst>
      <p:ext uri="{BB962C8B-B14F-4D97-AF65-F5344CB8AC3E}">
        <p14:creationId xmlns:p14="http://schemas.microsoft.com/office/powerpoint/2010/main" val="116795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 Box 11"/>
          <p:cNvSpPr txBox="1">
            <a:spLocks noChangeArrowheads="1"/>
          </p:cNvSpPr>
          <p:nvPr/>
        </p:nvSpPr>
        <p:spPr bwMode="auto">
          <a:xfrm>
            <a:off x="256365" y="2381042"/>
            <a:ext cx="3917811" cy="1692771"/>
          </a:xfrm>
          <a:prstGeom prst="rect">
            <a:avLst/>
          </a:prstGeom>
          <a:noFill/>
          <a:ln w="9525">
            <a:noFill/>
            <a:miter lim="800000"/>
            <a:headEnd/>
            <a:tailEnd/>
          </a:ln>
          <a:effectLst/>
        </p:spPr>
        <p:txBody>
          <a:bodyPr wrap="square">
            <a:spAutoFit/>
          </a:bodyPr>
          <a:lstStyle/>
          <a:p>
            <a:pPr algn="ctr">
              <a:defRPr/>
            </a:pPr>
            <a:r>
              <a:rPr lang="en-US" altLang="ja-JP" sz="2800" dirty="0" smtClean="0">
                <a:solidFill>
                  <a:schemeClr val="accent1">
                    <a:lumMod val="75000"/>
                  </a:schemeClr>
                </a:solidFill>
                <a:latin typeface="Arial" charset="0"/>
                <a:ea typeface="ＭＳ Ｐゴシック" pitchFamily="50" charset="-128"/>
              </a:rPr>
              <a:t>Nuclear mass term</a:t>
            </a:r>
            <a:endParaRPr lang="ja-JP" altLang="en-US" sz="2800" dirty="0">
              <a:solidFill>
                <a:schemeClr val="accent1">
                  <a:lumMod val="75000"/>
                </a:schemeClr>
              </a:solidFill>
              <a:latin typeface="Arial" charset="0"/>
              <a:ea typeface="ＭＳ Ｐゴシック" pitchFamily="50" charset="-128"/>
            </a:endParaRPr>
          </a:p>
          <a:p>
            <a:pPr algn="ctr">
              <a:defRPr/>
            </a:pPr>
            <a:r>
              <a:rPr lang="en-US" altLang="ja-JP" sz="2800" dirty="0" smtClean="0">
                <a:solidFill>
                  <a:schemeClr val="accent1">
                    <a:lumMod val="75000"/>
                  </a:schemeClr>
                </a:solidFill>
                <a:latin typeface="Arial" charset="0"/>
                <a:ea typeface="ＭＳ Ｐゴシック" pitchFamily="50" charset="-128"/>
              </a:rPr>
              <a:t>(vibrational effect)</a:t>
            </a:r>
            <a:endParaRPr lang="ja-JP" altLang="en-US" sz="2800" i="1" dirty="0">
              <a:solidFill>
                <a:schemeClr val="accent1">
                  <a:lumMod val="75000"/>
                </a:schemeClr>
              </a:solidFill>
              <a:latin typeface="Arial" charset="0"/>
              <a:ea typeface="ＭＳ Ｐゴシック" pitchFamily="50" charset="-128"/>
            </a:endParaRPr>
          </a:p>
          <a:p>
            <a:pPr algn="ctr">
              <a:defRPr/>
            </a:pPr>
            <a:r>
              <a:rPr lang="en-US" altLang="ja-JP" sz="2400" dirty="0">
                <a:solidFill>
                  <a:schemeClr val="accent1">
                    <a:lumMod val="75000"/>
                  </a:schemeClr>
                </a:solidFill>
                <a:latin typeface="Arial" charset="0"/>
                <a:ea typeface="ＭＳ Ｐゴシック" pitchFamily="50" charset="-128"/>
              </a:rPr>
              <a:t>Bigeleisen &amp; Mayer</a:t>
            </a:r>
          </a:p>
          <a:p>
            <a:pPr algn="ctr">
              <a:defRPr/>
            </a:pPr>
            <a:r>
              <a:rPr lang="en-US" altLang="ja-JP" sz="2400" dirty="0">
                <a:solidFill>
                  <a:schemeClr val="accent1">
                    <a:lumMod val="75000"/>
                  </a:schemeClr>
                </a:solidFill>
                <a:latin typeface="Arial" charset="0"/>
                <a:ea typeface="ＭＳ Ｐゴシック" pitchFamily="50" charset="-128"/>
              </a:rPr>
              <a:t>JCP, 1947</a:t>
            </a:r>
          </a:p>
        </p:txBody>
      </p:sp>
      <p:sp>
        <p:nvSpPr>
          <p:cNvPr id="55" name="Rectangle 13"/>
          <p:cNvSpPr>
            <a:spLocks noChangeArrowheads="1"/>
          </p:cNvSpPr>
          <p:nvPr/>
        </p:nvSpPr>
        <p:spPr bwMode="auto">
          <a:xfrm>
            <a:off x="4972016" y="2420888"/>
            <a:ext cx="3772892" cy="1692771"/>
          </a:xfrm>
          <a:prstGeom prst="rect">
            <a:avLst/>
          </a:prstGeom>
          <a:solidFill>
            <a:schemeClr val="accent5">
              <a:lumMod val="20000"/>
              <a:lumOff val="80000"/>
            </a:schemeClr>
          </a:solidFill>
          <a:ln w="12700" cap="sq">
            <a:noFill/>
            <a:miter lim="800000"/>
            <a:headEnd type="none" w="sm" len="sm"/>
            <a:tailEnd type="none" w="sm" len="sm"/>
          </a:ln>
          <a:effectLst/>
        </p:spPr>
        <p:txBody>
          <a:bodyPr wrap="none">
            <a:spAutoFit/>
          </a:bodyPr>
          <a:lstStyle/>
          <a:p>
            <a:pPr algn="ctr">
              <a:defRPr/>
            </a:pPr>
            <a:r>
              <a:rPr lang="en-US" altLang="ja-JP" sz="2800" dirty="0" smtClean="0">
                <a:solidFill>
                  <a:schemeClr val="accent6">
                    <a:lumMod val="60000"/>
                    <a:lumOff val="40000"/>
                  </a:schemeClr>
                </a:solidFill>
                <a:latin typeface="+mj-lt"/>
                <a:ea typeface="ＭＳ Ｐゴシック" pitchFamily="50" charset="-128"/>
              </a:rPr>
              <a:t>Nuclear volume term</a:t>
            </a:r>
          </a:p>
          <a:p>
            <a:pPr algn="ctr">
              <a:defRPr/>
            </a:pPr>
            <a:r>
              <a:rPr lang="en-US" altLang="ja-JP" sz="2800" dirty="0" smtClean="0">
                <a:solidFill>
                  <a:schemeClr val="accent6">
                    <a:lumMod val="60000"/>
                    <a:lumOff val="40000"/>
                  </a:schemeClr>
                </a:solidFill>
                <a:latin typeface="+mj-lt"/>
                <a:ea typeface="ＭＳ Ｐゴシック" pitchFamily="50" charset="-128"/>
              </a:rPr>
              <a:t>(Electronic effect)</a:t>
            </a:r>
            <a:endParaRPr lang="ja-JP" altLang="en-US" dirty="0" smtClean="0">
              <a:solidFill>
                <a:schemeClr val="accent6">
                  <a:lumMod val="60000"/>
                  <a:lumOff val="40000"/>
                </a:schemeClr>
              </a:solidFill>
              <a:latin typeface="+mj-lt"/>
              <a:ea typeface="ＭＳ Ｐゴシック" pitchFamily="50" charset="-128"/>
            </a:endParaRPr>
          </a:p>
          <a:p>
            <a:pPr algn="ctr">
              <a:defRPr/>
            </a:pPr>
            <a:r>
              <a:rPr lang="en-US" altLang="ja-JP" sz="2400" dirty="0" smtClean="0">
                <a:solidFill>
                  <a:schemeClr val="accent6">
                    <a:lumMod val="60000"/>
                    <a:lumOff val="40000"/>
                  </a:schemeClr>
                </a:solidFill>
                <a:latin typeface="+mj-lt"/>
                <a:ea typeface="ＭＳ Ｐゴシック" pitchFamily="50" charset="-128"/>
              </a:rPr>
              <a:t>Nomura et </a:t>
            </a:r>
            <a:r>
              <a:rPr lang="en-US" altLang="ja-JP" sz="2400" i="1" dirty="0" smtClean="0">
                <a:solidFill>
                  <a:schemeClr val="accent6">
                    <a:lumMod val="60000"/>
                    <a:lumOff val="40000"/>
                  </a:schemeClr>
                </a:solidFill>
                <a:latin typeface="+mj-lt"/>
                <a:ea typeface="ＭＳ Ｐゴシック" pitchFamily="50" charset="-128"/>
              </a:rPr>
              <a:t>al.</a:t>
            </a:r>
            <a:r>
              <a:rPr lang="en-US" altLang="ja-JP" sz="2400" dirty="0" smtClean="0">
                <a:solidFill>
                  <a:schemeClr val="accent6">
                    <a:lumMod val="60000"/>
                    <a:lumOff val="40000"/>
                  </a:schemeClr>
                </a:solidFill>
                <a:latin typeface="+mj-lt"/>
                <a:ea typeface="ＭＳ Ｐゴシック" pitchFamily="50" charset="-128"/>
              </a:rPr>
              <a:t> and </a:t>
            </a:r>
            <a:r>
              <a:rPr lang="en-US" altLang="ja-JP" sz="2400" dirty="0" err="1" smtClean="0">
                <a:solidFill>
                  <a:schemeClr val="accent6">
                    <a:lumMod val="60000"/>
                    <a:lumOff val="40000"/>
                  </a:schemeClr>
                </a:solidFill>
                <a:latin typeface="+mj-lt"/>
                <a:ea typeface="ＭＳ Ｐゴシック" pitchFamily="50" charset="-128"/>
              </a:rPr>
              <a:t>Bigeleisen</a:t>
            </a:r>
            <a:endParaRPr lang="en-US" altLang="ja-JP" sz="2400" dirty="0" smtClean="0">
              <a:solidFill>
                <a:schemeClr val="accent6">
                  <a:lumMod val="60000"/>
                  <a:lumOff val="40000"/>
                </a:schemeClr>
              </a:solidFill>
              <a:latin typeface="+mj-lt"/>
              <a:ea typeface="ＭＳ Ｐゴシック" pitchFamily="50" charset="-128"/>
            </a:endParaRPr>
          </a:p>
          <a:p>
            <a:pPr algn="ctr">
              <a:defRPr/>
            </a:pPr>
            <a:r>
              <a:rPr lang="en-US" altLang="ja-JP" sz="2400" dirty="0" smtClean="0">
                <a:solidFill>
                  <a:schemeClr val="accent6">
                    <a:lumMod val="60000"/>
                    <a:lumOff val="40000"/>
                  </a:schemeClr>
                </a:solidFill>
                <a:latin typeface="+mj-lt"/>
                <a:ea typeface="ＭＳ Ｐゴシック" pitchFamily="50" charset="-128"/>
              </a:rPr>
              <a:t>JACS, 1996</a:t>
            </a:r>
            <a:endParaRPr lang="en-US" altLang="ja-JP" sz="2400" dirty="0">
              <a:solidFill>
                <a:schemeClr val="accent6">
                  <a:lumMod val="60000"/>
                  <a:lumOff val="40000"/>
                </a:schemeClr>
              </a:solidFill>
              <a:latin typeface="+mj-lt"/>
              <a:ea typeface="ＭＳ Ｐゴシック" pitchFamily="50" charset="-128"/>
            </a:endParaRPr>
          </a:p>
        </p:txBody>
      </p:sp>
      <p:sp>
        <p:nvSpPr>
          <p:cNvPr id="56" name="Rectangle 13"/>
          <p:cNvSpPr>
            <a:spLocks noChangeArrowheads="1"/>
          </p:cNvSpPr>
          <p:nvPr/>
        </p:nvSpPr>
        <p:spPr bwMode="auto">
          <a:xfrm>
            <a:off x="4972016" y="3276947"/>
            <a:ext cx="3772892" cy="830997"/>
          </a:xfrm>
          <a:prstGeom prst="rect">
            <a:avLst/>
          </a:prstGeom>
          <a:solidFill>
            <a:schemeClr val="accent5">
              <a:lumMod val="20000"/>
              <a:lumOff val="80000"/>
            </a:schemeClr>
          </a:solidFill>
          <a:ln w="12700" cap="sq">
            <a:noFill/>
            <a:miter lim="800000"/>
            <a:headEnd type="none" w="sm" len="sm"/>
            <a:tailEnd type="none" w="sm" len="sm"/>
          </a:ln>
          <a:effectLst/>
        </p:spPr>
        <p:txBody>
          <a:bodyPr wrap="square">
            <a:spAutoFit/>
          </a:bodyPr>
          <a:lstStyle/>
          <a:p>
            <a:pPr algn="ctr">
              <a:lnSpc>
                <a:spcPct val="150000"/>
              </a:lnSpc>
              <a:defRPr/>
            </a:pPr>
            <a:r>
              <a:rPr lang="en-US" altLang="ja-JP" sz="3200" dirty="0" smtClean="0">
                <a:solidFill>
                  <a:schemeClr val="accent6">
                    <a:lumMod val="60000"/>
                    <a:lumOff val="40000"/>
                  </a:schemeClr>
                </a:solidFill>
                <a:latin typeface="+mj-lt"/>
                <a:ea typeface="ＭＳ Ｐゴシック" pitchFamily="50" charset="-128"/>
              </a:rPr>
              <a:t>Large in heavy atom </a:t>
            </a:r>
            <a:endParaRPr lang="en-US" altLang="ja-JP" sz="3200" dirty="0">
              <a:solidFill>
                <a:schemeClr val="accent6">
                  <a:lumMod val="60000"/>
                  <a:lumOff val="40000"/>
                </a:schemeClr>
              </a:solidFill>
              <a:latin typeface="+mj-lt"/>
              <a:ea typeface="ＭＳ Ｐゴシック" pitchFamily="50" charset="-128"/>
            </a:endParaRPr>
          </a:p>
        </p:txBody>
      </p:sp>
      <p:sp>
        <p:nvSpPr>
          <p:cNvPr id="57" name="Rectangle 13"/>
          <p:cNvSpPr>
            <a:spLocks noChangeArrowheads="1"/>
          </p:cNvSpPr>
          <p:nvPr/>
        </p:nvSpPr>
        <p:spPr bwMode="auto">
          <a:xfrm>
            <a:off x="355261" y="3276947"/>
            <a:ext cx="3821111" cy="830997"/>
          </a:xfrm>
          <a:prstGeom prst="rect">
            <a:avLst/>
          </a:prstGeom>
          <a:solidFill>
            <a:schemeClr val="bg1"/>
          </a:solidFill>
          <a:ln w="12700" cap="sq">
            <a:noFill/>
            <a:miter lim="800000"/>
            <a:headEnd type="none" w="sm" len="sm"/>
            <a:tailEnd type="none" w="sm" len="sm"/>
          </a:ln>
          <a:effectLst/>
        </p:spPr>
        <p:txBody>
          <a:bodyPr wrap="square">
            <a:spAutoFit/>
          </a:bodyPr>
          <a:lstStyle/>
          <a:p>
            <a:pPr algn="ctr">
              <a:lnSpc>
                <a:spcPct val="150000"/>
              </a:lnSpc>
              <a:defRPr/>
            </a:pPr>
            <a:r>
              <a:rPr lang="en-US" altLang="ja-JP" sz="3200" dirty="0" smtClean="0">
                <a:solidFill>
                  <a:schemeClr val="accent1">
                    <a:lumMod val="75000"/>
                  </a:schemeClr>
                </a:solidFill>
                <a:latin typeface="+mj-lt"/>
                <a:ea typeface="ＭＳ Ｐゴシック" pitchFamily="50" charset="-128"/>
              </a:rPr>
              <a:t>Large in light atom</a:t>
            </a:r>
            <a:endParaRPr lang="en-US" altLang="ja-JP" sz="3200" dirty="0">
              <a:solidFill>
                <a:schemeClr val="accent1">
                  <a:lumMod val="75000"/>
                </a:schemeClr>
              </a:solidFill>
              <a:latin typeface="+mj-lt"/>
              <a:ea typeface="ＭＳ Ｐゴシック" pitchFamily="50" charset="-128"/>
            </a:endParaRPr>
          </a:p>
        </p:txBody>
      </p:sp>
      <p:sp>
        <p:nvSpPr>
          <p:cNvPr id="23" name="Oval 16"/>
          <p:cNvSpPr>
            <a:spLocks noChangeArrowheads="1"/>
          </p:cNvSpPr>
          <p:nvPr/>
        </p:nvSpPr>
        <p:spPr bwMode="auto">
          <a:xfrm>
            <a:off x="4377693" y="1003866"/>
            <a:ext cx="285358" cy="419723"/>
          </a:xfrm>
          <a:prstGeom prst="ellipse">
            <a:avLst/>
          </a:prstGeom>
          <a:solidFill>
            <a:schemeClr val="accent1">
              <a:lumMod val="20000"/>
              <a:lumOff val="80000"/>
            </a:schemeClr>
          </a:solidFill>
          <a:ln w="28575" cap="sq">
            <a:noFill/>
            <a:round/>
            <a:headEnd type="none" w="sm" len="sm"/>
            <a:tailEnd type="none" w="sm" len="sm"/>
          </a:ln>
          <a:extLst/>
        </p:spPr>
        <p:txBody>
          <a:bodyPr wrap="none" anchor="ct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eaLnBrk="1" hangingPunct="1"/>
            <a:endParaRPr lang="ja-JP" altLang="en-US"/>
          </a:p>
        </p:txBody>
      </p:sp>
      <p:sp>
        <p:nvSpPr>
          <p:cNvPr id="10" name="Rectangle 3"/>
          <p:cNvSpPr>
            <a:spLocks noChangeArrowheads="1"/>
          </p:cNvSpPr>
          <p:nvPr/>
        </p:nvSpPr>
        <p:spPr bwMode="auto">
          <a:xfrm>
            <a:off x="1619672" y="836712"/>
            <a:ext cx="6624637" cy="1475581"/>
          </a:xfrm>
          <a:prstGeom prst="rect">
            <a:avLst/>
          </a:prstGeom>
          <a:noFill/>
          <a:ln w="38100" cmpd="dbl">
            <a:solidFill>
              <a:schemeClr val="folHlink"/>
            </a:solidFill>
            <a:miter lim="800000"/>
            <a:headEnd/>
            <a:tailEnd/>
          </a:ln>
        </p:spPr>
        <p:txBody>
          <a:bodyPr wrap="none" anchor="ct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algn="ctr" eaLnBrk="1" hangingPunct="1"/>
            <a:endParaRPr lang="ja-JP" altLang="ja-JP">
              <a:solidFill>
                <a:schemeClr val="tx1"/>
              </a:solidFill>
              <a:latin typeface="Arial" charset="0"/>
            </a:endParaRPr>
          </a:p>
        </p:txBody>
      </p:sp>
      <p:graphicFrame>
        <p:nvGraphicFramePr>
          <p:cNvPr id="16" name="Object 8"/>
          <p:cNvGraphicFramePr>
            <a:graphicFrameLocks noChangeAspect="1"/>
          </p:cNvGraphicFramePr>
          <p:nvPr>
            <p:extLst>
              <p:ext uri="{D42A27DB-BD31-4B8C-83A1-F6EECF244321}">
                <p14:modId xmlns:p14="http://schemas.microsoft.com/office/powerpoint/2010/main" val="3940427254"/>
              </p:ext>
            </p:extLst>
          </p:nvPr>
        </p:nvGraphicFramePr>
        <p:xfrm>
          <a:off x="4359697" y="981274"/>
          <a:ext cx="3255962" cy="1190625"/>
        </p:xfrm>
        <a:graphic>
          <a:graphicData uri="http://schemas.openxmlformats.org/presentationml/2006/ole">
            <mc:AlternateContent xmlns:mc="http://schemas.openxmlformats.org/markup-compatibility/2006">
              <mc:Choice xmlns:v="urn:schemas-microsoft-com:vml" Requires="v">
                <p:oleObj spid="_x0000_s96293" name="数式" r:id="rId4" imgW="1180800" imgH="431640" progId="Equation.3">
                  <p:embed/>
                </p:oleObj>
              </mc:Choice>
              <mc:Fallback>
                <p:oleObj name="数式" r:id="rId4" imgW="118080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9697" y="981274"/>
                        <a:ext cx="3255962"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Line 14"/>
          <p:cNvSpPr>
            <a:spLocks noChangeShapeType="1"/>
          </p:cNvSpPr>
          <p:nvPr/>
        </p:nvSpPr>
        <p:spPr bwMode="auto">
          <a:xfrm flipH="1">
            <a:off x="3923134" y="2216049"/>
            <a:ext cx="1223963" cy="576262"/>
          </a:xfrm>
          <a:prstGeom prst="line">
            <a:avLst/>
          </a:prstGeom>
          <a:noFill/>
          <a:ln w="57150" cap="sq">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
        <p:nvSpPr>
          <p:cNvPr id="24" name="Line 15"/>
          <p:cNvSpPr>
            <a:spLocks noChangeShapeType="1"/>
          </p:cNvSpPr>
          <p:nvPr/>
        </p:nvSpPr>
        <p:spPr bwMode="auto">
          <a:xfrm flipH="1">
            <a:off x="6588546" y="2216049"/>
            <a:ext cx="142875" cy="367705"/>
          </a:xfrm>
          <a:prstGeom prst="line">
            <a:avLst/>
          </a:prstGeom>
          <a:noFill/>
          <a:ln w="57150" cap="sq">
            <a:solidFill>
              <a:schemeClr val="accent6">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
        <p:nvSpPr>
          <p:cNvPr id="25" name="Oval 16"/>
          <p:cNvSpPr>
            <a:spLocks noChangeArrowheads="1"/>
          </p:cNvSpPr>
          <p:nvPr/>
        </p:nvSpPr>
        <p:spPr bwMode="auto">
          <a:xfrm>
            <a:off x="4932784" y="1484511"/>
            <a:ext cx="1222375" cy="719138"/>
          </a:xfrm>
          <a:prstGeom prst="ellipse">
            <a:avLst/>
          </a:prstGeom>
          <a:noFill/>
          <a:ln w="28575" cap="sq">
            <a:solidFill>
              <a:schemeClr val="accent2">
                <a:lumMod val="60000"/>
                <a:lumOff val="40000"/>
              </a:schemeClr>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eaLnBrk="1" hangingPunct="1"/>
            <a:endParaRPr lang="ja-JP" altLang="en-US"/>
          </a:p>
        </p:txBody>
      </p:sp>
      <p:sp>
        <p:nvSpPr>
          <p:cNvPr id="26" name="Oval 17"/>
          <p:cNvSpPr>
            <a:spLocks noChangeArrowheads="1"/>
          </p:cNvSpPr>
          <p:nvPr/>
        </p:nvSpPr>
        <p:spPr bwMode="auto">
          <a:xfrm>
            <a:off x="6515522" y="1484511"/>
            <a:ext cx="1223962" cy="719138"/>
          </a:xfrm>
          <a:prstGeom prst="ellipse">
            <a:avLst/>
          </a:prstGeom>
          <a:noFill/>
          <a:ln w="28575" cap="sq">
            <a:solidFill>
              <a:schemeClr val="accent6">
                <a:lumMod val="60000"/>
                <a:lumOff val="40000"/>
              </a:schemeClr>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eaLnBrk="1" hangingPunct="1"/>
            <a:endParaRPr lang="ja-JP" altLang="en-US"/>
          </a:p>
        </p:txBody>
      </p:sp>
      <p:grpSp>
        <p:nvGrpSpPr>
          <p:cNvPr id="30" name="グループ化 29"/>
          <p:cNvGrpSpPr/>
          <p:nvPr/>
        </p:nvGrpSpPr>
        <p:grpSpPr>
          <a:xfrm>
            <a:off x="611560" y="4221088"/>
            <a:ext cx="3075248" cy="2564238"/>
            <a:chOff x="668048" y="1141998"/>
            <a:chExt cx="3075248" cy="2564238"/>
          </a:xfrm>
        </p:grpSpPr>
        <p:grpSp>
          <p:nvGrpSpPr>
            <p:cNvPr id="31" name="グループ化 30"/>
            <p:cNvGrpSpPr/>
            <p:nvPr/>
          </p:nvGrpSpPr>
          <p:grpSpPr>
            <a:xfrm>
              <a:off x="668048" y="1141998"/>
              <a:ext cx="3075248" cy="2564238"/>
              <a:chOff x="422095" y="1060347"/>
              <a:chExt cx="3075248" cy="2564238"/>
            </a:xfrm>
            <a:solidFill>
              <a:schemeClr val="bg1"/>
            </a:solidFill>
          </p:grpSpPr>
          <p:grpSp>
            <p:nvGrpSpPr>
              <p:cNvPr id="33" name="グループ化 46"/>
              <p:cNvGrpSpPr>
                <a:grpSpLocks/>
              </p:cNvGrpSpPr>
              <p:nvPr/>
            </p:nvGrpSpPr>
            <p:grpSpPr bwMode="auto">
              <a:xfrm>
                <a:off x="422095" y="1060347"/>
                <a:ext cx="3075248" cy="2564238"/>
                <a:chOff x="27340" y="2922039"/>
                <a:chExt cx="4691482" cy="4013953"/>
              </a:xfrm>
              <a:grpFill/>
            </p:grpSpPr>
            <p:sp>
              <p:nvSpPr>
                <p:cNvPr id="35" name="正方形/長方形 34"/>
                <p:cNvSpPr/>
                <p:nvPr/>
              </p:nvSpPr>
              <p:spPr bwMode="auto">
                <a:xfrm>
                  <a:off x="128464" y="2958042"/>
                  <a:ext cx="4572508" cy="3977950"/>
                </a:xfrm>
                <a:prstGeom prst="rect">
                  <a:avLst/>
                </a:prstGeom>
                <a:grpFill/>
                <a:ln w="12700" cap="sq" cmpd="sng" algn="ctr">
                  <a:solidFill>
                    <a:schemeClr val="tx1"/>
                  </a:solidFill>
                  <a:prstDash val="solid"/>
                  <a:round/>
                  <a:headEnd type="none" w="sm" len="sm"/>
                  <a:tailEnd type="none" w="sm" len="sm"/>
                </a:ln>
                <a:effectLst>
                  <a:innerShdw blurRad="63500" dist="50800" dir="2700000">
                    <a:prstClr val="black">
                      <a:alpha val="50000"/>
                    </a:prstClr>
                  </a:innerShdw>
                </a:effectLst>
              </p:spPr>
              <p:txBody>
                <a:bodyPr wrap="none"/>
                <a:lstStyle/>
                <a:p>
                  <a:pPr>
                    <a:defRPr/>
                  </a:pPr>
                  <a:endParaRPr lang="ja-JP" altLang="en-US">
                    <a:latin typeface="Arial" charset="0"/>
                  </a:endParaRPr>
                </a:p>
              </p:txBody>
            </p:sp>
            <p:sp>
              <p:nvSpPr>
                <p:cNvPr id="36" name="テキスト ボックス 35"/>
                <p:cNvSpPr txBox="1"/>
                <p:nvPr/>
              </p:nvSpPr>
              <p:spPr>
                <a:xfrm>
                  <a:off x="27340" y="5730911"/>
                  <a:ext cx="2401950" cy="915383"/>
                </a:xfrm>
                <a:prstGeom prst="rect">
                  <a:avLst/>
                </a:prstGeom>
                <a:noFill/>
              </p:spPr>
              <p:txBody>
                <a:bodyPr wrap="none">
                  <a:spAutoFit/>
                </a:bodyPr>
                <a:lstStyle/>
                <a:p>
                  <a:pPr algn="ctr">
                    <a:defRPr/>
                  </a:pPr>
                  <a:r>
                    <a:rPr lang="en-US" altLang="ja-JP" sz="1600" b="1" dirty="0">
                      <a:solidFill>
                        <a:schemeClr val="accent6">
                          <a:lumMod val="60000"/>
                          <a:lumOff val="40000"/>
                        </a:schemeClr>
                      </a:solidFill>
                      <a:latin typeface="Arial" charset="0"/>
                    </a:rPr>
                    <a:t>Heavy isotope</a:t>
                  </a:r>
                </a:p>
                <a:p>
                  <a:pPr algn="ctr">
                    <a:defRPr/>
                  </a:pPr>
                  <a:r>
                    <a:rPr lang="en-US" altLang="ja-JP" sz="1600" b="1" dirty="0">
                      <a:solidFill>
                        <a:schemeClr val="accent6">
                          <a:lumMod val="60000"/>
                          <a:lumOff val="40000"/>
                        </a:schemeClr>
                      </a:solidFill>
                      <a:latin typeface="Symbol" pitchFamily="18" charset="2"/>
                    </a:rPr>
                    <a:t>n</a:t>
                  </a:r>
                  <a:endParaRPr lang="ja-JP" altLang="en-US" sz="1600" b="1" dirty="0">
                    <a:solidFill>
                      <a:schemeClr val="accent6">
                        <a:lumMod val="60000"/>
                        <a:lumOff val="40000"/>
                      </a:schemeClr>
                    </a:solidFill>
                    <a:latin typeface="Symbol" pitchFamily="18" charset="2"/>
                  </a:endParaRPr>
                </a:p>
              </p:txBody>
            </p:sp>
            <p:sp>
              <p:nvSpPr>
                <p:cNvPr id="37" name="テキスト ボックス 70"/>
                <p:cNvSpPr txBox="1">
                  <a:spLocks noChangeArrowheads="1"/>
                </p:cNvSpPr>
                <p:nvPr/>
              </p:nvSpPr>
              <p:spPr bwMode="auto">
                <a:xfrm>
                  <a:off x="2331707" y="5730351"/>
                  <a:ext cx="2387115" cy="103695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1600" b="1" dirty="0">
                      <a:solidFill>
                        <a:srgbClr val="FF33CC"/>
                      </a:solidFill>
                    </a:rPr>
                    <a:t>Light isotope</a:t>
                  </a:r>
                </a:p>
                <a:p>
                  <a:pPr algn="ctr" eaLnBrk="1" hangingPunct="1"/>
                  <a:r>
                    <a:rPr lang="en-US" altLang="ja-JP" sz="1600" b="1" dirty="0">
                      <a:solidFill>
                        <a:srgbClr val="FF33CC"/>
                      </a:solidFill>
                      <a:latin typeface="Symbol" pitchFamily="18" charset="2"/>
                    </a:rPr>
                    <a:t>n</a:t>
                  </a:r>
                  <a:r>
                    <a:rPr lang="en-US" altLang="ja-JP" sz="1600" b="1" dirty="0">
                      <a:solidFill>
                        <a:srgbClr val="FF33CC"/>
                      </a:solidFill>
                    </a:rPr>
                    <a:t>’</a:t>
                  </a:r>
                  <a:endParaRPr lang="ja-JP" altLang="en-US" sz="1600" b="1" dirty="0">
                    <a:solidFill>
                      <a:srgbClr val="FF33CC"/>
                    </a:solidFill>
                  </a:endParaRPr>
                </a:p>
              </p:txBody>
            </p:sp>
            <p:pic>
              <p:nvPicPr>
                <p:cNvPr id="38" name="図 43" descr="図1.png"/>
                <p:cNvPicPr>
                  <a:picLocks noChangeAspect="1"/>
                </p:cNvPicPr>
                <p:nvPr/>
              </p:nvPicPr>
              <p:blipFill rotWithShape="1">
                <a:blip r:embed="rId6" cstate="print">
                  <a:extLst>
                    <a:ext uri="{28A0092B-C50C-407E-A947-70E740481C1C}">
                      <a14:useLocalDpi xmlns:a14="http://schemas.microsoft.com/office/drawing/2010/main" val="0"/>
                    </a:ext>
                  </a:extLst>
                </a:blip>
                <a:srcRect t="11203"/>
                <a:stretch/>
              </p:blipFill>
              <p:spPr bwMode="auto">
                <a:xfrm>
                  <a:off x="488504" y="3631533"/>
                  <a:ext cx="3780419" cy="21990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9" name="テキスト ボックス 61"/>
                <p:cNvSpPr txBox="1">
                  <a:spLocks noChangeArrowheads="1"/>
                </p:cNvSpPr>
                <p:nvPr/>
              </p:nvSpPr>
              <p:spPr bwMode="auto">
                <a:xfrm>
                  <a:off x="495318" y="2922039"/>
                  <a:ext cx="3923041" cy="6263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2000" dirty="0">
                      <a:solidFill>
                        <a:schemeClr val="accent2">
                          <a:lumMod val="60000"/>
                          <a:lumOff val="40000"/>
                        </a:schemeClr>
                      </a:solidFill>
                    </a:rPr>
                    <a:t>E</a:t>
                  </a:r>
                  <a:r>
                    <a:rPr lang="en-US" altLang="ja-JP" sz="2000" baseline="-25000" dirty="0">
                      <a:solidFill>
                        <a:schemeClr val="accent2">
                          <a:lumMod val="60000"/>
                          <a:lumOff val="40000"/>
                        </a:schemeClr>
                      </a:solidFill>
                    </a:rPr>
                    <a:t>0</a:t>
                  </a:r>
                  <a:r>
                    <a:rPr lang="en-US" altLang="ja-JP" sz="2000" dirty="0">
                      <a:solidFill>
                        <a:schemeClr val="accent2">
                          <a:lumMod val="60000"/>
                          <a:lumOff val="40000"/>
                        </a:schemeClr>
                      </a:solidFill>
                    </a:rPr>
                    <a:t>: </a:t>
                  </a:r>
                  <a:r>
                    <a:rPr lang="en-US" altLang="ja-JP" sz="2000" dirty="0" smtClean="0">
                      <a:solidFill>
                        <a:schemeClr val="accent2">
                          <a:lumMod val="60000"/>
                          <a:lumOff val="40000"/>
                        </a:schemeClr>
                      </a:solidFill>
                    </a:rPr>
                    <a:t>zero point energy</a:t>
                  </a:r>
                  <a:endParaRPr lang="ja-JP" altLang="en-US" sz="2000" dirty="0">
                    <a:solidFill>
                      <a:schemeClr val="accent2">
                        <a:lumMod val="60000"/>
                        <a:lumOff val="40000"/>
                      </a:schemeClr>
                    </a:solidFill>
                  </a:endParaRPr>
                </a:p>
              </p:txBody>
            </p:sp>
          </p:grpSp>
          <p:sp>
            <p:nvSpPr>
              <p:cNvPr id="34" name="テキスト ボックス 33"/>
              <p:cNvSpPr txBox="1"/>
              <p:nvPr/>
            </p:nvSpPr>
            <p:spPr>
              <a:xfrm>
                <a:off x="1569163" y="3140968"/>
                <a:ext cx="842597" cy="400110"/>
              </a:xfrm>
              <a:prstGeom prst="rect">
                <a:avLst/>
              </a:prstGeom>
              <a:grpFill/>
            </p:spPr>
            <p:txBody>
              <a:bodyPr>
                <a:spAutoFit/>
              </a:bodyPr>
              <a:lstStyle/>
              <a:p>
                <a:pPr algn="ctr">
                  <a:defRPr/>
                </a:pPr>
                <a:r>
                  <a:rPr lang="en-US" altLang="ja-JP" sz="2000" b="1" dirty="0">
                    <a:solidFill>
                      <a:schemeClr val="accent6">
                        <a:lumMod val="60000"/>
                        <a:lumOff val="40000"/>
                      </a:schemeClr>
                    </a:solidFill>
                    <a:latin typeface="Symbol" pitchFamily="18" charset="2"/>
                  </a:rPr>
                  <a:t>n</a:t>
                </a:r>
                <a:r>
                  <a:rPr lang="en-US" altLang="ja-JP" sz="2000" b="1" dirty="0">
                    <a:latin typeface="Symbol" pitchFamily="18" charset="2"/>
                  </a:rPr>
                  <a:t> &lt; </a:t>
                </a:r>
                <a:r>
                  <a:rPr lang="en-US" altLang="ja-JP" sz="2000" b="1" dirty="0">
                    <a:solidFill>
                      <a:srgbClr val="FF3399"/>
                    </a:solidFill>
                    <a:latin typeface="Symbol" pitchFamily="18" charset="2"/>
                  </a:rPr>
                  <a:t>n</a:t>
                </a:r>
                <a:r>
                  <a:rPr lang="en-US" altLang="ja-JP" sz="2000" b="1" dirty="0">
                    <a:solidFill>
                      <a:srgbClr val="FF3399"/>
                    </a:solidFill>
                    <a:latin typeface="+mj-lt"/>
                  </a:rPr>
                  <a:t>’</a:t>
                </a:r>
                <a:endParaRPr lang="ja-JP" altLang="en-US" sz="2000" b="1" dirty="0">
                  <a:solidFill>
                    <a:srgbClr val="FF3399"/>
                  </a:solidFill>
                  <a:latin typeface="+mj-lt"/>
                </a:endParaRPr>
              </a:p>
            </p:txBody>
          </p:sp>
        </p:grpSp>
        <p:sp>
          <p:nvSpPr>
            <p:cNvPr id="32" name="上下矢印 31"/>
            <p:cNvSpPr/>
            <p:nvPr/>
          </p:nvSpPr>
          <p:spPr>
            <a:xfrm>
              <a:off x="3275856" y="2110695"/>
              <a:ext cx="144016" cy="216024"/>
            </a:xfrm>
            <a:prstGeom prst="up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p:cNvGrpSpPr/>
          <p:nvPr/>
        </p:nvGrpSpPr>
        <p:grpSpPr>
          <a:xfrm>
            <a:off x="5436096" y="4149080"/>
            <a:ext cx="3041108" cy="2672052"/>
            <a:chOff x="6091191" y="3789040"/>
            <a:chExt cx="3041108" cy="2672052"/>
          </a:xfrm>
          <a:solidFill>
            <a:schemeClr val="bg1"/>
          </a:solidFill>
        </p:grpSpPr>
        <p:grpSp>
          <p:nvGrpSpPr>
            <p:cNvPr id="41" name="グループ化 46"/>
            <p:cNvGrpSpPr>
              <a:grpSpLocks/>
            </p:cNvGrpSpPr>
            <p:nvPr/>
          </p:nvGrpSpPr>
          <p:grpSpPr bwMode="auto">
            <a:xfrm>
              <a:off x="6091191" y="3896854"/>
              <a:ext cx="3041108" cy="2564238"/>
              <a:chOff x="61573" y="2922039"/>
              <a:chExt cx="4639399" cy="4013953"/>
            </a:xfrm>
            <a:grpFill/>
          </p:grpSpPr>
          <p:sp>
            <p:nvSpPr>
              <p:cNvPr id="48" name="正方形/長方形 47"/>
              <p:cNvSpPr/>
              <p:nvPr/>
            </p:nvSpPr>
            <p:spPr bwMode="auto">
              <a:xfrm>
                <a:off x="128464" y="2958042"/>
                <a:ext cx="4572508" cy="3977950"/>
              </a:xfrm>
              <a:prstGeom prst="rect">
                <a:avLst/>
              </a:prstGeom>
              <a:grpFill/>
              <a:ln w="12700" cap="sq" cmpd="sng" algn="ctr">
                <a:solidFill>
                  <a:schemeClr val="tx1"/>
                </a:solidFill>
                <a:prstDash val="solid"/>
                <a:round/>
                <a:headEnd type="none" w="sm" len="sm"/>
                <a:tailEnd type="none" w="sm" len="sm"/>
              </a:ln>
              <a:effectLst>
                <a:innerShdw blurRad="63500" dist="50800" dir="2700000">
                  <a:prstClr val="black">
                    <a:alpha val="50000"/>
                  </a:prstClr>
                </a:innerShdw>
              </a:effectLst>
            </p:spPr>
            <p:txBody>
              <a:bodyPr wrap="none"/>
              <a:lstStyle/>
              <a:p>
                <a:pPr>
                  <a:defRPr/>
                </a:pPr>
                <a:endParaRPr lang="ja-JP" altLang="en-US">
                  <a:latin typeface="Arial" charset="0"/>
                </a:endParaRPr>
              </a:p>
            </p:txBody>
          </p:sp>
          <p:sp>
            <p:nvSpPr>
              <p:cNvPr id="49" name="テキスト ボックス 61"/>
              <p:cNvSpPr txBox="1">
                <a:spLocks noChangeArrowheads="1"/>
              </p:cNvSpPr>
              <p:nvPr/>
            </p:nvSpPr>
            <p:spPr bwMode="auto">
              <a:xfrm>
                <a:off x="804674" y="2922039"/>
                <a:ext cx="3304334" cy="6263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2000" dirty="0" smtClean="0">
                    <a:solidFill>
                      <a:schemeClr val="tx1">
                        <a:lumMod val="60000"/>
                        <a:lumOff val="40000"/>
                      </a:schemeClr>
                    </a:solidFill>
                  </a:rPr>
                  <a:t>Electronic energy</a:t>
                </a:r>
                <a:endParaRPr lang="ja-JP" altLang="en-US" sz="2000" dirty="0">
                  <a:solidFill>
                    <a:schemeClr val="tx1">
                      <a:lumMod val="60000"/>
                      <a:lumOff val="40000"/>
                    </a:schemeClr>
                  </a:solidFill>
                </a:endParaRPr>
              </a:p>
            </p:txBody>
          </p:sp>
          <p:sp>
            <p:nvSpPr>
              <p:cNvPr id="50" name="テキスト ボックス 49"/>
              <p:cNvSpPr txBox="1"/>
              <p:nvPr/>
            </p:nvSpPr>
            <p:spPr>
              <a:xfrm>
                <a:off x="61573" y="5730911"/>
                <a:ext cx="2333479" cy="529959"/>
              </a:xfrm>
              <a:prstGeom prst="rect">
                <a:avLst/>
              </a:prstGeom>
              <a:noFill/>
            </p:spPr>
            <p:txBody>
              <a:bodyPr wrap="none">
                <a:spAutoFit/>
              </a:bodyPr>
              <a:lstStyle/>
              <a:p>
                <a:pPr algn="ctr">
                  <a:defRPr/>
                </a:pPr>
                <a:r>
                  <a:rPr lang="en-US" altLang="ja-JP" sz="1600" b="1" dirty="0">
                    <a:solidFill>
                      <a:schemeClr val="accent6">
                        <a:lumMod val="60000"/>
                        <a:lumOff val="40000"/>
                      </a:schemeClr>
                    </a:solidFill>
                    <a:latin typeface="Arial" charset="0"/>
                  </a:rPr>
                  <a:t>Large</a:t>
                </a:r>
                <a:r>
                  <a:rPr lang="en-US" altLang="ja-JP" sz="1600" b="1" dirty="0" smtClean="0">
                    <a:solidFill>
                      <a:schemeClr val="accent6">
                        <a:lumMod val="60000"/>
                        <a:lumOff val="40000"/>
                      </a:schemeClr>
                    </a:solidFill>
                    <a:latin typeface="Arial" charset="0"/>
                  </a:rPr>
                  <a:t> isotope</a:t>
                </a:r>
                <a:endParaRPr lang="en-US" altLang="ja-JP" sz="1600" b="1" dirty="0">
                  <a:solidFill>
                    <a:schemeClr val="accent6">
                      <a:lumMod val="60000"/>
                      <a:lumOff val="40000"/>
                    </a:schemeClr>
                  </a:solidFill>
                  <a:latin typeface="Arial" charset="0"/>
                </a:endParaRPr>
              </a:p>
            </p:txBody>
          </p:sp>
          <p:sp>
            <p:nvSpPr>
              <p:cNvPr id="51" name="テキスト ボックス 70"/>
              <p:cNvSpPr txBox="1">
                <a:spLocks noChangeArrowheads="1"/>
              </p:cNvSpPr>
              <p:nvPr/>
            </p:nvSpPr>
            <p:spPr bwMode="auto">
              <a:xfrm>
                <a:off x="2365858" y="5730351"/>
                <a:ext cx="2318806" cy="52995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1600" b="1" dirty="0">
                    <a:solidFill>
                      <a:srgbClr val="FF33CC"/>
                    </a:solidFill>
                  </a:rPr>
                  <a:t>Small</a:t>
                </a:r>
                <a:r>
                  <a:rPr lang="en-US" altLang="ja-JP" sz="1600" b="1" dirty="0" smtClean="0">
                    <a:solidFill>
                      <a:srgbClr val="FF33CC"/>
                    </a:solidFill>
                  </a:rPr>
                  <a:t> isotope</a:t>
                </a:r>
                <a:endParaRPr lang="en-US" altLang="ja-JP" sz="1600" b="1" dirty="0">
                  <a:solidFill>
                    <a:srgbClr val="FF33CC"/>
                  </a:solidFill>
                </a:endParaRPr>
              </a:p>
            </p:txBody>
          </p:sp>
        </p:grpSp>
        <p:sp>
          <p:nvSpPr>
            <p:cNvPr id="42" name="円弧 41"/>
            <p:cNvSpPr/>
            <p:nvPr/>
          </p:nvSpPr>
          <p:spPr>
            <a:xfrm rot="10800000">
              <a:off x="7824937" y="4033841"/>
              <a:ext cx="957412" cy="1555398"/>
            </a:xfrm>
            <a:prstGeom prst="arc">
              <a:avLst>
                <a:gd name="adj1" fmla="val 10157066"/>
                <a:gd name="adj2" fmla="val 679376"/>
              </a:avLst>
            </a:prstGeom>
            <a:grpFill/>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円弧 42"/>
            <p:cNvSpPr/>
            <p:nvPr/>
          </p:nvSpPr>
          <p:spPr>
            <a:xfrm rot="10800000">
              <a:off x="6372200" y="3789040"/>
              <a:ext cx="943231" cy="1584176"/>
            </a:xfrm>
            <a:prstGeom prst="arc">
              <a:avLst>
                <a:gd name="adj1" fmla="val 10157066"/>
                <a:gd name="adj2" fmla="val 679376"/>
              </a:avLst>
            </a:prstGeom>
            <a:grpFill/>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4" name="直線コネクタ 43"/>
            <p:cNvCxnSpPr/>
            <p:nvPr/>
          </p:nvCxnSpPr>
          <p:spPr>
            <a:xfrm>
              <a:off x="6372200" y="5373216"/>
              <a:ext cx="1207055" cy="0"/>
            </a:xfrm>
            <a:prstGeom prst="line">
              <a:avLst/>
            </a:prstGeom>
            <a:grpFill/>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6948264" y="5589240"/>
              <a:ext cx="1556628" cy="0"/>
            </a:xfrm>
            <a:prstGeom prst="line">
              <a:avLst/>
            </a:prstGeom>
            <a:grpFill/>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6" name="上下矢印 45"/>
            <p:cNvSpPr/>
            <p:nvPr/>
          </p:nvSpPr>
          <p:spPr>
            <a:xfrm>
              <a:off x="7435239" y="5373216"/>
              <a:ext cx="144016" cy="216024"/>
            </a:xfrm>
            <a:prstGeom prst="up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7330198" y="6016635"/>
              <a:ext cx="842597" cy="400110"/>
            </a:xfrm>
            <a:prstGeom prst="rect">
              <a:avLst/>
            </a:prstGeom>
            <a:noFill/>
          </p:spPr>
          <p:txBody>
            <a:bodyPr>
              <a:spAutoFit/>
            </a:bodyPr>
            <a:lstStyle/>
            <a:p>
              <a:pPr algn="ctr">
                <a:defRPr/>
              </a:pPr>
              <a:r>
                <a:rPr lang="en-US" altLang="ja-JP" sz="2000" b="1" dirty="0" smtClean="0">
                  <a:solidFill>
                    <a:schemeClr val="accent6">
                      <a:lumMod val="60000"/>
                      <a:lumOff val="40000"/>
                    </a:schemeClr>
                  </a:solidFill>
                  <a:latin typeface="Symbol" pitchFamily="18" charset="2"/>
                </a:rPr>
                <a:t>E</a:t>
              </a:r>
              <a:r>
                <a:rPr lang="en-US" altLang="ja-JP" sz="2000" b="1" dirty="0" smtClean="0">
                  <a:latin typeface="Symbol" pitchFamily="18" charset="2"/>
                </a:rPr>
                <a:t> &gt; </a:t>
              </a:r>
              <a:r>
                <a:rPr lang="en-US" altLang="ja-JP" sz="2000" b="1" dirty="0" smtClean="0">
                  <a:solidFill>
                    <a:srgbClr val="FF3399"/>
                  </a:solidFill>
                  <a:latin typeface="Symbol" pitchFamily="18" charset="2"/>
                </a:rPr>
                <a:t>E</a:t>
              </a:r>
              <a:r>
                <a:rPr lang="en-US" altLang="ja-JP" sz="2000" b="1" dirty="0" smtClean="0">
                  <a:solidFill>
                    <a:srgbClr val="FF3399"/>
                  </a:solidFill>
                  <a:latin typeface="+mj-lt"/>
                </a:rPr>
                <a:t>’</a:t>
              </a:r>
              <a:endParaRPr lang="ja-JP" altLang="en-US" sz="2000" b="1" dirty="0">
                <a:solidFill>
                  <a:srgbClr val="FF3399"/>
                </a:solidFill>
                <a:latin typeface="+mj-lt"/>
              </a:endParaRPr>
            </a:p>
          </p:txBody>
        </p:sp>
      </p:grpSp>
      <p:sp>
        <p:nvSpPr>
          <p:cNvPr id="53" name="Text Box 10"/>
          <p:cNvSpPr txBox="1">
            <a:spLocks noChangeArrowheads="1"/>
          </p:cNvSpPr>
          <p:nvPr/>
        </p:nvSpPr>
        <p:spPr bwMode="auto">
          <a:xfrm>
            <a:off x="1763688" y="836712"/>
            <a:ext cx="214513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algn="ctr" eaLnBrk="1" hangingPunct="1"/>
            <a:r>
              <a:rPr lang="en-US" altLang="ja-JP" sz="2800" dirty="0" smtClean="0">
                <a:solidFill>
                  <a:schemeClr val="tx2">
                    <a:lumMod val="75000"/>
                  </a:schemeClr>
                </a:solidFill>
                <a:latin typeface="Arial" charset="0"/>
              </a:rPr>
              <a:t>Isotope </a:t>
            </a:r>
          </a:p>
          <a:p>
            <a:pPr algn="ctr" eaLnBrk="1" hangingPunct="1"/>
            <a:r>
              <a:rPr lang="en-US" altLang="ja-JP" sz="2800" dirty="0" smtClean="0">
                <a:solidFill>
                  <a:schemeClr val="tx2">
                    <a:lumMod val="75000"/>
                  </a:schemeClr>
                </a:solidFill>
                <a:latin typeface="Arial" charset="0"/>
              </a:rPr>
              <a:t>fractionation</a:t>
            </a:r>
          </a:p>
          <a:p>
            <a:pPr algn="ctr" eaLnBrk="1" hangingPunct="1"/>
            <a:r>
              <a:rPr lang="en-US" altLang="ja-JP" sz="2800" dirty="0" smtClean="0">
                <a:solidFill>
                  <a:schemeClr val="tx2">
                    <a:lumMod val="75000"/>
                  </a:schemeClr>
                </a:solidFill>
                <a:latin typeface="Arial" charset="0"/>
              </a:rPr>
              <a:t>coefficient</a:t>
            </a:r>
            <a:endParaRPr lang="ja-JP" altLang="en-US" sz="2800" dirty="0">
              <a:solidFill>
                <a:schemeClr val="tx2">
                  <a:lumMod val="75000"/>
                </a:schemeClr>
              </a:solidFill>
              <a:latin typeface="Arial" charset="0"/>
            </a:endParaRPr>
          </a:p>
        </p:txBody>
      </p:sp>
      <p:sp>
        <p:nvSpPr>
          <p:cNvPr id="2" name="スライド番号プレースホルダー 1"/>
          <p:cNvSpPr>
            <a:spLocks noGrp="1"/>
          </p:cNvSpPr>
          <p:nvPr>
            <p:ph type="sldNum" sz="quarter" idx="12"/>
          </p:nvPr>
        </p:nvSpPr>
        <p:spPr/>
        <p:txBody>
          <a:bodyPr/>
          <a:lstStyle/>
          <a:p>
            <a:fld id="{39A9C0DB-647A-4E0B-A8CF-7E7B97E3C847}" type="slidenum">
              <a:rPr kumimoji="1" lang="ja-JP" altLang="en-US" smtClean="0"/>
              <a:t>65</a:t>
            </a:fld>
            <a:endParaRPr kumimoji="1" lang="ja-JP" altLang="en-US"/>
          </a:p>
        </p:txBody>
      </p:sp>
      <p:sp>
        <p:nvSpPr>
          <p:cNvPr id="58" name="タイトル 1"/>
          <p:cNvSpPr txBox="1">
            <a:spLocks/>
          </p:cNvSpPr>
          <p:nvPr/>
        </p:nvSpPr>
        <p:spPr>
          <a:xfrm>
            <a:off x="-36512" y="0"/>
            <a:ext cx="9180512" cy="764704"/>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dirty="0">
                <a:solidFill>
                  <a:schemeClr val="bg1"/>
                </a:solidFill>
              </a:rPr>
              <a:t>Isotope fractionation in equilibrium</a:t>
            </a:r>
          </a:p>
        </p:txBody>
      </p:sp>
      <p:grpSp>
        <p:nvGrpSpPr>
          <p:cNvPr id="6" name="グループ化 5"/>
          <p:cNvGrpSpPr/>
          <p:nvPr/>
        </p:nvGrpSpPr>
        <p:grpSpPr>
          <a:xfrm>
            <a:off x="3635896" y="4581128"/>
            <a:ext cx="1689693" cy="864096"/>
            <a:chOff x="3635896" y="4581128"/>
            <a:chExt cx="1689693" cy="864096"/>
          </a:xfrm>
        </p:grpSpPr>
        <p:sp>
          <p:nvSpPr>
            <p:cNvPr id="5" name="角丸四角形吹き出し 4"/>
            <p:cNvSpPr/>
            <p:nvPr/>
          </p:nvSpPr>
          <p:spPr>
            <a:xfrm>
              <a:off x="3635896" y="4581128"/>
              <a:ext cx="1656184" cy="864096"/>
            </a:xfrm>
            <a:prstGeom prst="wedgeRoundRectCallout">
              <a:avLst>
                <a:gd name="adj1" fmla="val -33977"/>
                <a:gd name="adj2" fmla="val -260004"/>
                <a:gd name="adj3" fmla="val 16667"/>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635896" y="4653136"/>
              <a:ext cx="1689693" cy="646331"/>
            </a:xfrm>
            <a:prstGeom prst="rect">
              <a:avLst/>
            </a:prstGeom>
            <a:noFill/>
          </p:spPr>
          <p:txBody>
            <a:bodyPr wrap="none" rtlCol="0">
              <a:spAutoFit/>
            </a:bodyPr>
            <a:lstStyle/>
            <a:p>
              <a:r>
                <a:rPr kumimoji="1" lang="en-US" altLang="ja-JP" b="1" dirty="0" smtClean="0">
                  <a:solidFill>
                    <a:schemeClr val="accent2">
                      <a:lumMod val="60000"/>
                      <a:lumOff val="40000"/>
                    </a:schemeClr>
                  </a:solidFill>
                </a:rPr>
                <a:t>Scale to</a:t>
              </a:r>
            </a:p>
            <a:p>
              <a:r>
                <a:rPr lang="en-US" altLang="ja-JP" b="1" dirty="0" smtClean="0">
                  <a:solidFill>
                    <a:schemeClr val="accent2">
                      <a:lumMod val="60000"/>
                      <a:lumOff val="40000"/>
                    </a:schemeClr>
                  </a:solidFill>
                </a:rPr>
                <a:t>mass difference</a:t>
              </a:r>
              <a:endParaRPr kumimoji="1" lang="ja-JP" altLang="en-US" b="1" dirty="0">
                <a:solidFill>
                  <a:schemeClr val="accent2">
                    <a:lumMod val="60000"/>
                    <a:lumOff val="40000"/>
                  </a:schemeClr>
                </a:solidFill>
              </a:endParaRPr>
            </a:p>
          </p:txBody>
        </p:sp>
      </p:grpSp>
    </p:spTree>
    <p:extLst>
      <p:ext uri="{BB962C8B-B14F-4D97-AF65-F5344CB8AC3E}">
        <p14:creationId xmlns:p14="http://schemas.microsoft.com/office/powerpoint/2010/main" val="2329592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4"/>
          <p:cNvSpPr>
            <a:spLocks noChangeArrowheads="1"/>
          </p:cNvSpPr>
          <p:nvPr/>
        </p:nvSpPr>
        <p:spPr bwMode="auto">
          <a:xfrm>
            <a:off x="4526411" y="823056"/>
            <a:ext cx="4150046" cy="4657152"/>
          </a:xfrm>
          <a:prstGeom prst="rect">
            <a:avLst/>
          </a:prstGeom>
          <a:noFill/>
          <a:ln w="28575">
            <a:solidFill>
              <a:schemeClr val="accent6">
                <a:lumMod val="60000"/>
                <a:lumOff val="40000"/>
              </a:schemeClr>
            </a:solidFill>
            <a:miter lim="800000"/>
            <a:headEnd/>
            <a:tailEnd/>
          </a:ln>
        </p:spPr>
        <p:txBody>
          <a:bodyPr wrap="none" anchor="ct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endParaRPr lang="ja-JP" altLang="ja-JP"/>
          </a:p>
        </p:txBody>
      </p:sp>
      <p:sp>
        <p:nvSpPr>
          <p:cNvPr id="27" name="Rectangle 4"/>
          <p:cNvSpPr>
            <a:spLocks noChangeArrowheads="1"/>
          </p:cNvSpPr>
          <p:nvPr/>
        </p:nvSpPr>
        <p:spPr bwMode="auto">
          <a:xfrm>
            <a:off x="225837" y="807121"/>
            <a:ext cx="4012542" cy="4710111"/>
          </a:xfrm>
          <a:prstGeom prst="rect">
            <a:avLst/>
          </a:prstGeom>
          <a:solidFill>
            <a:schemeClr val="bg1">
              <a:alpha val="50195"/>
            </a:schemeClr>
          </a:solidFill>
          <a:ln w="28575">
            <a:solidFill>
              <a:schemeClr val="accent2">
                <a:lumMod val="60000"/>
                <a:lumOff val="40000"/>
              </a:schemeClr>
            </a:solidFill>
            <a:miter lim="800000"/>
            <a:headEnd/>
            <a:tailEnd/>
          </a:ln>
        </p:spPr>
        <p:txBody>
          <a:bodyPr wrap="none" anchor="ct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endParaRPr lang="ja-JP" altLang="ja-JP"/>
          </a:p>
        </p:txBody>
      </p:sp>
      <p:sp>
        <p:nvSpPr>
          <p:cNvPr id="28" name="Text Box 6"/>
          <p:cNvSpPr txBox="1">
            <a:spLocks noChangeArrowheads="1"/>
          </p:cNvSpPr>
          <p:nvPr/>
        </p:nvSpPr>
        <p:spPr bwMode="auto">
          <a:xfrm>
            <a:off x="507531" y="770097"/>
            <a:ext cx="3828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lgn="ctr" eaLnBrk="1" hangingPunct="1"/>
            <a:r>
              <a:rPr lang="en-US" altLang="ja-JP" dirty="0" smtClean="0">
                <a:solidFill>
                  <a:schemeClr val="tx2">
                    <a:lumMod val="75000"/>
                  </a:schemeClr>
                </a:solidFill>
              </a:rPr>
              <a:t>Exp. </a:t>
            </a:r>
            <a:r>
              <a:rPr lang="en-US" altLang="ja-JP" dirty="0">
                <a:solidFill>
                  <a:schemeClr val="tx2">
                    <a:lumMod val="75000"/>
                  </a:schemeClr>
                </a:solidFill>
              </a:rPr>
              <a:t>o</a:t>
            </a:r>
            <a:r>
              <a:rPr lang="en-US" altLang="ja-JP" dirty="0" smtClean="0">
                <a:solidFill>
                  <a:schemeClr val="tx2">
                    <a:lumMod val="75000"/>
                  </a:schemeClr>
                </a:solidFill>
              </a:rPr>
              <a:t>f U(IV</a:t>
            </a:r>
            <a:r>
              <a:rPr lang="en-US" altLang="ja-JP" dirty="0">
                <a:solidFill>
                  <a:schemeClr val="tx2">
                    <a:lumMod val="75000"/>
                  </a:schemeClr>
                </a:solidFill>
              </a:rPr>
              <a:t>)-U(VI</a:t>
            </a:r>
            <a:r>
              <a:rPr lang="en-US" altLang="ja-JP" dirty="0" smtClean="0">
                <a:solidFill>
                  <a:schemeClr val="tx2">
                    <a:lumMod val="75000"/>
                  </a:schemeClr>
                </a:solidFill>
              </a:rPr>
              <a:t>)</a:t>
            </a:r>
            <a:endParaRPr lang="ja-JP" altLang="en-US" dirty="0">
              <a:solidFill>
                <a:schemeClr val="tx2">
                  <a:lumMod val="75000"/>
                </a:schemeClr>
              </a:solidFill>
            </a:endParaRPr>
          </a:p>
          <a:p>
            <a:pPr algn="ctr" eaLnBrk="1" hangingPunct="1"/>
            <a:r>
              <a:rPr lang="en-US" altLang="ja-JP" dirty="0">
                <a:solidFill>
                  <a:schemeClr val="tx2">
                    <a:lumMod val="75000"/>
                  </a:schemeClr>
                </a:solidFill>
              </a:rPr>
              <a:t>Nomura </a:t>
            </a:r>
            <a:r>
              <a:rPr lang="en-US" altLang="ja-JP" i="1" dirty="0">
                <a:solidFill>
                  <a:schemeClr val="tx2">
                    <a:lumMod val="75000"/>
                  </a:schemeClr>
                </a:solidFill>
              </a:rPr>
              <a:t>et al.</a:t>
            </a:r>
            <a:r>
              <a:rPr lang="en-US" altLang="ja-JP" dirty="0">
                <a:solidFill>
                  <a:schemeClr val="tx2">
                    <a:lumMod val="75000"/>
                  </a:schemeClr>
                </a:solidFill>
              </a:rPr>
              <a:t> </a:t>
            </a:r>
            <a:r>
              <a:rPr lang="en-US" altLang="ja-JP" dirty="0" smtClean="0">
                <a:solidFill>
                  <a:schemeClr val="tx2">
                    <a:lumMod val="75000"/>
                  </a:schemeClr>
                </a:solidFill>
              </a:rPr>
              <a:t>(1996)</a:t>
            </a:r>
            <a:endParaRPr lang="en-US" altLang="ja-JP" dirty="0">
              <a:solidFill>
                <a:schemeClr val="tx2">
                  <a:lumMod val="75000"/>
                </a:schemeClr>
              </a:solidFill>
            </a:endParaRPr>
          </a:p>
        </p:txBody>
      </p:sp>
      <p:pic>
        <p:nvPicPr>
          <p:cNvPr id="30" name="Picture 8"/>
          <p:cNvPicPr>
            <a:picLocks noChangeAspect="1" noChangeArrowheads="1"/>
          </p:cNvPicPr>
          <p:nvPr/>
        </p:nvPicPr>
        <p:blipFill>
          <a:blip r:embed="rId3">
            <a:extLst>
              <a:ext uri="{28A0092B-C50C-407E-A947-70E740481C1C}">
                <a14:useLocalDpi xmlns:a14="http://schemas.microsoft.com/office/drawing/2010/main" val="0"/>
              </a:ext>
            </a:extLst>
          </a:blip>
          <a:srcRect l="22801" r="26505" b="19803"/>
          <a:stretch>
            <a:fillRect/>
          </a:stretch>
        </p:blipFill>
        <p:spPr bwMode="auto">
          <a:xfrm>
            <a:off x="468463" y="1761210"/>
            <a:ext cx="3606428" cy="35282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1" name="Oval 9"/>
          <p:cNvSpPr>
            <a:spLocks noChangeArrowheads="1"/>
          </p:cNvSpPr>
          <p:nvPr/>
        </p:nvSpPr>
        <p:spPr bwMode="auto">
          <a:xfrm>
            <a:off x="2536007" y="3501446"/>
            <a:ext cx="214290" cy="226572"/>
          </a:xfrm>
          <a:prstGeom prst="ellipse">
            <a:avLst/>
          </a:prstGeom>
          <a:noFill/>
          <a:ln w="38100" cap="sq">
            <a:solidFill>
              <a:schemeClr val="accent2">
                <a:lumMod val="60000"/>
                <a:lumOff val="40000"/>
              </a:schemeClr>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endParaRPr lang="ja-JP" altLang="en-US"/>
          </a:p>
        </p:txBody>
      </p:sp>
      <p:sp>
        <p:nvSpPr>
          <p:cNvPr id="32" name="Oval 10"/>
          <p:cNvSpPr>
            <a:spLocks noChangeArrowheads="1"/>
          </p:cNvSpPr>
          <p:nvPr/>
        </p:nvSpPr>
        <p:spPr bwMode="auto">
          <a:xfrm>
            <a:off x="3185941" y="2906354"/>
            <a:ext cx="214290" cy="226572"/>
          </a:xfrm>
          <a:prstGeom prst="ellipse">
            <a:avLst/>
          </a:prstGeom>
          <a:noFill/>
          <a:ln w="38100" cap="sq">
            <a:solidFill>
              <a:schemeClr val="accent2">
                <a:lumMod val="60000"/>
                <a:lumOff val="40000"/>
              </a:schemeClr>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endParaRPr lang="ja-JP" altLang="en-US"/>
          </a:p>
        </p:txBody>
      </p:sp>
      <p:sp>
        <p:nvSpPr>
          <p:cNvPr id="33" name="Text Box 11"/>
          <p:cNvSpPr txBox="1">
            <a:spLocks noChangeArrowheads="1"/>
          </p:cNvSpPr>
          <p:nvPr/>
        </p:nvSpPr>
        <p:spPr bwMode="auto">
          <a:xfrm>
            <a:off x="2178072" y="2638835"/>
            <a:ext cx="1120901" cy="52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2800" b="1" baseline="30000" dirty="0">
                <a:solidFill>
                  <a:schemeClr val="accent6">
                    <a:lumMod val="60000"/>
                    <a:lumOff val="40000"/>
                  </a:schemeClr>
                </a:solidFill>
              </a:rPr>
              <a:t>233</a:t>
            </a:r>
            <a:r>
              <a:rPr lang="en-US" altLang="ja-JP" sz="2800" b="1" dirty="0">
                <a:solidFill>
                  <a:schemeClr val="accent6">
                    <a:lumMod val="60000"/>
                    <a:lumOff val="40000"/>
                  </a:schemeClr>
                </a:solidFill>
              </a:rPr>
              <a:t>U</a:t>
            </a:r>
          </a:p>
        </p:txBody>
      </p:sp>
      <p:sp>
        <p:nvSpPr>
          <p:cNvPr id="34" name="Text Box 12"/>
          <p:cNvSpPr txBox="1">
            <a:spLocks noChangeArrowheads="1"/>
          </p:cNvSpPr>
          <p:nvPr/>
        </p:nvSpPr>
        <p:spPr bwMode="auto">
          <a:xfrm>
            <a:off x="1643525" y="3184792"/>
            <a:ext cx="854805" cy="52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2800" b="1" baseline="30000" dirty="0">
                <a:solidFill>
                  <a:schemeClr val="accent6">
                    <a:lumMod val="60000"/>
                    <a:lumOff val="40000"/>
                  </a:schemeClr>
                </a:solidFill>
              </a:rPr>
              <a:t>235</a:t>
            </a:r>
            <a:r>
              <a:rPr lang="en-US" altLang="ja-JP" sz="2800" b="1" dirty="0">
                <a:solidFill>
                  <a:schemeClr val="accent6">
                    <a:lumMod val="60000"/>
                    <a:lumOff val="40000"/>
                  </a:schemeClr>
                </a:solidFill>
              </a:rPr>
              <a:t>U</a:t>
            </a:r>
          </a:p>
        </p:txBody>
      </p:sp>
      <p:sp>
        <p:nvSpPr>
          <p:cNvPr id="59" name="Text Box 6"/>
          <p:cNvSpPr txBox="1">
            <a:spLocks noChangeArrowheads="1"/>
          </p:cNvSpPr>
          <p:nvPr/>
        </p:nvSpPr>
        <p:spPr bwMode="auto">
          <a:xfrm>
            <a:off x="4688268" y="930213"/>
            <a:ext cx="3828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lgn="ctr" eaLnBrk="1" hangingPunct="1"/>
            <a:r>
              <a:rPr lang="en-US" altLang="ja-JP" dirty="0" smtClean="0">
                <a:solidFill>
                  <a:schemeClr val="tx2">
                    <a:lumMod val="75000"/>
                  </a:schemeClr>
                </a:solidFill>
              </a:rPr>
              <a:t>Root mean squared radii</a:t>
            </a:r>
          </a:p>
          <a:p>
            <a:pPr algn="ctr" eaLnBrk="1" hangingPunct="1"/>
            <a:r>
              <a:rPr lang="en-US" altLang="ja-JP" dirty="0" smtClean="0">
                <a:solidFill>
                  <a:schemeClr val="tx2">
                    <a:lumMod val="75000"/>
                  </a:schemeClr>
                </a:solidFill>
              </a:rPr>
              <a:t>of uranium isotope </a:t>
            </a:r>
            <a:endParaRPr lang="en-US" altLang="ja-JP" dirty="0">
              <a:solidFill>
                <a:schemeClr val="tx2">
                  <a:lumMod val="75000"/>
                </a:schemeClr>
              </a:solidFill>
            </a:endParaRPr>
          </a:p>
        </p:txBody>
      </p:sp>
      <p:grpSp>
        <p:nvGrpSpPr>
          <p:cNvPr id="3" name="グループ化 2"/>
          <p:cNvGrpSpPr/>
          <p:nvPr/>
        </p:nvGrpSpPr>
        <p:grpSpPr>
          <a:xfrm>
            <a:off x="4617267" y="1922342"/>
            <a:ext cx="3919660" cy="3047651"/>
            <a:chOff x="4709098" y="2460106"/>
            <a:chExt cx="4111374" cy="3047651"/>
          </a:xfrm>
        </p:grpSpPr>
        <p:pic>
          <p:nvPicPr>
            <p:cNvPr id="317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9098" y="2460106"/>
              <a:ext cx="4111374" cy="3047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Text Box 11"/>
            <p:cNvSpPr txBox="1">
              <a:spLocks noChangeArrowheads="1"/>
            </p:cNvSpPr>
            <p:nvPr/>
          </p:nvSpPr>
          <p:spPr bwMode="auto">
            <a:xfrm>
              <a:off x="6204334" y="4398812"/>
              <a:ext cx="1120901" cy="52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2800" b="1" baseline="30000" dirty="0">
                  <a:solidFill>
                    <a:schemeClr val="accent6">
                      <a:lumMod val="60000"/>
                      <a:lumOff val="40000"/>
                    </a:schemeClr>
                  </a:solidFill>
                </a:rPr>
                <a:t>233</a:t>
              </a:r>
              <a:r>
                <a:rPr lang="en-US" altLang="ja-JP" sz="2800" b="1" dirty="0">
                  <a:solidFill>
                    <a:schemeClr val="accent6">
                      <a:lumMod val="60000"/>
                      <a:lumOff val="40000"/>
                    </a:schemeClr>
                  </a:solidFill>
                </a:rPr>
                <a:t>U</a:t>
              </a:r>
            </a:p>
          </p:txBody>
        </p:sp>
        <p:sp>
          <p:nvSpPr>
            <p:cNvPr id="62" name="Text Box 12"/>
            <p:cNvSpPr txBox="1">
              <a:spLocks noChangeArrowheads="1"/>
            </p:cNvSpPr>
            <p:nvPr/>
          </p:nvSpPr>
          <p:spPr bwMode="auto">
            <a:xfrm>
              <a:off x="6927516" y="3761682"/>
              <a:ext cx="1587839" cy="52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2800" b="1" baseline="30000" dirty="0">
                  <a:solidFill>
                    <a:schemeClr val="accent6">
                      <a:lumMod val="60000"/>
                      <a:lumOff val="40000"/>
                    </a:schemeClr>
                  </a:solidFill>
                </a:rPr>
                <a:t>235</a:t>
              </a:r>
              <a:r>
                <a:rPr lang="en-US" altLang="ja-JP" sz="2800" b="1" dirty="0">
                  <a:solidFill>
                    <a:schemeClr val="accent6">
                      <a:lumMod val="60000"/>
                      <a:lumOff val="40000"/>
                    </a:schemeClr>
                  </a:solidFill>
                </a:rPr>
                <a:t>U</a:t>
              </a:r>
            </a:p>
          </p:txBody>
        </p:sp>
      </p:grpSp>
      <p:sp>
        <p:nvSpPr>
          <p:cNvPr id="16" name="Text Box 6"/>
          <p:cNvSpPr txBox="1">
            <a:spLocks noChangeArrowheads="1"/>
          </p:cNvSpPr>
          <p:nvPr/>
        </p:nvSpPr>
        <p:spPr bwMode="auto">
          <a:xfrm>
            <a:off x="156769" y="5517232"/>
            <a:ext cx="743956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2800" dirty="0" smtClean="0">
                <a:solidFill>
                  <a:schemeClr val="tx2">
                    <a:lumMod val="75000"/>
                  </a:schemeClr>
                </a:solidFill>
              </a:rPr>
              <a:t>Isotope fractionation of U</a:t>
            </a:r>
            <a:r>
              <a:rPr lang="ja-JP" altLang="en-US" sz="2800" dirty="0" smtClean="0">
                <a:solidFill>
                  <a:schemeClr val="tx2">
                    <a:lumMod val="75000"/>
                  </a:schemeClr>
                </a:solidFill>
              </a:rPr>
              <a:t>：</a:t>
            </a:r>
            <a:endParaRPr lang="en-US" altLang="ja-JP" sz="2800" dirty="0" smtClean="0">
              <a:solidFill>
                <a:schemeClr val="tx2">
                  <a:lumMod val="75000"/>
                </a:schemeClr>
              </a:solidFill>
            </a:endParaRPr>
          </a:p>
          <a:p>
            <a:pPr eaLnBrk="1" hangingPunct="1"/>
            <a:r>
              <a:rPr lang="en-US" altLang="ja-JP" sz="2800" dirty="0" smtClean="0">
                <a:solidFill>
                  <a:schemeClr val="accent1">
                    <a:lumMod val="75000"/>
                  </a:schemeClr>
                </a:solidFill>
              </a:rPr>
              <a:t>Mass independent</a:t>
            </a:r>
          </a:p>
          <a:p>
            <a:pPr eaLnBrk="1" hangingPunct="1"/>
            <a:r>
              <a:rPr lang="ja-JP" altLang="en-US" dirty="0" smtClean="0">
                <a:solidFill>
                  <a:schemeClr val="accent1">
                    <a:lumMod val="75000"/>
                  </a:schemeClr>
                </a:solidFill>
              </a:rPr>
              <a:t>（</a:t>
            </a:r>
            <a:r>
              <a:rPr lang="en-US" altLang="ja-JP" dirty="0" smtClean="0">
                <a:solidFill>
                  <a:schemeClr val="accent1">
                    <a:lumMod val="75000"/>
                  </a:schemeClr>
                </a:solidFill>
              </a:rPr>
              <a:t>Anomaly in odd nuclei</a:t>
            </a:r>
            <a:r>
              <a:rPr lang="ja-JP" altLang="en-US" sz="2800" dirty="0" smtClean="0">
                <a:solidFill>
                  <a:schemeClr val="accent1">
                    <a:lumMod val="75000"/>
                  </a:schemeClr>
                </a:solidFill>
              </a:rPr>
              <a:t>） </a:t>
            </a:r>
            <a:r>
              <a:rPr lang="en-US" altLang="ja-JP" sz="2800" dirty="0" smtClean="0">
                <a:solidFill>
                  <a:schemeClr val="accent1">
                    <a:lumMod val="75000"/>
                  </a:schemeClr>
                </a:solidFill>
              </a:rPr>
              <a:t>No vibrational effect!</a:t>
            </a:r>
          </a:p>
        </p:txBody>
      </p:sp>
      <p:sp>
        <p:nvSpPr>
          <p:cNvPr id="18" name="Text Box 6"/>
          <p:cNvSpPr txBox="1">
            <a:spLocks noChangeArrowheads="1"/>
          </p:cNvSpPr>
          <p:nvPr/>
        </p:nvSpPr>
        <p:spPr bwMode="auto">
          <a:xfrm>
            <a:off x="4729405" y="5589240"/>
            <a:ext cx="44145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2800" dirty="0" smtClean="0">
                <a:solidFill>
                  <a:schemeClr val="tx2">
                    <a:lumMod val="75000"/>
                  </a:schemeClr>
                </a:solidFill>
              </a:rPr>
              <a:t>Depend of </a:t>
            </a:r>
            <a:r>
              <a:rPr lang="en-US" altLang="ja-JP" sz="2800" dirty="0" smtClean="0">
                <a:solidFill>
                  <a:schemeClr val="tx1">
                    <a:lumMod val="60000"/>
                    <a:lumOff val="40000"/>
                  </a:schemeClr>
                </a:solidFill>
              </a:rPr>
              <a:t>nuclear size!</a:t>
            </a:r>
            <a:endParaRPr lang="en-US" altLang="ja-JP" sz="2800" dirty="0">
              <a:solidFill>
                <a:schemeClr val="tx1">
                  <a:lumMod val="60000"/>
                  <a:lumOff val="40000"/>
                </a:schemeClr>
              </a:solidFill>
            </a:endParaRPr>
          </a:p>
        </p:txBody>
      </p:sp>
      <p:sp>
        <p:nvSpPr>
          <p:cNvPr id="4" name="スライド番号プレースホルダー 3"/>
          <p:cNvSpPr>
            <a:spLocks noGrp="1"/>
          </p:cNvSpPr>
          <p:nvPr>
            <p:ph type="sldNum" sz="quarter" idx="12"/>
          </p:nvPr>
        </p:nvSpPr>
        <p:spPr/>
        <p:txBody>
          <a:bodyPr/>
          <a:lstStyle/>
          <a:p>
            <a:fld id="{39A9C0DB-647A-4E0B-A8CF-7E7B97E3C847}" type="slidenum">
              <a:rPr kumimoji="1" lang="ja-JP" altLang="en-US" smtClean="0"/>
              <a:t>66</a:t>
            </a:fld>
            <a:endParaRPr kumimoji="1" lang="ja-JP" altLang="en-US"/>
          </a:p>
        </p:txBody>
      </p:sp>
      <p:sp>
        <p:nvSpPr>
          <p:cNvPr id="19" name="タイトル 1"/>
          <p:cNvSpPr txBox="1">
            <a:spLocks/>
          </p:cNvSpPr>
          <p:nvPr/>
        </p:nvSpPr>
        <p:spPr>
          <a:xfrm>
            <a:off x="-36512" y="0"/>
            <a:ext cx="9180512" cy="764704"/>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a:normAutofit fontScale="925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dirty="0">
                <a:solidFill>
                  <a:schemeClr val="bg1"/>
                </a:solidFill>
              </a:rPr>
              <a:t>Nuclear volume effects in uranium isotope</a:t>
            </a:r>
          </a:p>
        </p:txBody>
      </p:sp>
    </p:spTree>
    <p:extLst>
      <p:ext uri="{BB962C8B-B14F-4D97-AF65-F5344CB8AC3E}">
        <p14:creationId xmlns:p14="http://schemas.microsoft.com/office/powerpoint/2010/main" val="1821127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31" grpId="0" animBg="1"/>
      <p:bldP spid="32" grpId="0" animBg="1"/>
      <p:bldP spid="33" grpId="0"/>
      <p:bldP spid="34" grpId="0"/>
      <p:bldP spid="59" grpId="0"/>
      <p:bldP spid="16" grpId="0"/>
      <p:bldP spid="1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107504" y="5445224"/>
            <a:ext cx="907627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2800" dirty="0" smtClean="0">
                <a:solidFill>
                  <a:schemeClr val="tx2">
                    <a:lumMod val="75000"/>
                  </a:schemeClr>
                </a:solidFill>
                <a:sym typeface="Wingdings" panose="05000000000000000000" pitchFamily="2" charset="2"/>
              </a:rPr>
              <a:t>Difference in nuclear charge radii</a:t>
            </a:r>
            <a:r>
              <a:rPr lang="ja-JP" altLang="en-US" sz="2800" dirty="0" smtClean="0">
                <a:solidFill>
                  <a:schemeClr val="tx2">
                    <a:lumMod val="75000"/>
                  </a:schemeClr>
                </a:solidFill>
              </a:rPr>
              <a:t>　</a:t>
            </a:r>
            <a:endParaRPr lang="en-US" altLang="ja-JP" sz="2800" dirty="0" smtClean="0">
              <a:solidFill>
                <a:schemeClr val="tx2">
                  <a:lumMod val="75000"/>
                </a:schemeClr>
              </a:solidFill>
            </a:endParaRPr>
          </a:p>
          <a:p>
            <a:pPr marL="457200" indent="-457200" eaLnBrk="1" hangingPunct="1">
              <a:buFont typeface="Wingdings"/>
              <a:buChar char="è"/>
            </a:pPr>
            <a:r>
              <a:rPr lang="en-US" altLang="ja-JP" sz="2800" dirty="0" smtClean="0">
                <a:solidFill>
                  <a:schemeClr val="tx2">
                    <a:lumMod val="75000"/>
                  </a:schemeClr>
                </a:solidFill>
                <a:sym typeface="Wingdings" panose="05000000000000000000" pitchFamily="2" charset="2"/>
              </a:rPr>
              <a:t>Difference in potentials</a:t>
            </a:r>
            <a:r>
              <a:rPr lang="ja-JP" altLang="en-US" sz="2800" dirty="0" smtClean="0">
                <a:solidFill>
                  <a:schemeClr val="tx2">
                    <a:lumMod val="75000"/>
                  </a:schemeClr>
                </a:solidFill>
                <a:sym typeface="Wingdings" panose="05000000000000000000" pitchFamily="2" charset="2"/>
              </a:rPr>
              <a:t>　　</a:t>
            </a:r>
            <a:r>
              <a:rPr lang="en-US" altLang="ja-JP" sz="2800" dirty="0" smtClean="0">
                <a:solidFill>
                  <a:schemeClr val="accent1">
                    <a:lumMod val="75000"/>
                  </a:schemeClr>
                </a:solidFill>
                <a:sym typeface="Wingdings" panose="05000000000000000000" pitchFamily="2" charset="2"/>
              </a:rPr>
              <a:t>Difference in electronic                    </a:t>
            </a:r>
          </a:p>
          <a:p>
            <a:pPr eaLnBrk="1" hangingPunct="1"/>
            <a:r>
              <a:rPr lang="en-US" altLang="ja-JP" sz="2800" dirty="0" smtClean="0">
                <a:solidFill>
                  <a:schemeClr val="accent1">
                    <a:lumMod val="75000"/>
                  </a:schemeClr>
                </a:solidFill>
                <a:sym typeface="Wingdings" panose="05000000000000000000" pitchFamily="2" charset="2"/>
              </a:rPr>
              <a:t>                                                   energies</a:t>
            </a:r>
            <a:endParaRPr lang="en-US" altLang="ja-JP" sz="2800" dirty="0">
              <a:solidFill>
                <a:schemeClr val="accent1">
                  <a:lumMod val="75000"/>
                </a:schemeClr>
              </a:solidFill>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26" y="1196752"/>
            <a:ext cx="7099573"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39A9C0DB-647A-4E0B-A8CF-7E7B97E3C847}" type="slidenum">
              <a:rPr kumimoji="1" lang="ja-JP" altLang="en-US" smtClean="0"/>
              <a:t>67</a:t>
            </a:fld>
            <a:endParaRPr kumimoji="1" lang="ja-JP" altLang="en-US"/>
          </a:p>
        </p:txBody>
      </p:sp>
      <p:sp>
        <p:nvSpPr>
          <p:cNvPr id="6" name="タイトル 1"/>
          <p:cNvSpPr txBox="1">
            <a:spLocks/>
          </p:cNvSpPr>
          <p:nvPr/>
        </p:nvSpPr>
        <p:spPr>
          <a:xfrm>
            <a:off x="-36512" y="0"/>
            <a:ext cx="9180512" cy="1124744"/>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sz="3600" dirty="0">
                <a:solidFill>
                  <a:schemeClr val="bg1"/>
                </a:solidFill>
              </a:rPr>
              <a:t>Why nuclear volume effects change </a:t>
            </a:r>
          </a:p>
          <a:p>
            <a:r>
              <a:rPr lang="en-US" altLang="ja-JP" sz="3600" dirty="0">
                <a:solidFill>
                  <a:schemeClr val="bg1"/>
                </a:solidFill>
              </a:rPr>
              <a:t>the electronic states?</a:t>
            </a:r>
          </a:p>
        </p:txBody>
      </p:sp>
    </p:spTree>
    <p:extLst>
      <p:ext uri="{BB962C8B-B14F-4D97-AF65-F5344CB8AC3E}">
        <p14:creationId xmlns:p14="http://schemas.microsoft.com/office/powerpoint/2010/main" val="10628991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auto">
          <a:xfrm rot="781826">
            <a:off x="4433699" y="3353048"/>
            <a:ext cx="2200384" cy="1274192"/>
          </a:xfrm>
          <a:prstGeom prst="irregularSeal2">
            <a:avLst/>
          </a:prstGeom>
          <a:solidFill>
            <a:srgbClr val="FF99CC">
              <a:alpha val="39999"/>
            </a:srgbClr>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eaLnBrk="1" hangingPunct="1"/>
            <a:endParaRPr lang="ja-JP" altLang="en-US"/>
          </a:p>
        </p:txBody>
      </p:sp>
      <p:sp>
        <p:nvSpPr>
          <p:cNvPr id="8" name="Rectangle 5"/>
          <p:cNvSpPr>
            <a:spLocks noChangeArrowheads="1"/>
          </p:cNvSpPr>
          <p:nvPr/>
        </p:nvSpPr>
        <p:spPr bwMode="auto">
          <a:xfrm>
            <a:off x="323528" y="2410435"/>
            <a:ext cx="8283518" cy="830997"/>
          </a:xfrm>
          <a:prstGeom prst="rect">
            <a:avLst/>
          </a:prstGeom>
          <a:noFill/>
          <a:ln>
            <a:noFill/>
          </a:ln>
        </p:spPr>
        <p:txBody>
          <a:bodyPr wrap="square" anchor="ct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r>
              <a:rPr lang="en-US" altLang="ja-JP" dirty="0" smtClean="0">
                <a:solidFill>
                  <a:schemeClr val="tx2">
                    <a:lumMod val="75000"/>
                  </a:schemeClr>
                </a:solidFill>
                <a:latin typeface="+mj-lt"/>
                <a:ea typeface="+mn-ea"/>
              </a:rPr>
              <a:t>Four-component</a:t>
            </a:r>
            <a:r>
              <a:rPr lang="ja-JP" altLang="en-US" dirty="0">
                <a:solidFill>
                  <a:schemeClr val="tx2">
                    <a:lumMod val="75000"/>
                  </a:schemeClr>
                </a:solidFill>
                <a:latin typeface="+mj-lt"/>
                <a:ea typeface="+mn-ea"/>
              </a:rPr>
              <a:t> </a:t>
            </a:r>
            <a:r>
              <a:rPr lang="en-US" altLang="ja-JP" dirty="0" smtClean="0">
                <a:solidFill>
                  <a:schemeClr val="tx2">
                    <a:lumMod val="75000"/>
                  </a:schemeClr>
                </a:solidFill>
                <a:latin typeface="+mj-lt"/>
                <a:ea typeface="+mn-ea"/>
              </a:rPr>
              <a:t>relativistic calculations </a:t>
            </a:r>
          </a:p>
          <a:p>
            <a:r>
              <a:rPr lang="en-US" altLang="ja-JP" dirty="0" smtClean="0">
                <a:solidFill>
                  <a:schemeClr val="tx2">
                    <a:lumMod val="75000"/>
                  </a:schemeClr>
                </a:solidFill>
                <a:latin typeface="+mj-lt"/>
                <a:ea typeface="+mn-ea"/>
              </a:rPr>
              <a:t>for uranium isotope fractionation (Abe et al. JCP, 2008)</a:t>
            </a:r>
            <a:endParaRPr lang="en-US" altLang="ja-JP" sz="2800" dirty="0" smtClean="0">
              <a:solidFill>
                <a:schemeClr val="tx2">
                  <a:lumMod val="75000"/>
                </a:schemeClr>
              </a:solidFill>
              <a:latin typeface="+mj-lt"/>
              <a:ea typeface="+mn-ea"/>
            </a:endParaRPr>
          </a:p>
        </p:txBody>
      </p:sp>
      <p:sp>
        <p:nvSpPr>
          <p:cNvPr id="10" name="Text Box 6"/>
          <p:cNvSpPr txBox="1">
            <a:spLocks noChangeArrowheads="1"/>
          </p:cNvSpPr>
          <p:nvPr/>
        </p:nvSpPr>
        <p:spPr bwMode="auto">
          <a:xfrm>
            <a:off x="249528" y="3698972"/>
            <a:ext cx="43412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eaLnBrk="1" hangingPunct="1"/>
            <a:r>
              <a:rPr lang="en-US" altLang="ja-JP" sz="2400" baseline="30000" dirty="0">
                <a:solidFill>
                  <a:schemeClr val="tx2">
                    <a:lumMod val="75000"/>
                  </a:schemeClr>
                </a:solidFill>
                <a:latin typeface="Arial" charset="0"/>
              </a:rPr>
              <a:t>235</a:t>
            </a:r>
            <a:r>
              <a:rPr lang="en-US" altLang="ja-JP" sz="2400" dirty="0">
                <a:solidFill>
                  <a:schemeClr val="tx2">
                    <a:lumMod val="75000"/>
                  </a:schemeClr>
                </a:solidFill>
                <a:latin typeface="Arial" charset="0"/>
              </a:rPr>
              <a:t>U</a:t>
            </a:r>
            <a:r>
              <a:rPr lang="en-US" altLang="ja-JP" sz="2400" baseline="30000" dirty="0">
                <a:solidFill>
                  <a:schemeClr val="tx2">
                    <a:lumMod val="75000"/>
                  </a:schemeClr>
                </a:solidFill>
                <a:latin typeface="Arial" charset="0"/>
              </a:rPr>
              <a:t>3+</a:t>
            </a:r>
            <a:r>
              <a:rPr lang="en-US" altLang="ja-JP" sz="2400" dirty="0">
                <a:solidFill>
                  <a:schemeClr val="tx2">
                    <a:lumMod val="75000"/>
                  </a:schemeClr>
                </a:solidFill>
                <a:latin typeface="Arial" charset="0"/>
              </a:rPr>
              <a:t> + </a:t>
            </a:r>
            <a:r>
              <a:rPr lang="en-US" altLang="ja-JP" sz="2400" baseline="30000" dirty="0">
                <a:solidFill>
                  <a:schemeClr val="tx2">
                    <a:lumMod val="75000"/>
                  </a:schemeClr>
                </a:solidFill>
                <a:latin typeface="Arial" charset="0"/>
              </a:rPr>
              <a:t>238</a:t>
            </a:r>
            <a:r>
              <a:rPr lang="en-US" altLang="ja-JP" sz="2400" dirty="0">
                <a:solidFill>
                  <a:schemeClr val="tx2">
                    <a:lumMod val="75000"/>
                  </a:schemeClr>
                </a:solidFill>
                <a:latin typeface="Arial" charset="0"/>
              </a:rPr>
              <a:t>U</a:t>
            </a:r>
            <a:r>
              <a:rPr lang="en-US" altLang="ja-JP" sz="2400" baseline="30000" dirty="0">
                <a:solidFill>
                  <a:schemeClr val="tx2">
                    <a:lumMod val="75000"/>
                  </a:schemeClr>
                </a:solidFill>
                <a:latin typeface="Arial" charset="0"/>
              </a:rPr>
              <a:t>4+</a:t>
            </a:r>
            <a:r>
              <a:rPr lang="en-US" altLang="ja-JP" sz="2400" dirty="0">
                <a:solidFill>
                  <a:schemeClr val="tx2">
                    <a:lumMod val="75000"/>
                  </a:schemeClr>
                </a:solidFill>
                <a:latin typeface="Arial" charset="0"/>
              </a:rPr>
              <a:t> = </a:t>
            </a:r>
            <a:r>
              <a:rPr lang="en-US" altLang="ja-JP" sz="2400" baseline="30000" dirty="0">
                <a:solidFill>
                  <a:schemeClr val="tx2">
                    <a:lumMod val="75000"/>
                  </a:schemeClr>
                </a:solidFill>
                <a:latin typeface="Arial" charset="0"/>
              </a:rPr>
              <a:t>238</a:t>
            </a:r>
            <a:r>
              <a:rPr lang="en-US" altLang="ja-JP" sz="2400" dirty="0">
                <a:solidFill>
                  <a:schemeClr val="tx2">
                    <a:lumMod val="75000"/>
                  </a:schemeClr>
                </a:solidFill>
                <a:latin typeface="Arial" charset="0"/>
              </a:rPr>
              <a:t>U</a:t>
            </a:r>
            <a:r>
              <a:rPr lang="en-US" altLang="ja-JP" sz="2400" baseline="30000" dirty="0">
                <a:solidFill>
                  <a:schemeClr val="tx2">
                    <a:lumMod val="75000"/>
                  </a:schemeClr>
                </a:solidFill>
                <a:latin typeface="Arial" charset="0"/>
              </a:rPr>
              <a:t>3+</a:t>
            </a:r>
            <a:r>
              <a:rPr lang="en-US" altLang="ja-JP" sz="2400" dirty="0">
                <a:solidFill>
                  <a:schemeClr val="tx2">
                    <a:lumMod val="75000"/>
                  </a:schemeClr>
                </a:solidFill>
                <a:latin typeface="Arial" charset="0"/>
              </a:rPr>
              <a:t> +</a:t>
            </a:r>
            <a:r>
              <a:rPr lang="en-US" altLang="ja-JP" sz="2400" baseline="30000" dirty="0">
                <a:solidFill>
                  <a:schemeClr val="tx2">
                    <a:lumMod val="75000"/>
                  </a:schemeClr>
                </a:solidFill>
                <a:latin typeface="Arial" charset="0"/>
              </a:rPr>
              <a:t>235</a:t>
            </a:r>
            <a:r>
              <a:rPr lang="en-US" altLang="ja-JP" sz="2400" dirty="0">
                <a:solidFill>
                  <a:schemeClr val="tx2">
                    <a:lumMod val="75000"/>
                  </a:schemeClr>
                </a:solidFill>
                <a:latin typeface="Arial" charset="0"/>
              </a:rPr>
              <a:t>U</a:t>
            </a:r>
            <a:r>
              <a:rPr lang="en-US" altLang="ja-JP" sz="2400" baseline="30000" dirty="0">
                <a:solidFill>
                  <a:schemeClr val="tx2">
                    <a:lumMod val="75000"/>
                  </a:schemeClr>
                </a:solidFill>
                <a:latin typeface="Arial" charset="0"/>
              </a:rPr>
              <a:t>4+</a:t>
            </a:r>
            <a:endParaRPr lang="en-US" altLang="ja-JP" sz="2400" dirty="0">
              <a:solidFill>
                <a:schemeClr val="tx2">
                  <a:lumMod val="75000"/>
                </a:schemeClr>
              </a:solidFill>
              <a:latin typeface="Arial" charset="0"/>
            </a:endParaRPr>
          </a:p>
        </p:txBody>
      </p:sp>
      <p:grpSp>
        <p:nvGrpSpPr>
          <p:cNvPr id="11" name="Group 11"/>
          <p:cNvGrpSpPr>
            <a:grpSpLocks/>
          </p:cNvGrpSpPr>
          <p:nvPr/>
        </p:nvGrpSpPr>
        <p:grpSpPr bwMode="auto">
          <a:xfrm>
            <a:off x="4246375" y="3665671"/>
            <a:ext cx="1462454" cy="1040676"/>
            <a:chOff x="76" y="958"/>
            <a:chExt cx="998" cy="597"/>
          </a:xfrm>
        </p:grpSpPr>
        <p:sp>
          <p:nvSpPr>
            <p:cNvPr id="12" name="Text Box 12"/>
            <p:cNvSpPr txBox="1">
              <a:spLocks noChangeArrowheads="1"/>
            </p:cNvSpPr>
            <p:nvPr/>
          </p:nvSpPr>
          <p:spPr bwMode="auto">
            <a:xfrm>
              <a:off x="76" y="1325"/>
              <a:ext cx="99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algn="ctr" eaLnBrk="1" hangingPunct="1"/>
              <a:r>
                <a:rPr lang="en-US" altLang="ja-JP" sz="2000" dirty="0">
                  <a:solidFill>
                    <a:schemeClr val="tx1"/>
                  </a:solidFill>
                  <a:latin typeface="Arial" charset="0"/>
                </a:rPr>
                <a:t>[Rn]5</a:t>
              </a:r>
              <a:r>
                <a:rPr lang="en-US" altLang="ja-JP" sz="2000" i="1" dirty="0">
                  <a:solidFill>
                    <a:schemeClr val="tx1"/>
                  </a:solidFill>
                  <a:latin typeface="Arial" charset="0"/>
                </a:rPr>
                <a:t>f </a:t>
              </a:r>
              <a:r>
                <a:rPr lang="en-US" altLang="ja-JP" sz="2000" baseline="30000" dirty="0">
                  <a:solidFill>
                    <a:schemeClr val="tx1"/>
                  </a:solidFill>
                  <a:latin typeface="Arial" charset="0"/>
                </a:rPr>
                <a:t>3</a:t>
              </a:r>
              <a:endParaRPr lang="en-US" altLang="ja-JP" sz="2000" dirty="0">
                <a:solidFill>
                  <a:schemeClr val="tx1"/>
                </a:solidFill>
                <a:latin typeface="Arial" charset="0"/>
              </a:endParaRPr>
            </a:p>
          </p:txBody>
        </p:sp>
        <p:sp>
          <p:nvSpPr>
            <p:cNvPr id="13" name="Oval 13"/>
            <p:cNvSpPr>
              <a:spLocks noChangeArrowheads="1"/>
            </p:cNvSpPr>
            <p:nvPr/>
          </p:nvSpPr>
          <p:spPr bwMode="auto">
            <a:xfrm>
              <a:off x="421" y="958"/>
              <a:ext cx="385" cy="307"/>
            </a:xfrm>
            <a:prstGeom prst="ellipse">
              <a:avLst/>
            </a:prstGeom>
            <a:gradFill rotWithShape="1">
              <a:gsLst>
                <a:gs pos="0">
                  <a:schemeClr val="bg1"/>
                </a:gs>
                <a:gs pos="100000">
                  <a:srgbClr val="6600CC"/>
                </a:gs>
              </a:gsLst>
              <a:path path="shape">
                <a:fillToRect l="50000" t="50000" r="50000" b="50000"/>
              </a:path>
            </a:gradFill>
            <a:ln w="12700" cap="sq">
              <a:noFill/>
              <a:round/>
              <a:headEnd type="none" w="sm" len="sm"/>
              <a:tailEnd type="none" w="sm" len="sm"/>
            </a:ln>
            <a:effectLst/>
          </p:spPr>
          <p:txBody>
            <a:bodyPr wrap="none" anchor="ctr"/>
            <a:lstStyle/>
            <a:p>
              <a:pPr algn="ctr">
                <a:defRPr/>
              </a:pPr>
              <a:r>
                <a:rPr lang="en-US" altLang="ja-JP" sz="2400" b="1" dirty="0">
                  <a:solidFill>
                    <a:srgbClr val="FF00FF"/>
                  </a:solidFill>
                  <a:effectLst>
                    <a:outerShdw blurRad="38100" dist="38100" dir="2700000" algn="tl">
                      <a:srgbClr val="000000"/>
                    </a:outerShdw>
                  </a:effectLst>
                  <a:latin typeface="Arial" charset="0"/>
                  <a:ea typeface="HG丸ｺﾞｼｯｸM-PRO" pitchFamily="50" charset="-128"/>
                </a:rPr>
                <a:t>U</a:t>
              </a:r>
              <a:r>
                <a:rPr lang="en-US" altLang="ja-JP" sz="2400" b="1" baseline="30000" dirty="0">
                  <a:solidFill>
                    <a:srgbClr val="FF00FF"/>
                  </a:solidFill>
                  <a:effectLst>
                    <a:outerShdw blurRad="38100" dist="38100" dir="2700000" algn="tl">
                      <a:srgbClr val="000000"/>
                    </a:outerShdw>
                  </a:effectLst>
                  <a:latin typeface="Arial" charset="0"/>
                  <a:ea typeface="HG丸ｺﾞｼｯｸM-PRO" pitchFamily="50" charset="-128"/>
                </a:rPr>
                <a:t>3+</a:t>
              </a:r>
            </a:p>
          </p:txBody>
        </p:sp>
      </p:grpSp>
      <p:sp>
        <p:nvSpPr>
          <p:cNvPr id="15" name="Rectangle 14"/>
          <p:cNvSpPr>
            <a:spLocks noChangeArrowheads="1"/>
          </p:cNvSpPr>
          <p:nvPr/>
        </p:nvSpPr>
        <p:spPr bwMode="auto">
          <a:xfrm>
            <a:off x="5749533" y="4287351"/>
            <a:ext cx="1032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eaLnBrk="1" hangingPunct="1"/>
            <a:r>
              <a:rPr lang="en-US" altLang="ja-JP" sz="2000">
                <a:solidFill>
                  <a:schemeClr val="tx1"/>
                </a:solidFill>
                <a:latin typeface="Arial" charset="0"/>
              </a:rPr>
              <a:t>[Rn]5</a:t>
            </a:r>
            <a:r>
              <a:rPr lang="en-US" altLang="ja-JP" sz="2000" i="1">
                <a:solidFill>
                  <a:schemeClr val="tx1"/>
                </a:solidFill>
                <a:latin typeface="Arial" charset="0"/>
              </a:rPr>
              <a:t>f </a:t>
            </a:r>
            <a:r>
              <a:rPr lang="en-US" altLang="ja-JP" sz="2000" baseline="30000">
                <a:solidFill>
                  <a:schemeClr val="tx1"/>
                </a:solidFill>
                <a:latin typeface="Arial" charset="0"/>
              </a:rPr>
              <a:t>2</a:t>
            </a:r>
          </a:p>
        </p:txBody>
      </p:sp>
      <p:sp>
        <p:nvSpPr>
          <p:cNvPr id="16" name="Oval 15"/>
          <p:cNvSpPr>
            <a:spLocks noChangeArrowheads="1"/>
          </p:cNvSpPr>
          <p:nvPr/>
        </p:nvSpPr>
        <p:spPr bwMode="auto">
          <a:xfrm>
            <a:off x="5690184" y="3647756"/>
            <a:ext cx="575677" cy="570983"/>
          </a:xfrm>
          <a:prstGeom prst="ellipse">
            <a:avLst/>
          </a:prstGeom>
          <a:gradFill rotWithShape="1">
            <a:gsLst>
              <a:gs pos="0">
                <a:schemeClr val="bg1"/>
              </a:gs>
              <a:gs pos="100000">
                <a:srgbClr val="FF00FF"/>
              </a:gs>
            </a:gsLst>
            <a:path path="shape">
              <a:fillToRect l="50000" t="50000" r="50000" b="5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algn="ctr" eaLnBrk="1" hangingPunct="1"/>
            <a:r>
              <a:rPr lang="en-US" altLang="ja-JP" sz="2400" b="1" dirty="0">
                <a:solidFill>
                  <a:srgbClr val="6600CC"/>
                </a:solidFill>
                <a:latin typeface="Arial" charset="0"/>
                <a:ea typeface="HG丸ｺﾞｼｯｸM-PRO" pitchFamily="50" charset="-128"/>
              </a:rPr>
              <a:t>U</a:t>
            </a:r>
            <a:r>
              <a:rPr lang="en-US" altLang="ja-JP" sz="2400" b="1" baseline="30000" dirty="0">
                <a:solidFill>
                  <a:srgbClr val="6600CC"/>
                </a:solidFill>
                <a:latin typeface="Arial" charset="0"/>
                <a:ea typeface="HG丸ｺﾞｼｯｸM-PRO" pitchFamily="50" charset="-128"/>
              </a:rPr>
              <a:t>4+</a:t>
            </a:r>
          </a:p>
        </p:txBody>
      </p:sp>
      <p:sp>
        <p:nvSpPr>
          <p:cNvPr id="18" name="Text Box 7"/>
          <p:cNvSpPr txBox="1">
            <a:spLocks noChangeArrowheads="1"/>
          </p:cNvSpPr>
          <p:nvPr/>
        </p:nvSpPr>
        <p:spPr bwMode="auto">
          <a:xfrm>
            <a:off x="304772" y="4858894"/>
            <a:ext cx="8302274" cy="461665"/>
          </a:xfrm>
          <a:prstGeom prst="rect">
            <a:avLst/>
          </a:prstGeom>
          <a:solidFill>
            <a:srgbClr val="99CC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algn="ctr" eaLnBrk="1" hangingPunct="1"/>
            <a:r>
              <a:rPr lang="en-US" altLang="ja-JP" sz="2400" dirty="0" smtClean="0">
                <a:solidFill>
                  <a:schemeClr val="tx1"/>
                </a:solidFill>
                <a:latin typeface="Arial" charset="0"/>
              </a:rPr>
              <a:t>ln</a:t>
            </a:r>
            <a:r>
              <a:rPr lang="en-US" altLang="ja-JP" sz="2400" i="1" dirty="0" smtClean="0">
                <a:solidFill>
                  <a:schemeClr val="tx1"/>
                </a:solidFill>
                <a:latin typeface="Arial" charset="0"/>
              </a:rPr>
              <a:t>K</a:t>
            </a:r>
            <a:r>
              <a:rPr lang="en-US" altLang="ja-JP" sz="2400" baseline="-25000" dirty="0" smtClean="0">
                <a:solidFill>
                  <a:schemeClr val="tx1"/>
                </a:solidFill>
                <a:latin typeface="Arial" charset="0"/>
              </a:rPr>
              <a:t>nv</a:t>
            </a:r>
            <a:r>
              <a:rPr lang="en-US" altLang="ja-JP" sz="2400" dirty="0" smtClean="0">
                <a:solidFill>
                  <a:schemeClr val="tx1"/>
                </a:solidFill>
                <a:latin typeface="Arial" charset="0"/>
              </a:rPr>
              <a:t>=(</a:t>
            </a:r>
            <a:r>
              <a:rPr lang="en-US" altLang="ja-JP" sz="2400" i="1" dirty="0" err="1" smtClean="0">
                <a:solidFill>
                  <a:schemeClr val="tx1"/>
                </a:solidFill>
                <a:latin typeface="Arial" charset="0"/>
              </a:rPr>
              <a:t>kT</a:t>
            </a:r>
            <a:r>
              <a:rPr lang="en-US" altLang="ja-JP" sz="2400" dirty="0">
                <a:solidFill>
                  <a:schemeClr val="tx1"/>
                </a:solidFill>
                <a:latin typeface="Arial" charset="0"/>
              </a:rPr>
              <a:t>)</a:t>
            </a:r>
            <a:r>
              <a:rPr lang="en-US" altLang="ja-JP" sz="2400" baseline="30000" dirty="0">
                <a:solidFill>
                  <a:schemeClr val="tx1"/>
                </a:solidFill>
                <a:latin typeface="Symbol" pitchFamily="18" charset="2"/>
              </a:rPr>
              <a:t>-</a:t>
            </a:r>
            <a:r>
              <a:rPr lang="en-US" altLang="ja-JP" sz="2400" baseline="30000" dirty="0">
                <a:solidFill>
                  <a:schemeClr val="tx1"/>
                </a:solidFill>
                <a:latin typeface="Arial" charset="0"/>
              </a:rPr>
              <a:t>1</a:t>
            </a:r>
            <a:r>
              <a:rPr lang="en-US" altLang="ja-JP" sz="2400" dirty="0">
                <a:solidFill>
                  <a:schemeClr val="tx1"/>
                </a:solidFill>
                <a:latin typeface="Arial" charset="0"/>
              </a:rPr>
              <a:t>{[E(</a:t>
            </a:r>
            <a:r>
              <a:rPr lang="en-US" altLang="ja-JP" sz="2400" baseline="30000" dirty="0">
                <a:solidFill>
                  <a:schemeClr val="tx1"/>
                </a:solidFill>
                <a:latin typeface="Arial" charset="0"/>
              </a:rPr>
              <a:t>238</a:t>
            </a:r>
            <a:r>
              <a:rPr lang="en-US" altLang="ja-JP" sz="2400" dirty="0">
                <a:solidFill>
                  <a:schemeClr val="tx1"/>
                </a:solidFill>
                <a:latin typeface="Arial" charset="0"/>
              </a:rPr>
              <a:t>U</a:t>
            </a:r>
            <a:r>
              <a:rPr lang="en-US" altLang="ja-JP" sz="2400" baseline="30000" dirty="0">
                <a:solidFill>
                  <a:schemeClr val="tx1"/>
                </a:solidFill>
                <a:latin typeface="Arial" charset="0"/>
              </a:rPr>
              <a:t>4+</a:t>
            </a:r>
            <a:r>
              <a:rPr lang="en-US" altLang="ja-JP" sz="2400" dirty="0">
                <a:solidFill>
                  <a:schemeClr val="tx1"/>
                </a:solidFill>
                <a:latin typeface="Arial" charset="0"/>
              </a:rPr>
              <a:t>) </a:t>
            </a:r>
            <a:r>
              <a:rPr lang="en-US" altLang="ja-JP" sz="2400" dirty="0">
                <a:solidFill>
                  <a:schemeClr val="tx1"/>
                </a:solidFill>
                <a:latin typeface="Symbol" pitchFamily="18" charset="2"/>
              </a:rPr>
              <a:t>-</a:t>
            </a:r>
            <a:r>
              <a:rPr lang="en-US" altLang="ja-JP" sz="2400" dirty="0">
                <a:solidFill>
                  <a:schemeClr val="tx1"/>
                </a:solidFill>
                <a:latin typeface="Arial" charset="0"/>
              </a:rPr>
              <a:t> E(</a:t>
            </a:r>
            <a:r>
              <a:rPr lang="en-US" altLang="ja-JP" sz="2400" baseline="30000" dirty="0">
                <a:solidFill>
                  <a:schemeClr val="tx1"/>
                </a:solidFill>
                <a:latin typeface="Arial" charset="0"/>
              </a:rPr>
              <a:t>235</a:t>
            </a:r>
            <a:r>
              <a:rPr lang="en-US" altLang="ja-JP" sz="2400" dirty="0">
                <a:solidFill>
                  <a:schemeClr val="tx1"/>
                </a:solidFill>
                <a:latin typeface="Arial" charset="0"/>
              </a:rPr>
              <a:t>U</a:t>
            </a:r>
            <a:r>
              <a:rPr lang="en-US" altLang="ja-JP" sz="2400" baseline="30000" dirty="0">
                <a:solidFill>
                  <a:schemeClr val="tx1"/>
                </a:solidFill>
                <a:latin typeface="Arial" charset="0"/>
              </a:rPr>
              <a:t>4+</a:t>
            </a:r>
            <a:r>
              <a:rPr lang="en-US" altLang="ja-JP" sz="2400" dirty="0">
                <a:solidFill>
                  <a:schemeClr val="tx1"/>
                </a:solidFill>
                <a:latin typeface="Arial" charset="0"/>
              </a:rPr>
              <a:t>)] </a:t>
            </a:r>
            <a:r>
              <a:rPr lang="en-US" altLang="ja-JP" sz="2400" dirty="0">
                <a:solidFill>
                  <a:schemeClr val="tx1"/>
                </a:solidFill>
                <a:latin typeface="Symbol" pitchFamily="18" charset="2"/>
              </a:rPr>
              <a:t>-</a:t>
            </a:r>
            <a:r>
              <a:rPr lang="en-US" altLang="ja-JP" sz="2400" dirty="0">
                <a:solidFill>
                  <a:schemeClr val="tx1"/>
                </a:solidFill>
                <a:latin typeface="Arial" charset="0"/>
              </a:rPr>
              <a:t> [E(</a:t>
            </a:r>
            <a:r>
              <a:rPr lang="en-US" altLang="ja-JP" sz="2400" baseline="30000" dirty="0">
                <a:solidFill>
                  <a:schemeClr val="tx1"/>
                </a:solidFill>
                <a:latin typeface="Arial" charset="0"/>
              </a:rPr>
              <a:t>238</a:t>
            </a:r>
            <a:r>
              <a:rPr lang="en-US" altLang="ja-JP" sz="2400" dirty="0">
                <a:solidFill>
                  <a:schemeClr val="tx1"/>
                </a:solidFill>
                <a:latin typeface="Arial" charset="0"/>
              </a:rPr>
              <a:t>U</a:t>
            </a:r>
            <a:r>
              <a:rPr lang="en-US" altLang="ja-JP" sz="2400" baseline="30000" dirty="0">
                <a:solidFill>
                  <a:schemeClr val="tx1"/>
                </a:solidFill>
                <a:latin typeface="Arial" charset="0"/>
              </a:rPr>
              <a:t>3+</a:t>
            </a:r>
            <a:r>
              <a:rPr lang="en-US" altLang="ja-JP" sz="2400" dirty="0">
                <a:solidFill>
                  <a:schemeClr val="tx1"/>
                </a:solidFill>
                <a:latin typeface="Arial" charset="0"/>
              </a:rPr>
              <a:t>) </a:t>
            </a:r>
            <a:r>
              <a:rPr lang="en-US" altLang="ja-JP" sz="2400" dirty="0">
                <a:solidFill>
                  <a:schemeClr val="tx1"/>
                </a:solidFill>
                <a:latin typeface="Symbol" pitchFamily="18" charset="2"/>
              </a:rPr>
              <a:t>-</a:t>
            </a:r>
            <a:r>
              <a:rPr lang="en-US" altLang="ja-JP" sz="2400" dirty="0">
                <a:solidFill>
                  <a:schemeClr val="tx1"/>
                </a:solidFill>
                <a:latin typeface="Arial" charset="0"/>
              </a:rPr>
              <a:t> E(</a:t>
            </a:r>
            <a:r>
              <a:rPr lang="en-US" altLang="ja-JP" sz="2400" baseline="30000" dirty="0">
                <a:solidFill>
                  <a:schemeClr val="tx1"/>
                </a:solidFill>
                <a:latin typeface="Arial" charset="0"/>
              </a:rPr>
              <a:t>235</a:t>
            </a:r>
            <a:r>
              <a:rPr lang="en-US" altLang="ja-JP" sz="2400" dirty="0">
                <a:solidFill>
                  <a:schemeClr val="tx1"/>
                </a:solidFill>
                <a:latin typeface="Arial" charset="0"/>
              </a:rPr>
              <a:t>U</a:t>
            </a:r>
            <a:r>
              <a:rPr lang="en-US" altLang="ja-JP" sz="2400" baseline="30000" dirty="0">
                <a:solidFill>
                  <a:schemeClr val="tx1"/>
                </a:solidFill>
                <a:latin typeface="Arial" charset="0"/>
              </a:rPr>
              <a:t>3+</a:t>
            </a:r>
            <a:r>
              <a:rPr lang="en-US" altLang="ja-JP" sz="2400" dirty="0">
                <a:solidFill>
                  <a:schemeClr val="tx1"/>
                </a:solidFill>
                <a:latin typeface="Arial" charset="0"/>
              </a:rPr>
              <a:t>)]}</a:t>
            </a:r>
          </a:p>
        </p:txBody>
      </p:sp>
      <p:sp>
        <p:nvSpPr>
          <p:cNvPr id="26" name="Text Box 44"/>
          <p:cNvSpPr txBox="1">
            <a:spLocks noChangeArrowheads="1"/>
          </p:cNvSpPr>
          <p:nvPr/>
        </p:nvSpPr>
        <p:spPr bwMode="auto">
          <a:xfrm>
            <a:off x="7025513" y="3933408"/>
            <a:ext cx="1975988" cy="707886"/>
          </a:xfrm>
          <a:prstGeom prst="rect">
            <a:avLst/>
          </a:prstGeom>
          <a:solidFill>
            <a:srgbClr val="CC99FF">
              <a:alpha val="39999"/>
            </a:srgbClr>
          </a:solidFill>
          <a:ln w="9525">
            <a:solidFill>
              <a:srgbClr val="800080"/>
            </a:solidFill>
            <a:miter lim="800000"/>
            <a:headEnd/>
            <a:tailEnd/>
          </a:ln>
        </p:spPr>
        <p:txBody>
          <a:bodyPr wrap="square">
            <a:spAutoFit/>
          </a:bodyP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eaLnBrk="1" hangingPunct="1"/>
            <a:r>
              <a:rPr lang="en-US" altLang="ja-JP" sz="2000" b="1" dirty="0" err="1" smtClean="0">
                <a:solidFill>
                  <a:srgbClr val="6600CC"/>
                </a:solidFill>
                <a:latin typeface="+mj-lt"/>
              </a:rPr>
              <a:t>Explt</a:t>
            </a:r>
            <a:r>
              <a:rPr lang="en-US" altLang="ja-JP" sz="2000" b="1" dirty="0" smtClean="0">
                <a:solidFill>
                  <a:srgbClr val="6600CC"/>
                </a:solidFill>
                <a:latin typeface="+mj-lt"/>
              </a:rPr>
              <a:t>.</a:t>
            </a:r>
            <a:r>
              <a:rPr lang="ja-JP" altLang="en-US" sz="2000" b="1" dirty="0" smtClean="0">
                <a:solidFill>
                  <a:srgbClr val="6600CC"/>
                </a:solidFill>
                <a:latin typeface="+mj-lt"/>
              </a:rPr>
              <a:t>　 </a:t>
            </a:r>
            <a:r>
              <a:rPr lang="en-US" altLang="ja-JP" sz="2000" b="1" dirty="0" smtClean="0">
                <a:solidFill>
                  <a:srgbClr val="6600CC"/>
                </a:solidFill>
                <a:latin typeface="+mj-lt"/>
              </a:rPr>
              <a:t>Calc.</a:t>
            </a:r>
          </a:p>
          <a:p>
            <a:pPr eaLnBrk="1" hangingPunct="1"/>
            <a:r>
              <a:rPr lang="en-US" altLang="ja-JP" sz="2000" b="1" dirty="0" smtClean="0">
                <a:solidFill>
                  <a:srgbClr val="6600CC"/>
                </a:solidFill>
                <a:latin typeface="+mj-lt"/>
              </a:rPr>
              <a:t>0.0027</a:t>
            </a:r>
            <a:r>
              <a:rPr lang="ja-JP" altLang="en-US" sz="2000" b="1" dirty="0" smtClean="0">
                <a:solidFill>
                  <a:srgbClr val="6600CC"/>
                </a:solidFill>
                <a:latin typeface="+mj-lt"/>
              </a:rPr>
              <a:t>　</a:t>
            </a:r>
            <a:r>
              <a:rPr lang="en-US" altLang="ja-JP" sz="2000" b="1" dirty="0" smtClean="0">
                <a:solidFill>
                  <a:srgbClr val="6600CC"/>
                </a:solidFill>
                <a:latin typeface="+mj-lt"/>
              </a:rPr>
              <a:t>0.0031</a:t>
            </a:r>
            <a:endParaRPr lang="en-US" altLang="ja-JP" sz="2000" b="1" dirty="0">
              <a:solidFill>
                <a:srgbClr val="6600CC"/>
              </a:solidFill>
              <a:latin typeface="+mj-lt"/>
            </a:endParaRPr>
          </a:p>
        </p:txBody>
      </p:sp>
      <p:sp>
        <p:nvSpPr>
          <p:cNvPr id="4" name="正方形/長方形 3"/>
          <p:cNvSpPr/>
          <p:nvPr/>
        </p:nvSpPr>
        <p:spPr>
          <a:xfrm>
            <a:off x="6359954" y="3425576"/>
            <a:ext cx="2736647" cy="400110"/>
          </a:xfrm>
          <a:prstGeom prst="rect">
            <a:avLst/>
          </a:prstGeom>
          <a:solidFill>
            <a:schemeClr val="accent1">
              <a:lumMod val="20000"/>
              <a:lumOff val="80000"/>
            </a:schemeClr>
          </a:solidFill>
        </p:spPr>
        <p:txBody>
          <a:bodyPr wrap="none">
            <a:spAutoFit/>
          </a:bodyPr>
          <a:lstStyle/>
          <a:p>
            <a:r>
              <a:rPr lang="en-US" altLang="ja-JP" sz="2000" b="1" dirty="0" smtClean="0">
                <a:solidFill>
                  <a:srgbClr val="6600CC"/>
                </a:solidFill>
                <a:latin typeface="+mj-lt"/>
              </a:rPr>
              <a:t>The error is around 10%</a:t>
            </a:r>
            <a:endParaRPr lang="en-US" altLang="ja-JP" sz="2000" b="1" dirty="0">
              <a:solidFill>
                <a:srgbClr val="6600CC"/>
              </a:solidFill>
              <a:latin typeface="+mj-lt"/>
            </a:endParaRPr>
          </a:p>
        </p:txBody>
      </p:sp>
      <p:sp>
        <p:nvSpPr>
          <p:cNvPr id="2" name="テキスト ボックス 1"/>
          <p:cNvSpPr txBox="1"/>
          <p:nvPr/>
        </p:nvSpPr>
        <p:spPr>
          <a:xfrm>
            <a:off x="323528" y="836712"/>
            <a:ext cx="3782574" cy="1384995"/>
          </a:xfrm>
          <a:prstGeom prst="rect">
            <a:avLst/>
          </a:prstGeom>
          <a:solidFill>
            <a:schemeClr val="accent5">
              <a:lumMod val="20000"/>
              <a:lumOff val="80000"/>
            </a:schemeClr>
          </a:solidFill>
        </p:spPr>
        <p:txBody>
          <a:bodyPr wrap="none" rtlCol="0">
            <a:spAutoFit/>
          </a:bodyPr>
          <a:lstStyle/>
          <a:p>
            <a:r>
              <a:rPr lang="ja-JP" altLang="en-US" sz="2800" dirty="0"/>
              <a:t>・</a:t>
            </a:r>
            <a:r>
              <a:rPr kumimoji="1" lang="en-US" altLang="ja-JP" sz="2800" dirty="0" smtClean="0"/>
              <a:t>Electronic state </a:t>
            </a:r>
          </a:p>
          <a:p>
            <a:r>
              <a:rPr kumimoji="1" lang="ja-JP" altLang="en-US" sz="2800" dirty="0" smtClean="0"/>
              <a:t>　</a:t>
            </a:r>
            <a:r>
              <a:rPr kumimoji="1" lang="en-US" altLang="ja-JP" sz="2800" dirty="0" smtClean="0"/>
              <a:t>vicinity of nucleus</a:t>
            </a:r>
          </a:p>
          <a:p>
            <a:r>
              <a:rPr lang="ja-JP" altLang="en-US" sz="2800" dirty="0" smtClean="0"/>
              <a:t>・</a:t>
            </a:r>
            <a:r>
              <a:rPr lang="en-US" altLang="ja-JP" sz="2800" dirty="0" smtClean="0"/>
              <a:t>Heavy element systems</a:t>
            </a:r>
            <a:endParaRPr kumimoji="1" lang="ja-JP" altLang="en-US" sz="2800" dirty="0"/>
          </a:p>
        </p:txBody>
      </p:sp>
      <p:sp>
        <p:nvSpPr>
          <p:cNvPr id="5" name="テキスト ボックス 4"/>
          <p:cNvSpPr txBox="1"/>
          <p:nvPr/>
        </p:nvSpPr>
        <p:spPr>
          <a:xfrm>
            <a:off x="4733949" y="1268760"/>
            <a:ext cx="4440511" cy="523220"/>
          </a:xfrm>
          <a:prstGeom prst="rect">
            <a:avLst/>
          </a:prstGeom>
          <a:noFill/>
        </p:spPr>
        <p:txBody>
          <a:bodyPr wrap="none" rtlCol="0">
            <a:spAutoFit/>
          </a:bodyPr>
          <a:lstStyle/>
          <a:p>
            <a:r>
              <a:rPr kumimoji="1" lang="en-US" altLang="ja-JP" sz="2800" b="1" dirty="0" smtClean="0">
                <a:solidFill>
                  <a:schemeClr val="accent6">
                    <a:lumMod val="60000"/>
                    <a:lumOff val="40000"/>
                  </a:schemeClr>
                </a:solidFill>
              </a:rPr>
              <a:t>Significant relativistic effects</a:t>
            </a:r>
          </a:p>
        </p:txBody>
      </p:sp>
      <p:sp>
        <p:nvSpPr>
          <p:cNvPr id="6" name="右矢印 5"/>
          <p:cNvSpPr/>
          <p:nvPr/>
        </p:nvSpPr>
        <p:spPr>
          <a:xfrm>
            <a:off x="4211960" y="1340768"/>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79512" y="2420888"/>
            <a:ext cx="8892480" cy="309634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51520" y="5661248"/>
            <a:ext cx="8761373" cy="1200329"/>
          </a:xfrm>
          <a:prstGeom prst="rect">
            <a:avLst/>
          </a:prstGeom>
          <a:noFill/>
        </p:spPr>
        <p:txBody>
          <a:bodyPr wrap="none" rtlCol="0">
            <a:spAutoFit/>
          </a:bodyPr>
          <a:lstStyle/>
          <a:p>
            <a:r>
              <a:rPr lang="en-US" altLang="ja-JP" sz="3600" b="1" dirty="0" smtClean="0"/>
              <a:t>The f</a:t>
            </a:r>
            <a:r>
              <a:rPr kumimoji="1" lang="en-US" altLang="ja-JP" sz="3600" b="1" dirty="0" smtClean="0"/>
              <a:t>our-component method is too costly!</a:t>
            </a:r>
          </a:p>
          <a:p>
            <a:r>
              <a:rPr lang="en-US" altLang="ja-JP" sz="3600" b="1" dirty="0" smtClean="0"/>
              <a:t>We need alternative approximated method.</a:t>
            </a:r>
            <a:endParaRPr kumimoji="1" lang="en-US" altLang="ja-JP" sz="3600" b="1" dirty="0" smtClean="0"/>
          </a:p>
        </p:txBody>
      </p:sp>
      <p:sp>
        <p:nvSpPr>
          <p:cNvPr id="21" name="タイトル 1"/>
          <p:cNvSpPr txBox="1">
            <a:spLocks/>
          </p:cNvSpPr>
          <p:nvPr/>
        </p:nvSpPr>
        <p:spPr>
          <a:xfrm>
            <a:off x="-36512" y="0"/>
            <a:ext cx="9180512" cy="764704"/>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sz="3600" dirty="0"/>
              <a:t>Previous calculations of nuclear volume effects</a:t>
            </a:r>
          </a:p>
        </p:txBody>
      </p:sp>
    </p:spTree>
    <p:extLst>
      <p:ext uri="{BB962C8B-B14F-4D97-AF65-F5344CB8AC3E}">
        <p14:creationId xmlns:p14="http://schemas.microsoft.com/office/powerpoint/2010/main" val="423054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AutoShape 4"/>
          <p:cNvSpPr>
            <a:spLocks noChangeArrowheads="1"/>
          </p:cNvSpPr>
          <p:nvPr/>
        </p:nvSpPr>
        <p:spPr bwMode="auto">
          <a:xfrm rot="781826">
            <a:off x="5263379" y="1716438"/>
            <a:ext cx="2200384" cy="1274192"/>
          </a:xfrm>
          <a:prstGeom prst="irregularSeal2">
            <a:avLst/>
          </a:prstGeom>
          <a:solidFill>
            <a:srgbClr val="FF99CC">
              <a:alpha val="39999"/>
            </a:srgbClr>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eaLnBrk="1" hangingPunct="1"/>
            <a:endParaRPr lang="ja-JP" altLang="en-US"/>
          </a:p>
        </p:txBody>
      </p:sp>
      <p:sp>
        <p:nvSpPr>
          <p:cNvPr id="2" name="テキスト ボックス 1"/>
          <p:cNvSpPr txBox="1"/>
          <p:nvPr/>
        </p:nvSpPr>
        <p:spPr>
          <a:xfrm>
            <a:off x="-3087" y="0"/>
            <a:ext cx="9144000" cy="64633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altLang="ja-JP" sz="3600" dirty="0" smtClean="0">
                <a:solidFill>
                  <a:schemeClr val="bg1"/>
                </a:solidFill>
              </a:rPr>
              <a:t>Relativistic quantum chemical calculations</a:t>
            </a:r>
          </a:p>
        </p:txBody>
      </p:sp>
      <p:sp>
        <p:nvSpPr>
          <p:cNvPr id="8" name="Rectangle 5"/>
          <p:cNvSpPr>
            <a:spLocks noChangeArrowheads="1"/>
          </p:cNvSpPr>
          <p:nvPr/>
        </p:nvSpPr>
        <p:spPr bwMode="auto">
          <a:xfrm>
            <a:off x="35496" y="764704"/>
            <a:ext cx="9060029" cy="954107"/>
          </a:xfrm>
          <a:prstGeom prst="rect">
            <a:avLst/>
          </a:prstGeom>
          <a:solidFill>
            <a:schemeClr val="accent5">
              <a:lumMod val="20000"/>
              <a:lumOff val="80000"/>
            </a:schemeClr>
          </a:solidFill>
          <a:ln>
            <a:noFill/>
          </a:ln>
        </p:spPr>
        <p:txBody>
          <a:bodyPr wrap="square" anchor="ct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r>
              <a:rPr lang="en-US" altLang="ja-JP" sz="2800" dirty="0" smtClean="0">
                <a:solidFill>
                  <a:schemeClr val="tx2">
                    <a:lumMod val="75000"/>
                  </a:schemeClr>
                </a:solidFill>
                <a:latin typeface="+mn-ea"/>
                <a:ea typeface="+mn-ea"/>
              </a:rPr>
              <a:t>Nuclear volume effects in uranium isotope fractionation</a:t>
            </a:r>
          </a:p>
          <a:p>
            <a:r>
              <a:rPr lang="en-US" altLang="ja-JP" sz="2800" dirty="0" smtClean="0">
                <a:solidFill>
                  <a:schemeClr val="accent6">
                    <a:lumMod val="60000"/>
                    <a:lumOff val="40000"/>
                  </a:schemeClr>
                </a:solidFill>
                <a:latin typeface="+mn-ea"/>
                <a:ea typeface="+mn-ea"/>
              </a:rPr>
              <a:t>2008</a:t>
            </a:r>
            <a:r>
              <a:rPr lang="ja-JP" altLang="en-US" sz="2800" dirty="0" smtClean="0">
                <a:solidFill>
                  <a:schemeClr val="accent6">
                    <a:lumMod val="60000"/>
                    <a:lumOff val="40000"/>
                  </a:schemeClr>
                </a:solidFill>
                <a:latin typeface="+mn-ea"/>
                <a:ea typeface="+mn-ea"/>
              </a:rPr>
              <a:t>年</a:t>
            </a:r>
            <a:r>
              <a:rPr lang="en-US" altLang="ja-JP" sz="2800" dirty="0" smtClean="0">
                <a:solidFill>
                  <a:schemeClr val="accent6">
                    <a:lumMod val="60000"/>
                    <a:lumOff val="40000"/>
                  </a:schemeClr>
                </a:solidFill>
                <a:latin typeface="+mn-ea"/>
                <a:ea typeface="+mn-ea"/>
              </a:rPr>
              <a:t>, 2010</a:t>
            </a:r>
            <a:r>
              <a:rPr lang="ja-JP" altLang="en-US" sz="2800" dirty="0" smtClean="0">
                <a:solidFill>
                  <a:schemeClr val="accent6">
                    <a:lumMod val="60000"/>
                    <a:lumOff val="40000"/>
                  </a:schemeClr>
                </a:solidFill>
                <a:latin typeface="+mn-ea"/>
                <a:ea typeface="+mn-ea"/>
              </a:rPr>
              <a:t>年ＪＣＰ　</a:t>
            </a:r>
            <a:endParaRPr lang="en-US" altLang="ja-JP" sz="2800" dirty="0" smtClean="0">
              <a:solidFill>
                <a:schemeClr val="accent6">
                  <a:lumMod val="60000"/>
                  <a:lumOff val="40000"/>
                </a:schemeClr>
              </a:solidFill>
              <a:latin typeface="+mn-ea"/>
              <a:ea typeface="+mn-ea"/>
            </a:endParaRPr>
          </a:p>
        </p:txBody>
      </p:sp>
      <p:sp>
        <p:nvSpPr>
          <p:cNvPr id="10" name="Text Box 6"/>
          <p:cNvSpPr txBox="1">
            <a:spLocks noChangeArrowheads="1"/>
          </p:cNvSpPr>
          <p:nvPr/>
        </p:nvSpPr>
        <p:spPr bwMode="auto">
          <a:xfrm>
            <a:off x="601560" y="2101866"/>
            <a:ext cx="43412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eaLnBrk="1" hangingPunct="1"/>
            <a:r>
              <a:rPr lang="en-US" altLang="ja-JP" sz="2400" baseline="30000" dirty="0">
                <a:solidFill>
                  <a:schemeClr val="tx2">
                    <a:lumMod val="75000"/>
                  </a:schemeClr>
                </a:solidFill>
                <a:latin typeface="Arial" charset="0"/>
              </a:rPr>
              <a:t>235</a:t>
            </a:r>
            <a:r>
              <a:rPr lang="en-US" altLang="ja-JP" sz="2400" dirty="0">
                <a:solidFill>
                  <a:schemeClr val="tx2">
                    <a:lumMod val="75000"/>
                  </a:schemeClr>
                </a:solidFill>
                <a:latin typeface="Arial" charset="0"/>
              </a:rPr>
              <a:t>U</a:t>
            </a:r>
            <a:r>
              <a:rPr lang="en-US" altLang="ja-JP" sz="2400" baseline="30000" dirty="0">
                <a:solidFill>
                  <a:schemeClr val="tx2">
                    <a:lumMod val="75000"/>
                  </a:schemeClr>
                </a:solidFill>
                <a:latin typeface="Arial" charset="0"/>
              </a:rPr>
              <a:t>3+</a:t>
            </a:r>
            <a:r>
              <a:rPr lang="en-US" altLang="ja-JP" sz="2400" dirty="0">
                <a:solidFill>
                  <a:schemeClr val="tx2">
                    <a:lumMod val="75000"/>
                  </a:schemeClr>
                </a:solidFill>
                <a:latin typeface="Arial" charset="0"/>
              </a:rPr>
              <a:t> + </a:t>
            </a:r>
            <a:r>
              <a:rPr lang="en-US" altLang="ja-JP" sz="2400" baseline="30000" dirty="0">
                <a:solidFill>
                  <a:schemeClr val="tx2">
                    <a:lumMod val="75000"/>
                  </a:schemeClr>
                </a:solidFill>
                <a:latin typeface="Arial" charset="0"/>
              </a:rPr>
              <a:t>238</a:t>
            </a:r>
            <a:r>
              <a:rPr lang="en-US" altLang="ja-JP" sz="2400" dirty="0">
                <a:solidFill>
                  <a:schemeClr val="tx2">
                    <a:lumMod val="75000"/>
                  </a:schemeClr>
                </a:solidFill>
                <a:latin typeface="Arial" charset="0"/>
              </a:rPr>
              <a:t>U</a:t>
            </a:r>
            <a:r>
              <a:rPr lang="en-US" altLang="ja-JP" sz="2400" baseline="30000" dirty="0">
                <a:solidFill>
                  <a:schemeClr val="tx2">
                    <a:lumMod val="75000"/>
                  </a:schemeClr>
                </a:solidFill>
                <a:latin typeface="Arial" charset="0"/>
              </a:rPr>
              <a:t>4+</a:t>
            </a:r>
            <a:r>
              <a:rPr lang="en-US" altLang="ja-JP" sz="2400" dirty="0">
                <a:solidFill>
                  <a:schemeClr val="tx2">
                    <a:lumMod val="75000"/>
                  </a:schemeClr>
                </a:solidFill>
                <a:latin typeface="Arial" charset="0"/>
              </a:rPr>
              <a:t> = </a:t>
            </a:r>
            <a:r>
              <a:rPr lang="en-US" altLang="ja-JP" sz="2400" baseline="30000" dirty="0">
                <a:solidFill>
                  <a:schemeClr val="tx2">
                    <a:lumMod val="75000"/>
                  </a:schemeClr>
                </a:solidFill>
                <a:latin typeface="Arial" charset="0"/>
              </a:rPr>
              <a:t>238</a:t>
            </a:r>
            <a:r>
              <a:rPr lang="en-US" altLang="ja-JP" sz="2400" dirty="0">
                <a:solidFill>
                  <a:schemeClr val="tx2">
                    <a:lumMod val="75000"/>
                  </a:schemeClr>
                </a:solidFill>
                <a:latin typeface="Arial" charset="0"/>
              </a:rPr>
              <a:t>U</a:t>
            </a:r>
            <a:r>
              <a:rPr lang="en-US" altLang="ja-JP" sz="2400" baseline="30000" dirty="0">
                <a:solidFill>
                  <a:schemeClr val="tx2">
                    <a:lumMod val="75000"/>
                  </a:schemeClr>
                </a:solidFill>
                <a:latin typeface="Arial" charset="0"/>
              </a:rPr>
              <a:t>3+</a:t>
            </a:r>
            <a:r>
              <a:rPr lang="en-US" altLang="ja-JP" sz="2400" dirty="0">
                <a:solidFill>
                  <a:schemeClr val="tx2">
                    <a:lumMod val="75000"/>
                  </a:schemeClr>
                </a:solidFill>
                <a:latin typeface="Arial" charset="0"/>
              </a:rPr>
              <a:t> +</a:t>
            </a:r>
            <a:r>
              <a:rPr lang="en-US" altLang="ja-JP" sz="2400" baseline="30000" dirty="0">
                <a:solidFill>
                  <a:schemeClr val="tx2">
                    <a:lumMod val="75000"/>
                  </a:schemeClr>
                </a:solidFill>
                <a:latin typeface="Arial" charset="0"/>
              </a:rPr>
              <a:t>235</a:t>
            </a:r>
            <a:r>
              <a:rPr lang="en-US" altLang="ja-JP" sz="2400" dirty="0">
                <a:solidFill>
                  <a:schemeClr val="tx2">
                    <a:lumMod val="75000"/>
                  </a:schemeClr>
                </a:solidFill>
                <a:latin typeface="Arial" charset="0"/>
              </a:rPr>
              <a:t>U</a:t>
            </a:r>
            <a:r>
              <a:rPr lang="en-US" altLang="ja-JP" sz="2400" baseline="30000" dirty="0">
                <a:solidFill>
                  <a:schemeClr val="tx2">
                    <a:lumMod val="75000"/>
                  </a:schemeClr>
                </a:solidFill>
                <a:latin typeface="Arial" charset="0"/>
              </a:rPr>
              <a:t>4+</a:t>
            </a:r>
            <a:endParaRPr lang="en-US" altLang="ja-JP" sz="2400" dirty="0">
              <a:solidFill>
                <a:schemeClr val="tx2">
                  <a:lumMod val="75000"/>
                </a:schemeClr>
              </a:solidFill>
              <a:latin typeface="Arial" charset="0"/>
            </a:endParaRPr>
          </a:p>
        </p:txBody>
      </p:sp>
      <p:grpSp>
        <p:nvGrpSpPr>
          <p:cNvPr id="11" name="Group 11"/>
          <p:cNvGrpSpPr>
            <a:grpSpLocks/>
          </p:cNvGrpSpPr>
          <p:nvPr/>
        </p:nvGrpSpPr>
        <p:grpSpPr bwMode="auto">
          <a:xfrm>
            <a:off x="4982664" y="2029061"/>
            <a:ext cx="1462454" cy="1040676"/>
            <a:chOff x="76" y="958"/>
            <a:chExt cx="998" cy="597"/>
          </a:xfrm>
        </p:grpSpPr>
        <p:sp>
          <p:nvSpPr>
            <p:cNvPr id="12" name="Text Box 12"/>
            <p:cNvSpPr txBox="1">
              <a:spLocks noChangeArrowheads="1"/>
            </p:cNvSpPr>
            <p:nvPr/>
          </p:nvSpPr>
          <p:spPr bwMode="auto">
            <a:xfrm>
              <a:off x="76" y="1325"/>
              <a:ext cx="99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algn="ctr" eaLnBrk="1" hangingPunct="1"/>
              <a:r>
                <a:rPr lang="en-US" altLang="ja-JP" sz="2000" dirty="0">
                  <a:solidFill>
                    <a:schemeClr val="tx1"/>
                  </a:solidFill>
                  <a:latin typeface="Arial" charset="0"/>
                </a:rPr>
                <a:t>[Rn]5</a:t>
              </a:r>
              <a:r>
                <a:rPr lang="en-US" altLang="ja-JP" sz="2000" i="1" dirty="0">
                  <a:solidFill>
                    <a:schemeClr val="tx1"/>
                  </a:solidFill>
                  <a:latin typeface="Arial" charset="0"/>
                </a:rPr>
                <a:t>f </a:t>
              </a:r>
              <a:r>
                <a:rPr lang="en-US" altLang="ja-JP" sz="2000" baseline="30000" dirty="0">
                  <a:solidFill>
                    <a:schemeClr val="tx1"/>
                  </a:solidFill>
                  <a:latin typeface="Arial" charset="0"/>
                </a:rPr>
                <a:t>3</a:t>
              </a:r>
              <a:endParaRPr lang="en-US" altLang="ja-JP" sz="2000" dirty="0">
                <a:solidFill>
                  <a:schemeClr val="tx1"/>
                </a:solidFill>
                <a:latin typeface="Arial" charset="0"/>
              </a:endParaRPr>
            </a:p>
          </p:txBody>
        </p:sp>
        <p:sp>
          <p:nvSpPr>
            <p:cNvPr id="13" name="Oval 13"/>
            <p:cNvSpPr>
              <a:spLocks noChangeArrowheads="1"/>
            </p:cNvSpPr>
            <p:nvPr/>
          </p:nvSpPr>
          <p:spPr bwMode="auto">
            <a:xfrm>
              <a:off x="421" y="958"/>
              <a:ext cx="385" cy="307"/>
            </a:xfrm>
            <a:prstGeom prst="ellipse">
              <a:avLst/>
            </a:prstGeom>
            <a:gradFill rotWithShape="1">
              <a:gsLst>
                <a:gs pos="0">
                  <a:schemeClr val="bg1"/>
                </a:gs>
                <a:gs pos="100000">
                  <a:srgbClr val="6600CC"/>
                </a:gs>
              </a:gsLst>
              <a:path path="shape">
                <a:fillToRect l="50000" t="50000" r="50000" b="50000"/>
              </a:path>
            </a:gradFill>
            <a:ln w="12700" cap="sq">
              <a:noFill/>
              <a:round/>
              <a:headEnd type="none" w="sm" len="sm"/>
              <a:tailEnd type="none" w="sm" len="sm"/>
            </a:ln>
            <a:effectLst/>
          </p:spPr>
          <p:txBody>
            <a:bodyPr wrap="none" anchor="ctr"/>
            <a:lstStyle/>
            <a:p>
              <a:pPr algn="ctr">
                <a:defRPr/>
              </a:pPr>
              <a:r>
                <a:rPr lang="en-US" altLang="ja-JP" sz="2400" b="1" dirty="0">
                  <a:solidFill>
                    <a:srgbClr val="FF00FF"/>
                  </a:solidFill>
                  <a:effectLst>
                    <a:outerShdw blurRad="38100" dist="38100" dir="2700000" algn="tl">
                      <a:srgbClr val="000000"/>
                    </a:outerShdw>
                  </a:effectLst>
                  <a:latin typeface="Arial" charset="0"/>
                  <a:ea typeface="HG丸ｺﾞｼｯｸM-PRO" pitchFamily="50" charset="-128"/>
                </a:rPr>
                <a:t>U</a:t>
              </a:r>
              <a:r>
                <a:rPr lang="en-US" altLang="ja-JP" sz="2400" b="1" baseline="30000" dirty="0">
                  <a:solidFill>
                    <a:srgbClr val="FF00FF"/>
                  </a:solidFill>
                  <a:effectLst>
                    <a:outerShdw blurRad="38100" dist="38100" dir="2700000" algn="tl">
                      <a:srgbClr val="000000"/>
                    </a:outerShdw>
                  </a:effectLst>
                  <a:latin typeface="Arial" charset="0"/>
                  <a:ea typeface="HG丸ｺﾞｼｯｸM-PRO" pitchFamily="50" charset="-128"/>
                </a:rPr>
                <a:t>3+</a:t>
              </a:r>
            </a:p>
          </p:txBody>
        </p:sp>
      </p:grpSp>
      <p:sp>
        <p:nvSpPr>
          <p:cNvPr id="15" name="Rectangle 14"/>
          <p:cNvSpPr>
            <a:spLocks noChangeArrowheads="1"/>
          </p:cNvSpPr>
          <p:nvPr/>
        </p:nvSpPr>
        <p:spPr bwMode="auto">
          <a:xfrm>
            <a:off x="6485822" y="2650741"/>
            <a:ext cx="1032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eaLnBrk="1" hangingPunct="1"/>
            <a:r>
              <a:rPr lang="en-US" altLang="ja-JP" sz="2000">
                <a:solidFill>
                  <a:schemeClr val="tx1"/>
                </a:solidFill>
                <a:latin typeface="Arial" charset="0"/>
              </a:rPr>
              <a:t>[Rn]5</a:t>
            </a:r>
            <a:r>
              <a:rPr lang="en-US" altLang="ja-JP" sz="2000" i="1">
                <a:solidFill>
                  <a:schemeClr val="tx1"/>
                </a:solidFill>
                <a:latin typeface="Arial" charset="0"/>
              </a:rPr>
              <a:t>f </a:t>
            </a:r>
            <a:r>
              <a:rPr lang="en-US" altLang="ja-JP" sz="2000" baseline="30000">
                <a:solidFill>
                  <a:schemeClr val="tx1"/>
                </a:solidFill>
                <a:latin typeface="Arial" charset="0"/>
              </a:rPr>
              <a:t>2</a:t>
            </a:r>
          </a:p>
        </p:txBody>
      </p:sp>
      <p:sp>
        <p:nvSpPr>
          <p:cNvPr id="16" name="Oval 15"/>
          <p:cNvSpPr>
            <a:spLocks noChangeArrowheads="1"/>
          </p:cNvSpPr>
          <p:nvPr/>
        </p:nvSpPr>
        <p:spPr bwMode="auto">
          <a:xfrm>
            <a:off x="6426473" y="2011146"/>
            <a:ext cx="575677" cy="570983"/>
          </a:xfrm>
          <a:prstGeom prst="ellipse">
            <a:avLst/>
          </a:prstGeom>
          <a:gradFill rotWithShape="1">
            <a:gsLst>
              <a:gs pos="0">
                <a:schemeClr val="bg1"/>
              </a:gs>
              <a:gs pos="100000">
                <a:srgbClr val="FF00FF"/>
              </a:gs>
            </a:gsLst>
            <a:path path="shape">
              <a:fillToRect l="50000" t="50000" r="50000" b="5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algn="ctr" eaLnBrk="1" hangingPunct="1"/>
            <a:r>
              <a:rPr lang="en-US" altLang="ja-JP" sz="2400" b="1" dirty="0">
                <a:solidFill>
                  <a:srgbClr val="6600CC"/>
                </a:solidFill>
                <a:latin typeface="Arial" charset="0"/>
                <a:ea typeface="HG丸ｺﾞｼｯｸM-PRO" pitchFamily="50" charset="-128"/>
              </a:rPr>
              <a:t>U</a:t>
            </a:r>
            <a:r>
              <a:rPr lang="en-US" altLang="ja-JP" sz="2400" b="1" baseline="30000" dirty="0">
                <a:solidFill>
                  <a:srgbClr val="6600CC"/>
                </a:solidFill>
                <a:latin typeface="Arial" charset="0"/>
                <a:ea typeface="HG丸ｺﾞｼｯｸM-PRO" pitchFamily="50" charset="-128"/>
              </a:rPr>
              <a:t>4+</a:t>
            </a:r>
          </a:p>
        </p:txBody>
      </p:sp>
      <p:sp>
        <p:nvSpPr>
          <p:cNvPr id="18" name="Text Box 7"/>
          <p:cNvSpPr txBox="1">
            <a:spLocks noChangeArrowheads="1"/>
          </p:cNvSpPr>
          <p:nvPr/>
        </p:nvSpPr>
        <p:spPr bwMode="auto">
          <a:xfrm>
            <a:off x="414373" y="3222284"/>
            <a:ext cx="8302274" cy="461665"/>
          </a:xfrm>
          <a:prstGeom prst="rect">
            <a:avLst/>
          </a:prstGeom>
          <a:solidFill>
            <a:srgbClr val="99CC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algn="ctr" eaLnBrk="1" hangingPunct="1"/>
            <a:r>
              <a:rPr lang="en-US" altLang="ja-JP" sz="2400" dirty="0" smtClean="0">
                <a:solidFill>
                  <a:schemeClr val="tx1"/>
                </a:solidFill>
                <a:latin typeface="Arial" charset="0"/>
              </a:rPr>
              <a:t>ln</a:t>
            </a:r>
            <a:r>
              <a:rPr lang="en-US" altLang="ja-JP" sz="2400" i="1" dirty="0" smtClean="0">
                <a:solidFill>
                  <a:schemeClr val="tx1"/>
                </a:solidFill>
                <a:latin typeface="Arial" charset="0"/>
              </a:rPr>
              <a:t>K</a:t>
            </a:r>
            <a:r>
              <a:rPr lang="en-US" altLang="ja-JP" sz="2400" baseline="-25000" dirty="0" smtClean="0">
                <a:solidFill>
                  <a:schemeClr val="tx1"/>
                </a:solidFill>
                <a:latin typeface="Arial" charset="0"/>
              </a:rPr>
              <a:t>nv</a:t>
            </a:r>
            <a:r>
              <a:rPr lang="en-US" altLang="ja-JP" sz="2400" dirty="0" smtClean="0">
                <a:solidFill>
                  <a:schemeClr val="tx1"/>
                </a:solidFill>
                <a:latin typeface="Arial" charset="0"/>
              </a:rPr>
              <a:t>=(</a:t>
            </a:r>
            <a:r>
              <a:rPr lang="en-US" altLang="ja-JP" sz="2400" i="1" dirty="0" err="1" smtClean="0">
                <a:solidFill>
                  <a:schemeClr val="tx1"/>
                </a:solidFill>
                <a:latin typeface="Arial" charset="0"/>
              </a:rPr>
              <a:t>kT</a:t>
            </a:r>
            <a:r>
              <a:rPr lang="en-US" altLang="ja-JP" sz="2400" dirty="0">
                <a:solidFill>
                  <a:schemeClr val="tx1"/>
                </a:solidFill>
                <a:latin typeface="Arial" charset="0"/>
              </a:rPr>
              <a:t>)</a:t>
            </a:r>
            <a:r>
              <a:rPr lang="en-US" altLang="ja-JP" sz="2400" baseline="30000" dirty="0">
                <a:solidFill>
                  <a:schemeClr val="tx1"/>
                </a:solidFill>
                <a:latin typeface="Symbol" pitchFamily="18" charset="2"/>
              </a:rPr>
              <a:t>-</a:t>
            </a:r>
            <a:r>
              <a:rPr lang="en-US" altLang="ja-JP" sz="2400" baseline="30000" dirty="0">
                <a:solidFill>
                  <a:schemeClr val="tx1"/>
                </a:solidFill>
                <a:latin typeface="Arial" charset="0"/>
              </a:rPr>
              <a:t>1</a:t>
            </a:r>
            <a:r>
              <a:rPr lang="en-US" altLang="ja-JP" sz="2400" dirty="0">
                <a:solidFill>
                  <a:schemeClr val="tx1"/>
                </a:solidFill>
                <a:latin typeface="Arial" charset="0"/>
              </a:rPr>
              <a:t>{[E(</a:t>
            </a:r>
            <a:r>
              <a:rPr lang="en-US" altLang="ja-JP" sz="2400" baseline="30000" dirty="0">
                <a:solidFill>
                  <a:schemeClr val="tx1"/>
                </a:solidFill>
                <a:latin typeface="Arial" charset="0"/>
              </a:rPr>
              <a:t>238</a:t>
            </a:r>
            <a:r>
              <a:rPr lang="en-US" altLang="ja-JP" sz="2400" dirty="0">
                <a:solidFill>
                  <a:schemeClr val="tx1"/>
                </a:solidFill>
                <a:latin typeface="Arial" charset="0"/>
              </a:rPr>
              <a:t>U</a:t>
            </a:r>
            <a:r>
              <a:rPr lang="en-US" altLang="ja-JP" sz="2400" baseline="30000" dirty="0">
                <a:solidFill>
                  <a:schemeClr val="tx1"/>
                </a:solidFill>
                <a:latin typeface="Arial" charset="0"/>
              </a:rPr>
              <a:t>4+</a:t>
            </a:r>
            <a:r>
              <a:rPr lang="en-US" altLang="ja-JP" sz="2400" dirty="0">
                <a:solidFill>
                  <a:schemeClr val="tx1"/>
                </a:solidFill>
                <a:latin typeface="Arial" charset="0"/>
              </a:rPr>
              <a:t>) </a:t>
            </a:r>
            <a:r>
              <a:rPr lang="en-US" altLang="ja-JP" sz="2400" dirty="0">
                <a:solidFill>
                  <a:schemeClr val="tx1"/>
                </a:solidFill>
                <a:latin typeface="Symbol" pitchFamily="18" charset="2"/>
              </a:rPr>
              <a:t>-</a:t>
            </a:r>
            <a:r>
              <a:rPr lang="en-US" altLang="ja-JP" sz="2400" dirty="0">
                <a:solidFill>
                  <a:schemeClr val="tx1"/>
                </a:solidFill>
                <a:latin typeface="Arial" charset="0"/>
              </a:rPr>
              <a:t> E(</a:t>
            </a:r>
            <a:r>
              <a:rPr lang="en-US" altLang="ja-JP" sz="2400" baseline="30000" dirty="0">
                <a:solidFill>
                  <a:schemeClr val="tx1"/>
                </a:solidFill>
                <a:latin typeface="Arial" charset="0"/>
              </a:rPr>
              <a:t>235</a:t>
            </a:r>
            <a:r>
              <a:rPr lang="en-US" altLang="ja-JP" sz="2400" dirty="0">
                <a:solidFill>
                  <a:schemeClr val="tx1"/>
                </a:solidFill>
                <a:latin typeface="Arial" charset="0"/>
              </a:rPr>
              <a:t>U</a:t>
            </a:r>
            <a:r>
              <a:rPr lang="en-US" altLang="ja-JP" sz="2400" baseline="30000" dirty="0">
                <a:solidFill>
                  <a:schemeClr val="tx1"/>
                </a:solidFill>
                <a:latin typeface="Arial" charset="0"/>
              </a:rPr>
              <a:t>4+</a:t>
            </a:r>
            <a:r>
              <a:rPr lang="en-US" altLang="ja-JP" sz="2400" dirty="0">
                <a:solidFill>
                  <a:schemeClr val="tx1"/>
                </a:solidFill>
                <a:latin typeface="Arial" charset="0"/>
              </a:rPr>
              <a:t>)] </a:t>
            </a:r>
            <a:r>
              <a:rPr lang="en-US" altLang="ja-JP" sz="2400" dirty="0">
                <a:solidFill>
                  <a:schemeClr val="tx1"/>
                </a:solidFill>
                <a:latin typeface="Symbol" pitchFamily="18" charset="2"/>
              </a:rPr>
              <a:t>-</a:t>
            </a:r>
            <a:r>
              <a:rPr lang="en-US" altLang="ja-JP" sz="2400" dirty="0">
                <a:solidFill>
                  <a:schemeClr val="tx1"/>
                </a:solidFill>
                <a:latin typeface="Arial" charset="0"/>
              </a:rPr>
              <a:t> [E(</a:t>
            </a:r>
            <a:r>
              <a:rPr lang="en-US" altLang="ja-JP" sz="2400" baseline="30000" dirty="0">
                <a:solidFill>
                  <a:schemeClr val="tx1"/>
                </a:solidFill>
                <a:latin typeface="Arial" charset="0"/>
              </a:rPr>
              <a:t>238</a:t>
            </a:r>
            <a:r>
              <a:rPr lang="en-US" altLang="ja-JP" sz="2400" dirty="0">
                <a:solidFill>
                  <a:schemeClr val="tx1"/>
                </a:solidFill>
                <a:latin typeface="Arial" charset="0"/>
              </a:rPr>
              <a:t>U</a:t>
            </a:r>
            <a:r>
              <a:rPr lang="en-US" altLang="ja-JP" sz="2400" baseline="30000" dirty="0">
                <a:solidFill>
                  <a:schemeClr val="tx1"/>
                </a:solidFill>
                <a:latin typeface="Arial" charset="0"/>
              </a:rPr>
              <a:t>3+</a:t>
            </a:r>
            <a:r>
              <a:rPr lang="en-US" altLang="ja-JP" sz="2400" dirty="0">
                <a:solidFill>
                  <a:schemeClr val="tx1"/>
                </a:solidFill>
                <a:latin typeface="Arial" charset="0"/>
              </a:rPr>
              <a:t>) </a:t>
            </a:r>
            <a:r>
              <a:rPr lang="en-US" altLang="ja-JP" sz="2400" dirty="0">
                <a:solidFill>
                  <a:schemeClr val="tx1"/>
                </a:solidFill>
                <a:latin typeface="Symbol" pitchFamily="18" charset="2"/>
              </a:rPr>
              <a:t>-</a:t>
            </a:r>
            <a:r>
              <a:rPr lang="en-US" altLang="ja-JP" sz="2400" dirty="0">
                <a:solidFill>
                  <a:schemeClr val="tx1"/>
                </a:solidFill>
                <a:latin typeface="Arial" charset="0"/>
              </a:rPr>
              <a:t> E(</a:t>
            </a:r>
            <a:r>
              <a:rPr lang="en-US" altLang="ja-JP" sz="2400" baseline="30000" dirty="0">
                <a:solidFill>
                  <a:schemeClr val="tx1"/>
                </a:solidFill>
                <a:latin typeface="Arial" charset="0"/>
              </a:rPr>
              <a:t>235</a:t>
            </a:r>
            <a:r>
              <a:rPr lang="en-US" altLang="ja-JP" sz="2400" dirty="0">
                <a:solidFill>
                  <a:schemeClr val="tx1"/>
                </a:solidFill>
                <a:latin typeface="Arial" charset="0"/>
              </a:rPr>
              <a:t>U</a:t>
            </a:r>
            <a:r>
              <a:rPr lang="en-US" altLang="ja-JP" sz="2400" baseline="30000" dirty="0">
                <a:solidFill>
                  <a:schemeClr val="tx1"/>
                </a:solidFill>
                <a:latin typeface="Arial" charset="0"/>
              </a:rPr>
              <a:t>3+</a:t>
            </a:r>
            <a:r>
              <a:rPr lang="en-US" altLang="ja-JP" sz="2400" dirty="0">
                <a:solidFill>
                  <a:schemeClr val="tx1"/>
                </a:solidFill>
                <a:latin typeface="Arial" charset="0"/>
              </a:rPr>
              <a:t>)]}</a:t>
            </a:r>
          </a:p>
        </p:txBody>
      </p:sp>
      <p:sp>
        <p:nvSpPr>
          <p:cNvPr id="22" name="Text Box 8"/>
          <p:cNvSpPr txBox="1">
            <a:spLocks noChangeArrowheads="1"/>
          </p:cNvSpPr>
          <p:nvPr/>
        </p:nvSpPr>
        <p:spPr bwMode="auto">
          <a:xfrm>
            <a:off x="899591" y="3707096"/>
            <a:ext cx="77048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algn="ctr" eaLnBrk="1" hangingPunct="1"/>
            <a:r>
              <a:rPr lang="en-US" altLang="ja-JP" sz="1600" dirty="0" err="1">
                <a:solidFill>
                  <a:schemeClr val="tx2">
                    <a:lumMod val="75000"/>
                  </a:schemeClr>
                </a:solidFill>
                <a:latin typeface="Arial" charset="0"/>
              </a:rPr>
              <a:t>Multiconfigurational</a:t>
            </a:r>
            <a:r>
              <a:rPr lang="en-US" altLang="ja-JP" sz="1600" dirty="0">
                <a:solidFill>
                  <a:schemeClr val="tx2">
                    <a:lumMod val="75000"/>
                  </a:schemeClr>
                </a:solidFill>
                <a:latin typeface="Arial" charset="0"/>
              </a:rPr>
              <a:t> </a:t>
            </a:r>
            <a:r>
              <a:rPr lang="en-US" altLang="ja-JP" sz="1600" dirty="0" smtClean="0">
                <a:solidFill>
                  <a:schemeClr val="tx2">
                    <a:lumMod val="75000"/>
                  </a:schemeClr>
                </a:solidFill>
                <a:latin typeface="Arial" charset="0"/>
              </a:rPr>
              <a:t> Dirac</a:t>
            </a:r>
            <a:r>
              <a:rPr lang="en-US" altLang="ja-JP" sz="1600" dirty="0" smtClean="0">
                <a:solidFill>
                  <a:schemeClr val="tx2">
                    <a:lumMod val="75000"/>
                  </a:schemeClr>
                </a:solidFill>
                <a:latin typeface="Symbol" pitchFamily="18" charset="2"/>
              </a:rPr>
              <a:t>-</a:t>
            </a:r>
            <a:r>
              <a:rPr lang="en-US" altLang="ja-JP" sz="1600" dirty="0" smtClean="0">
                <a:solidFill>
                  <a:schemeClr val="tx2">
                    <a:lumMod val="75000"/>
                  </a:schemeClr>
                </a:solidFill>
                <a:latin typeface="Arial" charset="0"/>
              </a:rPr>
              <a:t>Coulomb </a:t>
            </a:r>
            <a:r>
              <a:rPr lang="en-US" altLang="ja-JP" sz="1600" dirty="0" err="1" smtClean="0">
                <a:solidFill>
                  <a:schemeClr val="tx2">
                    <a:lumMod val="75000"/>
                  </a:schemeClr>
                </a:solidFill>
                <a:latin typeface="Arial" charset="0"/>
              </a:rPr>
              <a:t>Hartree</a:t>
            </a:r>
            <a:r>
              <a:rPr lang="en-US" altLang="ja-JP" sz="1600" dirty="0" err="1" smtClean="0">
                <a:solidFill>
                  <a:schemeClr val="tx2">
                    <a:lumMod val="75000"/>
                  </a:schemeClr>
                </a:solidFill>
                <a:latin typeface="Symbol" pitchFamily="18" charset="2"/>
              </a:rPr>
              <a:t>-</a:t>
            </a:r>
            <a:r>
              <a:rPr lang="en-US" altLang="ja-JP" sz="1600" dirty="0" err="1" smtClean="0">
                <a:solidFill>
                  <a:schemeClr val="tx2">
                    <a:lumMod val="75000"/>
                  </a:schemeClr>
                </a:solidFill>
                <a:latin typeface="Arial" charset="0"/>
              </a:rPr>
              <a:t>Fock</a:t>
            </a:r>
            <a:r>
              <a:rPr lang="ja-JP" altLang="en-US" sz="1600" dirty="0">
                <a:solidFill>
                  <a:schemeClr val="tx2">
                    <a:lumMod val="75000"/>
                  </a:schemeClr>
                </a:solidFill>
                <a:latin typeface="Arial" charset="0"/>
              </a:rPr>
              <a:t> </a:t>
            </a:r>
            <a:r>
              <a:rPr lang="en-US" altLang="ja-JP" sz="1600" dirty="0" err="1" smtClean="0">
                <a:solidFill>
                  <a:schemeClr val="tx2">
                    <a:lumMod val="75000"/>
                  </a:schemeClr>
                </a:solidFill>
                <a:latin typeface="Arial" charset="0"/>
              </a:rPr>
              <a:t>method+Fermi</a:t>
            </a:r>
            <a:r>
              <a:rPr lang="en-US" altLang="ja-JP" sz="1600" dirty="0" smtClean="0">
                <a:solidFill>
                  <a:schemeClr val="tx2">
                    <a:lumMod val="75000"/>
                  </a:schemeClr>
                </a:solidFill>
                <a:latin typeface="Arial" charset="0"/>
              </a:rPr>
              <a:t> nucleus model</a:t>
            </a:r>
            <a:endParaRPr lang="ja-JP" altLang="en-US" sz="1600" dirty="0">
              <a:solidFill>
                <a:schemeClr val="tx2">
                  <a:lumMod val="75000"/>
                </a:schemeClr>
              </a:solidFill>
              <a:latin typeface="Arial" charset="0"/>
            </a:endParaRPr>
          </a:p>
        </p:txBody>
      </p:sp>
      <p:graphicFrame>
        <p:nvGraphicFramePr>
          <p:cNvPr id="25" name="Group 7"/>
          <p:cNvGraphicFramePr>
            <a:graphicFrameLocks noGrp="1"/>
          </p:cNvGraphicFramePr>
          <p:nvPr>
            <p:extLst>
              <p:ext uri="{D42A27DB-BD31-4B8C-83A1-F6EECF244321}">
                <p14:modId xmlns:p14="http://schemas.microsoft.com/office/powerpoint/2010/main" val="2446661461"/>
              </p:ext>
            </p:extLst>
          </p:nvPr>
        </p:nvGraphicFramePr>
        <p:xfrm>
          <a:off x="251522" y="4149080"/>
          <a:ext cx="7193143" cy="2159980"/>
        </p:xfrm>
        <a:graphic>
          <a:graphicData uri="http://schemas.openxmlformats.org/drawingml/2006/table">
            <a:tbl>
              <a:tblPr>
                <a:tableStyleId>{5C22544A-7EE6-4342-B048-85BDC9FD1C3A}</a:tableStyleId>
              </a:tblPr>
              <a:tblGrid>
                <a:gridCol w="648070"/>
                <a:gridCol w="1296144"/>
                <a:gridCol w="2042616"/>
                <a:gridCol w="1916745"/>
                <a:gridCol w="1289568"/>
              </a:tblGrid>
              <a:tr h="325348">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2">
                              <a:lumMod val="75000"/>
                            </a:schemeClr>
                          </a:solidFill>
                          <a:effectLst/>
                          <a:latin typeface="+mn-ea"/>
                          <a:ea typeface="+mn-ea"/>
                          <a:cs typeface="+mn-cs"/>
                        </a:rPr>
                        <a:t>Mass</a:t>
                      </a:r>
                      <a:endParaRPr kumimoji="1" lang="ja-JP" altLang="en-US" sz="1400" b="1" i="0" u="none" strike="noStrike" cap="none" normalizeH="0" baseline="0" dirty="0" smtClean="0">
                        <a:ln>
                          <a:noFill/>
                        </a:ln>
                        <a:solidFill>
                          <a:schemeClr val="tx2">
                            <a:lumMod val="75000"/>
                          </a:schemeClr>
                        </a:solidFill>
                        <a:effectLst/>
                        <a:latin typeface="+mn-ea"/>
                        <a:ea typeface="+mn-ea"/>
                        <a:cs typeface="Times New Roman" pitchFamily="18" charset="0"/>
                      </a:endParaRPr>
                    </a:p>
                  </a:txBody>
                  <a:tcPr anchor="ctr" horzOverflow="overflow"/>
                </a:tc>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400" b="1" u="none" strike="noStrike" cap="none" normalizeH="0" baseline="0" dirty="0" err="1" smtClean="0">
                          <a:ln>
                            <a:noFill/>
                          </a:ln>
                          <a:solidFill>
                            <a:schemeClr val="tx2">
                              <a:lumMod val="75000"/>
                            </a:schemeClr>
                          </a:solidFill>
                          <a:effectLst/>
                          <a:latin typeface="+mn-ea"/>
                          <a:ea typeface="+mn-ea"/>
                        </a:rPr>
                        <a:t>Nuc</a:t>
                      </a:r>
                      <a:r>
                        <a:rPr kumimoji="1" lang="en-US" altLang="ja-JP" sz="1400" b="1" u="none" strike="noStrike" cap="none" normalizeH="0" baseline="0" dirty="0" smtClean="0">
                          <a:ln>
                            <a:noFill/>
                          </a:ln>
                          <a:solidFill>
                            <a:schemeClr val="tx2">
                              <a:lumMod val="75000"/>
                            </a:schemeClr>
                          </a:solidFill>
                          <a:effectLst/>
                          <a:latin typeface="+mn-ea"/>
                          <a:ea typeface="+mn-ea"/>
                        </a:rPr>
                        <a:t>. </a:t>
                      </a:r>
                      <a:r>
                        <a:rPr kumimoji="1" lang="en-US" altLang="ja-JP" sz="1400" b="1" u="none" strike="noStrike" cap="none" normalizeH="0" baseline="0" dirty="0" err="1" smtClean="0">
                          <a:ln>
                            <a:noFill/>
                          </a:ln>
                          <a:solidFill>
                            <a:schemeClr val="tx2">
                              <a:lumMod val="75000"/>
                            </a:schemeClr>
                          </a:solidFill>
                          <a:effectLst/>
                          <a:latin typeface="+mn-ea"/>
                          <a:ea typeface="+mn-ea"/>
                        </a:rPr>
                        <a:t>raddi</a:t>
                      </a:r>
                      <a:r>
                        <a:rPr kumimoji="1" lang="en-US" altLang="ja-JP" sz="1400" b="1" u="none" strike="noStrike" cap="none" normalizeH="0" baseline="0" dirty="0" smtClean="0">
                          <a:ln>
                            <a:noFill/>
                          </a:ln>
                          <a:solidFill>
                            <a:schemeClr val="tx2">
                              <a:lumMod val="75000"/>
                            </a:schemeClr>
                          </a:solidFill>
                          <a:effectLst/>
                          <a:latin typeface="+mn-ea"/>
                          <a:ea typeface="+mn-ea"/>
                        </a:rPr>
                        <a:t>(</a:t>
                      </a:r>
                      <a:r>
                        <a:rPr kumimoji="1" lang="en-US" altLang="ja-JP" sz="1400" b="1" u="none" strike="noStrike" cap="none" normalizeH="0" baseline="0" dirty="0" err="1" smtClean="0">
                          <a:ln>
                            <a:noFill/>
                          </a:ln>
                          <a:solidFill>
                            <a:schemeClr val="tx2">
                              <a:lumMod val="75000"/>
                            </a:schemeClr>
                          </a:solidFill>
                          <a:effectLst/>
                          <a:latin typeface="+mn-ea"/>
                          <a:ea typeface="+mn-ea"/>
                        </a:rPr>
                        <a:t>fm</a:t>
                      </a:r>
                      <a:r>
                        <a:rPr kumimoji="1" lang="en-US" altLang="ja-JP" sz="1400" b="1" u="none" strike="noStrike" cap="none" normalizeH="0" baseline="0" dirty="0" smtClean="0">
                          <a:ln>
                            <a:noFill/>
                          </a:ln>
                          <a:solidFill>
                            <a:schemeClr val="tx2">
                              <a:lumMod val="75000"/>
                            </a:schemeClr>
                          </a:solidFill>
                          <a:effectLst/>
                          <a:latin typeface="+mn-ea"/>
                          <a:ea typeface="+mn-ea"/>
                        </a:rPr>
                        <a:t>)</a:t>
                      </a:r>
                      <a:endParaRPr kumimoji="1" lang="en-US" altLang="ja-JP" sz="1400" b="1" i="0" u="none" strike="noStrike" cap="none" normalizeH="0" baseline="0" dirty="0" smtClean="0">
                        <a:ln>
                          <a:noFill/>
                        </a:ln>
                        <a:solidFill>
                          <a:schemeClr val="tx2">
                            <a:lumMod val="75000"/>
                          </a:schemeClr>
                        </a:solidFill>
                        <a:effectLst/>
                        <a:latin typeface="+mn-ea"/>
                        <a:ea typeface="+mn-ea"/>
                        <a:cs typeface="Times New Roman" pitchFamily="18" charset="0"/>
                      </a:endParaRPr>
                    </a:p>
                  </a:txBody>
                  <a:tcPr anchor="ctr" horzOverflow="overflow"/>
                </a:tc>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u="none" strike="noStrike" cap="none" normalizeH="0" baseline="0" dirty="0" smtClean="0">
                          <a:ln>
                            <a:noFill/>
                          </a:ln>
                          <a:solidFill>
                            <a:schemeClr val="tx2">
                              <a:lumMod val="75000"/>
                            </a:schemeClr>
                          </a:solidFill>
                          <a:effectLst/>
                          <a:latin typeface="+mn-ea"/>
                          <a:ea typeface="+mn-ea"/>
                        </a:rPr>
                        <a:t>E(U</a:t>
                      </a:r>
                      <a:r>
                        <a:rPr kumimoji="1" lang="en-US" altLang="ja-JP" sz="1400" b="1" u="none" strike="noStrike" cap="none" normalizeH="0" baseline="30000" dirty="0" smtClean="0">
                          <a:ln>
                            <a:noFill/>
                          </a:ln>
                          <a:solidFill>
                            <a:schemeClr val="tx2">
                              <a:lumMod val="75000"/>
                            </a:schemeClr>
                          </a:solidFill>
                          <a:effectLst/>
                          <a:latin typeface="+mn-ea"/>
                          <a:ea typeface="+mn-ea"/>
                        </a:rPr>
                        <a:t>4+</a:t>
                      </a:r>
                      <a:r>
                        <a:rPr kumimoji="1" lang="en-US" altLang="ja-JP" sz="1400" b="1" u="none" strike="noStrike" cap="none" normalizeH="0" baseline="0" dirty="0" smtClean="0">
                          <a:ln>
                            <a:noFill/>
                          </a:ln>
                          <a:solidFill>
                            <a:schemeClr val="tx2">
                              <a:lumMod val="75000"/>
                            </a:schemeClr>
                          </a:solidFill>
                          <a:effectLst/>
                          <a:latin typeface="+mn-ea"/>
                          <a:ea typeface="+mn-ea"/>
                        </a:rPr>
                        <a:t>)(</a:t>
                      </a:r>
                      <a:r>
                        <a:rPr kumimoji="1" lang="en-US" altLang="ja-JP" sz="1400" b="1" u="none" strike="noStrike" cap="none" normalizeH="0" baseline="0" dirty="0" err="1" smtClean="0">
                          <a:ln>
                            <a:noFill/>
                          </a:ln>
                          <a:solidFill>
                            <a:schemeClr val="tx2">
                              <a:lumMod val="75000"/>
                            </a:schemeClr>
                          </a:solidFill>
                          <a:effectLst/>
                          <a:latin typeface="+mn-ea"/>
                          <a:ea typeface="+mn-ea"/>
                        </a:rPr>
                        <a:t>a.u</a:t>
                      </a:r>
                      <a:r>
                        <a:rPr kumimoji="1" lang="en-US" altLang="ja-JP" sz="1400" b="1" u="none" strike="noStrike" cap="none" normalizeH="0" baseline="0" dirty="0" smtClean="0">
                          <a:ln>
                            <a:noFill/>
                          </a:ln>
                          <a:solidFill>
                            <a:schemeClr val="tx2">
                              <a:lumMod val="75000"/>
                            </a:schemeClr>
                          </a:solidFill>
                          <a:effectLst/>
                          <a:latin typeface="+mn-ea"/>
                          <a:ea typeface="+mn-ea"/>
                        </a:rPr>
                        <a:t>.)</a:t>
                      </a:r>
                      <a:endParaRPr kumimoji="1" lang="en-US" altLang="ja-JP" sz="1400" b="1" i="0" u="none" strike="noStrike" cap="none" normalizeH="0" baseline="0" dirty="0" smtClean="0">
                        <a:ln>
                          <a:noFill/>
                        </a:ln>
                        <a:solidFill>
                          <a:schemeClr val="tx2">
                            <a:lumMod val="75000"/>
                          </a:schemeClr>
                        </a:solidFill>
                        <a:effectLst/>
                        <a:latin typeface="+mn-ea"/>
                        <a:ea typeface="+mn-ea"/>
                        <a:cs typeface="Times New Roman" pitchFamily="18" charset="0"/>
                      </a:endParaRPr>
                    </a:p>
                  </a:txBody>
                  <a:tcPr anchor="ctr" horzOverflow="overflow"/>
                </a:tc>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u="none" strike="noStrike" cap="none" normalizeH="0" baseline="0" dirty="0" smtClean="0">
                          <a:ln>
                            <a:noFill/>
                          </a:ln>
                          <a:solidFill>
                            <a:schemeClr val="tx2">
                              <a:lumMod val="75000"/>
                            </a:schemeClr>
                          </a:solidFill>
                          <a:effectLst/>
                          <a:latin typeface="+mn-ea"/>
                          <a:ea typeface="+mn-ea"/>
                        </a:rPr>
                        <a:t>E(U</a:t>
                      </a:r>
                      <a:r>
                        <a:rPr kumimoji="1" lang="en-US" altLang="ja-JP" sz="1400" b="1" u="none" strike="noStrike" cap="none" normalizeH="0" baseline="30000" dirty="0" smtClean="0">
                          <a:ln>
                            <a:noFill/>
                          </a:ln>
                          <a:solidFill>
                            <a:schemeClr val="tx2">
                              <a:lumMod val="75000"/>
                            </a:schemeClr>
                          </a:solidFill>
                          <a:effectLst/>
                          <a:latin typeface="+mn-ea"/>
                          <a:ea typeface="+mn-ea"/>
                        </a:rPr>
                        <a:t>3+</a:t>
                      </a:r>
                      <a:r>
                        <a:rPr kumimoji="1" lang="en-US" altLang="ja-JP" sz="1400" b="1" u="none" strike="noStrike" cap="none" normalizeH="0" baseline="0" dirty="0" smtClean="0">
                          <a:ln>
                            <a:noFill/>
                          </a:ln>
                          <a:solidFill>
                            <a:schemeClr val="tx2">
                              <a:lumMod val="75000"/>
                            </a:schemeClr>
                          </a:solidFill>
                          <a:effectLst/>
                          <a:latin typeface="+mn-ea"/>
                          <a:ea typeface="+mn-ea"/>
                        </a:rPr>
                        <a:t>)(</a:t>
                      </a:r>
                      <a:r>
                        <a:rPr kumimoji="1" lang="en-US" altLang="ja-JP" sz="1400" b="1" u="none" strike="noStrike" cap="none" normalizeH="0" baseline="0" dirty="0" err="1" smtClean="0">
                          <a:ln>
                            <a:noFill/>
                          </a:ln>
                          <a:solidFill>
                            <a:schemeClr val="tx2">
                              <a:lumMod val="75000"/>
                            </a:schemeClr>
                          </a:solidFill>
                          <a:effectLst/>
                          <a:latin typeface="+mn-ea"/>
                          <a:ea typeface="+mn-ea"/>
                        </a:rPr>
                        <a:t>a.u</a:t>
                      </a:r>
                      <a:r>
                        <a:rPr kumimoji="1" lang="en-US" altLang="ja-JP" sz="1400" b="1" u="none" strike="noStrike" cap="none" normalizeH="0" baseline="0" dirty="0" smtClean="0">
                          <a:ln>
                            <a:noFill/>
                          </a:ln>
                          <a:solidFill>
                            <a:schemeClr val="tx2">
                              <a:lumMod val="75000"/>
                            </a:schemeClr>
                          </a:solidFill>
                          <a:effectLst/>
                          <a:latin typeface="+mn-ea"/>
                          <a:ea typeface="+mn-ea"/>
                        </a:rPr>
                        <a:t>.)</a:t>
                      </a:r>
                      <a:endParaRPr kumimoji="1" lang="en-US" altLang="ja-JP" sz="1400" b="1" i="0" u="none" strike="noStrike" cap="none" normalizeH="0" baseline="0" dirty="0" smtClean="0">
                        <a:ln>
                          <a:noFill/>
                        </a:ln>
                        <a:solidFill>
                          <a:schemeClr val="tx2">
                            <a:lumMod val="75000"/>
                          </a:schemeClr>
                        </a:solidFill>
                        <a:effectLst/>
                        <a:latin typeface="+mn-ea"/>
                        <a:ea typeface="+mn-ea"/>
                        <a:cs typeface="Times New Roman" pitchFamily="18" charset="0"/>
                      </a:endParaRPr>
                    </a:p>
                  </a:txBody>
                  <a:tcPr anchor="ctr" horzOverflow="overflow"/>
                </a:tc>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u="none" strike="noStrike" cap="none" normalizeH="0" baseline="0" dirty="0" smtClean="0">
                          <a:ln>
                            <a:noFill/>
                          </a:ln>
                          <a:solidFill>
                            <a:schemeClr val="tx2">
                              <a:lumMod val="75000"/>
                            </a:schemeClr>
                          </a:solidFill>
                          <a:effectLst/>
                          <a:latin typeface="+mn-ea"/>
                          <a:ea typeface="+mn-ea"/>
                          <a:sym typeface="Symbol" pitchFamily="18" charset="2"/>
                        </a:rPr>
                        <a:t>lnK</a:t>
                      </a:r>
                      <a:r>
                        <a:rPr kumimoji="1" lang="en-US" altLang="ja-JP" sz="1400" b="1" u="none" strike="noStrike" cap="none" normalizeH="0" baseline="-25000" dirty="0" smtClean="0">
                          <a:ln>
                            <a:noFill/>
                          </a:ln>
                          <a:solidFill>
                            <a:schemeClr val="tx2">
                              <a:lumMod val="75000"/>
                            </a:schemeClr>
                          </a:solidFill>
                          <a:effectLst/>
                          <a:latin typeface="+mn-ea"/>
                          <a:ea typeface="+mn-ea"/>
                          <a:sym typeface="Symbol" pitchFamily="18" charset="2"/>
                        </a:rPr>
                        <a:t>nv</a:t>
                      </a:r>
                      <a:r>
                        <a:rPr kumimoji="1" lang="en-US" altLang="ja-JP" sz="1400" b="1" u="none" strike="noStrike" cap="none" normalizeH="0" baseline="0" dirty="0" smtClean="0">
                          <a:ln>
                            <a:noFill/>
                          </a:ln>
                          <a:solidFill>
                            <a:schemeClr val="tx2">
                              <a:lumMod val="75000"/>
                            </a:schemeClr>
                          </a:solidFill>
                          <a:effectLst/>
                          <a:latin typeface="+mn-ea"/>
                          <a:ea typeface="+mn-ea"/>
                          <a:sym typeface="Symbol" pitchFamily="18" charset="2"/>
                        </a:rPr>
                        <a:t>(293K)</a:t>
                      </a:r>
                      <a:endParaRPr kumimoji="1" lang="en-US" altLang="ja-JP" sz="1400" b="1" i="1" u="none" strike="noStrike" cap="none" normalizeH="0" baseline="-25000" dirty="0" smtClean="0">
                        <a:ln>
                          <a:noFill/>
                        </a:ln>
                        <a:solidFill>
                          <a:schemeClr val="tx2">
                            <a:lumMod val="75000"/>
                          </a:schemeClr>
                        </a:solidFill>
                        <a:effectLst/>
                        <a:latin typeface="+mn-ea"/>
                        <a:ea typeface="+mn-ea"/>
                        <a:cs typeface="Times New Roman" pitchFamily="18" charset="0"/>
                        <a:sym typeface="Symbol" pitchFamily="18" charset="2"/>
                      </a:endParaRPr>
                    </a:p>
                  </a:txBody>
                  <a:tcPr anchor="ctr" horzOverflow="overflow"/>
                </a:tc>
              </a:tr>
              <a:tr h="359598">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dirty="0" smtClean="0">
                          <a:ln>
                            <a:noFill/>
                          </a:ln>
                          <a:solidFill>
                            <a:schemeClr val="tx2">
                              <a:lumMod val="75000"/>
                            </a:schemeClr>
                          </a:solidFill>
                          <a:effectLst/>
                          <a:latin typeface="+mn-ea"/>
                          <a:ea typeface="+mn-ea"/>
                        </a:rPr>
                        <a:t>233</a:t>
                      </a:r>
                      <a:endParaRPr kumimoji="1" lang="en-US" altLang="ja-JP" sz="1600" b="1" i="0" u="none" strike="noStrike" cap="none" normalizeH="0" baseline="0" dirty="0" smtClean="0">
                        <a:ln>
                          <a:noFill/>
                        </a:ln>
                        <a:solidFill>
                          <a:schemeClr val="tx2">
                            <a:lumMod val="75000"/>
                          </a:schemeClr>
                        </a:solidFill>
                        <a:effectLst/>
                        <a:latin typeface="+mn-ea"/>
                        <a:ea typeface="+mn-ea"/>
                        <a:cs typeface="Times New Roman" pitchFamily="18" charset="0"/>
                      </a:endParaRPr>
                    </a:p>
                  </a:txBody>
                  <a:tcPr anchor="ctr" horzOverflow="overflow"/>
                </a:tc>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smtClean="0">
                          <a:ln>
                            <a:noFill/>
                          </a:ln>
                          <a:solidFill>
                            <a:schemeClr val="tx2">
                              <a:lumMod val="75000"/>
                            </a:schemeClr>
                          </a:solidFill>
                          <a:effectLst/>
                          <a:latin typeface="+mn-ea"/>
                          <a:ea typeface="+mn-ea"/>
                        </a:rPr>
                        <a:t>5.8129</a:t>
                      </a:r>
                      <a:endParaRPr kumimoji="1" lang="en-US" altLang="ja-JP" sz="1600" b="1" i="0" u="none" strike="noStrike" cap="none" normalizeH="0" baseline="0" smtClean="0">
                        <a:ln>
                          <a:noFill/>
                        </a:ln>
                        <a:solidFill>
                          <a:schemeClr val="tx2">
                            <a:lumMod val="75000"/>
                          </a:schemeClr>
                        </a:solidFill>
                        <a:effectLst/>
                        <a:latin typeface="+mn-ea"/>
                        <a:ea typeface="+mn-ea"/>
                        <a:cs typeface="Times New Roman" pitchFamily="18" charset="0"/>
                      </a:endParaRPr>
                    </a:p>
                  </a:txBody>
                  <a:tcPr anchor="ctr" horzOverflow="overflow"/>
                </a:tc>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smtClean="0">
                          <a:ln>
                            <a:noFill/>
                          </a:ln>
                          <a:solidFill>
                            <a:schemeClr val="tx2">
                              <a:lumMod val="75000"/>
                            </a:schemeClr>
                          </a:solidFill>
                          <a:effectLst/>
                          <a:latin typeface="+mn-ea"/>
                          <a:ea typeface="+mn-ea"/>
                        </a:rPr>
                        <a:t>−28050.15036342</a:t>
                      </a:r>
                      <a:endParaRPr kumimoji="1" lang="en-US" altLang="ja-JP" sz="1600" b="1" i="0" u="none" strike="noStrike" cap="none" normalizeH="0" baseline="0" smtClean="0">
                        <a:ln>
                          <a:noFill/>
                        </a:ln>
                        <a:solidFill>
                          <a:schemeClr val="tx2">
                            <a:lumMod val="75000"/>
                          </a:schemeClr>
                        </a:solidFill>
                        <a:effectLst/>
                        <a:latin typeface="+mn-ea"/>
                        <a:ea typeface="+mn-ea"/>
                        <a:cs typeface="Times New Roman" pitchFamily="18" charset="0"/>
                      </a:endParaRPr>
                    </a:p>
                  </a:txBody>
                  <a:tcPr anchor="ctr" horzOverflow="overflow"/>
                </a:tc>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smtClean="0">
                          <a:ln>
                            <a:noFill/>
                          </a:ln>
                          <a:solidFill>
                            <a:schemeClr val="tx2">
                              <a:lumMod val="75000"/>
                            </a:schemeClr>
                          </a:solidFill>
                          <a:effectLst/>
                          <a:latin typeface="+mn-ea"/>
                          <a:ea typeface="+mn-ea"/>
                        </a:rPr>
                        <a:t>−28051.29303334</a:t>
                      </a:r>
                      <a:endParaRPr kumimoji="1" lang="en-US" altLang="ja-JP" sz="1600" b="1" i="0" u="none" strike="noStrike" cap="none" normalizeH="0" baseline="0" smtClean="0">
                        <a:ln>
                          <a:noFill/>
                        </a:ln>
                        <a:solidFill>
                          <a:schemeClr val="tx2">
                            <a:lumMod val="75000"/>
                          </a:schemeClr>
                        </a:solidFill>
                        <a:effectLst/>
                        <a:latin typeface="+mn-ea"/>
                        <a:ea typeface="+mn-ea"/>
                        <a:cs typeface="Times New Roman" pitchFamily="18" charset="0"/>
                      </a:endParaRPr>
                    </a:p>
                  </a:txBody>
                  <a:tcPr anchor="ctr" horzOverflow="overflow"/>
                </a:tc>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smtClean="0">
                          <a:ln>
                            <a:noFill/>
                          </a:ln>
                          <a:solidFill>
                            <a:schemeClr val="tx2">
                              <a:lumMod val="75000"/>
                            </a:schemeClr>
                          </a:solidFill>
                          <a:effectLst/>
                          <a:latin typeface="+mn-ea"/>
                          <a:ea typeface="+mn-ea"/>
                        </a:rPr>
                        <a:t>0.0049</a:t>
                      </a:r>
                      <a:endParaRPr kumimoji="1" lang="en-US" altLang="ja-JP" sz="1600" b="1" i="0" u="none" strike="noStrike" cap="none" normalizeH="0" baseline="0" smtClean="0">
                        <a:ln>
                          <a:noFill/>
                        </a:ln>
                        <a:solidFill>
                          <a:schemeClr val="tx2">
                            <a:lumMod val="75000"/>
                          </a:schemeClr>
                        </a:solidFill>
                        <a:effectLst/>
                        <a:latin typeface="+mn-ea"/>
                        <a:ea typeface="+mn-ea"/>
                        <a:cs typeface="Times New Roman" pitchFamily="18" charset="0"/>
                      </a:endParaRPr>
                    </a:p>
                  </a:txBody>
                  <a:tcPr anchor="ctr" horzOverflow="overflow"/>
                </a:tc>
              </a:tr>
              <a:tr h="359598">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smtClean="0">
                          <a:ln>
                            <a:noFill/>
                          </a:ln>
                          <a:solidFill>
                            <a:schemeClr val="tx2">
                              <a:lumMod val="75000"/>
                            </a:schemeClr>
                          </a:solidFill>
                          <a:effectLst/>
                          <a:latin typeface="+mn-ea"/>
                          <a:ea typeface="+mn-ea"/>
                        </a:rPr>
                        <a:t>234</a:t>
                      </a:r>
                      <a:endParaRPr kumimoji="1" lang="en-US" altLang="ja-JP" sz="1600" b="1" i="0" u="none" strike="noStrike" cap="none" normalizeH="0" baseline="0" smtClean="0">
                        <a:ln>
                          <a:noFill/>
                        </a:ln>
                        <a:solidFill>
                          <a:schemeClr val="tx2">
                            <a:lumMod val="75000"/>
                          </a:schemeClr>
                        </a:solidFill>
                        <a:effectLst/>
                        <a:latin typeface="+mn-ea"/>
                        <a:ea typeface="+mn-ea"/>
                        <a:cs typeface="Times New Roman" pitchFamily="18" charset="0"/>
                      </a:endParaRPr>
                    </a:p>
                  </a:txBody>
                  <a:tcPr anchor="ctr" horzOverflow="overflow"/>
                </a:tc>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smtClean="0">
                          <a:ln>
                            <a:noFill/>
                          </a:ln>
                          <a:solidFill>
                            <a:schemeClr val="tx2">
                              <a:lumMod val="75000"/>
                            </a:schemeClr>
                          </a:solidFill>
                          <a:effectLst/>
                          <a:latin typeface="+mn-ea"/>
                          <a:ea typeface="+mn-ea"/>
                        </a:rPr>
                        <a:t>5.8218</a:t>
                      </a:r>
                      <a:endParaRPr kumimoji="1" lang="en-US" altLang="ja-JP" sz="1600" b="1" i="0" u="none" strike="noStrike" cap="none" normalizeH="0" baseline="0" smtClean="0">
                        <a:ln>
                          <a:noFill/>
                        </a:ln>
                        <a:solidFill>
                          <a:schemeClr val="tx2">
                            <a:lumMod val="75000"/>
                          </a:schemeClr>
                        </a:solidFill>
                        <a:effectLst/>
                        <a:latin typeface="+mn-ea"/>
                        <a:ea typeface="+mn-ea"/>
                        <a:cs typeface="Times New Roman" pitchFamily="18" charset="0"/>
                      </a:endParaRPr>
                    </a:p>
                  </a:txBody>
                  <a:tcPr anchor="ctr" horzOverflow="overflow"/>
                </a:tc>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smtClean="0">
                          <a:ln>
                            <a:noFill/>
                          </a:ln>
                          <a:solidFill>
                            <a:schemeClr val="tx2">
                              <a:lumMod val="75000"/>
                            </a:schemeClr>
                          </a:solidFill>
                          <a:effectLst/>
                          <a:latin typeface="+mn-ea"/>
                          <a:ea typeface="+mn-ea"/>
                        </a:rPr>
                        <a:t>−28050.11064174</a:t>
                      </a:r>
                      <a:endParaRPr kumimoji="1" lang="en-US" altLang="ja-JP" sz="1600" b="1" i="0" u="none" strike="noStrike" cap="none" normalizeH="0" baseline="0" smtClean="0">
                        <a:ln>
                          <a:noFill/>
                        </a:ln>
                        <a:solidFill>
                          <a:schemeClr val="tx2">
                            <a:lumMod val="75000"/>
                          </a:schemeClr>
                        </a:solidFill>
                        <a:effectLst/>
                        <a:latin typeface="+mn-ea"/>
                        <a:ea typeface="+mn-ea"/>
                        <a:cs typeface="Times New Roman" pitchFamily="18" charset="0"/>
                      </a:endParaRPr>
                    </a:p>
                  </a:txBody>
                  <a:tcPr anchor="ctr" horzOverflow="overflow"/>
                </a:tc>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smtClean="0">
                          <a:ln>
                            <a:noFill/>
                          </a:ln>
                          <a:solidFill>
                            <a:schemeClr val="tx2">
                              <a:lumMod val="75000"/>
                            </a:schemeClr>
                          </a:solidFill>
                          <a:effectLst/>
                          <a:latin typeface="+mn-ea"/>
                          <a:ea typeface="+mn-ea"/>
                        </a:rPr>
                        <a:t>−28051.25331271</a:t>
                      </a:r>
                      <a:endParaRPr kumimoji="1" lang="en-US" altLang="ja-JP" sz="1600" b="1" i="0" u="none" strike="noStrike" cap="none" normalizeH="0" baseline="0" smtClean="0">
                        <a:ln>
                          <a:noFill/>
                        </a:ln>
                        <a:solidFill>
                          <a:schemeClr val="tx2">
                            <a:lumMod val="75000"/>
                          </a:schemeClr>
                        </a:solidFill>
                        <a:effectLst/>
                        <a:latin typeface="+mn-ea"/>
                        <a:ea typeface="+mn-ea"/>
                        <a:cs typeface="Times New Roman" pitchFamily="18" charset="0"/>
                      </a:endParaRPr>
                    </a:p>
                  </a:txBody>
                  <a:tcPr anchor="ctr" horzOverflow="overflow"/>
                </a:tc>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smtClean="0">
                          <a:ln>
                            <a:noFill/>
                          </a:ln>
                          <a:solidFill>
                            <a:schemeClr val="tx2">
                              <a:lumMod val="75000"/>
                            </a:schemeClr>
                          </a:solidFill>
                          <a:effectLst/>
                          <a:latin typeface="+mn-ea"/>
                          <a:ea typeface="+mn-ea"/>
                        </a:rPr>
                        <a:t>0.0038</a:t>
                      </a:r>
                      <a:endParaRPr kumimoji="1" lang="en-US" altLang="ja-JP" sz="1600" b="1" i="0" u="none" strike="noStrike" cap="none" normalizeH="0" baseline="0" smtClean="0">
                        <a:ln>
                          <a:noFill/>
                        </a:ln>
                        <a:solidFill>
                          <a:schemeClr val="tx2">
                            <a:lumMod val="75000"/>
                          </a:schemeClr>
                        </a:solidFill>
                        <a:effectLst/>
                        <a:latin typeface="+mn-ea"/>
                        <a:ea typeface="+mn-ea"/>
                        <a:cs typeface="Times New Roman" pitchFamily="18" charset="0"/>
                      </a:endParaRPr>
                    </a:p>
                  </a:txBody>
                  <a:tcPr anchor="ctr" horzOverflow="overflow"/>
                </a:tc>
              </a:tr>
              <a:tr h="359598">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dirty="0" smtClean="0">
                          <a:ln>
                            <a:noFill/>
                          </a:ln>
                          <a:solidFill>
                            <a:schemeClr val="tx2">
                              <a:lumMod val="75000"/>
                            </a:schemeClr>
                          </a:solidFill>
                          <a:effectLst/>
                          <a:latin typeface="+mn-ea"/>
                          <a:ea typeface="+mn-ea"/>
                        </a:rPr>
                        <a:t>235</a:t>
                      </a:r>
                      <a:endParaRPr kumimoji="1" lang="en-US" altLang="ja-JP" sz="1600" b="1" i="0" u="none" strike="noStrike" cap="none" normalizeH="0" baseline="0" dirty="0" smtClean="0">
                        <a:ln>
                          <a:noFill/>
                        </a:ln>
                        <a:solidFill>
                          <a:schemeClr val="tx2">
                            <a:lumMod val="75000"/>
                          </a:schemeClr>
                        </a:solidFill>
                        <a:effectLst/>
                        <a:latin typeface="+mn-ea"/>
                        <a:ea typeface="+mn-ea"/>
                        <a:cs typeface="Times New Roman" pitchFamily="18" charset="0"/>
                      </a:endParaRPr>
                    </a:p>
                  </a:txBody>
                  <a:tcPr anchor="ctr" horzOverflow="overflow"/>
                </a:tc>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smtClean="0">
                          <a:ln>
                            <a:noFill/>
                          </a:ln>
                          <a:solidFill>
                            <a:schemeClr val="tx2">
                              <a:lumMod val="75000"/>
                            </a:schemeClr>
                          </a:solidFill>
                          <a:effectLst/>
                          <a:latin typeface="+mn-ea"/>
                          <a:ea typeface="+mn-ea"/>
                        </a:rPr>
                        <a:t>5.8266</a:t>
                      </a:r>
                      <a:endParaRPr kumimoji="1" lang="en-US" altLang="ja-JP" sz="1600" b="1" i="0" u="none" strike="noStrike" cap="none" normalizeH="0" baseline="0" smtClean="0">
                        <a:ln>
                          <a:noFill/>
                        </a:ln>
                        <a:solidFill>
                          <a:schemeClr val="tx2">
                            <a:lumMod val="75000"/>
                          </a:schemeClr>
                        </a:solidFill>
                        <a:effectLst/>
                        <a:latin typeface="+mn-ea"/>
                        <a:ea typeface="+mn-ea"/>
                        <a:cs typeface="Times New Roman" pitchFamily="18" charset="0"/>
                      </a:endParaRPr>
                    </a:p>
                  </a:txBody>
                  <a:tcPr anchor="ctr" horzOverflow="overflow"/>
                </a:tc>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smtClean="0">
                          <a:ln>
                            <a:noFill/>
                          </a:ln>
                          <a:solidFill>
                            <a:schemeClr val="tx2">
                              <a:lumMod val="75000"/>
                            </a:schemeClr>
                          </a:solidFill>
                          <a:effectLst/>
                          <a:latin typeface="+mn-ea"/>
                          <a:ea typeface="+mn-ea"/>
                        </a:rPr>
                        <a:t>−28050.08920773</a:t>
                      </a:r>
                      <a:endParaRPr kumimoji="1" lang="en-US" altLang="ja-JP" sz="1600" b="1" i="0" u="none" strike="noStrike" cap="none" normalizeH="0" baseline="0" smtClean="0">
                        <a:ln>
                          <a:noFill/>
                        </a:ln>
                        <a:solidFill>
                          <a:schemeClr val="tx2">
                            <a:lumMod val="75000"/>
                          </a:schemeClr>
                        </a:solidFill>
                        <a:effectLst/>
                        <a:latin typeface="+mn-ea"/>
                        <a:ea typeface="+mn-ea"/>
                        <a:cs typeface="Times New Roman" pitchFamily="18" charset="0"/>
                      </a:endParaRPr>
                    </a:p>
                  </a:txBody>
                  <a:tcPr anchor="ctr" horzOverflow="overflow"/>
                </a:tc>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smtClean="0">
                          <a:ln>
                            <a:noFill/>
                          </a:ln>
                          <a:solidFill>
                            <a:schemeClr val="tx2">
                              <a:lumMod val="75000"/>
                            </a:schemeClr>
                          </a:solidFill>
                          <a:effectLst/>
                          <a:latin typeface="+mn-ea"/>
                          <a:ea typeface="+mn-ea"/>
                        </a:rPr>
                        <a:t>−28051.23187927</a:t>
                      </a:r>
                      <a:endParaRPr kumimoji="1" lang="en-US" altLang="ja-JP" sz="1600" b="1" i="0" u="none" strike="noStrike" cap="none" normalizeH="0" baseline="0" smtClean="0">
                        <a:ln>
                          <a:noFill/>
                        </a:ln>
                        <a:solidFill>
                          <a:schemeClr val="tx2">
                            <a:lumMod val="75000"/>
                          </a:schemeClr>
                        </a:solidFill>
                        <a:effectLst/>
                        <a:latin typeface="+mn-ea"/>
                        <a:ea typeface="+mn-ea"/>
                        <a:cs typeface="Times New Roman" pitchFamily="18" charset="0"/>
                      </a:endParaRPr>
                    </a:p>
                  </a:txBody>
                  <a:tcPr anchor="ctr" horzOverflow="overflow"/>
                </a:tc>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u="none" strike="noStrike" cap="none" normalizeH="0" baseline="0" dirty="0" smtClean="0">
                          <a:ln>
                            <a:noFill/>
                          </a:ln>
                          <a:solidFill>
                            <a:schemeClr val="accent2">
                              <a:lumMod val="60000"/>
                              <a:lumOff val="40000"/>
                            </a:schemeClr>
                          </a:solidFill>
                          <a:effectLst>
                            <a:outerShdw blurRad="38100" dist="38100" dir="2700000" algn="tl">
                              <a:srgbClr val="C0C0C0"/>
                            </a:outerShdw>
                          </a:effectLst>
                          <a:latin typeface="+mn-ea"/>
                          <a:ea typeface="+mn-ea"/>
                        </a:rPr>
                        <a:t>0.0031</a:t>
                      </a:r>
                      <a:endParaRPr kumimoji="1" lang="en-US" altLang="ja-JP" sz="2000" b="1" i="0" u="none" strike="noStrike" cap="none" normalizeH="0" baseline="0" dirty="0" smtClean="0">
                        <a:ln>
                          <a:noFill/>
                        </a:ln>
                        <a:solidFill>
                          <a:schemeClr val="accent2">
                            <a:lumMod val="60000"/>
                            <a:lumOff val="40000"/>
                          </a:schemeClr>
                        </a:solidFill>
                        <a:effectLst>
                          <a:outerShdw blurRad="38100" dist="38100" dir="2700000" algn="tl">
                            <a:srgbClr val="C0C0C0"/>
                          </a:outerShdw>
                        </a:effectLst>
                        <a:latin typeface="+mn-ea"/>
                        <a:ea typeface="+mn-ea"/>
                        <a:cs typeface="Times New Roman" pitchFamily="18" charset="0"/>
                      </a:endParaRPr>
                    </a:p>
                  </a:txBody>
                  <a:tcPr anchor="ctr" horzOverflow="overflow"/>
                </a:tc>
              </a:tr>
              <a:tr h="359598">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smtClean="0">
                          <a:ln>
                            <a:noFill/>
                          </a:ln>
                          <a:solidFill>
                            <a:schemeClr val="tx2">
                              <a:lumMod val="75000"/>
                            </a:schemeClr>
                          </a:solidFill>
                          <a:effectLst/>
                          <a:latin typeface="+mn-ea"/>
                          <a:ea typeface="+mn-ea"/>
                        </a:rPr>
                        <a:t>236</a:t>
                      </a:r>
                      <a:endParaRPr kumimoji="1" lang="en-US" altLang="ja-JP" sz="1600" b="1" i="0" u="none" strike="noStrike" cap="none" normalizeH="0" baseline="0" smtClean="0">
                        <a:ln>
                          <a:noFill/>
                        </a:ln>
                        <a:solidFill>
                          <a:schemeClr val="tx2">
                            <a:lumMod val="75000"/>
                          </a:schemeClr>
                        </a:solidFill>
                        <a:effectLst/>
                        <a:latin typeface="+mn-ea"/>
                        <a:ea typeface="+mn-ea"/>
                        <a:cs typeface="Times New Roman" pitchFamily="18" charset="0"/>
                      </a:endParaRPr>
                    </a:p>
                  </a:txBody>
                  <a:tcPr anchor="ctr" horzOverflow="overflow"/>
                </a:tc>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smtClean="0">
                          <a:ln>
                            <a:noFill/>
                          </a:ln>
                          <a:solidFill>
                            <a:schemeClr val="tx2">
                              <a:lumMod val="75000"/>
                            </a:schemeClr>
                          </a:solidFill>
                          <a:effectLst/>
                          <a:latin typeface="+mn-ea"/>
                          <a:ea typeface="+mn-ea"/>
                        </a:rPr>
                        <a:t>5.8366</a:t>
                      </a:r>
                      <a:endParaRPr kumimoji="1" lang="en-US" altLang="ja-JP" sz="1600" b="1" i="0" u="none" strike="noStrike" cap="none" normalizeH="0" baseline="0" smtClean="0">
                        <a:ln>
                          <a:noFill/>
                        </a:ln>
                        <a:solidFill>
                          <a:schemeClr val="tx2">
                            <a:lumMod val="75000"/>
                          </a:schemeClr>
                        </a:solidFill>
                        <a:effectLst/>
                        <a:latin typeface="+mn-ea"/>
                        <a:ea typeface="+mn-ea"/>
                        <a:cs typeface="Times New Roman" pitchFamily="18" charset="0"/>
                      </a:endParaRPr>
                    </a:p>
                  </a:txBody>
                  <a:tcPr anchor="ctr" horzOverflow="overflow"/>
                </a:tc>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smtClean="0">
                          <a:ln>
                            <a:noFill/>
                          </a:ln>
                          <a:solidFill>
                            <a:schemeClr val="tx2">
                              <a:lumMod val="75000"/>
                            </a:schemeClr>
                          </a:solidFill>
                          <a:effectLst/>
                          <a:latin typeface="+mn-ea"/>
                          <a:ea typeface="+mn-ea"/>
                        </a:rPr>
                        <a:t>−28050.04452862</a:t>
                      </a:r>
                      <a:endParaRPr kumimoji="1" lang="en-US" altLang="ja-JP" sz="1600" b="1" i="0" u="none" strike="noStrike" cap="none" normalizeH="0" baseline="0" smtClean="0">
                        <a:ln>
                          <a:noFill/>
                        </a:ln>
                        <a:solidFill>
                          <a:schemeClr val="tx2">
                            <a:lumMod val="75000"/>
                          </a:schemeClr>
                        </a:solidFill>
                        <a:effectLst/>
                        <a:latin typeface="+mn-ea"/>
                        <a:ea typeface="+mn-ea"/>
                        <a:cs typeface="Times New Roman" pitchFamily="18" charset="0"/>
                      </a:endParaRPr>
                    </a:p>
                  </a:txBody>
                  <a:tcPr anchor="ctr" horzOverflow="overflow"/>
                </a:tc>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smtClean="0">
                          <a:ln>
                            <a:noFill/>
                          </a:ln>
                          <a:solidFill>
                            <a:schemeClr val="tx2">
                              <a:lumMod val="75000"/>
                            </a:schemeClr>
                          </a:solidFill>
                          <a:effectLst/>
                          <a:latin typeface="+mn-ea"/>
                          <a:ea typeface="+mn-ea"/>
                        </a:rPr>
                        <a:t>−28051.18720134</a:t>
                      </a:r>
                      <a:endParaRPr kumimoji="1" lang="en-US" altLang="ja-JP" sz="1600" b="1" i="0" u="none" strike="noStrike" cap="none" normalizeH="0" baseline="0" smtClean="0">
                        <a:ln>
                          <a:noFill/>
                        </a:ln>
                        <a:solidFill>
                          <a:schemeClr val="tx2">
                            <a:lumMod val="75000"/>
                          </a:schemeClr>
                        </a:solidFill>
                        <a:effectLst/>
                        <a:latin typeface="+mn-ea"/>
                        <a:ea typeface="+mn-ea"/>
                        <a:cs typeface="Times New Roman" pitchFamily="18" charset="0"/>
                      </a:endParaRPr>
                    </a:p>
                  </a:txBody>
                  <a:tcPr anchor="ctr" horzOverflow="overflow"/>
                </a:tc>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smtClean="0">
                          <a:ln>
                            <a:noFill/>
                          </a:ln>
                          <a:solidFill>
                            <a:schemeClr val="tx2">
                              <a:lumMod val="75000"/>
                            </a:schemeClr>
                          </a:solidFill>
                          <a:effectLst/>
                          <a:latin typeface="+mn-ea"/>
                          <a:ea typeface="+mn-ea"/>
                        </a:rPr>
                        <a:t>0.0019</a:t>
                      </a:r>
                      <a:endParaRPr kumimoji="1" lang="en-US" altLang="ja-JP" sz="1600" b="1" i="0" u="none" strike="noStrike" cap="none" normalizeH="0" baseline="0" smtClean="0">
                        <a:ln>
                          <a:noFill/>
                        </a:ln>
                        <a:solidFill>
                          <a:schemeClr val="tx2">
                            <a:lumMod val="75000"/>
                          </a:schemeClr>
                        </a:solidFill>
                        <a:effectLst/>
                        <a:latin typeface="+mn-ea"/>
                        <a:ea typeface="+mn-ea"/>
                        <a:cs typeface="Times New Roman" pitchFamily="18" charset="0"/>
                      </a:endParaRPr>
                    </a:p>
                  </a:txBody>
                  <a:tcPr anchor="ctr" horzOverflow="overflow"/>
                </a:tc>
              </a:tr>
              <a:tr h="359598">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dirty="0" smtClean="0">
                          <a:ln>
                            <a:noFill/>
                          </a:ln>
                          <a:solidFill>
                            <a:schemeClr val="tx2">
                              <a:lumMod val="75000"/>
                            </a:schemeClr>
                          </a:solidFill>
                          <a:effectLst/>
                          <a:latin typeface="+mn-ea"/>
                          <a:ea typeface="+mn-ea"/>
                        </a:rPr>
                        <a:t>238</a:t>
                      </a:r>
                      <a:endParaRPr kumimoji="1" lang="en-US" altLang="ja-JP" sz="1600" b="1" i="0" u="none" strike="noStrike" cap="none" normalizeH="0" baseline="0" dirty="0" smtClean="0">
                        <a:ln>
                          <a:noFill/>
                        </a:ln>
                        <a:solidFill>
                          <a:schemeClr val="tx2">
                            <a:lumMod val="75000"/>
                          </a:schemeClr>
                        </a:solidFill>
                        <a:effectLst/>
                        <a:latin typeface="+mn-ea"/>
                        <a:ea typeface="+mn-ea"/>
                        <a:cs typeface="Times New Roman" pitchFamily="18" charset="0"/>
                      </a:endParaRPr>
                    </a:p>
                  </a:txBody>
                  <a:tcPr anchor="ctr" horzOverflow="overflow"/>
                </a:tc>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smtClean="0">
                          <a:ln>
                            <a:noFill/>
                          </a:ln>
                          <a:solidFill>
                            <a:schemeClr val="tx2">
                              <a:lumMod val="75000"/>
                            </a:schemeClr>
                          </a:solidFill>
                          <a:effectLst/>
                          <a:latin typeface="+mn-ea"/>
                          <a:ea typeface="+mn-ea"/>
                        </a:rPr>
                        <a:t>5.8514</a:t>
                      </a:r>
                      <a:endParaRPr kumimoji="1" lang="en-US" altLang="ja-JP" sz="1600" b="1" i="0" u="none" strike="noStrike" cap="none" normalizeH="0" baseline="0" smtClean="0">
                        <a:ln>
                          <a:noFill/>
                        </a:ln>
                        <a:solidFill>
                          <a:schemeClr val="tx2">
                            <a:lumMod val="75000"/>
                          </a:schemeClr>
                        </a:solidFill>
                        <a:effectLst/>
                        <a:latin typeface="+mn-ea"/>
                        <a:ea typeface="+mn-ea"/>
                        <a:cs typeface="Times New Roman" pitchFamily="18" charset="0"/>
                      </a:endParaRPr>
                    </a:p>
                  </a:txBody>
                  <a:tcPr anchor="ctr" horzOverflow="overflow"/>
                </a:tc>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smtClean="0">
                          <a:ln>
                            <a:noFill/>
                          </a:ln>
                          <a:solidFill>
                            <a:schemeClr val="tx2">
                              <a:lumMod val="75000"/>
                            </a:schemeClr>
                          </a:solidFill>
                          <a:effectLst/>
                          <a:latin typeface="+mn-ea"/>
                          <a:ea typeface="+mn-ea"/>
                        </a:rPr>
                        <a:t>−28049.97834180</a:t>
                      </a:r>
                      <a:endParaRPr kumimoji="1" lang="en-US" altLang="ja-JP" sz="1600" b="1" i="0" u="none" strike="noStrike" cap="none" normalizeH="0" baseline="0" smtClean="0">
                        <a:ln>
                          <a:noFill/>
                        </a:ln>
                        <a:solidFill>
                          <a:schemeClr val="tx2">
                            <a:lumMod val="75000"/>
                          </a:schemeClr>
                        </a:solidFill>
                        <a:effectLst/>
                        <a:latin typeface="+mn-ea"/>
                        <a:ea typeface="+mn-ea"/>
                        <a:cs typeface="Times New Roman" pitchFamily="18" charset="0"/>
                      </a:endParaRPr>
                    </a:p>
                  </a:txBody>
                  <a:tcPr anchor="ctr" horzOverflow="overflow"/>
                </a:tc>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smtClean="0">
                          <a:ln>
                            <a:noFill/>
                          </a:ln>
                          <a:solidFill>
                            <a:schemeClr val="tx2">
                              <a:lumMod val="75000"/>
                            </a:schemeClr>
                          </a:solidFill>
                          <a:effectLst/>
                          <a:latin typeface="+mn-ea"/>
                          <a:ea typeface="+mn-ea"/>
                        </a:rPr>
                        <a:t>−28051.12101626</a:t>
                      </a:r>
                      <a:endParaRPr kumimoji="1" lang="en-US" altLang="ja-JP" sz="1600" b="1" i="0" u="none" strike="noStrike" cap="none" normalizeH="0" baseline="0" smtClean="0">
                        <a:ln>
                          <a:noFill/>
                        </a:ln>
                        <a:solidFill>
                          <a:schemeClr val="tx2">
                            <a:lumMod val="75000"/>
                          </a:schemeClr>
                        </a:solidFill>
                        <a:effectLst/>
                        <a:latin typeface="+mn-ea"/>
                        <a:ea typeface="+mn-ea"/>
                        <a:cs typeface="Times New Roman" pitchFamily="18" charset="0"/>
                      </a:endParaRPr>
                    </a:p>
                  </a:txBody>
                  <a:tcPr anchor="ctr" horzOverflow="overflow"/>
                </a:tc>
                <a:tc>
                  <a:txBody>
                    <a:bodyPr/>
                    <a:lstStyle>
                      <a:lvl1pPr eaLnBrk="0" hangingPunct="0">
                        <a:spcBef>
                          <a:spcPct val="20000"/>
                        </a:spcBef>
                        <a:defRPr kumimoji="1" sz="2800">
                          <a:solidFill>
                            <a:srgbClr val="E7A647"/>
                          </a:solidFill>
                          <a:latin typeface="HG丸ｺﾞｼｯｸM-PRO" pitchFamily="50" charset="-128"/>
                          <a:ea typeface="HG丸ｺﾞｼｯｸM-PRO" pitchFamily="50" charset="-128"/>
                        </a:defRPr>
                      </a:lvl1pPr>
                      <a:lvl2pPr marL="742950" indent="-285750" eaLnBrk="0" hangingPunct="0">
                        <a:spcBef>
                          <a:spcPct val="20000"/>
                        </a:spcBef>
                        <a:defRPr kumimoji="1" sz="2400">
                          <a:solidFill>
                            <a:srgbClr val="E7A647"/>
                          </a:solidFill>
                          <a:latin typeface="HG丸ｺﾞｼｯｸM-PRO" pitchFamily="50" charset="-128"/>
                          <a:ea typeface="HG丸ｺﾞｼｯｸM-PRO" pitchFamily="50" charset="-128"/>
                        </a:defRPr>
                      </a:lvl2pPr>
                      <a:lvl3pPr marL="1143000" indent="-228600" eaLnBrk="0" hangingPunct="0">
                        <a:spcBef>
                          <a:spcPct val="20000"/>
                        </a:spcBef>
                        <a:defRPr kumimoji="1" sz="2000">
                          <a:solidFill>
                            <a:srgbClr val="E7A647"/>
                          </a:solidFill>
                          <a:latin typeface="HG丸ｺﾞｼｯｸM-PRO" pitchFamily="50" charset="-128"/>
                          <a:ea typeface="HG丸ｺﾞｼｯｸM-PRO" pitchFamily="50" charset="-128"/>
                        </a:defRPr>
                      </a:lvl3pPr>
                      <a:lvl4pPr marL="1600200" indent="-228600" eaLnBrk="0" hangingPunct="0">
                        <a:spcBef>
                          <a:spcPct val="20000"/>
                        </a:spcBef>
                        <a:defRPr kumimoji="1">
                          <a:solidFill>
                            <a:srgbClr val="E7A647"/>
                          </a:solidFill>
                          <a:latin typeface="HG丸ｺﾞｼｯｸM-PRO" pitchFamily="50" charset="-128"/>
                          <a:ea typeface="HG丸ｺﾞｼｯｸM-PRO" pitchFamily="50" charset="-128"/>
                        </a:defRPr>
                      </a:lvl4pPr>
                      <a:lvl5pPr marL="2057400" indent="-228600" eaLnBrk="0" hangingPunct="0">
                        <a:spcBef>
                          <a:spcPct val="20000"/>
                        </a:spcBef>
                        <a:defRPr kumimoji="1">
                          <a:solidFill>
                            <a:srgbClr val="E7A647"/>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a:solidFill>
                            <a:srgbClr val="E7A647"/>
                          </a:solidFill>
                          <a:latin typeface="HG丸ｺﾞｼｯｸM-PRO" pitchFamily="50" charset="-128"/>
                          <a:ea typeface="HG丸ｺﾞｼｯｸM-PRO"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dirty="0" smtClean="0">
                          <a:ln>
                            <a:noFill/>
                          </a:ln>
                          <a:solidFill>
                            <a:schemeClr val="tx2">
                              <a:lumMod val="75000"/>
                            </a:schemeClr>
                          </a:solidFill>
                          <a:effectLst/>
                          <a:latin typeface="+mn-ea"/>
                          <a:ea typeface="+mn-ea"/>
                        </a:rPr>
                        <a:t>-</a:t>
                      </a:r>
                      <a:endParaRPr kumimoji="1" lang="en-US" altLang="ja-JP" sz="1600" b="1" i="0" u="none" strike="noStrike" cap="none" normalizeH="0" baseline="0" dirty="0" smtClean="0">
                        <a:ln>
                          <a:noFill/>
                        </a:ln>
                        <a:solidFill>
                          <a:schemeClr val="tx2">
                            <a:lumMod val="75000"/>
                          </a:schemeClr>
                        </a:solidFill>
                        <a:effectLst/>
                        <a:latin typeface="+mn-ea"/>
                        <a:ea typeface="+mn-ea"/>
                        <a:cs typeface="Times New Roman" pitchFamily="18" charset="0"/>
                      </a:endParaRPr>
                    </a:p>
                  </a:txBody>
                  <a:tcPr anchor="ctr" horzOverflow="overflow"/>
                </a:tc>
              </a:tr>
            </a:tbl>
          </a:graphicData>
        </a:graphic>
      </p:graphicFrame>
      <p:sp>
        <p:nvSpPr>
          <p:cNvPr id="26" name="Text Box 44"/>
          <p:cNvSpPr txBox="1">
            <a:spLocks noChangeArrowheads="1"/>
          </p:cNvSpPr>
          <p:nvPr/>
        </p:nvSpPr>
        <p:spPr bwMode="auto">
          <a:xfrm>
            <a:off x="7668344" y="4149080"/>
            <a:ext cx="1048303" cy="1323439"/>
          </a:xfrm>
          <a:prstGeom prst="rect">
            <a:avLst/>
          </a:prstGeom>
          <a:solidFill>
            <a:srgbClr val="CC99FF">
              <a:alpha val="39999"/>
            </a:srgbClr>
          </a:solidFill>
          <a:ln w="9525">
            <a:solidFill>
              <a:srgbClr val="800080"/>
            </a:solidFill>
            <a:miter lim="800000"/>
            <a:headEnd/>
            <a:tailEnd/>
          </a:ln>
        </p:spPr>
        <p:txBody>
          <a:bodyPr wrap="square">
            <a:spAutoFit/>
          </a:bodyPr>
          <a:lstStyle>
            <a:lvl1pPr eaLnBrk="0" hangingPunct="0">
              <a:defRPr kumimoji="1">
                <a:solidFill>
                  <a:schemeClr val="folHlink"/>
                </a:solidFill>
                <a:latin typeface="ＭＳ Ｐゴシック" charset="-128"/>
                <a:ea typeface="ＭＳ Ｐゴシック" charset="-128"/>
              </a:defRPr>
            </a:lvl1pPr>
            <a:lvl2pPr marL="742950" indent="-285750" eaLnBrk="0" hangingPunct="0">
              <a:defRPr kumimoji="1">
                <a:solidFill>
                  <a:schemeClr val="folHlink"/>
                </a:solidFill>
                <a:latin typeface="ＭＳ Ｐゴシック" charset="-128"/>
                <a:ea typeface="ＭＳ Ｐゴシック" charset="-128"/>
              </a:defRPr>
            </a:lvl2pPr>
            <a:lvl3pPr marL="1143000" indent="-228600" eaLnBrk="0" hangingPunct="0">
              <a:defRPr kumimoji="1">
                <a:solidFill>
                  <a:schemeClr val="folHlink"/>
                </a:solidFill>
                <a:latin typeface="ＭＳ Ｐゴシック" charset="-128"/>
                <a:ea typeface="ＭＳ Ｐゴシック" charset="-128"/>
              </a:defRPr>
            </a:lvl3pPr>
            <a:lvl4pPr marL="1600200" indent="-228600" eaLnBrk="0" hangingPunct="0">
              <a:defRPr kumimoji="1">
                <a:solidFill>
                  <a:schemeClr val="folHlink"/>
                </a:solidFill>
                <a:latin typeface="ＭＳ Ｐゴシック" charset="-128"/>
                <a:ea typeface="ＭＳ Ｐゴシック" charset="-128"/>
              </a:defRPr>
            </a:lvl4pPr>
            <a:lvl5pPr marL="2057400" indent="-228600" eaLnBrk="0" hangingPunct="0">
              <a:defRPr kumimoji="1">
                <a:solidFill>
                  <a:schemeClr val="folHlink"/>
                </a:solidFill>
                <a:latin typeface="ＭＳ Ｐゴシック" charset="-128"/>
                <a:ea typeface="ＭＳ Ｐゴシック" charset="-128"/>
              </a:defRPr>
            </a:lvl5pPr>
            <a:lvl6pPr marL="25146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6pPr>
            <a:lvl7pPr marL="29718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7pPr>
            <a:lvl8pPr marL="34290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8pPr>
            <a:lvl9pPr marL="3886200" indent="-228600" eaLnBrk="0" fontAlgn="base" hangingPunct="0">
              <a:spcBef>
                <a:spcPct val="0"/>
              </a:spcBef>
              <a:spcAft>
                <a:spcPct val="0"/>
              </a:spcAft>
              <a:defRPr kumimoji="1">
                <a:solidFill>
                  <a:schemeClr val="folHlink"/>
                </a:solidFill>
                <a:latin typeface="ＭＳ Ｐゴシック" charset="-128"/>
                <a:ea typeface="ＭＳ Ｐゴシック" charset="-128"/>
              </a:defRPr>
            </a:lvl9pPr>
          </a:lstStyle>
          <a:p>
            <a:pPr eaLnBrk="1" hangingPunct="1"/>
            <a:r>
              <a:rPr lang="en-US" altLang="ja-JP" sz="2000" b="1" dirty="0" smtClean="0">
                <a:solidFill>
                  <a:srgbClr val="6600CC"/>
                </a:solidFill>
                <a:latin typeface="Arial" charset="0"/>
              </a:rPr>
              <a:t>Exp.</a:t>
            </a:r>
            <a:r>
              <a:rPr lang="ja-JP" altLang="en-US" sz="2000" b="1" dirty="0" smtClean="0">
                <a:solidFill>
                  <a:srgbClr val="6600CC"/>
                </a:solidFill>
                <a:latin typeface="Arial" charset="0"/>
              </a:rPr>
              <a:t> </a:t>
            </a:r>
            <a:endParaRPr lang="en-US" altLang="ja-JP" sz="2000" b="1" dirty="0" smtClean="0">
              <a:solidFill>
                <a:srgbClr val="6600CC"/>
              </a:solidFill>
              <a:latin typeface="Arial" charset="0"/>
            </a:endParaRPr>
          </a:p>
          <a:p>
            <a:pPr eaLnBrk="1" hangingPunct="1"/>
            <a:r>
              <a:rPr lang="en-US" altLang="ja-JP" sz="2000" b="1" dirty="0" smtClean="0">
                <a:solidFill>
                  <a:srgbClr val="6600CC"/>
                </a:solidFill>
                <a:latin typeface="Arial" charset="0"/>
              </a:rPr>
              <a:t>0.0027</a:t>
            </a:r>
            <a:endParaRPr lang="en-US" altLang="ja-JP" sz="2000" b="1" dirty="0">
              <a:solidFill>
                <a:srgbClr val="6600CC"/>
              </a:solidFill>
              <a:latin typeface="Arial" charset="0"/>
            </a:endParaRPr>
          </a:p>
          <a:p>
            <a:pPr eaLnBrk="1" hangingPunct="1"/>
            <a:r>
              <a:rPr lang="en-US" altLang="ja-JP" sz="2000" b="1" dirty="0" smtClean="0">
                <a:solidFill>
                  <a:srgbClr val="6600CC"/>
                </a:solidFill>
                <a:latin typeface="Arial" charset="0"/>
              </a:rPr>
              <a:t>Cal.</a:t>
            </a:r>
            <a:r>
              <a:rPr lang="ja-JP" altLang="en-US" sz="2000" b="1" dirty="0" smtClean="0">
                <a:solidFill>
                  <a:srgbClr val="6600CC"/>
                </a:solidFill>
                <a:latin typeface="Arial" charset="0"/>
              </a:rPr>
              <a:t> </a:t>
            </a:r>
            <a:endParaRPr lang="en-US" altLang="ja-JP" sz="2000" b="1" dirty="0" smtClean="0">
              <a:solidFill>
                <a:srgbClr val="6600CC"/>
              </a:solidFill>
              <a:latin typeface="Arial" charset="0"/>
            </a:endParaRPr>
          </a:p>
          <a:p>
            <a:pPr eaLnBrk="1" hangingPunct="1"/>
            <a:r>
              <a:rPr lang="en-US" altLang="ja-JP" sz="2000" b="1" dirty="0" smtClean="0">
                <a:solidFill>
                  <a:srgbClr val="6600CC"/>
                </a:solidFill>
                <a:latin typeface="Arial" charset="0"/>
              </a:rPr>
              <a:t>0.0031</a:t>
            </a:r>
          </a:p>
        </p:txBody>
      </p:sp>
      <p:sp>
        <p:nvSpPr>
          <p:cNvPr id="4" name="正方形/長方形 3"/>
          <p:cNvSpPr/>
          <p:nvPr/>
        </p:nvSpPr>
        <p:spPr>
          <a:xfrm>
            <a:off x="5292080" y="6294873"/>
            <a:ext cx="2597186" cy="523220"/>
          </a:xfrm>
          <a:prstGeom prst="rect">
            <a:avLst/>
          </a:prstGeom>
          <a:solidFill>
            <a:schemeClr val="accent1">
              <a:lumMod val="20000"/>
              <a:lumOff val="80000"/>
            </a:schemeClr>
          </a:solidFill>
        </p:spPr>
        <p:txBody>
          <a:bodyPr wrap="none">
            <a:spAutoFit/>
          </a:bodyPr>
          <a:lstStyle/>
          <a:p>
            <a:r>
              <a:rPr lang="en-US" altLang="ja-JP" sz="2800" b="1" dirty="0">
                <a:solidFill>
                  <a:srgbClr val="6600CC"/>
                </a:solidFill>
                <a:latin typeface="+mn-ea"/>
              </a:rPr>
              <a:t>A</a:t>
            </a:r>
            <a:r>
              <a:rPr lang="en-US" altLang="ja-JP" sz="2800" b="1" dirty="0" smtClean="0">
                <a:solidFill>
                  <a:srgbClr val="6600CC"/>
                </a:solidFill>
                <a:latin typeface="+mn-ea"/>
              </a:rPr>
              <a:t>bout 10% error</a:t>
            </a:r>
            <a:endParaRPr lang="en-US" altLang="ja-JP" sz="2800" b="1" dirty="0">
              <a:solidFill>
                <a:srgbClr val="6600CC"/>
              </a:solidFill>
              <a:latin typeface="+mn-ea"/>
            </a:endParaRPr>
          </a:p>
        </p:txBody>
      </p:sp>
      <p:pic>
        <p:nvPicPr>
          <p:cNvPr id="2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474015"/>
            <a:ext cx="3276364" cy="2317721"/>
          </a:xfrm>
          <a:prstGeom prst="rect">
            <a:avLst/>
          </a:prstGeom>
          <a:solidFill>
            <a:schemeClr val="bg1"/>
          </a:solidFill>
          <a:ln>
            <a:noFill/>
          </a:ln>
          <a:effectLst/>
        </p:spPr>
      </p:pic>
    </p:spTree>
    <p:extLst>
      <p:ext uri="{BB962C8B-B14F-4D97-AF65-F5344CB8AC3E}">
        <p14:creationId xmlns:p14="http://schemas.microsoft.com/office/powerpoint/2010/main" val="1815052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4211960" y="3696095"/>
            <a:ext cx="720080" cy="122621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8529" y="0"/>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4400" dirty="0" smtClean="0">
                <a:solidFill>
                  <a:schemeClr val="bg1"/>
                </a:solidFill>
              </a:rPr>
              <a:t>Slater determinant</a:t>
            </a:r>
            <a:endParaRPr lang="ja-JP" altLang="en-US" sz="4400" dirty="0">
              <a:solidFill>
                <a:schemeClr val="bg1"/>
              </a:solidFill>
            </a:endParaRPr>
          </a:p>
        </p:txBody>
      </p:sp>
      <p:sp>
        <p:nvSpPr>
          <p:cNvPr id="15" name="角丸四角形 14"/>
          <p:cNvSpPr/>
          <p:nvPr/>
        </p:nvSpPr>
        <p:spPr>
          <a:xfrm>
            <a:off x="2843809" y="1628800"/>
            <a:ext cx="2304256" cy="93610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79512" y="908720"/>
            <a:ext cx="7486217" cy="584775"/>
          </a:xfrm>
          <a:prstGeom prst="rect">
            <a:avLst/>
          </a:prstGeom>
          <a:noFill/>
        </p:spPr>
        <p:txBody>
          <a:bodyPr wrap="none" rtlCol="0">
            <a:spAutoFit/>
          </a:bodyPr>
          <a:lstStyle/>
          <a:p>
            <a:r>
              <a:rPr kumimoji="1" lang="en-US" altLang="ja-JP" sz="3200" dirty="0" smtClean="0"/>
              <a:t>Ex. Slater determinant (SD) of two electrons</a:t>
            </a:r>
            <a:endParaRPr lang="en-US" altLang="ja-JP" sz="3200" dirty="0" smtClean="0"/>
          </a:p>
        </p:txBody>
      </p:sp>
      <p:graphicFrame>
        <p:nvGraphicFramePr>
          <p:cNvPr id="19" name="オブジェクト 18"/>
          <p:cNvGraphicFramePr>
            <a:graphicFrameLocks noChangeAspect="1"/>
          </p:cNvGraphicFramePr>
          <p:nvPr>
            <p:extLst>
              <p:ext uri="{D42A27DB-BD31-4B8C-83A1-F6EECF244321}">
                <p14:modId xmlns:p14="http://schemas.microsoft.com/office/powerpoint/2010/main" val="3388284261"/>
              </p:ext>
            </p:extLst>
          </p:nvPr>
        </p:nvGraphicFramePr>
        <p:xfrm>
          <a:off x="755576" y="1556792"/>
          <a:ext cx="4389116" cy="1070457"/>
        </p:xfrm>
        <a:graphic>
          <a:graphicData uri="http://schemas.openxmlformats.org/presentationml/2006/ole">
            <mc:AlternateContent xmlns:mc="http://schemas.openxmlformats.org/markup-compatibility/2006">
              <mc:Choice xmlns:v="urn:schemas-microsoft-com:vml" Requires="v">
                <p:oleObj spid="_x0000_s83169" name="Equation" r:id="rId3" imgW="2082600" imgH="507960" progId="Equation.DSMT4">
                  <p:embed/>
                </p:oleObj>
              </mc:Choice>
              <mc:Fallback>
                <p:oleObj name="Equation" r:id="rId3" imgW="2082600" imgH="507960" progId="Equation.DSMT4">
                  <p:embed/>
                  <p:pic>
                    <p:nvPicPr>
                      <p:cNvPr id="0" name=""/>
                      <p:cNvPicPr>
                        <a:picLocks noChangeAspect="1" noChangeArrowheads="1"/>
                      </p:cNvPicPr>
                      <p:nvPr/>
                    </p:nvPicPr>
                    <p:blipFill>
                      <a:blip r:embed="rId4"/>
                      <a:srcRect/>
                      <a:stretch>
                        <a:fillRect/>
                      </a:stretch>
                    </p:blipFill>
                    <p:spPr bwMode="auto">
                      <a:xfrm>
                        <a:off x="755576" y="1556792"/>
                        <a:ext cx="4389116" cy="1070457"/>
                      </a:xfrm>
                      <a:prstGeom prst="rect">
                        <a:avLst/>
                      </a:prstGeom>
                      <a:noFill/>
                      <a:ln>
                        <a:noFill/>
                      </a:ln>
                    </p:spPr>
                  </p:pic>
                </p:oleObj>
              </mc:Fallback>
            </mc:AlternateContent>
          </a:graphicData>
        </a:graphic>
      </p:graphicFrame>
      <p:graphicFrame>
        <p:nvGraphicFramePr>
          <p:cNvPr id="20" name="オブジェクト 19"/>
          <p:cNvGraphicFramePr>
            <a:graphicFrameLocks noChangeAspect="1"/>
          </p:cNvGraphicFramePr>
          <p:nvPr>
            <p:extLst>
              <p:ext uri="{D42A27DB-BD31-4B8C-83A1-F6EECF244321}">
                <p14:modId xmlns:p14="http://schemas.microsoft.com/office/powerpoint/2010/main" val="435214071"/>
              </p:ext>
            </p:extLst>
          </p:nvPr>
        </p:nvGraphicFramePr>
        <p:xfrm>
          <a:off x="2118281" y="2636912"/>
          <a:ext cx="4901991" cy="860481"/>
        </p:xfrm>
        <a:graphic>
          <a:graphicData uri="http://schemas.openxmlformats.org/presentationml/2006/ole">
            <mc:AlternateContent xmlns:mc="http://schemas.openxmlformats.org/markup-compatibility/2006">
              <mc:Choice xmlns:v="urn:schemas-microsoft-com:vml" Requires="v">
                <p:oleObj spid="_x0000_s83170" name="Equation" r:id="rId5" imgW="2387520" imgH="419040" progId="Equation.DSMT4">
                  <p:embed/>
                </p:oleObj>
              </mc:Choice>
              <mc:Fallback>
                <p:oleObj name="Equation" r:id="rId5" imgW="2387520" imgH="419040" progId="Equation.DSMT4">
                  <p:embed/>
                  <p:pic>
                    <p:nvPicPr>
                      <p:cNvPr id="0" name=""/>
                      <p:cNvPicPr>
                        <a:picLocks noChangeAspect="1" noChangeArrowheads="1"/>
                      </p:cNvPicPr>
                      <p:nvPr/>
                    </p:nvPicPr>
                    <p:blipFill>
                      <a:blip r:embed="rId6"/>
                      <a:srcRect/>
                      <a:stretch>
                        <a:fillRect/>
                      </a:stretch>
                    </p:blipFill>
                    <p:spPr bwMode="auto">
                      <a:xfrm>
                        <a:off x="2118281" y="2636912"/>
                        <a:ext cx="4901991" cy="860481"/>
                      </a:xfrm>
                      <a:prstGeom prst="rect">
                        <a:avLst/>
                      </a:prstGeom>
                      <a:noFill/>
                      <a:ln>
                        <a:noFill/>
                      </a:ln>
                    </p:spPr>
                  </p:pic>
                </p:oleObj>
              </mc:Fallback>
            </mc:AlternateContent>
          </a:graphicData>
        </a:graphic>
      </p:graphicFrame>
      <p:sp>
        <p:nvSpPr>
          <p:cNvPr id="21" name="角丸四角形 20"/>
          <p:cNvSpPr/>
          <p:nvPr/>
        </p:nvSpPr>
        <p:spPr>
          <a:xfrm>
            <a:off x="5004048" y="3718395"/>
            <a:ext cx="864096" cy="55376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5004048" y="4346249"/>
            <a:ext cx="792088" cy="57606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3" name="オブジェクト 22"/>
          <p:cNvGraphicFramePr>
            <a:graphicFrameLocks noChangeAspect="1"/>
          </p:cNvGraphicFramePr>
          <p:nvPr>
            <p:extLst>
              <p:ext uri="{D42A27DB-BD31-4B8C-83A1-F6EECF244321}">
                <p14:modId xmlns:p14="http://schemas.microsoft.com/office/powerpoint/2010/main" val="3332696438"/>
              </p:ext>
            </p:extLst>
          </p:nvPr>
        </p:nvGraphicFramePr>
        <p:xfrm>
          <a:off x="2699792" y="3758661"/>
          <a:ext cx="3159473" cy="585506"/>
        </p:xfrm>
        <a:graphic>
          <a:graphicData uri="http://schemas.openxmlformats.org/presentationml/2006/ole">
            <mc:AlternateContent xmlns:mc="http://schemas.openxmlformats.org/markup-compatibility/2006">
              <mc:Choice xmlns:v="urn:schemas-microsoft-com:vml" Requires="v">
                <p:oleObj spid="_x0000_s83171" name="Equation" r:id="rId7" imgW="1371600" imgH="253800" progId="Equation.DSMT4">
                  <p:embed/>
                </p:oleObj>
              </mc:Choice>
              <mc:Fallback>
                <p:oleObj name="Equation" r:id="rId7" imgW="1371600" imgH="253800" progId="Equation.DSMT4">
                  <p:embed/>
                  <p:pic>
                    <p:nvPicPr>
                      <p:cNvPr id="0" name=""/>
                      <p:cNvPicPr>
                        <a:picLocks noChangeAspect="1" noChangeArrowheads="1"/>
                      </p:cNvPicPr>
                      <p:nvPr/>
                    </p:nvPicPr>
                    <p:blipFill>
                      <a:blip r:embed="rId8"/>
                      <a:srcRect/>
                      <a:stretch>
                        <a:fillRect/>
                      </a:stretch>
                    </p:blipFill>
                    <p:spPr bwMode="auto">
                      <a:xfrm>
                        <a:off x="2699792" y="3758661"/>
                        <a:ext cx="3159473" cy="585506"/>
                      </a:xfrm>
                      <a:prstGeom prst="rect">
                        <a:avLst/>
                      </a:prstGeom>
                      <a:noFill/>
                      <a:ln>
                        <a:noFill/>
                      </a:ln>
                    </p:spPr>
                  </p:pic>
                </p:oleObj>
              </mc:Fallback>
            </mc:AlternateContent>
          </a:graphicData>
        </a:graphic>
      </p:graphicFrame>
      <p:sp>
        <p:nvSpPr>
          <p:cNvPr id="24" name="テキスト ボックス 23"/>
          <p:cNvSpPr txBox="1"/>
          <p:nvPr/>
        </p:nvSpPr>
        <p:spPr>
          <a:xfrm>
            <a:off x="683568" y="3717032"/>
            <a:ext cx="1727781" cy="461665"/>
          </a:xfrm>
          <a:prstGeom prst="rect">
            <a:avLst/>
          </a:prstGeom>
          <a:noFill/>
        </p:spPr>
        <p:txBody>
          <a:bodyPr wrap="none" rtlCol="0">
            <a:spAutoFit/>
          </a:bodyPr>
          <a:lstStyle/>
          <a:p>
            <a:r>
              <a:rPr kumimoji="1" lang="en-US" altLang="ja-JP" sz="2400" dirty="0" smtClean="0">
                <a:solidFill>
                  <a:schemeClr val="accent1">
                    <a:lumMod val="75000"/>
                  </a:schemeClr>
                </a:solidFill>
              </a:rPr>
              <a:t>Spin orbitals</a:t>
            </a:r>
            <a:endParaRPr kumimoji="1" lang="ja-JP" altLang="en-US" sz="2400" dirty="0">
              <a:solidFill>
                <a:schemeClr val="accent1">
                  <a:lumMod val="75000"/>
                </a:schemeClr>
              </a:solidFill>
            </a:endParaRPr>
          </a:p>
        </p:txBody>
      </p:sp>
      <p:graphicFrame>
        <p:nvGraphicFramePr>
          <p:cNvPr id="25" name="オブジェクト 24"/>
          <p:cNvGraphicFramePr>
            <a:graphicFrameLocks noChangeAspect="1"/>
          </p:cNvGraphicFramePr>
          <p:nvPr>
            <p:extLst>
              <p:ext uri="{D42A27DB-BD31-4B8C-83A1-F6EECF244321}">
                <p14:modId xmlns:p14="http://schemas.microsoft.com/office/powerpoint/2010/main" val="1634547378"/>
              </p:ext>
            </p:extLst>
          </p:nvPr>
        </p:nvGraphicFramePr>
        <p:xfrm>
          <a:off x="2771800" y="4374179"/>
          <a:ext cx="3043728" cy="603473"/>
        </p:xfrm>
        <a:graphic>
          <a:graphicData uri="http://schemas.openxmlformats.org/presentationml/2006/ole">
            <mc:AlternateContent xmlns:mc="http://schemas.openxmlformats.org/markup-compatibility/2006">
              <mc:Choice xmlns:v="urn:schemas-microsoft-com:vml" Requires="v">
                <p:oleObj spid="_x0000_s83172" name="Equation" r:id="rId9" imgW="1282680" imgH="253800" progId="Equation.DSMT4">
                  <p:embed/>
                </p:oleObj>
              </mc:Choice>
              <mc:Fallback>
                <p:oleObj name="Equation" r:id="rId9" imgW="1282680" imgH="253800" progId="Equation.DSMT4">
                  <p:embed/>
                  <p:pic>
                    <p:nvPicPr>
                      <p:cNvPr id="0" name=""/>
                      <p:cNvPicPr>
                        <a:picLocks noChangeAspect="1" noChangeArrowheads="1"/>
                      </p:cNvPicPr>
                      <p:nvPr/>
                    </p:nvPicPr>
                    <p:blipFill>
                      <a:blip r:embed="rId10"/>
                      <a:srcRect/>
                      <a:stretch>
                        <a:fillRect/>
                      </a:stretch>
                    </p:blipFill>
                    <p:spPr bwMode="auto">
                      <a:xfrm>
                        <a:off x="2771800" y="4374179"/>
                        <a:ext cx="3043728" cy="603473"/>
                      </a:xfrm>
                      <a:prstGeom prst="rect">
                        <a:avLst/>
                      </a:prstGeom>
                      <a:noFill/>
                      <a:ln>
                        <a:noFill/>
                      </a:ln>
                    </p:spPr>
                  </p:pic>
                </p:oleObj>
              </mc:Fallback>
            </mc:AlternateContent>
          </a:graphicData>
        </a:graphic>
      </p:graphicFrame>
      <p:sp>
        <p:nvSpPr>
          <p:cNvPr id="27" name="テキスト ボックス 26"/>
          <p:cNvSpPr txBox="1"/>
          <p:nvPr/>
        </p:nvSpPr>
        <p:spPr>
          <a:xfrm>
            <a:off x="5940152" y="3984127"/>
            <a:ext cx="1662635" cy="400110"/>
          </a:xfrm>
          <a:prstGeom prst="rect">
            <a:avLst/>
          </a:prstGeom>
          <a:noFill/>
        </p:spPr>
        <p:txBody>
          <a:bodyPr wrap="none" rtlCol="0">
            <a:spAutoFit/>
          </a:bodyPr>
          <a:lstStyle/>
          <a:p>
            <a:r>
              <a:rPr kumimoji="1" lang="en-US" altLang="ja-JP" sz="2000" dirty="0" smtClean="0">
                <a:solidFill>
                  <a:schemeClr val="tx1">
                    <a:lumMod val="75000"/>
                  </a:schemeClr>
                </a:solidFill>
              </a:rPr>
              <a:t>Spin functions</a:t>
            </a:r>
            <a:endParaRPr kumimoji="1" lang="ja-JP" altLang="en-US" sz="2000" dirty="0">
              <a:solidFill>
                <a:schemeClr val="tx1">
                  <a:lumMod val="75000"/>
                </a:schemeClr>
              </a:solidFill>
            </a:endParaRPr>
          </a:p>
        </p:txBody>
      </p:sp>
      <p:sp>
        <p:nvSpPr>
          <p:cNvPr id="28" name="テキスト ボックス 27"/>
          <p:cNvSpPr txBox="1"/>
          <p:nvPr/>
        </p:nvSpPr>
        <p:spPr>
          <a:xfrm>
            <a:off x="3851920" y="4973106"/>
            <a:ext cx="1629870" cy="400110"/>
          </a:xfrm>
          <a:prstGeom prst="rect">
            <a:avLst/>
          </a:prstGeom>
          <a:noFill/>
        </p:spPr>
        <p:txBody>
          <a:bodyPr wrap="none" rtlCol="0">
            <a:spAutoFit/>
          </a:bodyPr>
          <a:lstStyle/>
          <a:p>
            <a:r>
              <a:rPr kumimoji="1" lang="en-US" altLang="ja-JP" sz="2000" dirty="0" smtClean="0">
                <a:solidFill>
                  <a:schemeClr val="accent4">
                    <a:lumMod val="60000"/>
                    <a:lumOff val="40000"/>
                  </a:schemeClr>
                </a:solidFill>
              </a:rPr>
              <a:t>Spatial orbital</a:t>
            </a:r>
            <a:endParaRPr kumimoji="1" lang="ja-JP" altLang="en-US" sz="2000" dirty="0">
              <a:solidFill>
                <a:schemeClr val="accent4">
                  <a:lumMod val="60000"/>
                  <a:lumOff val="40000"/>
                </a:schemeClr>
              </a:solidFill>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257902225"/>
              </p:ext>
            </p:extLst>
          </p:nvPr>
        </p:nvGraphicFramePr>
        <p:xfrm>
          <a:off x="827585" y="6017887"/>
          <a:ext cx="6908486" cy="723481"/>
        </p:xfrm>
        <a:graphic>
          <a:graphicData uri="http://schemas.openxmlformats.org/presentationml/2006/ole">
            <mc:AlternateContent xmlns:mc="http://schemas.openxmlformats.org/markup-compatibility/2006">
              <mc:Choice xmlns:v="urn:schemas-microsoft-com:vml" Requires="v">
                <p:oleObj spid="_x0000_s83173" name="Equation" r:id="rId11" imgW="2425680" imgH="253800" progId="Equation.DSMT4">
                  <p:embed/>
                </p:oleObj>
              </mc:Choice>
              <mc:Fallback>
                <p:oleObj name="Equation" r:id="rId11" imgW="2425680" imgH="253800" progId="Equation.DSMT4">
                  <p:embed/>
                  <p:pic>
                    <p:nvPicPr>
                      <p:cNvPr id="0" name="オブジェクト 7"/>
                      <p:cNvPicPr>
                        <a:picLocks noChangeAspect="1" noChangeArrowheads="1"/>
                      </p:cNvPicPr>
                      <p:nvPr/>
                    </p:nvPicPr>
                    <p:blipFill>
                      <a:blip r:embed="rId12"/>
                      <a:srcRect/>
                      <a:stretch>
                        <a:fillRect/>
                      </a:stretch>
                    </p:blipFill>
                    <p:spPr bwMode="auto">
                      <a:xfrm>
                        <a:off x="827585" y="6017887"/>
                        <a:ext cx="6908486" cy="723481"/>
                      </a:xfrm>
                      <a:prstGeom prst="rect">
                        <a:avLst/>
                      </a:prstGeom>
                      <a:noFill/>
                      <a:ln>
                        <a:noFill/>
                      </a:ln>
                    </p:spPr>
                  </p:pic>
                </p:oleObj>
              </mc:Fallback>
            </mc:AlternateContent>
          </a:graphicData>
        </a:graphic>
      </p:graphicFrame>
      <p:sp>
        <p:nvSpPr>
          <p:cNvPr id="30" name="テキスト ボックス 29"/>
          <p:cNvSpPr txBox="1"/>
          <p:nvPr/>
        </p:nvSpPr>
        <p:spPr>
          <a:xfrm>
            <a:off x="395536" y="5445224"/>
            <a:ext cx="5239768" cy="523220"/>
          </a:xfrm>
          <a:prstGeom prst="rect">
            <a:avLst/>
          </a:prstGeom>
          <a:noFill/>
        </p:spPr>
        <p:txBody>
          <a:bodyPr wrap="none" rtlCol="0">
            <a:spAutoFit/>
          </a:bodyPr>
          <a:lstStyle/>
          <a:p>
            <a:r>
              <a:rPr kumimoji="1" lang="en-US" altLang="ja-JP" sz="2800" dirty="0" smtClean="0">
                <a:solidFill>
                  <a:schemeClr val="tx2">
                    <a:lumMod val="50000"/>
                  </a:schemeClr>
                </a:solidFill>
              </a:rPr>
              <a:t>SD satisfies the natures of Fermion</a:t>
            </a:r>
            <a:endParaRPr kumimoji="1" lang="ja-JP" altLang="en-US" sz="2800" dirty="0">
              <a:solidFill>
                <a:schemeClr val="tx2">
                  <a:lumMod val="50000"/>
                </a:schemeClr>
              </a:solidFill>
            </a:endParaRPr>
          </a:p>
        </p:txBody>
      </p:sp>
      <p:sp>
        <p:nvSpPr>
          <p:cNvPr id="11" name="線吹き出し 1 (枠付き) 10"/>
          <p:cNvSpPr/>
          <p:nvPr/>
        </p:nvSpPr>
        <p:spPr>
          <a:xfrm>
            <a:off x="467544" y="3604954"/>
            <a:ext cx="7181485" cy="1728192"/>
          </a:xfrm>
          <a:prstGeom prst="borderCallout1">
            <a:avLst>
              <a:gd name="adj1" fmla="val -302"/>
              <a:gd name="adj2" fmla="val 32036"/>
              <a:gd name="adj3" fmla="val -17118"/>
              <a:gd name="adj4" fmla="val 379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a:off x="2987824" y="3284984"/>
            <a:ext cx="79208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210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12" y="-15078"/>
            <a:ext cx="9259569" cy="923798"/>
          </a:xfrm>
          <a:solidFill>
            <a:schemeClr val="accent5"/>
          </a:solidFill>
        </p:spPr>
        <p:txBody>
          <a:bodyPr>
            <a:normAutofit/>
          </a:bodyPr>
          <a:lstStyle/>
          <a:p>
            <a:r>
              <a:rPr lang="en-US" altLang="ja-JP" sz="4800" dirty="0" smtClean="0">
                <a:solidFill>
                  <a:schemeClr val="bg1"/>
                </a:solidFill>
              </a:rPr>
              <a:t>Tests of two-component methods</a:t>
            </a:r>
            <a:endParaRPr kumimoji="1" lang="ja-JP" altLang="en-US" sz="4800"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57049"/>
            <a:ext cx="8952588" cy="2039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722" y="4237225"/>
            <a:ext cx="5217317" cy="2144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円/楕円 2"/>
          <p:cNvSpPr/>
          <p:nvPr/>
        </p:nvSpPr>
        <p:spPr>
          <a:xfrm>
            <a:off x="6715827" y="1656429"/>
            <a:ext cx="650329" cy="144016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8446276" y="1608817"/>
            <a:ext cx="506313" cy="144016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 y="3512087"/>
            <a:ext cx="9086840" cy="830997"/>
          </a:xfrm>
          <a:prstGeom prst="rect">
            <a:avLst/>
          </a:prstGeom>
          <a:solidFill>
            <a:schemeClr val="accent1">
              <a:lumMod val="20000"/>
              <a:lumOff val="80000"/>
            </a:schemeClr>
          </a:solidFill>
        </p:spPr>
        <p:txBody>
          <a:bodyPr wrap="square" rtlCol="0">
            <a:spAutoFit/>
          </a:bodyPr>
          <a:lstStyle/>
          <a:p>
            <a:r>
              <a:rPr lang="en-US" altLang="ja-JP" sz="2400" dirty="0" smtClean="0">
                <a:solidFill>
                  <a:schemeClr val="tx2">
                    <a:lumMod val="50000"/>
                  </a:schemeClr>
                </a:solidFill>
              </a:rPr>
              <a:t>Only </a:t>
            </a:r>
            <a:r>
              <a:rPr lang="en-US" altLang="ja-JP" sz="2400" dirty="0" smtClean="0"/>
              <a:t>“IODKH-IOSO-MFSO”</a:t>
            </a:r>
            <a:r>
              <a:rPr lang="en-US" altLang="ja-JP" sz="2400" dirty="0" smtClean="0">
                <a:solidFill>
                  <a:schemeClr val="tx2">
                    <a:lumMod val="50000"/>
                  </a:schemeClr>
                </a:solidFill>
              </a:rPr>
              <a:t> method can reproduce similar values of Dirac-Coulomb.  Computational costs reduce to about </a:t>
            </a:r>
            <a:r>
              <a:rPr lang="en-US" altLang="ja-JP" sz="2400" dirty="0" smtClean="0">
                <a:solidFill>
                  <a:schemeClr val="accent2">
                    <a:lumMod val="60000"/>
                    <a:lumOff val="40000"/>
                  </a:schemeClr>
                </a:solidFill>
              </a:rPr>
              <a:t>1/30.</a:t>
            </a:r>
            <a:endParaRPr kumimoji="1" lang="ja-JP" altLang="en-US" sz="2400" dirty="0">
              <a:solidFill>
                <a:schemeClr val="accent2">
                  <a:lumMod val="60000"/>
                  <a:lumOff val="40000"/>
                </a:schemeClr>
              </a:solidFill>
            </a:endParaRPr>
          </a:p>
        </p:txBody>
      </p:sp>
      <p:sp>
        <p:nvSpPr>
          <p:cNvPr id="9" name="正方形/長方形 8"/>
          <p:cNvSpPr/>
          <p:nvPr/>
        </p:nvSpPr>
        <p:spPr>
          <a:xfrm>
            <a:off x="743979" y="6362164"/>
            <a:ext cx="7598883" cy="523220"/>
          </a:xfrm>
          <a:prstGeom prst="rect">
            <a:avLst/>
          </a:prstGeom>
          <a:solidFill>
            <a:schemeClr val="accent6">
              <a:lumMod val="20000"/>
              <a:lumOff val="80000"/>
            </a:schemeClr>
          </a:solidFill>
        </p:spPr>
        <p:txBody>
          <a:bodyPr wrap="square">
            <a:spAutoFit/>
          </a:bodyPr>
          <a:lstStyle/>
          <a:p>
            <a:pPr algn="ctr"/>
            <a:r>
              <a:rPr lang="en-US" altLang="ja-JP" sz="2800" dirty="0" err="1" smtClean="0"/>
              <a:t>Nemoto</a:t>
            </a:r>
            <a:r>
              <a:rPr lang="en-US" altLang="ja-JP" sz="2800" dirty="0" smtClean="0"/>
              <a:t> et al. J. Comp. Chem. </a:t>
            </a:r>
            <a:r>
              <a:rPr lang="en-US" altLang="ja-JP" sz="2800" b="1" dirty="0" smtClean="0"/>
              <a:t>36</a:t>
            </a:r>
            <a:r>
              <a:rPr lang="en-US" altLang="ja-JP" sz="2800" dirty="0"/>
              <a:t>,  </a:t>
            </a:r>
            <a:r>
              <a:rPr lang="en-US" altLang="ja-JP" sz="2800" dirty="0" smtClean="0"/>
              <a:t>816–820,</a:t>
            </a:r>
            <a:r>
              <a:rPr lang="en-US" altLang="ja-JP" sz="2800" dirty="0"/>
              <a:t> (2015</a:t>
            </a:r>
            <a:r>
              <a:rPr lang="en-US" altLang="ja-JP" sz="2800" dirty="0" smtClean="0"/>
              <a:t>).</a:t>
            </a:r>
            <a:endParaRPr lang="ja-JP" altLang="en-US" sz="2800" dirty="0"/>
          </a:p>
        </p:txBody>
      </p:sp>
      <p:sp>
        <p:nvSpPr>
          <p:cNvPr id="10" name="テキスト ボックス 9"/>
          <p:cNvSpPr txBox="1"/>
          <p:nvPr/>
        </p:nvSpPr>
        <p:spPr>
          <a:xfrm>
            <a:off x="231085" y="5885740"/>
            <a:ext cx="1316579" cy="369332"/>
          </a:xfrm>
          <a:prstGeom prst="rect">
            <a:avLst/>
          </a:prstGeom>
          <a:solidFill>
            <a:schemeClr val="bg1"/>
          </a:solidFill>
          <a:effectLst>
            <a:softEdge rad="31750"/>
          </a:effectLst>
        </p:spPr>
        <p:txBody>
          <a:bodyPr wrap="none" rtlCol="0">
            <a:spAutoFit/>
          </a:bodyPr>
          <a:lstStyle/>
          <a:p>
            <a:r>
              <a:rPr lang="en-US" altLang="ja-JP" dirty="0" smtClean="0">
                <a:solidFill>
                  <a:schemeClr val="tx2">
                    <a:lumMod val="75000"/>
                  </a:schemeClr>
                </a:solidFill>
              </a:rPr>
              <a:t>Mr. </a:t>
            </a:r>
            <a:r>
              <a:rPr lang="en-US" altLang="ja-JP" dirty="0" err="1" smtClean="0">
                <a:solidFill>
                  <a:schemeClr val="tx2">
                    <a:lumMod val="75000"/>
                  </a:schemeClr>
                </a:solidFill>
              </a:rPr>
              <a:t>Nemoto</a:t>
            </a:r>
            <a:endParaRPr kumimoji="1" lang="ja-JP" altLang="en-US" dirty="0">
              <a:solidFill>
                <a:schemeClr val="tx2">
                  <a:lumMod val="75000"/>
                </a:schemeClr>
              </a:solidFill>
            </a:endParaRPr>
          </a:p>
        </p:txBody>
      </p:sp>
    </p:spTree>
    <p:extLst>
      <p:ext uri="{BB962C8B-B14F-4D97-AF65-F5344CB8AC3E}">
        <p14:creationId xmlns:p14="http://schemas.microsoft.com/office/powerpoint/2010/main" val="1756859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2451573" y="6334015"/>
            <a:ext cx="5864843" cy="369332"/>
          </a:xfrm>
          <a:prstGeom prst="rect">
            <a:avLst/>
          </a:prstGeom>
        </p:spPr>
        <p:txBody>
          <a:bodyPr wrap="square">
            <a:spAutoFit/>
          </a:bodyPr>
          <a:lstStyle/>
          <a:p>
            <a:r>
              <a:rPr lang="en-US" altLang="ja-JP" dirty="0" smtClean="0"/>
              <a:t>J. </a:t>
            </a:r>
            <a:r>
              <a:rPr lang="en-US" altLang="ja-JP" dirty="0" err="1" smtClean="0"/>
              <a:t>Bigeleisen</a:t>
            </a:r>
            <a:r>
              <a:rPr lang="en-US" altLang="ja-JP" dirty="0" smtClean="0"/>
              <a:t> , M.G. Mayer , </a:t>
            </a:r>
            <a:r>
              <a:rPr lang="en-US" altLang="ja-JP" i="1" dirty="0" smtClean="0"/>
              <a:t>J. Chem. Phys.</a:t>
            </a:r>
            <a:r>
              <a:rPr lang="en-US" altLang="ja-JP" dirty="0" smtClean="0"/>
              <a:t> </a:t>
            </a:r>
            <a:r>
              <a:rPr lang="en-US" altLang="ja-JP" b="1" dirty="0" smtClean="0"/>
              <a:t>15</a:t>
            </a:r>
            <a:r>
              <a:rPr lang="en-US" altLang="ja-JP" dirty="0" smtClean="0"/>
              <a:t>, 261-267 </a:t>
            </a:r>
            <a:r>
              <a:rPr lang="en-US" altLang="ja-JP" dirty="0"/>
              <a:t>(1947)</a:t>
            </a:r>
            <a:endParaRPr lang="ja-JP" altLang="ja-JP" dirty="0"/>
          </a:p>
        </p:txBody>
      </p:sp>
      <mc:AlternateContent xmlns:mc="http://schemas.openxmlformats.org/markup-compatibility/2006" xmlns:a14="http://schemas.microsoft.com/office/drawing/2010/main">
        <mc:Choice Requires="a14">
          <p:sp>
            <p:nvSpPr>
              <p:cNvPr id="54" name="コンテンツ プレースホルダー 2"/>
              <p:cNvSpPr txBox="1">
                <a:spLocks/>
              </p:cNvSpPr>
              <p:nvPr/>
            </p:nvSpPr>
            <p:spPr>
              <a:xfrm>
                <a:off x="323528" y="2004045"/>
                <a:ext cx="8229600" cy="24287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dirty="0" smtClean="0">
                    <a:solidFill>
                      <a:schemeClr val="tx2">
                        <a:lumMod val="50000"/>
                      </a:schemeClr>
                    </a:solidFill>
                  </a:rPr>
                  <a:t>Reduced partition function ratio</a:t>
                </a:r>
              </a:p>
              <a:p>
                <a:pPr marL="0" indent="0" algn="just">
                  <a:buNone/>
                </a:pPr>
                <a14:m>
                  <m:oMathPara xmlns:m="http://schemas.openxmlformats.org/officeDocument/2006/math">
                    <m:oMathParaPr>
                      <m:jc m:val="center"/>
                    </m:oMathParaPr>
                    <m:oMath xmlns:m="http://schemas.openxmlformats.org/officeDocument/2006/math">
                      <m:func>
                        <m:funcPr>
                          <m:ctrlPr>
                            <a:rPr lang="ja-JP" altLang="ja-JP" i="1" smtClean="0">
                              <a:solidFill>
                                <a:schemeClr val="tx2">
                                  <a:lumMod val="50000"/>
                                </a:schemeClr>
                              </a:solidFill>
                              <a:latin typeface="Cambria Math"/>
                            </a:rPr>
                          </m:ctrlPr>
                        </m:funcPr>
                        <m:fName>
                          <m:r>
                            <m:rPr>
                              <m:sty m:val="p"/>
                            </m:rPr>
                            <a:rPr lang="en-US" altLang="ja-JP">
                              <a:solidFill>
                                <a:schemeClr val="tx2">
                                  <a:lumMod val="50000"/>
                                </a:schemeClr>
                              </a:solidFill>
                              <a:latin typeface="Cambria Math"/>
                            </a:rPr>
                            <m:t>ln</m:t>
                          </m:r>
                        </m:fName>
                        <m:e>
                          <m:r>
                            <a:rPr lang="en-US" altLang="ja-JP" i="1">
                              <a:solidFill>
                                <a:schemeClr val="tx2">
                                  <a:lumMod val="50000"/>
                                </a:schemeClr>
                              </a:solidFill>
                              <a:latin typeface="Cambria Math"/>
                            </a:rPr>
                            <m:t>𝛽</m:t>
                          </m:r>
                        </m:e>
                      </m:func>
                      <m:r>
                        <a:rPr lang="en-US" altLang="ja-JP">
                          <a:solidFill>
                            <a:schemeClr val="tx2">
                              <a:lumMod val="50000"/>
                            </a:schemeClr>
                          </a:solidFill>
                          <a:latin typeface="Cambria Math"/>
                        </a:rPr>
                        <m:t>≡</m:t>
                      </m:r>
                      <m:func>
                        <m:funcPr>
                          <m:ctrlPr>
                            <a:rPr lang="ja-JP" altLang="ja-JP" i="1">
                              <a:solidFill>
                                <a:schemeClr val="tx2">
                                  <a:lumMod val="50000"/>
                                </a:schemeClr>
                              </a:solidFill>
                              <a:latin typeface="Cambria Math"/>
                            </a:rPr>
                          </m:ctrlPr>
                        </m:funcPr>
                        <m:fName>
                          <m:r>
                            <m:rPr>
                              <m:sty m:val="p"/>
                            </m:rPr>
                            <a:rPr lang="en-US" altLang="ja-JP">
                              <a:solidFill>
                                <a:schemeClr val="tx2">
                                  <a:lumMod val="50000"/>
                                </a:schemeClr>
                              </a:solidFill>
                              <a:latin typeface="Cambria Math"/>
                            </a:rPr>
                            <m:t>ln</m:t>
                          </m:r>
                        </m:fName>
                        <m:e>
                          <m:d>
                            <m:dPr>
                              <m:begChr m:val="["/>
                              <m:endChr m:val="]"/>
                              <m:ctrlPr>
                                <a:rPr lang="ja-JP" altLang="ja-JP" i="1">
                                  <a:solidFill>
                                    <a:schemeClr val="tx2">
                                      <a:lumMod val="50000"/>
                                    </a:schemeClr>
                                  </a:solidFill>
                                  <a:latin typeface="Cambria Math"/>
                                </a:rPr>
                              </m:ctrlPr>
                            </m:dPr>
                            <m:e>
                              <m:nary>
                                <m:naryPr>
                                  <m:chr m:val="∏"/>
                                  <m:limLoc m:val="undOvr"/>
                                  <m:supHide m:val="on"/>
                                  <m:ctrlPr>
                                    <a:rPr lang="ja-JP" altLang="ja-JP" i="1">
                                      <a:solidFill>
                                        <a:schemeClr val="tx2">
                                          <a:lumMod val="50000"/>
                                        </a:schemeClr>
                                      </a:solidFill>
                                      <a:latin typeface="Cambria Math"/>
                                    </a:rPr>
                                  </m:ctrlPr>
                                </m:naryPr>
                                <m:sub>
                                  <m:r>
                                    <a:rPr lang="en-US" altLang="ja-JP" i="1">
                                      <a:solidFill>
                                        <a:schemeClr val="tx2">
                                          <a:lumMod val="50000"/>
                                        </a:schemeClr>
                                      </a:solidFill>
                                      <a:latin typeface="Cambria Math"/>
                                    </a:rPr>
                                    <m:t>𝑖</m:t>
                                  </m:r>
                                </m:sub>
                                <m:sup/>
                                <m:e>
                                  <m:f>
                                    <m:fPr>
                                      <m:ctrlPr>
                                        <a:rPr lang="ja-JP" altLang="ja-JP" i="1">
                                          <a:solidFill>
                                            <a:schemeClr val="tx2">
                                              <a:lumMod val="50000"/>
                                            </a:schemeClr>
                                          </a:solidFill>
                                          <a:latin typeface="Cambria Math"/>
                                        </a:rPr>
                                      </m:ctrlPr>
                                    </m:fPr>
                                    <m:num>
                                      <m:sSub>
                                        <m:sSubPr>
                                          <m:ctrlPr>
                                            <a:rPr lang="ja-JP" altLang="ja-JP" i="1">
                                              <a:solidFill>
                                                <a:schemeClr val="tx2">
                                                  <a:lumMod val="50000"/>
                                                </a:schemeClr>
                                              </a:solidFill>
                                              <a:latin typeface="Cambria Math"/>
                                            </a:rPr>
                                          </m:ctrlPr>
                                        </m:sSubPr>
                                        <m:e>
                                          <m:r>
                                            <a:rPr lang="en-US" altLang="ja-JP" i="1">
                                              <a:solidFill>
                                                <a:schemeClr val="tx2">
                                                  <a:lumMod val="50000"/>
                                                </a:schemeClr>
                                              </a:solidFill>
                                              <a:latin typeface="Cambria Math"/>
                                            </a:rPr>
                                            <m:t>𝑢</m:t>
                                          </m:r>
                                        </m:e>
                                        <m:sub>
                                          <m:r>
                                            <a:rPr lang="en-US" altLang="ja-JP" i="1">
                                              <a:solidFill>
                                                <a:schemeClr val="tx2">
                                                  <a:lumMod val="50000"/>
                                                </a:schemeClr>
                                              </a:solidFill>
                                              <a:latin typeface="Cambria Math"/>
                                            </a:rPr>
                                            <m:t>𝑖</m:t>
                                          </m:r>
                                        </m:sub>
                                      </m:sSub>
                                    </m:num>
                                    <m:den>
                                      <m:sSubSup>
                                        <m:sSubSupPr>
                                          <m:ctrlPr>
                                            <a:rPr lang="ja-JP" altLang="ja-JP" i="1">
                                              <a:solidFill>
                                                <a:schemeClr val="tx2">
                                                  <a:lumMod val="50000"/>
                                                </a:schemeClr>
                                              </a:solidFill>
                                              <a:latin typeface="Cambria Math"/>
                                            </a:rPr>
                                          </m:ctrlPr>
                                        </m:sSubSupPr>
                                        <m:e>
                                          <m:r>
                                            <a:rPr lang="en-US" altLang="ja-JP" i="1">
                                              <a:solidFill>
                                                <a:schemeClr val="tx2">
                                                  <a:lumMod val="50000"/>
                                                </a:schemeClr>
                                              </a:solidFill>
                                              <a:latin typeface="Cambria Math"/>
                                            </a:rPr>
                                            <m:t>𝑢</m:t>
                                          </m:r>
                                        </m:e>
                                        <m:sub>
                                          <m:r>
                                            <a:rPr lang="en-US" altLang="ja-JP" i="1">
                                              <a:solidFill>
                                                <a:schemeClr val="tx2">
                                                  <a:lumMod val="50000"/>
                                                </a:schemeClr>
                                              </a:solidFill>
                                              <a:latin typeface="Cambria Math"/>
                                            </a:rPr>
                                            <m:t>𝑖</m:t>
                                          </m:r>
                                        </m:sub>
                                        <m:sup>
                                          <m:r>
                                            <a:rPr lang="en-US" altLang="ja-JP" i="1">
                                              <a:solidFill>
                                                <a:schemeClr val="tx2">
                                                  <a:lumMod val="50000"/>
                                                </a:schemeClr>
                                              </a:solidFill>
                                              <a:latin typeface="Cambria Math"/>
                                            </a:rPr>
                                            <m:t>′</m:t>
                                          </m:r>
                                        </m:sup>
                                      </m:sSubSup>
                                    </m:den>
                                  </m:f>
                                  <m:f>
                                    <m:fPr>
                                      <m:ctrlPr>
                                        <a:rPr lang="ja-JP" altLang="ja-JP" i="1">
                                          <a:solidFill>
                                            <a:schemeClr val="tx2">
                                              <a:lumMod val="50000"/>
                                            </a:schemeClr>
                                          </a:solidFill>
                                          <a:latin typeface="Cambria Math"/>
                                        </a:rPr>
                                      </m:ctrlPr>
                                    </m:fPr>
                                    <m:num>
                                      <m:sSup>
                                        <m:sSupPr>
                                          <m:ctrlPr>
                                            <a:rPr lang="ja-JP" altLang="ja-JP" i="1">
                                              <a:solidFill>
                                                <a:schemeClr val="tx2">
                                                  <a:lumMod val="50000"/>
                                                </a:schemeClr>
                                              </a:solidFill>
                                              <a:latin typeface="Cambria Math"/>
                                            </a:rPr>
                                          </m:ctrlPr>
                                        </m:sSupPr>
                                        <m:e>
                                          <m:r>
                                            <a:rPr lang="en-US" altLang="ja-JP" i="1">
                                              <a:solidFill>
                                                <a:schemeClr val="tx2">
                                                  <a:lumMod val="50000"/>
                                                </a:schemeClr>
                                              </a:solidFill>
                                              <a:latin typeface="Cambria Math"/>
                                            </a:rPr>
                                            <m:t>𝑒</m:t>
                                          </m:r>
                                        </m:e>
                                        <m:sup>
                                          <m:r>
                                            <a:rPr lang="en-US" altLang="ja-JP" i="1">
                                              <a:solidFill>
                                                <a:schemeClr val="tx2">
                                                  <a:lumMod val="50000"/>
                                                </a:schemeClr>
                                              </a:solidFill>
                                              <a:latin typeface="Cambria Math"/>
                                            </a:rPr>
                                            <m:t>−</m:t>
                                          </m:r>
                                          <m:sSub>
                                            <m:sSubPr>
                                              <m:ctrlPr>
                                                <a:rPr lang="ja-JP" altLang="ja-JP" i="1">
                                                  <a:solidFill>
                                                    <a:schemeClr val="tx2">
                                                      <a:lumMod val="50000"/>
                                                    </a:schemeClr>
                                                  </a:solidFill>
                                                  <a:latin typeface="Cambria Math"/>
                                                </a:rPr>
                                              </m:ctrlPr>
                                            </m:sSubPr>
                                            <m:e>
                                              <m:r>
                                                <a:rPr lang="en-US" altLang="ja-JP" i="1">
                                                  <a:solidFill>
                                                    <a:schemeClr val="tx2">
                                                      <a:lumMod val="50000"/>
                                                    </a:schemeClr>
                                                  </a:solidFill>
                                                  <a:latin typeface="Cambria Math"/>
                                                </a:rPr>
                                                <m:t>𝑢</m:t>
                                              </m:r>
                                            </m:e>
                                            <m:sub>
                                              <m:r>
                                                <a:rPr lang="en-US" altLang="ja-JP" i="1">
                                                  <a:solidFill>
                                                    <a:schemeClr val="tx2">
                                                      <a:lumMod val="50000"/>
                                                    </a:schemeClr>
                                                  </a:solidFill>
                                                  <a:latin typeface="Cambria Math"/>
                                                </a:rPr>
                                                <m:t>𝑖</m:t>
                                              </m:r>
                                            </m:sub>
                                          </m:sSub>
                                          <m:r>
                                            <a:rPr lang="en-US" altLang="ja-JP" i="1">
                                              <a:solidFill>
                                                <a:schemeClr val="tx2">
                                                  <a:lumMod val="50000"/>
                                                </a:schemeClr>
                                              </a:solidFill>
                                              <a:latin typeface="Cambria Math"/>
                                            </a:rPr>
                                            <m:t>/2</m:t>
                                          </m:r>
                                        </m:sup>
                                      </m:sSup>
                                      <m:r>
                                        <a:rPr lang="en-US" altLang="ja-JP" i="1">
                                          <a:solidFill>
                                            <a:schemeClr val="tx2">
                                              <a:lumMod val="50000"/>
                                            </a:schemeClr>
                                          </a:solidFill>
                                          <a:latin typeface="Cambria Math"/>
                                        </a:rPr>
                                        <m:t>/(1−</m:t>
                                      </m:r>
                                      <m:sSup>
                                        <m:sSupPr>
                                          <m:ctrlPr>
                                            <a:rPr lang="ja-JP" altLang="ja-JP" i="1">
                                              <a:solidFill>
                                                <a:schemeClr val="tx2">
                                                  <a:lumMod val="50000"/>
                                                </a:schemeClr>
                                              </a:solidFill>
                                              <a:latin typeface="Cambria Math"/>
                                            </a:rPr>
                                          </m:ctrlPr>
                                        </m:sSupPr>
                                        <m:e>
                                          <m:r>
                                            <a:rPr lang="en-US" altLang="ja-JP" i="1">
                                              <a:solidFill>
                                                <a:schemeClr val="tx2">
                                                  <a:lumMod val="50000"/>
                                                </a:schemeClr>
                                              </a:solidFill>
                                              <a:latin typeface="Cambria Math"/>
                                            </a:rPr>
                                            <m:t>𝑒</m:t>
                                          </m:r>
                                        </m:e>
                                        <m:sup>
                                          <m:r>
                                            <a:rPr lang="en-US" altLang="ja-JP" i="1">
                                              <a:solidFill>
                                                <a:schemeClr val="tx2">
                                                  <a:lumMod val="50000"/>
                                                </a:schemeClr>
                                              </a:solidFill>
                                              <a:latin typeface="Cambria Math"/>
                                            </a:rPr>
                                            <m:t>−</m:t>
                                          </m:r>
                                          <m:sSub>
                                            <m:sSubPr>
                                              <m:ctrlPr>
                                                <a:rPr lang="ja-JP" altLang="ja-JP" i="1">
                                                  <a:solidFill>
                                                    <a:schemeClr val="tx2">
                                                      <a:lumMod val="50000"/>
                                                    </a:schemeClr>
                                                  </a:solidFill>
                                                  <a:latin typeface="Cambria Math"/>
                                                </a:rPr>
                                              </m:ctrlPr>
                                            </m:sSubPr>
                                            <m:e>
                                              <m:r>
                                                <a:rPr lang="en-US" altLang="ja-JP" i="1">
                                                  <a:solidFill>
                                                    <a:schemeClr val="tx2">
                                                      <a:lumMod val="50000"/>
                                                    </a:schemeClr>
                                                  </a:solidFill>
                                                  <a:latin typeface="Cambria Math"/>
                                                </a:rPr>
                                                <m:t>𝑢</m:t>
                                              </m:r>
                                            </m:e>
                                            <m:sub>
                                              <m:r>
                                                <a:rPr lang="en-US" altLang="ja-JP" i="1">
                                                  <a:solidFill>
                                                    <a:schemeClr val="tx2">
                                                      <a:lumMod val="50000"/>
                                                    </a:schemeClr>
                                                  </a:solidFill>
                                                  <a:latin typeface="Cambria Math"/>
                                                </a:rPr>
                                                <m:t>𝑖</m:t>
                                              </m:r>
                                            </m:sub>
                                          </m:sSub>
                                        </m:sup>
                                      </m:sSup>
                                      <m:r>
                                        <a:rPr lang="en-US" altLang="ja-JP" i="1">
                                          <a:solidFill>
                                            <a:schemeClr val="tx2">
                                              <a:lumMod val="50000"/>
                                            </a:schemeClr>
                                          </a:solidFill>
                                          <a:latin typeface="Cambria Math"/>
                                        </a:rPr>
                                        <m:t>)</m:t>
                                      </m:r>
                                    </m:num>
                                    <m:den>
                                      <m:sSup>
                                        <m:sSupPr>
                                          <m:ctrlPr>
                                            <a:rPr lang="ja-JP" altLang="ja-JP" i="1">
                                              <a:solidFill>
                                                <a:schemeClr val="tx2">
                                                  <a:lumMod val="50000"/>
                                                </a:schemeClr>
                                              </a:solidFill>
                                              <a:latin typeface="Cambria Math"/>
                                            </a:rPr>
                                          </m:ctrlPr>
                                        </m:sSupPr>
                                        <m:e>
                                          <m:r>
                                            <a:rPr lang="en-US" altLang="ja-JP" i="1">
                                              <a:solidFill>
                                                <a:schemeClr val="tx2">
                                                  <a:lumMod val="50000"/>
                                                </a:schemeClr>
                                              </a:solidFill>
                                              <a:latin typeface="Cambria Math"/>
                                            </a:rPr>
                                            <m:t>𝑒</m:t>
                                          </m:r>
                                        </m:e>
                                        <m:sup>
                                          <m:r>
                                            <a:rPr lang="en-US" altLang="ja-JP" i="1">
                                              <a:solidFill>
                                                <a:schemeClr val="tx2">
                                                  <a:lumMod val="50000"/>
                                                </a:schemeClr>
                                              </a:solidFill>
                                              <a:latin typeface="Cambria Math"/>
                                            </a:rPr>
                                            <m:t>−</m:t>
                                          </m:r>
                                          <m:sSubSup>
                                            <m:sSubSupPr>
                                              <m:ctrlPr>
                                                <a:rPr lang="ja-JP" altLang="ja-JP" i="1">
                                                  <a:solidFill>
                                                    <a:schemeClr val="tx2">
                                                      <a:lumMod val="50000"/>
                                                    </a:schemeClr>
                                                  </a:solidFill>
                                                  <a:latin typeface="Cambria Math"/>
                                                </a:rPr>
                                              </m:ctrlPr>
                                            </m:sSubSupPr>
                                            <m:e>
                                              <m:r>
                                                <a:rPr lang="en-US" altLang="ja-JP" i="1">
                                                  <a:solidFill>
                                                    <a:schemeClr val="tx2">
                                                      <a:lumMod val="50000"/>
                                                    </a:schemeClr>
                                                  </a:solidFill>
                                                  <a:latin typeface="Cambria Math"/>
                                                </a:rPr>
                                                <m:t>𝑢</m:t>
                                              </m:r>
                                            </m:e>
                                            <m:sub>
                                              <m:r>
                                                <a:rPr lang="en-US" altLang="ja-JP" i="1">
                                                  <a:solidFill>
                                                    <a:schemeClr val="tx2">
                                                      <a:lumMod val="50000"/>
                                                    </a:schemeClr>
                                                  </a:solidFill>
                                                  <a:latin typeface="Cambria Math"/>
                                                </a:rPr>
                                                <m:t>𝑖</m:t>
                                              </m:r>
                                            </m:sub>
                                            <m:sup>
                                              <m:r>
                                                <a:rPr lang="en-US" altLang="ja-JP" i="1">
                                                  <a:solidFill>
                                                    <a:schemeClr val="tx2">
                                                      <a:lumMod val="50000"/>
                                                    </a:schemeClr>
                                                  </a:solidFill>
                                                  <a:latin typeface="Cambria Math"/>
                                                </a:rPr>
                                                <m:t>′</m:t>
                                              </m:r>
                                            </m:sup>
                                          </m:sSubSup>
                                          <m:r>
                                            <a:rPr lang="en-US" altLang="ja-JP" i="1">
                                              <a:solidFill>
                                                <a:schemeClr val="tx2">
                                                  <a:lumMod val="50000"/>
                                                </a:schemeClr>
                                              </a:solidFill>
                                              <a:latin typeface="Cambria Math"/>
                                            </a:rPr>
                                            <m:t>/2</m:t>
                                          </m:r>
                                        </m:sup>
                                      </m:sSup>
                                      <m:r>
                                        <a:rPr lang="en-US" altLang="ja-JP" i="1">
                                          <a:solidFill>
                                            <a:schemeClr val="tx2">
                                              <a:lumMod val="50000"/>
                                            </a:schemeClr>
                                          </a:solidFill>
                                          <a:latin typeface="Cambria Math"/>
                                        </a:rPr>
                                        <m:t>/(1−</m:t>
                                      </m:r>
                                      <m:sSup>
                                        <m:sSupPr>
                                          <m:ctrlPr>
                                            <a:rPr lang="ja-JP" altLang="ja-JP" i="1">
                                              <a:solidFill>
                                                <a:schemeClr val="tx2">
                                                  <a:lumMod val="50000"/>
                                                </a:schemeClr>
                                              </a:solidFill>
                                              <a:latin typeface="Cambria Math"/>
                                            </a:rPr>
                                          </m:ctrlPr>
                                        </m:sSupPr>
                                        <m:e>
                                          <m:r>
                                            <a:rPr lang="en-US" altLang="ja-JP" i="1">
                                              <a:solidFill>
                                                <a:schemeClr val="tx2">
                                                  <a:lumMod val="50000"/>
                                                </a:schemeClr>
                                              </a:solidFill>
                                              <a:latin typeface="Cambria Math"/>
                                            </a:rPr>
                                            <m:t>𝑒</m:t>
                                          </m:r>
                                        </m:e>
                                        <m:sup>
                                          <m:r>
                                            <a:rPr lang="en-US" altLang="ja-JP" i="1">
                                              <a:solidFill>
                                                <a:schemeClr val="tx2">
                                                  <a:lumMod val="50000"/>
                                                </a:schemeClr>
                                              </a:solidFill>
                                              <a:latin typeface="Cambria Math"/>
                                            </a:rPr>
                                            <m:t>−</m:t>
                                          </m:r>
                                          <m:sSubSup>
                                            <m:sSubSupPr>
                                              <m:ctrlPr>
                                                <a:rPr lang="ja-JP" altLang="ja-JP" i="1">
                                                  <a:solidFill>
                                                    <a:schemeClr val="tx2">
                                                      <a:lumMod val="50000"/>
                                                    </a:schemeClr>
                                                  </a:solidFill>
                                                  <a:latin typeface="Cambria Math"/>
                                                </a:rPr>
                                              </m:ctrlPr>
                                            </m:sSubSupPr>
                                            <m:e>
                                              <m:r>
                                                <a:rPr lang="en-US" altLang="ja-JP" i="1">
                                                  <a:solidFill>
                                                    <a:schemeClr val="tx2">
                                                      <a:lumMod val="50000"/>
                                                    </a:schemeClr>
                                                  </a:solidFill>
                                                  <a:latin typeface="Cambria Math"/>
                                                </a:rPr>
                                                <m:t>𝑢</m:t>
                                              </m:r>
                                            </m:e>
                                            <m:sub>
                                              <m:r>
                                                <a:rPr lang="en-US" altLang="ja-JP" i="1">
                                                  <a:solidFill>
                                                    <a:schemeClr val="tx2">
                                                      <a:lumMod val="50000"/>
                                                    </a:schemeClr>
                                                  </a:solidFill>
                                                  <a:latin typeface="Cambria Math"/>
                                                </a:rPr>
                                                <m:t>𝑖</m:t>
                                              </m:r>
                                            </m:sub>
                                            <m:sup>
                                              <m:r>
                                                <a:rPr lang="en-US" altLang="ja-JP" i="1">
                                                  <a:solidFill>
                                                    <a:schemeClr val="tx2">
                                                      <a:lumMod val="50000"/>
                                                    </a:schemeClr>
                                                  </a:solidFill>
                                                  <a:latin typeface="Cambria Math"/>
                                                </a:rPr>
                                                <m:t>′</m:t>
                                              </m:r>
                                            </m:sup>
                                          </m:sSubSup>
                                        </m:sup>
                                      </m:sSup>
                                      <m:r>
                                        <a:rPr lang="en-US" altLang="ja-JP" i="1">
                                          <a:solidFill>
                                            <a:schemeClr val="tx2">
                                              <a:lumMod val="50000"/>
                                            </a:schemeClr>
                                          </a:solidFill>
                                          <a:latin typeface="Cambria Math"/>
                                        </a:rPr>
                                        <m:t>)</m:t>
                                      </m:r>
                                    </m:den>
                                  </m:f>
                                  <m:r>
                                    <a:rPr lang="en-US" altLang="ja-JP" i="1">
                                      <a:solidFill>
                                        <a:schemeClr val="tx2">
                                          <a:lumMod val="50000"/>
                                        </a:schemeClr>
                                      </a:solidFill>
                                      <a:latin typeface="Cambria Math"/>
                                    </a:rPr>
                                    <m:t> </m:t>
                                  </m:r>
                                </m:e>
                              </m:nary>
                            </m:e>
                          </m:d>
                        </m:e>
                      </m:func>
                    </m:oMath>
                  </m:oMathPara>
                </a14:m>
                <a:endParaRPr lang="en-US" altLang="ja-JP" dirty="0" smtClean="0">
                  <a:solidFill>
                    <a:schemeClr val="tx2">
                      <a:lumMod val="50000"/>
                    </a:schemeClr>
                  </a:solidFill>
                </a:endParaRPr>
              </a:p>
            </p:txBody>
          </p:sp>
        </mc:Choice>
        <mc:Fallback xmlns="">
          <p:sp>
            <p:nvSpPr>
              <p:cNvPr id="54" name="コンテンツ プレースホルダー 2"/>
              <p:cNvSpPr txBox="1">
                <a:spLocks noRot="1" noChangeAspect="1" noMove="1" noResize="1" noEditPoints="1" noAdjustHandles="1" noChangeArrowheads="1" noChangeShapeType="1" noTextEdit="1"/>
              </p:cNvSpPr>
              <p:nvPr/>
            </p:nvSpPr>
            <p:spPr>
              <a:xfrm>
                <a:off x="323528" y="2004045"/>
                <a:ext cx="8229600" cy="2428701"/>
              </a:xfrm>
              <a:prstGeom prst="rect">
                <a:avLst/>
              </a:prstGeom>
              <a:blipFill rotWithShape="1">
                <a:blip r:embed="rId3"/>
                <a:stretch>
                  <a:fillRect l="-1852" t="-326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コンテンツ プレースホルダー 2"/>
              <p:cNvSpPr txBox="1">
                <a:spLocks/>
              </p:cNvSpPr>
              <p:nvPr/>
            </p:nvSpPr>
            <p:spPr>
              <a:xfrm>
                <a:off x="3203848" y="4221088"/>
                <a:ext cx="5544616"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14:m>
                  <m:oMath xmlns:m="http://schemas.openxmlformats.org/officeDocument/2006/math">
                    <m:r>
                      <a:rPr lang="en-US" altLang="ja-JP" sz="1800" b="0" i="1" smtClean="0">
                        <a:solidFill>
                          <a:schemeClr val="tx2">
                            <a:lumMod val="50000"/>
                          </a:schemeClr>
                        </a:solidFill>
                        <a:latin typeface="Cambria Math"/>
                      </a:rPr>
                      <m:t>𝑖</m:t>
                    </m:r>
                  </m:oMath>
                </a14:m>
                <a:r>
                  <a:rPr lang="ja-JP" altLang="ja-JP" sz="1800" dirty="0" smtClean="0">
                    <a:solidFill>
                      <a:schemeClr val="tx2">
                        <a:lumMod val="50000"/>
                      </a:schemeClr>
                    </a:solidFill>
                  </a:rPr>
                  <a:t>：</a:t>
                </a:r>
                <a:r>
                  <a:rPr lang="en-US" altLang="ja-JP" sz="1800" dirty="0" smtClean="0">
                    <a:solidFill>
                      <a:schemeClr val="tx2">
                        <a:lumMod val="50000"/>
                      </a:schemeClr>
                    </a:solidFill>
                  </a:rPr>
                  <a:t>vibrational mode, </a:t>
                </a:r>
                <a14:m>
                  <m:oMath xmlns:m="http://schemas.openxmlformats.org/officeDocument/2006/math">
                    <m:r>
                      <a:rPr lang="en-US" altLang="ja-JP" sz="1800" b="0" i="1" smtClean="0">
                        <a:solidFill>
                          <a:schemeClr val="tx2">
                            <a:lumMod val="50000"/>
                          </a:schemeClr>
                        </a:solidFill>
                        <a:latin typeface="Cambria Math"/>
                      </a:rPr>
                      <m:t>𝜈</m:t>
                    </m:r>
                  </m:oMath>
                </a14:m>
                <a:r>
                  <a:rPr lang="ja-JP" altLang="ja-JP" sz="1800" dirty="0" smtClean="0">
                    <a:solidFill>
                      <a:schemeClr val="tx2">
                        <a:lumMod val="50000"/>
                      </a:schemeClr>
                    </a:solidFill>
                  </a:rPr>
                  <a:t>：</a:t>
                </a:r>
                <a:r>
                  <a:rPr lang="en-US" altLang="ja-JP" sz="1800" dirty="0" smtClean="0">
                    <a:solidFill>
                      <a:schemeClr val="tx2">
                        <a:lumMod val="50000"/>
                      </a:schemeClr>
                    </a:solidFill>
                  </a:rPr>
                  <a:t>harmonic frequency,</a:t>
                </a:r>
              </a:p>
              <a:p>
                <a:pPr marL="0" indent="0">
                  <a:buNone/>
                </a:pPr>
                <a:r>
                  <a:rPr lang="en-US" altLang="ja-JP" sz="1800" dirty="0" smtClean="0">
                    <a:solidFill>
                      <a:schemeClr val="tx2">
                        <a:lumMod val="50000"/>
                      </a:schemeClr>
                    </a:solidFill>
                  </a:rPr>
                  <a:t> </a:t>
                </a:r>
                <a14:m>
                  <m:oMath xmlns:m="http://schemas.openxmlformats.org/officeDocument/2006/math">
                    <m:sSub>
                      <m:sSubPr>
                        <m:ctrlPr>
                          <a:rPr lang="en-US" altLang="ja-JP" sz="1800" i="1" smtClean="0">
                            <a:solidFill>
                              <a:schemeClr val="tx2">
                                <a:lumMod val="50000"/>
                              </a:schemeClr>
                            </a:solidFill>
                            <a:latin typeface="Cambria Math"/>
                          </a:rPr>
                        </m:ctrlPr>
                      </m:sSubPr>
                      <m:e>
                        <m:r>
                          <a:rPr lang="en-US" altLang="ja-JP" sz="1800" b="0" i="1">
                            <a:solidFill>
                              <a:schemeClr val="tx2">
                                <a:lumMod val="50000"/>
                              </a:schemeClr>
                            </a:solidFill>
                            <a:latin typeface="Cambria Math"/>
                          </a:rPr>
                          <m:t>𝑘</m:t>
                        </m:r>
                      </m:e>
                      <m:sub>
                        <m:r>
                          <a:rPr lang="en-US" altLang="ja-JP" sz="1800" b="0" i="1" smtClean="0">
                            <a:solidFill>
                              <a:schemeClr val="tx2">
                                <a:lumMod val="50000"/>
                              </a:schemeClr>
                            </a:solidFill>
                            <a:latin typeface="Cambria Math"/>
                          </a:rPr>
                          <m:t>𝐵</m:t>
                        </m:r>
                      </m:sub>
                    </m:sSub>
                  </m:oMath>
                </a14:m>
                <a:r>
                  <a:rPr lang="ja-JP" altLang="ja-JP" sz="1800" dirty="0" smtClean="0">
                    <a:solidFill>
                      <a:schemeClr val="tx2">
                        <a:lumMod val="50000"/>
                      </a:schemeClr>
                    </a:solidFill>
                  </a:rPr>
                  <a:t>：</a:t>
                </a:r>
                <a:r>
                  <a:rPr lang="en-US" altLang="ja-JP" sz="1800" dirty="0" smtClean="0">
                    <a:solidFill>
                      <a:schemeClr val="tx2">
                        <a:lumMod val="50000"/>
                      </a:schemeClr>
                    </a:solidFill>
                  </a:rPr>
                  <a:t>Boltzmann const., </a:t>
                </a:r>
                <a14:m>
                  <m:oMath xmlns:m="http://schemas.openxmlformats.org/officeDocument/2006/math">
                    <m:r>
                      <a:rPr lang="en-US" altLang="ja-JP" sz="1800" b="0" i="1">
                        <a:solidFill>
                          <a:schemeClr val="tx2">
                            <a:lumMod val="50000"/>
                          </a:schemeClr>
                        </a:solidFill>
                        <a:latin typeface="Cambria Math"/>
                      </a:rPr>
                      <m:t>h</m:t>
                    </m:r>
                  </m:oMath>
                </a14:m>
                <a:r>
                  <a:rPr lang="ja-JP" altLang="ja-JP" sz="1800" dirty="0" smtClean="0">
                    <a:solidFill>
                      <a:schemeClr val="tx2">
                        <a:lumMod val="50000"/>
                      </a:schemeClr>
                    </a:solidFill>
                  </a:rPr>
                  <a:t>：</a:t>
                </a:r>
                <a:r>
                  <a:rPr lang="en-US" altLang="ja-JP" sz="1800" dirty="0" smtClean="0">
                    <a:solidFill>
                      <a:schemeClr val="tx2">
                        <a:lumMod val="50000"/>
                      </a:schemeClr>
                    </a:solidFill>
                  </a:rPr>
                  <a:t>Plank const., </a:t>
                </a:r>
                <a:r>
                  <a:rPr lang="en-US" altLang="ja-JP" sz="1800" i="1" dirty="0" smtClean="0">
                    <a:solidFill>
                      <a:schemeClr val="tx2">
                        <a:lumMod val="50000"/>
                      </a:schemeClr>
                    </a:solidFill>
                    <a:latin typeface="Times New Roman" panose="02020603050405020304" pitchFamily="18" charset="0"/>
                    <a:cs typeface="Times New Roman" panose="02020603050405020304" pitchFamily="18" charset="0"/>
                  </a:rPr>
                  <a:t>T</a:t>
                </a:r>
                <a:r>
                  <a:rPr lang="ja-JP" altLang="ja-JP" sz="1800" dirty="0" smtClean="0">
                    <a:solidFill>
                      <a:schemeClr val="tx2">
                        <a:lumMod val="50000"/>
                      </a:schemeClr>
                    </a:solidFill>
                  </a:rPr>
                  <a:t>：</a:t>
                </a:r>
                <a:r>
                  <a:rPr lang="en-US" altLang="ja-JP" sz="1800" dirty="0" smtClean="0">
                    <a:solidFill>
                      <a:schemeClr val="tx2">
                        <a:lumMod val="50000"/>
                      </a:schemeClr>
                    </a:solidFill>
                  </a:rPr>
                  <a:t>Temperature</a:t>
                </a:r>
                <a:endParaRPr lang="ja-JP" altLang="ja-JP" sz="1800" dirty="0">
                  <a:solidFill>
                    <a:schemeClr val="tx2">
                      <a:lumMod val="50000"/>
                    </a:schemeClr>
                  </a:solidFill>
                </a:endParaRPr>
              </a:p>
            </p:txBody>
          </p:sp>
        </mc:Choice>
        <mc:Fallback xmlns="">
          <p:sp>
            <p:nvSpPr>
              <p:cNvPr id="43" name="コンテンツ プレースホルダー 2"/>
              <p:cNvSpPr txBox="1">
                <a:spLocks noRot="1" noChangeAspect="1" noMove="1" noResize="1" noEditPoints="1" noAdjustHandles="1" noChangeArrowheads="1" noChangeShapeType="1" noTextEdit="1"/>
              </p:cNvSpPr>
              <p:nvPr/>
            </p:nvSpPr>
            <p:spPr>
              <a:xfrm>
                <a:off x="3203848" y="4221088"/>
                <a:ext cx="5544616" cy="936104"/>
              </a:xfrm>
              <a:prstGeom prst="rect">
                <a:avLst/>
              </a:prstGeom>
              <a:blipFill rotWithShape="1">
                <a:blip r:embed="rId4"/>
                <a:stretch>
                  <a:fillRect t="-51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正方形/長方形 1"/>
              <p:cNvSpPr/>
              <p:nvPr/>
            </p:nvSpPr>
            <p:spPr>
              <a:xfrm>
                <a:off x="1259632" y="4005064"/>
                <a:ext cx="1879938" cy="110786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ja-JP" altLang="ja-JP" sz="3200" i="1" smtClean="0">
                              <a:solidFill>
                                <a:schemeClr val="tx2">
                                  <a:lumMod val="50000"/>
                                </a:schemeClr>
                              </a:solidFill>
                              <a:latin typeface="Cambria Math"/>
                            </a:rPr>
                          </m:ctrlPr>
                        </m:sSubPr>
                        <m:e>
                          <m:r>
                            <a:rPr lang="en-US" altLang="ja-JP" sz="3200" i="1">
                              <a:solidFill>
                                <a:schemeClr val="tx2">
                                  <a:lumMod val="50000"/>
                                </a:schemeClr>
                              </a:solidFill>
                              <a:latin typeface="Cambria Math"/>
                            </a:rPr>
                            <m:t>𝑢</m:t>
                          </m:r>
                        </m:e>
                        <m:sub>
                          <m:r>
                            <a:rPr lang="en-US" altLang="ja-JP" sz="3200" i="1">
                              <a:solidFill>
                                <a:schemeClr val="tx2">
                                  <a:lumMod val="50000"/>
                                </a:schemeClr>
                              </a:solidFill>
                              <a:latin typeface="Cambria Math"/>
                            </a:rPr>
                            <m:t>𝑖</m:t>
                          </m:r>
                        </m:sub>
                      </m:sSub>
                      <m:r>
                        <a:rPr lang="en-US" altLang="ja-JP" sz="3200" i="1">
                          <a:solidFill>
                            <a:schemeClr val="tx2">
                              <a:lumMod val="50000"/>
                            </a:schemeClr>
                          </a:solidFill>
                          <a:latin typeface="Cambria Math"/>
                        </a:rPr>
                        <m:t>=</m:t>
                      </m:r>
                      <m:f>
                        <m:fPr>
                          <m:ctrlPr>
                            <a:rPr lang="ja-JP" altLang="ja-JP" sz="3200" i="1">
                              <a:solidFill>
                                <a:schemeClr val="tx2">
                                  <a:lumMod val="50000"/>
                                </a:schemeClr>
                              </a:solidFill>
                              <a:latin typeface="Cambria Math"/>
                            </a:rPr>
                          </m:ctrlPr>
                        </m:fPr>
                        <m:num>
                          <m:r>
                            <a:rPr lang="en-US" altLang="ja-JP" sz="3200" i="1">
                              <a:solidFill>
                                <a:schemeClr val="tx2">
                                  <a:lumMod val="50000"/>
                                </a:schemeClr>
                              </a:solidFill>
                              <a:latin typeface="Cambria Math"/>
                            </a:rPr>
                            <m:t>h</m:t>
                          </m:r>
                          <m:sSub>
                            <m:sSubPr>
                              <m:ctrlPr>
                                <a:rPr lang="ja-JP" altLang="ja-JP" sz="3200" i="1">
                                  <a:solidFill>
                                    <a:schemeClr val="tx2">
                                      <a:lumMod val="50000"/>
                                    </a:schemeClr>
                                  </a:solidFill>
                                  <a:latin typeface="Cambria Math"/>
                                </a:rPr>
                              </m:ctrlPr>
                            </m:sSubPr>
                            <m:e>
                              <m:r>
                                <a:rPr lang="en-US" altLang="ja-JP" sz="3200" i="1">
                                  <a:solidFill>
                                    <a:schemeClr val="tx2">
                                      <a:lumMod val="50000"/>
                                    </a:schemeClr>
                                  </a:solidFill>
                                  <a:latin typeface="Cambria Math"/>
                                </a:rPr>
                                <m:t>𝜈</m:t>
                              </m:r>
                            </m:e>
                            <m:sub>
                              <m:r>
                                <a:rPr lang="en-US" altLang="ja-JP" sz="3200" i="1">
                                  <a:solidFill>
                                    <a:schemeClr val="tx2">
                                      <a:lumMod val="50000"/>
                                    </a:schemeClr>
                                  </a:solidFill>
                                  <a:latin typeface="Cambria Math"/>
                                </a:rPr>
                                <m:t>𝑖</m:t>
                              </m:r>
                            </m:sub>
                          </m:sSub>
                        </m:num>
                        <m:den>
                          <m:sSub>
                            <m:sSubPr>
                              <m:ctrlPr>
                                <a:rPr lang="en-US" altLang="ja-JP" sz="3200" i="1">
                                  <a:solidFill>
                                    <a:schemeClr val="tx2">
                                      <a:lumMod val="50000"/>
                                    </a:schemeClr>
                                  </a:solidFill>
                                  <a:latin typeface="Cambria Math"/>
                                </a:rPr>
                              </m:ctrlPr>
                            </m:sSubPr>
                            <m:e>
                              <m:r>
                                <a:rPr lang="en-US" altLang="ja-JP" sz="3200" i="1">
                                  <a:solidFill>
                                    <a:schemeClr val="tx2">
                                      <a:lumMod val="50000"/>
                                    </a:schemeClr>
                                  </a:solidFill>
                                  <a:latin typeface="Cambria Math"/>
                                </a:rPr>
                                <m:t>𝑘</m:t>
                              </m:r>
                            </m:e>
                            <m:sub>
                              <m:r>
                                <m:rPr>
                                  <m:sty m:val="p"/>
                                </m:rPr>
                                <a:rPr lang="en-US" altLang="ja-JP" sz="3200">
                                  <a:solidFill>
                                    <a:schemeClr val="tx2">
                                      <a:lumMod val="50000"/>
                                    </a:schemeClr>
                                  </a:solidFill>
                                  <a:latin typeface="Cambria Math"/>
                                </a:rPr>
                                <m:t>B</m:t>
                              </m:r>
                            </m:sub>
                          </m:sSub>
                          <m:r>
                            <a:rPr lang="en-US" altLang="ja-JP" sz="3200" i="1">
                              <a:solidFill>
                                <a:schemeClr val="tx2">
                                  <a:lumMod val="50000"/>
                                </a:schemeClr>
                              </a:solidFill>
                              <a:latin typeface="Cambria Math"/>
                            </a:rPr>
                            <m:t>𝑇</m:t>
                          </m:r>
                        </m:den>
                      </m:f>
                    </m:oMath>
                  </m:oMathPara>
                </a14:m>
                <a:endParaRPr lang="ja-JP" altLang="en-US" sz="3200" dirty="0">
                  <a:solidFill>
                    <a:schemeClr val="tx2">
                      <a:lumMod val="50000"/>
                    </a:schemeClr>
                  </a:solidFill>
                </a:endParaRPr>
              </a:p>
            </p:txBody>
          </p:sp>
        </mc:Choice>
        <mc:Fallback xmlns="">
          <p:sp>
            <p:nvSpPr>
              <p:cNvPr id="2" name="正方形/長方形 1"/>
              <p:cNvSpPr>
                <a:spLocks noRot="1" noChangeAspect="1" noMove="1" noResize="1" noEditPoints="1" noAdjustHandles="1" noChangeArrowheads="1" noChangeShapeType="1" noTextEdit="1"/>
              </p:cNvSpPr>
              <p:nvPr/>
            </p:nvSpPr>
            <p:spPr>
              <a:xfrm>
                <a:off x="1259632" y="4005064"/>
                <a:ext cx="1879938" cy="1107867"/>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323528" y="5229200"/>
                <a:ext cx="8820472" cy="954107"/>
              </a:xfrm>
              <a:prstGeom prst="rect">
                <a:avLst/>
              </a:prstGeom>
              <a:noFill/>
            </p:spPr>
            <p:txBody>
              <a:bodyPr wrap="square" rtlCol="0">
                <a:spAutoFit/>
              </a:bodyPr>
              <a:lstStyle/>
              <a:p>
                <a:pPr marL="457200" indent="-457200" algn="just">
                  <a:buFont typeface="Arial" panose="020B0604020202020204" pitchFamily="34" charset="0"/>
                  <a:buChar char="•"/>
                </a:pPr>
                <a:r>
                  <a:rPr kumimoji="1" lang="en-US" altLang="ja-JP" sz="2800" dirty="0" smtClean="0">
                    <a:solidFill>
                      <a:schemeClr val="accent1">
                        <a:lumMod val="75000"/>
                      </a:schemeClr>
                    </a:solidFill>
                  </a:rPr>
                  <a:t>Calculable from harmonic frequencies of isotopologues</a:t>
                </a:r>
              </a:p>
              <a:p>
                <a:pPr marL="457200" indent="-457200" algn="just">
                  <a:buFont typeface="Arial" panose="020B0604020202020204" pitchFamily="34" charset="0"/>
                  <a:buChar char="•"/>
                </a:pPr>
                <a:r>
                  <a:rPr lang="en-US" altLang="ja-JP" sz="2800" dirty="0" smtClean="0">
                    <a:solidFill>
                      <a:schemeClr val="accent1">
                        <a:lumMod val="75000"/>
                      </a:schemeClr>
                    </a:solidFill>
                  </a:rPr>
                  <a:t>Molecule with </a:t>
                </a:r>
                <a:r>
                  <a:rPr lang="en-US" altLang="ja-JP" sz="2800" dirty="0">
                    <a:solidFill>
                      <a:schemeClr val="accent1">
                        <a:lumMod val="75000"/>
                      </a:schemeClr>
                    </a:solidFill>
                  </a:rPr>
                  <a:t>larger </a:t>
                </a:r>
                <a14:m>
                  <m:oMath xmlns:m="http://schemas.openxmlformats.org/officeDocument/2006/math">
                    <m:r>
                      <a:rPr lang="en-US" altLang="ja-JP" sz="2800" b="0" i="0" smtClean="0">
                        <a:solidFill>
                          <a:schemeClr val="accent1">
                            <a:lumMod val="75000"/>
                          </a:schemeClr>
                        </a:solidFill>
                        <a:latin typeface="Cambria Math"/>
                      </a:rPr>
                      <m:t> </m:t>
                    </m:r>
                    <m:func>
                      <m:funcPr>
                        <m:ctrlPr>
                          <a:rPr lang="ja-JP" altLang="ja-JP" sz="2800" i="1" smtClean="0">
                            <a:solidFill>
                              <a:schemeClr val="accent1">
                                <a:lumMod val="75000"/>
                              </a:schemeClr>
                            </a:solidFill>
                            <a:latin typeface="Cambria Math"/>
                          </a:rPr>
                        </m:ctrlPr>
                      </m:funcPr>
                      <m:fName>
                        <m:r>
                          <m:rPr>
                            <m:sty m:val="p"/>
                          </m:rPr>
                          <a:rPr lang="en-US" altLang="ja-JP" sz="2800">
                            <a:solidFill>
                              <a:schemeClr val="accent1">
                                <a:lumMod val="75000"/>
                              </a:schemeClr>
                            </a:solidFill>
                            <a:latin typeface="Cambria Math"/>
                          </a:rPr>
                          <m:t>ln</m:t>
                        </m:r>
                      </m:fName>
                      <m:e>
                        <m:r>
                          <a:rPr lang="en-US" altLang="ja-JP" sz="2800" i="1">
                            <a:solidFill>
                              <a:schemeClr val="accent1">
                                <a:lumMod val="75000"/>
                              </a:schemeClr>
                            </a:solidFill>
                            <a:latin typeface="Cambria Math"/>
                          </a:rPr>
                          <m:t>𝛽</m:t>
                        </m:r>
                      </m:e>
                    </m:func>
                  </m:oMath>
                </a14:m>
                <a:r>
                  <a:rPr kumimoji="1" lang="en-US" altLang="ja-JP" sz="2800" dirty="0" smtClean="0">
                    <a:solidFill>
                      <a:schemeClr val="accent1">
                        <a:lumMod val="75000"/>
                      </a:schemeClr>
                    </a:solidFill>
                  </a:rPr>
                  <a:t> prefer heavy isotope</a:t>
                </a:r>
                <a:endParaRPr kumimoji="1" lang="ja-JP" altLang="en-US" sz="2800" dirty="0">
                  <a:solidFill>
                    <a:schemeClr val="accent1">
                      <a:lumMod val="75000"/>
                    </a:schemeClr>
                  </a:solidFill>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323528" y="5229200"/>
                <a:ext cx="8820472" cy="954107"/>
              </a:xfrm>
              <a:prstGeom prst="rect">
                <a:avLst/>
              </a:prstGeom>
              <a:blipFill rotWithShape="1">
                <a:blip r:embed="rId6"/>
                <a:stretch>
                  <a:fillRect l="-1175" t="-5769" b="-1794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コンテンツ プレースホルダー 2"/>
              <p:cNvSpPr txBox="1">
                <a:spLocks/>
              </p:cNvSpPr>
              <p:nvPr/>
            </p:nvSpPr>
            <p:spPr>
              <a:xfrm>
                <a:off x="323528" y="764704"/>
                <a:ext cx="8229600" cy="11935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dirty="0" smtClean="0">
                    <a:solidFill>
                      <a:schemeClr val="tx2">
                        <a:lumMod val="50000"/>
                      </a:schemeClr>
                    </a:solidFill>
                  </a:rPr>
                  <a:t>Nuclear mass effect</a:t>
                </a:r>
                <a:endParaRPr lang="en-US" altLang="ja-JP" dirty="0">
                  <a:solidFill>
                    <a:schemeClr val="tx2">
                      <a:lumMod val="50000"/>
                    </a:schemeClr>
                  </a:solidFill>
                </a:endParaRPr>
              </a:p>
              <a:p>
                <a:pPr marL="0" indent="0">
                  <a:buNone/>
                </a:pPr>
                <a14:m>
                  <m:oMathPara xmlns:m="http://schemas.openxmlformats.org/officeDocument/2006/math">
                    <m:oMathParaPr>
                      <m:jc m:val="centerGroup"/>
                    </m:oMathParaPr>
                    <m:oMath xmlns:m="http://schemas.openxmlformats.org/officeDocument/2006/math">
                      <m:r>
                        <a:rPr lang="en-US" altLang="ja-JP" b="0" i="1" smtClean="0">
                          <a:solidFill>
                            <a:schemeClr val="tx2">
                              <a:lumMod val="50000"/>
                            </a:schemeClr>
                          </a:solidFill>
                          <a:latin typeface="Cambria Math"/>
                        </a:rPr>
                        <m:t>𝜀</m:t>
                      </m:r>
                      <m:r>
                        <a:rPr lang="en-US" altLang="ja-JP" b="0">
                          <a:solidFill>
                            <a:schemeClr val="tx2">
                              <a:lumMod val="50000"/>
                            </a:schemeClr>
                          </a:solidFill>
                          <a:latin typeface="Cambria Math"/>
                        </a:rPr>
                        <m:t>≅</m:t>
                      </m:r>
                      <m:func>
                        <m:funcPr>
                          <m:ctrlPr>
                            <a:rPr lang="ja-JP" altLang="ja-JP" i="1">
                              <a:solidFill>
                                <a:schemeClr val="tx2">
                                  <a:lumMod val="50000"/>
                                </a:schemeClr>
                              </a:solidFill>
                              <a:latin typeface="Cambria Math"/>
                            </a:rPr>
                          </m:ctrlPr>
                        </m:funcPr>
                        <m:fName>
                          <m:r>
                            <m:rPr>
                              <m:sty m:val="p"/>
                            </m:rPr>
                            <a:rPr lang="en-US" altLang="ja-JP">
                              <a:solidFill>
                                <a:schemeClr val="tx2">
                                  <a:lumMod val="50000"/>
                                </a:schemeClr>
                              </a:solidFill>
                              <a:latin typeface="Cambria Math"/>
                            </a:rPr>
                            <m:t>ln</m:t>
                          </m:r>
                        </m:fName>
                        <m:e>
                          <m:sSub>
                            <m:sSubPr>
                              <m:ctrlPr>
                                <a:rPr lang="ja-JP" altLang="ja-JP" i="1">
                                  <a:solidFill>
                                    <a:schemeClr val="tx2">
                                      <a:lumMod val="50000"/>
                                    </a:schemeClr>
                                  </a:solidFill>
                                  <a:latin typeface="Cambria Math"/>
                                </a:rPr>
                              </m:ctrlPr>
                            </m:sSubPr>
                            <m:e>
                              <m:r>
                                <a:rPr lang="en-US" altLang="ja-JP" i="1">
                                  <a:solidFill>
                                    <a:schemeClr val="tx2">
                                      <a:lumMod val="50000"/>
                                    </a:schemeClr>
                                  </a:solidFill>
                                  <a:latin typeface="Cambria Math"/>
                                </a:rPr>
                                <m:t>𝐾</m:t>
                              </m:r>
                            </m:e>
                            <m:sub>
                              <m:r>
                                <a:rPr lang="en-US" altLang="ja-JP" i="1">
                                  <a:solidFill>
                                    <a:schemeClr val="tx2">
                                      <a:lumMod val="50000"/>
                                    </a:schemeClr>
                                  </a:solidFill>
                                  <a:latin typeface="Cambria Math"/>
                                </a:rPr>
                                <m:t>𝑛𝑚</m:t>
                              </m:r>
                            </m:sub>
                          </m:sSub>
                        </m:e>
                      </m:func>
                      <m:r>
                        <a:rPr lang="en-US" altLang="ja-JP" i="1">
                          <a:solidFill>
                            <a:schemeClr val="tx2">
                              <a:lumMod val="50000"/>
                            </a:schemeClr>
                          </a:solidFill>
                          <a:latin typeface="Cambria Math"/>
                        </a:rPr>
                        <m:t>=</m:t>
                      </m:r>
                      <m:func>
                        <m:funcPr>
                          <m:ctrlPr>
                            <a:rPr lang="ja-JP" altLang="ja-JP" i="1">
                              <a:solidFill>
                                <a:schemeClr val="tx2">
                                  <a:lumMod val="50000"/>
                                </a:schemeClr>
                              </a:solidFill>
                              <a:latin typeface="Cambria Math"/>
                            </a:rPr>
                          </m:ctrlPr>
                        </m:funcPr>
                        <m:fName>
                          <m:r>
                            <m:rPr>
                              <m:sty m:val="p"/>
                            </m:rPr>
                            <a:rPr lang="en-US" altLang="ja-JP">
                              <a:solidFill>
                                <a:schemeClr val="tx2">
                                  <a:lumMod val="50000"/>
                                </a:schemeClr>
                              </a:solidFill>
                              <a:latin typeface="Cambria Math"/>
                            </a:rPr>
                            <m:t>ln</m:t>
                          </m:r>
                        </m:fName>
                        <m:e>
                          <m:sSub>
                            <m:sSubPr>
                              <m:ctrlPr>
                                <a:rPr lang="ja-JP" altLang="ja-JP" i="1">
                                  <a:solidFill>
                                    <a:schemeClr val="tx2">
                                      <a:lumMod val="50000"/>
                                    </a:schemeClr>
                                  </a:solidFill>
                                  <a:latin typeface="Cambria Math"/>
                                </a:rPr>
                              </m:ctrlPr>
                            </m:sSubPr>
                            <m:e>
                              <m:r>
                                <a:rPr lang="en-US" altLang="ja-JP" i="1">
                                  <a:solidFill>
                                    <a:schemeClr val="tx2">
                                      <a:lumMod val="50000"/>
                                    </a:schemeClr>
                                  </a:solidFill>
                                  <a:latin typeface="Cambria Math"/>
                                </a:rPr>
                                <m:t>𝛽</m:t>
                              </m:r>
                            </m:e>
                            <m:sub>
                              <m:r>
                                <a:rPr lang="en-US" altLang="ja-JP" i="1">
                                  <a:solidFill>
                                    <a:schemeClr val="tx2">
                                      <a:lumMod val="50000"/>
                                    </a:schemeClr>
                                  </a:solidFill>
                                  <a:latin typeface="Cambria Math"/>
                                </a:rPr>
                                <m:t>𝐴𝑌</m:t>
                              </m:r>
                            </m:sub>
                          </m:sSub>
                        </m:e>
                      </m:func>
                      <m:r>
                        <a:rPr lang="en-US" altLang="ja-JP" i="1">
                          <a:solidFill>
                            <a:schemeClr val="tx2">
                              <a:lumMod val="50000"/>
                            </a:schemeClr>
                          </a:solidFill>
                          <a:latin typeface="Cambria Math"/>
                        </a:rPr>
                        <m:t>−</m:t>
                      </m:r>
                      <m:func>
                        <m:funcPr>
                          <m:ctrlPr>
                            <a:rPr lang="ja-JP" altLang="ja-JP" i="1">
                              <a:solidFill>
                                <a:schemeClr val="tx2">
                                  <a:lumMod val="50000"/>
                                </a:schemeClr>
                              </a:solidFill>
                              <a:latin typeface="Cambria Math"/>
                            </a:rPr>
                          </m:ctrlPr>
                        </m:funcPr>
                        <m:fName>
                          <m:r>
                            <m:rPr>
                              <m:sty m:val="p"/>
                            </m:rPr>
                            <a:rPr lang="en-US" altLang="ja-JP">
                              <a:solidFill>
                                <a:schemeClr val="tx2">
                                  <a:lumMod val="50000"/>
                                </a:schemeClr>
                              </a:solidFill>
                              <a:latin typeface="Cambria Math"/>
                            </a:rPr>
                            <m:t>ln</m:t>
                          </m:r>
                        </m:fName>
                        <m:e>
                          <m:sSub>
                            <m:sSubPr>
                              <m:ctrlPr>
                                <a:rPr lang="ja-JP" altLang="ja-JP" i="1">
                                  <a:solidFill>
                                    <a:schemeClr val="tx2">
                                      <a:lumMod val="50000"/>
                                    </a:schemeClr>
                                  </a:solidFill>
                                  <a:latin typeface="Cambria Math"/>
                                </a:rPr>
                              </m:ctrlPr>
                            </m:sSubPr>
                            <m:e>
                              <m:r>
                                <a:rPr lang="en-US" altLang="ja-JP" i="1">
                                  <a:solidFill>
                                    <a:schemeClr val="tx2">
                                      <a:lumMod val="50000"/>
                                    </a:schemeClr>
                                  </a:solidFill>
                                  <a:latin typeface="Cambria Math"/>
                                </a:rPr>
                                <m:t>𝛽</m:t>
                              </m:r>
                            </m:e>
                            <m:sub>
                              <m:r>
                                <a:rPr lang="en-US" altLang="ja-JP" i="1">
                                  <a:solidFill>
                                    <a:schemeClr val="tx2">
                                      <a:lumMod val="50000"/>
                                    </a:schemeClr>
                                  </a:solidFill>
                                  <a:latin typeface="Cambria Math"/>
                                </a:rPr>
                                <m:t>𝐴𝑋</m:t>
                              </m:r>
                            </m:sub>
                          </m:sSub>
                        </m:e>
                      </m:func>
                    </m:oMath>
                  </m:oMathPara>
                </a14:m>
                <a:endParaRPr lang="en-US" altLang="ja-JP" dirty="0">
                  <a:solidFill>
                    <a:schemeClr val="tx2">
                      <a:lumMod val="50000"/>
                    </a:schemeClr>
                  </a:solidFill>
                </a:endParaRPr>
              </a:p>
            </p:txBody>
          </p:sp>
        </mc:Choice>
        <mc:Fallback xmlns="">
          <p:sp>
            <p:nvSpPr>
              <p:cNvPr id="42" name="コンテンツ プレースホルダー 2"/>
              <p:cNvSpPr txBox="1">
                <a:spLocks noRot="1" noChangeAspect="1" noMove="1" noResize="1" noEditPoints="1" noAdjustHandles="1" noChangeArrowheads="1" noChangeShapeType="1" noTextEdit="1"/>
              </p:cNvSpPr>
              <p:nvPr/>
            </p:nvSpPr>
            <p:spPr>
              <a:xfrm>
                <a:off x="323528" y="764704"/>
                <a:ext cx="8229600" cy="1193522"/>
              </a:xfrm>
              <a:prstGeom prst="rect">
                <a:avLst/>
              </a:prstGeom>
              <a:blipFill rotWithShape="1">
                <a:blip r:embed="rId7"/>
                <a:stretch>
                  <a:fillRect l="-1852" t="-6633"/>
                </a:stretch>
              </a:blipFill>
            </p:spPr>
            <p:txBody>
              <a:bodyPr/>
              <a:lstStyle/>
              <a:p>
                <a:r>
                  <a:rPr lang="ja-JP" altLang="en-US">
                    <a:noFill/>
                  </a:rPr>
                  <a:t> </a:t>
                </a:r>
              </a:p>
            </p:txBody>
          </p:sp>
        </mc:Fallback>
      </mc:AlternateContent>
      <p:sp>
        <p:nvSpPr>
          <p:cNvPr id="3" name="スライド番号プレースホルダー 2"/>
          <p:cNvSpPr>
            <a:spLocks noGrp="1"/>
          </p:cNvSpPr>
          <p:nvPr>
            <p:ph type="sldNum" sz="quarter" idx="12"/>
          </p:nvPr>
        </p:nvSpPr>
        <p:spPr/>
        <p:txBody>
          <a:bodyPr/>
          <a:lstStyle/>
          <a:p>
            <a:r>
              <a:rPr kumimoji="1" lang="en-US" altLang="ja-JP" dirty="0" smtClean="0"/>
              <a:t>6</a:t>
            </a:r>
            <a:endParaRPr kumimoji="1" lang="ja-JP" altLang="en-US" dirty="0"/>
          </a:p>
        </p:txBody>
      </p:sp>
      <p:sp>
        <p:nvSpPr>
          <p:cNvPr id="10" name="タイトル 1"/>
          <p:cNvSpPr txBox="1">
            <a:spLocks/>
          </p:cNvSpPr>
          <p:nvPr/>
        </p:nvSpPr>
        <p:spPr>
          <a:xfrm>
            <a:off x="-36512" y="0"/>
            <a:ext cx="9180512" cy="764704"/>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dirty="0" smtClean="0">
                <a:solidFill>
                  <a:schemeClr val="bg1"/>
                </a:solidFill>
              </a:rPr>
              <a:t>Cf. Vibrational effect</a:t>
            </a:r>
            <a:endParaRPr lang="en-US" altLang="ja-JP" dirty="0">
              <a:solidFill>
                <a:schemeClr val="bg1"/>
              </a:solidFill>
            </a:endParaRPr>
          </a:p>
        </p:txBody>
      </p:sp>
    </p:spTree>
    <p:extLst>
      <p:ext uri="{BB962C8B-B14F-4D97-AF65-F5344CB8AC3E}">
        <p14:creationId xmlns:p14="http://schemas.microsoft.com/office/powerpoint/2010/main" val="104516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87" y="0"/>
            <a:ext cx="9144000" cy="64633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altLang="ja-JP" sz="3600" dirty="0" smtClean="0">
                <a:solidFill>
                  <a:schemeClr val="bg1"/>
                </a:solidFill>
              </a:rPr>
              <a:t>Relationship with geochemistry</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3" y="867168"/>
            <a:ext cx="4522111" cy="48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a:spLocks noChangeArrowheads="1"/>
          </p:cNvSpPr>
          <p:nvPr/>
        </p:nvSpPr>
        <p:spPr bwMode="auto">
          <a:xfrm>
            <a:off x="4464224" y="836712"/>
            <a:ext cx="4680520"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lgn="l" eaLnBrk="1" hangingPunct="1"/>
            <a:r>
              <a:rPr lang="en-US" altLang="ja-JP" sz="2800" dirty="0" smtClean="0">
                <a:solidFill>
                  <a:schemeClr val="accent2">
                    <a:lumMod val="60000"/>
                    <a:lumOff val="40000"/>
                  </a:schemeClr>
                </a:solidFill>
              </a:rPr>
              <a:t>Anomalous isotope ratio     in meteorite</a:t>
            </a:r>
            <a:endParaRPr lang="en-US" altLang="ja-JP" sz="2800" dirty="0">
              <a:solidFill>
                <a:schemeClr val="accent2">
                  <a:lumMod val="60000"/>
                  <a:lumOff val="40000"/>
                </a:schemeClr>
              </a:solidFill>
            </a:endParaRPr>
          </a:p>
          <a:p>
            <a:pPr algn="l" eaLnBrk="1" hangingPunct="1"/>
            <a:r>
              <a:rPr lang="ja-JP" altLang="en-US" sz="2800" dirty="0" smtClean="0">
                <a:solidFill>
                  <a:schemeClr val="tx2">
                    <a:lumMod val="75000"/>
                  </a:schemeClr>
                </a:solidFill>
              </a:rPr>
              <a:t>（</a:t>
            </a:r>
            <a:r>
              <a:rPr lang="en-US" altLang="ja-JP" sz="2800" dirty="0" smtClean="0">
                <a:solidFill>
                  <a:schemeClr val="tx2">
                    <a:lumMod val="75000"/>
                  </a:schemeClr>
                </a:solidFill>
              </a:rPr>
              <a:t>mass independent</a:t>
            </a:r>
            <a:r>
              <a:rPr lang="ja-JP" altLang="en-US" sz="2800" dirty="0" smtClean="0">
                <a:solidFill>
                  <a:schemeClr val="tx2">
                    <a:lumMod val="75000"/>
                  </a:schemeClr>
                </a:solidFill>
              </a:rPr>
              <a:t>）</a:t>
            </a:r>
            <a:endParaRPr lang="en-US" altLang="ja-JP" sz="2800" dirty="0">
              <a:solidFill>
                <a:schemeClr val="tx2">
                  <a:lumMod val="75000"/>
                </a:schemeClr>
              </a:solidFill>
            </a:endParaRPr>
          </a:p>
          <a:p>
            <a:pPr algn="l" eaLnBrk="1" hangingPunct="1"/>
            <a:endParaRPr lang="en-US" altLang="ja-JP" sz="1100" dirty="0">
              <a:solidFill>
                <a:schemeClr val="tx2">
                  <a:lumMod val="75000"/>
                </a:schemeClr>
              </a:solidFill>
            </a:endParaRPr>
          </a:p>
          <a:p>
            <a:pPr eaLnBrk="1" hangingPunct="1"/>
            <a:r>
              <a:rPr lang="en-US" altLang="ja-JP" sz="2800" dirty="0" smtClean="0"/>
              <a:t>Indicator of nucleosynthesis?</a:t>
            </a:r>
            <a:endParaRPr lang="en-US" altLang="ja-JP" sz="2800" dirty="0">
              <a:solidFill>
                <a:schemeClr val="tx2">
                  <a:lumMod val="75000"/>
                </a:schemeClr>
              </a:solidFill>
            </a:endParaRPr>
          </a:p>
          <a:p>
            <a:pPr algn="l" eaLnBrk="1" hangingPunct="1"/>
            <a:endParaRPr lang="en-US" altLang="ja-JP" sz="1600" dirty="0" smtClean="0"/>
          </a:p>
          <a:p>
            <a:pPr algn="l" eaLnBrk="1" hangingPunct="1"/>
            <a:r>
              <a:rPr lang="en-US" altLang="ja-JP" sz="2800" dirty="0" smtClean="0"/>
              <a:t>Or nuclear volume effects caused by chemical equilibrium during crystallization?</a:t>
            </a:r>
            <a:endParaRPr lang="en-US" altLang="ja-JP" sz="2800" dirty="0"/>
          </a:p>
        </p:txBody>
      </p:sp>
      <p:sp>
        <p:nvSpPr>
          <p:cNvPr id="5" name="正方形/長方形 4"/>
          <p:cNvSpPr>
            <a:spLocks noChangeArrowheads="1"/>
          </p:cNvSpPr>
          <p:nvPr/>
        </p:nvSpPr>
        <p:spPr bwMode="auto">
          <a:xfrm>
            <a:off x="612155" y="6323599"/>
            <a:ext cx="7704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2000" dirty="0" err="1">
                <a:solidFill>
                  <a:srgbClr val="0033CC"/>
                </a:solidFill>
              </a:rPr>
              <a:t>Fujii</a:t>
            </a:r>
            <a:r>
              <a:rPr lang="en-US" altLang="ja-JP" sz="2000" dirty="0">
                <a:solidFill>
                  <a:srgbClr val="0033CC"/>
                </a:solidFill>
              </a:rPr>
              <a:t> et al. Earth and Planetary Science Letters 247 (2006) 1–9</a:t>
            </a:r>
            <a:endParaRPr lang="ja-JP" altLang="en-US" sz="2000" dirty="0">
              <a:solidFill>
                <a:srgbClr val="0033CC"/>
              </a:solidFill>
            </a:endParaRPr>
          </a:p>
        </p:txBody>
      </p:sp>
      <p:sp>
        <p:nvSpPr>
          <p:cNvPr id="8" name="テキスト ボックス 7"/>
          <p:cNvSpPr txBox="1"/>
          <p:nvPr/>
        </p:nvSpPr>
        <p:spPr>
          <a:xfrm>
            <a:off x="3059832" y="5661248"/>
            <a:ext cx="1240596" cy="646331"/>
          </a:xfrm>
          <a:prstGeom prst="rect">
            <a:avLst/>
          </a:prstGeom>
          <a:noFill/>
          <a:effectLst>
            <a:softEdge rad="31750"/>
          </a:effectLst>
        </p:spPr>
        <p:txBody>
          <a:bodyPr wrap="none" rtlCol="0">
            <a:spAutoFit/>
          </a:bodyPr>
          <a:lstStyle/>
          <a:p>
            <a:r>
              <a:rPr lang="en-US" altLang="ja-JP" dirty="0" smtClean="0">
                <a:solidFill>
                  <a:schemeClr val="accent2">
                    <a:lumMod val="60000"/>
                    <a:lumOff val="40000"/>
                  </a:schemeClr>
                </a:solidFill>
              </a:rPr>
              <a:t>Prof. </a:t>
            </a:r>
            <a:r>
              <a:rPr lang="en-US" altLang="ja-JP" dirty="0" err="1" smtClean="0">
                <a:solidFill>
                  <a:schemeClr val="accent2">
                    <a:lumMod val="60000"/>
                    <a:lumOff val="40000"/>
                  </a:schemeClr>
                </a:solidFill>
              </a:rPr>
              <a:t>Fujii</a:t>
            </a:r>
            <a:endParaRPr lang="en-US" altLang="ja-JP" dirty="0">
              <a:solidFill>
                <a:schemeClr val="accent2">
                  <a:lumMod val="60000"/>
                  <a:lumOff val="40000"/>
                </a:schemeClr>
              </a:solidFill>
            </a:endParaRPr>
          </a:p>
          <a:p>
            <a:r>
              <a:rPr lang="en-US" altLang="ja-JP" dirty="0" smtClean="0">
                <a:solidFill>
                  <a:schemeClr val="accent2">
                    <a:lumMod val="60000"/>
                    <a:lumOff val="40000"/>
                  </a:schemeClr>
                </a:solidFill>
              </a:rPr>
              <a:t>Osaka </a:t>
            </a:r>
            <a:r>
              <a:rPr lang="en-US" altLang="ja-JP" dirty="0" err="1" smtClean="0">
                <a:solidFill>
                  <a:schemeClr val="accent2">
                    <a:lumMod val="60000"/>
                    <a:lumOff val="40000"/>
                  </a:schemeClr>
                </a:solidFill>
              </a:rPr>
              <a:t>univ.</a:t>
            </a:r>
            <a:endParaRPr lang="en-US" altLang="ja-JP" dirty="0" smtClean="0">
              <a:solidFill>
                <a:schemeClr val="accent2">
                  <a:lumMod val="60000"/>
                  <a:lumOff val="40000"/>
                </a:schemeClr>
              </a:solidFill>
            </a:endParaRPr>
          </a:p>
        </p:txBody>
      </p:sp>
    </p:spTree>
    <p:extLst>
      <p:ext uri="{BB962C8B-B14F-4D97-AF65-F5344CB8AC3E}">
        <p14:creationId xmlns:p14="http://schemas.microsoft.com/office/powerpoint/2010/main" val="4189074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87" y="0"/>
            <a:ext cx="9144000" cy="64633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altLang="ja-JP" sz="3600" dirty="0" smtClean="0">
                <a:solidFill>
                  <a:schemeClr val="bg1"/>
                </a:solidFill>
              </a:rPr>
              <a:t>Relationship with analytical chemistry</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988840"/>
            <a:ext cx="4341937" cy="304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3"/>
          <p:cNvSpPr>
            <a:spLocks noChangeArrowheads="1"/>
          </p:cNvSpPr>
          <p:nvPr/>
        </p:nvSpPr>
        <p:spPr bwMode="auto">
          <a:xfrm>
            <a:off x="971600" y="5157192"/>
            <a:ext cx="7996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1800" dirty="0">
                <a:latin typeface="+mn-lt"/>
              </a:rPr>
              <a:t>K. Newman</a:t>
            </a:r>
            <a:r>
              <a:rPr lang="ja-JP" altLang="en-US" sz="1800" dirty="0">
                <a:latin typeface="+mn-lt"/>
              </a:rPr>
              <a:t> </a:t>
            </a:r>
            <a:r>
              <a:rPr lang="en-US" altLang="ja-JP" sz="1800" dirty="0">
                <a:latin typeface="+mn-lt"/>
              </a:rPr>
              <a:t>et al. J. Anal. At. </a:t>
            </a:r>
            <a:r>
              <a:rPr lang="en-US" altLang="ja-JP" sz="1800" dirty="0" err="1">
                <a:latin typeface="+mn-lt"/>
              </a:rPr>
              <a:t>Spectrom</a:t>
            </a:r>
            <a:r>
              <a:rPr lang="en-US" altLang="ja-JP" sz="1800" dirty="0">
                <a:latin typeface="+mn-lt"/>
              </a:rPr>
              <a:t>., 2009, 24, 742–751</a:t>
            </a:r>
            <a:endParaRPr lang="ja-JP" altLang="en-US" sz="1800" dirty="0">
              <a:latin typeface="+mn-lt"/>
            </a:endParaRPr>
          </a:p>
        </p:txBody>
      </p:sp>
      <p:sp>
        <p:nvSpPr>
          <p:cNvPr id="8" name="テキスト ボックス 4"/>
          <p:cNvSpPr txBox="1">
            <a:spLocks noChangeArrowheads="1"/>
          </p:cNvSpPr>
          <p:nvPr/>
        </p:nvSpPr>
        <p:spPr bwMode="auto">
          <a:xfrm>
            <a:off x="235195" y="5661248"/>
            <a:ext cx="8880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2800" dirty="0" smtClean="0">
                <a:solidFill>
                  <a:srgbClr val="FF0066"/>
                </a:solidFill>
                <a:latin typeface="+mj-lt"/>
              </a:rPr>
              <a:t>Mass independent fractionations can happen in analytical equipment. Further corrections are required in future.  </a:t>
            </a:r>
            <a:endParaRPr lang="ja-JP" altLang="en-US" sz="2800" dirty="0">
              <a:solidFill>
                <a:srgbClr val="FF0066"/>
              </a:solidFill>
              <a:latin typeface="+mj-lt"/>
            </a:endParaRPr>
          </a:p>
        </p:txBody>
      </p:sp>
      <p:sp>
        <p:nvSpPr>
          <p:cNvPr id="9" name="Rectangle 4"/>
          <p:cNvSpPr txBox="1">
            <a:spLocks noChangeArrowheads="1"/>
          </p:cNvSpPr>
          <p:nvPr/>
        </p:nvSpPr>
        <p:spPr bwMode="auto">
          <a:xfrm>
            <a:off x="395536" y="764704"/>
            <a:ext cx="8748464" cy="912813"/>
          </a:xfrm>
          <a:prstGeom prst="rect">
            <a:avLst/>
          </a:prstGeom>
          <a:noFill/>
          <a:ln w="9525">
            <a:noFill/>
            <a:miter lim="800000"/>
            <a:headEnd/>
            <a:tailEnd/>
          </a:ln>
        </p:spPr>
        <p:txBody>
          <a:bodyPr anchor="ctr"/>
          <a:lstStyle/>
          <a:p>
            <a:pPr>
              <a:defRPr/>
            </a:pPr>
            <a:r>
              <a:rPr lang="en-US" altLang="ja-JP" sz="2800" kern="0" dirty="0">
                <a:solidFill>
                  <a:schemeClr val="accent2">
                    <a:lumMod val="60000"/>
                    <a:lumOff val="40000"/>
                  </a:schemeClr>
                </a:solidFill>
                <a:latin typeface="+mj-lt"/>
                <a:ea typeface="+mj-ea"/>
                <a:cs typeface="+mj-cs"/>
              </a:rPr>
              <a:t>ICP-MS (inductively coupled plasma mass spectrometry)</a:t>
            </a:r>
          </a:p>
          <a:p>
            <a:pPr>
              <a:defRPr/>
            </a:pPr>
            <a:r>
              <a:rPr lang="en-US" altLang="ja-JP" sz="2800" dirty="0" smtClean="0">
                <a:solidFill>
                  <a:schemeClr val="accent2">
                    <a:lumMod val="60000"/>
                    <a:lumOff val="40000"/>
                  </a:schemeClr>
                </a:solidFill>
              </a:rPr>
              <a:t>TIMS </a:t>
            </a:r>
            <a:r>
              <a:rPr lang="en-US" altLang="ja-JP" sz="2800" dirty="0">
                <a:solidFill>
                  <a:schemeClr val="accent2">
                    <a:lumMod val="60000"/>
                    <a:lumOff val="40000"/>
                  </a:schemeClr>
                </a:solidFill>
              </a:rPr>
              <a:t>(thermal ionization mass</a:t>
            </a:r>
            <a:r>
              <a:rPr lang="ja-JP" altLang="en-US" sz="2800" dirty="0">
                <a:solidFill>
                  <a:schemeClr val="accent2">
                    <a:lumMod val="60000"/>
                    <a:lumOff val="40000"/>
                  </a:schemeClr>
                </a:solidFill>
              </a:rPr>
              <a:t> </a:t>
            </a:r>
            <a:r>
              <a:rPr lang="en-US" altLang="ja-JP" sz="2800" dirty="0">
                <a:solidFill>
                  <a:schemeClr val="accent2">
                    <a:lumMod val="60000"/>
                    <a:lumOff val="40000"/>
                  </a:schemeClr>
                </a:solidFill>
              </a:rPr>
              <a:t>spectrometry</a:t>
            </a:r>
            <a:r>
              <a:rPr lang="en-US" altLang="ja-JP" sz="2800" dirty="0" smtClean="0">
                <a:solidFill>
                  <a:schemeClr val="accent2">
                    <a:lumMod val="60000"/>
                    <a:lumOff val="40000"/>
                  </a:schemeClr>
                </a:solidFill>
              </a:rPr>
              <a:t>)</a:t>
            </a:r>
            <a:endParaRPr lang="en-US" altLang="ja-JP" sz="2800" dirty="0">
              <a:solidFill>
                <a:schemeClr val="accent2">
                  <a:lumMod val="60000"/>
                  <a:lumOff val="40000"/>
                </a:schemeClr>
              </a:solidFill>
            </a:endParaRPr>
          </a:p>
        </p:txBody>
      </p:sp>
      <p:sp>
        <p:nvSpPr>
          <p:cNvPr id="10" name="Text Box 6"/>
          <p:cNvSpPr txBox="1">
            <a:spLocks noChangeArrowheads="1"/>
          </p:cNvSpPr>
          <p:nvPr/>
        </p:nvSpPr>
        <p:spPr bwMode="auto">
          <a:xfrm>
            <a:off x="1547664" y="1556792"/>
            <a:ext cx="60935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2800" dirty="0">
                <a:latin typeface="+mj-lt"/>
              </a:rPr>
              <a:t> precise measurements of isotope ratios </a:t>
            </a:r>
            <a:endParaRPr lang="ja-JP" altLang="en-US" sz="2800" dirty="0">
              <a:latin typeface="+mj-lt"/>
            </a:endParaRPr>
          </a:p>
        </p:txBody>
      </p:sp>
      <p:sp>
        <p:nvSpPr>
          <p:cNvPr id="11" name="Rectangle 4"/>
          <p:cNvSpPr txBox="1">
            <a:spLocks noChangeArrowheads="1"/>
          </p:cNvSpPr>
          <p:nvPr/>
        </p:nvSpPr>
        <p:spPr bwMode="auto">
          <a:xfrm>
            <a:off x="6876256" y="3645024"/>
            <a:ext cx="2088232" cy="912813"/>
          </a:xfrm>
          <a:prstGeom prst="rect">
            <a:avLst/>
          </a:prstGeom>
          <a:noFill/>
          <a:ln w="9525">
            <a:noFill/>
            <a:miter lim="800000"/>
            <a:headEnd/>
            <a:tailEnd/>
          </a:ln>
        </p:spPr>
        <p:txBody>
          <a:bodyPr anchor="ctr"/>
          <a:lstStyle/>
          <a:p>
            <a:pPr>
              <a:defRPr/>
            </a:pPr>
            <a:r>
              <a:rPr lang="en-US" altLang="ja-JP" sz="2000" kern="0" dirty="0" err="1" smtClean="0">
                <a:solidFill>
                  <a:schemeClr val="tx2"/>
                </a:solidFill>
                <a:latin typeface="+mj-lt"/>
                <a:ea typeface="+mj-ea"/>
                <a:cs typeface="+mj-cs"/>
              </a:rPr>
              <a:t>Nd</a:t>
            </a:r>
            <a:r>
              <a:rPr lang="en-US" altLang="ja-JP" sz="2000" kern="0" dirty="0" smtClean="0">
                <a:solidFill>
                  <a:schemeClr val="tx2"/>
                </a:solidFill>
                <a:latin typeface="+mj-lt"/>
                <a:ea typeface="+mj-ea"/>
                <a:cs typeface="+mj-cs"/>
              </a:rPr>
              <a:t> (neodymium)</a:t>
            </a:r>
            <a:endParaRPr lang="ja-JP" altLang="en-US" sz="2000" kern="0" dirty="0">
              <a:solidFill>
                <a:schemeClr val="tx2"/>
              </a:solidFill>
              <a:latin typeface="+mj-lt"/>
              <a:ea typeface="+mj-ea"/>
              <a:cs typeface="+mj-cs"/>
            </a:endParaRPr>
          </a:p>
        </p:txBody>
      </p:sp>
      <p:sp>
        <p:nvSpPr>
          <p:cNvPr id="12" name="Rectangle 5"/>
          <p:cNvSpPr>
            <a:spLocks noChangeArrowheads="1"/>
          </p:cNvSpPr>
          <p:nvPr/>
        </p:nvSpPr>
        <p:spPr bwMode="auto">
          <a:xfrm>
            <a:off x="827584" y="2102079"/>
            <a:ext cx="7777743" cy="3170099"/>
          </a:xfrm>
          <a:prstGeom prst="rect">
            <a:avLst/>
          </a:prstGeom>
          <a:solidFill>
            <a:schemeClr val="accent1">
              <a:lumMod val="20000"/>
              <a:lumOff val="80000"/>
            </a:schemeClr>
          </a:solidFill>
          <a:ln w="28575">
            <a:solidFill>
              <a:schemeClr val="accent2">
                <a:lumMod val="60000"/>
                <a:lumOff val="40000"/>
              </a:schemeClr>
            </a:solidFill>
          </a:ln>
          <a:effectLst>
            <a:outerShdw blurRad="50800" dist="38100" dir="8100000" algn="tr" rotWithShape="0">
              <a:prstClr val="black">
                <a:alpha val="40000"/>
              </a:prstClr>
            </a:outerShdw>
          </a:effectLst>
        </p:spPr>
        <p:txBody>
          <a:bodyPr wrap="square" anchor="ct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marL="457200" indent="-457200">
              <a:buFont typeface="Wingdings" panose="05000000000000000000" pitchFamily="2" charset="2"/>
              <a:buChar char="ü"/>
            </a:pPr>
            <a:r>
              <a:rPr lang="en-US" altLang="ja-JP" sz="2800" dirty="0" smtClean="0">
                <a:solidFill>
                  <a:schemeClr val="tx2">
                    <a:lumMod val="75000"/>
                  </a:schemeClr>
                </a:solidFill>
                <a:latin typeface="+mj-lt"/>
                <a:ea typeface="+mn-ea"/>
              </a:rPr>
              <a:t>Mass independent fractionation appears:</a:t>
            </a:r>
          </a:p>
          <a:p>
            <a:endParaRPr lang="en-US" altLang="ja-JP" sz="2800" dirty="0" smtClean="0">
              <a:solidFill>
                <a:schemeClr val="tx2">
                  <a:lumMod val="75000"/>
                </a:schemeClr>
              </a:solidFill>
              <a:latin typeface="+mj-lt"/>
              <a:ea typeface="+mn-ea"/>
            </a:endParaRPr>
          </a:p>
          <a:p>
            <a:r>
              <a:rPr lang="en-US" altLang="ja-JP" sz="2800" dirty="0" smtClean="0">
                <a:solidFill>
                  <a:schemeClr val="tx2">
                    <a:lumMod val="75000"/>
                  </a:schemeClr>
                </a:solidFill>
                <a:latin typeface="+mj-lt"/>
                <a:ea typeface="+mn-ea"/>
              </a:rPr>
              <a:t>   </a:t>
            </a:r>
            <a:r>
              <a:rPr lang="en-US" altLang="ja-JP" sz="2800" dirty="0" smtClean="0">
                <a:solidFill>
                  <a:schemeClr val="tx2">
                    <a:lumMod val="75000"/>
                  </a:schemeClr>
                </a:solidFill>
                <a:latin typeface="+mj-lt"/>
                <a:ea typeface="+mn-ea"/>
                <a:sym typeface="Wingdings" panose="05000000000000000000" pitchFamily="2" charset="2"/>
              </a:rPr>
              <a:t></a:t>
            </a:r>
            <a:r>
              <a:rPr lang="en-US" altLang="ja-JP" sz="2800" dirty="0" smtClean="0">
                <a:solidFill>
                  <a:schemeClr val="tx2">
                    <a:lumMod val="75000"/>
                  </a:schemeClr>
                </a:solidFill>
                <a:latin typeface="+mj-lt"/>
                <a:ea typeface="+mn-ea"/>
              </a:rPr>
              <a:t>Nuclear volume effects? </a:t>
            </a:r>
          </a:p>
          <a:p>
            <a:r>
              <a:rPr lang="en-US" altLang="ja-JP" sz="2800" dirty="0">
                <a:solidFill>
                  <a:schemeClr val="tx2">
                    <a:lumMod val="75000"/>
                  </a:schemeClr>
                </a:solidFill>
                <a:latin typeface="+mj-lt"/>
                <a:ea typeface="+mn-ea"/>
              </a:rPr>
              <a:t> </a:t>
            </a:r>
            <a:r>
              <a:rPr lang="en-US" altLang="ja-JP" sz="2800" dirty="0" smtClean="0">
                <a:solidFill>
                  <a:schemeClr val="tx2">
                    <a:lumMod val="75000"/>
                  </a:schemeClr>
                </a:solidFill>
                <a:latin typeface="+mj-lt"/>
                <a:ea typeface="+mn-ea"/>
              </a:rPr>
              <a:t>       What is the mechanism?</a:t>
            </a:r>
          </a:p>
          <a:p>
            <a:r>
              <a:rPr lang="en-US" altLang="ja-JP" sz="2800" dirty="0" smtClean="0">
                <a:solidFill>
                  <a:schemeClr val="tx2">
                    <a:lumMod val="75000"/>
                  </a:schemeClr>
                </a:solidFill>
                <a:latin typeface="+mj-lt"/>
                <a:ea typeface="+mn-ea"/>
              </a:rPr>
              <a:t>        How can we correct this effect?</a:t>
            </a:r>
          </a:p>
          <a:p>
            <a:endParaRPr lang="en-US" altLang="ja-JP" sz="2800" dirty="0">
              <a:solidFill>
                <a:schemeClr val="tx2">
                  <a:lumMod val="75000"/>
                </a:schemeClr>
              </a:solidFill>
              <a:latin typeface="+mj-lt"/>
              <a:ea typeface="+mn-ea"/>
            </a:endParaRPr>
          </a:p>
          <a:p>
            <a:r>
              <a:rPr lang="en-US" altLang="ja-JP" sz="3200" dirty="0" smtClean="0">
                <a:solidFill>
                  <a:schemeClr val="accent1">
                    <a:lumMod val="75000"/>
                  </a:schemeClr>
                </a:solidFill>
                <a:latin typeface="+mj-lt"/>
                <a:ea typeface="+mn-ea"/>
              </a:rPr>
              <a:t>Open questions also for theoretical chemists!  </a:t>
            </a:r>
          </a:p>
        </p:txBody>
      </p:sp>
    </p:spTree>
    <p:extLst>
      <p:ext uri="{BB962C8B-B14F-4D97-AF65-F5344CB8AC3E}">
        <p14:creationId xmlns:p14="http://schemas.microsoft.com/office/powerpoint/2010/main" val="2965694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6300192" y="5013176"/>
            <a:ext cx="2520280" cy="1656184"/>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8529" y="0"/>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4400" dirty="0" smtClean="0">
                <a:solidFill>
                  <a:schemeClr val="bg1"/>
                </a:solidFill>
              </a:rPr>
              <a:t>HF Energy (Variational optimization)</a:t>
            </a:r>
            <a:endParaRPr lang="ja-JP" altLang="en-US" sz="4400" dirty="0">
              <a:solidFill>
                <a:schemeClr val="bg1"/>
              </a:solidFill>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201057303"/>
              </p:ext>
            </p:extLst>
          </p:nvPr>
        </p:nvGraphicFramePr>
        <p:xfrm>
          <a:off x="1979712" y="1052736"/>
          <a:ext cx="6984776" cy="1235533"/>
        </p:xfrm>
        <a:graphic>
          <a:graphicData uri="http://schemas.openxmlformats.org/presentationml/2006/ole">
            <mc:AlternateContent xmlns:mc="http://schemas.openxmlformats.org/markup-compatibility/2006">
              <mc:Choice xmlns:v="urn:schemas-microsoft-com:vml" Requires="v">
                <p:oleObj spid="_x0000_s84290" name="Equation" r:id="rId3" imgW="3733560" imgH="660240" progId="Equation.DSMT4">
                  <p:embed/>
                </p:oleObj>
              </mc:Choice>
              <mc:Fallback>
                <p:oleObj name="Equation" r:id="rId3" imgW="3733560" imgH="660240" progId="Equation.DSMT4">
                  <p:embed/>
                  <p:pic>
                    <p:nvPicPr>
                      <p:cNvPr id="0" name="オブジェクト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052736"/>
                        <a:ext cx="6984776" cy="1235533"/>
                      </a:xfrm>
                      <a:prstGeom prst="rect">
                        <a:avLst/>
                      </a:prstGeom>
                      <a:noFill/>
                      <a:ln>
                        <a:noFill/>
                      </a:ln>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3016783786"/>
              </p:ext>
            </p:extLst>
          </p:nvPr>
        </p:nvGraphicFramePr>
        <p:xfrm>
          <a:off x="107504" y="5733256"/>
          <a:ext cx="2952328" cy="540218"/>
        </p:xfrm>
        <a:graphic>
          <a:graphicData uri="http://schemas.openxmlformats.org/presentationml/2006/ole">
            <mc:AlternateContent xmlns:mc="http://schemas.openxmlformats.org/markup-compatibility/2006">
              <mc:Choice xmlns:v="urn:schemas-microsoft-com:vml" Requires="v">
                <p:oleObj spid="_x0000_s84291" name="Equation" r:id="rId5" imgW="1384200" imgH="253800" progId="Equation.DSMT4">
                  <p:embed/>
                </p:oleObj>
              </mc:Choice>
              <mc:Fallback>
                <p:oleObj name="Equation" r:id="rId5" imgW="1384200" imgH="253800" progId="Equation.DSMT4">
                  <p:embed/>
                  <p:pic>
                    <p:nvPicPr>
                      <p:cNvPr id="0" name="オブジェクト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5733256"/>
                        <a:ext cx="2952328" cy="540218"/>
                      </a:xfrm>
                      <a:prstGeom prst="rect">
                        <a:avLst/>
                      </a:prstGeom>
                      <a:noFill/>
                      <a:ln>
                        <a:noFill/>
                      </a:ln>
                    </p:spPr>
                  </p:pic>
                </p:oleObj>
              </mc:Fallback>
            </mc:AlternateContent>
          </a:graphicData>
        </a:graphic>
      </p:graphicFrame>
      <p:cxnSp>
        <p:nvCxnSpPr>
          <p:cNvPr id="26" name="直線コネクタ 25"/>
          <p:cNvCxnSpPr/>
          <p:nvPr/>
        </p:nvCxnSpPr>
        <p:spPr>
          <a:xfrm>
            <a:off x="179512" y="1340768"/>
            <a:ext cx="1224136"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79512" y="1988840"/>
            <a:ext cx="1224136"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3" name="オブジェクト 32"/>
          <p:cNvGraphicFramePr>
            <a:graphicFrameLocks noChangeAspect="1"/>
          </p:cNvGraphicFramePr>
          <p:nvPr>
            <p:extLst>
              <p:ext uri="{D42A27DB-BD31-4B8C-83A1-F6EECF244321}">
                <p14:modId xmlns:p14="http://schemas.microsoft.com/office/powerpoint/2010/main" val="1443328649"/>
              </p:ext>
            </p:extLst>
          </p:nvPr>
        </p:nvGraphicFramePr>
        <p:xfrm>
          <a:off x="1547664" y="1753285"/>
          <a:ext cx="288032" cy="471109"/>
        </p:xfrm>
        <a:graphic>
          <a:graphicData uri="http://schemas.openxmlformats.org/presentationml/2006/ole">
            <mc:AlternateContent xmlns:mc="http://schemas.openxmlformats.org/markup-compatibility/2006">
              <mc:Choice xmlns:v="urn:schemas-microsoft-com:vml" Requires="v">
                <p:oleObj spid="_x0000_s84292" name="Equation" r:id="rId7" imgW="139680" imgH="228600" progId="Equation.DSMT4">
                  <p:embed/>
                </p:oleObj>
              </mc:Choice>
              <mc:Fallback>
                <p:oleObj name="Equation" r:id="rId7" imgW="139680" imgH="228600" progId="Equation.DSMT4">
                  <p:embed/>
                  <p:pic>
                    <p:nvPicPr>
                      <p:cNvPr id="0" name=""/>
                      <p:cNvPicPr>
                        <a:picLocks noChangeAspect="1" noChangeArrowheads="1"/>
                      </p:cNvPicPr>
                      <p:nvPr/>
                    </p:nvPicPr>
                    <p:blipFill>
                      <a:blip r:embed="rId8"/>
                      <a:srcRect/>
                      <a:stretch>
                        <a:fillRect/>
                      </a:stretch>
                    </p:blipFill>
                    <p:spPr bwMode="auto">
                      <a:xfrm>
                        <a:off x="1547664" y="1753285"/>
                        <a:ext cx="288032" cy="471109"/>
                      </a:xfrm>
                      <a:prstGeom prst="rect">
                        <a:avLst/>
                      </a:prstGeom>
                      <a:noFill/>
                      <a:ln>
                        <a:noFill/>
                      </a:ln>
                    </p:spPr>
                  </p:pic>
                </p:oleObj>
              </mc:Fallback>
            </mc:AlternateContent>
          </a:graphicData>
        </a:graphic>
      </p:graphicFrame>
      <p:graphicFrame>
        <p:nvGraphicFramePr>
          <p:cNvPr id="34" name="オブジェクト 33"/>
          <p:cNvGraphicFramePr>
            <a:graphicFrameLocks noChangeAspect="1"/>
          </p:cNvGraphicFramePr>
          <p:nvPr>
            <p:extLst>
              <p:ext uri="{D42A27DB-BD31-4B8C-83A1-F6EECF244321}">
                <p14:modId xmlns:p14="http://schemas.microsoft.com/office/powerpoint/2010/main" val="3356204583"/>
              </p:ext>
            </p:extLst>
          </p:nvPr>
        </p:nvGraphicFramePr>
        <p:xfrm>
          <a:off x="1494383" y="980406"/>
          <a:ext cx="341313" cy="471487"/>
        </p:xfrm>
        <a:graphic>
          <a:graphicData uri="http://schemas.openxmlformats.org/presentationml/2006/ole">
            <mc:AlternateContent xmlns:mc="http://schemas.openxmlformats.org/markup-compatibility/2006">
              <mc:Choice xmlns:v="urn:schemas-microsoft-com:vml" Requires="v">
                <p:oleObj spid="_x0000_s84293" name="Equation" r:id="rId9" imgW="164880" imgH="228600" progId="Equation.DSMT4">
                  <p:embed/>
                </p:oleObj>
              </mc:Choice>
              <mc:Fallback>
                <p:oleObj name="Equation" r:id="rId9" imgW="164880" imgH="228600" progId="Equation.DSMT4">
                  <p:embed/>
                  <p:pic>
                    <p:nvPicPr>
                      <p:cNvPr id="0" name=""/>
                      <p:cNvPicPr>
                        <a:picLocks noChangeAspect="1" noChangeArrowheads="1"/>
                      </p:cNvPicPr>
                      <p:nvPr/>
                    </p:nvPicPr>
                    <p:blipFill>
                      <a:blip r:embed="rId10"/>
                      <a:srcRect/>
                      <a:stretch>
                        <a:fillRect/>
                      </a:stretch>
                    </p:blipFill>
                    <p:spPr bwMode="auto">
                      <a:xfrm>
                        <a:off x="1494383" y="980406"/>
                        <a:ext cx="34131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5" name="直線矢印コネクタ 34"/>
          <p:cNvCxnSpPr/>
          <p:nvPr/>
        </p:nvCxnSpPr>
        <p:spPr>
          <a:xfrm>
            <a:off x="1043608" y="1664804"/>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539552" y="1664804"/>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5" name="オブジェクト 4"/>
          <p:cNvGraphicFramePr>
            <a:graphicFrameLocks noChangeAspect="1"/>
          </p:cNvGraphicFramePr>
          <p:nvPr>
            <p:extLst>
              <p:ext uri="{D42A27DB-BD31-4B8C-83A1-F6EECF244321}">
                <p14:modId xmlns:p14="http://schemas.microsoft.com/office/powerpoint/2010/main" val="616797874"/>
              </p:ext>
            </p:extLst>
          </p:nvPr>
        </p:nvGraphicFramePr>
        <p:xfrm>
          <a:off x="3347864" y="5517232"/>
          <a:ext cx="1397000" cy="1017588"/>
        </p:xfrm>
        <a:graphic>
          <a:graphicData uri="http://schemas.openxmlformats.org/presentationml/2006/ole">
            <mc:AlternateContent xmlns:mc="http://schemas.openxmlformats.org/markup-compatibility/2006">
              <mc:Choice xmlns:v="urn:schemas-microsoft-com:vml" Requires="v">
                <p:oleObj spid="_x0000_s84294" name="Equation" r:id="rId11" imgW="609480" imgH="444240" progId="Equation.DSMT4">
                  <p:embed/>
                </p:oleObj>
              </mc:Choice>
              <mc:Fallback>
                <p:oleObj name="Equation" r:id="rId11" imgW="609480" imgH="444240" progId="Equation.DSMT4">
                  <p:embed/>
                  <p:pic>
                    <p:nvPicPr>
                      <p:cNvPr id="0" name="オブジェクト 3"/>
                      <p:cNvPicPr>
                        <a:picLocks noChangeAspect="1" noChangeArrowheads="1"/>
                      </p:cNvPicPr>
                      <p:nvPr/>
                    </p:nvPicPr>
                    <p:blipFill>
                      <a:blip r:embed="rId12"/>
                      <a:srcRect/>
                      <a:stretch>
                        <a:fillRect/>
                      </a:stretch>
                    </p:blipFill>
                    <p:spPr bwMode="auto">
                      <a:xfrm>
                        <a:off x="3347864" y="5517232"/>
                        <a:ext cx="13970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3794658395"/>
              </p:ext>
            </p:extLst>
          </p:nvPr>
        </p:nvGraphicFramePr>
        <p:xfrm>
          <a:off x="683568" y="3212976"/>
          <a:ext cx="7149232" cy="942126"/>
        </p:xfrm>
        <a:graphic>
          <a:graphicData uri="http://schemas.openxmlformats.org/presentationml/2006/ole">
            <mc:AlternateContent xmlns:mc="http://schemas.openxmlformats.org/markup-compatibility/2006">
              <mc:Choice xmlns:v="urn:schemas-microsoft-com:vml" Requires="v">
                <p:oleObj spid="_x0000_s84295" name="Equation" r:id="rId13" imgW="4228920" imgH="558720" progId="Equation.DSMT4">
                  <p:embed/>
                </p:oleObj>
              </mc:Choice>
              <mc:Fallback>
                <p:oleObj name="Equation" r:id="rId13" imgW="4228920" imgH="558720" progId="Equation.DSMT4">
                  <p:embed/>
                  <p:pic>
                    <p:nvPicPr>
                      <p:cNvPr id="0" name="オブジェクト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3568" y="3212976"/>
                        <a:ext cx="7149232" cy="942126"/>
                      </a:xfrm>
                      <a:prstGeom prst="rect">
                        <a:avLst/>
                      </a:prstGeom>
                      <a:noFill/>
                      <a:ln>
                        <a:noFill/>
                      </a:ln>
                    </p:spPr>
                  </p:pic>
                </p:oleObj>
              </mc:Fallback>
            </mc:AlternateContent>
          </a:graphicData>
        </a:graphic>
      </p:graphicFrame>
      <p:sp>
        <p:nvSpPr>
          <p:cNvPr id="37" name="テキスト ボックス 36"/>
          <p:cNvSpPr txBox="1"/>
          <p:nvPr/>
        </p:nvSpPr>
        <p:spPr>
          <a:xfrm>
            <a:off x="179512" y="2636912"/>
            <a:ext cx="5540619" cy="523220"/>
          </a:xfrm>
          <a:prstGeom prst="rect">
            <a:avLst/>
          </a:prstGeom>
          <a:noFill/>
        </p:spPr>
        <p:txBody>
          <a:bodyPr wrap="none" rtlCol="0">
            <a:spAutoFit/>
          </a:bodyPr>
          <a:lstStyle/>
          <a:p>
            <a:r>
              <a:rPr kumimoji="1" lang="en-US" altLang="ja-JP" sz="2800" dirty="0" smtClean="0">
                <a:solidFill>
                  <a:schemeClr val="tx2">
                    <a:lumMod val="50000"/>
                  </a:schemeClr>
                </a:solidFill>
              </a:rPr>
              <a:t>Electronic Hamiltonian of a molecule</a:t>
            </a:r>
            <a:endParaRPr kumimoji="1" lang="ja-JP" altLang="en-US" sz="2800" dirty="0">
              <a:solidFill>
                <a:schemeClr val="tx2">
                  <a:lumMod val="50000"/>
                </a:schemeClr>
              </a:solidFill>
            </a:endParaRPr>
          </a:p>
        </p:txBody>
      </p:sp>
      <p:sp>
        <p:nvSpPr>
          <p:cNvPr id="38" name="テキスト ボックス 37"/>
          <p:cNvSpPr txBox="1"/>
          <p:nvPr/>
        </p:nvSpPr>
        <p:spPr>
          <a:xfrm>
            <a:off x="1619672" y="4149080"/>
            <a:ext cx="1011752" cy="461665"/>
          </a:xfrm>
          <a:prstGeom prst="rect">
            <a:avLst/>
          </a:prstGeom>
          <a:noFill/>
        </p:spPr>
        <p:txBody>
          <a:bodyPr wrap="none" rtlCol="0">
            <a:spAutoFit/>
          </a:bodyPr>
          <a:lstStyle/>
          <a:p>
            <a:r>
              <a:rPr kumimoji="1" lang="en-US" altLang="ja-JP" sz="2400" dirty="0" smtClean="0">
                <a:solidFill>
                  <a:schemeClr val="tx1">
                    <a:lumMod val="60000"/>
                    <a:lumOff val="40000"/>
                  </a:schemeClr>
                </a:solidFill>
              </a:rPr>
              <a:t>kinetic</a:t>
            </a:r>
            <a:endParaRPr kumimoji="1" lang="ja-JP" altLang="en-US" sz="2400" dirty="0">
              <a:solidFill>
                <a:schemeClr val="tx1">
                  <a:lumMod val="60000"/>
                  <a:lumOff val="40000"/>
                </a:schemeClr>
              </a:solidFill>
            </a:endParaRPr>
          </a:p>
        </p:txBody>
      </p:sp>
      <p:sp>
        <p:nvSpPr>
          <p:cNvPr id="39" name="テキスト ボックス 38"/>
          <p:cNvSpPr txBox="1"/>
          <p:nvPr/>
        </p:nvSpPr>
        <p:spPr>
          <a:xfrm>
            <a:off x="3670467" y="4077072"/>
            <a:ext cx="685509" cy="461665"/>
          </a:xfrm>
          <a:prstGeom prst="rect">
            <a:avLst/>
          </a:prstGeom>
          <a:noFill/>
        </p:spPr>
        <p:txBody>
          <a:bodyPr wrap="none" rtlCol="0">
            <a:spAutoFit/>
          </a:bodyPr>
          <a:lstStyle/>
          <a:p>
            <a:r>
              <a:rPr lang="en-US" altLang="ja-JP" sz="2400" dirty="0" err="1" smtClean="0">
                <a:solidFill>
                  <a:schemeClr val="tx1">
                    <a:lumMod val="60000"/>
                    <a:lumOff val="40000"/>
                  </a:schemeClr>
                </a:solidFill>
              </a:rPr>
              <a:t>V</a:t>
            </a:r>
            <a:r>
              <a:rPr lang="en-US" altLang="ja-JP" sz="2400" baseline="-25000" dirty="0" err="1" smtClean="0">
                <a:solidFill>
                  <a:schemeClr val="tx1">
                    <a:lumMod val="60000"/>
                    <a:lumOff val="40000"/>
                  </a:schemeClr>
                </a:solidFill>
              </a:rPr>
              <a:t>e</a:t>
            </a:r>
            <a:r>
              <a:rPr kumimoji="1" lang="en-US" altLang="ja-JP" sz="2400" baseline="-25000" dirty="0" smtClean="0">
                <a:solidFill>
                  <a:schemeClr val="tx1">
                    <a:lumMod val="60000"/>
                    <a:lumOff val="40000"/>
                  </a:schemeClr>
                </a:solidFill>
              </a:rPr>
              <a:t>-n</a:t>
            </a:r>
            <a:r>
              <a:rPr kumimoji="1" lang="en-US" altLang="ja-JP" sz="2400" dirty="0" smtClean="0">
                <a:solidFill>
                  <a:schemeClr val="tx1">
                    <a:lumMod val="60000"/>
                    <a:lumOff val="40000"/>
                  </a:schemeClr>
                </a:solidFill>
              </a:rPr>
              <a:t> </a:t>
            </a:r>
            <a:endParaRPr kumimoji="1" lang="ja-JP" altLang="en-US" sz="2400" dirty="0">
              <a:solidFill>
                <a:schemeClr val="tx1">
                  <a:lumMod val="60000"/>
                  <a:lumOff val="40000"/>
                </a:schemeClr>
              </a:solidFill>
            </a:endParaRPr>
          </a:p>
        </p:txBody>
      </p:sp>
      <p:sp>
        <p:nvSpPr>
          <p:cNvPr id="42" name="テキスト ボックス 41"/>
          <p:cNvSpPr txBox="1"/>
          <p:nvPr/>
        </p:nvSpPr>
        <p:spPr>
          <a:xfrm>
            <a:off x="179512" y="5013176"/>
            <a:ext cx="1571136" cy="461665"/>
          </a:xfrm>
          <a:prstGeom prst="rect">
            <a:avLst/>
          </a:prstGeom>
          <a:noFill/>
        </p:spPr>
        <p:txBody>
          <a:bodyPr wrap="none" rtlCol="0">
            <a:spAutoFit/>
          </a:bodyPr>
          <a:lstStyle/>
          <a:p>
            <a:r>
              <a:rPr kumimoji="1" lang="en-US" altLang="ja-JP" sz="2400" dirty="0" smtClean="0">
                <a:solidFill>
                  <a:schemeClr val="bg2">
                    <a:lumMod val="10000"/>
                  </a:schemeClr>
                </a:solidFill>
              </a:rPr>
              <a:t>Energy def.</a:t>
            </a:r>
            <a:endParaRPr kumimoji="1" lang="ja-JP" altLang="en-US" sz="2400" dirty="0">
              <a:solidFill>
                <a:schemeClr val="bg2">
                  <a:lumMod val="10000"/>
                </a:schemeClr>
              </a:solidFill>
            </a:endParaRPr>
          </a:p>
        </p:txBody>
      </p:sp>
      <p:sp>
        <p:nvSpPr>
          <p:cNvPr id="43" name="テキスト ボックス 42"/>
          <p:cNvSpPr txBox="1"/>
          <p:nvPr/>
        </p:nvSpPr>
        <p:spPr>
          <a:xfrm>
            <a:off x="3275856" y="5013176"/>
            <a:ext cx="2558586" cy="461665"/>
          </a:xfrm>
          <a:prstGeom prst="rect">
            <a:avLst/>
          </a:prstGeom>
          <a:noFill/>
        </p:spPr>
        <p:txBody>
          <a:bodyPr wrap="none" rtlCol="0">
            <a:spAutoFit/>
          </a:bodyPr>
          <a:lstStyle/>
          <a:p>
            <a:r>
              <a:rPr kumimoji="1" lang="en-US" altLang="ja-JP" sz="2400" dirty="0" smtClean="0">
                <a:solidFill>
                  <a:schemeClr val="bg2">
                    <a:lumMod val="10000"/>
                  </a:schemeClr>
                </a:solidFill>
              </a:rPr>
              <a:t>Variation condition</a:t>
            </a:r>
            <a:endParaRPr kumimoji="1" lang="ja-JP" altLang="en-US" sz="2400" dirty="0">
              <a:solidFill>
                <a:schemeClr val="bg2">
                  <a:lumMod val="10000"/>
                </a:schemeClr>
              </a:solidFill>
            </a:endParaRPr>
          </a:p>
        </p:txBody>
      </p:sp>
      <p:sp>
        <p:nvSpPr>
          <p:cNvPr id="44" name="テキスト ボックス 43"/>
          <p:cNvSpPr txBox="1"/>
          <p:nvPr/>
        </p:nvSpPr>
        <p:spPr>
          <a:xfrm>
            <a:off x="6300192" y="5229200"/>
            <a:ext cx="2644378" cy="1384995"/>
          </a:xfrm>
          <a:prstGeom prst="rect">
            <a:avLst/>
          </a:prstGeom>
          <a:noFill/>
        </p:spPr>
        <p:txBody>
          <a:bodyPr wrap="none" rtlCol="0">
            <a:spAutoFit/>
          </a:bodyPr>
          <a:lstStyle/>
          <a:p>
            <a:r>
              <a:rPr kumimoji="1" lang="en-US" altLang="ja-JP" sz="2800" dirty="0" smtClean="0">
                <a:solidFill>
                  <a:schemeClr val="bg2">
                    <a:lumMod val="10000"/>
                  </a:schemeClr>
                </a:solidFill>
              </a:rPr>
              <a:t>MO </a:t>
            </a:r>
            <a:r>
              <a:rPr kumimoji="1" lang="en-US" altLang="ja-JP" sz="2800" dirty="0" err="1" smtClean="0">
                <a:solidFill>
                  <a:schemeClr val="bg2">
                    <a:lumMod val="10000"/>
                  </a:schemeClr>
                </a:solidFill>
              </a:rPr>
              <a:t>coeff</a:t>
            </a:r>
            <a:r>
              <a:rPr kumimoji="1" lang="en-US" altLang="ja-JP" sz="2800" dirty="0" smtClean="0">
                <a:solidFill>
                  <a:schemeClr val="bg2">
                    <a:lumMod val="10000"/>
                  </a:schemeClr>
                </a:solidFill>
              </a:rPr>
              <a:t>. </a:t>
            </a:r>
            <a:endParaRPr lang="en-US" altLang="ja-JP" sz="2800" dirty="0" smtClean="0">
              <a:solidFill>
                <a:schemeClr val="bg2">
                  <a:lumMod val="10000"/>
                </a:schemeClr>
              </a:solidFill>
            </a:endParaRPr>
          </a:p>
          <a:p>
            <a:endParaRPr kumimoji="1" lang="en-US" altLang="ja-JP" sz="2800" dirty="0">
              <a:solidFill>
                <a:schemeClr val="bg2">
                  <a:lumMod val="10000"/>
                </a:schemeClr>
              </a:solidFill>
            </a:endParaRPr>
          </a:p>
          <a:p>
            <a:r>
              <a:rPr kumimoji="1" lang="en-US" altLang="ja-JP" sz="2800" dirty="0" smtClean="0">
                <a:solidFill>
                  <a:schemeClr val="bg2">
                    <a:lumMod val="10000"/>
                  </a:schemeClr>
                </a:solidFill>
              </a:rPr>
              <a:t> are determined!</a:t>
            </a:r>
            <a:endParaRPr kumimoji="1" lang="ja-JP" altLang="en-US" sz="2800" dirty="0">
              <a:solidFill>
                <a:schemeClr val="bg2">
                  <a:lumMod val="10000"/>
                </a:schemeClr>
              </a:solidFill>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261951992"/>
              </p:ext>
            </p:extLst>
          </p:nvPr>
        </p:nvGraphicFramePr>
        <p:xfrm>
          <a:off x="7956376" y="5229200"/>
          <a:ext cx="728663" cy="639762"/>
        </p:xfrm>
        <a:graphic>
          <a:graphicData uri="http://schemas.openxmlformats.org/presentationml/2006/ole">
            <mc:AlternateContent xmlns:mc="http://schemas.openxmlformats.org/markup-compatibility/2006">
              <mc:Choice xmlns:v="urn:schemas-microsoft-com:vml" Requires="v">
                <p:oleObj spid="_x0000_s84296" name="Equation" r:id="rId15" imgW="317160" imgH="279360" progId="Equation.DSMT4">
                  <p:embed/>
                </p:oleObj>
              </mc:Choice>
              <mc:Fallback>
                <p:oleObj name="Equation" r:id="rId15" imgW="317160" imgH="279360" progId="Equation.DSMT4">
                  <p:embed/>
                  <p:pic>
                    <p:nvPicPr>
                      <p:cNvPr id="0" name="オブジェクト 4"/>
                      <p:cNvPicPr>
                        <a:picLocks noChangeAspect="1" noChangeArrowheads="1"/>
                      </p:cNvPicPr>
                      <p:nvPr/>
                    </p:nvPicPr>
                    <p:blipFill>
                      <a:blip r:embed="rId16"/>
                      <a:srcRect/>
                      <a:stretch>
                        <a:fillRect/>
                      </a:stretch>
                    </p:blipFill>
                    <p:spPr bwMode="auto">
                      <a:xfrm>
                        <a:off x="7956376" y="5229200"/>
                        <a:ext cx="7286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正方形/長方形 7"/>
          <p:cNvSpPr/>
          <p:nvPr/>
        </p:nvSpPr>
        <p:spPr>
          <a:xfrm>
            <a:off x="179512" y="2636912"/>
            <a:ext cx="8424936" cy="2016224"/>
          </a:xfrm>
          <a:prstGeom prst="rect">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107504" y="5013176"/>
            <a:ext cx="2952328" cy="165618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3203848" y="5013176"/>
            <a:ext cx="2952328" cy="1656184"/>
          </a:xfrm>
          <a:prstGeom prst="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6012160" y="5589240"/>
            <a:ext cx="43204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220072" y="4077072"/>
            <a:ext cx="680699" cy="461665"/>
          </a:xfrm>
          <a:prstGeom prst="rect">
            <a:avLst/>
          </a:prstGeom>
          <a:noFill/>
        </p:spPr>
        <p:txBody>
          <a:bodyPr wrap="none" rtlCol="0">
            <a:spAutoFit/>
          </a:bodyPr>
          <a:lstStyle/>
          <a:p>
            <a:r>
              <a:rPr lang="en-US" altLang="ja-JP" sz="2400" dirty="0" err="1" smtClean="0">
                <a:solidFill>
                  <a:schemeClr val="tx1">
                    <a:lumMod val="60000"/>
                    <a:lumOff val="40000"/>
                  </a:schemeClr>
                </a:solidFill>
              </a:rPr>
              <a:t>V</a:t>
            </a:r>
            <a:r>
              <a:rPr lang="en-US" altLang="ja-JP" sz="2400" baseline="-25000" dirty="0" err="1" smtClean="0">
                <a:solidFill>
                  <a:schemeClr val="tx1">
                    <a:lumMod val="60000"/>
                    <a:lumOff val="40000"/>
                  </a:schemeClr>
                </a:solidFill>
              </a:rPr>
              <a:t>e</a:t>
            </a:r>
            <a:r>
              <a:rPr kumimoji="1" lang="en-US" altLang="ja-JP" sz="2400" baseline="-25000" dirty="0" smtClean="0">
                <a:solidFill>
                  <a:schemeClr val="tx1">
                    <a:lumMod val="60000"/>
                    <a:lumOff val="40000"/>
                  </a:schemeClr>
                </a:solidFill>
              </a:rPr>
              <a:t>-e</a:t>
            </a:r>
            <a:r>
              <a:rPr kumimoji="1" lang="en-US" altLang="ja-JP" sz="2400" dirty="0" smtClean="0">
                <a:solidFill>
                  <a:schemeClr val="tx1">
                    <a:lumMod val="60000"/>
                    <a:lumOff val="40000"/>
                  </a:schemeClr>
                </a:solidFill>
              </a:rPr>
              <a:t> </a:t>
            </a:r>
            <a:endParaRPr kumimoji="1" lang="ja-JP" altLang="en-US" sz="2400" dirty="0">
              <a:solidFill>
                <a:schemeClr val="tx1">
                  <a:lumMod val="60000"/>
                  <a:lumOff val="40000"/>
                </a:schemeClr>
              </a:solidFill>
            </a:endParaRPr>
          </a:p>
        </p:txBody>
      </p:sp>
      <p:sp>
        <p:nvSpPr>
          <p:cNvPr id="28" name="テキスト ボックス 27"/>
          <p:cNvSpPr txBox="1"/>
          <p:nvPr/>
        </p:nvSpPr>
        <p:spPr>
          <a:xfrm>
            <a:off x="6898196" y="4077072"/>
            <a:ext cx="698140" cy="461665"/>
          </a:xfrm>
          <a:prstGeom prst="rect">
            <a:avLst/>
          </a:prstGeom>
          <a:noFill/>
        </p:spPr>
        <p:txBody>
          <a:bodyPr wrap="none" rtlCol="0">
            <a:spAutoFit/>
          </a:bodyPr>
          <a:lstStyle/>
          <a:p>
            <a:r>
              <a:rPr lang="en-US" altLang="ja-JP" sz="2400" dirty="0" err="1" smtClean="0">
                <a:solidFill>
                  <a:schemeClr val="tx1">
                    <a:lumMod val="60000"/>
                    <a:lumOff val="40000"/>
                  </a:schemeClr>
                </a:solidFill>
              </a:rPr>
              <a:t>V</a:t>
            </a:r>
            <a:r>
              <a:rPr lang="en-US" altLang="ja-JP" sz="2400" baseline="-25000" dirty="0" err="1">
                <a:solidFill>
                  <a:schemeClr val="tx1">
                    <a:lumMod val="60000"/>
                    <a:lumOff val="40000"/>
                  </a:schemeClr>
                </a:solidFill>
              </a:rPr>
              <a:t>n</a:t>
            </a:r>
            <a:r>
              <a:rPr kumimoji="1" lang="en-US" altLang="ja-JP" sz="2400" baseline="-25000" dirty="0" smtClean="0">
                <a:solidFill>
                  <a:schemeClr val="tx1">
                    <a:lumMod val="60000"/>
                    <a:lumOff val="40000"/>
                  </a:schemeClr>
                </a:solidFill>
              </a:rPr>
              <a:t>-n</a:t>
            </a:r>
            <a:r>
              <a:rPr kumimoji="1" lang="en-US" altLang="ja-JP" sz="2400" dirty="0" smtClean="0">
                <a:solidFill>
                  <a:schemeClr val="tx1">
                    <a:lumMod val="60000"/>
                    <a:lumOff val="40000"/>
                  </a:schemeClr>
                </a:solidFill>
              </a:rPr>
              <a:t> </a:t>
            </a:r>
            <a:endParaRPr kumimoji="1" lang="ja-JP" altLang="en-US" sz="2400" dirty="0">
              <a:solidFill>
                <a:schemeClr val="tx1">
                  <a:lumMod val="60000"/>
                  <a:lumOff val="40000"/>
                </a:schemeClr>
              </a:solidFill>
            </a:endParaRPr>
          </a:p>
        </p:txBody>
      </p:sp>
    </p:spTree>
    <p:extLst>
      <p:ext uri="{BB962C8B-B14F-4D97-AF65-F5344CB8AC3E}">
        <p14:creationId xmlns:p14="http://schemas.microsoft.com/office/powerpoint/2010/main" val="1519726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98529" y="0"/>
            <a:ext cx="9299042"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4400" dirty="0" smtClean="0">
                <a:solidFill>
                  <a:schemeClr val="bg1"/>
                </a:solidFill>
              </a:rPr>
              <a:t>How to improve HF</a:t>
            </a:r>
            <a:endParaRPr lang="ja-JP" altLang="en-US" sz="4400" dirty="0">
              <a:solidFill>
                <a:schemeClr val="bg1"/>
              </a:solidFill>
            </a:endParaRPr>
          </a:p>
        </p:txBody>
      </p:sp>
      <p:cxnSp>
        <p:nvCxnSpPr>
          <p:cNvPr id="27" name="直線コネクタ 26"/>
          <p:cNvCxnSpPr/>
          <p:nvPr/>
        </p:nvCxnSpPr>
        <p:spPr>
          <a:xfrm>
            <a:off x="2555776" y="1847726"/>
            <a:ext cx="1224136"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55776" y="2495798"/>
            <a:ext cx="1224136"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9" name="オブジェクト 28"/>
          <p:cNvGraphicFramePr>
            <a:graphicFrameLocks noChangeAspect="1"/>
          </p:cNvGraphicFramePr>
          <p:nvPr>
            <p:extLst>
              <p:ext uri="{D42A27DB-BD31-4B8C-83A1-F6EECF244321}">
                <p14:modId xmlns:p14="http://schemas.microsoft.com/office/powerpoint/2010/main" val="1932112399"/>
              </p:ext>
            </p:extLst>
          </p:nvPr>
        </p:nvGraphicFramePr>
        <p:xfrm>
          <a:off x="3923928" y="2260243"/>
          <a:ext cx="288032" cy="471109"/>
        </p:xfrm>
        <a:graphic>
          <a:graphicData uri="http://schemas.openxmlformats.org/presentationml/2006/ole">
            <mc:AlternateContent xmlns:mc="http://schemas.openxmlformats.org/markup-compatibility/2006">
              <mc:Choice xmlns:v="urn:schemas-microsoft-com:vml" Requires="v">
                <p:oleObj spid="_x0000_s86651" name="Equation" r:id="rId3" imgW="139680" imgH="228600" progId="Equation.DSMT4">
                  <p:embed/>
                </p:oleObj>
              </mc:Choice>
              <mc:Fallback>
                <p:oleObj name="Equation" r:id="rId3" imgW="139680" imgH="228600" progId="Equation.DSMT4">
                  <p:embed/>
                  <p:pic>
                    <p:nvPicPr>
                      <p:cNvPr id="0" name=""/>
                      <p:cNvPicPr>
                        <a:picLocks noChangeAspect="1" noChangeArrowheads="1"/>
                      </p:cNvPicPr>
                      <p:nvPr/>
                    </p:nvPicPr>
                    <p:blipFill>
                      <a:blip r:embed="rId4"/>
                      <a:srcRect/>
                      <a:stretch>
                        <a:fillRect/>
                      </a:stretch>
                    </p:blipFill>
                    <p:spPr bwMode="auto">
                      <a:xfrm>
                        <a:off x="3923928" y="2260243"/>
                        <a:ext cx="288032" cy="471109"/>
                      </a:xfrm>
                      <a:prstGeom prst="rect">
                        <a:avLst/>
                      </a:prstGeom>
                      <a:noFill/>
                      <a:ln>
                        <a:noFill/>
                      </a:ln>
                    </p:spPr>
                  </p:pic>
                </p:oleObj>
              </mc:Fallback>
            </mc:AlternateContent>
          </a:graphicData>
        </a:graphic>
      </p:graphicFrame>
      <p:graphicFrame>
        <p:nvGraphicFramePr>
          <p:cNvPr id="30" name="オブジェクト 29"/>
          <p:cNvGraphicFramePr>
            <a:graphicFrameLocks noChangeAspect="1"/>
          </p:cNvGraphicFramePr>
          <p:nvPr>
            <p:extLst>
              <p:ext uri="{D42A27DB-BD31-4B8C-83A1-F6EECF244321}">
                <p14:modId xmlns:p14="http://schemas.microsoft.com/office/powerpoint/2010/main" val="1792309225"/>
              </p:ext>
            </p:extLst>
          </p:nvPr>
        </p:nvGraphicFramePr>
        <p:xfrm>
          <a:off x="3870647" y="1487364"/>
          <a:ext cx="341313" cy="471487"/>
        </p:xfrm>
        <a:graphic>
          <a:graphicData uri="http://schemas.openxmlformats.org/presentationml/2006/ole">
            <mc:AlternateContent xmlns:mc="http://schemas.openxmlformats.org/markup-compatibility/2006">
              <mc:Choice xmlns:v="urn:schemas-microsoft-com:vml" Requires="v">
                <p:oleObj spid="_x0000_s86652" name="Equation" r:id="rId5" imgW="164880" imgH="228600" progId="Equation.DSMT4">
                  <p:embed/>
                </p:oleObj>
              </mc:Choice>
              <mc:Fallback>
                <p:oleObj name="Equation" r:id="rId5" imgW="164880" imgH="228600" progId="Equation.DSMT4">
                  <p:embed/>
                  <p:pic>
                    <p:nvPicPr>
                      <p:cNvPr id="0" name=""/>
                      <p:cNvPicPr>
                        <a:picLocks noChangeAspect="1" noChangeArrowheads="1"/>
                      </p:cNvPicPr>
                      <p:nvPr/>
                    </p:nvPicPr>
                    <p:blipFill>
                      <a:blip r:embed="rId6"/>
                      <a:srcRect/>
                      <a:stretch>
                        <a:fillRect/>
                      </a:stretch>
                    </p:blipFill>
                    <p:spPr bwMode="auto">
                      <a:xfrm>
                        <a:off x="3870647" y="1487364"/>
                        <a:ext cx="34131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正方形/長方形 31"/>
          <p:cNvSpPr/>
          <p:nvPr/>
        </p:nvSpPr>
        <p:spPr>
          <a:xfrm>
            <a:off x="2339752" y="980728"/>
            <a:ext cx="2160240" cy="2163142"/>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矢印コネクタ 47"/>
          <p:cNvCxnSpPr/>
          <p:nvPr/>
        </p:nvCxnSpPr>
        <p:spPr>
          <a:xfrm>
            <a:off x="3419872" y="1523690"/>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V="1">
            <a:off x="2915816" y="1523690"/>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788024" y="1847726"/>
            <a:ext cx="1224136"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4788024" y="2495798"/>
            <a:ext cx="1224136"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2" name="オブジェクト 51"/>
          <p:cNvGraphicFramePr>
            <a:graphicFrameLocks noChangeAspect="1"/>
          </p:cNvGraphicFramePr>
          <p:nvPr>
            <p:extLst>
              <p:ext uri="{D42A27DB-BD31-4B8C-83A1-F6EECF244321}">
                <p14:modId xmlns:p14="http://schemas.microsoft.com/office/powerpoint/2010/main" val="3623781271"/>
              </p:ext>
            </p:extLst>
          </p:nvPr>
        </p:nvGraphicFramePr>
        <p:xfrm>
          <a:off x="6156176" y="2260243"/>
          <a:ext cx="288032" cy="471109"/>
        </p:xfrm>
        <a:graphic>
          <a:graphicData uri="http://schemas.openxmlformats.org/presentationml/2006/ole">
            <mc:AlternateContent xmlns:mc="http://schemas.openxmlformats.org/markup-compatibility/2006">
              <mc:Choice xmlns:v="urn:schemas-microsoft-com:vml" Requires="v">
                <p:oleObj spid="_x0000_s86653" name="Equation" r:id="rId7" imgW="139680" imgH="228600" progId="Equation.DSMT4">
                  <p:embed/>
                </p:oleObj>
              </mc:Choice>
              <mc:Fallback>
                <p:oleObj name="Equation" r:id="rId7" imgW="139680" imgH="228600" progId="Equation.DSMT4">
                  <p:embed/>
                  <p:pic>
                    <p:nvPicPr>
                      <p:cNvPr id="0" name=""/>
                      <p:cNvPicPr>
                        <a:picLocks noChangeAspect="1" noChangeArrowheads="1"/>
                      </p:cNvPicPr>
                      <p:nvPr/>
                    </p:nvPicPr>
                    <p:blipFill>
                      <a:blip r:embed="rId4"/>
                      <a:srcRect/>
                      <a:stretch>
                        <a:fillRect/>
                      </a:stretch>
                    </p:blipFill>
                    <p:spPr bwMode="auto">
                      <a:xfrm>
                        <a:off x="6156176" y="2260243"/>
                        <a:ext cx="288032" cy="471109"/>
                      </a:xfrm>
                      <a:prstGeom prst="rect">
                        <a:avLst/>
                      </a:prstGeom>
                      <a:noFill/>
                      <a:ln>
                        <a:noFill/>
                      </a:ln>
                    </p:spPr>
                  </p:pic>
                </p:oleObj>
              </mc:Fallback>
            </mc:AlternateContent>
          </a:graphicData>
        </a:graphic>
      </p:graphicFrame>
      <p:graphicFrame>
        <p:nvGraphicFramePr>
          <p:cNvPr id="53" name="オブジェクト 52"/>
          <p:cNvGraphicFramePr>
            <a:graphicFrameLocks noChangeAspect="1"/>
          </p:cNvGraphicFramePr>
          <p:nvPr>
            <p:extLst>
              <p:ext uri="{D42A27DB-BD31-4B8C-83A1-F6EECF244321}">
                <p14:modId xmlns:p14="http://schemas.microsoft.com/office/powerpoint/2010/main" val="523332995"/>
              </p:ext>
            </p:extLst>
          </p:nvPr>
        </p:nvGraphicFramePr>
        <p:xfrm>
          <a:off x="6102895" y="1487364"/>
          <a:ext cx="341313" cy="471487"/>
        </p:xfrm>
        <a:graphic>
          <a:graphicData uri="http://schemas.openxmlformats.org/presentationml/2006/ole">
            <mc:AlternateContent xmlns:mc="http://schemas.openxmlformats.org/markup-compatibility/2006">
              <mc:Choice xmlns:v="urn:schemas-microsoft-com:vml" Requires="v">
                <p:oleObj spid="_x0000_s86654" name="Equation" r:id="rId8" imgW="164880" imgH="228600" progId="Equation.DSMT4">
                  <p:embed/>
                </p:oleObj>
              </mc:Choice>
              <mc:Fallback>
                <p:oleObj name="Equation" r:id="rId8" imgW="164880" imgH="228600" progId="Equation.DSMT4">
                  <p:embed/>
                  <p:pic>
                    <p:nvPicPr>
                      <p:cNvPr id="0" name=""/>
                      <p:cNvPicPr>
                        <a:picLocks noChangeAspect="1" noChangeArrowheads="1"/>
                      </p:cNvPicPr>
                      <p:nvPr/>
                    </p:nvPicPr>
                    <p:blipFill>
                      <a:blip r:embed="rId6"/>
                      <a:srcRect/>
                      <a:stretch>
                        <a:fillRect/>
                      </a:stretch>
                    </p:blipFill>
                    <p:spPr bwMode="auto">
                      <a:xfrm>
                        <a:off x="6102895" y="1487364"/>
                        <a:ext cx="34131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 name="正方形/長方形 53"/>
          <p:cNvSpPr/>
          <p:nvPr/>
        </p:nvSpPr>
        <p:spPr>
          <a:xfrm>
            <a:off x="4572000" y="980728"/>
            <a:ext cx="2160240" cy="2163142"/>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矢印コネクタ 54"/>
          <p:cNvCxnSpPr/>
          <p:nvPr/>
        </p:nvCxnSpPr>
        <p:spPr>
          <a:xfrm>
            <a:off x="5652120" y="1523690"/>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V="1">
            <a:off x="5148064" y="2062299"/>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7020272" y="1847726"/>
            <a:ext cx="1224136"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7020272" y="2495798"/>
            <a:ext cx="1224136"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9" name="オブジェクト 58"/>
          <p:cNvGraphicFramePr>
            <a:graphicFrameLocks noChangeAspect="1"/>
          </p:cNvGraphicFramePr>
          <p:nvPr>
            <p:extLst>
              <p:ext uri="{D42A27DB-BD31-4B8C-83A1-F6EECF244321}">
                <p14:modId xmlns:p14="http://schemas.microsoft.com/office/powerpoint/2010/main" val="3284060022"/>
              </p:ext>
            </p:extLst>
          </p:nvPr>
        </p:nvGraphicFramePr>
        <p:xfrm>
          <a:off x="8388424" y="2260243"/>
          <a:ext cx="288032" cy="471109"/>
        </p:xfrm>
        <a:graphic>
          <a:graphicData uri="http://schemas.openxmlformats.org/presentationml/2006/ole">
            <mc:AlternateContent xmlns:mc="http://schemas.openxmlformats.org/markup-compatibility/2006">
              <mc:Choice xmlns:v="urn:schemas-microsoft-com:vml" Requires="v">
                <p:oleObj spid="_x0000_s86655" name="Equation" r:id="rId9" imgW="139680" imgH="228600" progId="Equation.DSMT4">
                  <p:embed/>
                </p:oleObj>
              </mc:Choice>
              <mc:Fallback>
                <p:oleObj name="Equation" r:id="rId9" imgW="139680" imgH="228600" progId="Equation.DSMT4">
                  <p:embed/>
                  <p:pic>
                    <p:nvPicPr>
                      <p:cNvPr id="0" name=""/>
                      <p:cNvPicPr>
                        <a:picLocks noChangeAspect="1" noChangeArrowheads="1"/>
                      </p:cNvPicPr>
                      <p:nvPr/>
                    </p:nvPicPr>
                    <p:blipFill>
                      <a:blip r:embed="rId4"/>
                      <a:srcRect/>
                      <a:stretch>
                        <a:fillRect/>
                      </a:stretch>
                    </p:blipFill>
                    <p:spPr bwMode="auto">
                      <a:xfrm>
                        <a:off x="8388424" y="2260243"/>
                        <a:ext cx="288032" cy="471109"/>
                      </a:xfrm>
                      <a:prstGeom prst="rect">
                        <a:avLst/>
                      </a:prstGeom>
                      <a:noFill/>
                      <a:ln>
                        <a:noFill/>
                      </a:ln>
                    </p:spPr>
                  </p:pic>
                </p:oleObj>
              </mc:Fallback>
            </mc:AlternateContent>
          </a:graphicData>
        </a:graphic>
      </p:graphicFrame>
      <p:graphicFrame>
        <p:nvGraphicFramePr>
          <p:cNvPr id="60" name="オブジェクト 59"/>
          <p:cNvGraphicFramePr>
            <a:graphicFrameLocks noChangeAspect="1"/>
          </p:cNvGraphicFramePr>
          <p:nvPr>
            <p:extLst>
              <p:ext uri="{D42A27DB-BD31-4B8C-83A1-F6EECF244321}">
                <p14:modId xmlns:p14="http://schemas.microsoft.com/office/powerpoint/2010/main" val="2424913634"/>
              </p:ext>
            </p:extLst>
          </p:nvPr>
        </p:nvGraphicFramePr>
        <p:xfrm>
          <a:off x="8335143" y="1487364"/>
          <a:ext cx="341313" cy="471487"/>
        </p:xfrm>
        <a:graphic>
          <a:graphicData uri="http://schemas.openxmlformats.org/presentationml/2006/ole">
            <mc:AlternateContent xmlns:mc="http://schemas.openxmlformats.org/markup-compatibility/2006">
              <mc:Choice xmlns:v="urn:schemas-microsoft-com:vml" Requires="v">
                <p:oleObj spid="_x0000_s86656" name="Equation" r:id="rId10" imgW="164880" imgH="228600" progId="Equation.DSMT4">
                  <p:embed/>
                </p:oleObj>
              </mc:Choice>
              <mc:Fallback>
                <p:oleObj name="Equation" r:id="rId10" imgW="164880" imgH="228600" progId="Equation.DSMT4">
                  <p:embed/>
                  <p:pic>
                    <p:nvPicPr>
                      <p:cNvPr id="0" name=""/>
                      <p:cNvPicPr>
                        <a:picLocks noChangeAspect="1" noChangeArrowheads="1"/>
                      </p:cNvPicPr>
                      <p:nvPr/>
                    </p:nvPicPr>
                    <p:blipFill>
                      <a:blip r:embed="rId6"/>
                      <a:srcRect/>
                      <a:stretch>
                        <a:fillRect/>
                      </a:stretch>
                    </p:blipFill>
                    <p:spPr bwMode="auto">
                      <a:xfrm>
                        <a:off x="8335143" y="1487364"/>
                        <a:ext cx="34131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 name="正方形/長方形 60"/>
          <p:cNvSpPr/>
          <p:nvPr/>
        </p:nvSpPr>
        <p:spPr>
          <a:xfrm>
            <a:off x="6804248" y="980728"/>
            <a:ext cx="2160240" cy="2163142"/>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2" name="直線矢印コネクタ 61"/>
          <p:cNvCxnSpPr/>
          <p:nvPr/>
        </p:nvCxnSpPr>
        <p:spPr>
          <a:xfrm>
            <a:off x="7884368" y="2171762"/>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V="1">
            <a:off x="7380312" y="1523690"/>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64" name="オブジェクト 63"/>
          <p:cNvGraphicFramePr>
            <a:graphicFrameLocks noChangeAspect="1"/>
          </p:cNvGraphicFramePr>
          <p:nvPr>
            <p:extLst>
              <p:ext uri="{D42A27DB-BD31-4B8C-83A1-F6EECF244321}">
                <p14:modId xmlns:p14="http://schemas.microsoft.com/office/powerpoint/2010/main" val="2955595936"/>
              </p:ext>
            </p:extLst>
          </p:nvPr>
        </p:nvGraphicFramePr>
        <p:xfrm>
          <a:off x="3054896" y="3285654"/>
          <a:ext cx="788987" cy="630238"/>
        </p:xfrm>
        <a:graphic>
          <a:graphicData uri="http://schemas.openxmlformats.org/presentationml/2006/ole">
            <mc:AlternateContent xmlns:mc="http://schemas.openxmlformats.org/markup-compatibility/2006">
              <mc:Choice xmlns:v="urn:schemas-microsoft-com:vml" Requires="v">
                <p:oleObj spid="_x0000_s86657" name="Equation" r:id="rId11" imgW="317160" imgH="253800" progId="Equation.DSMT4">
                  <p:embed/>
                </p:oleObj>
              </mc:Choice>
              <mc:Fallback>
                <p:oleObj name="Equation" r:id="rId11" imgW="317160" imgH="253800" progId="Equation.DSMT4">
                  <p:embed/>
                  <p:pic>
                    <p:nvPicPr>
                      <p:cNvPr id="0" name=""/>
                      <p:cNvPicPr/>
                      <p:nvPr/>
                    </p:nvPicPr>
                    <p:blipFill>
                      <a:blip r:embed="rId12"/>
                      <a:stretch>
                        <a:fillRect/>
                      </a:stretch>
                    </p:blipFill>
                    <p:spPr>
                      <a:xfrm>
                        <a:off x="3054896" y="3285654"/>
                        <a:ext cx="788987" cy="630238"/>
                      </a:xfrm>
                      <a:prstGeom prst="rect">
                        <a:avLst/>
                      </a:prstGeom>
                    </p:spPr>
                  </p:pic>
                </p:oleObj>
              </mc:Fallback>
            </mc:AlternateContent>
          </a:graphicData>
        </a:graphic>
      </p:graphicFrame>
      <p:graphicFrame>
        <p:nvGraphicFramePr>
          <p:cNvPr id="65" name="オブジェクト 64"/>
          <p:cNvGraphicFramePr>
            <a:graphicFrameLocks noChangeAspect="1"/>
          </p:cNvGraphicFramePr>
          <p:nvPr>
            <p:extLst>
              <p:ext uri="{D42A27DB-BD31-4B8C-83A1-F6EECF244321}">
                <p14:modId xmlns:p14="http://schemas.microsoft.com/office/powerpoint/2010/main" val="1913795038"/>
              </p:ext>
            </p:extLst>
          </p:nvPr>
        </p:nvGraphicFramePr>
        <p:xfrm>
          <a:off x="5257626" y="3284984"/>
          <a:ext cx="788987" cy="630238"/>
        </p:xfrm>
        <a:graphic>
          <a:graphicData uri="http://schemas.openxmlformats.org/presentationml/2006/ole">
            <mc:AlternateContent xmlns:mc="http://schemas.openxmlformats.org/markup-compatibility/2006">
              <mc:Choice xmlns:v="urn:schemas-microsoft-com:vml" Requires="v">
                <p:oleObj spid="_x0000_s86658" name="Equation" r:id="rId13" imgW="317160" imgH="253800" progId="Equation.DSMT4">
                  <p:embed/>
                </p:oleObj>
              </mc:Choice>
              <mc:Fallback>
                <p:oleObj name="Equation" r:id="rId13" imgW="317160" imgH="253800" progId="Equation.DSMT4">
                  <p:embed/>
                  <p:pic>
                    <p:nvPicPr>
                      <p:cNvPr id="0" name=""/>
                      <p:cNvPicPr>
                        <a:picLocks noChangeAspect="1" noChangeArrowheads="1"/>
                      </p:cNvPicPr>
                      <p:nvPr/>
                    </p:nvPicPr>
                    <p:blipFill>
                      <a:blip r:embed="rId14"/>
                      <a:srcRect/>
                      <a:stretch>
                        <a:fillRect/>
                      </a:stretch>
                    </p:blipFill>
                    <p:spPr bwMode="auto">
                      <a:xfrm>
                        <a:off x="5257626" y="3284984"/>
                        <a:ext cx="788987"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 name="オブジェクト 65"/>
          <p:cNvGraphicFramePr>
            <a:graphicFrameLocks noChangeAspect="1"/>
          </p:cNvGraphicFramePr>
          <p:nvPr>
            <p:extLst>
              <p:ext uri="{D42A27DB-BD31-4B8C-83A1-F6EECF244321}">
                <p14:modId xmlns:p14="http://schemas.microsoft.com/office/powerpoint/2010/main" val="2276560551"/>
              </p:ext>
            </p:extLst>
          </p:nvPr>
        </p:nvGraphicFramePr>
        <p:xfrm>
          <a:off x="7489874" y="3284984"/>
          <a:ext cx="788987" cy="630237"/>
        </p:xfrm>
        <a:graphic>
          <a:graphicData uri="http://schemas.openxmlformats.org/presentationml/2006/ole">
            <mc:AlternateContent xmlns:mc="http://schemas.openxmlformats.org/markup-compatibility/2006">
              <mc:Choice xmlns:v="urn:schemas-microsoft-com:vml" Requires="v">
                <p:oleObj spid="_x0000_s86659" name="Equation" r:id="rId15" imgW="317160" imgH="253800" progId="Equation.DSMT4">
                  <p:embed/>
                </p:oleObj>
              </mc:Choice>
              <mc:Fallback>
                <p:oleObj name="Equation" r:id="rId15" imgW="317160" imgH="253800" progId="Equation.DSMT4">
                  <p:embed/>
                  <p:pic>
                    <p:nvPicPr>
                      <p:cNvPr id="0" name=""/>
                      <p:cNvPicPr>
                        <a:picLocks noChangeAspect="1" noChangeArrowheads="1"/>
                      </p:cNvPicPr>
                      <p:nvPr/>
                    </p:nvPicPr>
                    <p:blipFill>
                      <a:blip r:embed="rId16"/>
                      <a:srcRect/>
                      <a:stretch>
                        <a:fillRect/>
                      </a:stretch>
                    </p:blipFill>
                    <p:spPr bwMode="auto">
                      <a:xfrm>
                        <a:off x="7489874" y="3284984"/>
                        <a:ext cx="78898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7" name="直線コネクタ 66"/>
          <p:cNvCxnSpPr/>
          <p:nvPr/>
        </p:nvCxnSpPr>
        <p:spPr>
          <a:xfrm>
            <a:off x="323528" y="1830562"/>
            <a:ext cx="1224136"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323528" y="2478634"/>
            <a:ext cx="1224136"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9" name="オブジェクト 68"/>
          <p:cNvGraphicFramePr>
            <a:graphicFrameLocks noChangeAspect="1"/>
          </p:cNvGraphicFramePr>
          <p:nvPr>
            <p:extLst>
              <p:ext uri="{D42A27DB-BD31-4B8C-83A1-F6EECF244321}">
                <p14:modId xmlns:p14="http://schemas.microsoft.com/office/powerpoint/2010/main" val="1788901586"/>
              </p:ext>
            </p:extLst>
          </p:nvPr>
        </p:nvGraphicFramePr>
        <p:xfrm>
          <a:off x="1691680" y="2243079"/>
          <a:ext cx="288032" cy="471109"/>
        </p:xfrm>
        <a:graphic>
          <a:graphicData uri="http://schemas.openxmlformats.org/presentationml/2006/ole">
            <mc:AlternateContent xmlns:mc="http://schemas.openxmlformats.org/markup-compatibility/2006">
              <mc:Choice xmlns:v="urn:schemas-microsoft-com:vml" Requires="v">
                <p:oleObj spid="_x0000_s86660" name="Equation" r:id="rId17" imgW="139680" imgH="228600" progId="Equation.DSMT4">
                  <p:embed/>
                </p:oleObj>
              </mc:Choice>
              <mc:Fallback>
                <p:oleObj name="Equation" r:id="rId17" imgW="139680" imgH="228600" progId="Equation.DSMT4">
                  <p:embed/>
                  <p:pic>
                    <p:nvPicPr>
                      <p:cNvPr id="0" name=""/>
                      <p:cNvPicPr>
                        <a:picLocks noChangeAspect="1" noChangeArrowheads="1"/>
                      </p:cNvPicPr>
                      <p:nvPr/>
                    </p:nvPicPr>
                    <p:blipFill>
                      <a:blip r:embed="rId4"/>
                      <a:srcRect/>
                      <a:stretch>
                        <a:fillRect/>
                      </a:stretch>
                    </p:blipFill>
                    <p:spPr bwMode="auto">
                      <a:xfrm>
                        <a:off x="1691680" y="2243079"/>
                        <a:ext cx="288032" cy="471109"/>
                      </a:xfrm>
                      <a:prstGeom prst="rect">
                        <a:avLst/>
                      </a:prstGeom>
                      <a:noFill/>
                      <a:ln>
                        <a:noFill/>
                      </a:ln>
                    </p:spPr>
                  </p:pic>
                </p:oleObj>
              </mc:Fallback>
            </mc:AlternateContent>
          </a:graphicData>
        </a:graphic>
      </p:graphicFrame>
      <p:graphicFrame>
        <p:nvGraphicFramePr>
          <p:cNvPr id="70" name="オブジェクト 69"/>
          <p:cNvGraphicFramePr>
            <a:graphicFrameLocks noChangeAspect="1"/>
          </p:cNvGraphicFramePr>
          <p:nvPr>
            <p:extLst>
              <p:ext uri="{D42A27DB-BD31-4B8C-83A1-F6EECF244321}">
                <p14:modId xmlns:p14="http://schemas.microsoft.com/office/powerpoint/2010/main" val="292489162"/>
              </p:ext>
            </p:extLst>
          </p:nvPr>
        </p:nvGraphicFramePr>
        <p:xfrm>
          <a:off x="1638399" y="1470200"/>
          <a:ext cx="341313" cy="471487"/>
        </p:xfrm>
        <a:graphic>
          <a:graphicData uri="http://schemas.openxmlformats.org/presentationml/2006/ole">
            <mc:AlternateContent xmlns:mc="http://schemas.openxmlformats.org/markup-compatibility/2006">
              <mc:Choice xmlns:v="urn:schemas-microsoft-com:vml" Requires="v">
                <p:oleObj spid="_x0000_s86661" name="Equation" r:id="rId18" imgW="164880" imgH="228600" progId="Equation.DSMT4">
                  <p:embed/>
                </p:oleObj>
              </mc:Choice>
              <mc:Fallback>
                <p:oleObj name="Equation" r:id="rId18" imgW="164880" imgH="228600" progId="Equation.DSMT4">
                  <p:embed/>
                  <p:pic>
                    <p:nvPicPr>
                      <p:cNvPr id="0" name=""/>
                      <p:cNvPicPr>
                        <a:picLocks noChangeAspect="1" noChangeArrowheads="1"/>
                      </p:cNvPicPr>
                      <p:nvPr/>
                    </p:nvPicPr>
                    <p:blipFill>
                      <a:blip r:embed="rId6"/>
                      <a:srcRect/>
                      <a:stretch>
                        <a:fillRect/>
                      </a:stretch>
                    </p:blipFill>
                    <p:spPr bwMode="auto">
                      <a:xfrm>
                        <a:off x="1638399" y="1470200"/>
                        <a:ext cx="34131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 name="正方形/長方形 70"/>
          <p:cNvSpPr/>
          <p:nvPr/>
        </p:nvSpPr>
        <p:spPr>
          <a:xfrm>
            <a:off x="107504" y="963564"/>
            <a:ext cx="2160240" cy="216314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直線矢印コネクタ 71"/>
          <p:cNvCxnSpPr/>
          <p:nvPr/>
        </p:nvCxnSpPr>
        <p:spPr>
          <a:xfrm>
            <a:off x="1187624" y="2187700"/>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flipV="1">
            <a:off x="683568" y="2187700"/>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74" name="オブジェクト 73"/>
          <p:cNvGraphicFramePr>
            <a:graphicFrameLocks noChangeAspect="1"/>
          </p:cNvGraphicFramePr>
          <p:nvPr>
            <p:extLst>
              <p:ext uri="{D42A27DB-BD31-4B8C-83A1-F6EECF244321}">
                <p14:modId xmlns:p14="http://schemas.microsoft.com/office/powerpoint/2010/main" val="3720999754"/>
              </p:ext>
            </p:extLst>
          </p:nvPr>
        </p:nvGraphicFramePr>
        <p:xfrm>
          <a:off x="82997" y="3236170"/>
          <a:ext cx="2271712" cy="693737"/>
        </p:xfrm>
        <a:graphic>
          <a:graphicData uri="http://schemas.openxmlformats.org/presentationml/2006/ole">
            <mc:AlternateContent xmlns:mc="http://schemas.openxmlformats.org/markup-compatibility/2006">
              <mc:Choice xmlns:v="urn:schemas-microsoft-com:vml" Requires="v">
                <p:oleObj spid="_x0000_s86662" name="Equation" r:id="rId19" imgW="914400" imgH="279360" progId="Equation.DSMT4">
                  <p:embed/>
                </p:oleObj>
              </mc:Choice>
              <mc:Fallback>
                <p:oleObj name="Equation" r:id="rId19" imgW="914400" imgH="279360" progId="Equation.DSMT4">
                  <p:embed/>
                  <p:pic>
                    <p:nvPicPr>
                      <p:cNvPr id="0" name=""/>
                      <p:cNvPicPr/>
                      <p:nvPr/>
                    </p:nvPicPr>
                    <p:blipFill>
                      <a:blip r:embed="rId20"/>
                      <a:stretch>
                        <a:fillRect/>
                      </a:stretch>
                    </p:blipFill>
                    <p:spPr>
                      <a:xfrm>
                        <a:off x="82997" y="3236170"/>
                        <a:ext cx="2271712" cy="693737"/>
                      </a:xfrm>
                      <a:prstGeom prst="rect">
                        <a:avLst/>
                      </a:prstGeom>
                    </p:spPr>
                  </p:pic>
                </p:oleObj>
              </mc:Fallback>
            </mc:AlternateContent>
          </a:graphicData>
        </a:graphic>
      </p:graphicFrame>
      <p:sp>
        <p:nvSpPr>
          <p:cNvPr id="75" name="テキスト ボックス 74"/>
          <p:cNvSpPr txBox="1"/>
          <p:nvPr/>
        </p:nvSpPr>
        <p:spPr>
          <a:xfrm>
            <a:off x="32139" y="4077072"/>
            <a:ext cx="9145016" cy="492443"/>
          </a:xfrm>
          <a:prstGeom prst="rect">
            <a:avLst/>
          </a:prstGeom>
          <a:noFill/>
        </p:spPr>
        <p:txBody>
          <a:bodyPr wrap="square" rtlCol="0">
            <a:spAutoFit/>
          </a:bodyPr>
          <a:lstStyle/>
          <a:p>
            <a:r>
              <a:rPr kumimoji="1" lang="en-US" altLang="ja-JP" sz="2600" dirty="0" smtClean="0">
                <a:solidFill>
                  <a:schemeClr val="tx1">
                    <a:lumMod val="60000"/>
                    <a:lumOff val="40000"/>
                  </a:schemeClr>
                </a:solidFill>
              </a:rPr>
              <a:t>We can improve the HF </a:t>
            </a:r>
            <a:r>
              <a:rPr lang="en-US" altLang="ja-JP" sz="2600" dirty="0" smtClean="0">
                <a:solidFill>
                  <a:schemeClr val="tx1">
                    <a:lumMod val="60000"/>
                    <a:lumOff val="40000"/>
                  </a:schemeClr>
                </a:solidFill>
              </a:rPr>
              <a:t>wave function </a:t>
            </a:r>
            <a:r>
              <a:rPr kumimoji="1" lang="en-US" altLang="ja-JP" sz="2600" dirty="0" smtClean="0">
                <a:solidFill>
                  <a:schemeClr val="tx1">
                    <a:lumMod val="60000"/>
                    <a:lumOff val="40000"/>
                  </a:schemeClr>
                </a:solidFill>
              </a:rPr>
              <a:t>adding other determinants</a:t>
            </a:r>
            <a:endParaRPr kumimoji="1" lang="ja-JP" altLang="en-US" sz="2600" dirty="0">
              <a:solidFill>
                <a:schemeClr val="tx1">
                  <a:lumMod val="60000"/>
                  <a:lumOff val="40000"/>
                </a:schemeClr>
              </a:solidFill>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1292583231"/>
              </p:ext>
            </p:extLst>
          </p:nvPr>
        </p:nvGraphicFramePr>
        <p:xfrm>
          <a:off x="1484313" y="4652963"/>
          <a:ext cx="5697537" cy="661987"/>
        </p:xfrm>
        <a:graphic>
          <a:graphicData uri="http://schemas.openxmlformats.org/presentationml/2006/ole">
            <mc:AlternateContent xmlns:mc="http://schemas.openxmlformats.org/markup-compatibility/2006">
              <mc:Choice xmlns:v="urn:schemas-microsoft-com:vml" Requires="v">
                <p:oleObj spid="_x0000_s86663" name="Equation" r:id="rId21" imgW="2184120" imgH="253800" progId="Equation.DSMT4">
                  <p:embed/>
                </p:oleObj>
              </mc:Choice>
              <mc:Fallback>
                <p:oleObj name="Equation" r:id="rId21" imgW="2184120" imgH="253800" progId="Equation.DSMT4">
                  <p:embed/>
                  <p:pic>
                    <p:nvPicPr>
                      <p:cNvPr id="0" name=""/>
                      <p:cNvPicPr>
                        <a:picLocks noChangeAspect="1" noChangeArrowheads="1"/>
                      </p:cNvPicPr>
                      <p:nvPr/>
                    </p:nvPicPr>
                    <p:blipFill>
                      <a:blip r:embed="rId22"/>
                      <a:srcRect/>
                      <a:stretch>
                        <a:fillRect/>
                      </a:stretch>
                    </p:blipFill>
                    <p:spPr bwMode="auto">
                      <a:xfrm>
                        <a:off x="1484313" y="4652963"/>
                        <a:ext cx="5697537"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3389287455"/>
              </p:ext>
            </p:extLst>
          </p:nvPr>
        </p:nvGraphicFramePr>
        <p:xfrm>
          <a:off x="4283968" y="5445224"/>
          <a:ext cx="2523248" cy="593454"/>
        </p:xfrm>
        <a:graphic>
          <a:graphicData uri="http://schemas.openxmlformats.org/presentationml/2006/ole">
            <mc:AlternateContent xmlns:mc="http://schemas.openxmlformats.org/markup-compatibility/2006">
              <mc:Choice xmlns:v="urn:schemas-microsoft-com:vml" Requires="v">
                <p:oleObj spid="_x0000_s86664" name="Equation" r:id="rId23" imgW="1079280" imgH="253800" progId="Equation.DSMT4">
                  <p:embed/>
                </p:oleObj>
              </mc:Choice>
              <mc:Fallback>
                <p:oleObj name="Equation" r:id="rId23" imgW="1079280" imgH="253800" progId="Equation.DSMT4">
                  <p:embed/>
                  <p:pic>
                    <p:nvPicPr>
                      <p:cNvPr id="0" name=""/>
                      <p:cNvPicPr>
                        <a:picLocks noChangeAspect="1" noChangeArrowheads="1"/>
                      </p:cNvPicPr>
                      <p:nvPr/>
                    </p:nvPicPr>
                    <p:blipFill>
                      <a:blip r:embed="rId24"/>
                      <a:srcRect/>
                      <a:stretch>
                        <a:fillRect/>
                      </a:stretch>
                    </p:blipFill>
                    <p:spPr bwMode="auto">
                      <a:xfrm>
                        <a:off x="4283968" y="5445224"/>
                        <a:ext cx="2523248" cy="593454"/>
                      </a:xfrm>
                      <a:prstGeom prst="rect">
                        <a:avLst/>
                      </a:prstGeom>
                      <a:noFill/>
                      <a:ln>
                        <a:noFill/>
                      </a:ln>
                    </p:spPr>
                  </p:pic>
                </p:oleObj>
              </mc:Fallback>
            </mc:AlternateContent>
          </a:graphicData>
        </a:graphic>
      </p:graphicFrame>
      <p:sp>
        <p:nvSpPr>
          <p:cNvPr id="76" name="テキスト ボックス 75"/>
          <p:cNvSpPr txBox="1"/>
          <p:nvPr/>
        </p:nvSpPr>
        <p:spPr>
          <a:xfrm>
            <a:off x="1763688" y="5517232"/>
            <a:ext cx="2376292" cy="461665"/>
          </a:xfrm>
          <a:prstGeom prst="rect">
            <a:avLst/>
          </a:prstGeom>
          <a:noFill/>
        </p:spPr>
        <p:txBody>
          <a:bodyPr wrap="none" rtlCol="0">
            <a:spAutoFit/>
          </a:bodyPr>
          <a:lstStyle/>
          <a:p>
            <a:r>
              <a:rPr lang="en-US" altLang="ja-JP" sz="2400" dirty="0" smtClean="0">
                <a:solidFill>
                  <a:schemeClr val="tx2">
                    <a:lumMod val="50000"/>
                  </a:schemeClr>
                </a:solidFill>
              </a:rPr>
              <a:t>“I</a:t>
            </a:r>
            <a:r>
              <a:rPr kumimoji="1" lang="en-US" altLang="ja-JP" sz="2400" dirty="0" smtClean="0">
                <a:solidFill>
                  <a:schemeClr val="tx2">
                    <a:lumMod val="50000"/>
                  </a:schemeClr>
                </a:solidFill>
              </a:rPr>
              <a:t>mprove” means</a:t>
            </a:r>
            <a:endParaRPr kumimoji="1" lang="ja-JP" altLang="en-US" sz="2400" dirty="0">
              <a:solidFill>
                <a:schemeClr val="tx2">
                  <a:lumMod val="50000"/>
                </a:schemeClr>
              </a:solidFill>
            </a:endParaRPr>
          </a:p>
        </p:txBody>
      </p:sp>
      <p:sp>
        <p:nvSpPr>
          <p:cNvPr id="12" name="大かっこ 11"/>
          <p:cNvSpPr/>
          <p:nvPr/>
        </p:nvSpPr>
        <p:spPr>
          <a:xfrm>
            <a:off x="1619672" y="5517232"/>
            <a:ext cx="5256585" cy="504056"/>
          </a:xfrm>
          <a:prstGeom prst="bracketPair">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7" name="テキスト ボックス 76"/>
          <p:cNvSpPr txBox="1"/>
          <p:nvPr/>
        </p:nvSpPr>
        <p:spPr>
          <a:xfrm>
            <a:off x="179512" y="6165304"/>
            <a:ext cx="5994535" cy="584775"/>
          </a:xfrm>
          <a:prstGeom prst="rect">
            <a:avLst/>
          </a:prstGeom>
          <a:noFill/>
        </p:spPr>
        <p:txBody>
          <a:bodyPr wrap="square" rtlCol="0">
            <a:spAutoFit/>
          </a:bodyPr>
          <a:lstStyle/>
          <a:p>
            <a:r>
              <a:rPr kumimoji="1" lang="en-US" altLang="ja-JP" sz="3200" dirty="0" smtClean="0">
                <a:solidFill>
                  <a:schemeClr val="accent2">
                    <a:lumMod val="60000"/>
                    <a:lumOff val="40000"/>
                  </a:schemeClr>
                </a:solidFill>
              </a:rPr>
              <a:t>Electron correlation def.:</a:t>
            </a:r>
            <a:r>
              <a:rPr lang="ja-JP" altLang="en-US" sz="3200" dirty="0" smtClean="0">
                <a:solidFill>
                  <a:schemeClr val="accent2">
                    <a:lumMod val="60000"/>
                    <a:lumOff val="40000"/>
                  </a:schemeClr>
                </a:solidFill>
              </a:rPr>
              <a:t> </a:t>
            </a:r>
            <a:endParaRPr kumimoji="1" lang="en-US" altLang="ja-JP" sz="3200" dirty="0" smtClean="0">
              <a:solidFill>
                <a:schemeClr val="accent2">
                  <a:lumMod val="60000"/>
                  <a:lumOff val="40000"/>
                </a:schemeClr>
              </a:solidFill>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2015621274"/>
              </p:ext>
            </p:extLst>
          </p:nvPr>
        </p:nvGraphicFramePr>
        <p:xfrm>
          <a:off x="4572000" y="6165304"/>
          <a:ext cx="1855787" cy="595313"/>
        </p:xfrm>
        <a:graphic>
          <a:graphicData uri="http://schemas.openxmlformats.org/presentationml/2006/ole">
            <mc:AlternateContent xmlns:mc="http://schemas.openxmlformats.org/markup-compatibility/2006">
              <mc:Choice xmlns:v="urn:schemas-microsoft-com:vml" Requires="v">
                <p:oleObj spid="_x0000_s86665" name="Equation" r:id="rId25" imgW="711000" imgH="228600" progId="Equation.DSMT4">
                  <p:embed/>
                </p:oleObj>
              </mc:Choice>
              <mc:Fallback>
                <p:oleObj name="Equation" r:id="rId25" imgW="711000" imgH="228600" progId="Equation.DSMT4">
                  <p:embed/>
                  <p:pic>
                    <p:nvPicPr>
                      <p:cNvPr id="0" name="オブジェクト 10"/>
                      <p:cNvPicPr>
                        <a:picLocks noChangeAspect="1" noChangeArrowheads="1"/>
                      </p:cNvPicPr>
                      <p:nvPr/>
                    </p:nvPicPr>
                    <p:blipFill>
                      <a:blip r:embed="rId26"/>
                      <a:srcRect/>
                      <a:stretch>
                        <a:fillRect/>
                      </a:stretch>
                    </p:blipFill>
                    <p:spPr bwMode="auto">
                      <a:xfrm>
                        <a:off x="4572000" y="6165304"/>
                        <a:ext cx="185578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直線コネクタ 3"/>
          <p:cNvCxnSpPr/>
          <p:nvPr/>
        </p:nvCxnSpPr>
        <p:spPr>
          <a:xfrm>
            <a:off x="3635896" y="5301208"/>
            <a:ext cx="3456384" cy="0"/>
          </a:xfrm>
          <a:prstGeom prst="line">
            <a:avLst/>
          </a:prstGeom>
          <a:ln w="571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6049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0.4"/>
</p:tagLst>
</file>

<file path=ppt/theme/theme1.xml><?xml version="1.0" encoding="utf-8"?>
<a:theme xmlns:a="http://schemas.openxmlformats.org/drawingml/2006/main" name="Office ​​テーマ">
  <a:themeElements>
    <a:clrScheme name="ユーザー定義 5">
      <a:dk1>
        <a:srgbClr val="00349E"/>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ユーザー定義 1">
      <a:majorFont>
        <a:latin typeface="Calibri"/>
        <a:ea typeface="ＭＳ Ｐゴシック"/>
        <a:cs typeface=""/>
      </a:majorFont>
      <a:minorFont>
        <a:latin typeface="Calibri"/>
        <a:ea typeface="ＭＳ Ｐゴシック"/>
        <a:cs typeface=""/>
      </a:minorFont>
    </a:fontScheme>
    <a:fmtScheme name="コンポジット">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41701</TotalTime>
  <Words>3679</Words>
  <Application>Microsoft Office PowerPoint</Application>
  <PresentationFormat>画面に合わせる (4:3)</PresentationFormat>
  <Paragraphs>958</Paragraphs>
  <Slides>73</Slides>
  <Notes>30</Notes>
  <HiddenSlides>1</HiddenSlides>
  <MMClips>0</MMClips>
  <ScaleCrop>false</ScaleCrop>
  <HeadingPairs>
    <vt:vector size="6" baseType="variant">
      <vt:variant>
        <vt:lpstr>テーマ</vt:lpstr>
      </vt:variant>
      <vt:variant>
        <vt:i4>3</vt:i4>
      </vt:variant>
      <vt:variant>
        <vt:lpstr>埋め込まれた OLE サーバー</vt:lpstr>
      </vt:variant>
      <vt:variant>
        <vt:i4>3</vt:i4>
      </vt:variant>
      <vt:variant>
        <vt:lpstr>スライド タイトル</vt:lpstr>
      </vt:variant>
      <vt:variant>
        <vt:i4>73</vt:i4>
      </vt:variant>
    </vt:vector>
  </HeadingPairs>
  <TitlesOfParts>
    <vt:vector size="79" baseType="lpstr">
      <vt:lpstr>Office ​​テーマ</vt:lpstr>
      <vt:lpstr>1_Office ​​テーマ</vt:lpstr>
      <vt:lpstr>Office Theme</vt:lpstr>
      <vt:lpstr>Equation</vt:lpstr>
      <vt:lpstr>数式</vt:lpstr>
      <vt:lpstr>グラフ</vt:lpstr>
      <vt:lpstr>Relativistic quantum chemistry and  recent applications to physics and chemistry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Relativistic contraction in 6s orbital</vt:lpstr>
      <vt:lpstr>Anomaly of ionization energy</vt:lpstr>
      <vt:lpstr>PowerPoint プレゼンテーション</vt:lpstr>
      <vt:lpstr>PowerPoint プレゼンテーション</vt:lpstr>
      <vt:lpstr>PowerPoint プレゼンテーション</vt:lpstr>
      <vt:lpstr>Why gold is yellow</vt:lpstr>
      <vt:lpstr>Why gold is yellow</vt:lpstr>
      <vt:lpstr>How relativity related with color of gold </vt:lpstr>
      <vt:lpstr>PowerPoint プレゼンテーション</vt:lpstr>
      <vt:lpstr>Example of spin-orbit (SO) effects</vt:lpstr>
      <vt:lpstr>Other relativistic effects</vt:lpstr>
      <vt:lpstr>PowerPoint プレゼンテーション</vt:lpstr>
      <vt:lpstr>PowerPoint プレゼンテーション</vt:lpstr>
      <vt:lpstr>PowerPoint プレゼンテーション</vt:lpstr>
      <vt:lpstr>PowerPoint プレゼンテーション</vt:lpstr>
      <vt:lpstr>Observable in atoms or molecules for EDM</vt:lpstr>
      <vt:lpstr>Observable in atoms or molecules for EDM</vt:lpstr>
      <vt:lpstr>Observable in atoms or molecules  for EDM</vt:lpstr>
      <vt:lpstr>Problem of EDM operator</vt:lpstr>
      <vt:lpstr>Relativistic EDM operator</vt:lpstr>
      <vt:lpstr>Relativistic quantum chemistry is necessary</vt:lpstr>
      <vt:lpstr>Three theoretical points for accuracy</vt:lpstr>
      <vt:lpstr>Computational details for YbF Phys. Rev. A 90, 022501 (2014)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Tests of two-component methods</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minori</dc:creator>
  <cp:lastModifiedBy>minori</cp:lastModifiedBy>
  <cp:revision>508</cp:revision>
  <dcterms:created xsi:type="dcterms:W3CDTF">2014-04-10T05:32:44Z</dcterms:created>
  <dcterms:modified xsi:type="dcterms:W3CDTF">2017-04-05T02:51:00Z</dcterms:modified>
</cp:coreProperties>
</file>