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104836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209672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314508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419344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524180" algn="l" defTabSz="209672" rtl="0" eaLnBrk="1" latinLnBrk="0" hangingPunct="1">
      <a:defRPr kumimoji="1" sz="6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629016" algn="l" defTabSz="209672" rtl="0" eaLnBrk="1" latinLnBrk="0" hangingPunct="1">
      <a:defRPr kumimoji="1" sz="6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733852" algn="l" defTabSz="209672" rtl="0" eaLnBrk="1" latinLnBrk="0" hangingPunct="1">
      <a:defRPr kumimoji="1" sz="6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838688" algn="l" defTabSz="209672" rtl="0" eaLnBrk="1" latinLnBrk="0" hangingPunct="1">
      <a:defRPr kumimoji="1" sz="6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6D"/>
    <a:srgbClr val="9F16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0" autoAdjust="0"/>
    <p:restoredTop sz="98849" autoAdjust="0"/>
  </p:normalViewPr>
  <p:slideViewPr>
    <p:cSldViewPr>
      <p:cViewPr varScale="1">
        <p:scale>
          <a:sx n="73" d="100"/>
          <a:sy n="73" d="100"/>
        </p:scale>
        <p:origin x="-288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078" y="-108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E463A-35DB-47B2-A494-7F12B7E873BF}" type="datetimeFigureOut">
              <a:rPr kumimoji="1" lang="ja-JP" altLang="en-US" smtClean="0"/>
              <a:pPr/>
              <a:t>2009/12/2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B3AB8-1EBA-4B9E-B73D-9BDFB930BA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33149-91DA-4987-8811-D1E2B311A902}" type="datetimeFigureOut">
              <a:rPr kumimoji="1" lang="ja-JP" altLang="en-US" smtClean="0"/>
              <a:pPr/>
              <a:t>2009/12/2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00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30826-D53C-4515-8250-F9BE8AD7D0C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09672" rtl="0" eaLnBrk="1" latinLnBrk="0" hangingPunct="1">
      <a:defRPr kumimoji="1" sz="3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209672" rtl="0" eaLnBrk="1" latinLnBrk="0" hangingPunct="1">
      <a:defRPr kumimoji="1" sz="3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209672" rtl="0" eaLnBrk="1" latinLnBrk="0" hangingPunct="1">
      <a:defRPr kumimoji="1" sz="3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209672" rtl="0" eaLnBrk="1" latinLnBrk="0" hangingPunct="1">
      <a:defRPr kumimoji="1" sz="3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209672" rtl="0" eaLnBrk="1" latinLnBrk="0" hangingPunct="1">
      <a:defRPr kumimoji="1" sz="3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209672" rtl="0" eaLnBrk="1" latinLnBrk="0" hangingPunct="1">
      <a:defRPr kumimoji="1" sz="3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209672" rtl="0" eaLnBrk="1" latinLnBrk="0" hangingPunct="1">
      <a:defRPr kumimoji="1" sz="3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209672" rtl="0" eaLnBrk="1" latinLnBrk="0" hangingPunct="1">
      <a:defRPr kumimoji="1" sz="3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209672" rtl="0" eaLnBrk="1" latinLnBrk="0" hangingPunct="1">
      <a:defRPr kumimoji="1" sz="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30826-D53C-4515-8250-F9BE8AD7D0C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81" y="2130423"/>
            <a:ext cx="8420438" cy="147013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6082" y="3886192"/>
            <a:ext cx="6933836" cy="1752716"/>
          </a:xfrm>
        </p:spPr>
        <p:txBody>
          <a:bodyPr/>
          <a:lstStyle>
            <a:lvl1pPr marL="0" indent="0" algn="ctr">
              <a:buNone/>
              <a:defRPr/>
            </a:lvl1pPr>
            <a:lvl2pPr marL="104836" indent="0" algn="ctr">
              <a:buNone/>
              <a:defRPr/>
            </a:lvl2pPr>
            <a:lvl3pPr marL="209672" indent="0" algn="ctr">
              <a:buNone/>
              <a:defRPr/>
            </a:lvl3pPr>
            <a:lvl4pPr marL="314508" indent="0" algn="ctr">
              <a:buNone/>
              <a:defRPr/>
            </a:lvl4pPr>
            <a:lvl5pPr marL="419344" indent="0" algn="ctr">
              <a:buNone/>
              <a:defRPr/>
            </a:lvl5pPr>
            <a:lvl6pPr marL="524180" indent="0" algn="ctr">
              <a:buNone/>
              <a:defRPr/>
            </a:lvl6pPr>
            <a:lvl7pPr marL="629016" indent="0" algn="ctr">
              <a:buNone/>
              <a:defRPr/>
            </a:lvl7pPr>
            <a:lvl8pPr marL="733852" indent="0" algn="ctr">
              <a:buNone/>
              <a:defRPr/>
            </a:lvl8pPr>
            <a:lvl9pPr marL="838688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36123" y="134296"/>
            <a:ext cx="2063165" cy="257147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6626" y="134296"/>
            <a:ext cx="6139632" cy="257147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6626" y="134296"/>
            <a:ext cx="6282994" cy="25714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255362" y="219757"/>
            <a:ext cx="1097031" cy="10987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8402257" y="219757"/>
            <a:ext cx="1097031" cy="10987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258" y="4406843"/>
            <a:ext cx="8420438" cy="1362037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258" y="2906695"/>
            <a:ext cx="8420438" cy="1500148"/>
          </a:xfrm>
        </p:spPr>
        <p:txBody>
          <a:bodyPr anchor="b"/>
          <a:lstStyle>
            <a:lvl1pPr marL="0" indent="0">
              <a:buNone/>
              <a:defRPr sz="500"/>
            </a:lvl1pPr>
            <a:lvl2pPr marL="104836" indent="0">
              <a:buNone/>
              <a:defRPr sz="400"/>
            </a:lvl2pPr>
            <a:lvl3pPr marL="209672" indent="0">
              <a:buNone/>
              <a:defRPr sz="400"/>
            </a:lvl3pPr>
            <a:lvl4pPr marL="314508" indent="0">
              <a:buNone/>
              <a:defRPr sz="300"/>
            </a:lvl4pPr>
            <a:lvl5pPr marL="419344" indent="0">
              <a:buNone/>
              <a:defRPr sz="300"/>
            </a:lvl5pPr>
            <a:lvl6pPr marL="524180" indent="0">
              <a:buNone/>
              <a:defRPr sz="300"/>
            </a:lvl6pPr>
            <a:lvl7pPr marL="629016" indent="0">
              <a:buNone/>
              <a:defRPr sz="300"/>
            </a:lvl7pPr>
            <a:lvl8pPr marL="733852" indent="0">
              <a:buNone/>
              <a:defRPr sz="300"/>
            </a:lvl8pPr>
            <a:lvl9pPr marL="838688" indent="0">
              <a:buNone/>
              <a:defRPr sz="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255362" y="219757"/>
            <a:ext cx="1097031" cy="109879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8402257" y="219757"/>
            <a:ext cx="1097031" cy="109879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534" y="274697"/>
            <a:ext cx="8914933" cy="114304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534" y="1534994"/>
            <a:ext cx="4376695" cy="639941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534" y="2174934"/>
            <a:ext cx="4376695" cy="395130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212" y="1534994"/>
            <a:ext cx="4378254" cy="639941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212" y="2174934"/>
            <a:ext cx="4378254" cy="395130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534" y="273170"/>
            <a:ext cx="3258887" cy="1161864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850" y="273170"/>
            <a:ext cx="5537616" cy="5853069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534" y="1435034"/>
            <a:ext cx="3258887" cy="4691205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20" y="4800574"/>
            <a:ext cx="5943808" cy="566689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20" y="612726"/>
            <a:ext cx="5943808" cy="4114851"/>
          </a:xfrm>
        </p:spPr>
        <p:txBody>
          <a:bodyPr/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20" y="5367263"/>
            <a:ext cx="5943808" cy="80501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研究室バック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30429" y="183131"/>
            <a:ext cx="2349890" cy="19534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46626" y="134296"/>
            <a:ext cx="6282994" cy="25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6" rIns="95753" bIns="478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55362" y="219757"/>
            <a:ext cx="2243926" cy="10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6" rIns="95753" bIns="478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</p:txBody>
      </p:sp>
      <p:pic>
        <p:nvPicPr>
          <p:cNvPr id="1031" name="Picture 7" descr="柱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24932" y="-32302"/>
            <a:ext cx="1148973" cy="6890302"/>
          </a:xfrm>
          <a:prstGeom prst="rect">
            <a:avLst/>
          </a:prstGeom>
          <a:noFill/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1346356" y="390679"/>
            <a:ext cx="8177865" cy="0"/>
          </a:xfrm>
          <a:prstGeom prst="line">
            <a:avLst/>
          </a:prstGeom>
          <a:noFill/>
          <a:ln w="9525">
            <a:solidFill>
              <a:srgbClr val="9F1623"/>
            </a:solidFill>
            <a:round/>
            <a:headEnd/>
            <a:tailEnd/>
          </a:ln>
        </p:spPr>
        <p:txBody>
          <a:bodyPr wrap="none" lIns="20967" tIns="10484" rIns="20967" bIns="10484" anchor="ctr"/>
          <a:lstStyle/>
          <a:p>
            <a:endParaRPr lang="ja-JP" altLang="en-US"/>
          </a:p>
        </p:txBody>
      </p:sp>
      <p:pic>
        <p:nvPicPr>
          <p:cNvPr id="1034" name="Picture 10" descr="センターロゴ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50397" y="6616115"/>
            <a:ext cx="2123419" cy="18414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57356" rtl="0" fontAlgn="base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+mj-lt"/>
          <a:ea typeface="+mj-ea"/>
          <a:cs typeface="+mj-cs"/>
        </a:defRPr>
      </a:lvl1pPr>
      <a:lvl2pPr algn="l" defTabSz="957356" rtl="0" fontAlgn="base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defTabSz="957356" rtl="0" fontAlgn="base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defTabSz="957356" rtl="0" fontAlgn="base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defTabSz="957356" rtl="0" fontAlgn="base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104836" algn="l" defTabSz="957356" rtl="0" fontAlgn="base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209672" algn="l" defTabSz="957356" rtl="0" fontAlgn="base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314508" algn="l" defTabSz="957356" rtl="0" fontAlgn="base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419344" algn="l" defTabSz="957356" rtl="0" fontAlgn="base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8918" indent="-358918" algn="ctr" defTabSz="957356" rtl="0" fontAlgn="base">
        <a:spcBef>
          <a:spcPct val="20000"/>
        </a:spcBef>
        <a:spcAft>
          <a:spcPct val="0"/>
        </a:spcAft>
        <a:defRPr kumimoji="1" sz="800">
          <a:solidFill>
            <a:schemeClr val="bg1"/>
          </a:solidFill>
          <a:latin typeface="+mn-lt"/>
          <a:ea typeface="+mn-ea"/>
          <a:cs typeface="+mn-cs"/>
        </a:defRPr>
      </a:lvl1pPr>
      <a:lvl2pPr marL="777897" indent="-299219" algn="l" defTabSz="957356" rtl="0" fontAlgn="base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6877" indent="-239521" algn="l" defTabSz="957356" rtl="0" fontAlgn="base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5555" indent="-239157" algn="l" defTabSz="957356" rtl="0" fontAlgn="base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4598" indent="-239521" algn="l" defTabSz="957356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259433" indent="-239521" algn="l" defTabSz="957356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2364269" indent="-239521" algn="l" defTabSz="957356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2469105" indent="-239521" algn="l" defTabSz="957356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2573941" indent="-239521" algn="l" defTabSz="957356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209672" rtl="0" eaLnBrk="1" latinLnBrk="0" hangingPunct="1">
        <a:defRPr kumimoji="1"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kumimoji="1"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kumimoji="1"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kumimoji="1"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kumimoji="1"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kumimoji="1"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kumimoji="1"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kumimoji="1"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kumimoji="1"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89880" y="714356"/>
            <a:ext cx="6933836" cy="1000132"/>
          </a:xfrm>
        </p:spPr>
        <p:txBody>
          <a:bodyPr/>
          <a:lstStyle/>
          <a:p>
            <a:r>
              <a:rPr lang="ja-JP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松下　昌史</a:t>
            </a:r>
            <a:endParaRPr lang="en-US" altLang="ja-JP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本林重イオン核物理</a:t>
            </a: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研究室　</a:t>
            </a:r>
            <a:r>
              <a:rPr kumimoji="1" lang="en-US" altLang="ja-JP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JRA</a:t>
            </a:r>
            <a:r>
              <a:rPr kumimoji="1"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　</a:t>
            </a:r>
            <a:endParaRPr kumimoji="1" lang="en-US" altLang="ja-JP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ja-JP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立教大学大学院　原子核・放射線物理学専攻　博士課程１年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7271838" y="159328"/>
            <a:ext cx="2243926" cy="20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6" rIns="95753" bIns="478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5735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Dec. 2009</a:t>
            </a:r>
            <a:endParaRPr kumimoji="1" lang="ja-JP" alt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52670" y="2071678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2007( M1 ) .   </a:t>
            </a:r>
            <a:r>
              <a:rPr lang="en-US" altLang="ja-JP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BigRIPS</a:t>
            </a:r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：　新同位元素探索実験</a:t>
            </a:r>
            <a:endParaRPr kumimoji="1" lang="en-US" altLang="ja-JP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ja-JP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2008( M2 ) .</a:t>
            </a:r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RIPS</a:t>
            </a:r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実験</a:t>
            </a:r>
            <a:endParaRPr lang="en-US" altLang="ja-JP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kumimoji="1"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</a:t>
            </a:r>
            <a:r>
              <a:rPr kumimoji="1" lang="en-US" altLang="ja-JP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BigRIPS</a:t>
            </a:r>
            <a:r>
              <a:rPr kumimoji="1"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：　新同位元素探索実験</a:t>
            </a:r>
            <a:endParaRPr kumimoji="1" lang="en-US" altLang="ja-JP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ja-JP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kumimoji="1" lang="en-US" altLang="ja-JP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2009( D1 ) .  </a:t>
            </a:r>
            <a:r>
              <a:rPr kumimoji="1"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現在</a:t>
            </a:r>
            <a:endParaRPr kumimoji="1" lang="ja-JP" alt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0800000" flipH="1" flipV="1">
            <a:off x="2666984" y="3940078"/>
            <a:ext cx="5357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err="1" smtClean="0"/>
              <a:t>InBeam</a:t>
            </a:r>
            <a:r>
              <a:rPr kumimoji="1" lang="en-US" altLang="ja-JP" sz="2000" dirty="0" smtClean="0"/>
              <a:t> </a:t>
            </a:r>
            <a:r>
              <a:rPr lang="en-US" altLang="ja-JP" sz="2000" dirty="0" smtClean="0"/>
              <a:t>Gamma</a:t>
            </a:r>
            <a:r>
              <a:rPr lang="ja-JP" altLang="en-US" sz="2000" dirty="0" smtClean="0"/>
              <a:t>グループで</a:t>
            </a:r>
            <a:r>
              <a:rPr kumimoji="1" lang="en-US" altLang="ja-JP" sz="2000" dirty="0" smtClean="0"/>
              <a:t>U/Ca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Beam</a:t>
            </a:r>
            <a:r>
              <a:rPr lang="ja-JP" altLang="en-US" sz="2000" dirty="0" smtClean="0"/>
              <a:t>を用いて実験中。ガンマ線検出器（</a:t>
            </a:r>
            <a:r>
              <a:rPr lang="en-US" altLang="ja-JP" sz="2000" dirty="0" smtClean="0"/>
              <a:t>DALI</a:t>
            </a:r>
            <a:r>
              <a:rPr lang="ja-JP" altLang="en-US" sz="2000" dirty="0" smtClean="0"/>
              <a:t>）まわりのセットアップの調整中。</a:t>
            </a:r>
            <a:r>
              <a:rPr lang="ja-JP" altLang="en-US" sz="2000" dirty="0" smtClean="0"/>
              <a:t>脱励起ガンマ線の測定から</a:t>
            </a:r>
            <a:r>
              <a:rPr lang="en-US" altLang="ja-JP" sz="2000" dirty="0" smtClean="0"/>
              <a:t>2+</a:t>
            </a:r>
            <a:r>
              <a:rPr lang="ja-JP" altLang="en-US" sz="2000" dirty="0" smtClean="0"/>
              <a:t>状態のエネルギーを決定するのが</a:t>
            </a:r>
            <a:r>
              <a:rPr lang="ja-JP" altLang="en-US" sz="2000" dirty="0" smtClean="0"/>
              <a:t>目的⇒原子核</a:t>
            </a:r>
            <a:r>
              <a:rPr lang="ja-JP" altLang="en-US" sz="2000" dirty="0" smtClean="0"/>
              <a:t>の安定性、</a:t>
            </a:r>
            <a:r>
              <a:rPr lang="ja-JP" altLang="en-US" sz="2000" dirty="0" smtClean="0"/>
              <a:t>魔法性</a:t>
            </a:r>
            <a:endParaRPr lang="en-US" altLang="ja-JP" sz="2000" dirty="0" smtClean="0"/>
          </a:p>
          <a:p>
            <a:r>
              <a:rPr lang="ja-JP" altLang="en-US" sz="2000" dirty="0" smtClean="0"/>
              <a:t>修業中。</a:t>
            </a:r>
            <a:endParaRPr lang="ja-JP" alt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ibri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4289</TotalTime>
  <Words>60</Words>
  <Application>Microsoft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新しいプレゼンテーション</vt:lpstr>
      <vt:lpstr>スライド 1</vt:lpstr>
    </vt:vector>
  </TitlesOfParts>
  <Company>宮内 成真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ポスタータイトル</dc:title>
  <dc:creator>宮内 成真</dc:creator>
  <cp:lastModifiedBy>Masa</cp:lastModifiedBy>
  <cp:revision>224</cp:revision>
  <dcterms:created xsi:type="dcterms:W3CDTF">2007-04-09T06:39:54Z</dcterms:created>
  <dcterms:modified xsi:type="dcterms:W3CDTF">2009-12-02T05:47:40Z</dcterms:modified>
</cp:coreProperties>
</file>