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4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1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98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9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65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43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7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80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3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43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B6DC-13F6-4D5E-99B2-025372E6C4DC}" type="datetimeFigureOut">
              <a:rPr lang="ko-KR" altLang="en-US" smtClean="0"/>
              <a:t>2013/11/03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5767-4559-415E-B7CF-F61D0FBA79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90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895350"/>
            <a:ext cx="865822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80312" y="5240233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Entrance for 2</a:t>
            </a:r>
            <a:r>
              <a:rPr lang="en-US" altLang="ko-KR" sz="1200" b="1" baseline="30000" dirty="0" smtClean="0"/>
              <a:t>nd</a:t>
            </a:r>
            <a:r>
              <a:rPr lang="en-US" altLang="ko-KR" sz="1200" b="1" dirty="0" smtClean="0"/>
              <a:t> floor</a:t>
            </a:r>
            <a:endParaRPr lang="ko-KR" altLang="en-US" sz="1200" b="1" dirty="0"/>
          </a:p>
        </p:txBody>
      </p:sp>
      <p:cxnSp>
        <p:nvCxnSpPr>
          <p:cNvPr id="6" name="직선 화살표 연결선 5"/>
          <p:cNvCxnSpPr>
            <a:endCxn id="4" idx="0"/>
          </p:cNvCxnSpPr>
          <p:nvPr/>
        </p:nvCxnSpPr>
        <p:spPr>
          <a:xfrm>
            <a:off x="8100392" y="4869160"/>
            <a:ext cx="216024" cy="37107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79912" y="371703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Meeting room (4 Nov 2013)</a:t>
            </a:r>
            <a:endParaRPr lang="ko-KR" altLang="en-US" sz="1200" b="1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4211960" y="3999399"/>
            <a:ext cx="298466" cy="6537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00952" y="188640"/>
            <a:ext cx="4891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Corporate Collaboration Center</a:t>
            </a:r>
          </a:p>
          <a:p>
            <a:pPr algn="ctr"/>
            <a:r>
              <a:rPr lang="en-US" altLang="ko-KR" sz="2400" b="1" dirty="0" smtClean="0"/>
              <a:t>2</a:t>
            </a:r>
            <a:r>
              <a:rPr lang="en-US" altLang="ko-KR" sz="2400" b="1" baseline="30000" dirty="0" smtClean="0"/>
              <a:t>nd</a:t>
            </a:r>
            <a:r>
              <a:rPr lang="en-US" altLang="ko-KR" sz="2400" b="1" dirty="0" smtClean="0"/>
              <a:t> Floor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254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00952" y="188640"/>
            <a:ext cx="4891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Research Complex Building #2</a:t>
            </a:r>
          </a:p>
          <a:p>
            <a:pPr algn="ctr"/>
            <a:r>
              <a:rPr lang="en-US" altLang="ko-KR" sz="2400" b="1" dirty="0" smtClean="0"/>
              <a:t>1</a:t>
            </a:r>
            <a:r>
              <a:rPr lang="en-US" altLang="ko-KR" sz="2400" b="1" baseline="30000" dirty="0" smtClean="0"/>
              <a:t>st</a:t>
            </a:r>
            <a:r>
              <a:rPr lang="en-US" altLang="ko-KR" sz="2400" b="1" dirty="0" smtClean="0"/>
              <a:t> Floor</a:t>
            </a:r>
            <a:endParaRPr lang="ko-KR" alt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9" y="1285453"/>
            <a:ext cx="858202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04248" y="6536377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Entrance for 1</a:t>
            </a:r>
            <a:r>
              <a:rPr lang="en-US" altLang="ko-KR" sz="1200" b="1" baseline="30000" dirty="0" smtClean="0"/>
              <a:t>st</a:t>
            </a:r>
            <a:r>
              <a:rPr lang="en-US" altLang="ko-KR" sz="1200" b="1" dirty="0" smtClean="0"/>
              <a:t> floor</a:t>
            </a:r>
            <a:endParaRPr lang="ko-KR" altLang="en-US" sz="1200" b="1" dirty="0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7812360" y="6021288"/>
            <a:ext cx="0" cy="5150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6512" y="5085184"/>
            <a:ext cx="9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Entrance for 1</a:t>
            </a:r>
            <a:r>
              <a:rPr lang="en-US" altLang="ko-KR" sz="1200" b="1" baseline="30000" dirty="0" smtClean="0"/>
              <a:t>st</a:t>
            </a:r>
            <a:r>
              <a:rPr lang="en-US" altLang="ko-KR" sz="1200" b="1" dirty="0" smtClean="0"/>
              <a:t> floor</a:t>
            </a:r>
            <a:endParaRPr lang="ko-KR" altLang="en-US" sz="1200" b="1" dirty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526479" y="5410080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5976" y="653105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Meeting room (4 Nov. 2013)</a:t>
            </a:r>
            <a:endParaRPr lang="ko-KR" altLang="en-US" sz="1200" b="1" dirty="0"/>
          </a:p>
        </p:txBody>
      </p:sp>
      <p:cxnSp>
        <p:nvCxnSpPr>
          <p:cNvPr id="17" name="직선 화살표 연결선 16"/>
          <p:cNvCxnSpPr/>
          <p:nvPr/>
        </p:nvCxnSpPr>
        <p:spPr>
          <a:xfrm flipV="1">
            <a:off x="6084168" y="5877272"/>
            <a:ext cx="504056" cy="6361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1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39</Words>
  <Application>Microsoft Macintosh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테마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Nakagawa Itaru</cp:lastModifiedBy>
  <cp:revision>1</cp:revision>
  <dcterms:created xsi:type="dcterms:W3CDTF">2013-11-02T15:59:07Z</dcterms:created>
  <dcterms:modified xsi:type="dcterms:W3CDTF">2013-11-03T01:14:15Z</dcterms:modified>
</cp:coreProperties>
</file>