
<file path=[Content_Types].xml><?xml version="1.0" encoding="utf-8"?>
<Types xmlns="http://schemas.openxmlformats.org/package/2006/content-types">
  <Override PartName="/ppt/slideLayouts/slideLayout8.xml" ContentType="application/vnd.openxmlformats-officedocument.presentationml.slideLayout+xml"/>
  <Override PartName="/ppt/embeddings/Microsoft___23.bin" ContentType="application/vnd.openxmlformats-officedocument.oleObject"/>
  <Override PartName="/ppt/embeddings/Microsoft___12.bin" ContentType="application/vnd.openxmlformats-officedocument.oleObject"/>
  <Override PartName="/ppt/embeddings/Microsoft___142.bin" ContentType="application/vnd.openxmlformats-officedocument.oleObject"/>
  <Override PartName="/docProps/app.xml" ContentType="application/vnd.openxmlformats-officedocument.extended-properties+xml"/>
  <Override PartName="/ppt/embeddings/Microsoft___124.bin" ContentType="application/vnd.openxmlformats-officedocument.oleObject"/>
  <Override PartName="/ppt/embeddings/Microsoft___49.bin" ContentType="application/vnd.openxmlformats-officedocument.oleObject"/>
  <Override PartName="/ppt/embeddings/Microsoft___79.bin" ContentType="application/vnd.openxmlformats-officedocument.oleObject"/>
  <Override PartName="/ppt/embeddings/Microsoft___82.bin" ContentType="application/vnd.openxmlformats-officedocument.oleObject"/>
  <Override PartName="/ppt/embeddings/Microsoft___59.bin" ContentType="application/vnd.openxmlformats-officedocument.oleObject"/>
  <Override PartName="/ppt/embeddings/Microsoft___9.bin" ContentType="application/vnd.openxmlformats-officedocument.oleObject"/>
  <Override PartName="/ppt/slides/slide11.xml" ContentType="application/vnd.openxmlformats-officedocument.presentationml.slide+xml"/>
  <Override PartName="/ppt/embeddings/Microsoft___140.bin" ContentType="application/vnd.openxmlformats-officedocument.oleObject"/>
  <Override PartName="/ppt/embeddings/Microsoft___118.bin" ContentType="application/vnd.openxmlformats-officedocument.oleObject"/>
  <Override PartName="/ppt/embeddings/Microsoft___197.bin" ContentType="application/vnd.openxmlformats-officedocument.oleObject"/>
  <Override PartName="/ppt/embeddings/Microsoft___155.bin" ContentType="application/vnd.openxmlformats-officedocument.oleObject"/>
  <Override PartName="/ppt/embeddings/Microsoft___2.bin" ContentType="application/vnd.openxmlformats-officedocument.oleObject"/>
  <Override PartName="/ppt/slideLayouts/slideLayout3.xml" ContentType="application/vnd.openxmlformats-officedocument.presentationml.slideLayout+xml"/>
  <Override PartName="/ppt/embeddings/Microsoft___6.bin" ContentType="application/vnd.openxmlformats-officedocument.oleObject"/>
  <Override PartName="/ppt/embeddings/Microsoft___73.bin" ContentType="application/vnd.openxmlformats-officedocument.oleObject"/>
  <Override PartName="/ppt/embeddings/Microsoft___133.bin" ContentType="application/vnd.openxmlformats-officedocument.oleObject"/>
  <Override PartName="/ppt/embeddings/Microsoft___201.bin" ContentType="application/vnd.openxmlformats-officedocument.oleObject"/>
  <Override PartName="/ppt/slides/slide1.xml" ContentType="application/vnd.openxmlformats-officedocument.presentationml.slide+xml"/>
  <Override PartName="/ppt/tableStyles.xml" ContentType="application/vnd.openxmlformats-officedocument.presentationml.tableStyles+xml"/>
  <Override PartName="/ppt/embeddings/Microsoft___60.bin" ContentType="application/vnd.openxmlformats-officedocument.oleObject"/>
  <Override PartName="/ppt/embeddings/Microsoft___99.bin" ContentType="application/vnd.openxmlformats-officedocument.oleObject"/>
  <Override PartName="/ppt/embeddings/Microsoft___115.bin" ContentType="application/vnd.openxmlformats-officedocument.oleObject"/>
  <Override PartName="/ppt/embeddings/Microsoft___65.bin" ContentType="application/vnd.openxmlformats-officedocument.oleObject"/>
  <Override PartName="/ppt/handoutMasters/handoutMaster1.xml" ContentType="application/vnd.openxmlformats-officedocument.presentationml.handoutMaster+xml"/>
  <Override PartName="/ppt/embeddings/Microsoft___76.bin" ContentType="application/vnd.openxmlformats-officedocument.oleObject"/>
  <Override PartName="/ppt/embeddings/Microsoft___5.bin" ContentType="application/vnd.openxmlformats-officedocument.oleObject"/>
  <Override PartName="/ppt/embeddings/Microsoft___146.bin" ContentType="application/vnd.openxmlformats-officedocument.oleObject"/>
  <Override PartName="/ppt/embeddings/Microsoft___158.bin" ContentType="application/vnd.openxmlformats-officedocument.oleObject"/>
  <Override PartName="/ppt/embeddings/Microsoft___200.bin" ContentType="application/vnd.openxmlformats-officedocument.oleObject"/>
  <Default Extension="pict" ContentType="image/pict"/>
  <Override PartName="/ppt/embeddings/Microsoft___187.bin" ContentType="application/vnd.openxmlformats-officedocument.oleObject"/>
  <Override PartName="/ppt/slides/slide20.xml" ContentType="application/vnd.openxmlformats-officedocument.presentationml.slide+xml"/>
  <Override PartName="/ppt/slides/slide17.xml" ContentType="application/vnd.openxmlformats-officedocument.presentationml.slide+xml"/>
  <Override PartName="/ppt/embeddings/Microsoft___20.bin" ContentType="application/vnd.openxmlformats-officedocument.oleObject"/>
  <Override PartName="/ppt/embeddings/Microsoft___21.bin" ContentType="application/vnd.openxmlformats-officedocument.oleObject"/>
  <Override PartName="/ppt/embeddings/Microsoft___123.bin" ContentType="application/vnd.openxmlformats-officedocument.oleObject"/>
  <Override PartName="/ppt/embeddings/Microsoft___4.bin" ContentType="application/vnd.openxmlformats-officedocument.oleObject"/>
  <Override PartName="/ppt/embeddings/Microsoft___97.bin" ContentType="application/vnd.openxmlformats-officedocument.oleObject"/>
  <Override PartName="/ppt/embeddings/Microsoft___117.bin" ContentType="application/vnd.openxmlformats-officedocument.oleObject"/>
  <Override PartName="/ppt/notesSlides/notesSlide1.xml" ContentType="application/vnd.openxmlformats-officedocument.presentationml.notesSlide+xml"/>
  <Override PartName="/ppt/embeddings/Microsoft___176.bin" ContentType="application/vnd.openxmlformats-officedocument.oleObject"/>
  <Override PartName="/ppt/embeddings/Microsoft___181.bin" ContentType="application/vnd.openxmlformats-officedocument.oleObject"/>
  <Override PartName="/ppt/embeddings/Microsoft___196.bin" ContentType="application/vnd.openxmlformats-officedocument.oleObject"/>
  <Override PartName="/ppt/embeddings/Microsoft___47.bin" ContentType="application/vnd.openxmlformats-officedocument.oleObject"/>
  <Override PartName="/ppt/embeddings/Microsoft___205.bin" ContentType="application/vnd.openxmlformats-officedocument.oleObject"/>
  <Override PartName="/ppt/embeddings/Microsoft___93.bin" ContentType="application/vnd.openxmlformats-officedocument.oleObject"/>
  <Override PartName="/ppt/slides/slide10.xml" ContentType="application/vnd.openxmlformats-officedocument.presentationml.slide+xml"/>
  <Override PartName="/ppt/embeddings/Microsoft___87.bin" ContentType="application/vnd.openxmlformats-officedocument.oleObject"/>
  <Override PartName="/ppt/embeddings/Microsoft___186.bin" ContentType="application/vnd.openxmlformats-officedocument.oleObject"/>
  <Default Extension="vml" ContentType="application/vnd.openxmlformats-officedocument.vmlDrawing"/>
  <Default Extension="png" ContentType="image/png"/>
  <Override PartName="/ppt/embeddings/Microsoft___33.bin" ContentType="application/vnd.openxmlformats-officedocument.oleObject"/>
  <Override PartName="/ppt/embeddings/Microsoft___46.bin" ContentType="application/vnd.openxmlformats-officedocument.oleObject"/>
  <Override PartName="/ppt/embeddings/Microsoft___188.bin" ContentType="application/vnd.openxmlformats-officedocument.oleObject"/>
  <Override PartName="/ppt/embeddings/Microsoft___164.bin" ContentType="application/vnd.openxmlformats-officedocument.oleObject"/>
  <Override PartName="/ppt/embeddings/Microsoft___145.bin" ContentType="application/vnd.openxmlformats-officedocument.oleObject"/>
  <Override PartName="/ppt/embeddings/Microsoft___156.bin" ContentType="application/vnd.openxmlformats-officedocument.oleObject"/>
  <Override PartName="/ppt/embeddings/Microsoft___84.bin" ContentType="application/vnd.openxmlformats-officedocument.oleObject"/>
  <Override PartName="/ppt/embeddings/Microsoft___175.bin" ContentType="application/vnd.openxmlformats-officedocument.oleObject"/>
  <Override PartName="/docProps/core.xml" ContentType="application/vnd.openxmlformats-package.core-properties+xml"/>
  <Override PartName="/ppt/embeddings/Microsoft___189.bin" ContentType="application/vnd.openxmlformats-officedocument.oleObject"/>
  <Default Extension="bin" ContentType="application/vnd.openxmlformats-officedocument.presentationml.printerSettings"/>
  <Override PartName="/ppt/embeddings/Microsoft___98.bin" ContentType="application/vnd.openxmlformats-officedocument.oleObject"/>
  <Override PartName="/ppt/embeddings/Microsoft___81.bin" ContentType="application/vnd.openxmlformats-officedocument.oleObject"/>
  <Override PartName="/ppt/embeddings/Microsoft___74.bin" ContentType="application/vnd.openxmlformats-officedocument.oleObject"/>
  <Override PartName="/ppt/embeddings/Microsoft___36.bin" ContentType="application/vnd.openxmlformats-officedocument.oleObject"/>
  <Override PartName="/ppt/embeddings/Microsoft___88.bin" ContentType="application/vnd.openxmlformats-officedocument.oleObject"/>
  <Override PartName="/ppt/slides/slide19.xml" ContentType="application/vnd.openxmlformats-officedocument.presentationml.slide+xml"/>
  <Override PartName="/ppt/embeddings/Microsoft___153.bin" ContentType="application/vnd.openxmlformats-officedocument.oleObject"/>
  <Override PartName="/ppt/embeddings/Microsoft___152.bin" ContentType="application/vnd.openxmlformats-officedocument.oleObject"/>
  <Override PartName="/ppt/theme/theme2.xml" ContentType="application/vnd.openxmlformats-officedocument.theme+xml"/>
  <Override PartName="/ppt/embeddings/Microsoft___127.bin" ContentType="application/vnd.openxmlformats-officedocument.oleObject"/>
  <Override PartName="/ppt/slides/slide2.xml" ContentType="application/vnd.openxmlformats-officedocument.presentationml.slide+xml"/>
  <Override PartName="/ppt/embeddings/Microsoft___89.bin" ContentType="application/vnd.openxmlformats-officedocument.oleObject"/>
  <Override PartName="/ppt/embeddings/Microsoft___182.bin" ContentType="application/vnd.openxmlformats-officedocument.oleObject"/>
  <Override PartName="/ppt/embeddings/Microsoft___168.bin" ContentType="application/vnd.openxmlformats-officedocument.oleObject"/>
  <Override PartName="/ppt/embeddings/Microsoft___43.bin" ContentType="application/vnd.openxmlformats-officedocument.oleObject"/>
  <Override PartName="/ppt/embeddings/Microsoft___91.bin" ContentType="application/vnd.openxmlformats-officedocument.oleObject"/>
  <Override PartName="/ppt/embeddings/Microsoft___191.bin" ContentType="application/vnd.openxmlformats-officedocument.oleObject"/>
  <Override PartName="/ppt/embeddings/Microsoft___147.bin" ContentType="application/vnd.openxmlformats-officedocument.oleObject"/>
  <Override PartName="/ppt/slideLayouts/slideLayout10.xml" ContentType="application/vnd.openxmlformats-officedocument.presentationml.slideLayout+xml"/>
  <Override PartName="/ppt/embeddings/Microsoft___44.bin" ContentType="application/vnd.openxmlformats-officedocument.oleObject"/>
  <Override PartName="/ppt/embeddings/Microsoft___103.bin" ContentType="application/vnd.openxmlformats-officedocument.oleObject"/>
  <Override PartName="/ppt/embeddings/Microsoft___126.bin" ContentType="application/vnd.openxmlformats-officedocument.oleObject"/>
  <Override PartName="/ppt/embeddings/Microsoft___174.bin" ContentType="application/vnd.openxmlformats-officedocument.oleObject"/>
  <Override PartName="/ppt/embeddings/Microsoft___39.bin" ContentType="application/vnd.openxmlformats-officedocument.oleObject"/>
  <Override PartName="/ppt/embeddings/Microsoft___160.bin" ContentType="application/vnd.openxmlformats-officedocument.oleObject"/>
  <Override PartName="/ppt/embeddings/Microsoft___203.bin" ContentType="application/vnd.openxmlformats-officedocument.oleObject"/>
  <Default Extension="xml" ContentType="application/xml"/>
  <Override PartName="/ppt/embeddings/Microsoft___86.bin" ContentType="application/vnd.openxmlformats-officedocument.oleObject"/>
  <Override PartName="/ppt/embeddings/Microsoft___135.bin" ContentType="application/vnd.openxmlformats-officedocument.oleObject"/>
  <Override PartName="/ppt/slideMasters/slideMaster1.xml" ContentType="application/vnd.openxmlformats-officedocument.presentationml.slideMaster+xml"/>
  <Override PartName="/ppt/embeddings/Microsoft___55.bin" ContentType="application/vnd.openxmlformats-officedocument.oleObject"/>
  <Override PartName="/ppt/embeddings/Microsoft___192.bin" ContentType="application/vnd.openxmlformats-officedocument.oleObject"/>
  <Override PartName="/ppt/slides/slide25.xml" ContentType="application/vnd.openxmlformats-officedocument.presentationml.slide+xml"/>
  <Override PartName="/ppt/embeddings/Microsoft___94.bin" ContentType="application/vnd.openxmlformats-officedocument.oleObject"/>
  <Override PartName="/ppt/embeddings/Microsoft___10.bin" ContentType="application/vnd.openxmlformats-officedocument.oleObject"/>
  <Override PartName="/ppt/slides/slide14.xml" ContentType="application/vnd.openxmlformats-officedocument.presentationml.slide+xml"/>
  <Override PartName="/ppt/embeddings/Microsoft___166.bin" ContentType="application/vnd.openxmlformats-officedocument.oleObject"/>
  <Override PartName="/ppt/embeddings/Microsoft___190.bin" ContentType="application/vnd.openxmlformats-officedocument.oleObject"/>
  <Override PartName="/ppt/embeddings/Microsoft___131.bin" ContentType="application/vnd.openxmlformats-officedocument.oleObject"/>
  <Override PartName="/ppt/embeddings/Microsoft___106.bin" ContentType="application/vnd.openxmlformats-officedocument.oleObject"/>
  <Override PartName="/ppt/embeddings/Microsoft___68.bin" ContentType="application/vnd.openxmlformats-officedocument.oleObject"/>
  <Override PartName="/ppt/embeddings/Microsoft___100.bin" ContentType="application/vnd.openxmlformats-officedocument.oleObject"/>
  <Override PartName="/ppt/embeddings/Microsoft___107.bin" ContentType="application/vnd.openxmlformats-officedocument.oleObject"/>
  <Override PartName="/ppt/embeddings/Microsoft___116.bin" ContentType="application/vnd.openxmlformats-officedocument.oleObject"/>
  <Override PartName="/ppt/embeddings/Microsoft___178.bin" ContentType="application/vnd.openxmlformats-officedocument.oleObject"/>
  <Override PartName="/ppt/embeddings/Microsoft___17.bin" ContentType="application/vnd.openxmlformats-officedocument.oleObject"/>
  <Override PartName="/ppt/presentation.xml" ContentType="application/vnd.openxmlformats-officedocument.presentationml.presentation.main+xml"/>
  <Override PartName="/ppt/embeddings/Microsoft___16.bin" ContentType="application/vnd.openxmlformats-officedocument.oleObject"/>
  <Override PartName="/ppt/embeddings/Microsoft___53.bin" ContentType="application/vnd.openxmlformats-officedocument.oleObject"/>
  <Override PartName="/ppt/embeddings/Microsoft___3.bin" ContentType="application/vnd.openxmlformats-officedocument.oleObject"/>
  <Override PartName="/ppt/embeddings/Microsoft___170.bin" ContentType="application/vnd.openxmlformats-officedocument.oleObject"/>
  <Default Extension="jpeg" ContentType="image/jpeg"/>
  <Override PartName="/ppt/embeddings/Microsoft___198.bin" ContentType="application/vnd.openxmlformats-officedocument.oleObject"/>
  <Override PartName="/ppt/slides/slide3.xml" ContentType="application/vnd.openxmlformats-officedocument.presentationml.slide+xml"/>
  <Override PartName="/ppt/embeddings/Microsoft___7.bin" ContentType="application/vnd.openxmlformats-officedocument.oleObject"/>
  <Override PartName="/ppt/slideLayouts/slideLayout11.xml" ContentType="application/vnd.openxmlformats-officedocument.presentationml.slideLayout+xml"/>
  <Override PartName="/ppt/embeddings/Microsoft___138.bin" ContentType="application/vnd.openxmlformats-officedocument.oleObject"/>
  <Override PartName="/ppt/embeddings/Microsoft___128.bin" ContentType="application/vnd.openxmlformats-officedocument.oleObject"/>
  <Override PartName="/ppt/embeddings/Microsoft___63.bin" ContentType="application/vnd.openxmlformats-officedocument.oleObject"/>
  <Override PartName="/ppt/slides/slide15.xml" ContentType="application/vnd.openxmlformats-officedocument.presentationml.slide+xml"/>
  <Override PartName="/ppt/embeddings/Microsoft___24.bin" ContentType="application/vnd.openxmlformats-officedocument.oleObject"/>
  <Override PartName="/ppt/embeddings/Microsoft___78.bin" ContentType="application/vnd.openxmlformats-officedocument.oleObject"/>
  <Override PartName="/ppt/embeddings/Microsoft___171.bin" ContentType="application/vnd.openxmlformats-officedocument.oleObject"/>
  <Default Extension="rels" ContentType="application/vnd.openxmlformats-package.relationships+xml"/>
  <Override PartName="/ppt/slides/slide9.xml" ContentType="application/vnd.openxmlformats-officedocument.presentationml.slide+xml"/>
  <Override PartName="/ppt/embeddings/Microsoft___34.bin" ContentType="application/vnd.openxmlformats-officedocument.oleObject"/>
  <Override PartName="/ppt/embeddings/Microsoft___139.bin" ContentType="application/vnd.openxmlformats-officedocument.oleObject"/>
  <Override PartName="/ppt/embeddings/Microsoft___193.bin" ContentType="application/vnd.openxmlformats-officedocument.oleObject"/>
  <Override PartName="/ppt/embeddings/Microsoft___8.bin" ContentType="application/vnd.openxmlformats-officedocument.oleObject"/>
  <Override PartName="/ppt/slides/slide16.xml" ContentType="application/vnd.openxmlformats-officedocument.presentationml.slide+xml"/>
  <Override PartName="/ppt/embeddings/Microsoft___11.bin" ContentType="application/vnd.openxmlformats-officedocument.oleObject"/>
  <Override PartName="/ppt/embeddings/Microsoft___134.bin" ContentType="application/vnd.openxmlformats-officedocument.oleObject"/>
  <Override PartName="/ppt/embeddings/Microsoft___104.bin" ContentType="application/vnd.openxmlformats-officedocument.oleObject"/>
  <Override PartName="/ppt/embeddings/Microsoft___54.bin" ContentType="application/vnd.openxmlformats-officedocument.oleObject"/>
  <Override PartName="/ppt/embeddings/Microsoft___129.bin" ContentType="application/vnd.openxmlformats-officedocument.oleObject"/>
  <Override PartName="/ppt/embeddings/Microsoft___67.bin" ContentType="application/vnd.openxmlformats-officedocument.oleObject"/>
  <Override PartName="/ppt/embeddings/Microsoft___159.bin" ContentType="application/vnd.openxmlformats-officedocument.oleObject"/>
  <Override PartName="/ppt/embeddings/Microsoft___202.bin" ContentType="application/vnd.openxmlformats-officedocument.oleObject"/>
  <Override PartName="/ppt/slides/slide22.xml" ContentType="application/vnd.openxmlformats-officedocument.presentationml.slide+xml"/>
  <Override PartName="/ppt/embeddings/Microsoft___112.bin" ContentType="application/vnd.openxmlformats-officedocument.oleObject"/>
  <Override PartName="/ppt/embeddings/Microsoft___15.bin" ContentType="application/vnd.openxmlformats-officedocument.oleObject"/>
  <Override PartName="/ppt/slides/slide18.xml" ContentType="application/vnd.openxmlformats-officedocument.presentationml.slide+xml"/>
  <Override PartName="/ppt/theme/theme3.xml" ContentType="application/vnd.openxmlformats-officedocument.theme+xml"/>
  <Override PartName="/ppt/embeddings/Microsoft___58.bin" ContentType="application/vnd.openxmlformats-officedocument.oleObject"/>
  <Override PartName="/ppt/embeddings/Microsoft___35.bin" ContentType="application/vnd.openxmlformats-officedocument.oleObject"/>
  <Override PartName="/ppt/slides/slide21.xml" ContentType="application/vnd.openxmlformats-officedocument.presentationml.slide+xml"/>
  <Override PartName="/ppt/embeddings/Microsoft___101.bin" ContentType="application/vnd.openxmlformats-officedocument.oleObject"/>
  <Override PartName="/ppt/slides/slide23.xml" ContentType="application/vnd.openxmlformats-officedocument.presentationml.slide+xml"/>
  <Override PartName="/ppt/slideLayouts/slideLayout9.xml" ContentType="application/vnd.openxmlformats-officedocument.presentationml.slideLayout+xml"/>
  <Override PartName="/ppt/embeddings/Microsoft___137.bin" ContentType="application/vnd.openxmlformats-officedocument.oleObject"/>
  <Override PartName="/ppt/notesMasters/notesMaster1.xml" ContentType="application/vnd.openxmlformats-officedocument.presentationml.notesMaster+xml"/>
  <Override PartName="/ppt/embeddings/Microsoft___30.bin" ContentType="application/vnd.openxmlformats-officedocument.oleObject"/>
  <Override PartName="/ppt/embeddings/Microsoft___125.bin" ContentType="application/vnd.openxmlformats-officedocument.oleObject"/>
  <Override PartName="/ppt/slides/slide7.xml" ContentType="application/vnd.openxmlformats-officedocument.presentationml.slide+xml"/>
  <Override PartName="/ppt/viewProps.xml" ContentType="application/vnd.openxmlformats-officedocument.presentationml.viewProps+xml"/>
  <Override PartName="/ppt/embeddings/Microsoft___37.bin" ContentType="application/vnd.openxmlformats-officedocument.oleObject"/>
  <Override PartName="/ppt/embeddings/Microsoft___144.bin" ContentType="application/vnd.openxmlformats-officedocument.oleObject"/>
  <Override PartName="/ppt/embeddings/Microsoft___57.bin" ContentType="application/vnd.openxmlformats-officedocument.oleObject"/>
  <Override PartName="/ppt/embeddings/Microsoft___28.bin" ContentType="application/vnd.openxmlformats-officedocument.oleObject"/>
  <Override PartName="/ppt/embeddings/Microsoft___19.bin" ContentType="application/vnd.openxmlformats-officedocument.oleObject"/>
  <Override PartName="/ppt/embeddings/Microsoft___167.bin" ContentType="application/vnd.openxmlformats-officedocument.oleObject"/>
  <Override PartName="/ppt/embeddings/Microsoft___120.bin" ContentType="application/vnd.openxmlformats-officedocument.oleObject"/>
  <Override PartName="/ppt/slides/slide13.xml" ContentType="application/vnd.openxmlformats-officedocument.presentationml.slide+xml"/>
  <Override PartName="/ppt/embeddings/Microsoft___70.bin" ContentType="application/vnd.openxmlformats-officedocument.oleObject"/>
  <Override PartName="/ppt/embeddings/Microsoft___163.bin" ContentType="application/vnd.openxmlformats-officedocument.oleObject"/>
  <Override PartName="/ppt/embeddings/Microsoft___180.bin" ContentType="application/vnd.openxmlformats-officedocument.oleObject"/>
  <Override PartName="/ppt/embeddings/Microsoft___121.bin" ContentType="application/vnd.openxmlformats-officedocument.oleObject"/>
  <Override PartName="/ppt/embeddings/Microsoft___169.bin" ContentType="application/vnd.openxmlformats-officedocument.oleObject"/>
  <Override PartName="/ppt/embeddings/Microsoft___113.bin" ContentType="application/vnd.openxmlformats-officedocument.oleObject"/>
  <Override PartName="/ppt/embeddings/Microsoft___31.bin" ContentType="application/vnd.openxmlformats-officedocument.oleObject"/>
  <Override PartName="/ppt/embeddings/Microsoft___162.bin" ContentType="application/vnd.openxmlformats-officedocument.oleObject"/>
  <Override PartName="/ppt/embeddings/Microsoft___185.bin" ContentType="application/vnd.openxmlformats-officedocument.oleObject"/>
  <Override PartName="/ppt/slideLayouts/slideLayout4.xml" ContentType="application/vnd.openxmlformats-officedocument.presentationml.slideLayout+xml"/>
  <Override PartName="/ppt/embeddings/Microsoft___96.bin" ContentType="application/vnd.openxmlformats-officedocument.oleObject"/>
  <Override PartName="/ppt/slideLayouts/slideLayout2.xml" ContentType="application/vnd.openxmlformats-officedocument.presentationml.slideLayout+xml"/>
  <Override PartName="/ppt/embeddings/Microsoft___13.bin" ContentType="application/vnd.openxmlformats-officedocument.oleObject"/>
  <Override PartName="/ppt/embeddings/Microsoft___199.bin" ContentType="application/vnd.openxmlformats-officedocument.oleObject"/>
  <Override PartName="/ppt/embeddings/Microsoft___80.bin" ContentType="application/vnd.openxmlformats-officedocument.oleObject"/>
  <Override PartName="/ppt/slideLayouts/slideLayout6.xml" ContentType="application/vnd.openxmlformats-officedocument.presentationml.slideLayout+xml"/>
  <Override PartName="/ppt/embeddings/Microsoft___132.bin" ContentType="application/vnd.openxmlformats-officedocument.oleObject"/>
  <Override PartName="/ppt/embeddings/Microsoft___136.bin" ContentType="application/vnd.openxmlformats-officedocument.oleObject"/>
  <Override PartName="/ppt/embeddings/Microsoft___179.bin" ContentType="application/vnd.openxmlformats-officedocument.oleObject"/>
  <Override PartName="/ppt/embeddings/Microsoft___130.bin" ContentType="application/vnd.openxmlformats-officedocument.oleObject"/>
  <Override PartName="/ppt/presProps.xml" ContentType="application/vnd.openxmlformats-officedocument.presentationml.presProps+xml"/>
  <Override PartName="/ppt/embeddings/Microsoft___41.bin" ContentType="application/vnd.openxmlformats-officedocument.oleObject"/>
  <Override PartName="/ppt/embeddings/Microsoft___110.bin" ContentType="application/vnd.openxmlformats-officedocument.oleObject"/>
  <Override PartName="/ppt/embeddings/Microsoft___108.bin" ContentType="application/vnd.openxmlformats-officedocument.oleObject"/>
  <Override PartName="/ppt/embeddings/Microsoft___92.bin" ContentType="application/vnd.openxmlformats-officedocument.oleObject"/>
  <Override PartName="/ppt/embeddings/Microsoft___77.bin" ContentType="application/vnd.openxmlformats-officedocument.oleObject"/>
  <Override PartName="/ppt/embeddings/Microsoft___119.bin" ContentType="application/vnd.openxmlformats-officedocument.oleObject"/>
  <Override PartName="/ppt/embeddings/Microsoft___38.bin" ContentType="application/vnd.openxmlformats-officedocument.oleObject"/>
  <Override PartName="/ppt/embeddings/Microsoft___71.bin" ContentType="application/vnd.openxmlformats-officedocument.oleObject"/>
  <Override PartName="/ppt/embeddings/Microsoft___161.bin" ContentType="application/vnd.openxmlformats-officedocument.oleObject"/>
  <Override PartName="/ppt/embeddings/Microsoft___111.bin" ContentType="application/vnd.openxmlformats-officedocument.oleObject"/>
  <Override PartName="/ppt/slides/slide12.xml" ContentType="application/vnd.openxmlformats-officedocument.presentationml.slide+xml"/>
  <Override PartName="/ppt/embeddings/Microsoft___48.bin" ContentType="application/vnd.openxmlformats-officedocument.oleObject"/>
  <Override PartName="/ppt/embeddings/Microsoft___154.bin" ContentType="application/vnd.openxmlformats-officedocument.oleObject"/>
  <Override PartName="/ppt/embeddings/Microsoft___173.bin" ContentType="application/vnd.openxmlformats-officedocument.oleObject"/>
  <Override PartName="/ppt/embeddings/Microsoft___51.bin" ContentType="application/vnd.openxmlformats-officedocument.oleObject"/>
  <Override PartName="/ppt/embeddings/Microsoft___102.bin" ContentType="application/vnd.openxmlformats-officedocument.oleObject"/>
  <Override PartName="/ppt/embeddings/Microsoft___184.bin" ContentType="application/vnd.openxmlformats-officedocument.oleObject"/>
  <Override PartName="/ppt/embeddings/Microsoft___105.bin" ContentType="application/vnd.openxmlformats-officedocument.oleObject"/>
  <Override PartName="/ppt/embeddings/Microsoft___148.bin" ContentType="application/vnd.openxmlformats-officedocument.oleObject"/>
  <Override PartName="/ppt/embeddings/Microsoft___56.bin" ContentType="application/vnd.openxmlformats-officedocument.oleObject"/>
  <Override PartName="/ppt/embeddings/Microsoft___75.bin" ContentType="application/vnd.openxmlformats-officedocument.oleObject"/>
  <Override PartName="/ppt/embeddings/Microsoft___83.bin" ContentType="application/vnd.openxmlformats-officedocument.oleObject"/>
  <Override PartName="/ppt/embeddings/Microsoft___42.bin" ContentType="application/vnd.openxmlformats-officedocument.oleObject"/>
  <Override PartName="/ppt/embeddings/Microsoft___141.bin" ContentType="application/vnd.openxmlformats-officedocument.oleObject"/>
  <Override PartName="/ppt/embeddings/Microsoft___69.bin" ContentType="application/vnd.openxmlformats-officedocument.oleObject"/>
  <Override PartName="/ppt/embeddings/Microsoft___95.bin" ContentType="application/vnd.openxmlformats-officedocument.oleObject"/>
  <Override PartName="/ppt/slideLayouts/slideLayout5.xml" ContentType="application/vnd.openxmlformats-officedocument.presentationml.slideLayout+xml"/>
  <Override PartName="/ppt/embeddings/Microsoft___25.bin" ContentType="application/vnd.openxmlformats-officedocument.oleObject"/>
  <Override PartName="/ppt/embeddings/Microsoft___22.bin" ContentType="application/vnd.openxmlformats-officedocument.oleObject"/>
  <Override PartName="/ppt/embeddings/Microsoft___150.bin" ContentType="application/vnd.openxmlformats-officedocument.oleObject"/>
  <Override PartName="/ppt/embeddings/Microsoft___195.bin" ContentType="application/vnd.openxmlformats-officedocument.oleObject"/>
  <Override PartName="/ppt/embeddings/Microsoft___50.bin" ContentType="application/vnd.openxmlformats-officedocument.oleObject"/>
  <Override PartName="/ppt/embeddings/Microsoft___109.bin" ContentType="application/vnd.openxmlformats-officedocument.oleObject"/>
  <Override PartName="/ppt/embeddings/Microsoft___165.bin" ContentType="application/vnd.openxmlformats-officedocument.oleObject"/>
  <Override PartName="/ppt/embeddings/Microsoft___177.bin" ContentType="application/vnd.openxmlformats-officedocument.oleObject"/>
  <Override PartName="/ppt/embeddings/Microsoft___18.bin" ContentType="application/vnd.openxmlformats-officedocument.oleObject"/>
  <Override PartName="/ppt/embeddings/Microsoft___62.bin" ContentType="application/vnd.openxmlformats-officedocument.oleObject"/>
  <Override PartName="/ppt/embeddings/Microsoft___27.bin" ContentType="application/vnd.openxmlformats-officedocument.oleObject"/>
  <Override PartName="/ppt/embeddings/Microsoft___157.bin" ContentType="application/vnd.openxmlformats-officedocument.oleObject"/>
  <Override PartName="/ppt/embeddings/Microsoft___1.bin" ContentType="application/vnd.openxmlformats-officedocument.oleObject"/>
  <Override PartName="/ppt/embeddings/Microsoft___143.bin" ContentType="application/vnd.openxmlformats-officedocument.oleObject"/>
  <Override PartName="/ppt/embeddings/Microsoft___14.bin" ContentType="application/vnd.openxmlformats-officedocument.oleObject"/>
  <Override PartName="/ppt/embeddings/Microsoft___66.bin" ContentType="application/vnd.openxmlformats-officedocument.oleObject"/>
  <Override PartName="/ppt/embeddings/Microsoft___29.bin" ContentType="application/vnd.openxmlformats-officedocument.oleObject"/>
  <Override PartName="/ppt/embeddings/Microsoft___26.bin" ContentType="application/vnd.openxmlformats-officedocument.oleObject"/>
  <Override PartName="/ppt/embeddings/Microsoft___204.bin" ContentType="application/vnd.openxmlformats-officedocument.oleObject"/>
  <Override PartName="/ppt/slideLayouts/slideLayout1.xml" ContentType="application/vnd.openxmlformats-officedocument.presentationml.slideLayout+xml"/>
  <Override PartName="/ppt/theme/theme1.xml" ContentType="application/vnd.openxmlformats-officedocument.theme+xml"/>
  <Override PartName="/ppt/embeddings/Microsoft___114.bin" ContentType="application/vnd.openxmlformats-officedocument.oleObject"/>
  <Override PartName="/ppt/embeddings/Microsoft___45.bin" ContentType="application/vnd.openxmlformats-officedocument.oleObject"/>
  <Override PartName="/ppt/slides/slide5.xml" ContentType="application/vnd.openxmlformats-officedocument.presentationml.slide+xml"/>
  <Override PartName="/ppt/embeddings/Microsoft___122.bin" ContentType="application/vnd.openxmlformats-officedocument.oleObject"/>
  <Override PartName="/ppt/slideLayouts/slideLayout7.xml" ContentType="application/vnd.openxmlformats-officedocument.presentationml.slideLayout+xml"/>
  <Override PartName="/ppt/embeddings/Microsoft___194.bin" ContentType="application/vnd.openxmlformats-officedocument.oleObject"/>
  <Override PartName="/ppt/slides/slide4.xml" ContentType="application/vnd.openxmlformats-officedocument.presentationml.slide+xml"/>
  <Override PartName="/ppt/embeddings/Microsoft___85.bin" ContentType="application/vnd.openxmlformats-officedocument.oleObject"/>
  <Override PartName="/ppt/embeddings/Microsoft___183.bin" ContentType="application/vnd.openxmlformats-officedocument.oleObject"/>
  <Override PartName="/ppt/embeddings/Microsoft___64.bin" ContentType="application/vnd.openxmlformats-officedocument.oleObject"/>
  <Override PartName="/ppt/embeddings/Microsoft___52.bin" ContentType="application/vnd.openxmlformats-officedocument.oleObject"/>
  <Override PartName="/ppt/embeddings/Microsoft___61.bin" ContentType="application/vnd.openxmlformats-officedocument.oleObject"/>
  <Override PartName="/ppt/slides/slide8.xml" ContentType="application/vnd.openxmlformats-officedocument.presentationml.slide+xml"/>
  <Override PartName="/ppt/embeddings/Microsoft___90.bin" ContentType="application/vnd.openxmlformats-officedocument.oleObject"/>
  <Override PartName="/ppt/embeddings/Microsoft___72.bin" ContentType="application/vnd.openxmlformats-officedocument.oleObject"/>
  <Override PartName="/ppt/embeddings/Microsoft___151.bin" ContentType="application/vnd.openxmlformats-officedocument.oleObject"/>
  <Override PartName="/ppt/slides/slide24.xml" ContentType="application/vnd.openxmlformats-officedocument.presentationml.slide+xml"/>
  <Override PartName="/ppt/embeddings/Microsoft___172.bin" ContentType="application/vnd.openxmlformats-officedocument.oleObject"/>
  <Override PartName="/ppt/slides/slide6.xml" ContentType="application/vnd.openxmlformats-officedocument.presentationml.slide+xml"/>
  <Override PartName="/ppt/embeddings/Microsoft___40.bin" ContentType="application/vnd.openxmlformats-officedocument.oleObject"/>
  <Default Extension="pdf" ContentType="application/pdf"/>
  <Override PartName="/ppt/embeddings/Microsoft___32.bin" ContentType="application/vnd.openxmlformats-officedocument.oleObject"/>
  <Override PartName="/ppt/embeddings/Microsoft___149.bin" ContentType="application/vnd.openxmlformats-officedocument.oleObject"/>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27"/>
  </p:notesMasterIdLst>
  <p:handoutMasterIdLst>
    <p:handoutMasterId r:id="rId28"/>
  </p:handoutMasterIdLst>
  <p:sldIdLst>
    <p:sldId id="257" r:id="rId2"/>
    <p:sldId id="258" r:id="rId3"/>
    <p:sldId id="262" r:id="rId4"/>
    <p:sldId id="263" r:id="rId5"/>
    <p:sldId id="265" r:id="rId6"/>
    <p:sldId id="264" r:id="rId7"/>
    <p:sldId id="260" r:id="rId8"/>
    <p:sldId id="266" r:id="rId9"/>
    <p:sldId id="261" r:id="rId10"/>
    <p:sldId id="267" r:id="rId11"/>
    <p:sldId id="273" r:id="rId12"/>
    <p:sldId id="268" r:id="rId13"/>
    <p:sldId id="269" r:id="rId14"/>
    <p:sldId id="270" r:id="rId15"/>
    <p:sldId id="271" r:id="rId16"/>
    <p:sldId id="272" r:id="rId17"/>
    <p:sldId id="280" r:id="rId18"/>
    <p:sldId id="274" r:id="rId19"/>
    <p:sldId id="275" r:id="rId20"/>
    <p:sldId id="276" r:id="rId21"/>
    <p:sldId id="277" r:id="rId22"/>
    <p:sldId id="278" r:id="rId23"/>
    <p:sldId id="279" r:id="rId24"/>
    <p:sldId id="281" r:id="rId25"/>
    <p:sldId id="285" r:id="rId26"/>
  </p:sldIdLst>
  <p:sldSz cx="9144000" cy="6858000" type="screen4x3"/>
  <p:notesSz cx="6858000" cy="9144000"/>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中間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中間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淡色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中間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DF18680-E054-41AD-8BC1-D1AEF772440D}" styleName="中間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93D81CF-94F2-401A-BA57-92F5A7B2D0C5}" styleName="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95" d="100"/>
          <a:sy n="95" d="100"/>
        </p:scale>
        <p:origin x="-728" y="-10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1" Type="http://schemas.openxmlformats.org/officeDocument/2006/relationships/viewProps" Target="viewProps.xml"/><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slide" Target="slides/slide23.xml"/><Relationship Id="rId25" Type="http://schemas.openxmlformats.org/officeDocument/2006/relationships/slide" Target="slides/slide24.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32"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27" Type="http://schemas.openxmlformats.org/officeDocument/2006/relationships/notesMaster" Target="notesMasters/notesMaster1.xml"/><Relationship Id="rId14" Type="http://schemas.openxmlformats.org/officeDocument/2006/relationships/slide" Target="slides/slide13.xml"/><Relationship Id="rId23" Type="http://schemas.openxmlformats.org/officeDocument/2006/relationships/slide" Target="slides/slide22.xml"/><Relationship Id="rId4" Type="http://schemas.openxmlformats.org/officeDocument/2006/relationships/slide" Target="slides/slide3.xml"/><Relationship Id="rId28" Type="http://schemas.openxmlformats.org/officeDocument/2006/relationships/handoutMaster" Target="handoutMasters/handoutMaster1.xml"/><Relationship Id="rId26" Type="http://schemas.openxmlformats.org/officeDocument/2006/relationships/slide" Target="slides/slide25.xml"/><Relationship Id="rId30" Type="http://schemas.openxmlformats.org/officeDocument/2006/relationships/presProps" Target="presProps.xml"/><Relationship Id="rId11" Type="http://schemas.openxmlformats.org/officeDocument/2006/relationships/slide" Target="slides/slide10.xml"/><Relationship Id="rId29" Type="http://schemas.openxmlformats.org/officeDocument/2006/relationships/printerSettings" Target="printerSettings/printerSettings1.bin"/><Relationship Id="rId6" Type="http://schemas.openxmlformats.org/officeDocument/2006/relationships/slide" Target="slides/slide5.xml"/><Relationship Id="rId16" Type="http://schemas.openxmlformats.org/officeDocument/2006/relationships/slide" Target="slides/slide15.xml"/><Relationship Id="rId3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slide" Target="slides/slide21.xml"/><Relationship Id="rId21" Type="http://schemas.openxmlformats.org/officeDocument/2006/relationships/slide" Target="slides/slide20.xml"/><Relationship Id="rId2"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6" Type="http://schemas.openxmlformats.org/officeDocument/2006/relationships/image" Target="../media/image6.pict"/><Relationship Id="rId4" Type="http://schemas.openxmlformats.org/officeDocument/2006/relationships/image" Target="../media/image4.pict"/><Relationship Id="rId1" Type="http://schemas.openxmlformats.org/officeDocument/2006/relationships/image" Target="../media/image1.pict"/><Relationship Id="rId2" Type="http://schemas.openxmlformats.org/officeDocument/2006/relationships/image" Target="../media/image2.pict"/><Relationship Id="rId3" Type="http://schemas.openxmlformats.org/officeDocument/2006/relationships/image" Target="../media/image3.pict"/><Relationship Id="rId5" Type="http://schemas.openxmlformats.org/officeDocument/2006/relationships/image" Target="../media/image5.pict"/></Relationships>
</file>

<file path=ppt/drawings/_rels/vmlDrawing10.vml.rels><?xml version="1.0" encoding="UTF-8" standalone="yes"?>
<Relationships xmlns="http://schemas.openxmlformats.org/package/2006/relationships"><Relationship Id="rId31" Type="http://schemas.openxmlformats.org/officeDocument/2006/relationships/image" Target="../media/image115.pict"/><Relationship Id="rId7" Type="http://schemas.openxmlformats.org/officeDocument/2006/relationships/image" Target="../media/image91.pict"/><Relationship Id="rId1" Type="http://schemas.openxmlformats.org/officeDocument/2006/relationships/image" Target="../media/image85.pict"/><Relationship Id="rId24" Type="http://schemas.openxmlformats.org/officeDocument/2006/relationships/image" Target="../media/image108.pict"/><Relationship Id="rId25" Type="http://schemas.openxmlformats.org/officeDocument/2006/relationships/image" Target="../media/image109.pict"/><Relationship Id="rId8" Type="http://schemas.openxmlformats.org/officeDocument/2006/relationships/image" Target="../media/image92.pict"/><Relationship Id="rId13" Type="http://schemas.openxmlformats.org/officeDocument/2006/relationships/image" Target="../media/image97.pict"/><Relationship Id="rId10" Type="http://schemas.openxmlformats.org/officeDocument/2006/relationships/image" Target="../media/image94.pict"/><Relationship Id="rId32" Type="http://schemas.openxmlformats.org/officeDocument/2006/relationships/image" Target="../media/image116.pict"/><Relationship Id="rId12" Type="http://schemas.openxmlformats.org/officeDocument/2006/relationships/image" Target="../media/image96.pict"/><Relationship Id="rId17" Type="http://schemas.openxmlformats.org/officeDocument/2006/relationships/image" Target="../media/image101.pict"/><Relationship Id="rId9" Type="http://schemas.openxmlformats.org/officeDocument/2006/relationships/image" Target="../media/image93.pict"/><Relationship Id="rId18" Type="http://schemas.openxmlformats.org/officeDocument/2006/relationships/image" Target="../media/image102.pict"/><Relationship Id="rId3" Type="http://schemas.openxmlformats.org/officeDocument/2006/relationships/image" Target="../media/image87.pict"/><Relationship Id="rId27" Type="http://schemas.openxmlformats.org/officeDocument/2006/relationships/image" Target="../media/image111.pict"/><Relationship Id="rId14" Type="http://schemas.openxmlformats.org/officeDocument/2006/relationships/image" Target="../media/image98.pict"/><Relationship Id="rId23" Type="http://schemas.openxmlformats.org/officeDocument/2006/relationships/image" Target="../media/image107.pict"/><Relationship Id="rId4" Type="http://schemas.openxmlformats.org/officeDocument/2006/relationships/image" Target="../media/image88.pict"/><Relationship Id="rId28" Type="http://schemas.openxmlformats.org/officeDocument/2006/relationships/image" Target="../media/image112.pict"/><Relationship Id="rId26" Type="http://schemas.openxmlformats.org/officeDocument/2006/relationships/image" Target="../media/image110.pict"/><Relationship Id="rId30" Type="http://schemas.openxmlformats.org/officeDocument/2006/relationships/image" Target="../media/image114.pict"/><Relationship Id="rId11" Type="http://schemas.openxmlformats.org/officeDocument/2006/relationships/image" Target="../media/image95.pict"/><Relationship Id="rId29" Type="http://schemas.openxmlformats.org/officeDocument/2006/relationships/image" Target="../media/image113.pict"/><Relationship Id="rId6" Type="http://schemas.openxmlformats.org/officeDocument/2006/relationships/image" Target="../media/image90.pict"/><Relationship Id="rId16" Type="http://schemas.openxmlformats.org/officeDocument/2006/relationships/image" Target="../media/image100.pict"/><Relationship Id="rId5" Type="http://schemas.openxmlformats.org/officeDocument/2006/relationships/image" Target="../media/image89.pict"/><Relationship Id="rId15" Type="http://schemas.openxmlformats.org/officeDocument/2006/relationships/image" Target="../media/image99.pict"/><Relationship Id="rId19" Type="http://schemas.openxmlformats.org/officeDocument/2006/relationships/image" Target="../media/image103.pict"/><Relationship Id="rId20" Type="http://schemas.openxmlformats.org/officeDocument/2006/relationships/image" Target="../media/image104.pict"/><Relationship Id="rId22" Type="http://schemas.openxmlformats.org/officeDocument/2006/relationships/image" Target="../media/image106.pict"/><Relationship Id="rId21" Type="http://schemas.openxmlformats.org/officeDocument/2006/relationships/image" Target="../media/image105.pict"/><Relationship Id="rId2" Type="http://schemas.openxmlformats.org/officeDocument/2006/relationships/image" Target="../media/image86.pict"/></Relationships>
</file>

<file path=ppt/drawings/_rels/vmlDrawing11.vml.rels><?xml version="1.0" encoding="UTF-8" standalone="yes"?>
<Relationships xmlns="http://schemas.openxmlformats.org/package/2006/relationships"><Relationship Id="rId4" Type="http://schemas.openxmlformats.org/officeDocument/2006/relationships/image" Target="../media/image120.pict"/><Relationship Id="rId1" Type="http://schemas.openxmlformats.org/officeDocument/2006/relationships/image" Target="../media/image117.pict"/><Relationship Id="rId2" Type="http://schemas.openxmlformats.org/officeDocument/2006/relationships/image" Target="../media/image118.pict"/><Relationship Id="rId3" Type="http://schemas.openxmlformats.org/officeDocument/2006/relationships/image" Target="../media/image119.pict"/></Relationships>
</file>

<file path=ppt/drawings/_rels/vmlDrawing12.vml.rels><?xml version="1.0" encoding="UTF-8" standalone="yes"?>
<Relationships xmlns="http://schemas.openxmlformats.org/package/2006/relationships"><Relationship Id="rId4" Type="http://schemas.openxmlformats.org/officeDocument/2006/relationships/image" Target="../media/image126.pict"/><Relationship Id="rId1" Type="http://schemas.openxmlformats.org/officeDocument/2006/relationships/image" Target="../media/image123.pict"/><Relationship Id="rId2" Type="http://schemas.openxmlformats.org/officeDocument/2006/relationships/image" Target="../media/image124.pict"/><Relationship Id="rId3" Type="http://schemas.openxmlformats.org/officeDocument/2006/relationships/image" Target="../media/image125.pict"/></Relationships>
</file>

<file path=ppt/drawings/_rels/vmlDrawing13.vml.rels><?xml version="1.0" encoding="UTF-8" standalone="yes"?>
<Relationships xmlns="http://schemas.openxmlformats.org/package/2006/relationships"><Relationship Id="rId8" Type="http://schemas.openxmlformats.org/officeDocument/2006/relationships/image" Target="../media/image136.pict"/><Relationship Id="rId4" Type="http://schemas.openxmlformats.org/officeDocument/2006/relationships/image" Target="../media/image132.pict"/><Relationship Id="rId10" Type="http://schemas.openxmlformats.org/officeDocument/2006/relationships/image" Target="../media/image138.pict"/><Relationship Id="rId5" Type="http://schemas.openxmlformats.org/officeDocument/2006/relationships/image" Target="../media/image133.pict"/><Relationship Id="rId7" Type="http://schemas.openxmlformats.org/officeDocument/2006/relationships/image" Target="../media/image135.pict"/><Relationship Id="rId1" Type="http://schemas.openxmlformats.org/officeDocument/2006/relationships/image" Target="../media/image129.pict"/><Relationship Id="rId2" Type="http://schemas.openxmlformats.org/officeDocument/2006/relationships/image" Target="../media/image130.pict"/><Relationship Id="rId9" Type="http://schemas.openxmlformats.org/officeDocument/2006/relationships/image" Target="../media/image137.pict"/><Relationship Id="rId3" Type="http://schemas.openxmlformats.org/officeDocument/2006/relationships/image" Target="../media/image131.pict"/><Relationship Id="rId6" Type="http://schemas.openxmlformats.org/officeDocument/2006/relationships/image" Target="../media/image134.pict"/></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132.pict"/><Relationship Id="rId4" Type="http://schemas.openxmlformats.org/officeDocument/2006/relationships/image" Target="../media/image134.pict"/><Relationship Id="rId10" Type="http://schemas.openxmlformats.org/officeDocument/2006/relationships/image" Target="../media/image138.pict"/><Relationship Id="rId5" Type="http://schemas.openxmlformats.org/officeDocument/2006/relationships/image" Target="../media/image141.pict"/><Relationship Id="rId7" Type="http://schemas.openxmlformats.org/officeDocument/2006/relationships/image" Target="../media/image143.pict"/><Relationship Id="rId1" Type="http://schemas.openxmlformats.org/officeDocument/2006/relationships/image" Target="../media/image135.pict"/><Relationship Id="rId2" Type="http://schemas.openxmlformats.org/officeDocument/2006/relationships/image" Target="../media/image136.pict"/><Relationship Id="rId9" Type="http://schemas.openxmlformats.org/officeDocument/2006/relationships/image" Target="../media/image144.pict"/><Relationship Id="rId3" Type="http://schemas.openxmlformats.org/officeDocument/2006/relationships/image" Target="../media/image137.pict"/><Relationship Id="rId6" Type="http://schemas.openxmlformats.org/officeDocument/2006/relationships/image" Target="../media/image142.pict"/></Relationships>
</file>

<file path=ppt/drawings/_rels/vmlDrawing15.vml.rels><?xml version="1.0" encoding="UTF-8" standalone="yes"?>
<Relationships xmlns="http://schemas.openxmlformats.org/package/2006/relationships"><Relationship Id="rId8" Type="http://schemas.openxmlformats.org/officeDocument/2006/relationships/image" Target="../media/image148.pict"/><Relationship Id="rId4" Type="http://schemas.openxmlformats.org/officeDocument/2006/relationships/image" Target="../media/image131.pict"/><Relationship Id="rId5" Type="http://schemas.openxmlformats.org/officeDocument/2006/relationships/image" Target="../media/image132.pict"/><Relationship Id="rId7" Type="http://schemas.openxmlformats.org/officeDocument/2006/relationships/image" Target="../media/image147.pict"/><Relationship Id="rId1" Type="http://schemas.openxmlformats.org/officeDocument/2006/relationships/image" Target="../media/image129.pict"/><Relationship Id="rId2" Type="http://schemas.openxmlformats.org/officeDocument/2006/relationships/image" Target="../media/image130.pict"/><Relationship Id="rId3" Type="http://schemas.openxmlformats.org/officeDocument/2006/relationships/image" Target="../media/image145.pict"/><Relationship Id="rId6" Type="http://schemas.openxmlformats.org/officeDocument/2006/relationships/image" Target="../media/image146.pict"/></Relationships>
</file>

<file path=ppt/drawings/_rels/vmlDrawing16.vml.rels><?xml version="1.0" encoding="UTF-8" standalone="yes"?>
<Relationships xmlns="http://schemas.openxmlformats.org/package/2006/relationships"><Relationship Id="rId4" Type="http://schemas.openxmlformats.org/officeDocument/2006/relationships/image" Target="../media/image131.pict"/><Relationship Id="rId5" Type="http://schemas.openxmlformats.org/officeDocument/2006/relationships/image" Target="../media/image132.pict"/><Relationship Id="rId7" Type="http://schemas.openxmlformats.org/officeDocument/2006/relationships/image" Target="../media/image151.pict"/><Relationship Id="rId1" Type="http://schemas.openxmlformats.org/officeDocument/2006/relationships/image" Target="../media/image147.pict"/><Relationship Id="rId2" Type="http://schemas.openxmlformats.org/officeDocument/2006/relationships/image" Target="../media/image148.pict"/><Relationship Id="rId3" Type="http://schemas.openxmlformats.org/officeDocument/2006/relationships/image" Target="../media/image130.pict"/><Relationship Id="rId6" Type="http://schemas.openxmlformats.org/officeDocument/2006/relationships/image" Target="../media/image150.pict"/></Relationships>
</file>

<file path=ppt/drawings/_rels/vmlDrawing17.vml.rels><?xml version="1.0" encoding="UTF-8" standalone="yes"?>
<Relationships xmlns="http://schemas.openxmlformats.org/package/2006/relationships"><Relationship Id="rId4" Type="http://schemas.openxmlformats.org/officeDocument/2006/relationships/image" Target="../media/image148.pict"/><Relationship Id="rId5" Type="http://schemas.openxmlformats.org/officeDocument/2006/relationships/image" Target="../media/image130.pict"/><Relationship Id="rId7" Type="http://schemas.openxmlformats.org/officeDocument/2006/relationships/image" Target="../media/image153.pict"/><Relationship Id="rId1" Type="http://schemas.openxmlformats.org/officeDocument/2006/relationships/image" Target="../media/image129.pict"/><Relationship Id="rId2" Type="http://schemas.openxmlformats.org/officeDocument/2006/relationships/image" Target="../media/image131.pict"/><Relationship Id="rId3" Type="http://schemas.openxmlformats.org/officeDocument/2006/relationships/image" Target="../media/image132.pict"/><Relationship Id="rId6" Type="http://schemas.openxmlformats.org/officeDocument/2006/relationships/image" Target="../media/image145.pict"/></Relationships>
</file>

<file path=ppt/drawings/_rels/vmlDrawing18.vml.rels><?xml version="1.0" encoding="UTF-8" standalone="yes"?>
<Relationships xmlns="http://schemas.openxmlformats.org/package/2006/relationships"><Relationship Id="rId4" Type="http://schemas.openxmlformats.org/officeDocument/2006/relationships/image" Target="../media/image130.pict"/><Relationship Id="rId5" Type="http://schemas.openxmlformats.org/officeDocument/2006/relationships/image" Target="../media/image131.pict"/><Relationship Id="rId7" Type="http://schemas.openxmlformats.org/officeDocument/2006/relationships/image" Target="../media/image155.pict"/><Relationship Id="rId1" Type="http://schemas.openxmlformats.org/officeDocument/2006/relationships/image" Target="../media/image147.pict"/><Relationship Id="rId2" Type="http://schemas.openxmlformats.org/officeDocument/2006/relationships/image" Target="../media/image150.pict"/><Relationship Id="rId3" Type="http://schemas.openxmlformats.org/officeDocument/2006/relationships/image" Target="../media/image148.pict"/><Relationship Id="rId6" Type="http://schemas.openxmlformats.org/officeDocument/2006/relationships/image" Target="../media/image132.pict"/></Relationships>
</file>

<file path=ppt/drawings/_rels/vmlDrawing19.vml.rels><?xml version="1.0" encoding="UTF-8" standalone="yes"?>
<Relationships xmlns="http://schemas.openxmlformats.org/package/2006/relationships"><Relationship Id="rId6" Type="http://schemas.openxmlformats.org/officeDocument/2006/relationships/image" Target="../media/image146.pict"/><Relationship Id="rId4" Type="http://schemas.openxmlformats.org/officeDocument/2006/relationships/image" Target="../media/image129.pict"/><Relationship Id="rId1" Type="http://schemas.openxmlformats.org/officeDocument/2006/relationships/image" Target="../media/image131.pict"/><Relationship Id="rId2" Type="http://schemas.openxmlformats.org/officeDocument/2006/relationships/image" Target="../media/image132.pict"/><Relationship Id="rId3" Type="http://schemas.openxmlformats.org/officeDocument/2006/relationships/image" Target="../media/image130.pict"/><Relationship Id="rId5" Type="http://schemas.openxmlformats.org/officeDocument/2006/relationships/image" Target="../media/image157.pict"/></Relationships>
</file>

<file path=ppt/drawings/_rels/vmlDrawing2.vml.rels><?xml version="1.0" encoding="UTF-8" standalone="yes"?>
<Relationships xmlns="http://schemas.openxmlformats.org/package/2006/relationships"><Relationship Id="rId6" Type="http://schemas.openxmlformats.org/officeDocument/2006/relationships/image" Target="../media/image20.pict"/><Relationship Id="rId4" Type="http://schemas.openxmlformats.org/officeDocument/2006/relationships/image" Target="../media/image18.pict"/><Relationship Id="rId1" Type="http://schemas.openxmlformats.org/officeDocument/2006/relationships/image" Target="../media/image15.pict"/><Relationship Id="rId2" Type="http://schemas.openxmlformats.org/officeDocument/2006/relationships/image" Target="../media/image16.pict"/><Relationship Id="rId3" Type="http://schemas.openxmlformats.org/officeDocument/2006/relationships/image" Target="../media/image17.pict"/><Relationship Id="rId5" Type="http://schemas.openxmlformats.org/officeDocument/2006/relationships/image" Target="../media/image19.pict"/></Relationships>
</file>

<file path=ppt/drawings/_rels/vmlDrawing20.vml.rels><?xml version="1.0" encoding="UTF-8" standalone="yes"?>
<Relationships xmlns="http://schemas.openxmlformats.org/package/2006/relationships"><Relationship Id="rId8" Type="http://schemas.openxmlformats.org/officeDocument/2006/relationships/image" Target="../media/image160.pict"/><Relationship Id="rId4" Type="http://schemas.openxmlformats.org/officeDocument/2006/relationships/image" Target="../media/image132.pict"/><Relationship Id="rId5" Type="http://schemas.openxmlformats.org/officeDocument/2006/relationships/image" Target="../media/image147.pict"/><Relationship Id="rId7" Type="http://schemas.openxmlformats.org/officeDocument/2006/relationships/image" Target="../media/image159.pict"/><Relationship Id="rId1" Type="http://schemas.openxmlformats.org/officeDocument/2006/relationships/image" Target="../media/image129.pict"/><Relationship Id="rId2" Type="http://schemas.openxmlformats.org/officeDocument/2006/relationships/image" Target="../media/image130.pict"/><Relationship Id="rId9" Type="http://schemas.openxmlformats.org/officeDocument/2006/relationships/image" Target="../media/image161.pict"/><Relationship Id="rId3" Type="http://schemas.openxmlformats.org/officeDocument/2006/relationships/image" Target="../media/image131.pict"/><Relationship Id="rId6" Type="http://schemas.openxmlformats.org/officeDocument/2006/relationships/image" Target="../media/image151.pict"/></Relationships>
</file>

<file path=ppt/drawings/_rels/vmlDrawing3.vml.rels><?xml version="1.0" encoding="UTF-8" standalone="yes"?>
<Relationships xmlns="http://schemas.openxmlformats.org/package/2006/relationships"><Relationship Id="rId4" Type="http://schemas.openxmlformats.org/officeDocument/2006/relationships/image" Target="../media/image30.pict"/><Relationship Id="rId5" Type="http://schemas.openxmlformats.org/officeDocument/2006/relationships/image" Target="../media/image17.pict"/><Relationship Id="rId7" Type="http://schemas.openxmlformats.org/officeDocument/2006/relationships/image" Target="../media/image32.pict"/><Relationship Id="rId1" Type="http://schemas.openxmlformats.org/officeDocument/2006/relationships/image" Target="../media/image27.pict"/><Relationship Id="rId2" Type="http://schemas.openxmlformats.org/officeDocument/2006/relationships/image" Target="../media/image28.pict"/><Relationship Id="rId3" Type="http://schemas.openxmlformats.org/officeDocument/2006/relationships/image" Target="../media/image29.pict"/><Relationship Id="rId6" Type="http://schemas.openxmlformats.org/officeDocument/2006/relationships/image" Target="../media/image31.pict"/></Relationships>
</file>

<file path=ppt/drawings/_rels/vmlDrawing4.vml.rels><?xml version="1.0" encoding="UTF-8" standalone="yes"?>
<Relationships xmlns="http://schemas.openxmlformats.org/package/2006/relationships"><Relationship Id="rId8" Type="http://schemas.openxmlformats.org/officeDocument/2006/relationships/image" Target="../media/image37.pict"/><Relationship Id="rId4" Type="http://schemas.openxmlformats.org/officeDocument/2006/relationships/image" Target="../media/image31.pict"/><Relationship Id="rId5" Type="http://schemas.openxmlformats.org/officeDocument/2006/relationships/image" Target="../media/image27.pict"/><Relationship Id="rId7" Type="http://schemas.openxmlformats.org/officeDocument/2006/relationships/image" Target="../media/image32.pict"/><Relationship Id="rId1" Type="http://schemas.openxmlformats.org/officeDocument/2006/relationships/image" Target="../media/image28.pict"/><Relationship Id="rId2" Type="http://schemas.openxmlformats.org/officeDocument/2006/relationships/image" Target="../media/image29.pict"/><Relationship Id="rId9" Type="http://schemas.openxmlformats.org/officeDocument/2006/relationships/image" Target="../media/image38.pict"/><Relationship Id="rId3" Type="http://schemas.openxmlformats.org/officeDocument/2006/relationships/image" Target="../media/image17.pict"/><Relationship Id="rId6" Type="http://schemas.openxmlformats.org/officeDocument/2006/relationships/image" Target="../media/image30.pict"/></Relationships>
</file>

<file path=ppt/drawings/_rels/vmlDrawing5.vml.rels><?xml version="1.0" encoding="UTF-8" standalone="yes"?>
<Relationships xmlns="http://schemas.openxmlformats.org/package/2006/relationships"><Relationship Id="rId4" Type="http://schemas.openxmlformats.org/officeDocument/2006/relationships/image" Target="../media/image48.pict"/><Relationship Id="rId1" Type="http://schemas.openxmlformats.org/officeDocument/2006/relationships/image" Target="../media/image45.pict"/><Relationship Id="rId2" Type="http://schemas.openxmlformats.org/officeDocument/2006/relationships/image" Target="../media/image46.pict"/><Relationship Id="rId3" Type="http://schemas.openxmlformats.org/officeDocument/2006/relationships/image" Target="../media/image47.pict"/></Relationships>
</file>

<file path=ppt/drawings/_rels/vmlDrawing6.vml.rels><?xml version="1.0" encoding="UTF-8" standalone="yes"?>
<Relationships xmlns="http://schemas.openxmlformats.org/package/2006/relationships"><Relationship Id="rId8" Type="http://schemas.openxmlformats.org/officeDocument/2006/relationships/image" Target="../media/image58.pict"/><Relationship Id="rId4" Type="http://schemas.openxmlformats.org/officeDocument/2006/relationships/image" Target="../media/image54.pict"/><Relationship Id="rId5" Type="http://schemas.openxmlformats.org/officeDocument/2006/relationships/image" Target="../media/image55.pict"/><Relationship Id="rId7" Type="http://schemas.openxmlformats.org/officeDocument/2006/relationships/image" Target="../media/image57.pict"/><Relationship Id="rId1" Type="http://schemas.openxmlformats.org/officeDocument/2006/relationships/image" Target="../media/image51.pict"/><Relationship Id="rId2" Type="http://schemas.openxmlformats.org/officeDocument/2006/relationships/image" Target="../media/image52.pict"/><Relationship Id="rId9" Type="http://schemas.openxmlformats.org/officeDocument/2006/relationships/image" Target="../media/image59.pict"/><Relationship Id="rId3" Type="http://schemas.openxmlformats.org/officeDocument/2006/relationships/image" Target="../media/image53.pict"/><Relationship Id="rId6" Type="http://schemas.openxmlformats.org/officeDocument/2006/relationships/image" Target="../media/image56.pict"/></Relationships>
</file>

<file path=ppt/drawings/_rels/vmlDrawing7.vml.rels><?xml version="1.0" encoding="UTF-8" standalone="yes"?>
<Relationships xmlns="http://schemas.openxmlformats.org/package/2006/relationships"><Relationship Id="rId4" Type="http://schemas.openxmlformats.org/officeDocument/2006/relationships/image" Target="../media/image65.pict"/><Relationship Id="rId7" Type="http://schemas.openxmlformats.org/officeDocument/2006/relationships/image" Target="../media/image68.pict"/><Relationship Id="rId11" Type="http://schemas.openxmlformats.org/officeDocument/2006/relationships/image" Target="../media/image72.pict"/><Relationship Id="rId1" Type="http://schemas.openxmlformats.org/officeDocument/2006/relationships/image" Target="../media/image62.pict"/><Relationship Id="rId6" Type="http://schemas.openxmlformats.org/officeDocument/2006/relationships/image" Target="../media/image67.pict"/><Relationship Id="rId8" Type="http://schemas.openxmlformats.org/officeDocument/2006/relationships/image" Target="../media/image69.pict"/><Relationship Id="rId13" Type="http://schemas.openxmlformats.org/officeDocument/2006/relationships/image" Target="../media/image74.pict"/><Relationship Id="rId10" Type="http://schemas.openxmlformats.org/officeDocument/2006/relationships/image" Target="../media/image71.pict"/><Relationship Id="rId5" Type="http://schemas.openxmlformats.org/officeDocument/2006/relationships/image" Target="../media/image66.pict"/><Relationship Id="rId12" Type="http://schemas.openxmlformats.org/officeDocument/2006/relationships/image" Target="../media/image73.pict"/><Relationship Id="rId2" Type="http://schemas.openxmlformats.org/officeDocument/2006/relationships/image" Target="../media/image63.pict"/><Relationship Id="rId9" Type="http://schemas.openxmlformats.org/officeDocument/2006/relationships/image" Target="../media/image70.pict"/><Relationship Id="rId3" Type="http://schemas.openxmlformats.org/officeDocument/2006/relationships/image" Target="../media/image64.pict"/></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9.pict"/></Relationships>
</file>

<file path=ppt/drawings/_rels/vmlDrawing9.vml.rels><?xml version="1.0" encoding="UTF-8" standalone="yes"?>
<Relationships xmlns="http://schemas.openxmlformats.org/package/2006/relationships"><Relationship Id="rId2" Type="http://schemas.openxmlformats.org/officeDocument/2006/relationships/image" Target="../media/image83.pict"/><Relationship Id="rId3" Type="http://schemas.openxmlformats.org/officeDocument/2006/relationships/image" Target="../media/image84.pict"/><Relationship Id="rId1" Type="http://schemas.openxmlformats.org/officeDocument/2006/relationships/image" Target="../media/image82.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59179E6-F710-C54A-89F2-0AF6B2BF80F7}" type="datetimeFigureOut">
              <a:rPr lang="ja-JP" altLang="en-US" smtClean="0"/>
              <a:pPr/>
              <a:t>10.6.9</a:t>
            </a:fld>
            <a:endParaRPr lang="ja-JP" altLang="en-US"/>
          </a:p>
        </p:txBody>
      </p:sp>
      <p:sp>
        <p:nvSpPr>
          <p:cNvPr id="4" name="フッター プレースホル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5" name="スライド番号プレースホル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24E507-58BC-A248-86B8-8239C03D3626}"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B21699-1A31-174E-8026-7983F859560F}" type="datetimeFigureOut">
              <a:rPr lang="ja-JP" altLang="en-US" smtClean="0"/>
              <a:pPr/>
              <a:t>10.6.9</a:t>
            </a:fld>
            <a:endParaRPr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4E7736-C7D9-FD44-9AAF-16FF85AAAABE}"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スライド番号プレースホルダ 3"/>
          <p:cNvSpPr>
            <a:spLocks noGrp="1"/>
          </p:cNvSpPr>
          <p:nvPr>
            <p:ph type="sldNum" sz="quarter" idx="10"/>
          </p:nvPr>
        </p:nvSpPr>
        <p:spPr/>
        <p:txBody>
          <a:bodyPr/>
          <a:lstStyle/>
          <a:p>
            <a:fld id="{794E7736-C7D9-FD44-9AAF-16FF85AAAABE}" type="slidenum">
              <a:rPr lang="ja-JP" altLang="en-US" smtClean="0"/>
              <a:pPr/>
              <a:t>18</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4" name="日付プレースホルダ 3"/>
          <p:cNvSpPr>
            <a:spLocks noGrp="1"/>
          </p:cNvSpPr>
          <p:nvPr>
            <p:ph type="dt" sz="half" idx="10"/>
          </p:nvPr>
        </p:nvSpPr>
        <p:spPr/>
        <p:txBody>
          <a:bodyPr/>
          <a:lstStyle/>
          <a:p>
            <a:r>
              <a:rPr lang="en-US" altLang="ja-JP" smtClean="0"/>
              <a:t>Jun.09. 2010</a:t>
            </a:r>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9F6A7F7-58AE-FA4E-AEBB-184A58708384}" type="slidenum">
              <a:rPr lang="ja-JP" altLang="en-US" smtClean="0"/>
              <a:pPr/>
              <a: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r>
              <a:rPr lang="en-US" altLang="ja-JP" smtClean="0"/>
              <a:t>Jun.09. 2010</a:t>
            </a:r>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9F6A7F7-58AE-FA4E-AEBB-184A58708384}" type="slidenum">
              <a:rPr lang="ja-JP" altLang="en-US" smtClean="0"/>
              <a:pPr/>
              <a: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縦書きタイトル/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r>
              <a:rPr lang="en-US" altLang="ja-JP" smtClean="0"/>
              <a:t>Jun.09. 2010</a:t>
            </a:r>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9F6A7F7-58AE-FA4E-AEBB-184A58708384}"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10"/>
          </p:nvPr>
        </p:nvSpPr>
        <p:spPr/>
        <p:txBody>
          <a:bodyPr/>
          <a:lstStyle/>
          <a:p>
            <a:r>
              <a:rPr lang="en-US" altLang="ja-JP" smtClean="0"/>
              <a:t>Jun.09. 2010</a:t>
            </a:r>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9F6A7F7-58AE-FA4E-AEBB-184A58708384}" type="slidenum">
              <a:rPr lang="ja-JP" altLang="en-US" smtClean="0"/>
              <a:pPr/>
              <a: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セクション ヘッダー">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日付プレースホルダ 3"/>
          <p:cNvSpPr>
            <a:spLocks noGrp="1"/>
          </p:cNvSpPr>
          <p:nvPr>
            <p:ph type="dt" sz="half" idx="10"/>
          </p:nvPr>
        </p:nvSpPr>
        <p:spPr/>
        <p:txBody>
          <a:bodyPr/>
          <a:lstStyle/>
          <a:p>
            <a:r>
              <a:rPr lang="en-US" altLang="ja-JP" smtClean="0"/>
              <a:t>Jun.09. 2010</a:t>
            </a:r>
            <a:endParaRPr lang="ja-JP" altLang="en-US"/>
          </a:p>
        </p:txBody>
      </p:sp>
      <p:sp>
        <p:nvSpPr>
          <p:cNvPr id="5" name="フッター プレースホルダ 4"/>
          <p:cNvSpPr>
            <a:spLocks noGrp="1"/>
          </p:cNvSpPr>
          <p:nvPr>
            <p:ph type="ftr" sz="quarter" idx="11"/>
          </p:nvPr>
        </p:nvSpPr>
        <p:spPr/>
        <p:txBody>
          <a:bodyPr/>
          <a:lstStyle/>
          <a:p>
            <a:endParaRPr lang="ja-JP" altLang="en-US"/>
          </a:p>
        </p:txBody>
      </p:sp>
      <p:sp>
        <p:nvSpPr>
          <p:cNvPr id="6" name="スライド番号プレースホルダ 5"/>
          <p:cNvSpPr>
            <a:spLocks noGrp="1"/>
          </p:cNvSpPr>
          <p:nvPr>
            <p:ph type="sldNum" sz="quarter" idx="12"/>
          </p:nvPr>
        </p:nvSpPr>
        <p:spPr/>
        <p:txBody>
          <a:bodyPr/>
          <a:lstStyle/>
          <a:p>
            <a:fld id="{29F6A7F7-58AE-FA4E-AEBB-184A58708384}" type="slidenum">
              <a:rPr lang="ja-JP" altLang="en-US" smtClean="0"/>
              <a:pPr/>
              <a:t>‹#›</a:t>
            </a:fld>
            <a:endParaRPr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 4"/>
          <p:cNvSpPr>
            <a:spLocks noGrp="1"/>
          </p:cNvSpPr>
          <p:nvPr>
            <p:ph type="dt" sz="half" idx="10"/>
          </p:nvPr>
        </p:nvSpPr>
        <p:spPr/>
        <p:txBody>
          <a:bodyPr/>
          <a:lstStyle/>
          <a:p>
            <a:r>
              <a:rPr lang="en-US" altLang="ja-JP" smtClean="0"/>
              <a:t>Jun.09. 2010</a:t>
            </a:r>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9F6A7F7-58AE-FA4E-AEBB-184A58708384}" type="slidenum">
              <a:rPr lang="ja-JP" altLang="en-US" smtClean="0"/>
              <a:pPr/>
              <a:t>‹#›</a:t>
            </a:fld>
            <a:endParaRPr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 6"/>
          <p:cNvSpPr>
            <a:spLocks noGrp="1"/>
          </p:cNvSpPr>
          <p:nvPr>
            <p:ph type="dt" sz="half" idx="10"/>
          </p:nvPr>
        </p:nvSpPr>
        <p:spPr/>
        <p:txBody>
          <a:bodyPr/>
          <a:lstStyle/>
          <a:p>
            <a:r>
              <a:rPr lang="en-US" altLang="ja-JP" smtClean="0"/>
              <a:t>Jun.09. 2010</a:t>
            </a:r>
            <a:endParaRPr lang="ja-JP" altLang="en-US"/>
          </a:p>
        </p:txBody>
      </p:sp>
      <p:sp>
        <p:nvSpPr>
          <p:cNvPr id="8" name="フッター プレースホルダ 7"/>
          <p:cNvSpPr>
            <a:spLocks noGrp="1"/>
          </p:cNvSpPr>
          <p:nvPr>
            <p:ph type="ftr" sz="quarter" idx="11"/>
          </p:nvPr>
        </p:nvSpPr>
        <p:spPr/>
        <p:txBody>
          <a:bodyPr/>
          <a:lstStyle/>
          <a:p>
            <a:endParaRPr lang="ja-JP" altLang="en-US"/>
          </a:p>
        </p:txBody>
      </p:sp>
      <p:sp>
        <p:nvSpPr>
          <p:cNvPr id="9" name="スライド番号プレースホルダ 8"/>
          <p:cNvSpPr>
            <a:spLocks noGrp="1"/>
          </p:cNvSpPr>
          <p:nvPr>
            <p:ph type="sldNum" sz="quarter" idx="12"/>
          </p:nvPr>
        </p:nvSpPr>
        <p:spPr/>
        <p:txBody>
          <a:bodyPr/>
          <a:lstStyle/>
          <a:p>
            <a:fld id="{29F6A7F7-58AE-FA4E-AEBB-184A58708384}" type="slidenum">
              <a:rPr lang="ja-JP" altLang="en-US" smtClean="0"/>
              <a:pPr/>
              <a:t>‹#›</a:t>
            </a:fld>
            <a:endParaRPr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日付プレースホルダ 2"/>
          <p:cNvSpPr>
            <a:spLocks noGrp="1"/>
          </p:cNvSpPr>
          <p:nvPr>
            <p:ph type="dt" sz="half" idx="10"/>
          </p:nvPr>
        </p:nvSpPr>
        <p:spPr/>
        <p:txBody>
          <a:bodyPr/>
          <a:lstStyle/>
          <a:p>
            <a:r>
              <a:rPr lang="en-US" altLang="ja-JP" smtClean="0"/>
              <a:t>Jun.09. 2010</a:t>
            </a:r>
            <a:endParaRPr lang="ja-JP" altLang="en-US"/>
          </a:p>
        </p:txBody>
      </p:sp>
      <p:sp>
        <p:nvSpPr>
          <p:cNvPr id="4" name="フッター プレースホルダ 3"/>
          <p:cNvSpPr>
            <a:spLocks noGrp="1"/>
          </p:cNvSpPr>
          <p:nvPr>
            <p:ph type="ftr" sz="quarter" idx="11"/>
          </p:nvPr>
        </p:nvSpPr>
        <p:spPr/>
        <p:txBody>
          <a:bodyPr/>
          <a:lstStyle/>
          <a:p>
            <a:endParaRPr lang="ja-JP" altLang="en-US"/>
          </a:p>
        </p:txBody>
      </p:sp>
      <p:sp>
        <p:nvSpPr>
          <p:cNvPr id="5" name="スライド番号プレースホルダ 4"/>
          <p:cNvSpPr>
            <a:spLocks noGrp="1"/>
          </p:cNvSpPr>
          <p:nvPr>
            <p:ph type="sldNum" sz="quarter" idx="12"/>
          </p:nvPr>
        </p:nvSpPr>
        <p:spPr/>
        <p:txBody>
          <a:bodyPr/>
          <a:lstStyle/>
          <a:p>
            <a:fld id="{29F6A7F7-58AE-FA4E-AEBB-184A58708384}" type="slidenum">
              <a:rPr lang="ja-JP" altLang="en-US" smtClean="0"/>
              <a:pPr/>
              <a:t>‹#›</a:t>
            </a:fld>
            <a:endParaRPr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r>
              <a:rPr lang="en-US" altLang="ja-JP" smtClean="0"/>
              <a:t>Jun.09. 2010</a:t>
            </a:r>
            <a:endParaRPr lang="ja-JP" altLang="en-US"/>
          </a:p>
        </p:txBody>
      </p:sp>
      <p:sp>
        <p:nvSpPr>
          <p:cNvPr id="3" name="フッター プレースホルダ 2"/>
          <p:cNvSpPr>
            <a:spLocks noGrp="1"/>
          </p:cNvSpPr>
          <p:nvPr>
            <p:ph type="ftr" sz="quarter" idx="11"/>
          </p:nvPr>
        </p:nvSpPr>
        <p:spPr/>
        <p:txBody>
          <a:bodyPr/>
          <a:lstStyle/>
          <a:p>
            <a:endParaRPr lang="ja-JP" altLang="en-US"/>
          </a:p>
        </p:txBody>
      </p:sp>
      <p:sp>
        <p:nvSpPr>
          <p:cNvPr id="4" name="スライド番号プレースホルダ 3"/>
          <p:cNvSpPr>
            <a:spLocks noGrp="1"/>
          </p:cNvSpPr>
          <p:nvPr>
            <p:ph type="sldNum" sz="quarter" idx="12"/>
          </p:nvPr>
        </p:nvSpPr>
        <p:spPr/>
        <p:txBody>
          <a:bodyPr/>
          <a:lstStyle/>
          <a:p>
            <a:fld id="{29F6A7F7-58AE-FA4E-AEBB-184A58708384}" type="slidenum">
              <a:rPr lang="ja-JP" altLang="en-US" smtClean="0"/>
              <a:pPr/>
              <a: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r>
              <a:rPr lang="en-US" altLang="ja-JP" smtClean="0"/>
              <a:t>Jun.09. 2010</a:t>
            </a:r>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9F6A7F7-58AE-FA4E-AEBB-184A58708384}" type="slidenum">
              <a:rPr lang="ja-JP" altLang="en-US" smtClean="0"/>
              <a:pPr/>
              <a:t>‹#›</a:t>
            </a:fld>
            <a:endParaRPr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タイトルと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日付プレースホルダ 4"/>
          <p:cNvSpPr>
            <a:spLocks noGrp="1"/>
          </p:cNvSpPr>
          <p:nvPr>
            <p:ph type="dt" sz="half" idx="10"/>
          </p:nvPr>
        </p:nvSpPr>
        <p:spPr/>
        <p:txBody>
          <a:bodyPr/>
          <a:lstStyle/>
          <a:p>
            <a:r>
              <a:rPr lang="en-US" altLang="ja-JP" smtClean="0"/>
              <a:t>Jun.09. 2010</a:t>
            </a:r>
            <a:endParaRPr lang="ja-JP" altLang="en-US"/>
          </a:p>
        </p:txBody>
      </p:sp>
      <p:sp>
        <p:nvSpPr>
          <p:cNvPr id="6" name="フッター プレースホルダ 5"/>
          <p:cNvSpPr>
            <a:spLocks noGrp="1"/>
          </p:cNvSpPr>
          <p:nvPr>
            <p:ph type="ftr" sz="quarter" idx="11"/>
          </p:nvPr>
        </p:nvSpPr>
        <p:spPr/>
        <p:txBody>
          <a:bodyPr/>
          <a:lstStyle/>
          <a:p>
            <a:endParaRPr lang="ja-JP" altLang="en-US"/>
          </a:p>
        </p:txBody>
      </p:sp>
      <p:sp>
        <p:nvSpPr>
          <p:cNvPr id="7" name="スライド番号プレースホルダ 6"/>
          <p:cNvSpPr>
            <a:spLocks noGrp="1"/>
          </p:cNvSpPr>
          <p:nvPr>
            <p:ph type="sldNum" sz="quarter" idx="12"/>
          </p:nvPr>
        </p:nvSpPr>
        <p:spPr/>
        <p:txBody>
          <a:bodyPr/>
          <a:lstStyle/>
          <a:p>
            <a:fld id="{29F6A7F7-58AE-FA4E-AEBB-184A58708384}" type="slidenum">
              <a:rPr lang="ja-JP" altLang="en-US" smtClean="0"/>
              <a:pPr/>
              <a:t>‹#›</a:t>
            </a:fld>
            <a:endParaRPr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ja-JP" smtClean="0"/>
              <a:t>Jun.09. 2010</a:t>
            </a:r>
            <a:endParaRPr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F6A7F7-58AE-FA4E-AEBB-184A58708384}" type="slidenum">
              <a:rPr lang="ja-JP" altLang="en-US" smtClean="0"/>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4" Type="http://schemas.openxmlformats.org/officeDocument/2006/relationships/image" Target="../media/image81.png"/><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image" Target="../media/image80.pdf"/><Relationship Id="rId5" Type="http://schemas.openxmlformats.org/officeDocument/2006/relationships/oleObject" Target="../embeddings/Microsoft___77.bin"/></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4" Type="http://schemas.openxmlformats.org/officeDocument/2006/relationships/oleObject" Target="../embeddings/Microsoft___79.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Microsoft___78.bin"/><Relationship Id="rId5" Type="http://schemas.openxmlformats.org/officeDocument/2006/relationships/oleObject" Target="../embeddings/Microsoft___80.bin"/></Relationships>
</file>

<file path=ppt/slides/_rels/slide13.xml.rels><?xml version="1.0" encoding="UTF-8" standalone="yes"?>
<Relationships xmlns="http://schemas.openxmlformats.org/package/2006/relationships"><Relationship Id="rId35" Type="http://schemas.openxmlformats.org/officeDocument/2006/relationships/oleObject" Target="../embeddings/Microsoft___113.bin"/><Relationship Id="rId31" Type="http://schemas.openxmlformats.org/officeDocument/2006/relationships/oleObject" Target="../embeddings/Microsoft___109.bin"/><Relationship Id="rId34" Type="http://schemas.openxmlformats.org/officeDocument/2006/relationships/oleObject" Target="../embeddings/Microsoft___112.bin"/><Relationship Id="rId7" Type="http://schemas.openxmlformats.org/officeDocument/2006/relationships/oleObject" Target="../embeddings/Microsoft___85.bin"/><Relationship Id="rId36" Type="http://schemas.openxmlformats.org/officeDocument/2006/relationships/oleObject" Target="../embeddings/Microsoft___114.bin"/><Relationship Id="rId1" Type="http://schemas.openxmlformats.org/officeDocument/2006/relationships/vmlDrawing" Target="../drawings/vmlDrawing10.vml"/><Relationship Id="rId24" Type="http://schemas.openxmlformats.org/officeDocument/2006/relationships/oleObject" Target="../embeddings/Microsoft___102.bin"/><Relationship Id="rId25" Type="http://schemas.openxmlformats.org/officeDocument/2006/relationships/oleObject" Target="../embeddings/Microsoft___103.bin"/><Relationship Id="rId8" Type="http://schemas.openxmlformats.org/officeDocument/2006/relationships/oleObject" Target="../embeddings/Microsoft___86.bin"/><Relationship Id="rId13" Type="http://schemas.openxmlformats.org/officeDocument/2006/relationships/oleObject" Target="../embeddings/Microsoft___91.bin"/><Relationship Id="rId10" Type="http://schemas.openxmlformats.org/officeDocument/2006/relationships/oleObject" Target="../embeddings/Microsoft___88.bin"/><Relationship Id="rId32" Type="http://schemas.openxmlformats.org/officeDocument/2006/relationships/oleObject" Target="../embeddings/Microsoft___110.bin"/><Relationship Id="rId37" Type="http://schemas.openxmlformats.org/officeDocument/2006/relationships/oleObject" Target="../embeddings/Microsoft___115.bin"/><Relationship Id="rId12" Type="http://schemas.openxmlformats.org/officeDocument/2006/relationships/oleObject" Target="../embeddings/Microsoft___90.bin"/><Relationship Id="rId17" Type="http://schemas.openxmlformats.org/officeDocument/2006/relationships/oleObject" Target="../embeddings/Microsoft___95.bin"/><Relationship Id="rId9" Type="http://schemas.openxmlformats.org/officeDocument/2006/relationships/oleObject" Target="../embeddings/Microsoft___87.bin"/><Relationship Id="rId18" Type="http://schemas.openxmlformats.org/officeDocument/2006/relationships/oleObject" Target="../embeddings/Microsoft___96.bin"/><Relationship Id="rId3" Type="http://schemas.openxmlformats.org/officeDocument/2006/relationships/oleObject" Target="../embeddings/Microsoft___81.bin"/><Relationship Id="rId27" Type="http://schemas.openxmlformats.org/officeDocument/2006/relationships/oleObject" Target="../embeddings/Microsoft___105.bin"/><Relationship Id="rId14" Type="http://schemas.openxmlformats.org/officeDocument/2006/relationships/oleObject" Target="../embeddings/Microsoft___92.bin"/><Relationship Id="rId23" Type="http://schemas.openxmlformats.org/officeDocument/2006/relationships/oleObject" Target="../embeddings/Microsoft___101.bin"/><Relationship Id="rId4" Type="http://schemas.openxmlformats.org/officeDocument/2006/relationships/oleObject" Target="../embeddings/Microsoft___82.bin"/><Relationship Id="rId28" Type="http://schemas.openxmlformats.org/officeDocument/2006/relationships/oleObject" Target="../embeddings/Microsoft___106.bin"/><Relationship Id="rId26" Type="http://schemas.openxmlformats.org/officeDocument/2006/relationships/oleObject" Target="../embeddings/Microsoft___104.bin"/><Relationship Id="rId30" Type="http://schemas.openxmlformats.org/officeDocument/2006/relationships/oleObject" Target="../embeddings/Microsoft___108.bin"/><Relationship Id="rId11" Type="http://schemas.openxmlformats.org/officeDocument/2006/relationships/oleObject" Target="../embeddings/Microsoft___89.bin"/><Relationship Id="rId29" Type="http://schemas.openxmlformats.org/officeDocument/2006/relationships/oleObject" Target="../embeddings/Microsoft___107.bin"/><Relationship Id="rId6" Type="http://schemas.openxmlformats.org/officeDocument/2006/relationships/oleObject" Target="../embeddings/Microsoft___84.bin"/><Relationship Id="rId16" Type="http://schemas.openxmlformats.org/officeDocument/2006/relationships/oleObject" Target="../embeddings/Microsoft___94.bin"/><Relationship Id="rId33" Type="http://schemas.openxmlformats.org/officeDocument/2006/relationships/oleObject" Target="../embeddings/Microsoft___111.bin"/><Relationship Id="rId5" Type="http://schemas.openxmlformats.org/officeDocument/2006/relationships/oleObject" Target="../embeddings/Microsoft___83.bin"/><Relationship Id="rId15" Type="http://schemas.openxmlformats.org/officeDocument/2006/relationships/oleObject" Target="../embeddings/Microsoft___93.bin"/><Relationship Id="rId19" Type="http://schemas.openxmlformats.org/officeDocument/2006/relationships/oleObject" Target="../embeddings/Microsoft___97.bin"/><Relationship Id="rId38" Type="http://schemas.openxmlformats.org/officeDocument/2006/relationships/oleObject" Target="../embeddings/Microsoft___116.bin"/><Relationship Id="rId20" Type="http://schemas.openxmlformats.org/officeDocument/2006/relationships/oleObject" Target="../embeddings/Microsoft___98.bin"/><Relationship Id="rId22" Type="http://schemas.openxmlformats.org/officeDocument/2006/relationships/oleObject" Target="../embeddings/Microsoft___100.bin"/><Relationship Id="rId21" Type="http://schemas.openxmlformats.org/officeDocument/2006/relationships/oleObject" Target="../embeddings/Microsoft___99.bin"/><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Microsoft___120.bin"/><Relationship Id="rId4" Type="http://schemas.openxmlformats.org/officeDocument/2006/relationships/image" Target="../media/image122.png"/><Relationship Id="rId5" Type="http://schemas.openxmlformats.org/officeDocument/2006/relationships/oleObject" Target="../embeddings/Microsoft___117.bin"/><Relationship Id="rId7" Type="http://schemas.openxmlformats.org/officeDocument/2006/relationships/oleObject" Target="../embeddings/Microsoft___119.bin"/><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image" Target="../media/image121.pdf"/><Relationship Id="rId6" Type="http://schemas.openxmlformats.org/officeDocument/2006/relationships/oleObject" Target="../embeddings/Microsoft___118.bin"/></Relationships>
</file>

<file path=ppt/slides/_rels/slide15.xml.rels><?xml version="1.0" encoding="UTF-8" standalone="yes"?>
<Relationships xmlns="http://schemas.openxmlformats.org/package/2006/relationships"><Relationship Id="rId8" Type="http://schemas.openxmlformats.org/officeDocument/2006/relationships/oleObject" Target="../embeddings/Microsoft___124.bin"/><Relationship Id="rId4" Type="http://schemas.openxmlformats.org/officeDocument/2006/relationships/image" Target="../media/image128.png"/><Relationship Id="rId5" Type="http://schemas.openxmlformats.org/officeDocument/2006/relationships/oleObject" Target="../embeddings/Microsoft___121.bin"/><Relationship Id="rId7" Type="http://schemas.openxmlformats.org/officeDocument/2006/relationships/oleObject" Target="../embeddings/Microsoft___123.bin"/><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image" Target="../media/image127.pdf"/><Relationship Id="rId6" Type="http://schemas.openxmlformats.org/officeDocument/2006/relationships/oleObject" Target="../embeddings/Microsoft___122.bin"/></Relationships>
</file>

<file path=ppt/slides/_rels/slide16.xml.rels><?xml version="1.0" encoding="UTF-8" standalone="yes"?>
<Relationships xmlns="http://schemas.openxmlformats.org/package/2006/relationships"><Relationship Id="rId14" Type="http://schemas.openxmlformats.org/officeDocument/2006/relationships/oleObject" Target="../embeddings/Microsoft___134.bin"/><Relationship Id="rId4" Type="http://schemas.openxmlformats.org/officeDocument/2006/relationships/image" Target="../media/image140.png"/><Relationship Id="rId7" Type="http://schemas.openxmlformats.org/officeDocument/2006/relationships/oleObject" Target="../embeddings/Microsoft___127.bin"/><Relationship Id="rId11" Type="http://schemas.openxmlformats.org/officeDocument/2006/relationships/oleObject" Target="../embeddings/Microsoft___131.bin"/><Relationship Id="rId1" Type="http://schemas.openxmlformats.org/officeDocument/2006/relationships/vmlDrawing" Target="../drawings/vmlDrawing13.vml"/><Relationship Id="rId6" Type="http://schemas.openxmlformats.org/officeDocument/2006/relationships/oleObject" Target="../embeddings/Microsoft___126.bin"/><Relationship Id="rId16" Type="http://schemas.openxmlformats.org/officeDocument/2006/relationships/oleObject" Target="../embeddings/Microsoft___136.bin"/><Relationship Id="rId8" Type="http://schemas.openxmlformats.org/officeDocument/2006/relationships/oleObject" Target="../embeddings/Microsoft___128.bin"/><Relationship Id="rId13" Type="http://schemas.openxmlformats.org/officeDocument/2006/relationships/oleObject" Target="../embeddings/Microsoft___133.bin"/><Relationship Id="rId10" Type="http://schemas.openxmlformats.org/officeDocument/2006/relationships/oleObject" Target="../embeddings/Microsoft___130.bin"/><Relationship Id="rId5" Type="http://schemas.openxmlformats.org/officeDocument/2006/relationships/oleObject" Target="../embeddings/Microsoft___125.bin"/><Relationship Id="rId15" Type="http://schemas.openxmlformats.org/officeDocument/2006/relationships/oleObject" Target="../embeddings/Microsoft___135.bin"/><Relationship Id="rId12" Type="http://schemas.openxmlformats.org/officeDocument/2006/relationships/oleObject" Target="../embeddings/Microsoft___132.bin"/><Relationship Id="rId17" Type="http://schemas.openxmlformats.org/officeDocument/2006/relationships/oleObject" Target="../embeddings/Microsoft___137.bin"/><Relationship Id="rId19" Type="http://schemas.openxmlformats.org/officeDocument/2006/relationships/oleObject" Target="../embeddings/Microsoft___139.bin"/><Relationship Id="rId2" Type="http://schemas.openxmlformats.org/officeDocument/2006/relationships/slideLayout" Target="../slideLayouts/slideLayout2.xml"/><Relationship Id="rId9" Type="http://schemas.openxmlformats.org/officeDocument/2006/relationships/oleObject" Target="../embeddings/Microsoft___129.bin"/><Relationship Id="rId3" Type="http://schemas.openxmlformats.org/officeDocument/2006/relationships/image" Target="../media/image139.pdf"/><Relationship Id="rId18" Type="http://schemas.openxmlformats.org/officeDocument/2006/relationships/oleObject" Target="../embeddings/Microsoft___138.bin"/></Relationships>
</file>

<file path=ppt/slides/_rels/slide17.xml.rels><?xml version="1.0" encoding="UTF-8" standalone="yes"?>
<Relationships xmlns="http://schemas.openxmlformats.org/package/2006/relationships"><Relationship Id="rId14" Type="http://schemas.openxmlformats.org/officeDocument/2006/relationships/oleObject" Target="../embeddings/Microsoft___151.bin"/><Relationship Id="rId20" Type="http://schemas.openxmlformats.org/officeDocument/2006/relationships/oleObject" Target="../embeddings/Microsoft___157.bin"/><Relationship Id="rId4" Type="http://schemas.openxmlformats.org/officeDocument/2006/relationships/oleObject" Target="../embeddings/Microsoft___141.bin"/><Relationship Id="rId7" Type="http://schemas.openxmlformats.org/officeDocument/2006/relationships/oleObject" Target="../embeddings/Microsoft___144.bin"/><Relationship Id="rId11" Type="http://schemas.openxmlformats.org/officeDocument/2006/relationships/oleObject" Target="../embeddings/Microsoft___148.bin"/><Relationship Id="rId1" Type="http://schemas.openxmlformats.org/officeDocument/2006/relationships/vmlDrawing" Target="../drawings/vmlDrawing14.vml"/><Relationship Id="rId6" Type="http://schemas.openxmlformats.org/officeDocument/2006/relationships/oleObject" Target="../embeddings/Microsoft___143.bin"/><Relationship Id="rId16" Type="http://schemas.openxmlformats.org/officeDocument/2006/relationships/oleObject" Target="../embeddings/Microsoft___153.bin"/><Relationship Id="rId8" Type="http://schemas.openxmlformats.org/officeDocument/2006/relationships/oleObject" Target="../embeddings/Microsoft___145.bin"/><Relationship Id="rId13" Type="http://schemas.openxmlformats.org/officeDocument/2006/relationships/oleObject" Target="../embeddings/Microsoft___150.bin"/><Relationship Id="rId10" Type="http://schemas.openxmlformats.org/officeDocument/2006/relationships/oleObject" Target="../embeddings/Microsoft___147.bin"/><Relationship Id="rId5" Type="http://schemas.openxmlformats.org/officeDocument/2006/relationships/oleObject" Target="../embeddings/Microsoft___142.bin"/><Relationship Id="rId15" Type="http://schemas.openxmlformats.org/officeDocument/2006/relationships/oleObject" Target="../embeddings/Microsoft___152.bin"/><Relationship Id="rId12" Type="http://schemas.openxmlformats.org/officeDocument/2006/relationships/oleObject" Target="../embeddings/Microsoft___149.bin"/><Relationship Id="rId17" Type="http://schemas.openxmlformats.org/officeDocument/2006/relationships/oleObject" Target="../embeddings/Microsoft___154.bin"/><Relationship Id="rId19" Type="http://schemas.openxmlformats.org/officeDocument/2006/relationships/oleObject" Target="../embeddings/Microsoft___156.bin"/><Relationship Id="rId2" Type="http://schemas.openxmlformats.org/officeDocument/2006/relationships/slideLayout" Target="../slideLayouts/slideLayout2.xml"/><Relationship Id="rId9" Type="http://schemas.openxmlformats.org/officeDocument/2006/relationships/oleObject" Target="../embeddings/Microsoft___146.bin"/><Relationship Id="rId3" Type="http://schemas.openxmlformats.org/officeDocument/2006/relationships/oleObject" Target="../embeddings/Microsoft___140.bin"/><Relationship Id="rId18" Type="http://schemas.openxmlformats.org/officeDocument/2006/relationships/oleObject" Target="../embeddings/Microsoft___155.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oleObject" Target="../embeddings/Microsoft___161.bin"/><Relationship Id="rId4" Type="http://schemas.openxmlformats.org/officeDocument/2006/relationships/image" Target="../media/image150.png"/><Relationship Id="rId10" Type="http://schemas.openxmlformats.org/officeDocument/2006/relationships/oleObject" Target="../embeddings/Microsoft___163.bin"/><Relationship Id="rId5" Type="http://schemas.openxmlformats.org/officeDocument/2006/relationships/oleObject" Target="../embeddings/Microsoft___158.bin"/><Relationship Id="rId7" Type="http://schemas.openxmlformats.org/officeDocument/2006/relationships/oleObject" Target="../embeddings/Microsoft___160.bin"/><Relationship Id="rId11" Type="http://schemas.openxmlformats.org/officeDocument/2006/relationships/oleObject" Target="../embeddings/Microsoft___164.bin"/><Relationship Id="rId12" Type="http://schemas.openxmlformats.org/officeDocument/2006/relationships/oleObject" Target="../embeddings/Microsoft___165.bin"/><Relationship Id="rId1" Type="http://schemas.openxmlformats.org/officeDocument/2006/relationships/vmlDrawing" Target="../drawings/vmlDrawing15.vml"/><Relationship Id="rId2" Type="http://schemas.openxmlformats.org/officeDocument/2006/relationships/slideLayout" Target="../slideLayouts/slideLayout2.xml"/><Relationship Id="rId9" Type="http://schemas.openxmlformats.org/officeDocument/2006/relationships/oleObject" Target="../embeddings/Microsoft___162.bin"/><Relationship Id="rId3" Type="http://schemas.openxmlformats.org/officeDocument/2006/relationships/image" Target="../media/image149.pdf"/><Relationship Id="rId6" Type="http://schemas.openxmlformats.org/officeDocument/2006/relationships/oleObject" Target="../embeddings/Microsoft___159.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Microsoft___169.bin"/><Relationship Id="rId4" Type="http://schemas.openxmlformats.org/officeDocument/2006/relationships/image" Target="../media/image154.png"/><Relationship Id="rId10" Type="http://schemas.openxmlformats.org/officeDocument/2006/relationships/oleObject" Target="../embeddings/Microsoft___171.bin"/><Relationship Id="rId5" Type="http://schemas.openxmlformats.org/officeDocument/2006/relationships/oleObject" Target="../embeddings/Microsoft___166.bin"/><Relationship Id="rId7" Type="http://schemas.openxmlformats.org/officeDocument/2006/relationships/oleObject" Target="../embeddings/Microsoft___168.bin"/><Relationship Id="rId11" Type="http://schemas.openxmlformats.org/officeDocument/2006/relationships/oleObject" Target="../embeddings/Microsoft___172.bin"/><Relationship Id="rId1" Type="http://schemas.openxmlformats.org/officeDocument/2006/relationships/vmlDrawing" Target="../drawings/vmlDrawing16.vml"/><Relationship Id="rId2" Type="http://schemas.openxmlformats.org/officeDocument/2006/relationships/slideLayout" Target="../slideLayouts/slideLayout2.xml"/><Relationship Id="rId9" Type="http://schemas.openxmlformats.org/officeDocument/2006/relationships/oleObject" Target="../embeddings/Microsoft___170.bin"/><Relationship Id="rId3" Type="http://schemas.openxmlformats.org/officeDocument/2006/relationships/image" Target="../media/image152.pdf"/><Relationship Id="rId6" Type="http://schemas.openxmlformats.org/officeDocument/2006/relationships/oleObject" Target="../embeddings/Microsoft___167.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Microsoft___176.bin"/><Relationship Id="rId4" Type="http://schemas.openxmlformats.org/officeDocument/2006/relationships/image" Target="../media/image157.png"/><Relationship Id="rId10" Type="http://schemas.openxmlformats.org/officeDocument/2006/relationships/oleObject" Target="../embeddings/Microsoft___178.bin"/><Relationship Id="rId5" Type="http://schemas.openxmlformats.org/officeDocument/2006/relationships/oleObject" Target="../embeddings/Microsoft___173.bin"/><Relationship Id="rId7" Type="http://schemas.openxmlformats.org/officeDocument/2006/relationships/oleObject" Target="../embeddings/Microsoft___175.bin"/><Relationship Id="rId11" Type="http://schemas.openxmlformats.org/officeDocument/2006/relationships/oleObject" Target="../embeddings/Microsoft___179.bin"/><Relationship Id="rId1" Type="http://schemas.openxmlformats.org/officeDocument/2006/relationships/vmlDrawing" Target="../drawings/vmlDrawing17.vml"/><Relationship Id="rId2" Type="http://schemas.openxmlformats.org/officeDocument/2006/relationships/slideLayout" Target="../slideLayouts/slideLayout2.xml"/><Relationship Id="rId9" Type="http://schemas.openxmlformats.org/officeDocument/2006/relationships/oleObject" Target="../embeddings/Microsoft___177.bin"/><Relationship Id="rId3" Type="http://schemas.openxmlformats.org/officeDocument/2006/relationships/image" Target="../media/image154.pdf"/><Relationship Id="rId6" Type="http://schemas.openxmlformats.org/officeDocument/2006/relationships/oleObject" Target="../embeddings/Microsoft___174.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Microsoft___183.bin"/><Relationship Id="rId4" Type="http://schemas.openxmlformats.org/officeDocument/2006/relationships/image" Target="../media/image160.png"/><Relationship Id="rId10" Type="http://schemas.openxmlformats.org/officeDocument/2006/relationships/oleObject" Target="../embeddings/Microsoft___185.bin"/><Relationship Id="rId5" Type="http://schemas.openxmlformats.org/officeDocument/2006/relationships/oleObject" Target="../embeddings/Microsoft___180.bin"/><Relationship Id="rId7" Type="http://schemas.openxmlformats.org/officeDocument/2006/relationships/oleObject" Target="../embeddings/Microsoft___182.bin"/><Relationship Id="rId11" Type="http://schemas.openxmlformats.org/officeDocument/2006/relationships/oleObject" Target="../embeddings/Microsoft___186.bin"/><Relationship Id="rId1" Type="http://schemas.openxmlformats.org/officeDocument/2006/relationships/vmlDrawing" Target="../drawings/vmlDrawing18.vml"/><Relationship Id="rId2" Type="http://schemas.openxmlformats.org/officeDocument/2006/relationships/slideLayout" Target="../slideLayouts/slideLayout2.xml"/><Relationship Id="rId9" Type="http://schemas.openxmlformats.org/officeDocument/2006/relationships/oleObject" Target="../embeddings/Microsoft___184.bin"/><Relationship Id="rId3" Type="http://schemas.openxmlformats.org/officeDocument/2006/relationships/image" Target="../media/image156.pdf"/><Relationship Id="rId6" Type="http://schemas.openxmlformats.org/officeDocument/2006/relationships/oleObject" Target="../embeddings/Microsoft___181.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Microsoft___190.bin"/><Relationship Id="rId4" Type="http://schemas.openxmlformats.org/officeDocument/2006/relationships/image" Target="../media/image162.png"/><Relationship Id="rId10" Type="http://schemas.openxmlformats.org/officeDocument/2006/relationships/oleObject" Target="../embeddings/Microsoft___192.bin"/><Relationship Id="rId5" Type="http://schemas.openxmlformats.org/officeDocument/2006/relationships/oleObject" Target="../embeddings/Microsoft___187.bin"/><Relationship Id="rId7" Type="http://schemas.openxmlformats.org/officeDocument/2006/relationships/oleObject" Target="../embeddings/Microsoft___189.bin"/><Relationship Id="rId1" Type="http://schemas.openxmlformats.org/officeDocument/2006/relationships/vmlDrawing" Target="../drawings/vmlDrawing19.vml"/><Relationship Id="rId2" Type="http://schemas.openxmlformats.org/officeDocument/2006/relationships/slideLayout" Target="../slideLayouts/slideLayout2.xml"/><Relationship Id="rId9" Type="http://schemas.openxmlformats.org/officeDocument/2006/relationships/oleObject" Target="../embeddings/Microsoft___191.bin"/><Relationship Id="rId3" Type="http://schemas.openxmlformats.org/officeDocument/2006/relationships/image" Target="../media/image158.pdf"/><Relationship Id="rId6" Type="http://schemas.openxmlformats.org/officeDocument/2006/relationships/oleObject" Target="../embeddings/Microsoft___188.bin"/></Relationships>
</file>

<file path=ppt/slides/_rels/slide24.xml.rels><?xml version="1.0" encoding="UTF-8" standalone="yes"?>
<Relationships xmlns="http://schemas.openxmlformats.org/package/2006/relationships"><Relationship Id="rId14" Type="http://schemas.openxmlformats.org/officeDocument/2006/relationships/oleObject" Target="../embeddings/Microsoft___202.bin"/><Relationship Id="rId4" Type="http://schemas.openxmlformats.org/officeDocument/2006/relationships/image" Target="../media/image163.png"/><Relationship Id="rId7" Type="http://schemas.openxmlformats.org/officeDocument/2006/relationships/oleObject" Target="../embeddings/Microsoft___195.bin"/><Relationship Id="rId11" Type="http://schemas.openxmlformats.org/officeDocument/2006/relationships/oleObject" Target="../embeddings/Microsoft___199.bin"/><Relationship Id="rId1" Type="http://schemas.openxmlformats.org/officeDocument/2006/relationships/vmlDrawing" Target="../drawings/vmlDrawing20.vml"/><Relationship Id="rId6" Type="http://schemas.openxmlformats.org/officeDocument/2006/relationships/oleObject" Target="../embeddings/Microsoft___194.bin"/><Relationship Id="rId16" Type="http://schemas.openxmlformats.org/officeDocument/2006/relationships/oleObject" Target="../embeddings/Microsoft___204.bin"/><Relationship Id="rId8" Type="http://schemas.openxmlformats.org/officeDocument/2006/relationships/oleObject" Target="../embeddings/Microsoft___196.bin"/><Relationship Id="rId13" Type="http://schemas.openxmlformats.org/officeDocument/2006/relationships/oleObject" Target="../embeddings/Microsoft___201.bin"/><Relationship Id="rId10" Type="http://schemas.openxmlformats.org/officeDocument/2006/relationships/oleObject" Target="../embeddings/Microsoft___198.bin"/><Relationship Id="rId5" Type="http://schemas.openxmlformats.org/officeDocument/2006/relationships/oleObject" Target="../embeddings/Microsoft___193.bin"/><Relationship Id="rId15" Type="http://schemas.openxmlformats.org/officeDocument/2006/relationships/oleObject" Target="../embeddings/Microsoft___203.bin"/><Relationship Id="rId12" Type="http://schemas.openxmlformats.org/officeDocument/2006/relationships/oleObject" Target="../embeddings/Microsoft___200.bin"/><Relationship Id="rId17" Type="http://schemas.openxmlformats.org/officeDocument/2006/relationships/oleObject" Target="../embeddings/Microsoft___205.bin"/><Relationship Id="rId2" Type="http://schemas.openxmlformats.org/officeDocument/2006/relationships/slideLayout" Target="../slideLayouts/slideLayout2.xml"/><Relationship Id="rId9" Type="http://schemas.openxmlformats.org/officeDocument/2006/relationships/oleObject" Target="../embeddings/Microsoft___197.bin"/><Relationship Id="rId3" Type="http://schemas.openxmlformats.org/officeDocument/2006/relationships/image" Target="../media/image162.pd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7" Type="http://schemas.openxmlformats.org/officeDocument/2006/relationships/image" Target="../media/image9.pdf"/><Relationship Id="rId1" Type="http://schemas.openxmlformats.org/officeDocument/2006/relationships/vmlDrawing" Target="../drawings/vmlDrawing1.vml"/><Relationship Id="rId24" Type="http://schemas.openxmlformats.org/officeDocument/2006/relationships/oleObject" Target="../embeddings/Microsoft___14.bin"/><Relationship Id="rId25" Type="http://schemas.openxmlformats.org/officeDocument/2006/relationships/oleObject" Target="../embeddings/Microsoft___15.bin"/><Relationship Id="rId8" Type="http://schemas.openxmlformats.org/officeDocument/2006/relationships/image" Target="../media/image10.png"/><Relationship Id="rId13" Type="http://schemas.openxmlformats.org/officeDocument/2006/relationships/image" Target="../media/image13.pdf"/><Relationship Id="rId10" Type="http://schemas.openxmlformats.org/officeDocument/2006/relationships/image" Target="../media/image12.png"/><Relationship Id="rId12" Type="http://schemas.openxmlformats.org/officeDocument/2006/relationships/oleObject" Target="../embeddings/Microsoft___4.bin"/><Relationship Id="rId17" Type="http://schemas.openxmlformats.org/officeDocument/2006/relationships/oleObject" Target="../embeddings/Microsoft___7.bin"/><Relationship Id="rId9" Type="http://schemas.openxmlformats.org/officeDocument/2006/relationships/image" Target="../media/image11.pdf"/><Relationship Id="rId18" Type="http://schemas.openxmlformats.org/officeDocument/2006/relationships/oleObject" Target="../embeddings/Microsoft___8.bin"/><Relationship Id="rId3" Type="http://schemas.openxmlformats.org/officeDocument/2006/relationships/image" Target="../media/image7.pdf"/><Relationship Id="rId14" Type="http://schemas.openxmlformats.org/officeDocument/2006/relationships/image" Target="../media/image14.png"/><Relationship Id="rId23" Type="http://schemas.openxmlformats.org/officeDocument/2006/relationships/oleObject" Target="../embeddings/Microsoft___13.bin"/><Relationship Id="rId4" Type="http://schemas.openxmlformats.org/officeDocument/2006/relationships/image" Target="../media/image8.png"/><Relationship Id="rId11" Type="http://schemas.openxmlformats.org/officeDocument/2006/relationships/oleObject" Target="../embeddings/Microsoft___3.bin"/><Relationship Id="rId6" Type="http://schemas.openxmlformats.org/officeDocument/2006/relationships/oleObject" Target="../embeddings/Microsoft___2.bin"/><Relationship Id="rId16" Type="http://schemas.openxmlformats.org/officeDocument/2006/relationships/oleObject" Target="../embeddings/Microsoft___6.bin"/><Relationship Id="rId5" Type="http://schemas.openxmlformats.org/officeDocument/2006/relationships/oleObject" Target="../embeddings/Microsoft___1.bin"/><Relationship Id="rId15" Type="http://schemas.openxmlformats.org/officeDocument/2006/relationships/oleObject" Target="../embeddings/Microsoft___5.bin"/><Relationship Id="rId19" Type="http://schemas.openxmlformats.org/officeDocument/2006/relationships/oleObject" Target="../embeddings/Microsoft___9.bin"/><Relationship Id="rId20" Type="http://schemas.openxmlformats.org/officeDocument/2006/relationships/oleObject" Target="../embeddings/Microsoft___10.bin"/><Relationship Id="rId22" Type="http://schemas.openxmlformats.org/officeDocument/2006/relationships/oleObject" Target="../embeddings/Microsoft___12.bin"/><Relationship Id="rId21" Type="http://schemas.openxmlformats.org/officeDocument/2006/relationships/oleObject" Target="../embeddings/Microsoft___11.bin"/><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4" Type="http://schemas.openxmlformats.org/officeDocument/2006/relationships/oleObject" Target="../embeddings/Microsoft___21.bin"/><Relationship Id="rId20" Type="http://schemas.openxmlformats.org/officeDocument/2006/relationships/oleObject" Target="../embeddings/Microsoft___27.bin"/><Relationship Id="rId4" Type="http://schemas.openxmlformats.org/officeDocument/2006/relationships/image" Target="../media/image22.png"/><Relationship Id="rId7" Type="http://schemas.openxmlformats.org/officeDocument/2006/relationships/oleObject" Target="../embeddings/Microsoft___16.bin"/><Relationship Id="rId11" Type="http://schemas.openxmlformats.org/officeDocument/2006/relationships/oleObject" Target="../embeddings/Microsoft___20.bin"/><Relationship Id="rId1" Type="http://schemas.openxmlformats.org/officeDocument/2006/relationships/vmlDrawing" Target="../drawings/vmlDrawing2.vml"/><Relationship Id="rId6" Type="http://schemas.openxmlformats.org/officeDocument/2006/relationships/image" Target="../media/image24.png"/><Relationship Id="rId16" Type="http://schemas.openxmlformats.org/officeDocument/2006/relationships/oleObject" Target="../embeddings/Microsoft___23.bin"/><Relationship Id="rId8" Type="http://schemas.openxmlformats.org/officeDocument/2006/relationships/oleObject" Target="../embeddings/Microsoft___17.bin"/><Relationship Id="rId13" Type="http://schemas.openxmlformats.org/officeDocument/2006/relationships/image" Target="../media/image26.png"/><Relationship Id="rId10" Type="http://schemas.openxmlformats.org/officeDocument/2006/relationships/oleObject" Target="../embeddings/Microsoft___19.bin"/><Relationship Id="rId5" Type="http://schemas.openxmlformats.org/officeDocument/2006/relationships/image" Target="../media/image23.pdf"/><Relationship Id="rId15" Type="http://schemas.openxmlformats.org/officeDocument/2006/relationships/oleObject" Target="../embeddings/Microsoft___22.bin"/><Relationship Id="rId12" Type="http://schemas.openxmlformats.org/officeDocument/2006/relationships/image" Target="../media/image25.pdf"/><Relationship Id="rId17" Type="http://schemas.openxmlformats.org/officeDocument/2006/relationships/oleObject" Target="../embeddings/Microsoft___24.bin"/><Relationship Id="rId19" Type="http://schemas.openxmlformats.org/officeDocument/2006/relationships/oleObject" Target="../embeddings/Microsoft___26.bin"/><Relationship Id="rId2" Type="http://schemas.openxmlformats.org/officeDocument/2006/relationships/slideLayout" Target="../slideLayouts/slideLayout2.xml"/><Relationship Id="rId9" Type="http://schemas.openxmlformats.org/officeDocument/2006/relationships/oleObject" Target="../embeddings/Microsoft___18.bin"/><Relationship Id="rId3" Type="http://schemas.openxmlformats.org/officeDocument/2006/relationships/image" Target="../media/image21.pdf"/><Relationship Id="rId18" Type="http://schemas.openxmlformats.org/officeDocument/2006/relationships/oleObject" Target="../embeddings/Microsoft___25.bin"/></Relationships>
</file>

<file path=ppt/slides/_rels/slide5.xml.rels><?xml version="1.0" encoding="UTF-8" standalone="yes"?>
<Relationships xmlns="http://schemas.openxmlformats.org/package/2006/relationships"><Relationship Id="rId14" Type="http://schemas.openxmlformats.org/officeDocument/2006/relationships/oleObject" Target="../embeddings/Microsoft___35.bin"/><Relationship Id="rId4" Type="http://schemas.openxmlformats.org/officeDocument/2006/relationships/image" Target="../media/image34.png"/><Relationship Id="rId7" Type="http://schemas.openxmlformats.org/officeDocument/2006/relationships/oleObject" Target="../embeddings/Microsoft___28.bin"/><Relationship Id="rId11" Type="http://schemas.openxmlformats.org/officeDocument/2006/relationships/oleObject" Target="../embeddings/Microsoft___32.bin"/><Relationship Id="rId1" Type="http://schemas.openxmlformats.org/officeDocument/2006/relationships/vmlDrawing" Target="../drawings/vmlDrawing3.vml"/><Relationship Id="rId6" Type="http://schemas.openxmlformats.org/officeDocument/2006/relationships/image" Target="../media/image36.png"/><Relationship Id="rId16" Type="http://schemas.openxmlformats.org/officeDocument/2006/relationships/oleObject" Target="../embeddings/Microsoft___37.bin"/><Relationship Id="rId8" Type="http://schemas.openxmlformats.org/officeDocument/2006/relationships/oleObject" Target="../embeddings/Microsoft___29.bin"/><Relationship Id="rId13" Type="http://schemas.openxmlformats.org/officeDocument/2006/relationships/oleObject" Target="../embeddings/Microsoft___34.bin"/><Relationship Id="rId10" Type="http://schemas.openxmlformats.org/officeDocument/2006/relationships/oleObject" Target="../embeddings/Microsoft___31.bin"/><Relationship Id="rId5" Type="http://schemas.openxmlformats.org/officeDocument/2006/relationships/image" Target="../media/image35.pdf"/><Relationship Id="rId15" Type="http://schemas.openxmlformats.org/officeDocument/2006/relationships/oleObject" Target="../embeddings/Microsoft___36.bin"/><Relationship Id="rId12" Type="http://schemas.openxmlformats.org/officeDocument/2006/relationships/oleObject" Target="../embeddings/Microsoft___33.bin"/><Relationship Id="rId2" Type="http://schemas.openxmlformats.org/officeDocument/2006/relationships/slideLayout" Target="../slideLayouts/slideLayout2.xml"/><Relationship Id="rId9" Type="http://schemas.openxmlformats.org/officeDocument/2006/relationships/oleObject" Target="../embeddings/Microsoft___30.bin"/><Relationship Id="rId3" Type="http://schemas.openxmlformats.org/officeDocument/2006/relationships/image" Target="../media/image33.pdf"/></Relationships>
</file>

<file path=ppt/slides/_rels/slide6.xml.rels><?xml version="1.0" encoding="UTF-8" standalone="yes"?>
<Relationships xmlns="http://schemas.openxmlformats.org/package/2006/relationships"><Relationship Id="rId14" Type="http://schemas.openxmlformats.org/officeDocument/2006/relationships/oleObject" Target="../embeddings/Microsoft___43.bin"/><Relationship Id="rId4" Type="http://schemas.openxmlformats.org/officeDocument/2006/relationships/image" Target="../media/image40.png"/><Relationship Id="rId7" Type="http://schemas.openxmlformats.org/officeDocument/2006/relationships/image" Target="../media/image43.pdf"/><Relationship Id="rId11" Type="http://schemas.openxmlformats.org/officeDocument/2006/relationships/oleObject" Target="../embeddings/Microsoft___40.bin"/><Relationship Id="rId1" Type="http://schemas.openxmlformats.org/officeDocument/2006/relationships/vmlDrawing" Target="../drawings/vmlDrawing4.vml"/><Relationship Id="rId6" Type="http://schemas.openxmlformats.org/officeDocument/2006/relationships/image" Target="../media/image42.png"/><Relationship Id="rId16" Type="http://schemas.openxmlformats.org/officeDocument/2006/relationships/oleObject" Target="../embeddings/Microsoft___45.bin"/><Relationship Id="rId8" Type="http://schemas.openxmlformats.org/officeDocument/2006/relationships/image" Target="../media/image44.png"/><Relationship Id="rId13" Type="http://schemas.openxmlformats.org/officeDocument/2006/relationships/oleObject" Target="../embeddings/Microsoft___42.bin"/><Relationship Id="rId10" Type="http://schemas.openxmlformats.org/officeDocument/2006/relationships/oleObject" Target="../embeddings/Microsoft___39.bin"/><Relationship Id="rId5" Type="http://schemas.openxmlformats.org/officeDocument/2006/relationships/image" Target="../media/image41.pdf"/><Relationship Id="rId15" Type="http://schemas.openxmlformats.org/officeDocument/2006/relationships/oleObject" Target="../embeddings/Microsoft___44.bin"/><Relationship Id="rId12" Type="http://schemas.openxmlformats.org/officeDocument/2006/relationships/oleObject" Target="../embeddings/Microsoft___41.bin"/><Relationship Id="rId17" Type="http://schemas.openxmlformats.org/officeDocument/2006/relationships/oleObject" Target="../embeddings/Microsoft___46.bin"/><Relationship Id="rId19" Type="http://schemas.openxmlformats.org/officeDocument/2006/relationships/oleObject" Target="../embeddings/Microsoft___48.bin"/><Relationship Id="rId2" Type="http://schemas.openxmlformats.org/officeDocument/2006/relationships/slideLayout" Target="../slideLayouts/slideLayout2.xml"/><Relationship Id="rId9" Type="http://schemas.openxmlformats.org/officeDocument/2006/relationships/oleObject" Target="../embeddings/Microsoft___38.bin"/><Relationship Id="rId3" Type="http://schemas.openxmlformats.org/officeDocument/2006/relationships/image" Target="../media/image39.pdf"/><Relationship Id="rId18" Type="http://schemas.openxmlformats.org/officeDocument/2006/relationships/oleObject" Target="../embeddings/Microsoft___47.bin"/></Relationships>
</file>

<file path=ppt/slides/_rels/slide7.xml.rels><?xml version="1.0" encoding="UTF-8" standalone="yes"?>
<Relationships xmlns="http://schemas.openxmlformats.org/package/2006/relationships"><Relationship Id="rId8" Type="http://schemas.openxmlformats.org/officeDocument/2006/relationships/oleObject" Target="../embeddings/Microsoft___52.bin"/><Relationship Id="rId4" Type="http://schemas.openxmlformats.org/officeDocument/2006/relationships/image" Target="../media/image50.png"/><Relationship Id="rId5" Type="http://schemas.openxmlformats.org/officeDocument/2006/relationships/oleObject" Target="../embeddings/Microsoft___49.bin"/><Relationship Id="rId7" Type="http://schemas.openxmlformats.org/officeDocument/2006/relationships/oleObject" Target="../embeddings/Microsoft___51.bin"/><Relationship Id="rId1" Type="http://schemas.openxmlformats.org/officeDocument/2006/relationships/vmlDrawing" Target="../drawings/vmlDrawing5.vml"/><Relationship Id="rId2" Type="http://schemas.openxmlformats.org/officeDocument/2006/relationships/slideLayout" Target="../slideLayouts/slideLayout2.xml"/><Relationship Id="rId3" Type="http://schemas.openxmlformats.org/officeDocument/2006/relationships/image" Target="../media/image49.pdf"/><Relationship Id="rId6" Type="http://schemas.openxmlformats.org/officeDocument/2006/relationships/oleObject" Target="../embeddings/Microsoft___50.bin"/></Relationships>
</file>

<file path=ppt/slides/_rels/slide8.xml.rels><?xml version="1.0" encoding="UTF-8" standalone="yes"?>
<Relationships xmlns="http://schemas.openxmlformats.org/package/2006/relationships"><Relationship Id="rId14" Type="http://schemas.openxmlformats.org/officeDocument/2006/relationships/oleObject" Target="../embeddings/Microsoft___62.bin"/><Relationship Id="rId4" Type="http://schemas.openxmlformats.org/officeDocument/2006/relationships/image" Target="../media/image61.png"/><Relationship Id="rId7" Type="http://schemas.openxmlformats.org/officeDocument/2006/relationships/oleObject" Target="../embeddings/Microsoft___55.bin"/><Relationship Id="rId11" Type="http://schemas.openxmlformats.org/officeDocument/2006/relationships/oleObject" Target="../embeddings/Microsoft___59.bin"/><Relationship Id="rId1" Type="http://schemas.openxmlformats.org/officeDocument/2006/relationships/vmlDrawing" Target="../drawings/vmlDrawing6.vml"/><Relationship Id="rId6" Type="http://schemas.openxmlformats.org/officeDocument/2006/relationships/oleObject" Target="../embeddings/Microsoft___54.bin"/><Relationship Id="rId8" Type="http://schemas.openxmlformats.org/officeDocument/2006/relationships/oleObject" Target="../embeddings/Microsoft___56.bin"/><Relationship Id="rId13" Type="http://schemas.openxmlformats.org/officeDocument/2006/relationships/oleObject" Target="../embeddings/Microsoft___61.bin"/><Relationship Id="rId10" Type="http://schemas.openxmlformats.org/officeDocument/2006/relationships/oleObject" Target="../embeddings/Microsoft___58.bin"/><Relationship Id="rId5" Type="http://schemas.openxmlformats.org/officeDocument/2006/relationships/oleObject" Target="../embeddings/Microsoft___53.bin"/><Relationship Id="rId12" Type="http://schemas.openxmlformats.org/officeDocument/2006/relationships/oleObject" Target="../embeddings/Microsoft___60.bin"/><Relationship Id="rId2" Type="http://schemas.openxmlformats.org/officeDocument/2006/relationships/slideLayout" Target="../slideLayouts/slideLayout2.xml"/><Relationship Id="rId9" Type="http://schemas.openxmlformats.org/officeDocument/2006/relationships/oleObject" Target="../embeddings/Microsoft___57.bin"/><Relationship Id="rId3" Type="http://schemas.openxmlformats.org/officeDocument/2006/relationships/image" Target="../media/image60.pdf"/></Relationships>
</file>

<file path=ppt/slides/_rels/slide9.xml.rels><?xml version="1.0" encoding="UTF-8" standalone="yes"?>
<Relationships xmlns="http://schemas.openxmlformats.org/package/2006/relationships"><Relationship Id="rId14" Type="http://schemas.openxmlformats.org/officeDocument/2006/relationships/oleObject" Target="../embeddings/Microsoft___70.bin"/><Relationship Id="rId20" Type="http://schemas.openxmlformats.org/officeDocument/2006/relationships/oleObject" Target="../embeddings/Microsoft___76.bin"/><Relationship Id="rId4" Type="http://schemas.openxmlformats.org/officeDocument/2006/relationships/image" Target="../media/image75.pdf"/><Relationship Id="rId7" Type="http://schemas.openxmlformats.org/officeDocument/2006/relationships/oleObject" Target="../embeddings/Microsoft___65.bin"/><Relationship Id="rId11" Type="http://schemas.openxmlformats.org/officeDocument/2006/relationships/oleObject" Target="../embeddings/Microsoft___69.bin"/><Relationship Id="rId1" Type="http://schemas.openxmlformats.org/officeDocument/2006/relationships/vmlDrawing" Target="../drawings/vmlDrawing7.vml"/><Relationship Id="rId6" Type="http://schemas.openxmlformats.org/officeDocument/2006/relationships/oleObject" Target="../embeddings/Microsoft___64.bin"/><Relationship Id="rId16" Type="http://schemas.openxmlformats.org/officeDocument/2006/relationships/oleObject" Target="../embeddings/Microsoft___72.bin"/><Relationship Id="rId8" Type="http://schemas.openxmlformats.org/officeDocument/2006/relationships/oleObject" Target="../embeddings/Microsoft___66.bin"/><Relationship Id="rId13" Type="http://schemas.openxmlformats.org/officeDocument/2006/relationships/image" Target="../media/image78.png"/><Relationship Id="rId10" Type="http://schemas.openxmlformats.org/officeDocument/2006/relationships/oleObject" Target="../embeddings/Microsoft___68.bin"/><Relationship Id="rId5" Type="http://schemas.openxmlformats.org/officeDocument/2006/relationships/image" Target="../media/image76.png"/><Relationship Id="rId15" Type="http://schemas.openxmlformats.org/officeDocument/2006/relationships/oleObject" Target="../embeddings/Microsoft___71.bin"/><Relationship Id="rId12" Type="http://schemas.openxmlformats.org/officeDocument/2006/relationships/image" Target="../media/image77.pdf"/><Relationship Id="rId17" Type="http://schemas.openxmlformats.org/officeDocument/2006/relationships/oleObject" Target="../embeddings/Microsoft___73.bin"/><Relationship Id="rId19" Type="http://schemas.openxmlformats.org/officeDocument/2006/relationships/oleObject" Target="../embeddings/Microsoft___75.bin"/><Relationship Id="rId2" Type="http://schemas.openxmlformats.org/officeDocument/2006/relationships/slideLayout" Target="../slideLayouts/slideLayout2.xml"/><Relationship Id="rId9" Type="http://schemas.openxmlformats.org/officeDocument/2006/relationships/oleObject" Target="../embeddings/Microsoft___67.bin"/><Relationship Id="rId3" Type="http://schemas.openxmlformats.org/officeDocument/2006/relationships/oleObject" Target="../embeddings/Microsoft___63.bin"/><Relationship Id="rId18" Type="http://schemas.openxmlformats.org/officeDocument/2006/relationships/oleObject" Target="../embeddings/Microsoft___74.bin"/></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374316"/>
            <a:ext cx="7772400" cy="1470025"/>
          </a:xfrm>
        </p:spPr>
        <p:txBody>
          <a:bodyPr/>
          <a:lstStyle/>
          <a:p>
            <a:r>
              <a:rPr lang="ja-JP" altLang="en-US" dirty="0" smtClean="0"/>
              <a:t>電子回路</a:t>
            </a:r>
            <a:endParaRPr lang="ja-JP" altLang="en-US" dirty="0"/>
          </a:p>
        </p:txBody>
      </p:sp>
      <p:sp>
        <p:nvSpPr>
          <p:cNvPr id="3" name="サブタイトル 2"/>
          <p:cNvSpPr>
            <a:spLocks noGrp="1"/>
          </p:cNvSpPr>
          <p:nvPr>
            <p:ph type="subTitle" idx="1"/>
          </p:nvPr>
        </p:nvSpPr>
        <p:spPr>
          <a:xfrm>
            <a:off x="1371600" y="2112211"/>
            <a:ext cx="6400800" cy="1296736"/>
          </a:xfrm>
        </p:spPr>
        <p:txBody>
          <a:bodyPr>
            <a:normAutofit lnSpcReduction="10000"/>
          </a:bodyPr>
          <a:lstStyle/>
          <a:p>
            <a:r>
              <a:rPr lang="ja-JP" altLang="en-US" sz="2400" dirty="0" smtClean="0"/>
              <a:t>放射線計測エレクトロニクスの信号処理の為の</a:t>
            </a:r>
            <a:endParaRPr lang="en-US" altLang="ja-JP" sz="2400" dirty="0" smtClean="0"/>
          </a:p>
          <a:p>
            <a:r>
              <a:rPr lang="ja-JP" altLang="en-US" sz="2400" dirty="0" smtClean="0"/>
              <a:t>アナログ電子回路の基礎</a:t>
            </a:r>
            <a:endParaRPr lang="en-US" altLang="ja-JP" sz="2400" dirty="0" smtClean="0"/>
          </a:p>
          <a:p>
            <a:r>
              <a:rPr lang="ja-JP" altLang="en-US" sz="2400" dirty="0" smtClean="0"/>
              <a:t>第五回</a:t>
            </a:r>
            <a:endParaRPr lang="ja-JP" altLang="en-US" sz="2400" dirty="0"/>
          </a:p>
        </p:txBody>
      </p:sp>
      <p:sp>
        <p:nvSpPr>
          <p:cNvPr id="4" name="テキスト ボックス 3"/>
          <p:cNvSpPr txBox="1"/>
          <p:nvPr/>
        </p:nvSpPr>
        <p:spPr>
          <a:xfrm>
            <a:off x="3649579" y="3758244"/>
            <a:ext cx="1826141" cy="584776"/>
          </a:xfrm>
          <a:prstGeom prst="rect">
            <a:avLst/>
          </a:prstGeom>
          <a:noFill/>
        </p:spPr>
        <p:txBody>
          <a:bodyPr wrap="none" rtlCol="0">
            <a:spAutoFit/>
          </a:bodyPr>
          <a:lstStyle/>
          <a:p>
            <a:r>
              <a:rPr kumimoji="1" lang="ja-JP" altLang="en-US" sz="3200" dirty="0" smtClean="0"/>
              <a:t>村上浩之</a:t>
            </a:r>
            <a:endParaRPr kumimoji="1" lang="ja-JP" altLang="en-US" sz="3200" dirty="0"/>
          </a:p>
        </p:txBody>
      </p:sp>
      <p:sp>
        <p:nvSpPr>
          <p:cNvPr id="5" name="日付プレースホルダ 4"/>
          <p:cNvSpPr>
            <a:spLocks noGrp="1"/>
          </p:cNvSpPr>
          <p:nvPr>
            <p:ph type="dt" sz="half" idx="10"/>
          </p:nvPr>
        </p:nvSpPr>
        <p:spPr/>
        <p:txBody>
          <a:bodyPr/>
          <a:lstStyle/>
          <a:p>
            <a:r>
              <a:rPr lang="en-US" altLang="ja-JP" smtClean="0"/>
              <a:t>Jun.09. 2010</a:t>
            </a:r>
            <a:endParaRPr lang="ja-JP"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01783"/>
          </a:xfrm>
        </p:spPr>
        <p:txBody>
          <a:bodyPr>
            <a:normAutofit/>
          </a:bodyPr>
          <a:lstStyle/>
          <a:p>
            <a:r>
              <a:rPr lang="ja-JP" altLang="en-US" sz="3111" dirty="0" smtClean="0"/>
              <a:t>４端子回路網</a:t>
            </a:r>
            <a:r>
              <a:rPr lang="en-US" altLang="ja-JP" sz="2800" dirty="0" smtClean="0"/>
              <a:t/>
            </a:r>
            <a:br>
              <a:rPr lang="en-US" altLang="ja-JP" sz="2800" dirty="0" smtClean="0"/>
            </a:br>
            <a:r>
              <a:rPr lang="ja-JP" altLang="en-US" sz="1800" dirty="0" smtClean="0"/>
              <a:t>伝達関数の縦続接続</a:t>
            </a:r>
            <a:endParaRPr lang="ja-JP" altLang="en-US" sz="1800" dirty="0"/>
          </a:p>
        </p:txBody>
      </p:sp>
      <p:pic>
        <p:nvPicPr>
          <p:cNvPr id="6" name="コンテンツ プレースホルダ 5" descr="４端子回路58.pct"/>
          <p:cNvPicPr>
            <a:picLocks noGrp="1" noChangeAspect="1"/>
          </p:cNvPicPr>
          <p:nvPr>
            <p:ph idx="1"/>
          </p:nvPr>
        </p:nvPicPr>
        <mc:AlternateContent>
          <mc:Choice xmlns:ma="http://schemas.microsoft.com/office/mac/drawingml/2008/main" Requires="ma">
            <p:blipFill>
              <a:blip r:embed="rId3"/>
              <a:srcRect t="-12928" b="-12928"/>
              <a:stretch>
                <a:fillRect/>
              </a:stretch>
            </p:blipFill>
          </mc:Choice>
          <mc:Fallback>
            <p:blipFill>
              <a:blip r:embed="rId4"/>
              <a:srcRect t="-12928" b="-12928"/>
              <a:stretch>
                <a:fillRect/>
              </a:stretch>
            </p:blipFill>
          </mc:Fallback>
        </mc:AlternateContent>
        <p:spPr>
          <a:xfrm>
            <a:off x="457200" y="1600200"/>
            <a:ext cx="8229600" cy="2022475"/>
          </a:xfrm>
        </p:spPr>
      </p:pic>
      <p:sp>
        <p:nvSpPr>
          <p:cNvPr id="7" name="テキスト ボックス 6"/>
          <p:cNvSpPr txBox="1"/>
          <p:nvPr/>
        </p:nvSpPr>
        <p:spPr>
          <a:xfrm>
            <a:off x="1403686" y="2392952"/>
            <a:ext cx="638554" cy="369332"/>
          </a:xfrm>
          <a:prstGeom prst="rect">
            <a:avLst/>
          </a:prstGeom>
          <a:noFill/>
        </p:spPr>
        <p:txBody>
          <a:bodyPr wrap="none" rtlCol="0">
            <a:spAutoFit/>
          </a:bodyPr>
          <a:lstStyle/>
          <a:p>
            <a:r>
              <a:rPr kumimoji="1" lang="en-US" altLang="ja-JP" dirty="0" smtClean="0"/>
              <a:t>G</a:t>
            </a:r>
            <a:r>
              <a:rPr lang="en-US" altLang="ja-JP" baseline="-25000" dirty="0" smtClean="0"/>
              <a:t>1</a:t>
            </a:r>
            <a:r>
              <a:rPr lang="en-US" altLang="ja-JP" dirty="0" smtClean="0"/>
              <a:t>(s)</a:t>
            </a:r>
            <a:endParaRPr kumimoji="1" lang="ja-JP" altLang="en-US" dirty="0"/>
          </a:p>
        </p:txBody>
      </p:sp>
      <p:sp>
        <p:nvSpPr>
          <p:cNvPr id="8" name="テキスト ボックス 7"/>
          <p:cNvSpPr txBox="1"/>
          <p:nvPr/>
        </p:nvSpPr>
        <p:spPr>
          <a:xfrm>
            <a:off x="3440974" y="2398304"/>
            <a:ext cx="638554" cy="369332"/>
          </a:xfrm>
          <a:prstGeom prst="rect">
            <a:avLst/>
          </a:prstGeom>
          <a:noFill/>
        </p:spPr>
        <p:txBody>
          <a:bodyPr wrap="none" rtlCol="0">
            <a:spAutoFit/>
          </a:bodyPr>
          <a:lstStyle/>
          <a:p>
            <a:r>
              <a:rPr kumimoji="1" lang="en-US" altLang="ja-JP" dirty="0" smtClean="0"/>
              <a:t>G</a:t>
            </a:r>
            <a:r>
              <a:rPr lang="en-US" altLang="ja-JP" baseline="-25000" dirty="0" smtClean="0"/>
              <a:t>2</a:t>
            </a:r>
            <a:r>
              <a:rPr lang="en-US" altLang="ja-JP" dirty="0" smtClean="0"/>
              <a:t>(s)</a:t>
            </a:r>
            <a:endParaRPr kumimoji="1" lang="ja-JP" altLang="en-US" dirty="0"/>
          </a:p>
        </p:txBody>
      </p:sp>
      <p:sp>
        <p:nvSpPr>
          <p:cNvPr id="9" name="テキスト ボックス 8"/>
          <p:cNvSpPr txBox="1"/>
          <p:nvPr/>
        </p:nvSpPr>
        <p:spPr>
          <a:xfrm>
            <a:off x="5478262" y="2403656"/>
            <a:ext cx="638554" cy="369332"/>
          </a:xfrm>
          <a:prstGeom prst="rect">
            <a:avLst/>
          </a:prstGeom>
          <a:noFill/>
        </p:spPr>
        <p:txBody>
          <a:bodyPr wrap="none" rtlCol="0">
            <a:spAutoFit/>
          </a:bodyPr>
          <a:lstStyle/>
          <a:p>
            <a:r>
              <a:rPr kumimoji="1" lang="en-US" altLang="ja-JP" dirty="0" smtClean="0"/>
              <a:t>G</a:t>
            </a:r>
            <a:r>
              <a:rPr lang="en-US" altLang="ja-JP" baseline="-25000" dirty="0" smtClean="0"/>
              <a:t>3</a:t>
            </a:r>
            <a:r>
              <a:rPr lang="en-US" altLang="ja-JP" dirty="0" smtClean="0"/>
              <a:t>(s)</a:t>
            </a:r>
            <a:endParaRPr kumimoji="1" lang="ja-JP" altLang="en-US" dirty="0"/>
          </a:p>
        </p:txBody>
      </p:sp>
      <p:sp>
        <p:nvSpPr>
          <p:cNvPr id="10" name="テキスト ボックス 9"/>
          <p:cNvSpPr txBox="1"/>
          <p:nvPr/>
        </p:nvSpPr>
        <p:spPr>
          <a:xfrm>
            <a:off x="2419689" y="2403656"/>
            <a:ext cx="588122" cy="338554"/>
          </a:xfrm>
          <a:prstGeom prst="rect">
            <a:avLst/>
          </a:prstGeom>
          <a:noFill/>
        </p:spPr>
        <p:txBody>
          <a:bodyPr wrap="none" rtlCol="0">
            <a:spAutoFit/>
          </a:bodyPr>
          <a:lstStyle/>
          <a:p>
            <a:r>
              <a:rPr kumimoji="1" lang="en-US" altLang="ja-JP" sz="1600" dirty="0" smtClean="0"/>
              <a:t>G</a:t>
            </a:r>
            <a:r>
              <a:rPr kumimoji="1" lang="en-US" altLang="ja-JP" sz="1600" baseline="-25000" dirty="0" smtClean="0"/>
              <a:t>0</a:t>
            </a:r>
            <a:r>
              <a:rPr kumimoji="1" lang="en-US" altLang="ja-JP" sz="1600" dirty="0" smtClean="0"/>
              <a:t>(s)</a:t>
            </a:r>
            <a:endParaRPr kumimoji="1" lang="ja-JP" altLang="en-US" sz="1600" dirty="0"/>
          </a:p>
        </p:txBody>
      </p:sp>
      <p:sp>
        <p:nvSpPr>
          <p:cNvPr id="11" name="テキスト ボックス 10"/>
          <p:cNvSpPr txBox="1"/>
          <p:nvPr/>
        </p:nvSpPr>
        <p:spPr>
          <a:xfrm>
            <a:off x="4483713" y="2409008"/>
            <a:ext cx="588122" cy="338554"/>
          </a:xfrm>
          <a:prstGeom prst="rect">
            <a:avLst/>
          </a:prstGeom>
          <a:noFill/>
        </p:spPr>
        <p:txBody>
          <a:bodyPr wrap="none" rtlCol="0">
            <a:spAutoFit/>
          </a:bodyPr>
          <a:lstStyle/>
          <a:p>
            <a:r>
              <a:rPr kumimoji="1" lang="en-US" altLang="ja-JP" sz="1600" dirty="0" smtClean="0"/>
              <a:t>G</a:t>
            </a:r>
            <a:r>
              <a:rPr kumimoji="1" lang="en-US" altLang="ja-JP" sz="1600" baseline="-25000" dirty="0" smtClean="0"/>
              <a:t>0</a:t>
            </a:r>
            <a:r>
              <a:rPr kumimoji="1" lang="en-US" altLang="ja-JP" sz="1600" dirty="0" smtClean="0"/>
              <a:t>(s)</a:t>
            </a:r>
            <a:endParaRPr kumimoji="1" lang="ja-JP" altLang="en-US" sz="1600" dirty="0"/>
          </a:p>
        </p:txBody>
      </p:sp>
      <p:sp>
        <p:nvSpPr>
          <p:cNvPr id="12" name="テキスト ボックス 11"/>
          <p:cNvSpPr txBox="1"/>
          <p:nvPr/>
        </p:nvSpPr>
        <p:spPr>
          <a:xfrm>
            <a:off x="6547737" y="2414360"/>
            <a:ext cx="588122" cy="338554"/>
          </a:xfrm>
          <a:prstGeom prst="rect">
            <a:avLst/>
          </a:prstGeom>
          <a:noFill/>
        </p:spPr>
        <p:txBody>
          <a:bodyPr wrap="none" rtlCol="0">
            <a:spAutoFit/>
          </a:bodyPr>
          <a:lstStyle/>
          <a:p>
            <a:r>
              <a:rPr kumimoji="1" lang="en-US" altLang="ja-JP" sz="1600" dirty="0" smtClean="0"/>
              <a:t>G</a:t>
            </a:r>
            <a:r>
              <a:rPr kumimoji="1" lang="en-US" altLang="ja-JP" sz="1600" baseline="-25000" dirty="0" smtClean="0"/>
              <a:t>0</a:t>
            </a:r>
            <a:r>
              <a:rPr kumimoji="1" lang="en-US" altLang="ja-JP" sz="1600" dirty="0" smtClean="0"/>
              <a:t>(s)</a:t>
            </a:r>
            <a:endParaRPr kumimoji="1" lang="ja-JP" altLang="en-US" sz="1600" dirty="0"/>
          </a:p>
        </p:txBody>
      </p:sp>
      <p:sp>
        <p:nvSpPr>
          <p:cNvPr id="13" name="テキスト ボックス 12"/>
          <p:cNvSpPr txBox="1"/>
          <p:nvPr/>
        </p:nvSpPr>
        <p:spPr>
          <a:xfrm>
            <a:off x="981297" y="3344768"/>
            <a:ext cx="3505787" cy="584776"/>
          </a:xfrm>
          <a:prstGeom prst="rect">
            <a:avLst/>
          </a:prstGeom>
          <a:noFill/>
        </p:spPr>
        <p:txBody>
          <a:bodyPr wrap="none" rtlCol="0">
            <a:spAutoFit/>
          </a:bodyPr>
          <a:lstStyle/>
          <a:p>
            <a:r>
              <a:rPr lang="ja-JP" altLang="en-US" sz="1600" dirty="0" smtClean="0"/>
              <a:t>但し、</a:t>
            </a:r>
            <a:r>
              <a:rPr kumimoji="1" lang="en-US" altLang="ja-JP" sz="1600" dirty="0" smtClean="0"/>
              <a:t>G</a:t>
            </a:r>
            <a:r>
              <a:rPr kumimoji="1" lang="en-US" altLang="ja-JP" sz="1600" baseline="-25000" dirty="0" smtClean="0"/>
              <a:t>0</a:t>
            </a:r>
            <a:r>
              <a:rPr kumimoji="1" lang="en-US" altLang="ja-JP" sz="1600" dirty="0" smtClean="0"/>
              <a:t>(s)=1</a:t>
            </a:r>
            <a:r>
              <a:rPr kumimoji="1" lang="ja-JP" altLang="en-US" sz="1600" dirty="0" smtClean="0"/>
              <a:t>で入力インピーダンス∞</a:t>
            </a:r>
            <a:r>
              <a:rPr kumimoji="1" lang="en-US" altLang="ja-JP" sz="1600" dirty="0" err="1" smtClean="0"/>
              <a:t>Ω</a:t>
            </a:r>
            <a:endParaRPr kumimoji="1" lang="en-US" altLang="ja-JP" sz="1600" dirty="0" smtClean="0"/>
          </a:p>
          <a:p>
            <a:r>
              <a:rPr lang="ja-JP" altLang="ja-JP" sz="1600" dirty="0" smtClean="0"/>
              <a:t>　</a:t>
            </a:r>
            <a:r>
              <a:rPr lang="ja-JP" altLang="en-US" sz="1600" dirty="0" smtClean="0"/>
              <a:t>　　　出力インピーダンス</a:t>
            </a:r>
            <a:r>
              <a:rPr lang="en-US" altLang="ja-JP" sz="1600" dirty="0" smtClean="0"/>
              <a:t> 0Ω</a:t>
            </a:r>
            <a:r>
              <a:rPr lang="ja-JP" altLang="en-US" sz="1600" dirty="0" smtClean="0"/>
              <a:t>とする</a:t>
            </a:r>
            <a:endParaRPr kumimoji="1" lang="ja-JP" altLang="en-US" sz="1600" dirty="0"/>
          </a:p>
        </p:txBody>
      </p:sp>
      <p:sp>
        <p:nvSpPr>
          <p:cNvPr id="14" name="右矢印 13"/>
          <p:cNvSpPr/>
          <p:nvPr/>
        </p:nvSpPr>
        <p:spPr>
          <a:xfrm>
            <a:off x="4759158" y="3542467"/>
            <a:ext cx="548105" cy="306869"/>
          </a:xfrm>
          <a:prstGeom prst="rightArrow">
            <a:avLst/>
          </a:prstGeom>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15" name="テキスト ボックス 14"/>
          <p:cNvSpPr txBox="1"/>
          <p:nvPr/>
        </p:nvSpPr>
        <p:spPr>
          <a:xfrm>
            <a:off x="5494429" y="3515731"/>
            <a:ext cx="2172390" cy="338554"/>
          </a:xfrm>
          <a:prstGeom prst="rect">
            <a:avLst/>
          </a:prstGeom>
          <a:noFill/>
        </p:spPr>
        <p:txBody>
          <a:bodyPr wrap="none" rtlCol="0">
            <a:spAutoFit/>
          </a:bodyPr>
          <a:lstStyle/>
          <a:p>
            <a:r>
              <a:rPr kumimoji="1" lang="ja-JP" altLang="en-US" sz="1600" dirty="0" smtClean="0"/>
              <a:t>増幅率１の緩衝増幅器</a:t>
            </a:r>
            <a:endParaRPr kumimoji="1" lang="ja-JP" altLang="en-US" sz="1600" dirty="0"/>
          </a:p>
        </p:txBody>
      </p:sp>
      <p:sp>
        <p:nvSpPr>
          <p:cNvPr id="16" name="テキスト ボックス 15"/>
          <p:cNvSpPr txBox="1"/>
          <p:nvPr/>
        </p:nvSpPr>
        <p:spPr>
          <a:xfrm>
            <a:off x="1029382" y="3983798"/>
            <a:ext cx="5352747" cy="369332"/>
          </a:xfrm>
          <a:prstGeom prst="rect">
            <a:avLst/>
          </a:prstGeom>
          <a:noFill/>
        </p:spPr>
        <p:txBody>
          <a:bodyPr wrap="none" rtlCol="0">
            <a:spAutoFit/>
          </a:bodyPr>
          <a:lstStyle/>
          <a:p>
            <a:r>
              <a:rPr kumimoji="1" lang="en-US" altLang="ja-JP" dirty="0" smtClean="0"/>
              <a:t>G</a:t>
            </a:r>
            <a:r>
              <a:rPr kumimoji="1" lang="en-US" altLang="ja-JP" baseline="-25000" dirty="0" smtClean="0"/>
              <a:t>1</a:t>
            </a:r>
            <a:r>
              <a:rPr kumimoji="1" lang="en-US" altLang="ja-JP" dirty="0" smtClean="0"/>
              <a:t>(s),G</a:t>
            </a:r>
            <a:r>
              <a:rPr kumimoji="1" lang="en-US" altLang="ja-JP" baseline="-25000" dirty="0" smtClean="0"/>
              <a:t>2</a:t>
            </a:r>
            <a:r>
              <a:rPr kumimoji="1" lang="en-US" altLang="ja-JP" dirty="0" smtClean="0"/>
              <a:t>(2),G</a:t>
            </a:r>
            <a:r>
              <a:rPr kumimoji="1" lang="en-US" altLang="ja-JP" baseline="-25000" dirty="0" smtClean="0"/>
              <a:t>3</a:t>
            </a:r>
            <a:r>
              <a:rPr kumimoji="1" lang="en-US" altLang="ja-JP" dirty="0" smtClean="0"/>
              <a:t>(s),</a:t>
            </a:r>
            <a:r>
              <a:rPr kumimoji="1" lang="ja-JP" altLang="en-US" dirty="0" smtClean="0"/>
              <a:t>・・・</a:t>
            </a:r>
            <a:r>
              <a:rPr kumimoji="1" lang="en-US" altLang="ja-JP" dirty="0" err="1" smtClean="0"/>
              <a:t>G</a:t>
            </a:r>
            <a:r>
              <a:rPr kumimoji="1" lang="en-US" altLang="ja-JP" baseline="-25000" dirty="0" err="1" smtClean="0"/>
              <a:t>N</a:t>
            </a:r>
            <a:r>
              <a:rPr kumimoji="1" lang="en-US" altLang="ja-JP" dirty="0" err="1" smtClean="0"/>
              <a:t>(s</a:t>
            </a:r>
            <a:r>
              <a:rPr kumimoji="1" lang="en-US" altLang="ja-JP" dirty="0" smtClean="0"/>
              <a:t>)</a:t>
            </a:r>
            <a:r>
              <a:rPr kumimoji="1" lang="ja-JP" altLang="en-US" dirty="0" smtClean="0"/>
              <a:t>は伝達関数が</a:t>
            </a:r>
            <a:r>
              <a:rPr kumimoji="1" lang="en-US" altLang="ja-JP" dirty="0" err="1" smtClean="0"/>
              <a:t>G</a:t>
            </a:r>
            <a:r>
              <a:rPr lang="en-US" altLang="ja-JP" baseline="-25000" dirty="0" err="1" smtClean="0"/>
              <a:t>N</a:t>
            </a:r>
            <a:r>
              <a:rPr lang="en-US" altLang="ja-JP" dirty="0" err="1" smtClean="0"/>
              <a:t>(s</a:t>
            </a:r>
            <a:r>
              <a:rPr lang="en-US" altLang="ja-JP" dirty="0" smtClean="0"/>
              <a:t>)</a:t>
            </a:r>
            <a:r>
              <a:rPr lang="ja-JP" altLang="en-US" dirty="0" smtClean="0"/>
              <a:t>の増幅器</a:t>
            </a:r>
            <a:endParaRPr kumimoji="1" lang="ja-JP" altLang="en-US" dirty="0"/>
          </a:p>
        </p:txBody>
      </p:sp>
      <p:sp>
        <p:nvSpPr>
          <p:cNvPr id="17" name="テキスト ボックス 16"/>
          <p:cNvSpPr txBox="1"/>
          <p:nvPr/>
        </p:nvSpPr>
        <p:spPr>
          <a:xfrm>
            <a:off x="1216526" y="4678957"/>
            <a:ext cx="3148406" cy="369332"/>
          </a:xfrm>
          <a:prstGeom prst="rect">
            <a:avLst/>
          </a:prstGeom>
          <a:noFill/>
        </p:spPr>
        <p:txBody>
          <a:bodyPr wrap="none" rtlCol="0">
            <a:spAutoFit/>
          </a:bodyPr>
          <a:lstStyle/>
          <a:p>
            <a:r>
              <a:rPr kumimoji="1" lang="en-US" altLang="ja-JP" dirty="0" err="1" smtClean="0"/>
              <a:t>G(s</a:t>
            </a:r>
            <a:r>
              <a:rPr kumimoji="1" lang="en-US" altLang="ja-JP" dirty="0" smtClean="0"/>
              <a:t>)</a:t>
            </a:r>
            <a:r>
              <a:rPr kumimoji="1" lang="ja-JP" altLang="en-US" dirty="0" smtClean="0"/>
              <a:t>を全体の伝達関数とすると</a:t>
            </a:r>
            <a:endParaRPr kumimoji="1" lang="ja-JP" altLang="en-US" dirty="0"/>
          </a:p>
        </p:txBody>
      </p:sp>
      <p:sp>
        <p:nvSpPr>
          <p:cNvPr id="18" name="テキスト ボックス 17"/>
          <p:cNvSpPr txBox="1"/>
          <p:nvPr/>
        </p:nvSpPr>
        <p:spPr>
          <a:xfrm>
            <a:off x="4331278" y="4678978"/>
            <a:ext cx="3550258" cy="369332"/>
          </a:xfrm>
          <a:prstGeom prst="rect">
            <a:avLst/>
          </a:prstGeom>
          <a:noFill/>
        </p:spPr>
        <p:txBody>
          <a:bodyPr wrap="none" rtlCol="0">
            <a:spAutoFit/>
          </a:bodyPr>
          <a:lstStyle/>
          <a:p>
            <a:r>
              <a:rPr kumimoji="1" lang="en-US" altLang="ja-JP" dirty="0" err="1" smtClean="0"/>
              <a:t>G(s</a:t>
            </a:r>
            <a:r>
              <a:rPr kumimoji="1" lang="en-US" altLang="ja-JP" dirty="0" smtClean="0"/>
              <a:t>)=G</a:t>
            </a:r>
            <a:r>
              <a:rPr kumimoji="1" lang="en-US" altLang="ja-JP" baseline="-25000" dirty="0" smtClean="0"/>
              <a:t>1</a:t>
            </a:r>
            <a:r>
              <a:rPr kumimoji="1" lang="en-US" altLang="ja-JP" dirty="0" smtClean="0"/>
              <a:t>(s)</a:t>
            </a:r>
            <a:r>
              <a:rPr lang="ja-JP" altLang="en-US" dirty="0" smtClean="0"/>
              <a:t>×</a:t>
            </a:r>
            <a:r>
              <a:rPr kumimoji="1" lang="en-US" altLang="ja-JP" dirty="0" smtClean="0"/>
              <a:t>G</a:t>
            </a:r>
            <a:r>
              <a:rPr kumimoji="1" lang="en-US" altLang="ja-JP" baseline="-25000" dirty="0" smtClean="0"/>
              <a:t>2</a:t>
            </a:r>
            <a:r>
              <a:rPr kumimoji="1" lang="en-US" altLang="ja-JP" dirty="0" smtClean="0"/>
              <a:t>(s)</a:t>
            </a:r>
            <a:r>
              <a:rPr lang="ja-JP" altLang="en-US" dirty="0" smtClean="0"/>
              <a:t>×</a:t>
            </a:r>
            <a:r>
              <a:rPr kumimoji="1" lang="en-US" altLang="ja-JP" dirty="0" smtClean="0"/>
              <a:t>G</a:t>
            </a:r>
            <a:r>
              <a:rPr kumimoji="1" lang="en-US" altLang="ja-JP" baseline="-25000" dirty="0" smtClean="0"/>
              <a:t>3</a:t>
            </a:r>
            <a:r>
              <a:rPr kumimoji="1" lang="en-US" altLang="ja-JP" dirty="0" smtClean="0"/>
              <a:t>(s)×</a:t>
            </a:r>
            <a:r>
              <a:rPr kumimoji="1" lang="ja-JP" altLang="en-US" dirty="0" smtClean="0"/>
              <a:t>・・・</a:t>
            </a:r>
            <a:r>
              <a:rPr lang="en-US" altLang="ja-JP" dirty="0" smtClean="0"/>
              <a:t>×</a:t>
            </a:r>
            <a:r>
              <a:rPr kumimoji="1" lang="en-US" altLang="ja-JP" dirty="0" err="1" smtClean="0"/>
              <a:t>G</a:t>
            </a:r>
            <a:r>
              <a:rPr kumimoji="1" lang="en-US" altLang="ja-JP" baseline="-25000" dirty="0" err="1" smtClean="0"/>
              <a:t>N</a:t>
            </a:r>
            <a:r>
              <a:rPr kumimoji="1" lang="en-US" altLang="ja-JP" dirty="0" err="1" smtClean="0"/>
              <a:t>(s</a:t>
            </a:r>
            <a:r>
              <a:rPr kumimoji="1" lang="en-US" altLang="ja-JP" dirty="0" smtClean="0"/>
              <a:t>)</a:t>
            </a:r>
            <a:endParaRPr kumimoji="1" lang="ja-JP" altLang="en-US" dirty="0"/>
          </a:p>
        </p:txBody>
      </p:sp>
      <p:sp>
        <p:nvSpPr>
          <p:cNvPr id="19" name="テキスト ボックス 18"/>
          <p:cNvSpPr txBox="1"/>
          <p:nvPr/>
        </p:nvSpPr>
        <p:spPr>
          <a:xfrm>
            <a:off x="229944" y="2406321"/>
            <a:ext cx="646331" cy="646331"/>
          </a:xfrm>
          <a:prstGeom prst="rect">
            <a:avLst/>
          </a:prstGeom>
          <a:noFill/>
        </p:spPr>
        <p:txBody>
          <a:bodyPr wrap="none" rtlCol="0">
            <a:spAutoFit/>
          </a:bodyPr>
          <a:lstStyle/>
          <a:p>
            <a:r>
              <a:rPr kumimoji="1" lang="ja-JP" altLang="en-US" dirty="0" smtClean="0"/>
              <a:t>入力</a:t>
            </a:r>
            <a:endParaRPr kumimoji="1" lang="en-US" altLang="ja-JP" dirty="0" smtClean="0"/>
          </a:p>
          <a:p>
            <a:r>
              <a:rPr lang="en-US" altLang="ja-JP" dirty="0" err="1" smtClean="0"/>
              <a:t>X(s</a:t>
            </a:r>
            <a:r>
              <a:rPr lang="en-US" altLang="ja-JP" dirty="0" smtClean="0"/>
              <a:t>)</a:t>
            </a:r>
            <a:endParaRPr kumimoji="1" lang="ja-JP" altLang="en-US" dirty="0"/>
          </a:p>
        </p:txBody>
      </p:sp>
      <p:sp>
        <p:nvSpPr>
          <p:cNvPr id="20" name="テキスト ボックス 19"/>
          <p:cNvSpPr txBox="1"/>
          <p:nvPr/>
        </p:nvSpPr>
        <p:spPr>
          <a:xfrm>
            <a:off x="8154741" y="2354538"/>
            <a:ext cx="646331" cy="646331"/>
          </a:xfrm>
          <a:prstGeom prst="rect">
            <a:avLst/>
          </a:prstGeom>
          <a:noFill/>
        </p:spPr>
        <p:txBody>
          <a:bodyPr wrap="none" rtlCol="0">
            <a:spAutoFit/>
          </a:bodyPr>
          <a:lstStyle/>
          <a:p>
            <a:r>
              <a:rPr kumimoji="1" lang="ja-JP" altLang="en-US" dirty="0" smtClean="0"/>
              <a:t>出力</a:t>
            </a:r>
            <a:endParaRPr kumimoji="1" lang="en-US" altLang="ja-JP" dirty="0" smtClean="0"/>
          </a:p>
          <a:p>
            <a:r>
              <a:rPr lang="en-US" altLang="ja-JP" dirty="0" err="1" smtClean="0"/>
              <a:t>Y(s</a:t>
            </a:r>
            <a:r>
              <a:rPr lang="en-US" altLang="ja-JP" dirty="0" smtClean="0"/>
              <a:t>)</a:t>
            </a:r>
            <a:endParaRPr kumimoji="1" lang="ja-JP" altLang="en-US" dirty="0"/>
          </a:p>
        </p:txBody>
      </p:sp>
      <p:sp>
        <p:nvSpPr>
          <p:cNvPr id="21" name="テキスト ボックス 20"/>
          <p:cNvSpPr txBox="1"/>
          <p:nvPr/>
        </p:nvSpPr>
        <p:spPr>
          <a:xfrm>
            <a:off x="2887534" y="5133494"/>
            <a:ext cx="1917412" cy="461665"/>
          </a:xfrm>
          <a:prstGeom prst="rect">
            <a:avLst/>
          </a:prstGeom>
          <a:noFill/>
        </p:spPr>
        <p:txBody>
          <a:bodyPr wrap="none" rtlCol="0">
            <a:spAutoFit/>
          </a:bodyPr>
          <a:lstStyle/>
          <a:p>
            <a:r>
              <a:rPr lang="en-US" altLang="ja-JP" sz="2400" dirty="0" err="1" smtClean="0"/>
              <a:t>Y(s</a:t>
            </a:r>
            <a:r>
              <a:rPr lang="en-US" altLang="ja-JP" sz="2400" dirty="0" smtClean="0"/>
              <a:t>)</a:t>
            </a:r>
            <a:r>
              <a:rPr kumimoji="1" lang="ja-JP" altLang="en-US" sz="2400" dirty="0" smtClean="0"/>
              <a:t>＝</a:t>
            </a:r>
            <a:r>
              <a:rPr kumimoji="1" lang="en-US" altLang="ja-JP" sz="2400" dirty="0" err="1" smtClean="0"/>
              <a:t>G(s)</a:t>
            </a:r>
            <a:r>
              <a:rPr lang="en-US" altLang="ja-JP" sz="2400" dirty="0" err="1" smtClean="0"/>
              <a:t>X(s</a:t>
            </a:r>
            <a:r>
              <a:rPr lang="en-US" altLang="ja-JP" sz="2400" dirty="0" smtClean="0"/>
              <a:t>)</a:t>
            </a:r>
            <a:endParaRPr kumimoji="1" lang="ja-JP" altLang="en-US" sz="2400" dirty="0"/>
          </a:p>
        </p:txBody>
      </p:sp>
      <p:sp>
        <p:nvSpPr>
          <p:cNvPr id="22" name="テキスト ボックス 21"/>
          <p:cNvSpPr txBox="1"/>
          <p:nvPr/>
        </p:nvSpPr>
        <p:spPr>
          <a:xfrm>
            <a:off x="1176430" y="5195362"/>
            <a:ext cx="1681583" cy="369332"/>
          </a:xfrm>
          <a:prstGeom prst="rect">
            <a:avLst/>
          </a:prstGeom>
          <a:noFill/>
        </p:spPr>
        <p:txBody>
          <a:bodyPr wrap="none" rtlCol="0">
            <a:spAutoFit/>
          </a:bodyPr>
          <a:lstStyle/>
          <a:p>
            <a:r>
              <a:rPr kumimoji="1" lang="ja-JP" altLang="en-US" dirty="0" smtClean="0"/>
              <a:t>出力信号</a:t>
            </a:r>
            <a:r>
              <a:rPr kumimoji="1" lang="en-US" altLang="ja-JP" dirty="0" err="1" smtClean="0"/>
              <a:t>Y(s</a:t>
            </a:r>
            <a:r>
              <a:rPr kumimoji="1" lang="en-US" altLang="ja-JP" dirty="0" smtClean="0"/>
              <a:t>)</a:t>
            </a:r>
            <a:r>
              <a:rPr kumimoji="1" lang="ja-JP" altLang="en-US" dirty="0" smtClean="0"/>
              <a:t>は</a:t>
            </a:r>
            <a:endParaRPr kumimoji="1" lang="ja-JP" altLang="en-US" dirty="0"/>
          </a:p>
        </p:txBody>
      </p:sp>
      <p:sp>
        <p:nvSpPr>
          <p:cNvPr id="23" name="テキスト ボックス 22"/>
          <p:cNvSpPr txBox="1"/>
          <p:nvPr/>
        </p:nvSpPr>
        <p:spPr>
          <a:xfrm>
            <a:off x="5224449" y="5155258"/>
            <a:ext cx="922248" cy="369332"/>
          </a:xfrm>
          <a:prstGeom prst="rect">
            <a:avLst/>
          </a:prstGeom>
          <a:noFill/>
        </p:spPr>
        <p:txBody>
          <a:bodyPr wrap="none" rtlCol="0">
            <a:spAutoFit/>
          </a:bodyPr>
          <a:lstStyle/>
          <a:p>
            <a:r>
              <a:rPr kumimoji="1" lang="ja-JP" altLang="en-US" dirty="0" smtClean="0"/>
              <a:t>となる。</a:t>
            </a:r>
            <a:endParaRPr kumimoji="1" lang="ja-JP" altLang="en-US" dirty="0"/>
          </a:p>
        </p:txBody>
      </p:sp>
      <p:sp>
        <p:nvSpPr>
          <p:cNvPr id="24" name="日付プレースホルダ 23"/>
          <p:cNvSpPr>
            <a:spLocks noGrp="1"/>
          </p:cNvSpPr>
          <p:nvPr>
            <p:ph type="dt" sz="half" idx="10"/>
          </p:nvPr>
        </p:nvSpPr>
        <p:spPr/>
        <p:txBody>
          <a:bodyPr/>
          <a:lstStyle/>
          <a:p>
            <a:r>
              <a:rPr lang="en-US" altLang="ja-JP" smtClean="0"/>
              <a:t>Jun.09. 2010</a:t>
            </a:r>
            <a:endParaRPr lang="ja-JP" altLang="en-US"/>
          </a:p>
        </p:txBody>
      </p:sp>
      <p:sp>
        <p:nvSpPr>
          <p:cNvPr id="25" name="テキスト ボックス 24"/>
          <p:cNvSpPr txBox="1"/>
          <p:nvPr/>
        </p:nvSpPr>
        <p:spPr>
          <a:xfrm>
            <a:off x="1483894" y="5588019"/>
            <a:ext cx="6494085" cy="338554"/>
          </a:xfrm>
          <a:prstGeom prst="rect">
            <a:avLst/>
          </a:prstGeom>
          <a:noFill/>
        </p:spPr>
        <p:txBody>
          <a:bodyPr wrap="none" rtlCol="0">
            <a:spAutoFit/>
          </a:bodyPr>
          <a:lstStyle/>
          <a:p>
            <a:r>
              <a:rPr kumimoji="1" lang="ja-JP" altLang="en-US" sz="1600" dirty="0" smtClean="0"/>
              <a:t>インパルス応答</a:t>
            </a:r>
            <a:r>
              <a:rPr kumimoji="1" lang="en-US" altLang="ja-JP" sz="1600" dirty="0" smtClean="0"/>
              <a:t> </a:t>
            </a:r>
            <a:r>
              <a:rPr kumimoji="1" lang="en-US" altLang="ja-JP" sz="1600" dirty="0" err="1" smtClean="0"/>
              <a:t>h(t</a:t>
            </a:r>
            <a:r>
              <a:rPr kumimoji="1" lang="en-US" altLang="ja-JP" sz="1600" dirty="0" smtClean="0"/>
              <a:t>) </a:t>
            </a:r>
            <a:r>
              <a:rPr kumimoji="1" lang="ja-JP" altLang="en-US" sz="1600" dirty="0" smtClean="0"/>
              <a:t>は</a:t>
            </a:r>
            <a:r>
              <a:rPr kumimoji="1" lang="en-US" altLang="ja-JP" sz="1600" dirty="0" smtClean="0"/>
              <a:t> </a:t>
            </a:r>
            <a:r>
              <a:rPr kumimoji="1" lang="en-US" altLang="ja-JP" sz="1600" dirty="0" err="1" smtClean="0"/>
              <a:t>X(s</a:t>
            </a:r>
            <a:r>
              <a:rPr kumimoji="1" lang="en-US" altLang="ja-JP" sz="1600" dirty="0" smtClean="0"/>
              <a:t>) </a:t>
            </a:r>
            <a:r>
              <a:rPr kumimoji="1" lang="ja-JP" altLang="en-US" sz="1600" dirty="0" smtClean="0"/>
              <a:t>が</a:t>
            </a:r>
            <a:r>
              <a:rPr kumimoji="1" lang="en-US" altLang="ja-JP" sz="1600" dirty="0" smtClean="0"/>
              <a:t> </a:t>
            </a:r>
            <a:r>
              <a:rPr lang="en-US" altLang="ja-JP" sz="1600" dirty="0" smtClean="0"/>
              <a:t>1 </a:t>
            </a:r>
            <a:r>
              <a:rPr kumimoji="1" lang="ja-JP" altLang="en-US" sz="1600" dirty="0" smtClean="0"/>
              <a:t>のとき</a:t>
            </a:r>
            <a:r>
              <a:rPr kumimoji="1" lang="en-US" altLang="ja-JP" sz="1600" dirty="0" smtClean="0"/>
              <a:t> </a:t>
            </a:r>
            <a:r>
              <a:rPr kumimoji="1" lang="ja-JP" altLang="en-US" sz="1600" dirty="0" smtClean="0"/>
              <a:t>（</a:t>
            </a:r>
            <a:r>
              <a:rPr kumimoji="1" lang="en-US" altLang="ja-JP" sz="1600" dirty="0" err="1" smtClean="0"/>
              <a:t>X(t</a:t>
            </a:r>
            <a:r>
              <a:rPr kumimoji="1" lang="en-US" altLang="ja-JP" sz="1600" dirty="0" smtClean="0"/>
              <a:t>)=</a:t>
            </a:r>
            <a:r>
              <a:rPr kumimoji="1" lang="en-US" altLang="ja-JP" sz="1600" dirty="0" err="1" smtClean="0"/>
              <a:t>δ(t</a:t>
            </a:r>
            <a:r>
              <a:rPr kumimoji="1" lang="en-US" altLang="ja-JP" sz="1600" dirty="0" smtClean="0"/>
              <a:t>)</a:t>
            </a:r>
            <a:r>
              <a:rPr kumimoji="1" lang="ja-JP" altLang="en-US" sz="1600" dirty="0" smtClean="0"/>
              <a:t>のとき）</a:t>
            </a:r>
            <a:r>
              <a:rPr kumimoji="1" lang="en-US" altLang="ja-JP" sz="1600" dirty="0" smtClean="0"/>
              <a:t> </a:t>
            </a:r>
            <a:r>
              <a:rPr kumimoji="1" lang="ja-JP" altLang="en-US" sz="1600" dirty="0" smtClean="0"/>
              <a:t>の出力の応答で</a:t>
            </a:r>
            <a:endParaRPr kumimoji="1" lang="ja-JP" altLang="en-US" sz="1600" dirty="0"/>
          </a:p>
        </p:txBody>
      </p:sp>
      <p:graphicFrame>
        <p:nvGraphicFramePr>
          <p:cNvPr id="28675" name="Object 3"/>
          <p:cNvGraphicFramePr>
            <a:graphicFrameLocks noChangeAspect="1"/>
          </p:cNvGraphicFramePr>
          <p:nvPr/>
        </p:nvGraphicFramePr>
        <p:xfrm>
          <a:off x="2421712" y="6033517"/>
          <a:ext cx="3056729" cy="393670"/>
        </p:xfrm>
        <a:graphic>
          <a:graphicData uri="http://schemas.openxmlformats.org/presentationml/2006/ole">
            <p:oleObj spid="_x0000_s28675" name="数式" r:id="rId5" imgW="1676400" imgH="215900" progId="Equation.3">
              <p:embed/>
            </p:oleObj>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41362"/>
          </a:xfrm>
        </p:spPr>
        <p:txBody>
          <a:bodyPr>
            <a:normAutofit/>
          </a:bodyPr>
          <a:lstStyle/>
          <a:p>
            <a:r>
              <a:rPr lang="ja-JP" altLang="en-US" sz="2800" dirty="0" smtClean="0"/>
              <a:t>伝達関数の特性</a:t>
            </a:r>
            <a:endParaRPr lang="ja-JP" altLang="en-US" sz="2800" dirty="0"/>
          </a:p>
        </p:txBody>
      </p:sp>
      <p:sp>
        <p:nvSpPr>
          <p:cNvPr id="3" name="コンテンツ プレースホルダ 2"/>
          <p:cNvSpPr>
            <a:spLocks noGrp="1"/>
          </p:cNvSpPr>
          <p:nvPr>
            <p:ph idx="1"/>
          </p:nvPr>
        </p:nvSpPr>
        <p:spPr>
          <a:xfrm>
            <a:off x="247434" y="1016000"/>
            <a:ext cx="8229600" cy="855579"/>
          </a:xfrm>
        </p:spPr>
        <p:txBody>
          <a:bodyPr>
            <a:normAutofit/>
          </a:bodyPr>
          <a:lstStyle/>
          <a:p>
            <a:pPr>
              <a:buNone/>
            </a:pPr>
            <a:r>
              <a:rPr lang="ja-JP" altLang="en-US" sz="1800" dirty="0" smtClean="0"/>
              <a:t>増幅器の入力信号と出力信号の関係を特徴付けるもので入力信号が電圧か電流、</a:t>
            </a:r>
            <a:endParaRPr lang="en-US" altLang="ja-JP" sz="1800" dirty="0" smtClean="0"/>
          </a:p>
          <a:p>
            <a:pPr>
              <a:buNone/>
            </a:pPr>
            <a:r>
              <a:rPr lang="ja-JP" altLang="en-US" sz="1800" dirty="0" smtClean="0"/>
              <a:t>出力信号が電圧か電流でその組み合わせで伝達関数が特徴付けられる。</a:t>
            </a:r>
            <a:endParaRPr lang="en-US" altLang="ja-JP" sz="1800" dirty="0" smtClean="0"/>
          </a:p>
        </p:txBody>
      </p:sp>
      <p:sp>
        <p:nvSpPr>
          <p:cNvPr id="4" name="日付プレースホルダ 3"/>
          <p:cNvSpPr>
            <a:spLocks noGrp="1"/>
          </p:cNvSpPr>
          <p:nvPr>
            <p:ph type="dt" sz="half" idx="10"/>
          </p:nvPr>
        </p:nvSpPr>
        <p:spPr/>
        <p:txBody>
          <a:bodyPr/>
          <a:lstStyle/>
          <a:p>
            <a:r>
              <a:rPr lang="en-US" altLang="ja-JP" smtClean="0"/>
              <a:t>Jun.09. 2010</a:t>
            </a:r>
            <a:endParaRPr lang="ja-JP" altLang="en-US"/>
          </a:p>
        </p:txBody>
      </p:sp>
      <p:graphicFrame>
        <p:nvGraphicFramePr>
          <p:cNvPr id="36" name="表 35"/>
          <p:cNvGraphicFramePr>
            <a:graphicFrameLocks noGrp="1"/>
          </p:cNvGraphicFramePr>
          <p:nvPr/>
        </p:nvGraphicFramePr>
        <p:xfrm>
          <a:off x="641682" y="2172345"/>
          <a:ext cx="7768512" cy="3564450"/>
        </p:xfrm>
        <a:graphic>
          <a:graphicData uri="http://schemas.openxmlformats.org/drawingml/2006/table">
            <a:tbl>
              <a:tblPr firstRow="1" bandRow="1">
                <a:tableStyleId>{5C22544A-7EE6-4342-B048-85BDC9FD1C3A}</a:tableStyleId>
              </a:tblPr>
              <a:tblGrid>
                <a:gridCol w="1942128"/>
                <a:gridCol w="1942128"/>
                <a:gridCol w="1810694"/>
                <a:gridCol w="2073562"/>
              </a:tblGrid>
              <a:tr h="712890">
                <a:tc>
                  <a:txBody>
                    <a:bodyPr/>
                    <a:lstStyle/>
                    <a:p>
                      <a:endParaRPr kumimoji="1" lang="ja-JP" altLang="en-US" dirty="0"/>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tcPr>
                </a:tc>
                <a:tc>
                  <a:txBody>
                    <a:bodyPr/>
                    <a:lstStyle/>
                    <a:p>
                      <a:endParaRPr kumimoji="1" lang="ja-JP" altLang="en-US" dirty="0"/>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tcPr>
                </a:tc>
                <a:tc>
                  <a:txBody>
                    <a:bodyPr/>
                    <a:lstStyle/>
                    <a:p>
                      <a:endParaRPr kumimoji="1" lang="ja-JP" altLang="en-US" dirty="0"/>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tcPr>
                </a:tc>
                <a:tc>
                  <a:txBody>
                    <a:bodyPr/>
                    <a:lstStyle/>
                    <a:p>
                      <a:endParaRPr kumimoji="1" lang="ja-JP" altLang="en-US" dirty="0"/>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tcPr>
                </a:tc>
              </a:tr>
              <a:tr h="712890">
                <a:tc>
                  <a:txBody>
                    <a:bodyPr/>
                    <a:lstStyle/>
                    <a:p>
                      <a:endParaRPr kumimoji="1" lang="ja-JP" altLang="en-US" dirty="0"/>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tcPr>
                </a:tc>
                <a:tc>
                  <a:txBody>
                    <a:bodyPr/>
                    <a:lstStyle/>
                    <a:p>
                      <a:endParaRPr kumimoji="1" lang="ja-JP" altLang="en-US" dirty="0"/>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tcPr>
                </a:tc>
                <a:tc>
                  <a:txBody>
                    <a:bodyPr/>
                    <a:lstStyle/>
                    <a:p>
                      <a:endParaRPr kumimoji="1" lang="ja-JP" altLang="en-US" dirty="0"/>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tcPr>
                </a:tc>
                <a:tc>
                  <a:txBody>
                    <a:bodyPr/>
                    <a:lstStyle/>
                    <a:p>
                      <a:endParaRPr kumimoji="1" lang="ja-JP" altLang="en-US"/>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tcPr>
                </a:tc>
              </a:tr>
              <a:tr h="712890">
                <a:tc>
                  <a:txBody>
                    <a:bodyPr/>
                    <a:lstStyle/>
                    <a:p>
                      <a:endParaRPr kumimoji="1" lang="ja-JP" altLang="en-US" dirty="0"/>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tcPr>
                </a:tc>
                <a:tc>
                  <a:txBody>
                    <a:bodyPr/>
                    <a:lstStyle/>
                    <a:p>
                      <a:endParaRPr kumimoji="1" lang="ja-JP" altLang="en-US" dirty="0"/>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tcPr>
                </a:tc>
                <a:tc>
                  <a:txBody>
                    <a:bodyPr/>
                    <a:lstStyle/>
                    <a:p>
                      <a:endParaRPr kumimoji="1" lang="ja-JP" altLang="en-US" dirty="0"/>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tcPr>
                </a:tc>
                <a:tc>
                  <a:txBody>
                    <a:bodyPr/>
                    <a:lstStyle/>
                    <a:p>
                      <a:endParaRPr kumimoji="1" lang="ja-JP" altLang="en-US" dirty="0"/>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tcPr>
                </a:tc>
              </a:tr>
              <a:tr h="712890">
                <a:tc>
                  <a:txBody>
                    <a:bodyPr/>
                    <a:lstStyle/>
                    <a:p>
                      <a:endParaRPr kumimoji="1" lang="ja-JP" altLang="en-US" dirty="0"/>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tcPr>
                </a:tc>
                <a:tc>
                  <a:txBody>
                    <a:bodyPr/>
                    <a:lstStyle/>
                    <a:p>
                      <a:endParaRPr kumimoji="1" lang="ja-JP" altLang="en-US" dirty="0"/>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tcPr>
                </a:tc>
                <a:tc>
                  <a:txBody>
                    <a:bodyPr/>
                    <a:lstStyle/>
                    <a:p>
                      <a:endParaRPr kumimoji="1" lang="ja-JP" altLang="en-US" dirty="0"/>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tcPr>
                </a:tc>
                <a:tc>
                  <a:txBody>
                    <a:bodyPr/>
                    <a:lstStyle/>
                    <a:p>
                      <a:endParaRPr kumimoji="1" lang="ja-JP" altLang="en-US" dirty="0"/>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tcPr>
                </a:tc>
              </a:tr>
              <a:tr h="712890">
                <a:tc>
                  <a:txBody>
                    <a:bodyPr/>
                    <a:lstStyle/>
                    <a:p>
                      <a:endParaRPr kumimoji="1" lang="ja-JP" altLang="en-US" dirty="0"/>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tcPr>
                </a:tc>
                <a:tc>
                  <a:txBody>
                    <a:bodyPr/>
                    <a:lstStyle/>
                    <a:p>
                      <a:endParaRPr kumimoji="1" lang="ja-JP" altLang="en-US" dirty="0"/>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tcPr>
                </a:tc>
                <a:tc>
                  <a:txBody>
                    <a:bodyPr/>
                    <a:lstStyle/>
                    <a:p>
                      <a:endParaRPr kumimoji="1" lang="ja-JP" altLang="en-US" dirty="0"/>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tcPr>
                </a:tc>
                <a:tc>
                  <a:txBody>
                    <a:bodyPr/>
                    <a:lstStyle/>
                    <a:p>
                      <a:endParaRPr kumimoji="1" lang="ja-JP" altLang="en-US" dirty="0"/>
                    </a:p>
                  </a:txBody>
                  <a:tcPr>
                    <a:lnL w="19050" cap="flat" cmpd="sng" algn="ctr">
                      <a:solidFill>
                        <a:prstClr val="black"/>
                      </a:solidFill>
                      <a:prstDash val="solid"/>
                      <a:round/>
                      <a:headEnd type="none" w="med" len="med"/>
                      <a:tailEnd type="none" w="med" len="med"/>
                    </a:lnL>
                    <a:lnR w="19050" cap="flat" cmpd="sng" algn="ctr">
                      <a:solidFill>
                        <a:prstClr val="black"/>
                      </a:solidFill>
                      <a:prstDash val="solid"/>
                      <a:round/>
                      <a:headEnd type="none" w="med" len="med"/>
                      <a:tailEnd type="none" w="med" len="med"/>
                    </a:lnR>
                    <a:lnT w="19050" cap="flat" cmpd="sng" algn="ctr">
                      <a:solidFill>
                        <a:prstClr val="black"/>
                      </a:solidFill>
                      <a:prstDash val="solid"/>
                      <a:round/>
                      <a:headEnd type="none" w="med" len="med"/>
                      <a:tailEnd type="none" w="med" len="med"/>
                    </a:lnT>
                    <a:lnB w="19050" cap="flat" cmpd="sng" algn="ctr">
                      <a:solidFill>
                        <a:prstClr val="black"/>
                      </a:solidFill>
                      <a:prstDash val="solid"/>
                      <a:round/>
                      <a:headEnd type="none" w="med" len="med"/>
                      <a:tailEnd type="none" w="med" len="med"/>
                    </a:lnB>
                  </a:tcPr>
                </a:tc>
              </a:tr>
            </a:tbl>
          </a:graphicData>
        </a:graphic>
      </p:graphicFrame>
      <p:sp>
        <p:nvSpPr>
          <p:cNvPr id="37" name="テキスト ボックス 36"/>
          <p:cNvSpPr txBox="1"/>
          <p:nvPr/>
        </p:nvSpPr>
        <p:spPr>
          <a:xfrm>
            <a:off x="962530" y="2290012"/>
            <a:ext cx="1107996" cy="369332"/>
          </a:xfrm>
          <a:prstGeom prst="rect">
            <a:avLst/>
          </a:prstGeom>
          <a:noFill/>
        </p:spPr>
        <p:txBody>
          <a:bodyPr wrap="none" rtlCol="0">
            <a:spAutoFit/>
          </a:bodyPr>
          <a:lstStyle/>
          <a:p>
            <a:r>
              <a:rPr kumimoji="1" lang="ja-JP" altLang="en-US" dirty="0" smtClean="0"/>
              <a:t>入力信号</a:t>
            </a:r>
            <a:endParaRPr kumimoji="1" lang="ja-JP" altLang="en-US" dirty="0"/>
          </a:p>
        </p:txBody>
      </p:sp>
      <p:sp>
        <p:nvSpPr>
          <p:cNvPr id="38" name="テキスト ボックス 37"/>
          <p:cNvSpPr txBox="1"/>
          <p:nvPr/>
        </p:nvSpPr>
        <p:spPr>
          <a:xfrm>
            <a:off x="3021267" y="2276644"/>
            <a:ext cx="1107996" cy="369332"/>
          </a:xfrm>
          <a:prstGeom prst="rect">
            <a:avLst/>
          </a:prstGeom>
          <a:noFill/>
        </p:spPr>
        <p:txBody>
          <a:bodyPr wrap="none" rtlCol="0">
            <a:spAutoFit/>
          </a:bodyPr>
          <a:lstStyle/>
          <a:p>
            <a:r>
              <a:rPr lang="ja-JP" altLang="en-US" dirty="0" smtClean="0"/>
              <a:t>出力信号</a:t>
            </a:r>
            <a:endParaRPr kumimoji="1" lang="ja-JP" altLang="en-US" dirty="0"/>
          </a:p>
        </p:txBody>
      </p:sp>
      <p:sp>
        <p:nvSpPr>
          <p:cNvPr id="39" name="テキスト ボックス 38"/>
          <p:cNvSpPr txBox="1"/>
          <p:nvPr/>
        </p:nvSpPr>
        <p:spPr>
          <a:xfrm>
            <a:off x="4558651" y="2290012"/>
            <a:ext cx="1800493" cy="369332"/>
          </a:xfrm>
          <a:prstGeom prst="rect">
            <a:avLst/>
          </a:prstGeom>
          <a:noFill/>
        </p:spPr>
        <p:txBody>
          <a:bodyPr wrap="none" rtlCol="0">
            <a:spAutoFit/>
          </a:bodyPr>
          <a:lstStyle/>
          <a:p>
            <a:r>
              <a:rPr kumimoji="1" lang="ja-JP" altLang="en-US" dirty="0" smtClean="0"/>
              <a:t>伝達関数の特性</a:t>
            </a:r>
            <a:endParaRPr kumimoji="1" lang="ja-JP" altLang="en-US" dirty="0"/>
          </a:p>
        </p:txBody>
      </p:sp>
      <p:sp>
        <p:nvSpPr>
          <p:cNvPr id="40" name="テキスト ボックス 39"/>
          <p:cNvSpPr txBox="1"/>
          <p:nvPr/>
        </p:nvSpPr>
        <p:spPr>
          <a:xfrm>
            <a:off x="1109578" y="3061370"/>
            <a:ext cx="646331" cy="369332"/>
          </a:xfrm>
          <a:prstGeom prst="rect">
            <a:avLst/>
          </a:prstGeom>
          <a:noFill/>
        </p:spPr>
        <p:txBody>
          <a:bodyPr wrap="none" rtlCol="0">
            <a:spAutoFit/>
          </a:bodyPr>
          <a:lstStyle/>
          <a:p>
            <a:r>
              <a:rPr kumimoji="1" lang="ja-JP" altLang="en-US" dirty="0" smtClean="0"/>
              <a:t>電圧</a:t>
            </a:r>
            <a:endParaRPr kumimoji="1" lang="ja-JP" altLang="en-US" dirty="0"/>
          </a:p>
        </p:txBody>
      </p:sp>
      <p:sp>
        <p:nvSpPr>
          <p:cNvPr id="41" name="テキスト ボックス 40"/>
          <p:cNvSpPr txBox="1"/>
          <p:nvPr/>
        </p:nvSpPr>
        <p:spPr>
          <a:xfrm>
            <a:off x="1128298" y="3761858"/>
            <a:ext cx="646331" cy="369332"/>
          </a:xfrm>
          <a:prstGeom prst="rect">
            <a:avLst/>
          </a:prstGeom>
          <a:noFill/>
        </p:spPr>
        <p:txBody>
          <a:bodyPr wrap="none" rtlCol="0">
            <a:spAutoFit/>
          </a:bodyPr>
          <a:lstStyle/>
          <a:p>
            <a:r>
              <a:rPr kumimoji="1" lang="ja-JP" altLang="en-US" dirty="0" smtClean="0"/>
              <a:t>電圧</a:t>
            </a:r>
            <a:endParaRPr kumimoji="1" lang="ja-JP" altLang="en-US" dirty="0"/>
          </a:p>
        </p:txBody>
      </p:sp>
      <p:sp>
        <p:nvSpPr>
          <p:cNvPr id="42" name="テキスト ボックス 41"/>
          <p:cNvSpPr txBox="1"/>
          <p:nvPr/>
        </p:nvSpPr>
        <p:spPr>
          <a:xfrm>
            <a:off x="3141579" y="3048002"/>
            <a:ext cx="646331" cy="369332"/>
          </a:xfrm>
          <a:prstGeom prst="rect">
            <a:avLst/>
          </a:prstGeom>
          <a:noFill/>
        </p:spPr>
        <p:txBody>
          <a:bodyPr wrap="none" rtlCol="0">
            <a:spAutoFit/>
          </a:bodyPr>
          <a:lstStyle/>
          <a:p>
            <a:r>
              <a:rPr kumimoji="1" lang="ja-JP" altLang="en-US" dirty="0" smtClean="0"/>
              <a:t>電圧</a:t>
            </a:r>
            <a:endParaRPr kumimoji="1" lang="ja-JP" altLang="en-US" dirty="0"/>
          </a:p>
        </p:txBody>
      </p:sp>
      <p:sp>
        <p:nvSpPr>
          <p:cNvPr id="43" name="テキスト ボックス 42"/>
          <p:cNvSpPr txBox="1"/>
          <p:nvPr/>
        </p:nvSpPr>
        <p:spPr>
          <a:xfrm>
            <a:off x="3141579" y="4505158"/>
            <a:ext cx="646331" cy="369332"/>
          </a:xfrm>
          <a:prstGeom prst="rect">
            <a:avLst/>
          </a:prstGeom>
          <a:noFill/>
        </p:spPr>
        <p:txBody>
          <a:bodyPr wrap="none" rtlCol="0">
            <a:spAutoFit/>
          </a:bodyPr>
          <a:lstStyle/>
          <a:p>
            <a:r>
              <a:rPr kumimoji="1" lang="ja-JP" altLang="en-US" dirty="0" smtClean="0"/>
              <a:t>電圧</a:t>
            </a:r>
            <a:endParaRPr kumimoji="1" lang="ja-JP" altLang="en-US" dirty="0"/>
          </a:p>
        </p:txBody>
      </p:sp>
      <p:sp>
        <p:nvSpPr>
          <p:cNvPr id="44" name="テキスト ボックス 43"/>
          <p:cNvSpPr txBox="1"/>
          <p:nvPr/>
        </p:nvSpPr>
        <p:spPr>
          <a:xfrm>
            <a:off x="1128298" y="4505158"/>
            <a:ext cx="646331" cy="369332"/>
          </a:xfrm>
          <a:prstGeom prst="rect">
            <a:avLst/>
          </a:prstGeom>
          <a:noFill/>
        </p:spPr>
        <p:txBody>
          <a:bodyPr wrap="none" rtlCol="0">
            <a:spAutoFit/>
          </a:bodyPr>
          <a:lstStyle/>
          <a:p>
            <a:r>
              <a:rPr kumimoji="1" lang="ja-JP" altLang="en-US" dirty="0" smtClean="0"/>
              <a:t>電流</a:t>
            </a:r>
            <a:endParaRPr kumimoji="1" lang="ja-JP" altLang="en-US" dirty="0"/>
          </a:p>
        </p:txBody>
      </p:sp>
      <p:sp>
        <p:nvSpPr>
          <p:cNvPr id="45" name="テキスト ボックス 44"/>
          <p:cNvSpPr txBox="1"/>
          <p:nvPr/>
        </p:nvSpPr>
        <p:spPr>
          <a:xfrm>
            <a:off x="1173754" y="5259118"/>
            <a:ext cx="646331" cy="369332"/>
          </a:xfrm>
          <a:prstGeom prst="rect">
            <a:avLst/>
          </a:prstGeom>
          <a:noFill/>
        </p:spPr>
        <p:txBody>
          <a:bodyPr wrap="none" rtlCol="0">
            <a:spAutoFit/>
          </a:bodyPr>
          <a:lstStyle/>
          <a:p>
            <a:r>
              <a:rPr kumimoji="1" lang="ja-JP" altLang="en-US" dirty="0" smtClean="0"/>
              <a:t>電流</a:t>
            </a:r>
            <a:endParaRPr kumimoji="1" lang="ja-JP" altLang="en-US" dirty="0"/>
          </a:p>
        </p:txBody>
      </p:sp>
      <p:sp>
        <p:nvSpPr>
          <p:cNvPr id="46" name="テキスト ボックス 45"/>
          <p:cNvSpPr txBox="1"/>
          <p:nvPr/>
        </p:nvSpPr>
        <p:spPr>
          <a:xfrm>
            <a:off x="3141579" y="3761858"/>
            <a:ext cx="646331" cy="369332"/>
          </a:xfrm>
          <a:prstGeom prst="rect">
            <a:avLst/>
          </a:prstGeom>
          <a:noFill/>
        </p:spPr>
        <p:txBody>
          <a:bodyPr wrap="square" rtlCol="0">
            <a:spAutoFit/>
          </a:bodyPr>
          <a:lstStyle/>
          <a:p>
            <a:r>
              <a:rPr kumimoji="1" lang="ja-JP" altLang="en-US" dirty="0" smtClean="0"/>
              <a:t>電流</a:t>
            </a:r>
            <a:endParaRPr kumimoji="1" lang="ja-JP" altLang="en-US" dirty="0"/>
          </a:p>
        </p:txBody>
      </p:sp>
      <p:sp>
        <p:nvSpPr>
          <p:cNvPr id="47" name="テキスト ボックス 46"/>
          <p:cNvSpPr txBox="1"/>
          <p:nvPr/>
        </p:nvSpPr>
        <p:spPr>
          <a:xfrm>
            <a:off x="3154947" y="5245750"/>
            <a:ext cx="646331" cy="369332"/>
          </a:xfrm>
          <a:prstGeom prst="rect">
            <a:avLst/>
          </a:prstGeom>
          <a:noFill/>
        </p:spPr>
        <p:txBody>
          <a:bodyPr wrap="none" rtlCol="0">
            <a:spAutoFit/>
          </a:bodyPr>
          <a:lstStyle/>
          <a:p>
            <a:r>
              <a:rPr kumimoji="1" lang="ja-JP" altLang="en-US" dirty="0" smtClean="0"/>
              <a:t>電流</a:t>
            </a:r>
            <a:endParaRPr kumimoji="1" lang="ja-JP" altLang="en-US" dirty="0"/>
          </a:p>
        </p:txBody>
      </p:sp>
      <p:sp>
        <p:nvSpPr>
          <p:cNvPr id="48" name="テキスト ボックス 47"/>
          <p:cNvSpPr txBox="1"/>
          <p:nvPr/>
        </p:nvSpPr>
        <p:spPr>
          <a:xfrm>
            <a:off x="4751091" y="3066722"/>
            <a:ext cx="646331" cy="369332"/>
          </a:xfrm>
          <a:prstGeom prst="rect">
            <a:avLst/>
          </a:prstGeom>
          <a:noFill/>
        </p:spPr>
        <p:txBody>
          <a:bodyPr wrap="none" rtlCol="0">
            <a:spAutoFit/>
          </a:bodyPr>
          <a:lstStyle/>
          <a:p>
            <a:r>
              <a:rPr kumimoji="1" lang="ja-JP" altLang="en-US" dirty="0" smtClean="0"/>
              <a:t>電圧</a:t>
            </a:r>
            <a:endParaRPr kumimoji="1" lang="ja-JP" altLang="en-US" dirty="0"/>
          </a:p>
        </p:txBody>
      </p:sp>
      <p:sp>
        <p:nvSpPr>
          <p:cNvPr id="49" name="テキスト ボックス 48"/>
          <p:cNvSpPr txBox="1"/>
          <p:nvPr/>
        </p:nvSpPr>
        <p:spPr>
          <a:xfrm>
            <a:off x="5620011" y="3761858"/>
            <a:ext cx="646331" cy="369332"/>
          </a:xfrm>
          <a:prstGeom prst="rect">
            <a:avLst/>
          </a:prstGeom>
          <a:noFill/>
        </p:spPr>
        <p:txBody>
          <a:bodyPr wrap="none" rtlCol="0">
            <a:spAutoFit/>
          </a:bodyPr>
          <a:lstStyle/>
          <a:p>
            <a:r>
              <a:rPr kumimoji="1" lang="ja-JP" altLang="en-US" dirty="0" smtClean="0"/>
              <a:t>電圧</a:t>
            </a:r>
            <a:endParaRPr kumimoji="1" lang="ja-JP" altLang="en-US" dirty="0"/>
          </a:p>
        </p:txBody>
      </p:sp>
      <p:sp>
        <p:nvSpPr>
          <p:cNvPr id="50" name="テキスト ボックス 49"/>
          <p:cNvSpPr txBox="1"/>
          <p:nvPr/>
        </p:nvSpPr>
        <p:spPr>
          <a:xfrm>
            <a:off x="5612389" y="3080090"/>
            <a:ext cx="646331" cy="369332"/>
          </a:xfrm>
          <a:prstGeom prst="rect">
            <a:avLst/>
          </a:prstGeom>
          <a:noFill/>
        </p:spPr>
        <p:txBody>
          <a:bodyPr wrap="none" rtlCol="0">
            <a:spAutoFit/>
          </a:bodyPr>
          <a:lstStyle/>
          <a:p>
            <a:r>
              <a:rPr kumimoji="1" lang="ja-JP" altLang="en-US" dirty="0" smtClean="0"/>
              <a:t>電圧</a:t>
            </a:r>
            <a:endParaRPr kumimoji="1" lang="ja-JP" altLang="en-US" dirty="0"/>
          </a:p>
        </p:txBody>
      </p:sp>
      <p:sp>
        <p:nvSpPr>
          <p:cNvPr id="51" name="テキスト ボックス 50"/>
          <p:cNvSpPr txBox="1"/>
          <p:nvPr/>
        </p:nvSpPr>
        <p:spPr>
          <a:xfrm>
            <a:off x="4697619" y="3767210"/>
            <a:ext cx="646331" cy="369332"/>
          </a:xfrm>
          <a:prstGeom prst="rect">
            <a:avLst/>
          </a:prstGeom>
          <a:noFill/>
        </p:spPr>
        <p:txBody>
          <a:bodyPr wrap="square" rtlCol="0">
            <a:spAutoFit/>
          </a:bodyPr>
          <a:lstStyle/>
          <a:p>
            <a:r>
              <a:rPr kumimoji="1" lang="ja-JP" altLang="en-US" dirty="0" smtClean="0"/>
              <a:t>電流</a:t>
            </a:r>
            <a:endParaRPr kumimoji="1" lang="ja-JP" altLang="en-US" dirty="0"/>
          </a:p>
        </p:txBody>
      </p:sp>
      <p:sp>
        <p:nvSpPr>
          <p:cNvPr id="52" name="テキスト ボックス 51"/>
          <p:cNvSpPr txBox="1"/>
          <p:nvPr/>
        </p:nvSpPr>
        <p:spPr>
          <a:xfrm>
            <a:off x="4737723" y="4510510"/>
            <a:ext cx="646331" cy="369332"/>
          </a:xfrm>
          <a:prstGeom prst="rect">
            <a:avLst/>
          </a:prstGeom>
          <a:noFill/>
        </p:spPr>
        <p:txBody>
          <a:bodyPr wrap="none" rtlCol="0">
            <a:spAutoFit/>
          </a:bodyPr>
          <a:lstStyle/>
          <a:p>
            <a:r>
              <a:rPr kumimoji="1" lang="ja-JP" altLang="en-US" dirty="0" smtClean="0"/>
              <a:t>電圧</a:t>
            </a:r>
            <a:endParaRPr kumimoji="1" lang="ja-JP" altLang="en-US" dirty="0"/>
          </a:p>
        </p:txBody>
      </p:sp>
      <p:sp>
        <p:nvSpPr>
          <p:cNvPr id="53" name="テキスト ボックス 52"/>
          <p:cNvSpPr txBox="1"/>
          <p:nvPr/>
        </p:nvSpPr>
        <p:spPr>
          <a:xfrm>
            <a:off x="4764459" y="5251102"/>
            <a:ext cx="646331" cy="369332"/>
          </a:xfrm>
          <a:prstGeom prst="rect">
            <a:avLst/>
          </a:prstGeom>
          <a:noFill/>
        </p:spPr>
        <p:txBody>
          <a:bodyPr wrap="none" rtlCol="0">
            <a:spAutoFit/>
          </a:bodyPr>
          <a:lstStyle/>
          <a:p>
            <a:r>
              <a:rPr kumimoji="1" lang="ja-JP" altLang="en-US" dirty="0" smtClean="0"/>
              <a:t>電流</a:t>
            </a:r>
            <a:endParaRPr kumimoji="1" lang="ja-JP" altLang="en-US" dirty="0"/>
          </a:p>
        </p:txBody>
      </p:sp>
      <p:sp>
        <p:nvSpPr>
          <p:cNvPr id="54" name="テキスト ボックス 53"/>
          <p:cNvSpPr txBox="1"/>
          <p:nvPr/>
        </p:nvSpPr>
        <p:spPr>
          <a:xfrm>
            <a:off x="5638731" y="5256454"/>
            <a:ext cx="646331" cy="369332"/>
          </a:xfrm>
          <a:prstGeom prst="rect">
            <a:avLst/>
          </a:prstGeom>
          <a:noFill/>
        </p:spPr>
        <p:txBody>
          <a:bodyPr wrap="none" rtlCol="0">
            <a:spAutoFit/>
          </a:bodyPr>
          <a:lstStyle/>
          <a:p>
            <a:r>
              <a:rPr kumimoji="1" lang="ja-JP" altLang="en-US" dirty="0" smtClean="0"/>
              <a:t>電流</a:t>
            </a:r>
            <a:endParaRPr kumimoji="1" lang="ja-JP" altLang="en-US" dirty="0"/>
          </a:p>
        </p:txBody>
      </p:sp>
      <p:sp>
        <p:nvSpPr>
          <p:cNvPr id="55" name="テキスト ボックス 54"/>
          <p:cNvSpPr txBox="1"/>
          <p:nvPr/>
        </p:nvSpPr>
        <p:spPr>
          <a:xfrm>
            <a:off x="5644083" y="4513198"/>
            <a:ext cx="646331" cy="369332"/>
          </a:xfrm>
          <a:prstGeom prst="rect">
            <a:avLst/>
          </a:prstGeom>
          <a:noFill/>
        </p:spPr>
        <p:txBody>
          <a:bodyPr wrap="none" rtlCol="0">
            <a:spAutoFit/>
          </a:bodyPr>
          <a:lstStyle/>
          <a:p>
            <a:r>
              <a:rPr kumimoji="1" lang="ja-JP" altLang="en-US" dirty="0" smtClean="0"/>
              <a:t>電流</a:t>
            </a:r>
            <a:endParaRPr kumimoji="1" lang="ja-JP" altLang="en-US" dirty="0"/>
          </a:p>
        </p:txBody>
      </p:sp>
      <p:sp>
        <p:nvSpPr>
          <p:cNvPr id="56" name="テキスト ボックス 55"/>
          <p:cNvSpPr txBox="1"/>
          <p:nvPr/>
        </p:nvSpPr>
        <p:spPr>
          <a:xfrm>
            <a:off x="5277110" y="3013250"/>
            <a:ext cx="492443" cy="461665"/>
          </a:xfrm>
          <a:prstGeom prst="rect">
            <a:avLst/>
          </a:prstGeom>
          <a:noFill/>
        </p:spPr>
        <p:txBody>
          <a:bodyPr wrap="none" rtlCol="0">
            <a:spAutoFit/>
          </a:bodyPr>
          <a:lstStyle/>
          <a:p>
            <a:r>
              <a:rPr kumimoji="1" lang="ja-JP" altLang="en-US" sz="2400" dirty="0" smtClean="0"/>
              <a:t>／</a:t>
            </a:r>
            <a:endParaRPr kumimoji="1" lang="ja-JP" altLang="en-US" sz="2400" dirty="0"/>
          </a:p>
        </p:txBody>
      </p:sp>
      <p:sp>
        <p:nvSpPr>
          <p:cNvPr id="57" name="テキスト ボックス 56"/>
          <p:cNvSpPr txBox="1"/>
          <p:nvPr/>
        </p:nvSpPr>
        <p:spPr>
          <a:xfrm>
            <a:off x="5215622" y="3727106"/>
            <a:ext cx="492443" cy="461665"/>
          </a:xfrm>
          <a:prstGeom prst="rect">
            <a:avLst/>
          </a:prstGeom>
          <a:noFill/>
        </p:spPr>
        <p:txBody>
          <a:bodyPr wrap="none" rtlCol="0">
            <a:spAutoFit/>
          </a:bodyPr>
          <a:lstStyle/>
          <a:p>
            <a:r>
              <a:rPr kumimoji="1" lang="ja-JP" altLang="en-US" sz="2400" dirty="0" smtClean="0"/>
              <a:t>／</a:t>
            </a:r>
            <a:endParaRPr kumimoji="1" lang="ja-JP" altLang="en-US" sz="2400" dirty="0"/>
          </a:p>
        </p:txBody>
      </p:sp>
      <p:sp>
        <p:nvSpPr>
          <p:cNvPr id="58" name="テキスト ボックス 57"/>
          <p:cNvSpPr txBox="1"/>
          <p:nvPr/>
        </p:nvSpPr>
        <p:spPr>
          <a:xfrm>
            <a:off x="5261078" y="4454330"/>
            <a:ext cx="492443" cy="461665"/>
          </a:xfrm>
          <a:prstGeom prst="rect">
            <a:avLst/>
          </a:prstGeom>
          <a:noFill/>
        </p:spPr>
        <p:txBody>
          <a:bodyPr wrap="none" rtlCol="0">
            <a:spAutoFit/>
          </a:bodyPr>
          <a:lstStyle/>
          <a:p>
            <a:r>
              <a:rPr kumimoji="1" lang="ja-JP" altLang="en-US" sz="2400" dirty="0" smtClean="0"/>
              <a:t>／</a:t>
            </a:r>
            <a:endParaRPr kumimoji="1" lang="ja-JP" altLang="en-US" sz="2400" dirty="0"/>
          </a:p>
        </p:txBody>
      </p:sp>
      <p:sp>
        <p:nvSpPr>
          <p:cNvPr id="59" name="テキスト ボックス 58"/>
          <p:cNvSpPr txBox="1"/>
          <p:nvPr/>
        </p:nvSpPr>
        <p:spPr>
          <a:xfrm>
            <a:off x="5279798" y="5208290"/>
            <a:ext cx="492443" cy="461665"/>
          </a:xfrm>
          <a:prstGeom prst="rect">
            <a:avLst/>
          </a:prstGeom>
          <a:noFill/>
        </p:spPr>
        <p:txBody>
          <a:bodyPr wrap="none" rtlCol="0">
            <a:spAutoFit/>
          </a:bodyPr>
          <a:lstStyle/>
          <a:p>
            <a:r>
              <a:rPr kumimoji="1" lang="ja-JP" altLang="en-US" sz="2400" dirty="0" smtClean="0"/>
              <a:t>／</a:t>
            </a:r>
            <a:endParaRPr kumimoji="1" lang="ja-JP" altLang="en-US" sz="2400" dirty="0"/>
          </a:p>
        </p:txBody>
      </p:sp>
      <p:sp>
        <p:nvSpPr>
          <p:cNvPr id="60" name="テキスト ボックス 59"/>
          <p:cNvSpPr txBox="1"/>
          <p:nvPr/>
        </p:nvSpPr>
        <p:spPr>
          <a:xfrm>
            <a:off x="6777791" y="3053354"/>
            <a:ext cx="1210588" cy="338554"/>
          </a:xfrm>
          <a:prstGeom prst="rect">
            <a:avLst/>
          </a:prstGeom>
          <a:noFill/>
        </p:spPr>
        <p:txBody>
          <a:bodyPr wrap="none" rtlCol="0">
            <a:spAutoFit/>
          </a:bodyPr>
          <a:lstStyle/>
          <a:p>
            <a:r>
              <a:rPr kumimoji="1" lang="ja-JP" altLang="en-US" sz="1600" dirty="0" smtClean="0"/>
              <a:t>電圧増幅器</a:t>
            </a:r>
            <a:endParaRPr kumimoji="1" lang="ja-JP" altLang="en-US" sz="1600" dirty="0"/>
          </a:p>
        </p:txBody>
      </p:sp>
      <p:sp>
        <p:nvSpPr>
          <p:cNvPr id="61" name="テキスト ボックス 60"/>
          <p:cNvSpPr txBox="1"/>
          <p:nvPr/>
        </p:nvSpPr>
        <p:spPr>
          <a:xfrm>
            <a:off x="6416855" y="3673634"/>
            <a:ext cx="2060179" cy="584776"/>
          </a:xfrm>
          <a:prstGeom prst="rect">
            <a:avLst/>
          </a:prstGeom>
          <a:noFill/>
        </p:spPr>
        <p:txBody>
          <a:bodyPr wrap="none" rtlCol="0">
            <a:spAutoFit/>
          </a:bodyPr>
          <a:lstStyle/>
          <a:p>
            <a:r>
              <a:rPr kumimoji="1" lang="ja-JP" altLang="en-US" sz="1600" dirty="0" smtClean="0"/>
              <a:t>トランスコンダクタンス</a:t>
            </a:r>
            <a:endParaRPr kumimoji="1" lang="en-US" altLang="ja-JP" sz="1600" dirty="0" smtClean="0"/>
          </a:p>
          <a:p>
            <a:r>
              <a:rPr lang="ja-JP" altLang="en-US" sz="1600" dirty="0" smtClean="0"/>
              <a:t>増幅器</a:t>
            </a:r>
            <a:endParaRPr kumimoji="1" lang="ja-JP" altLang="en-US" sz="1600" dirty="0"/>
          </a:p>
        </p:txBody>
      </p:sp>
      <p:sp>
        <p:nvSpPr>
          <p:cNvPr id="62" name="テキスト ボックス 61"/>
          <p:cNvSpPr txBox="1"/>
          <p:nvPr/>
        </p:nvSpPr>
        <p:spPr>
          <a:xfrm>
            <a:off x="6350015" y="4406254"/>
            <a:ext cx="2117887" cy="584776"/>
          </a:xfrm>
          <a:prstGeom prst="rect">
            <a:avLst/>
          </a:prstGeom>
          <a:noFill/>
        </p:spPr>
        <p:txBody>
          <a:bodyPr wrap="none" rtlCol="0">
            <a:spAutoFit/>
          </a:bodyPr>
          <a:lstStyle/>
          <a:p>
            <a:r>
              <a:rPr kumimoji="1" lang="ja-JP" altLang="en-US" sz="1600" dirty="0" smtClean="0"/>
              <a:t>トランスインピーダンス</a:t>
            </a:r>
            <a:endParaRPr kumimoji="1" lang="en-US" altLang="ja-JP" sz="1600" dirty="0" smtClean="0"/>
          </a:p>
          <a:p>
            <a:r>
              <a:rPr lang="ja-JP" altLang="en-US" sz="1600" dirty="0" smtClean="0"/>
              <a:t>増幅器</a:t>
            </a:r>
            <a:endParaRPr kumimoji="1" lang="ja-JP" altLang="en-US" sz="1600" dirty="0"/>
          </a:p>
        </p:txBody>
      </p:sp>
      <p:sp>
        <p:nvSpPr>
          <p:cNvPr id="63" name="テキスト ボックス 62"/>
          <p:cNvSpPr txBox="1"/>
          <p:nvPr/>
        </p:nvSpPr>
        <p:spPr>
          <a:xfrm>
            <a:off x="6804527" y="5259118"/>
            <a:ext cx="1210588" cy="338554"/>
          </a:xfrm>
          <a:prstGeom prst="rect">
            <a:avLst/>
          </a:prstGeom>
          <a:noFill/>
        </p:spPr>
        <p:txBody>
          <a:bodyPr wrap="none" rtlCol="0">
            <a:spAutoFit/>
          </a:bodyPr>
          <a:lstStyle/>
          <a:p>
            <a:r>
              <a:rPr kumimoji="1" lang="ja-JP" altLang="en-US" sz="1600" dirty="0" smtClean="0"/>
              <a:t>電流増幅器</a:t>
            </a:r>
            <a:endParaRPr kumimoji="1" lang="ja-JP" altLang="en-US" sz="1600" dirty="0"/>
          </a:p>
        </p:txBody>
      </p:sp>
      <p:sp>
        <p:nvSpPr>
          <p:cNvPr id="64" name="テキスト ボックス 63"/>
          <p:cNvSpPr txBox="1"/>
          <p:nvPr/>
        </p:nvSpPr>
        <p:spPr>
          <a:xfrm>
            <a:off x="6670840" y="2311776"/>
            <a:ext cx="1415772" cy="338554"/>
          </a:xfrm>
          <a:prstGeom prst="rect">
            <a:avLst/>
          </a:prstGeom>
          <a:noFill/>
        </p:spPr>
        <p:txBody>
          <a:bodyPr wrap="none" rtlCol="0">
            <a:spAutoFit/>
          </a:bodyPr>
          <a:lstStyle/>
          <a:p>
            <a:r>
              <a:rPr kumimoji="1" lang="ja-JP" altLang="en-US" sz="1600" dirty="0" smtClean="0"/>
              <a:t>増幅器の特徴</a:t>
            </a:r>
            <a:endParaRPr kumimoji="1" lang="ja-JP" altLang="en-US" sz="1600"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21046"/>
          </a:xfrm>
        </p:spPr>
        <p:txBody>
          <a:bodyPr>
            <a:normAutofit/>
          </a:bodyPr>
          <a:lstStyle/>
          <a:p>
            <a:r>
              <a:rPr lang="ja-JP" altLang="en-US" sz="2800" dirty="0" smtClean="0"/>
              <a:t>ラプラス変換</a:t>
            </a:r>
            <a:endParaRPr lang="ja-JP" altLang="en-US" sz="2800" dirty="0"/>
          </a:p>
        </p:txBody>
      </p:sp>
      <p:sp>
        <p:nvSpPr>
          <p:cNvPr id="4" name="日付プレースホルダ 3"/>
          <p:cNvSpPr>
            <a:spLocks noGrp="1"/>
          </p:cNvSpPr>
          <p:nvPr>
            <p:ph type="dt" sz="half" idx="10"/>
          </p:nvPr>
        </p:nvSpPr>
        <p:spPr/>
        <p:txBody>
          <a:bodyPr/>
          <a:lstStyle/>
          <a:p>
            <a:r>
              <a:rPr lang="en-US" altLang="ja-JP" smtClean="0"/>
              <a:t>Jun.09. 2010</a:t>
            </a:r>
            <a:endParaRPr lang="ja-JP" altLang="en-US"/>
          </a:p>
        </p:txBody>
      </p:sp>
      <p:sp>
        <p:nvSpPr>
          <p:cNvPr id="5" name="テキスト ボックス 4"/>
          <p:cNvSpPr txBox="1"/>
          <p:nvPr/>
        </p:nvSpPr>
        <p:spPr>
          <a:xfrm>
            <a:off x="1216526" y="1270000"/>
            <a:ext cx="4279800" cy="369332"/>
          </a:xfrm>
          <a:prstGeom prst="rect">
            <a:avLst/>
          </a:prstGeom>
          <a:noFill/>
        </p:spPr>
        <p:txBody>
          <a:bodyPr wrap="none" rtlCol="0">
            <a:spAutoFit/>
          </a:bodyPr>
          <a:lstStyle/>
          <a:p>
            <a:r>
              <a:rPr lang="ja-JP" altLang="en-US" dirty="0" smtClean="0"/>
              <a:t>時間</a:t>
            </a:r>
            <a:r>
              <a:rPr lang="en-US" altLang="ja-JP" dirty="0" smtClean="0"/>
              <a:t> </a:t>
            </a:r>
            <a:r>
              <a:rPr lang="en-US" altLang="ja-JP" i="1" dirty="0" err="1" smtClean="0"/>
              <a:t>t</a:t>
            </a:r>
            <a:r>
              <a:rPr lang="en-US" altLang="ja-JP" i="1" dirty="0" smtClean="0"/>
              <a:t> </a:t>
            </a:r>
            <a:r>
              <a:rPr lang="ja-JP" altLang="en-US" dirty="0" smtClean="0"/>
              <a:t>の関数</a:t>
            </a:r>
            <a:r>
              <a:rPr lang="en-US" altLang="ja-JP" dirty="0" smtClean="0"/>
              <a:t> </a:t>
            </a:r>
            <a:r>
              <a:rPr lang="ja-JP" altLang="en-US" i="1" dirty="0" smtClean="0"/>
              <a:t>ｆ（ｔ）</a:t>
            </a:r>
            <a:r>
              <a:rPr lang="en-US" altLang="ja-JP" i="1" dirty="0" smtClean="0"/>
              <a:t> </a:t>
            </a:r>
            <a:r>
              <a:rPr lang="ja-JP" altLang="en-US" dirty="0" smtClean="0"/>
              <a:t>のラプラス</a:t>
            </a:r>
            <a:r>
              <a:rPr lang="ja-JP" altLang="en-US" dirty="0" smtClean="0">
                <a:latin typeface="Lucida Calligraphy"/>
                <a:cs typeface="Lucida Calligraphy"/>
              </a:rPr>
              <a:t>変換</a:t>
            </a:r>
            <a:r>
              <a:rPr lang="en-US" altLang="ja-JP" dirty="0" smtClean="0">
                <a:latin typeface="Lucida Calligraphy"/>
                <a:cs typeface="Lucida Calligraphy"/>
              </a:rPr>
              <a:t> </a:t>
            </a:r>
            <a:r>
              <a:rPr lang="en-US" altLang="ja-JP" i="1" dirty="0" err="1" smtClean="0">
                <a:latin typeface="+mn-ea"/>
                <a:cs typeface="Lucida Calligraphy"/>
              </a:rPr>
              <a:t>F(s</a:t>
            </a:r>
            <a:r>
              <a:rPr lang="en-US" altLang="ja-JP" i="1" dirty="0" smtClean="0">
                <a:latin typeface="+mn-ea"/>
                <a:cs typeface="Lucida Calligraphy"/>
              </a:rPr>
              <a:t>) </a:t>
            </a:r>
            <a:r>
              <a:rPr lang="ja-JP" altLang="en-US" dirty="0" smtClean="0">
                <a:latin typeface="+mn-ea"/>
                <a:cs typeface="Lucida Calligraphy"/>
              </a:rPr>
              <a:t>は</a:t>
            </a:r>
            <a:endParaRPr kumimoji="1" lang="ja-JP" altLang="en-US" dirty="0"/>
          </a:p>
        </p:txBody>
      </p:sp>
      <p:graphicFrame>
        <p:nvGraphicFramePr>
          <p:cNvPr id="29704" name="Object 8"/>
          <p:cNvGraphicFramePr>
            <a:graphicFrameLocks noChangeAspect="1"/>
          </p:cNvGraphicFramePr>
          <p:nvPr/>
        </p:nvGraphicFramePr>
        <p:xfrm>
          <a:off x="1216526" y="1853227"/>
          <a:ext cx="3890211" cy="931459"/>
        </p:xfrm>
        <a:graphic>
          <a:graphicData uri="http://schemas.openxmlformats.org/presentationml/2006/ole">
            <p:oleObj spid="_x0000_s29704" name="数式" r:id="rId3" imgW="1803400" imgH="431800" progId="Equation.3">
              <p:embed/>
            </p:oleObj>
          </a:graphicData>
        </a:graphic>
      </p:graphicFrame>
      <p:sp>
        <p:nvSpPr>
          <p:cNvPr id="14" name="テキスト ボックス 13"/>
          <p:cNvSpPr txBox="1"/>
          <p:nvPr/>
        </p:nvSpPr>
        <p:spPr>
          <a:xfrm>
            <a:off x="1216526" y="4622427"/>
            <a:ext cx="3101474" cy="369332"/>
          </a:xfrm>
          <a:prstGeom prst="rect">
            <a:avLst/>
          </a:prstGeom>
          <a:noFill/>
        </p:spPr>
        <p:txBody>
          <a:bodyPr wrap="square" rtlCol="0">
            <a:spAutoFit/>
          </a:bodyPr>
          <a:lstStyle/>
          <a:p>
            <a:r>
              <a:rPr lang="en-US" altLang="ja-JP" i="1" dirty="0" err="1" smtClean="0"/>
              <a:t>F(s</a:t>
            </a:r>
            <a:r>
              <a:rPr lang="en-US" altLang="ja-JP" i="1" dirty="0" smtClean="0"/>
              <a:t>) </a:t>
            </a:r>
            <a:r>
              <a:rPr lang="ja-JP" altLang="en-US" dirty="0" smtClean="0"/>
              <a:t>のラプラス逆変換</a:t>
            </a:r>
            <a:r>
              <a:rPr lang="en-US" altLang="ja-JP" dirty="0" smtClean="0"/>
              <a:t> </a:t>
            </a:r>
            <a:r>
              <a:rPr lang="en-US" altLang="ja-JP" i="1" dirty="0" err="1" smtClean="0"/>
              <a:t>f(s</a:t>
            </a:r>
            <a:r>
              <a:rPr lang="en-US" altLang="ja-JP" i="1" dirty="0" smtClean="0"/>
              <a:t>)</a:t>
            </a:r>
            <a:r>
              <a:rPr lang="en-US" altLang="ja-JP" dirty="0" smtClean="0"/>
              <a:t> </a:t>
            </a:r>
            <a:r>
              <a:rPr lang="ja-JP" altLang="en-US" dirty="0" smtClean="0"/>
              <a:t>は</a:t>
            </a:r>
            <a:r>
              <a:rPr lang="en-US" altLang="ja-JP" i="1" dirty="0" smtClean="0"/>
              <a:t> </a:t>
            </a:r>
            <a:endParaRPr kumimoji="1" lang="en-US" altLang="ja-JP" i="1" dirty="0" smtClean="0"/>
          </a:p>
        </p:txBody>
      </p:sp>
      <p:graphicFrame>
        <p:nvGraphicFramePr>
          <p:cNvPr id="29711" name="Object 15"/>
          <p:cNvGraphicFramePr>
            <a:graphicFrameLocks noChangeAspect="1"/>
          </p:cNvGraphicFramePr>
          <p:nvPr/>
        </p:nvGraphicFramePr>
        <p:xfrm>
          <a:off x="1068134" y="4991759"/>
          <a:ext cx="4038603" cy="850232"/>
        </p:xfrm>
        <a:graphic>
          <a:graphicData uri="http://schemas.openxmlformats.org/presentationml/2006/ole">
            <p:oleObj spid="_x0000_s29711" name="数式" r:id="rId4" imgW="2171700" imgH="457200" progId="Equation.3">
              <p:embed/>
            </p:oleObj>
          </a:graphicData>
        </a:graphic>
      </p:graphicFrame>
      <p:sp>
        <p:nvSpPr>
          <p:cNvPr id="18" name="テキスト ボックス 17"/>
          <p:cNvSpPr txBox="1"/>
          <p:nvPr/>
        </p:nvSpPr>
        <p:spPr>
          <a:xfrm>
            <a:off x="5975684" y="1639332"/>
            <a:ext cx="2586202" cy="646331"/>
          </a:xfrm>
          <a:prstGeom prst="rect">
            <a:avLst/>
          </a:prstGeom>
          <a:noFill/>
        </p:spPr>
        <p:txBody>
          <a:bodyPr wrap="none" rtlCol="0">
            <a:spAutoFit/>
          </a:bodyPr>
          <a:lstStyle/>
          <a:p>
            <a:r>
              <a:rPr lang="ja-JP" altLang="en-US" dirty="0" smtClean="0"/>
              <a:t>但し、</a:t>
            </a:r>
            <a:r>
              <a:rPr lang="en-US" altLang="ja-JP" dirty="0" smtClean="0"/>
              <a:t> </a:t>
            </a:r>
            <a:r>
              <a:rPr lang="en-US" altLang="ja-JP" dirty="0" err="1" smtClean="0"/>
              <a:t>t</a:t>
            </a:r>
            <a:r>
              <a:rPr lang="ja-JP" altLang="en-US" dirty="0" smtClean="0"/>
              <a:t>＜</a:t>
            </a:r>
            <a:r>
              <a:rPr lang="en-US" altLang="ja-JP" dirty="0" smtClean="0"/>
              <a:t>0 </a:t>
            </a:r>
            <a:r>
              <a:rPr lang="ja-JP" altLang="en-US" dirty="0" smtClean="0"/>
              <a:t>で</a:t>
            </a:r>
            <a:r>
              <a:rPr lang="en-US" altLang="ja-JP" dirty="0" smtClean="0"/>
              <a:t> </a:t>
            </a:r>
            <a:r>
              <a:rPr lang="en-US" altLang="ja-JP" i="1" dirty="0" err="1" smtClean="0"/>
              <a:t>f(t</a:t>
            </a:r>
            <a:r>
              <a:rPr lang="en-US" altLang="ja-JP" i="1" dirty="0" smtClean="0"/>
              <a:t>)=0</a:t>
            </a:r>
            <a:endParaRPr lang="en-US" altLang="ja-JP" dirty="0" smtClean="0"/>
          </a:p>
          <a:p>
            <a:r>
              <a:rPr lang="ja-JP" altLang="ja-JP" dirty="0" smtClean="0"/>
              <a:t>　</a:t>
            </a:r>
            <a:r>
              <a:rPr lang="ja-JP" altLang="en-US" dirty="0" smtClean="0"/>
              <a:t>　　　</a:t>
            </a:r>
            <a:r>
              <a:rPr lang="en-US" altLang="ja-JP" dirty="0" smtClean="0"/>
              <a:t>t≧0 </a:t>
            </a:r>
            <a:r>
              <a:rPr lang="ja-JP" altLang="en-US" dirty="0" smtClean="0"/>
              <a:t>で</a:t>
            </a:r>
            <a:r>
              <a:rPr lang="en-US" altLang="ja-JP" dirty="0" smtClean="0"/>
              <a:t> </a:t>
            </a:r>
            <a:r>
              <a:rPr lang="en-US" altLang="ja-JP" i="1" dirty="0" err="1" smtClean="0"/>
              <a:t>f(t</a:t>
            </a:r>
            <a:r>
              <a:rPr lang="en-US" altLang="ja-JP" i="1" dirty="0" smtClean="0"/>
              <a:t>) </a:t>
            </a:r>
            <a:r>
              <a:rPr lang="ja-JP" altLang="en-US" dirty="0" smtClean="0"/>
              <a:t>は連続</a:t>
            </a:r>
            <a:endParaRPr lang="en-US" altLang="ja-JP" dirty="0" smtClean="0"/>
          </a:p>
        </p:txBody>
      </p:sp>
      <p:sp>
        <p:nvSpPr>
          <p:cNvPr id="19" name="テキスト ボックス 18"/>
          <p:cNvSpPr txBox="1"/>
          <p:nvPr/>
        </p:nvSpPr>
        <p:spPr>
          <a:xfrm>
            <a:off x="1402334" y="2784686"/>
            <a:ext cx="4010370" cy="646331"/>
          </a:xfrm>
          <a:prstGeom prst="rect">
            <a:avLst/>
          </a:prstGeom>
          <a:noFill/>
        </p:spPr>
        <p:txBody>
          <a:bodyPr wrap="none" rtlCol="0">
            <a:spAutoFit/>
          </a:bodyPr>
          <a:lstStyle/>
          <a:p>
            <a:r>
              <a:rPr kumimoji="1" lang="en-US" altLang="ja-JP" dirty="0" smtClean="0"/>
              <a:t>S</a:t>
            </a:r>
            <a:r>
              <a:rPr kumimoji="1" lang="ja-JP" altLang="en-US" dirty="0" smtClean="0"/>
              <a:t>はラプラス演算子と言われ</a:t>
            </a:r>
            <a:endParaRPr lang="en-US" altLang="ja-JP" dirty="0" smtClean="0"/>
          </a:p>
          <a:p>
            <a:r>
              <a:rPr lang="ja-JP" altLang="en-US" dirty="0" smtClean="0"/>
              <a:t>複素数　</a:t>
            </a:r>
            <a:r>
              <a:rPr lang="en-US" altLang="ja-JP" i="1" dirty="0" smtClean="0"/>
              <a:t>S=</a:t>
            </a:r>
            <a:r>
              <a:rPr lang="en-US" altLang="ja-JP" i="1" dirty="0" err="1" smtClean="0"/>
              <a:t>σ+jω</a:t>
            </a:r>
            <a:r>
              <a:rPr lang="ja-JP" altLang="en-US" i="1" dirty="0" smtClean="0"/>
              <a:t>　</a:t>
            </a:r>
            <a:r>
              <a:rPr lang="ja-JP" altLang="en-US" dirty="0" smtClean="0"/>
              <a:t>（但し　σ　ωは実数）</a:t>
            </a:r>
            <a:endParaRPr kumimoji="1" lang="ja-JP" altLang="en-US" i="1" dirty="0"/>
          </a:p>
        </p:txBody>
      </p:sp>
      <p:sp>
        <p:nvSpPr>
          <p:cNvPr id="20" name="テキスト ボックス 19"/>
          <p:cNvSpPr txBox="1"/>
          <p:nvPr/>
        </p:nvSpPr>
        <p:spPr>
          <a:xfrm>
            <a:off x="1402334" y="3622842"/>
            <a:ext cx="1960994" cy="923330"/>
          </a:xfrm>
          <a:prstGeom prst="rect">
            <a:avLst/>
          </a:prstGeom>
          <a:noFill/>
        </p:spPr>
        <p:txBody>
          <a:bodyPr wrap="none" rtlCol="0">
            <a:spAutoFit/>
          </a:bodyPr>
          <a:lstStyle/>
          <a:p>
            <a:r>
              <a:rPr kumimoji="1" lang="ja-JP" altLang="en-US" dirty="0" smtClean="0"/>
              <a:t>積分が求まるには</a:t>
            </a:r>
            <a:endParaRPr kumimoji="1" lang="en-US" altLang="ja-JP" dirty="0" smtClean="0"/>
          </a:p>
          <a:p>
            <a:r>
              <a:rPr lang="ja-JP" altLang="en-US" dirty="0" smtClean="0"/>
              <a:t>を満足する</a:t>
            </a:r>
            <a:r>
              <a:rPr lang="en-US" altLang="ja-JP" dirty="0" smtClean="0"/>
              <a:t> </a:t>
            </a:r>
            <a:r>
              <a:rPr lang="en-US" altLang="ja-JP" dirty="0" err="1" smtClean="0"/>
              <a:t>s</a:t>
            </a:r>
            <a:r>
              <a:rPr lang="en-US" altLang="ja-JP" dirty="0" smtClean="0"/>
              <a:t> </a:t>
            </a:r>
            <a:r>
              <a:rPr lang="ja-JP" altLang="en-US" dirty="0" smtClean="0"/>
              <a:t>を</a:t>
            </a:r>
            <a:endParaRPr lang="en-US" altLang="ja-JP" dirty="0" smtClean="0"/>
          </a:p>
          <a:p>
            <a:r>
              <a:rPr lang="ja-JP" altLang="en-US" dirty="0" smtClean="0"/>
              <a:t>選べば良い</a:t>
            </a:r>
            <a:endParaRPr kumimoji="1" lang="ja-JP" altLang="en-US" dirty="0"/>
          </a:p>
        </p:txBody>
      </p:sp>
      <p:graphicFrame>
        <p:nvGraphicFramePr>
          <p:cNvPr id="29713" name="Object 17"/>
          <p:cNvGraphicFramePr>
            <a:graphicFrameLocks noChangeAspect="1"/>
          </p:cNvGraphicFramePr>
          <p:nvPr/>
        </p:nvGraphicFramePr>
        <p:xfrm>
          <a:off x="3376696" y="3622838"/>
          <a:ext cx="1663313" cy="449544"/>
        </p:xfrm>
        <a:graphic>
          <a:graphicData uri="http://schemas.openxmlformats.org/presentationml/2006/ole">
            <p:oleObj spid="_x0000_s29713" name="数式" r:id="rId5" imgW="939800" imgH="254000" progId="Equation.3">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74520"/>
          </a:xfrm>
        </p:spPr>
        <p:txBody>
          <a:bodyPr>
            <a:normAutofit/>
          </a:bodyPr>
          <a:lstStyle/>
          <a:p>
            <a:r>
              <a:rPr lang="ja-JP" altLang="en-US" sz="2800" dirty="0" smtClean="0"/>
              <a:t>ラプラス変換・逆変換の例</a:t>
            </a:r>
            <a:endParaRPr lang="ja-JP" altLang="en-US" sz="2800" dirty="0"/>
          </a:p>
        </p:txBody>
      </p:sp>
      <p:sp>
        <p:nvSpPr>
          <p:cNvPr id="4" name="日付プレースホルダ 3"/>
          <p:cNvSpPr>
            <a:spLocks noGrp="1"/>
          </p:cNvSpPr>
          <p:nvPr>
            <p:ph type="dt" sz="half" idx="10"/>
          </p:nvPr>
        </p:nvSpPr>
        <p:spPr/>
        <p:txBody>
          <a:bodyPr/>
          <a:lstStyle/>
          <a:p>
            <a:r>
              <a:rPr lang="en-US" altLang="ja-JP" smtClean="0"/>
              <a:t>Jun.09. 2010</a:t>
            </a:r>
            <a:endParaRPr lang="ja-JP" altLang="en-US"/>
          </a:p>
        </p:txBody>
      </p:sp>
      <p:graphicFrame>
        <p:nvGraphicFramePr>
          <p:cNvPr id="7" name="コンテンツ プレースホルダ 6"/>
          <p:cNvGraphicFramePr>
            <a:graphicFrameLocks noGrp="1"/>
          </p:cNvGraphicFramePr>
          <p:nvPr>
            <p:ph idx="1"/>
          </p:nvPr>
        </p:nvGraphicFramePr>
        <p:xfrm>
          <a:off x="601558" y="1056111"/>
          <a:ext cx="3863496" cy="5158308"/>
        </p:xfrm>
        <a:graphic>
          <a:graphicData uri="http://schemas.openxmlformats.org/drawingml/2006/table">
            <a:tbl>
              <a:tblPr firstRow="1" bandRow="1">
                <a:tableStyleId>{5C22544A-7EE6-4342-B048-85BDC9FD1C3A}</a:tableStyleId>
              </a:tblPr>
              <a:tblGrid>
                <a:gridCol w="1931748"/>
                <a:gridCol w="1931748"/>
              </a:tblGrid>
              <a:tr h="563384">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3384">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51236">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3384">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3384">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3384">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3384">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3384">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3384">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32773" name="Object 5"/>
          <p:cNvGraphicFramePr>
            <a:graphicFrameLocks noChangeAspect="1"/>
          </p:cNvGraphicFramePr>
          <p:nvPr/>
        </p:nvGraphicFramePr>
        <p:xfrm>
          <a:off x="2654042" y="1723098"/>
          <a:ext cx="1780300" cy="370775"/>
        </p:xfrm>
        <a:graphic>
          <a:graphicData uri="http://schemas.openxmlformats.org/presentationml/2006/ole">
            <p:oleObj spid="_x0000_s32773" name="数式" r:id="rId3" imgW="850900" imgH="177800" progId="Equation.3">
              <p:embed/>
            </p:oleObj>
          </a:graphicData>
        </a:graphic>
      </p:graphicFrame>
      <p:graphicFrame>
        <p:nvGraphicFramePr>
          <p:cNvPr id="15" name="Object 3"/>
          <p:cNvGraphicFramePr>
            <a:graphicFrameLocks noChangeAspect="1"/>
          </p:cNvGraphicFramePr>
          <p:nvPr/>
        </p:nvGraphicFramePr>
        <p:xfrm>
          <a:off x="1088709" y="1150064"/>
          <a:ext cx="640682" cy="389980"/>
        </p:xfrm>
        <a:graphic>
          <a:graphicData uri="http://schemas.openxmlformats.org/presentationml/2006/ole">
            <p:oleObj spid="_x0000_s32776" name="数式" r:id="rId4" imgW="292100" imgH="177800" progId="Equation.3">
              <p:embed/>
            </p:oleObj>
          </a:graphicData>
        </a:graphic>
      </p:graphicFrame>
      <p:graphicFrame>
        <p:nvGraphicFramePr>
          <p:cNvPr id="32778" name="Object 10"/>
          <p:cNvGraphicFramePr>
            <a:graphicFrameLocks noChangeAspect="1"/>
          </p:cNvGraphicFramePr>
          <p:nvPr/>
        </p:nvGraphicFramePr>
        <p:xfrm>
          <a:off x="3189692" y="1216529"/>
          <a:ext cx="566821" cy="283411"/>
        </p:xfrm>
        <a:graphic>
          <a:graphicData uri="http://schemas.openxmlformats.org/presentationml/2006/ole">
            <p:oleObj spid="_x0000_s32778" name="数式" r:id="rId5" imgW="304800" imgH="152400" progId="Equation.3">
              <p:embed/>
            </p:oleObj>
          </a:graphicData>
        </a:graphic>
      </p:graphicFrame>
      <p:graphicFrame>
        <p:nvGraphicFramePr>
          <p:cNvPr id="32780" name="Object 12"/>
          <p:cNvGraphicFramePr>
            <a:graphicFrameLocks noChangeAspect="1"/>
          </p:cNvGraphicFramePr>
          <p:nvPr/>
        </p:nvGraphicFramePr>
        <p:xfrm>
          <a:off x="1328842" y="1620252"/>
          <a:ext cx="500357" cy="500357"/>
        </p:xfrm>
        <a:graphic>
          <a:graphicData uri="http://schemas.openxmlformats.org/presentationml/2006/ole">
            <p:oleObj spid="_x0000_s32780" name="数式" r:id="rId6" imgW="368300" imgH="368300" progId="Equation.3">
              <p:embed/>
            </p:oleObj>
          </a:graphicData>
        </a:graphic>
      </p:graphicFrame>
      <p:graphicFrame>
        <p:nvGraphicFramePr>
          <p:cNvPr id="32781" name="Object 13"/>
          <p:cNvGraphicFramePr>
            <a:graphicFrameLocks noChangeAspect="1"/>
          </p:cNvGraphicFramePr>
          <p:nvPr/>
        </p:nvGraphicFramePr>
        <p:xfrm>
          <a:off x="1088709" y="2147345"/>
          <a:ext cx="881599" cy="681235"/>
        </p:xfrm>
        <a:graphic>
          <a:graphicData uri="http://schemas.openxmlformats.org/presentationml/2006/ole">
            <p:oleObj spid="_x0000_s32781" name="数式" r:id="rId7" imgW="558800" imgH="431800" progId="Equation.3">
              <p:embed/>
            </p:oleObj>
          </a:graphicData>
        </a:graphic>
      </p:graphicFrame>
      <p:graphicFrame>
        <p:nvGraphicFramePr>
          <p:cNvPr id="32782" name="Object 14"/>
          <p:cNvGraphicFramePr>
            <a:graphicFrameLocks noChangeAspect="1"/>
          </p:cNvGraphicFramePr>
          <p:nvPr/>
        </p:nvGraphicFramePr>
        <p:xfrm>
          <a:off x="614926" y="4048604"/>
          <a:ext cx="1897742" cy="349584"/>
        </p:xfrm>
        <a:graphic>
          <a:graphicData uri="http://schemas.openxmlformats.org/presentationml/2006/ole">
            <p:oleObj spid="_x0000_s32782" name="数式" r:id="rId8" imgW="965200" imgH="177800" progId="Equation.3">
              <p:embed/>
            </p:oleObj>
          </a:graphicData>
        </a:graphic>
      </p:graphicFrame>
      <p:graphicFrame>
        <p:nvGraphicFramePr>
          <p:cNvPr id="32784" name="Object 16"/>
          <p:cNvGraphicFramePr>
            <a:graphicFrameLocks noChangeAspect="1"/>
          </p:cNvGraphicFramePr>
          <p:nvPr/>
        </p:nvGraphicFramePr>
        <p:xfrm>
          <a:off x="869616" y="3462432"/>
          <a:ext cx="1369596" cy="456532"/>
        </p:xfrm>
        <a:graphic>
          <a:graphicData uri="http://schemas.openxmlformats.org/presentationml/2006/ole">
            <p:oleObj spid="_x0000_s32784" name="数式" r:id="rId9" imgW="533400" imgH="177800" progId="Equation.3">
              <p:embed/>
            </p:oleObj>
          </a:graphicData>
        </a:graphic>
      </p:graphicFrame>
      <p:graphicFrame>
        <p:nvGraphicFramePr>
          <p:cNvPr id="26" name="Object 10"/>
          <p:cNvGraphicFramePr>
            <a:graphicFrameLocks noChangeAspect="1"/>
          </p:cNvGraphicFramePr>
          <p:nvPr/>
        </p:nvGraphicFramePr>
        <p:xfrm>
          <a:off x="3058681" y="3556008"/>
          <a:ext cx="566821" cy="283411"/>
        </p:xfrm>
        <a:graphic>
          <a:graphicData uri="http://schemas.openxmlformats.org/presentationml/2006/ole">
            <p:oleObj spid="_x0000_s32785" name="数式" r:id="rId10" imgW="304800" imgH="152400" progId="Equation.3">
              <p:embed/>
            </p:oleObj>
          </a:graphicData>
        </a:graphic>
      </p:graphicFrame>
      <p:graphicFrame>
        <p:nvGraphicFramePr>
          <p:cNvPr id="32789" name="Object 21"/>
          <p:cNvGraphicFramePr>
            <a:graphicFrameLocks noChangeAspect="1"/>
          </p:cNvGraphicFramePr>
          <p:nvPr/>
        </p:nvGraphicFramePr>
        <p:xfrm>
          <a:off x="3021694" y="4021868"/>
          <a:ext cx="962097" cy="360786"/>
        </p:xfrm>
        <a:graphic>
          <a:graphicData uri="http://schemas.openxmlformats.org/presentationml/2006/ole">
            <p:oleObj spid="_x0000_s32789" name="数式" r:id="rId11" imgW="508000" imgH="190500" progId="Equation.3">
              <p:embed/>
            </p:oleObj>
          </a:graphicData>
        </a:graphic>
      </p:graphicFrame>
      <p:graphicFrame>
        <p:nvGraphicFramePr>
          <p:cNvPr id="32791" name="Object 23"/>
          <p:cNvGraphicFramePr>
            <a:graphicFrameLocks noChangeAspect="1"/>
          </p:cNvGraphicFramePr>
          <p:nvPr/>
        </p:nvGraphicFramePr>
        <p:xfrm>
          <a:off x="1122675" y="4600732"/>
          <a:ext cx="706524" cy="403728"/>
        </p:xfrm>
        <a:graphic>
          <a:graphicData uri="http://schemas.openxmlformats.org/presentationml/2006/ole">
            <p:oleObj spid="_x0000_s32791" name="数式" r:id="rId12" imgW="266700" imgH="152400" progId="Equation.3">
              <p:embed/>
            </p:oleObj>
          </a:graphicData>
        </a:graphic>
      </p:graphicFrame>
      <p:graphicFrame>
        <p:nvGraphicFramePr>
          <p:cNvPr id="32793" name="Object 25"/>
          <p:cNvGraphicFramePr>
            <a:graphicFrameLocks noChangeAspect="1"/>
          </p:cNvGraphicFramePr>
          <p:nvPr/>
        </p:nvGraphicFramePr>
        <p:xfrm>
          <a:off x="869616" y="5164876"/>
          <a:ext cx="1278472" cy="403728"/>
        </p:xfrm>
        <a:graphic>
          <a:graphicData uri="http://schemas.openxmlformats.org/presentationml/2006/ole">
            <p:oleObj spid="_x0000_s32793" name="数式" r:id="rId13" imgW="482600" imgH="152400" progId="Equation.3">
              <p:embed/>
            </p:oleObj>
          </a:graphicData>
        </a:graphic>
      </p:graphicFrame>
      <p:graphicFrame>
        <p:nvGraphicFramePr>
          <p:cNvPr id="32795" name="Object 27"/>
          <p:cNvGraphicFramePr>
            <a:graphicFrameLocks noChangeAspect="1"/>
          </p:cNvGraphicFramePr>
          <p:nvPr/>
        </p:nvGraphicFramePr>
        <p:xfrm>
          <a:off x="1189515" y="5675548"/>
          <a:ext cx="734819" cy="454888"/>
        </p:xfrm>
        <a:graphic>
          <a:graphicData uri="http://schemas.openxmlformats.org/presentationml/2006/ole">
            <p:oleObj spid="_x0000_s32795" name="数式" r:id="rId14" imgW="266700" imgH="165100" progId="Equation.3">
              <p:embed/>
            </p:oleObj>
          </a:graphicData>
        </a:graphic>
      </p:graphicFrame>
      <p:graphicFrame>
        <p:nvGraphicFramePr>
          <p:cNvPr id="32799" name="Object 31"/>
          <p:cNvGraphicFramePr>
            <a:graphicFrameLocks noChangeAspect="1"/>
          </p:cNvGraphicFramePr>
          <p:nvPr/>
        </p:nvGraphicFramePr>
        <p:xfrm>
          <a:off x="3221441" y="5689523"/>
          <a:ext cx="240980" cy="320601"/>
        </p:xfrm>
        <a:graphic>
          <a:graphicData uri="http://schemas.openxmlformats.org/presentationml/2006/ole">
            <p:oleObj spid="_x0000_s32799" name="数式" r:id="rId15" imgW="76200" imgH="127000" progId="Equation.3">
              <p:embed/>
            </p:oleObj>
          </a:graphicData>
        </a:graphic>
      </p:graphicFrame>
      <p:graphicFrame>
        <p:nvGraphicFramePr>
          <p:cNvPr id="32801" name="Object 33"/>
          <p:cNvGraphicFramePr>
            <a:graphicFrameLocks noChangeAspect="1"/>
          </p:cNvGraphicFramePr>
          <p:nvPr/>
        </p:nvGraphicFramePr>
        <p:xfrm>
          <a:off x="3216428" y="5093951"/>
          <a:ext cx="459466" cy="512481"/>
        </p:xfrm>
        <a:graphic>
          <a:graphicData uri="http://schemas.openxmlformats.org/presentationml/2006/ole">
            <p:oleObj spid="_x0000_s32801" name="数式" r:id="rId16" imgW="330200" imgH="368300" progId="Equation.3">
              <p:embed/>
            </p:oleObj>
          </a:graphicData>
        </a:graphic>
      </p:graphicFrame>
      <p:graphicFrame>
        <p:nvGraphicFramePr>
          <p:cNvPr id="32804" name="Object 36"/>
          <p:cNvGraphicFramePr>
            <a:graphicFrameLocks noChangeAspect="1"/>
          </p:cNvGraphicFramePr>
          <p:nvPr/>
        </p:nvGraphicFramePr>
        <p:xfrm>
          <a:off x="3298322" y="4529172"/>
          <a:ext cx="238604" cy="528760"/>
        </p:xfrm>
        <a:graphic>
          <a:graphicData uri="http://schemas.openxmlformats.org/presentationml/2006/ole">
            <p:oleObj spid="_x0000_s32804" name="数式" r:id="rId17" imgW="114300" imgH="368300" progId="Equation.3">
              <p:embed/>
            </p:oleObj>
          </a:graphicData>
        </a:graphic>
      </p:graphicFrame>
      <p:graphicFrame>
        <p:nvGraphicFramePr>
          <p:cNvPr id="48" name="コンテンツ プレースホルダ 6"/>
          <p:cNvGraphicFramePr>
            <a:graphicFrameLocks noGrp="1"/>
          </p:cNvGraphicFramePr>
          <p:nvPr>
            <p:ph idx="1"/>
          </p:nvPr>
        </p:nvGraphicFramePr>
        <p:xfrm>
          <a:off x="4657558" y="1056111"/>
          <a:ext cx="3863496" cy="5158308"/>
        </p:xfrm>
        <a:graphic>
          <a:graphicData uri="http://schemas.openxmlformats.org/drawingml/2006/table">
            <a:tbl>
              <a:tblPr firstRow="1" bandRow="1">
                <a:tableStyleId>{5C22544A-7EE6-4342-B048-85BDC9FD1C3A}</a:tableStyleId>
              </a:tblPr>
              <a:tblGrid>
                <a:gridCol w="1931748"/>
                <a:gridCol w="1931748"/>
              </a:tblGrid>
              <a:tr h="563384">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3384">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651236">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3384">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3384">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3384">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3384">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3384">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563384">
                <a:tc>
                  <a:txBody>
                    <a:bodyPr/>
                    <a:lstStyle/>
                    <a:p>
                      <a:endParaRPr kumimoji="1" lang="ja-JP" altLang="en-US"/>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graphicFrame>
        <p:nvGraphicFramePr>
          <p:cNvPr id="49" name="Object 3"/>
          <p:cNvGraphicFramePr>
            <a:graphicFrameLocks noChangeAspect="1"/>
          </p:cNvGraphicFramePr>
          <p:nvPr/>
        </p:nvGraphicFramePr>
        <p:xfrm>
          <a:off x="5171425" y="1109960"/>
          <a:ext cx="640682" cy="389980"/>
        </p:xfrm>
        <a:graphic>
          <a:graphicData uri="http://schemas.openxmlformats.org/presentationml/2006/ole">
            <p:oleObj spid="_x0000_s32807" name="数式" r:id="rId18" imgW="292100" imgH="177800" progId="Equation.3">
              <p:embed/>
            </p:oleObj>
          </a:graphicData>
        </a:graphic>
      </p:graphicFrame>
      <p:graphicFrame>
        <p:nvGraphicFramePr>
          <p:cNvPr id="50" name="Object 10"/>
          <p:cNvGraphicFramePr>
            <a:graphicFrameLocks noChangeAspect="1"/>
          </p:cNvGraphicFramePr>
          <p:nvPr/>
        </p:nvGraphicFramePr>
        <p:xfrm>
          <a:off x="7104322" y="1230272"/>
          <a:ext cx="566821" cy="283411"/>
        </p:xfrm>
        <a:graphic>
          <a:graphicData uri="http://schemas.openxmlformats.org/presentationml/2006/ole">
            <p:oleObj spid="_x0000_s32808" name="数式" r:id="rId19" imgW="304800" imgH="152400" progId="Equation.3">
              <p:embed/>
            </p:oleObj>
          </a:graphicData>
        </a:graphic>
      </p:graphicFrame>
      <p:graphicFrame>
        <p:nvGraphicFramePr>
          <p:cNvPr id="32810" name="Object 42"/>
          <p:cNvGraphicFramePr>
            <a:graphicFrameLocks noChangeAspect="1"/>
          </p:cNvGraphicFramePr>
          <p:nvPr/>
        </p:nvGraphicFramePr>
        <p:xfrm>
          <a:off x="5165222" y="2193333"/>
          <a:ext cx="713725" cy="515468"/>
        </p:xfrm>
        <a:graphic>
          <a:graphicData uri="http://schemas.openxmlformats.org/presentationml/2006/ole">
            <p:oleObj spid="_x0000_s32810" name="数式" r:id="rId20" imgW="228600" imgH="165100" progId="Equation.3">
              <p:embed/>
            </p:oleObj>
          </a:graphicData>
        </a:graphic>
      </p:graphicFrame>
      <p:graphicFrame>
        <p:nvGraphicFramePr>
          <p:cNvPr id="32812" name="Object 44"/>
          <p:cNvGraphicFramePr>
            <a:graphicFrameLocks noChangeAspect="1"/>
          </p:cNvGraphicFramePr>
          <p:nvPr/>
        </p:nvGraphicFramePr>
        <p:xfrm>
          <a:off x="7104322" y="2220070"/>
          <a:ext cx="479919" cy="515468"/>
        </p:xfrm>
        <a:graphic>
          <a:graphicData uri="http://schemas.openxmlformats.org/presentationml/2006/ole">
            <p:oleObj spid="_x0000_s32812" name="数式" r:id="rId21" imgW="342900" imgH="368300" progId="Equation.3">
              <p:embed/>
            </p:oleObj>
          </a:graphicData>
        </a:graphic>
      </p:graphicFrame>
      <p:graphicFrame>
        <p:nvGraphicFramePr>
          <p:cNvPr id="32814" name="Object 46"/>
          <p:cNvGraphicFramePr>
            <a:graphicFrameLocks noChangeAspect="1"/>
          </p:cNvGraphicFramePr>
          <p:nvPr/>
        </p:nvGraphicFramePr>
        <p:xfrm>
          <a:off x="5064972" y="2803706"/>
          <a:ext cx="1014495" cy="619969"/>
        </p:xfrm>
        <a:graphic>
          <a:graphicData uri="http://schemas.openxmlformats.org/presentationml/2006/ole">
            <p:oleObj spid="_x0000_s32814" name="数式" r:id="rId22" imgW="685800" imgH="419100" progId="Equation.3">
              <p:embed/>
            </p:oleObj>
          </a:graphicData>
        </a:graphic>
      </p:graphicFrame>
      <p:graphicFrame>
        <p:nvGraphicFramePr>
          <p:cNvPr id="32816" name="Object 48"/>
          <p:cNvGraphicFramePr>
            <a:graphicFrameLocks noChangeAspect="1"/>
          </p:cNvGraphicFramePr>
          <p:nvPr/>
        </p:nvGraphicFramePr>
        <p:xfrm>
          <a:off x="7077586" y="2803706"/>
          <a:ext cx="783573" cy="607269"/>
        </p:xfrm>
        <a:graphic>
          <a:graphicData uri="http://schemas.openxmlformats.org/presentationml/2006/ole">
            <p:oleObj spid="_x0000_s32816" name="数式" r:id="rId23" imgW="508000" imgH="393700" progId="Equation.3">
              <p:embed/>
            </p:oleObj>
          </a:graphicData>
        </a:graphic>
      </p:graphicFrame>
      <p:graphicFrame>
        <p:nvGraphicFramePr>
          <p:cNvPr id="32817" name="Object 49"/>
          <p:cNvGraphicFramePr>
            <a:graphicFrameLocks noChangeAspect="1"/>
          </p:cNvGraphicFramePr>
          <p:nvPr/>
        </p:nvGraphicFramePr>
        <p:xfrm>
          <a:off x="7104322" y="1592880"/>
          <a:ext cx="635574" cy="594569"/>
        </p:xfrm>
        <a:graphic>
          <a:graphicData uri="http://schemas.openxmlformats.org/presentationml/2006/ole">
            <p:oleObj spid="_x0000_s32817" name="数式" r:id="rId24" imgW="393700" imgH="368300" progId="Equation.3">
              <p:embed/>
            </p:oleObj>
          </a:graphicData>
        </a:graphic>
      </p:graphicFrame>
      <p:graphicFrame>
        <p:nvGraphicFramePr>
          <p:cNvPr id="60" name="Object 34"/>
          <p:cNvGraphicFramePr>
            <a:graphicFrameLocks noChangeAspect="1"/>
          </p:cNvGraphicFramePr>
          <p:nvPr/>
        </p:nvGraphicFramePr>
        <p:xfrm>
          <a:off x="5091614" y="1600904"/>
          <a:ext cx="720493" cy="492969"/>
        </p:xfrm>
        <a:graphic>
          <a:graphicData uri="http://schemas.openxmlformats.org/presentationml/2006/ole">
            <p:oleObj spid="_x0000_s32818" name="数式" r:id="rId25" imgW="241300" imgH="165100" progId="Equation.3">
              <p:embed/>
            </p:oleObj>
          </a:graphicData>
        </a:graphic>
      </p:graphicFrame>
      <p:graphicFrame>
        <p:nvGraphicFramePr>
          <p:cNvPr id="32820" name="Object 52"/>
          <p:cNvGraphicFramePr>
            <a:graphicFrameLocks noChangeAspect="1"/>
          </p:cNvGraphicFramePr>
          <p:nvPr/>
        </p:nvGraphicFramePr>
        <p:xfrm>
          <a:off x="2808856" y="2962260"/>
          <a:ext cx="1434594" cy="313002"/>
        </p:xfrm>
        <a:graphic>
          <a:graphicData uri="http://schemas.openxmlformats.org/presentationml/2006/ole">
            <p:oleObj spid="_x0000_s32820" name="数式" r:id="rId26" imgW="698500" imgH="152400" progId="Equation.3">
              <p:embed/>
            </p:oleObj>
          </a:graphicData>
        </a:graphic>
      </p:graphicFrame>
      <p:graphicFrame>
        <p:nvGraphicFramePr>
          <p:cNvPr id="32824" name="Object 56"/>
          <p:cNvGraphicFramePr>
            <a:graphicFrameLocks noChangeAspect="1"/>
          </p:cNvGraphicFramePr>
          <p:nvPr/>
        </p:nvGraphicFramePr>
        <p:xfrm>
          <a:off x="5251633" y="4600732"/>
          <a:ext cx="362285" cy="362285"/>
        </p:xfrm>
        <a:graphic>
          <a:graphicData uri="http://schemas.openxmlformats.org/presentationml/2006/ole">
            <p:oleObj spid="_x0000_s32824" name="数式" r:id="rId27" imgW="127000" imgH="127000" progId="Equation.3">
              <p:embed/>
            </p:oleObj>
          </a:graphicData>
        </a:graphic>
      </p:graphicFrame>
      <p:graphicFrame>
        <p:nvGraphicFramePr>
          <p:cNvPr id="67" name="Object 56"/>
          <p:cNvGraphicFramePr>
            <a:graphicFrameLocks noChangeAspect="1"/>
          </p:cNvGraphicFramePr>
          <p:nvPr/>
        </p:nvGraphicFramePr>
        <p:xfrm>
          <a:off x="7308858" y="4600732"/>
          <a:ext cx="362285" cy="362285"/>
        </p:xfrm>
        <a:graphic>
          <a:graphicData uri="http://schemas.openxmlformats.org/presentationml/2006/ole">
            <p:oleObj spid="_x0000_s32825" name="数式" r:id="rId28" imgW="127000" imgH="127000" progId="Equation.3">
              <p:embed/>
            </p:oleObj>
          </a:graphicData>
        </a:graphic>
      </p:graphicFrame>
      <p:graphicFrame>
        <p:nvGraphicFramePr>
          <p:cNvPr id="32827" name="Object 59"/>
          <p:cNvGraphicFramePr>
            <a:graphicFrameLocks noChangeAspect="1"/>
          </p:cNvGraphicFramePr>
          <p:nvPr/>
        </p:nvGraphicFramePr>
        <p:xfrm>
          <a:off x="5138486" y="5191612"/>
          <a:ext cx="665665" cy="376245"/>
        </p:xfrm>
        <a:graphic>
          <a:graphicData uri="http://schemas.openxmlformats.org/presentationml/2006/ole">
            <p:oleObj spid="_x0000_s32827" name="数式" r:id="rId29" imgW="292100" imgH="165100" progId="Equation.3">
              <p:embed/>
            </p:oleObj>
          </a:graphicData>
        </a:graphic>
      </p:graphicFrame>
      <p:graphicFrame>
        <p:nvGraphicFramePr>
          <p:cNvPr id="32829" name="Object 61"/>
          <p:cNvGraphicFramePr>
            <a:graphicFrameLocks noChangeAspect="1"/>
          </p:cNvGraphicFramePr>
          <p:nvPr/>
        </p:nvGraphicFramePr>
        <p:xfrm>
          <a:off x="7281786" y="5214710"/>
          <a:ext cx="389357" cy="259571"/>
        </p:xfrm>
        <a:graphic>
          <a:graphicData uri="http://schemas.openxmlformats.org/presentationml/2006/ole">
            <p:oleObj spid="_x0000_s32829" name="数式" r:id="rId30" imgW="190500" imgH="127000" progId="Equation.3">
              <p:embed/>
            </p:oleObj>
          </a:graphicData>
        </a:graphic>
      </p:graphicFrame>
      <p:graphicFrame>
        <p:nvGraphicFramePr>
          <p:cNvPr id="32831" name="Object 63"/>
          <p:cNvGraphicFramePr>
            <a:graphicFrameLocks noChangeAspect="1"/>
          </p:cNvGraphicFramePr>
          <p:nvPr/>
        </p:nvGraphicFramePr>
        <p:xfrm>
          <a:off x="5283195" y="5673989"/>
          <a:ext cx="455766" cy="523287"/>
        </p:xfrm>
        <a:graphic>
          <a:graphicData uri="http://schemas.openxmlformats.org/presentationml/2006/ole">
            <p:oleObj spid="_x0000_s32831" name="数式" r:id="rId31" imgW="342900" imgH="393700" progId="Equation.3">
              <p:embed/>
            </p:oleObj>
          </a:graphicData>
        </a:graphic>
      </p:graphicFrame>
      <p:graphicFrame>
        <p:nvGraphicFramePr>
          <p:cNvPr id="32833" name="Object 65"/>
          <p:cNvGraphicFramePr>
            <a:graphicFrameLocks noChangeAspect="1"/>
          </p:cNvGraphicFramePr>
          <p:nvPr/>
        </p:nvGraphicFramePr>
        <p:xfrm>
          <a:off x="7189205" y="5659905"/>
          <a:ext cx="325244" cy="524004"/>
        </p:xfrm>
        <a:graphic>
          <a:graphicData uri="http://schemas.openxmlformats.org/presentationml/2006/ole">
            <p:oleObj spid="_x0000_s32833" name="数式" r:id="rId32" imgW="228600" imgH="368300" progId="Equation.3">
              <p:embed/>
            </p:oleObj>
          </a:graphicData>
        </a:graphic>
      </p:graphicFrame>
      <p:graphicFrame>
        <p:nvGraphicFramePr>
          <p:cNvPr id="32835" name="Object 67"/>
          <p:cNvGraphicFramePr>
            <a:graphicFrameLocks noChangeAspect="1"/>
          </p:cNvGraphicFramePr>
          <p:nvPr/>
        </p:nvGraphicFramePr>
        <p:xfrm>
          <a:off x="4912220" y="3424649"/>
          <a:ext cx="1193983" cy="427475"/>
        </p:xfrm>
        <a:graphic>
          <a:graphicData uri="http://schemas.openxmlformats.org/presentationml/2006/ole">
            <p:oleObj spid="_x0000_s32835" name="数式" r:id="rId33" imgW="1028700" imgH="368300" progId="Equation.3">
              <p:embed/>
            </p:oleObj>
          </a:graphicData>
        </a:graphic>
      </p:graphicFrame>
      <p:graphicFrame>
        <p:nvGraphicFramePr>
          <p:cNvPr id="32837" name="Object 69"/>
          <p:cNvGraphicFramePr>
            <a:graphicFrameLocks noChangeAspect="1"/>
          </p:cNvGraphicFramePr>
          <p:nvPr/>
        </p:nvGraphicFramePr>
        <p:xfrm>
          <a:off x="6949482" y="3420043"/>
          <a:ext cx="1012175" cy="482730"/>
        </p:xfrm>
        <a:graphic>
          <a:graphicData uri="http://schemas.openxmlformats.org/presentationml/2006/ole">
            <p:oleObj spid="_x0000_s32837" name="数式" r:id="rId34" imgW="825500" imgH="393700" progId="Equation.3">
              <p:embed/>
            </p:oleObj>
          </a:graphicData>
        </a:graphic>
      </p:graphicFrame>
      <p:graphicFrame>
        <p:nvGraphicFramePr>
          <p:cNvPr id="32840" name="Object 72"/>
          <p:cNvGraphicFramePr>
            <a:graphicFrameLocks noChangeAspect="1"/>
          </p:cNvGraphicFramePr>
          <p:nvPr/>
        </p:nvGraphicFramePr>
        <p:xfrm>
          <a:off x="802079" y="2825067"/>
          <a:ext cx="1546530" cy="565398"/>
        </p:xfrm>
        <a:graphic>
          <a:graphicData uri="http://schemas.openxmlformats.org/presentationml/2006/ole">
            <p:oleObj spid="_x0000_s32840" name="数式" r:id="rId35" imgW="1181100" imgH="431800" progId="Equation.3">
              <p:embed/>
            </p:oleObj>
          </a:graphicData>
        </a:graphic>
      </p:graphicFrame>
      <p:graphicFrame>
        <p:nvGraphicFramePr>
          <p:cNvPr id="32842" name="Object 74"/>
          <p:cNvGraphicFramePr>
            <a:graphicFrameLocks noChangeAspect="1"/>
          </p:cNvGraphicFramePr>
          <p:nvPr/>
        </p:nvGraphicFramePr>
        <p:xfrm>
          <a:off x="7077586" y="3955028"/>
          <a:ext cx="662310" cy="513291"/>
        </p:xfrm>
        <a:graphic>
          <a:graphicData uri="http://schemas.openxmlformats.org/presentationml/2006/ole">
            <p:oleObj spid="_x0000_s32842" name="数式" r:id="rId36" imgW="508000" imgH="393700" progId="Equation.3">
              <p:embed/>
            </p:oleObj>
          </a:graphicData>
        </a:graphic>
      </p:graphicFrame>
      <p:graphicFrame>
        <p:nvGraphicFramePr>
          <p:cNvPr id="32846" name="Object 78"/>
          <p:cNvGraphicFramePr>
            <a:graphicFrameLocks noChangeAspect="1"/>
          </p:cNvGraphicFramePr>
          <p:nvPr/>
        </p:nvGraphicFramePr>
        <p:xfrm>
          <a:off x="5102715" y="3985804"/>
          <a:ext cx="950016" cy="506675"/>
        </p:xfrm>
        <a:graphic>
          <a:graphicData uri="http://schemas.openxmlformats.org/presentationml/2006/ole">
            <p:oleObj spid="_x0000_s32846" name="数式" r:id="rId37" imgW="762000" imgH="406400" progId="Equation.3">
              <p:embed/>
            </p:oleObj>
          </a:graphicData>
        </a:graphic>
      </p:graphicFrame>
      <p:graphicFrame>
        <p:nvGraphicFramePr>
          <p:cNvPr id="32847" name="Object 79"/>
          <p:cNvGraphicFramePr>
            <a:graphicFrameLocks noChangeAspect="1"/>
          </p:cNvGraphicFramePr>
          <p:nvPr/>
        </p:nvGraphicFramePr>
        <p:xfrm>
          <a:off x="3058681" y="2229696"/>
          <a:ext cx="618640" cy="560642"/>
        </p:xfrm>
        <a:graphic>
          <a:graphicData uri="http://schemas.openxmlformats.org/presentationml/2006/ole">
            <p:oleObj spid="_x0000_s32847" name="数式" r:id="rId38" imgW="406400" imgH="368300" progId="Equation.3">
              <p:embed/>
            </p:oleObj>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41362"/>
          </a:xfrm>
        </p:spPr>
        <p:txBody>
          <a:bodyPr>
            <a:normAutofit/>
          </a:bodyPr>
          <a:lstStyle/>
          <a:p>
            <a:r>
              <a:rPr lang="ja-JP" altLang="en-US" sz="2800" dirty="0" smtClean="0"/>
              <a:t>ラプラス変換領域での等価回路</a:t>
            </a:r>
            <a:endParaRPr lang="ja-JP" altLang="en-US" sz="2800" dirty="0"/>
          </a:p>
        </p:txBody>
      </p:sp>
      <p:sp>
        <p:nvSpPr>
          <p:cNvPr id="4" name="日付プレースホルダ 3"/>
          <p:cNvSpPr>
            <a:spLocks noGrp="1"/>
          </p:cNvSpPr>
          <p:nvPr>
            <p:ph type="dt" sz="half" idx="10"/>
          </p:nvPr>
        </p:nvSpPr>
        <p:spPr/>
        <p:txBody>
          <a:bodyPr/>
          <a:lstStyle/>
          <a:p>
            <a:r>
              <a:rPr lang="en-US" altLang="ja-JP" smtClean="0"/>
              <a:t>Jun.09. 2010</a:t>
            </a:r>
            <a:endParaRPr lang="ja-JP" altLang="en-US"/>
          </a:p>
        </p:txBody>
      </p:sp>
      <p:pic>
        <p:nvPicPr>
          <p:cNvPr id="7" name="コンテンツ プレースホルダ 6" descr="RC積分回路1.pct"/>
          <p:cNvPicPr>
            <a:picLocks noGrp="1" noChangeAspect="1"/>
          </p:cNvPicPr>
          <p:nvPr>
            <p:ph idx="1"/>
          </p:nvPr>
        </p:nvPicPr>
        <mc:AlternateContent>
          <mc:Choice xmlns:ma="http://schemas.microsoft.com/office/mac/drawingml/2008/main" Requires="ma">
            <p:blipFill>
              <a:blip r:embed="rId3"/>
              <a:srcRect t="-3202" b="-3202"/>
              <a:stretch>
                <a:fillRect/>
              </a:stretch>
            </p:blipFill>
          </mc:Choice>
          <mc:Fallback>
            <p:blipFill>
              <a:blip r:embed="rId4"/>
              <a:srcRect t="-3202" b="-3202"/>
              <a:stretch>
                <a:fillRect/>
              </a:stretch>
            </p:blipFill>
          </mc:Fallback>
        </mc:AlternateContent>
        <p:spPr>
          <a:xfrm>
            <a:off x="724560" y="985272"/>
            <a:ext cx="3539958" cy="1946841"/>
          </a:xfrm>
        </p:spPr>
      </p:pic>
      <p:sp>
        <p:nvSpPr>
          <p:cNvPr id="8" name="テキスト ボックス 7"/>
          <p:cNvSpPr txBox="1"/>
          <p:nvPr/>
        </p:nvSpPr>
        <p:spPr>
          <a:xfrm>
            <a:off x="630984" y="1804762"/>
            <a:ext cx="623901" cy="369332"/>
          </a:xfrm>
          <a:prstGeom prst="rect">
            <a:avLst/>
          </a:prstGeom>
          <a:noFill/>
        </p:spPr>
        <p:txBody>
          <a:bodyPr wrap="none" rtlCol="0">
            <a:spAutoFit/>
          </a:bodyPr>
          <a:lstStyle/>
          <a:p>
            <a:r>
              <a:rPr kumimoji="1" lang="en-US" altLang="ja-JP" dirty="0" smtClean="0"/>
              <a:t>V</a:t>
            </a:r>
            <a:r>
              <a:rPr kumimoji="1" lang="en-US" altLang="ja-JP" baseline="-25000" dirty="0" smtClean="0"/>
              <a:t>1</a:t>
            </a:r>
            <a:r>
              <a:rPr kumimoji="1" lang="en-US" altLang="ja-JP" dirty="0" smtClean="0"/>
              <a:t>(s)</a:t>
            </a:r>
            <a:endParaRPr kumimoji="1" lang="ja-JP" altLang="en-US" dirty="0"/>
          </a:p>
        </p:txBody>
      </p:sp>
      <p:sp>
        <p:nvSpPr>
          <p:cNvPr id="9" name="テキスト ボックス 8"/>
          <p:cNvSpPr txBox="1"/>
          <p:nvPr/>
        </p:nvSpPr>
        <p:spPr>
          <a:xfrm>
            <a:off x="1965158" y="1052112"/>
            <a:ext cx="312906" cy="369332"/>
          </a:xfrm>
          <a:prstGeom prst="rect">
            <a:avLst/>
          </a:prstGeom>
          <a:noFill/>
        </p:spPr>
        <p:txBody>
          <a:bodyPr wrap="none" rtlCol="0">
            <a:spAutoFit/>
          </a:bodyPr>
          <a:lstStyle/>
          <a:p>
            <a:r>
              <a:rPr kumimoji="1" lang="en-US" altLang="ja-JP" dirty="0" smtClean="0"/>
              <a:t>R</a:t>
            </a:r>
            <a:endParaRPr kumimoji="1" lang="ja-JP" altLang="en-US" dirty="0"/>
          </a:p>
        </p:txBody>
      </p:sp>
      <p:sp>
        <p:nvSpPr>
          <p:cNvPr id="10" name="テキスト ボックス 9"/>
          <p:cNvSpPr txBox="1"/>
          <p:nvPr/>
        </p:nvSpPr>
        <p:spPr>
          <a:xfrm>
            <a:off x="2358272" y="1826526"/>
            <a:ext cx="312906" cy="369332"/>
          </a:xfrm>
          <a:prstGeom prst="rect">
            <a:avLst/>
          </a:prstGeom>
          <a:noFill/>
        </p:spPr>
        <p:txBody>
          <a:bodyPr wrap="none" rtlCol="0">
            <a:spAutoFit/>
          </a:bodyPr>
          <a:lstStyle/>
          <a:p>
            <a:r>
              <a:rPr kumimoji="1" lang="en-US" altLang="ja-JP" dirty="0" smtClean="0"/>
              <a:t>C</a:t>
            </a:r>
            <a:endParaRPr kumimoji="1" lang="ja-JP" altLang="en-US" dirty="0"/>
          </a:p>
        </p:txBody>
      </p:sp>
      <p:sp>
        <p:nvSpPr>
          <p:cNvPr id="11" name="テキスト ボックス 10"/>
          <p:cNvSpPr txBox="1"/>
          <p:nvPr/>
        </p:nvSpPr>
        <p:spPr>
          <a:xfrm>
            <a:off x="3756527" y="1826526"/>
            <a:ext cx="623901" cy="369332"/>
          </a:xfrm>
          <a:prstGeom prst="rect">
            <a:avLst/>
          </a:prstGeom>
          <a:noFill/>
        </p:spPr>
        <p:txBody>
          <a:bodyPr wrap="none" rtlCol="0">
            <a:spAutoFit/>
          </a:bodyPr>
          <a:lstStyle/>
          <a:p>
            <a:r>
              <a:rPr kumimoji="1" lang="en-US" altLang="ja-JP" dirty="0" smtClean="0"/>
              <a:t>V</a:t>
            </a:r>
            <a:r>
              <a:rPr kumimoji="1" lang="en-US" altLang="ja-JP" baseline="-25000" dirty="0" smtClean="0"/>
              <a:t>2</a:t>
            </a:r>
            <a:r>
              <a:rPr kumimoji="1" lang="en-US" altLang="ja-JP" dirty="0" smtClean="0"/>
              <a:t>(s)</a:t>
            </a:r>
            <a:endParaRPr kumimoji="1" lang="ja-JP" altLang="en-US" dirty="0"/>
          </a:p>
        </p:txBody>
      </p:sp>
      <p:graphicFrame>
        <p:nvGraphicFramePr>
          <p:cNvPr id="34819" name="Object 3"/>
          <p:cNvGraphicFramePr>
            <a:graphicFrameLocks noChangeAspect="1"/>
          </p:cNvGraphicFramePr>
          <p:nvPr/>
        </p:nvGraphicFramePr>
        <p:xfrm>
          <a:off x="4686301" y="1662068"/>
          <a:ext cx="3702801" cy="651042"/>
        </p:xfrm>
        <a:graphic>
          <a:graphicData uri="http://schemas.openxmlformats.org/presentationml/2006/ole">
            <p:oleObj spid="_x0000_s34819" name="数式" r:id="rId5" imgW="2311400" imgH="406400" progId="Equation.3">
              <p:embed/>
            </p:oleObj>
          </a:graphicData>
        </a:graphic>
      </p:graphicFrame>
      <p:graphicFrame>
        <p:nvGraphicFramePr>
          <p:cNvPr id="34821" name="Object 5"/>
          <p:cNvGraphicFramePr>
            <a:graphicFrameLocks noChangeAspect="1"/>
          </p:cNvGraphicFramePr>
          <p:nvPr/>
        </p:nvGraphicFramePr>
        <p:xfrm>
          <a:off x="3053408" y="3332143"/>
          <a:ext cx="1657781" cy="429795"/>
        </p:xfrm>
        <a:graphic>
          <a:graphicData uri="http://schemas.openxmlformats.org/presentationml/2006/ole">
            <p:oleObj spid="_x0000_s34821" name="数式" r:id="rId6" imgW="685800" imgH="177800" progId="Equation.3">
              <p:embed/>
            </p:oleObj>
          </a:graphicData>
        </a:graphic>
      </p:graphicFrame>
      <p:sp>
        <p:nvSpPr>
          <p:cNvPr id="16" name="テキスト ボックス 15"/>
          <p:cNvSpPr txBox="1"/>
          <p:nvPr/>
        </p:nvSpPr>
        <p:spPr>
          <a:xfrm>
            <a:off x="2440477" y="2850895"/>
            <a:ext cx="3267912" cy="369332"/>
          </a:xfrm>
          <a:prstGeom prst="rect">
            <a:avLst/>
          </a:prstGeom>
          <a:noFill/>
        </p:spPr>
        <p:txBody>
          <a:bodyPr wrap="square" rtlCol="0">
            <a:spAutoFit/>
          </a:bodyPr>
          <a:lstStyle/>
          <a:p>
            <a:r>
              <a:rPr lang="ja-JP" altLang="en-US" dirty="0" smtClean="0"/>
              <a:t>入力信号がステップ関数のとき</a:t>
            </a:r>
            <a:endParaRPr kumimoji="1" lang="ja-JP" altLang="en-US" dirty="0"/>
          </a:p>
        </p:txBody>
      </p:sp>
      <p:graphicFrame>
        <p:nvGraphicFramePr>
          <p:cNvPr id="34823" name="Object 7"/>
          <p:cNvGraphicFramePr>
            <a:graphicFrameLocks noChangeAspect="1"/>
          </p:cNvGraphicFramePr>
          <p:nvPr/>
        </p:nvGraphicFramePr>
        <p:xfrm>
          <a:off x="3070613" y="3863489"/>
          <a:ext cx="3707161" cy="823814"/>
        </p:xfrm>
        <a:graphic>
          <a:graphicData uri="http://schemas.openxmlformats.org/presentationml/2006/ole">
            <p:oleObj spid="_x0000_s34823" name="数式" r:id="rId7" imgW="1828800" imgH="406400" progId="Equation.3">
              <p:embed/>
            </p:oleObj>
          </a:graphicData>
        </a:graphic>
      </p:graphicFrame>
      <p:sp>
        <p:nvSpPr>
          <p:cNvPr id="19" name="テキスト ボックス 18"/>
          <p:cNvSpPr txBox="1"/>
          <p:nvPr/>
        </p:nvSpPr>
        <p:spPr>
          <a:xfrm>
            <a:off x="2592778" y="4849702"/>
            <a:ext cx="3611986" cy="369332"/>
          </a:xfrm>
          <a:prstGeom prst="rect">
            <a:avLst/>
          </a:prstGeom>
          <a:noFill/>
        </p:spPr>
        <p:txBody>
          <a:bodyPr wrap="none" rtlCol="0">
            <a:spAutoFit/>
          </a:bodyPr>
          <a:lstStyle/>
          <a:p>
            <a:r>
              <a:rPr lang="ja-JP" altLang="en-US" dirty="0" smtClean="0"/>
              <a:t>ラプラス逆変換をすると出力波形は</a:t>
            </a:r>
            <a:endParaRPr kumimoji="1" lang="ja-JP" altLang="en-US" dirty="0"/>
          </a:p>
        </p:txBody>
      </p:sp>
      <p:graphicFrame>
        <p:nvGraphicFramePr>
          <p:cNvPr id="34826" name="Object 10"/>
          <p:cNvGraphicFramePr>
            <a:graphicFrameLocks noChangeAspect="1"/>
          </p:cNvGraphicFramePr>
          <p:nvPr/>
        </p:nvGraphicFramePr>
        <p:xfrm>
          <a:off x="3045403" y="5248759"/>
          <a:ext cx="3890190" cy="725782"/>
        </p:xfrm>
        <a:graphic>
          <a:graphicData uri="http://schemas.openxmlformats.org/presentationml/2006/ole">
            <p:oleObj spid="_x0000_s34826" name="数式" r:id="rId8" imgW="1701800" imgH="317500" progId="Equation.3">
              <p:embed/>
            </p:oleObj>
          </a:graphicData>
        </a:graphic>
      </p:graphicFrame>
      <p:sp>
        <p:nvSpPr>
          <p:cNvPr id="15" name="テキスト ボックス 14"/>
          <p:cNvSpPr txBox="1"/>
          <p:nvPr/>
        </p:nvSpPr>
        <p:spPr>
          <a:xfrm>
            <a:off x="4863451" y="1301132"/>
            <a:ext cx="1338828" cy="369332"/>
          </a:xfrm>
          <a:prstGeom prst="rect">
            <a:avLst/>
          </a:prstGeom>
          <a:noFill/>
        </p:spPr>
        <p:txBody>
          <a:bodyPr wrap="none" rtlCol="0">
            <a:spAutoFit/>
          </a:bodyPr>
          <a:lstStyle/>
          <a:p>
            <a:r>
              <a:rPr kumimoji="1" lang="ja-JP" altLang="en-US" dirty="0" smtClean="0"/>
              <a:t>伝達関数は</a:t>
            </a:r>
            <a:endParaRPr kumimoji="1" lang="ja-JP" altLang="en-US" dirty="0"/>
          </a:p>
        </p:txBody>
      </p:sp>
      <p:sp>
        <p:nvSpPr>
          <p:cNvPr id="17" name="テキスト ボックス 16"/>
          <p:cNvSpPr txBox="1"/>
          <p:nvPr/>
        </p:nvSpPr>
        <p:spPr>
          <a:xfrm>
            <a:off x="5039896" y="2326110"/>
            <a:ext cx="922248" cy="369332"/>
          </a:xfrm>
          <a:prstGeom prst="rect">
            <a:avLst/>
          </a:prstGeom>
          <a:noFill/>
        </p:spPr>
        <p:txBody>
          <a:bodyPr wrap="none" rtlCol="0">
            <a:spAutoFit/>
          </a:bodyPr>
          <a:lstStyle/>
          <a:p>
            <a:r>
              <a:rPr kumimoji="1" lang="ja-JP" altLang="en-US" dirty="0" smtClean="0"/>
              <a:t>となる。</a:t>
            </a:r>
            <a:endParaRPr kumimoji="1" lang="ja-JP" altLang="en-US" dirty="0"/>
          </a:p>
        </p:txBody>
      </p:sp>
      <p:sp>
        <p:nvSpPr>
          <p:cNvPr id="18" name="テキスト ボックス 17"/>
          <p:cNvSpPr txBox="1"/>
          <p:nvPr/>
        </p:nvSpPr>
        <p:spPr>
          <a:xfrm>
            <a:off x="2786056" y="5994294"/>
            <a:ext cx="922248" cy="369332"/>
          </a:xfrm>
          <a:prstGeom prst="rect">
            <a:avLst/>
          </a:prstGeom>
          <a:noFill/>
        </p:spPr>
        <p:txBody>
          <a:bodyPr wrap="none" rtlCol="0">
            <a:spAutoFit/>
          </a:bodyPr>
          <a:lstStyle/>
          <a:p>
            <a:r>
              <a:rPr kumimoji="1" lang="ja-JP" altLang="en-US" dirty="0" smtClean="0"/>
              <a:t>となる。</a:t>
            </a:r>
            <a:endParaRPr kumimoji="1"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888415"/>
          </a:xfrm>
        </p:spPr>
        <p:txBody>
          <a:bodyPr>
            <a:normAutofit/>
          </a:bodyPr>
          <a:lstStyle/>
          <a:p>
            <a:r>
              <a:rPr lang="ja-JP" altLang="en-US" sz="2800" dirty="0" smtClean="0"/>
              <a:t>ラプラス変換領域での等価回路の例</a:t>
            </a:r>
            <a:r>
              <a:rPr lang="en-US" altLang="ja-JP" sz="2800" dirty="0" smtClean="0"/>
              <a:t/>
            </a:r>
            <a:br>
              <a:rPr lang="en-US" altLang="ja-JP" sz="2800" dirty="0" smtClean="0"/>
            </a:br>
            <a:r>
              <a:rPr lang="en-US" altLang="ja-JP" sz="2222" dirty="0" smtClean="0"/>
              <a:t>CR </a:t>
            </a:r>
            <a:r>
              <a:rPr lang="ja-JP" altLang="en-US" sz="2222" dirty="0" smtClean="0"/>
              <a:t>１階微分・</a:t>
            </a:r>
            <a:r>
              <a:rPr lang="en-US" altLang="ja-JP" sz="2222" dirty="0" smtClean="0"/>
              <a:t>RC N</a:t>
            </a:r>
            <a:r>
              <a:rPr lang="ja-JP" altLang="en-US" sz="2222" dirty="0" smtClean="0"/>
              <a:t>階積分波形整形回路</a:t>
            </a:r>
            <a:endParaRPr lang="ja-JP" altLang="en-US" sz="2222" dirty="0"/>
          </a:p>
        </p:txBody>
      </p:sp>
      <p:pic>
        <p:nvPicPr>
          <p:cNvPr id="5" name="コンテンツ プレースホルダ 4" descr="RC微分・積分回路1.pct"/>
          <p:cNvPicPr>
            <a:picLocks noGrp="1" noChangeAspect="1"/>
          </p:cNvPicPr>
          <p:nvPr>
            <p:ph idx="1"/>
          </p:nvPr>
        </p:nvPicPr>
        <mc:AlternateContent>
          <mc:Choice xmlns:ma="http://schemas.microsoft.com/office/mac/drawingml/2008/main" Requires="ma">
            <p:blipFill>
              <a:blip r:embed="rId3"/>
              <a:srcRect t="-8188" b="-8188"/>
              <a:stretch>
                <a:fillRect/>
              </a:stretch>
            </p:blipFill>
          </mc:Choice>
          <mc:Fallback>
            <p:blipFill>
              <a:blip r:embed="rId4"/>
              <a:srcRect t="-8188" b="-8188"/>
              <a:stretch>
                <a:fillRect/>
              </a:stretch>
            </p:blipFill>
          </mc:Fallback>
        </mc:AlternateContent>
        <p:spPr>
          <a:xfrm>
            <a:off x="430464" y="1483646"/>
            <a:ext cx="8229600" cy="1928813"/>
          </a:xfrm>
        </p:spPr>
      </p:pic>
      <p:sp>
        <p:nvSpPr>
          <p:cNvPr id="4" name="日付プレースホルダ 3"/>
          <p:cNvSpPr>
            <a:spLocks noGrp="1"/>
          </p:cNvSpPr>
          <p:nvPr>
            <p:ph type="dt" sz="half" idx="10"/>
          </p:nvPr>
        </p:nvSpPr>
        <p:spPr/>
        <p:txBody>
          <a:bodyPr/>
          <a:lstStyle/>
          <a:p>
            <a:r>
              <a:rPr lang="en-US" altLang="ja-JP" smtClean="0"/>
              <a:t>Jun.09. 2010</a:t>
            </a:r>
            <a:endParaRPr lang="ja-JP" altLang="en-US"/>
          </a:p>
        </p:txBody>
      </p:sp>
      <p:sp>
        <p:nvSpPr>
          <p:cNvPr id="6" name="テキスト ボックス 5"/>
          <p:cNvSpPr txBox="1"/>
          <p:nvPr/>
        </p:nvSpPr>
        <p:spPr>
          <a:xfrm>
            <a:off x="1149681" y="1416806"/>
            <a:ext cx="815848" cy="584776"/>
          </a:xfrm>
          <a:prstGeom prst="rect">
            <a:avLst/>
          </a:prstGeom>
          <a:noFill/>
        </p:spPr>
        <p:txBody>
          <a:bodyPr wrap="none" rtlCol="0">
            <a:spAutoFit/>
          </a:bodyPr>
          <a:lstStyle/>
          <a:p>
            <a:r>
              <a:rPr lang="en-US" altLang="ja-JP" sz="1600" dirty="0" smtClean="0"/>
              <a:t>CR</a:t>
            </a:r>
            <a:r>
              <a:rPr lang="ja-JP" altLang="en-US" sz="1600" dirty="0" smtClean="0"/>
              <a:t>微分</a:t>
            </a:r>
            <a:endParaRPr lang="en-US" altLang="ja-JP" sz="1600" dirty="0" smtClean="0"/>
          </a:p>
          <a:p>
            <a:r>
              <a:rPr lang="ja-JP" altLang="en-US" sz="1600" dirty="0" smtClean="0"/>
              <a:t>１段目</a:t>
            </a:r>
            <a:endParaRPr lang="en-US" altLang="ja-JP" sz="1600" dirty="0" smtClean="0"/>
          </a:p>
        </p:txBody>
      </p:sp>
      <p:sp>
        <p:nvSpPr>
          <p:cNvPr id="7" name="テキスト ボックス 6"/>
          <p:cNvSpPr txBox="1"/>
          <p:nvPr/>
        </p:nvSpPr>
        <p:spPr>
          <a:xfrm>
            <a:off x="2326107" y="1390070"/>
            <a:ext cx="1210588" cy="584776"/>
          </a:xfrm>
          <a:prstGeom prst="rect">
            <a:avLst/>
          </a:prstGeom>
          <a:noFill/>
        </p:spPr>
        <p:txBody>
          <a:bodyPr wrap="none" rtlCol="0">
            <a:spAutoFit/>
          </a:bodyPr>
          <a:lstStyle/>
          <a:p>
            <a:r>
              <a:rPr kumimoji="1" lang="ja-JP" altLang="en-US" sz="1600" dirty="0" smtClean="0"/>
              <a:t>＋１倍</a:t>
            </a:r>
            <a:endParaRPr kumimoji="1" lang="en-US" altLang="ja-JP" sz="1600" dirty="0" smtClean="0"/>
          </a:p>
          <a:p>
            <a:r>
              <a:rPr lang="ja-JP" altLang="en-US" sz="1600" dirty="0" smtClean="0"/>
              <a:t>緩衝増幅器</a:t>
            </a:r>
            <a:endParaRPr kumimoji="1" lang="ja-JP" altLang="en-US" sz="1600" dirty="0"/>
          </a:p>
        </p:txBody>
      </p:sp>
      <p:sp>
        <p:nvSpPr>
          <p:cNvPr id="8" name="テキスト ボックス 7"/>
          <p:cNvSpPr txBox="1"/>
          <p:nvPr/>
        </p:nvSpPr>
        <p:spPr>
          <a:xfrm>
            <a:off x="3743158" y="1403438"/>
            <a:ext cx="814045" cy="584776"/>
          </a:xfrm>
          <a:prstGeom prst="rect">
            <a:avLst/>
          </a:prstGeom>
          <a:noFill/>
        </p:spPr>
        <p:txBody>
          <a:bodyPr wrap="none" rtlCol="0">
            <a:spAutoFit/>
          </a:bodyPr>
          <a:lstStyle/>
          <a:p>
            <a:r>
              <a:rPr kumimoji="1" lang="en-US" altLang="ja-JP" sz="1600" dirty="0" smtClean="0"/>
              <a:t>RC</a:t>
            </a:r>
            <a:r>
              <a:rPr kumimoji="1" lang="ja-JP" altLang="en-US" sz="1600" dirty="0" smtClean="0"/>
              <a:t>積分</a:t>
            </a:r>
            <a:endParaRPr kumimoji="1" lang="en-US" altLang="ja-JP" sz="1600" dirty="0" smtClean="0"/>
          </a:p>
          <a:p>
            <a:r>
              <a:rPr lang="ja-JP" altLang="en-US" sz="1600" dirty="0" smtClean="0"/>
              <a:t>１段目</a:t>
            </a:r>
            <a:endParaRPr kumimoji="1" lang="ja-JP" altLang="en-US" sz="1600" dirty="0"/>
          </a:p>
        </p:txBody>
      </p:sp>
      <p:sp>
        <p:nvSpPr>
          <p:cNvPr id="9" name="テキスト ボックス 8"/>
          <p:cNvSpPr txBox="1"/>
          <p:nvPr/>
        </p:nvSpPr>
        <p:spPr>
          <a:xfrm>
            <a:off x="4791171" y="1355318"/>
            <a:ext cx="1210588" cy="584776"/>
          </a:xfrm>
          <a:prstGeom prst="rect">
            <a:avLst/>
          </a:prstGeom>
          <a:noFill/>
        </p:spPr>
        <p:txBody>
          <a:bodyPr wrap="none" rtlCol="0">
            <a:spAutoFit/>
          </a:bodyPr>
          <a:lstStyle/>
          <a:p>
            <a:r>
              <a:rPr kumimoji="1" lang="ja-JP" altLang="en-US" sz="1600" dirty="0" smtClean="0"/>
              <a:t>＋１倍</a:t>
            </a:r>
            <a:endParaRPr kumimoji="1" lang="en-US" altLang="ja-JP" sz="1600" dirty="0" smtClean="0"/>
          </a:p>
          <a:p>
            <a:r>
              <a:rPr lang="ja-JP" altLang="en-US" sz="1600" dirty="0" smtClean="0"/>
              <a:t>緩衝増幅器</a:t>
            </a:r>
            <a:endParaRPr kumimoji="1" lang="ja-JP" altLang="en-US" sz="1600" dirty="0"/>
          </a:p>
        </p:txBody>
      </p:sp>
      <p:sp>
        <p:nvSpPr>
          <p:cNvPr id="10" name="テキスト ボックス 9"/>
          <p:cNvSpPr txBox="1"/>
          <p:nvPr/>
        </p:nvSpPr>
        <p:spPr>
          <a:xfrm>
            <a:off x="6912902" y="1336598"/>
            <a:ext cx="814045" cy="584776"/>
          </a:xfrm>
          <a:prstGeom prst="rect">
            <a:avLst/>
          </a:prstGeom>
          <a:noFill/>
        </p:spPr>
        <p:txBody>
          <a:bodyPr wrap="none" rtlCol="0">
            <a:spAutoFit/>
          </a:bodyPr>
          <a:lstStyle/>
          <a:p>
            <a:r>
              <a:rPr kumimoji="1" lang="en-US" altLang="ja-JP" sz="1600" dirty="0" smtClean="0"/>
              <a:t>RC</a:t>
            </a:r>
            <a:r>
              <a:rPr kumimoji="1" lang="ja-JP" altLang="en-US" sz="1600" dirty="0" smtClean="0"/>
              <a:t>積分</a:t>
            </a:r>
            <a:endParaRPr kumimoji="1" lang="en-US" altLang="ja-JP" sz="1600" dirty="0" smtClean="0"/>
          </a:p>
          <a:p>
            <a:r>
              <a:rPr lang="en-US" altLang="ja-JP" sz="1600" dirty="0" smtClean="0"/>
              <a:t>N</a:t>
            </a:r>
            <a:r>
              <a:rPr lang="ja-JP" altLang="en-US" sz="1600" dirty="0" smtClean="0"/>
              <a:t>段目</a:t>
            </a:r>
            <a:endParaRPr kumimoji="1" lang="ja-JP" altLang="en-US" sz="1600" dirty="0"/>
          </a:p>
        </p:txBody>
      </p:sp>
      <p:sp>
        <p:nvSpPr>
          <p:cNvPr id="11" name="テキスト ボックス 10"/>
          <p:cNvSpPr txBox="1"/>
          <p:nvPr/>
        </p:nvSpPr>
        <p:spPr>
          <a:xfrm>
            <a:off x="1938393" y="2392972"/>
            <a:ext cx="296075" cy="338554"/>
          </a:xfrm>
          <a:prstGeom prst="rect">
            <a:avLst/>
          </a:prstGeom>
          <a:noFill/>
        </p:spPr>
        <p:txBody>
          <a:bodyPr wrap="none" rtlCol="0">
            <a:spAutoFit/>
          </a:bodyPr>
          <a:lstStyle/>
          <a:p>
            <a:r>
              <a:rPr lang="en-US" altLang="ja-JP" sz="1600" dirty="0" smtClean="0"/>
              <a:t>R</a:t>
            </a:r>
            <a:endParaRPr kumimoji="1" lang="ja-JP" altLang="en-US" sz="1600" dirty="0"/>
          </a:p>
        </p:txBody>
      </p:sp>
      <p:sp>
        <p:nvSpPr>
          <p:cNvPr id="12" name="テキスト ボックス 11"/>
          <p:cNvSpPr txBox="1"/>
          <p:nvPr/>
        </p:nvSpPr>
        <p:spPr>
          <a:xfrm>
            <a:off x="1336833" y="2406340"/>
            <a:ext cx="300082" cy="338554"/>
          </a:xfrm>
          <a:prstGeom prst="rect">
            <a:avLst/>
          </a:prstGeom>
          <a:noFill/>
        </p:spPr>
        <p:txBody>
          <a:bodyPr wrap="none" rtlCol="0">
            <a:spAutoFit/>
          </a:bodyPr>
          <a:lstStyle/>
          <a:p>
            <a:r>
              <a:rPr kumimoji="1" lang="en-US" altLang="ja-JP" sz="1600" dirty="0" smtClean="0"/>
              <a:t>C</a:t>
            </a:r>
            <a:endParaRPr kumimoji="1" lang="ja-JP" altLang="en-US" sz="1600" dirty="0"/>
          </a:p>
        </p:txBody>
      </p:sp>
      <p:sp>
        <p:nvSpPr>
          <p:cNvPr id="13" name="テキスト ボックス 12"/>
          <p:cNvSpPr txBox="1"/>
          <p:nvPr/>
        </p:nvSpPr>
        <p:spPr>
          <a:xfrm>
            <a:off x="4450259" y="2406340"/>
            <a:ext cx="300082" cy="338554"/>
          </a:xfrm>
          <a:prstGeom prst="rect">
            <a:avLst/>
          </a:prstGeom>
          <a:noFill/>
        </p:spPr>
        <p:txBody>
          <a:bodyPr wrap="none" rtlCol="0">
            <a:spAutoFit/>
          </a:bodyPr>
          <a:lstStyle/>
          <a:p>
            <a:r>
              <a:rPr kumimoji="1" lang="en-US" altLang="ja-JP" sz="1600" dirty="0" smtClean="0"/>
              <a:t>C</a:t>
            </a:r>
            <a:endParaRPr kumimoji="1" lang="ja-JP" altLang="en-US" sz="1600" dirty="0"/>
          </a:p>
        </p:txBody>
      </p:sp>
      <p:sp>
        <p:nvSpPr>
          <p:cNvPr id="14" name="テキスト ボックス 13"/>
          <p:cNvSpPr txBox="1"/>
          <p:nvPr/>
        </p:nvSpPr>
        <p:spPr>
          <a:xfrm>
            <a:off x="3743158" y="2352868"/>
            <a:ext cx="296075" cy="338554"/>
          </a:xfrm>
          <a:prstGeom prst="rect">
            <a:avLst/>
          </a:prstGeom>
          <a:noFill/>
        </p:spPr>
        <p:txBody>
          <a:bodyPr wrap="none" rtlCol="0">
            <a:spAutoFit/>
          </a:bodyPr>
          <a:lstStyle/>
          <a:p>
            <a:r>
              <a:rPr lang="en-US" altLang="ja-JP" sz="1600" dirty="0" smtClean="0"/>
              <a:t>R</a:t>
            </a:r>
            <a:endParaRPr kumimoji="1" lang="ja-JP" altLang="en-US" sz="1600" dirty="0"/>
          </a:p>
        </p:txBody>
      </p:sp>
      <p:sp>
        <p:nvSpPr>
          <p:cNvPr id="15" name="テキスト ボックス 14"/>
          <p:cNvSpPr txBox="1"/>
          <p:nvPr/>
        </p:nvSpPr>
        <p:spPr>
          <a:xfrm>
            <a:off x="7115379" y="2352868"/>
            <a:ext cx="296075" cy="338554"/>
          </a:xfrm>
          <a:prstGeom prst="rect">
            <a:avLst/>
          </a:prstGeom>
          <a:noFill/>
        </p:spPr>
        <p:txBody>
          <a:bodyPr wrap="square" rtlCol="0">
            <a:spAutoFit/>
          </a:bodyPr>
          <a:lstStyle/>
          <a:p>
            <a:r>
              <a:rPr lang="en-US" altLang="ja-JP" sz="1600" dirty="0" smtClean="0"/>
              <a:t>R</a:t>
            </a:r>
            <a:endParaRPr kumimoji="1" lang="ja-JP" altLang="en-US" sz="1600" dirty="0"/>
          </a:p>
        </p:txBody>
      </p:sp>
      <p:sp>
        <p:nvSpPr>
          <p:cNvPr id="16" name="テキスト ボックス 15"/>
          <p:cNvSpPr txBox="1"/>
          <p:nvPr/>
        </p:nvSpPr>
        <p:spPr>
          <a:xfrm>
            <a:off x="7752334" y="2419708"/>
            <a:ext cx="300082" cy="338554"/>
          </a:xfrm>
          <a:prstGeom prst="rect">
            <a:avLst/>
          </a:prstGeom>
          <a:noFill/>
        </p:spPr>
        <p:txBody>
          <a:bodyPr wrap="none" rtlCol="0">
            <a:spAutoFit/>
          </a:bodyPr>
          <a:lstStyle/>
          <a:p>
            <a:r>
              <a:rPr kumimoji="1" lang="en-US" altLang="ja-JP" sz="1600" dirty="0" smtClean="0"/>
              <a:t>C</a:t>
            </a:r>
            <a:endParaRPr kumimoji="1" lang="ja-JP" altLang="en-US" sz="1600" dirty="0"/>
          </a:p>
        </p:txBody>
      </p:sp>
      <p:sp>
        <p:nvSpPr>
          <p:cNvPr id="17" name="テキスト ボックス 16"/>
          <p:cNvSpPr txBox="1"/>
          <p:nvPr/>
        </p:nvSpPr>
        <p:spPr>
          <a:xfrm>
            <a:off x="403728" y="2339500"/>
            <a:ext cx="384991" cy="369332"/>
          </a:xfrm>
          <a:prstGeom prst="rect">
            <a:avLst/>
          </a:prstGeom>
          <a:noFill/>
        </p:spPr>
        <p:txBody>
          <a:bodyPr wrap="none" rtlCol="0">
            <a:spAutoFit/>
          </a:bodyPr>
          <a:lstStyle/>
          <a:p>
            <a:r>
              <a:rPr kumimoji="1" lang="ja-JP" altLang="en-US" dirty="0" smtClean="0"/>
              <a:t>Ｖ</a:t>
            </a:r>
            <a:r>
              <a:rPr lang="en-US" altLang="ja-JP" baseline="-25000" dirty="0" err="1" smtClean="0"/>
              <a:t>i</a:t>
            </a:r>
            <a:endParaRPr kumimoji="1" lang="ja-JP" altLang="en-US" dirty="0"/>
          </a:p>
        </p:txBody>
      </p:sp>
      <p:sp>
        <p:nvSpPr>
          <p:cNvPr id="20" name="テキスト ボックス 19"/>
          <p:cNvSpPr txBox="1"/>
          <p:nvPr/>
        </p:nvSpPr>
        <p:spPr>
          <a:xfrm>
            <a:off x="8290012" y="2375562"/>
            <a:ext cx="396788" cy="369332"/>
          </a:xfrm>
          <a:prstGeom prst="rect">
            <a:avLst/>
          </a:prstGeom>
          <a:noFill/>
        </p:spPr>
        <p:txBody>
          <a:bodyPr wrap="none" rtlCol="0">
            <a:spAutoFit/>
          </a:bodyPr>
          <a:lstStyle/>
          <a:p>
            <a:r>
              <a:rPr lang="en-US" altLang="ja-JP" dirty="0" smtClean="0"/>
              <a:t>V</a:t>
            </a:r>
            <a:r>
              <a:rPr lang="en-US" altLang="ja-JP" baseline="-25000" dirty="0" smtClean="0"/>
              <a:t>o</a:t>
            </a:r>
            <a:endParaRPr kumimoji="1" lang="ja-JP" altLang="en-US" dirty="0"/>
          </a:p>
        </p:txBody>
      </p:sp>
      <p:graphicFrame>
        <p:nvGraphicFramePr>
          <p:cNvPr id="35845" name="Object 5"/>
          <p:cNvGraphicFramePr>
            <a:graphicFrameLocks noChangeAspect="1"/>
          </p:cNvGraphicFramePr>
          <p:nvPr/>
        </p:nvGraphicFramePr>
        <p:xfrm>
          <a:off x="3702968" y="2959285"/>
          <a:ext cx="1084788" cy="714974"/>
        </p:xfrm>
        <a:graphic>
          <a:graphicData uri="http://schemas.openxmlformats.org/presentationml/2006/ole">
            <p:oleObj spid="_x0000_s35845" name="数式" r:id="rId5" imgW="558800" imgH="368300" progId="Equation.3">
              <p:embed/>
            </p:oleObj>
          </a:graphicData>
        </a:graphic>
      </p:graphicFrame>
      <p:sp>
        <p:nvSpPr>
          <p:cNvPr id="27" name="テキスト ボックス 26"/>
          <p:cNvSpPr txBox="1"/>
          <p:nvPr/>
        </p:nvSpPr>
        <p:spPr>
          <a:xfrm>
            <a:off x="347575" y="2981414"/>
            <a:ext cx="1300356" cy="1077218"/>
          </a:xfrm>
          <a:prstGeom prst="rect">
            <a:avLst/>
          </a:prstGeom>
          <a:noFill/>
        </p:spPr>
        <p:txBody>
          <a:bodyPr wrap="none" rtlCol="0">
            <a:spAutoFit/>
          </a:bodyPr>
          <a:lstStyle/>
          <a:p>
            <a:r>
              <a:rPr kumimoji="1" lang="ja-JP" altLang="en-US" sz="1600" dirty="0" smtClean="0"/>
              <a:t>入力信号が</a:t>
            </a:r>
            <a:endParaRPr kumimoji="1" lang="en-US" altLang="ja-JP" sz="1600" dirty="0" smtClean="0"/>
          </a:p>
          <a:p>
            <a:r>
              <a:rPr lang="ja-JP" altLang="en-US" sz="1600" dirty="0" smtClean="0"/>
              <a:t>ステップ関数</a:t>
            </a:r>
            <a:endParaRPr lang="en-US" altLang="ja-JP" sz="1600" dirty="0" smtClean="0"/>
          </a:p>
          <a:p>
            <a:r>
              <a:rPr lang="ja-JP" altLang="en-US" sz="1600" dirty="0" smtClean="0"/>
              <a:t>とすると</a:t>
            </a:r>
            <a:endParaRPr lang="en-US" altLang="ja-JP" sz="1600" dirty="0" smtClean="0"/>
          </a:p>
          <a:p>
            <a:endParaRPr kumimoji="1" lang="ja-JP" altLang="en-US" sz="1600" dirty="0"/>
          </a:p>
        </p:txBody>
      </p:sp>
      <p:sp>
        <p:nvSpPr>
          <p:cNvPr id="28" name="テキスト ボックス 27"/>
          <p:cNvSpPr txBox="1"/>
          <p:nvPr/>
        </p:nvSpPr>
        <p:spPr>
          <a:xfrm>
            <a:off x="1898289" y="3008150"/>
            <a:ext cx="1814920" cy="584776"/>
          </a:xfrm>
          <a:prstGeom prst="rect">
            <a:avLst/>
          </a:prstGeom>
          <a:noFill/>
        </p:spPr>
        <p:txBody>
          <a:bodyPr wrap="none" rtlCol="0">
            <a:spAutoFit/>
          </a:bodyPr>
          <a:lstStyle/>
          <a:p>
            <a:r>
              <a:rPr kumimoji="1" lang="ja-JP" altLang="en-US" sz="1600" dirty="0" smtClean="0"/>
              <a:t>ラプラス変換をした</a:t>
            </a:r>
            <a:endParaRPr kumimoji="1" lang="en-US" altLang="ja-JP" sz="1600" dirty="0" smtClean="0"/>
          </a:p>
          <a:p>
            <a:r>
              <a:rPr lang="ja-JP" altLang="en-US" sz="1600" dirty="0" smtClean="0"/>
              <a:t>入力信号</a:t>
            </a:r>
            <a:r>
              <a:rPr lang="en-US" altLang="ja-JP" sz="1600" dirty="0" smtClean="0"/>
              <a:t>V</a:t>
            </a:r>
            <a:r>
              <a:rPr lang="en-US" altLang="ja-JP" sz="1600" baseline="-25000" dirty="0" smtClean="0"/>
              <a:t>i</a:t>
            </a:r>
            <a:r>
              <a:rPr lang="ja-JP" altLang="en-US" sz="1600" dirty="0" smtClean="0"/>
              <a:t>は</a:t>
            </a:r>
            <a:endParaRPr kumimoji="1" lang="ja-JP" altLang="en-US" sz="1600" dirty="0"/>
          </a:p>
        </p:txBody>
      </p:sp>
      <p:sp>
        <p:nvSpPr>
          <p:cNvPr id="29" name="テキスト ボックス 28"/>
          <p:cNvSpPr txBox="1"/>
          <p:nvPr/>
        </p:nvSpPr>
        <p:spPr>
          <a:xfrm>
            <a:off x="5186948" y="3155198"/>
            <a:ext cx="1402948" cy="338554"/>
          </a:xfrm>
          <a:prstGeom prst="rect">
            <a:avLst/>
          </a:prstGeom>
          <a:noFill/>
        </p:spPr>
        <p:txBody>
          <a:bodyPr wrap="none" rtlCol="0">
            <a:spAutoFit/>
          </a:bodyPr>
          <a:lstStyle/>
          <a:p>
            <a:r>
              <a:rPr lang="ja-JP" altLang="en-US" sz="1600" dirty="0" smtClean="0"/>
              <a:t>出力信号</a:t>
            </a:r>
            <a:r>
              <a:rPr kumimoji="1" lang="en-US" altLang="ja-JP" sz="1600" dirty="0" smtClean="0"/>
              <a:t>V</a:t>
            </a:r>
            <a:r>
              <a:rPr kumimoji="1" lang="en-US" altLang="ja-JP" sz="1600" baseline="-25000" dirty="0" smtClean="0"/>
              <a:t>o</a:t>
            </a:r>
            <a:r>
              <a:rPr kumimoji="1" lang="ja-JP" altLang="en-US" sz="1600" dirty="0" smtClean="0"/>
              <a:t>は</a:t>
            </a:r>
            <a:endParaRPr kumimoji="1" lang="ja-JP" altLang="en-US" sz="1600" dirty="0"/>
          </a:p>
        </p:txBody>
      </p:sp>
      <p:graphicFrame>
        <p:nvGraphicFramePr>
          <p:cNvPr id="35848" name="Object 8"/>
          <p:cNvGraphicFramePr>
            <a:graphicFrameLocks noChangeAspect="1"/>
          </p:cNvGraphicFramePr>
          <p:nvPr/>
        </p:nvGraphicFramePr>
        <p:xfrm>
          <a:off x="6592715" y="3155198"/>
          <a:ext cx="1884450" cy="391574"/>
        </p:xfrm>
        <a:graphic>
          <a:graphicData uri="http://schemas.openxmlformats.org/presentationml/2006/ole">
            <p:oleObj spid="_x0000_s35848" name="数式" r:id="rId6" imgW="977900" imgH="203200" progId="Equation.3">
              <p:embed/>
            </p:oleObj>
          </a:graphicData>
        </a:graphic>
      </p:graphicFrame>
      <p:graphicFrame>
        <p:nvGraphicFramePr>
          <p:cNvPr id="35850" name="Object 10"/>
          <p:cNvGraphicFramePr>
            <a:graphicFrameLocks noChangeAspect="1"/>
          </p:cNvGraphicFramePr>
          <p:nvPr/>
        </p:nvGraphicFramePr>
        <p:xfrm>
          <a:off x="3074474" y="5284971"/>
          <a:ext cx="4305064" cy="881760"/>
        </p:xfrm>
        <a:graphic>
          <a:graphicData uri="http://schemas.openxmlformats.org/presentationml/2006/ole">
            <p:oleObj spid="_x0000_s35850" name="数式" r:id="rId7" imgW="2108200" imgH="431800" progId="Equation.3">
              <p:embed/>
            </p:oleObj>
          </a:graphicData>
        </a:graphic>
      </p:graphicFrame>
      <p:sp>
        <p:nvSpPr>
          <p:cNvPr id="34" name="テキスト ボックス 33"/>
          <p:cNvSpPr txBox="1"/>
          <p:nvPr/>
        </p:nvSpPr>
        <p:spPr>
          <a:xfrm>
            <a:off x="360943" y="4178944"/>
            <a:ext cx="1210588" cy="584776"/>
          </a:xfrm>
          <a:prstGeom prst="rect">
            <a:avLst/>
          </a:prstGeom>
          <a:noFill/>
        </p:spPr>
        <p:txBody>
          <a:bodyPr wrap="none" rtlCol="0">
            <a:spAutoFit/>
          </a:bodyPr>
          <a:lstStyle/>
          <a:p>
            <a:r>
              <a:rPr lang="ja-JP" altLang="en-US" sz="1600" dirty="0" smtClean="0"/>
              <a:t>全体の伝達</a:t>
            </a:r>
            <a:endParaRPr lang="en-US" altLang="ja-JP" sz="1600" dirty="0" smtClean="0"/>
          </a:p>
          <a:p>
            <a:r>
              <a:rPr lang="ja-JP" altLang="en-US" sz="1600" dirty="0" smtClean="0"/>
              <a:t>関数</a:t>
            </a:r>
            <a:r>
              <a:rPr lang="en-US" altLang="ja-JP" sz="1600" dirty="0" err="1" smtClean="0"/>
              <a:t>G(s</a:t>
            </a:r>
            <a:r>
              <a:rPr lang="en-US" altLang="ja-JP" sz="1600" dirty="0" smtClean="0"/>
              <a:t>)</a:t>
            </a:r>
            <a:r>
              <a:rPr lang="ja-JP" altLang="en-US" sz="1600" dirty="0" smtClean="0"/>
              <a:t>は</a:t>
            </a:r>
            <a:endParaRPr kumimoji="1" lang="ja-JP" altLang="en-US" sz="1600" dirty="0"/>
          </a:p>
        </p:txBody>
      </p:sp>
      <p:sp>
        <p:nvSpPr>
          <p:cNvPr id="35" name="テキスト ボックス 34"/>
          <p:cNvSpPr txBox="1"/>
          <p:nvPr/>
        </p:nvSpPr>
        <p:spPr>
          <a:xfrm>
            <a:off x="590880" y="5325075"/>
            <a:ext cx="2313454" cy="830997"/>
          </a:xfrm>
          <a:prstGeom prst="rect">
            <a:avLst/>
          </a:prstGeom>
          <a:noFill/>
        </p:spPr>
        <p:txBody>
          <a:bodyPr wrap="none" rtlCol="0">
            <a:spAutoFit/>
          </a:bodyPr>
          <a:lstStyle/>
          <a:p>
            <a:r>
              <a:rPr lang="ja-JP" altLang="en-US" sz="1600" dirty="0" smtClean="0"/>
              <a:t>ステップ関数が入力端に</a:t>
            </a:r>
            <a:endParaRPr lang="en-US" altLang="ja-JP" sz="1600" dirty="0" smtClean="0"/>
          </a:p>
          <a:p>
            <a:r>
              <a:rPr kumimoji="1" lang="ja-JP" altLang="en-US" sz="1600" dirty="0" smtClean="0"/>
              <a:t>加わった時の出力信号</a:t>
            </a:r>
            <a:endParaRPr kumimoji="1" lang="en-US" altLang="ja-JP" sz="1600" dirty="0" smtClean="0"/>
          </a:p>
          <a:p>
            <a:r>
              <a:rPr lang="ja-JP" altLang="en-US" sz="1600" dirty="0" smtClean="0"/>
              <a:t>波形</a:t>
            </a:r>
            <a:r>
              <a:rPr lang="en-US" altLang="ja-JP" sz="1600" dirty="0" err="1" smtClean="0"/>
              <a:t>V</a:t>
            </a:r>
            <a:r>
              <a:rPr lang="en-US" altLang="ja-JP" sz="1600" baseline="-25000" dirty="0" err="1" smtClean="0"/>
              <a:t>o</a:t>
            </a:r>
            <a:r>
              <a:rPr lang="en-US" altLang="ja-JP" sz="1600" dirty="0" err="1" smtClean="0"/>
              <a:t>(t</a:t>
            </a:r>
            <a:r>
              <a:rPr lang="en-US" altLang="ja-JP" sz="1600" dirty="0" smtClean="0"/>
              <a:t>)</a:t>
            </a:r>
            <a:r>
              <a:rPr lang="ja-JP" altLang="en-US" sz="1600" dirty="0" smtClean="0"/>
              <a:t>は</a:t>
            </a:r>
            <a:endParaRPr lang="en-US" altLang="ja-JP" sz="1600" dirty="0" smtClean="0"/>
          </a:p>
        </p:txBody>
      </p:sp>
      <p:sp>
        <p:nvSpPr>
          <p:cNvPr id="36" name="テキスト ボックス 35"/>
          <p:cNvSpPr txBox="1"/>
          <p:nvPr/>
        </p:nvSpPr>
        <p:spPr>
          <a:xfrm>
            <a:off x="7605286" y="5873163"/>
            <a:ext cx="840294" cy="338554"/>
          </a:xfrm>
          <a:prstGeom prst="rect">
            <a:avLst/>
          </a:prstGeom>
          <a:noFill/>
        </p:spPr>
        <p:txBody>
          <a:bodyPr wrap="none" rtlCol="0">
            <a:spAutoFit/>
          </a:bodyPr>
          <a:lstStyle/>
          <a:p>
            <a:r>
              <a:rPr kumimoji="1" lang="ja-JP" altLang="en-US" sz="1600" dirty="0" smtClean="0"/>
              <a:t>となる。</a:t>
            </a:r>
            <a:endParaRPr kumimoji="1" lang="ja-JP" altLang="en-US" sz="1600" dirty="0"/>
          </a:p>
        </p:txBody>
      </p:sp>
      <p:graphicFrame>
        <p:nvGraphicFramePr>
          <p:cNvPr id="35852" name="Object 12"/>
          <p:cNvGraphicFramePr>
            <a:graphicFrameLocks noChangeAspect="1"/>
          </p:cNvGraphicFramePr>
          <p:nvPr/>
        </p:nvGraphicFramePr>
        <p:xfrm>
          <a:off x="1906763" y="4077432"/>
          <a:ext cx="6476825" cy="788298"/>
        </p:xfrm>
        <a:graphic>
          <a:graphicData uri="http://schemas.openxmlformats.org/presentationml/2006/ole">
            <p:oleObj spid="_x0000_s35852" name="数式" r:id="rId8" imgW="3860800" imgH="469900" progId="Equation.3">
              <p:embed/>
            </p:oleObj>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81467"/>
          </a:xfrm>
        </p:spPr>
        <p:txBody>
          <a:bodyPr>
            <a:normAutofit/>
          </a:bodyPr>
          <a:lstStyle/>
          <a:p>
            <a:r>
              <a:rPr lang="ja-JP" altLang="en-US" sz="2800" dirty="0" smtClean="0"/>
              <a:t>帰還増幅器</a:t>
            </a:r>
            <a:endParaRPr lang="ja-JP" altLang="en-US" sz="2800" dirty="0"/>
          </a:p>
        </p:txBody>
      </p:sp>
      <p:sp>
        <p:nvSpPr>
          <p:cNvPr id="4" name="日付プレースホルダ 3"/>
          <p:cNvSpPr>
            <a:spLocks noGrp="1"/>
          </p:cNvSpPr>
          <p:nvPr>
            <p:ph type="dt" sz="half" idx="10"/>
          </p:nvPr>
        </p:nvSpPr>
        <p:spPr/>
        <p:txBody>
          <a:bodyPr/>
          <a:lstStyle/>
          <a:p>
            <a:r>
              <a:rPr lang="en-US" altLang="ja-JP" smtClean="0"/>
              <a:t>Jun.09. 2010</a:t>
            </a:r>
            <a:endParaRPr lang="ja-JP" altLang="en-US"/>
          </a:p>
        </p:txBody>
      </p:sp>
      <p:pic>
        <p:nvPicPr>
          <p:cNvPr id="10" name="コンテンツ プレースホルダ 9" descr="帰還回路01.pct"/>
          <p:cNvPicPr>
            <a:picLocks noGrp="1" noChangeAspect="1"/>
          </p:cNvPicPr>
          <p:nvPr>
            <p:ph idx="1"/>
          </p:nvPr>
        </p:nvPicPr>
        <mc:AlternateContent>
          <mc:Choice xmlns:ma="http://schemas.microsoft.com/office/mac/drawingml/2008/main" Requires="ma">
            <p:blipFill>
              <a:blip r:embed="rId3"/>
              <a:srcRect l="-43006" r="-43006"/>
              <a:stretch>
                <a:fillRect/>
              </a:stretch>
            </p:blipFill>
          </mc:Choice>
          <mc:Fallback>
            <p:blipFill>
              <a:blip r:embed="rId4"/>
              <a:srcRect l="-43006" r="-43006"/>
              <a:stretch>
                <a:fillRect/>
              </a:stretch>
            </p:blipFill>
          </mc:Fallback>
        </mc:AlternateContent>
        <p:spPr>
          <a:xfrm>
            <a:off x="457200" y="936468"/>
            <a:ext cx="8229600" cy="2098675"/>
          </a:xfrm>
        </p:spPr>
      </p:pic>
      <p:sp>
        <p:nvSpPr>
          <p:cNvPr id="11" name="テキスト ボックス 10"/>
          <p:cNvSpPr txBox="1"/>
          <p:nvPr/>
        </p:nvSpPr>
        <p:spPr>
          <a:xfrm>
            <a:off x="3395515" y="1243284"/>
            <a:ext cx="300082" cy="369332"/>
          </a:xfrm>
          <a:prstGeom prst="rect">
            <a:avLst/>
          </a:prstGeom>
          <a:noFill/>
        </p:spPr>
        <p:txBody>
          <a:bodyPr wrap="none" rtlCol="0">
            <a:spAutoFit/>
          </a:bodyPr>
          <a:lstStyle/>
          <a:p>
            <a:r>
              <a:rPr kumimoji="1" lang="en-US" altLang="ja-JP" dirty="0" smtClean="0"/>
              <a:t>+</a:t>
            </a:r>
            <a:endParaRPr kumimoji="1" lang="ja-JP" altLang="en-US" dirty="0"/>
          </a:p>
        </p:txBody>
      </p:sp>
      <p:graphicFrame>
        <p:nvGraphicFramePr>
          <p:cNvPr id="37891" name="Object 3"/>
          <p:cNvGraphicFramePr>
            <a:graphicFrameLocks noChangeAspect="1"/>
          </p:cNvGraphicFramePr>
          <p:nvPr/>
        </p:nvGraphicFramePr>
        <p:xfrm>
          <a:off x="2472489" y="1505672"/>
          <a:ext cx="236622" cy="414088"/>
        </p:xfrm>
        <a:graphic>
          <a:graphicData uri="http://schemas.openxmlformats.org/presentationml/2006/ole">
            <p:oleObj spid="_x0000_s37891" name="数式" r:id="rId5" imgW="152400" imgH="266700" progId="Equation.3">
              <p:embed/>
            </p:oleObj>
          </a:graphicData>
        </a:graphic>
      </p:graphicFrame>
      <p:graphicFrame>
        <p:nvGraphicFramePr>
          <p:cNvPr id="37893" name="Object 5"/>
          <p:cNvGraphicFramePr>
            <a:graphicFrameLocks noChangeAspect="1"/>
          </p:cNvGraphicFramePr>
          <p:nvPr/>
        </p:nvGraphicFramePr>
        <p:xfrm>
          <a:off x="6421522" y="1532408"/>
          <a:ext cx="262689" cy="394034"/>
        </p:xfrm>
        <a:graphic>
          <a:graphicData uri="http://schemas.openxmlformats.org/presentationml/2006/ole">
            <p:oleObj spid="_x0000_s37893" name="数式" r:id="rId6" imgW="177800" imgH="266700" progId="Equation.3">
              <p:embed/>
            </p:oleObj>
          </a:graphicData>
        </a:graphic>
      </p:graphicFrame>
      <p:graphicFrame>
        <p:nvGraphicFramePr>
          <p:cNvPr id="37895" name="Object 7"/>
          <p:cNvGraphicFramePr>
            <a:graphicFrameLocks noChangeAspect="1"/>
          </p:cNvGraphicFramePr>
          <p:nvPr/>
        </p:nvGraphicFramePr>
        <p:xfrm>
          <a:off x="4732421" y="1229916"/>
          <a:ext cx="230271" cy="376807"/>
        </p:xfrm>
        <a:graphic>
          <a:graphicData uri="http://schemas.openxmlformats.org/presentationml/2006/ole">
            <p:oleObj spid="_x0000_s37895" name="数式" r:id="rId7" imgW="139700" imgH="228600" progId="Equation.3">
              <p:embed/>
            </p:oleObj>
          </a:graphicData>
        </a:graphic>
      </p:graphicFrame>
      <p:graphicFrame>
        <p:nvGraphicFramePr>
          <p:cNvPr id="37897" name="Object 9"/>
          <p:cNvGraphicFramePr>
            <a:graphicFrameLocks noChangeAspect="1"/>
          </p:cNvGraphicFramePr>
          <p:nvPr/>
        </p:nvGraphicFramePr>
        <p:xfrm>
          <a:off x="4710861" y="2298216"/>
          <a:ext cx="230271" cy="376807"/>
        </p:xfrm>
        <a:graphic>
          <a:graphicData uri="http://schemas.openxmlformats.org/presentationml/2006/ole">
            <p:oleObj spid="_x0000_s37897" name="数式" r:id="rId8" imgW="139700" imgH="228600" progId="Equation.3">
              <p:embed/>
            </p:oleObj>
          </a:graphicData>
        </a:graphic>
      </p:graphicFrame>
      <p:sp>
        <p:nvSpPr>
          <p:cNvPr id="20" name="テキスト ボックス 19"/>
          <p:cNvSpPr txBox="1"/>
          <p:nvPr/>
        </p:nvSpPr>
        <p:spPr>
          <a:xfrm>
            <a:off x="1604226" y="2967816"/>
            <a:ext cx="3878786" cy="338554"/>
          </a:xfrm>
          <a:prstGeom prst="rect">
            <a:avLst/>
          </a:prstGeom>
          <a:noFill/>
        </p:spPr>
        <p:txBody>
          <a:bodyPr wrap="none" rtlCol="0">
            <a:spAutoFit/>
          </a:bodyPr>
          <a:lstStyle/>
          <a:p>
            <a:r>
              <a:rPr lang="ja-JP" altLang="en-US" sz="1600" dirty="0" smtClean="0"/>
              <a:t>を</a:t>
            </a:r>
            <a:r>
              <a:rPr kumimoji="1" lang="ja-JP" altLang="en-US" sz="1600" dirty="0" smtClean="0"/>
              <a:t>増幅器の開利得（オープンループ利得）、</a:t>
            </a:r>
            <a:endParaRPr kumimoji="1" lang="ja-JP" altLang="en-US" sz="1600" dirty="0"/>
          </a:p>
        </p:txBody>
      </p:sp>
      <p:sp>
        <p:nvSpPr>
          <p:cNvPr id="21" name="テキスト ボックス 20"/>
          <p:cNvSpPr txBox="1"/>
          <p:nvPr/>
        </p:nvSpPr>
        <p:spPr>
          <a:xfrm>
            <a:off x="5841980" y="2981190"/>
            <a:ext cx="1475083" cy="338554"/>
          </a:xfrm>
          <a:prstGeom prst="rect">
            <a:avLst/>
          </a:prstGeom>
          <a:noFill/>
        </p:spPr>
        <p:txBody>
          <a:bodyPr wrap="none" rtlCol="0">
            <a:spAutoFit/>
          </a:bodyPr>
          <a:lstStyle/>
          <a:p>
            <a:r>
              <a:rPr lang="ja-JP" altLang="en-US" sz="1600" dirty="0" smtClean="0"/>
              <a:t>を</a:t>
            </a:r>
            <a:r>
              <a:rPr kumimoji="1" lang="ja-JP" altLang="en-US" sz="1600" dirty="0" smtClean="0"/>
              <a:t>帰還率として</a:t>
            </a:r>
            <a:endParaRPr kumimoji="1" lang="ja-JP" altLang="en-US" sz="1600" dirty="0"/>
          </a:p>
        </p:txBody>
      </p:sp>
      <p:graphicFrame>
        <p:nvGraphicFramePr>
          <p:cNvPr id="22" name="Object 7"/>
          <p:cNvGraphicFramePr>
            <a:graphicFrameLocks noChangeAspect="1"/>
          </p:cNvGraphicFramePr>
          <p:nvPr/>
        </p:nvGraphicFramePr>
        <p:xfrm>
          <a:off x="1432766" y="2860878"/>
          <a:ext cx="230271" cy="376807"/>
        </p:xfrm>
        <a:graphic>
          <a:graphicData uri="http://schemas.openxmlformats.org/presentationml/2006/ole">
            <p:oleObj spid="_x0000_s37898" name="数式" r:id="rId9" imgW="139700" imgH="228600" progId="Equation.3">
              <p:embed/>
            </p:oleObj>
          </a:graphicData>
        </a:graphic>
      </p:graphicFrame>
      <p:graphicFrame>
        <p:nvGraphicFramePr>
          <p:cNvPr id="23" name="Object 9"/>
          <p:cNvGraphicFramePr>
            <a:graphicFrameLocks noChangeAspect="1"/>
          </p:cNvGraphicFramePr>
          <p:nvPr/>
        </p:nvGraphicFramePr>
        <p:xfrm>
          <a:off x="5689062" y="2887614"/>
          <a:ext cx="230271" cy="376807"/>
        </p:xfrm>
        <a:graphic>
          <a:graphicData uri="http://schemas.openxmlformats.org/presentationml/2006/ole">
            <p:oleObj spid="_x0000_s37899" name="数式" r:id="rId10" imgW="139700" imgH="228600" progId="Equation.3">
              <p:embed/>
            </p:oleObj>
          </a:graphicData>
        </a:graphic>
      </p:graphicFrame>
      <p:sp>
        <p:nvSpPr>
          <p:cNvPr id="24" name="テキスト ボックス 23"/>
          <p:cNvSpPr txBox="1"/>
          <p:nvPr/>
        </p:nvSpPr>
        <p:spPr>
          <a:xfrm>
            <a:off x="989279" y="3422349"/>
            <a:ext cx="1415772" cy="338554"/>
          </a:xfrm>
          <a:prstGeom prst="rect">
            <a:avLst/>
          </a:prstGeom>
          <a:noFill/>
        </p:spPr>
        <p:txBody>
          <a:bodyPr wrap="none" rtlCol="0">
            <a:spAutoFit/>
          </a:bodyPr>
          <a:lstStyle/>
          <a:p>
            <a:r>
              <a:rPr kumimoji="1" lang="ja-JP" altLang="en-US" sz="1600" dirty="0" smtClean="0"/>
              <a:t>入力信号電圧</a:t>
            </a:r>
            <a:endParaRPr kumimoji="1" lang="ja-JP" altLang="en-US" sz="1600" dirty="0"/>
          </a:p>
        </p:txBody>
      </p:sp>
      <p:graphicFrame>
        <p:nvGraphicFramePr>
          <p:cNvPr id="25" name="Object 3"/>
          <p:cNvGraphicFramePr>
            <a:graphicFrameLocks noChangeAspect="1"/>
          </p:cNvGraphicFramePr>
          <p:nvPr/>
        </p:nvGraphicFramePr>
        <p:xfrm>
          <a:off x="2368693" y="3346474"/>
          <a:ext cx="236622" cy="414088"/>
        </p:xfrm>
        <a:graphic>
          <a:graphicData uri="http://schemas.openxmlformats.org/presentationml/2006/ole">
            <p:oleObj spid="_x0000_s37900" name="数式" r:id="rId11" imgW="152400" imgH="266700" progId="Equation.3">
              <p:embed/>
            </p:oleObj>
          </a:graphicData>
        </a:graphic>
      </p:graphicFrame>
      <p:sp>
        <p:nvSpPr>
          <p:cNvPr id="26" name="テキスト ボックス 25"/>
          <p:cNvSpPr txBox="1"/>
          <p:nvPr/>
        </p:nvSpPr>
        <p:spPr>
          <a:xfrm>
            <a:off x="2612789" y="3439730"/>
            <a:ext cx="1572866" cy="338554"/>
          </a:xfrm>
          <a:prstGeom prst="rect">
            <a:avLst/>
          </a:prstGeom>
          <a:noFill/>
        </p:spPr>
        <p:txBody>
          <a:bodyPr wrap="none" rtlCol="0">
            <a:spAutoFit/>
          </a:bodyPr>
          <a:lstStyle/>
          <a:p>
            <a:r>
              <a:rPr lang="ja-JP" altLang="en-US" sz="1600" dirty="0" smtClean="0"/>
              <a:t>と出力信号電圧</a:t>
            </a:r>
            <a:endParaRPr kumimoji="1" lang="ja-JP" altLang="en-US" sz="1600" dirty="0"/>
          </a:p>
        </p:txBody>
      </p:sp>
      <p:graphicFrame>
        <p:nvGraphicFramePr>
          <p:cNvPr id="27" name="Object 5"/>
          <p:cNvGraphicFramePr>
            <a:graphicFrameLocks noChangeAspect="1"/>
          </p:cNvGraphicFramePr>
          <p:nvPr/>
        </p:nvGraphicFramePr>
        <p:xfrm>
          <a:off x="4145551" y="3359842"/>
          <a:ext cx="262689" cy="394034"/>
        </p:xfrm>
        <a:graphic>
          <a:graphicData uri="http://schemas.openxmlformats.org/presentationml/2006/ole">
            <p:oleObj spid="_x0000_s37901" name="数式" r:id="rId12" imgW="177800" imgH="266700" progId="Equation.3">
              <p:embed/>
            </p:oleObj>
          </a:graphicData>
        </a:graphic>
      </p:graphicFrame>
      <p:sp>
        <p:nvSpPr>
          <p:cNvPr id="28" name="テキスト ボックス 27"/>
          <p:cNvSpPr txBox="1"/>
          <p:nvPr/>
        </p:nvSpPr>
        <p:spPr>
          <a:xfrm>
            <a:off x="4371505" y="3449085"/>
            <a:ext cx="389850" cy="338554"/>
          </a:xfrm>
          <a:prstGeom prst="rect">
            <a:avLst/>
          </a:prstGeom>
          <a:noFill/>
        </p:spPr>
        <p:txBody>
          <a:bodyPr wrap="none" rtlCol="0">
            <a:spAutoFit/>
          </a:bodyPr>
          <a:lstStyle/>
          <a:p>
            <a:r>
              <a:rPr kumimoji="1" lang="ja-JP" altLang="en-US" sz="1600" dirty="0" smtClean="0"/>
              <a:t>の</a:t>
            </a:r>
            <a:endParaRPr kumimoji="1" lang="ja-JP" altLang="en-US" sz="1600" dirty="0"/>
          </a:p>
        </p:txBody>
      </p:sp>
      <p:graphicFrame>
        <p:nvGraphicFramePr>
          <p:cNvPr id="29" name="Object 9"/>
          <p:cNvGraphicFramePr>
            <a:graphicFrameLocks noChangeAspect="1"/>
          </p:cNvGraphicFramePr>
          <p:nvPr/>
        </p:nvGraphicFramePr>
        <p:xfrm>
          <a:off x="4734619" y="3330624"/>
          <a:ext cx="230271" cy="376807"/>
        </p:xfrm>
        <a:graphic>
          <a:graphicData uri="http://schemas.openxmlformats.org/presentationml/2006/ole">
            <p:oleObj spid="_x0000_s37902" name="数式" r:id="rId13" imgW="139700" imgH="228600" progId="Equation.3">
              <p:embed/>
            </p:oleObj>
          </a:graphicData>
        </a:graphic>
      </p:graphicFrame>
      <p:sp>
        <p:nvSpPr>
          <p:cNvPr id="30" name="テキスト ボックス 29"/>
          <p:cNvSpPr txBox="1"/>
          <p:nvPr/>
        </p:nvSpPr>
        <p:spPr>
          <a:xfrm>
            <a:off x="4884682" y="3440071"/>
            <a:ext cx="3587841" cy="338554"/>
          </a:xfrm>
          <a:prstGeom prst="rect">
            <a:avLst/>
          </a:prstGeom>
          <a:noFill/>
        </p:spPr>
        <p:txBody>
          <a:bodyPr wrap="none" rtlCol="0">
            <a:spAutoFit/>
          </a:bodyPr>
          <a:lstStyle/>
          <a:p>
            <a:r>
              <a:rPr lang="ja-JP" altLang="en-US" sz="1600" dirty="0" smtClean="0"/>
              <a:t>倍を加算して増幅器の入力に加えると</a:t>
            </a:r>
            <a:endParaRPr kumimoji="1" lang="ja-JP" altLang="en-US" sz="1600" dirty="0"/>
          </a:p>
        </p:txBody>
      </p:sp>
      <p:graphicFrame>
        <p:nvGraphicFramePr>
          <p:cNvPr id="37904" name="Object 16"/>
          <p:cNvGraphicFramePr>
            <a:graphicFrameLocks noChangeAspect="1"/>
          </p:cNvGraphicFramePr>
          <p:nvPr/>
        </p:nvGraphicFramePr>
        <p:xfrm>
          <a:off x="3433015" y="3773261"/>
          <a:ext cx="1950450" cy="704982"/>
        </p:xfrm>
        <a:graphic>
          <a:graphicData uri="http://schemas.openxmlformats.org/presentationml/2006/ole">
            <p:oleObj spid="_x0000_s37904" name="数式" r:id="rId14" imgW="1054100" imgH="381000" progId="Equation.3">
              <p:embed/>
            </p:oleObj>
          </a:graphicData>
        </a:graphic>
      </p:graphicFrame>
      <p:sp>
        <p:nvSpPr>
          <p:cNvPr id="33" name="テキスト ボックス 32"/>
          <p:cNvSpPr txBox="1"/>
          <p:nvPr/>
        </p:nvSpPr>
        <p:spPr>
          <a:xfrm>
            <a:off x="895694" y="4545083"/>
            <a:ext cx="4270720" cy="338554"/>
          </a:xfrm>
          <a:prstGeom prst="rect">
            <a:avLst/>
          </a:prstGeom>
          <a:noFill/>
        </p:spPr>
        <p:txBody>
          <a:bodyPr wrap="none" rtlCol="0">
            <a:spAutoFit/>
          </a:bodyPr>
          <a:lstStyle/>
          <a:p>
            <a:r>
              <a:rPr lang="ja-JP" altLang="en-US" sz="1600" dirty="0" smtClean="0"/>
              <a:t>帰還増幅器の閉利得（クローズドループ利得）を</a:t>
            </a:r>
            <a:endParaRPr kumimoji="1" lang="ja-JP" altLang="en-US" sz="1600" dirty="0"/>
          </a:p>
        </p:txBody>
      </p:sp>
      <p:graphicFrame>
        <p:nvGraphicFramePr>
          <p:cNvPr id="37906" name="Object 18"/>
          <p:cNvGraphicFramePr>
            <a:graphicFrameLocks noChangeAspect="1"/>
          </p:cNvGraphicFramePr>
          <p:nvPr/>
        </p:nvGraphicFramePr>
        <p:xfrm>
          <a:off x="5087477" y="4438140"/>
          <a:ext cx="349044" cy="472234"/>
        </p:xfrm>
        <a:graphic>
          <a:graphicData uri="http://schemas.openxmlformats.org/presentationml/2006/ole">
            <p:oleObj spid="_x0000_s37906" name="数式" r:id="rId15" imgW="215900" imgH="292100" progId="Equation.3">
              <p:embed/>
            </p:oleObj>
          </a:graphicData>
        </a:graphic>
      </p:graphicFrame>
      <p:sp>
        <p:nvSpPr>
          <p:cNvPr id="36" name="テキスト ボックス 35"/>
          <p:cNvSpPr txBox="1"/>
          <p:nvPr/>
        </p:nvSpPr>
        <p:spPr>
          <a:xfrm>
            <a:off x="5358036" y="4549437"/>
            <a:ext cx="873156" cy="338554"/>
          </a:xfrm>
          <a:prstGeom prst="rect">
            <a:avLst/>
          </a:prstGeom>
          <a:noFill/>
        </p:spPr>
        <p:txBody>
          <a:bodyPr wrap="none" rtlCol="0">
            <a:spAutoFit/>
          </a:bodyPr>
          <a:lstStyle/>
          <a:p>
            <a:r>
              <a:rPr lang="ja-JP" altLang="en-US" sz="1600" dirty="0" smtClean="0"/>
              <a:t>とすると</a:t>
            </a:r>
            <a:endParaRPr kumimoji="1" lang="ja-JP" altLang="en-US" sz="1600" dirty="0"/>
          </a:p>
        </p:txBody>
      </p:sp>
      <p:graphicFrame>
        <p:nvGraphicFramePr>
          <p:cNvPr id="37908" name="Object 20"/>
          <p:cNvGraphicFramePr>
            <a:graphicFrameLocks noChangeAspect="1"/>
          </p:cNvGraphicFramePr>
          <p:nvPr/>
        </p:nvGraphicFramePr>
        <p:xfrm>
          <a:off x="2357538" y="4954832"/>
          <a:ext cx="3025927" cy="714786"/>
        </p:xfrm>
        <a:graphic>
          <a:graphicData uri="http://schemas.openxmlformats.org/presentationml/2006/ole">
            <p:oleObj spid="_x0000_s37908" name="数式" r:id="rId16" imgW="1612900" imgH="381000" progId="Equation.3">
              <p:embed/>
            </p:oleObj>
          </a:graphicData>
        </a:graphic>
      </p:graphicFrame>
      <p:graphicFrame>
        <p:nvGraphicFramePr>
          <p:cNvPr id="37912" name="Object 24"/>
          <p:cNvGraphicFramePr>
            <a:graphicFrameLocks noChangeAspect="1"/>
          </p:cNvGraphicFramePr>
          <p:nvPr/>
        </p:nvGraphicFramePr>
        <p:xfrm>
          <a:off x="801242" y="5896875"/>
          <a:ext cx="1087356" cy="362452"/>
        </p:xfrm>
        <a:graphic>
          <a:graphicData uri="http://schemas.openxmlformats.org/presentationml/2006/ole">
            <p:oleObj spid="_x0000_s37912" name="数式" r:id="rId17" imgW="685800" imgH="228600" progId="Equation.3">
              <p:embed/>
            </p:oleObj>
          </a:graphicData>
        </a:graphic>
      </p:graphicFrame>
      <p:sp>
        <p:nvSpPr>
          <p:cNvPr id="32" name="テキスト ボックス 31"/>
          <p:cNvSpPr txBox="1"/>
          <p:nvPr/>
        </p:nvSpPr>
        <p:spPr>
          <a:xfrm>
            <a:off x="1856963" y="5989055"/>
            <a:ext cx="2087430" cy="338554"/>
          </a:xfrm>
          <a:prstGeom prst="rect">
            <a:avLst/>
          </a:prstGeom>
          <a:noFill/>
        </p:spPr>
        <p:txBody>
          <a:bodyPr wrap="none" rtlCol="0">
            <a:spAutoFit/>
          </a:bodyPr>
          <a:lstStyle/>
          <a:p>
            <a:r>
              <a:rPr lang="ja-JP" altLang="en-US" sz="1600" dirty="0" smtClean="0"/>
              <a:t>のとき正帰還増幅器、</a:t>
            </a:r>
            <a:endParaRPr kumimoji="1" lang="ja-JP" altLang="en-US" sz="1600" dirty="0"/>
          </a:p>
        </p:txBody>
      </p:sp>
      <p:graphicFrame>
        <p:nvGraphicFramePr>
          <p:cNvPr id="37914" name="Object 26"/>
          <p:cNvGraphicFramePr>
            <a:graphicFrameLocks noChangeAspect="1"/>
          </p:cNvGraphicFramePr>
          <p:nvPr/>
        </p:nvGraphicFramePr>
        <p:xfrm>
          <a:off x="3993662" y="5923515"/>
          <a:ext cx="727590" cy="335811"/>
        </p:xfrm>
        <a:graphic>
          <a:graphicData uri="http://schemas.openxmlformats.org/presentationml/2006/ole">
            <p:oleObj spid="_x0000_s37914" name="数式" r:id="rId18" imgW="495300" imgH="228600" progId="Equation.3">
              <p:embed/>
            </p:oleObj>
          </a:graphicData>
        </a:graphic>
      </p:graphicFrame>
      <p:sp>
        <p:nvSpPr>
          <p:cNvPr id="35" name="テキスト ボックス 34"/>
          <p:cNvSpPr txBox="1"/>
          <p:nvPr/>
        </p:nvSpPr>
        <p:spPr>
          <a:xfrm>
            <a:off x="4710898" y="5989055"/>
            <a:ext cx="2087430" cy="338554"/>
          </a:xfrm>
          <a:prstGeom prst="rect">
            <a:avLst/>
          </a:prstGeom>
          <a:noFill/>
        </p:spPr>
        <p:txBody>
          <a:bodyPr wrap="none" rtlCol="0">
            <a:spAutoFit/>
          </a:bodyPr>
          <a:lstStyle/>
          <a:p>
            <a:r>
              <a:rPr lang="ja-JP" altLang="en-US" sz="1600" dirty="0" smtClean="0"/>
              <a:t>のとき負帰還増幅器、</a:t>
            </a:r>
            <a:endParaRPr lang="en-US" altLang="ja-JP" sz="1600" dirty="0" smtClean="0"/>
          </a:p>
        </p:txBody>
      </p:sp>
      <p:sp>
        <p:nvSpPr>
          <p:cNvPr id="38" name="テキスト ボックス 37"/>
          <p:cNvSpPr txBox="1"/>
          <p:nvPr/>
        </p:nvSpPr>
        <p:spPr>
          <a:xfrm>
            <a:off x="7579899" y="5935583"/>
            <a:ext cx="595035" cy="338554"/>
          </a:xfrm>
          <a:prstGeom prst="rect">
            <a:avLst/>
          </a:prstGeom>
          <a:noFill/>
        </p:spPr>
        <p:txBody>
          <a:bodyPr wrap="none" rtlCol="0">
            <a:spAutoFit/>
          </a:bodyPr>
          <a:lstStyle/>
          <a:p>
            <a:r>
              <a:rPr kumimoji="1" lang="ja-JP" altLang="en-US" sz="1600" dirty="0" smtClean="0"/>
              <a:t>発振</a:t>
            </a:r>
            <a:endParaRPr kumimoji="1" lang="ja-JP" altLang="en-US" sz="1600" dirty="0"/>
          </a:p>
        </p:txBody>
      </p:sp>
      <p:graphicFrame>
        <p:nvGraphicFramePr>
          <p:cNvPr id="37917" name="Object 29"/>
          <p:cNvGraphicFramePr>
            <a:graphicFrameLocks noChangeAspect="1"/>
          </p:cNvGraphicFramePr>
          <p:nvPr/>
        </p:nvGraphicFramePr>
        <p:xfrm>
          <a:off x="6798327" y="5870043"/>
          <a:ext cx="748202" cy="363990"/>
        </p:xfrm>
        <a:graphic>
          <a:graphicData uri="http://schemas.openxmlformats.org/presentationml/2006/ole">
            <p:oleObj spid="_x0000_s37917" name="数式" r:id="rId19" imgW="469900" imgH="228600" progId="Equation.3">
              <p:embed/>
            </p:oleObj>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27994"/>
          </a:xfrm>
        </p:spPr>
        <p:txBody>
          <a:bodyPr>
            <a:normAutofit/>
          </a:bodyPr>
          <a:lstStyle/>
          <a:p>
            <a:r>
              <a:rPr lang="ja-JP" altLang="en-US" sz="2800" dirty="0" smtClean="0"/>
              <a:t>帰還増幅器の増幅率</a:t>
            </a:r>
            <a:endParaRPr lang="ja-JP" altLang="en-US" sz="2800" dirty="0"/>
          </a:p>
        </p:txBody>
      </p:sp>
      <p:sp>
        <p:nvSpPr>
          <p:cNvPr id="4" name="日付プレースホルダ 3"/>
          <p:cNvSpPr>
            <a:spLocks noGrp="1"/>
          </p:cNvSpPr>
          <p:nvPr>
            <p:ph type="dt" sz="half" idx="10"/>
          </p:nvPr>
        </p:nvSpPr>
        <p:spPr/>
        <p:txBody>
          <a:bodyPr/>
          <a:lstStyle/>
          <a:p>
            <a:r>
              <a:rPr lang="en-US" altLang="ja-JP" smtClean="0"/>
              <a:t>Jun.09. 2010</a:t>
            </a:r>
            <a:endParaRPr lang="ja-JP" altLang="en-US"/>
          </a:p>
        </p:txBody>
      </p:sp>
      <p:sp>
        <p:nvSpPr>
          <p:cNvPr id="6" name="コンテンツ プレースホルダ 5"/>
          <p:cNvSpPr>
            <a:spLocks noGrp="1"/>
          </p:cNvSpPr>
          <p:nvPr>
            <p:ph idx="1"/>
          </p:nvPr>
        </p:nvSpPr>
        <p:spPr>
          <a:xfrm>
            <a:off x="457200" y="1216526"/>
            <a:ext cx="8229600" cy="1016000"/>
          </a:xfrm>
        </p:spPr>
        <p:txBody>
          <a:bodyPr>
            <a:normAutofit fontScale="92500"/>
          </a:bodyPr>
          <a:lstStyle/>
          <a:p>
            <a:pPr>
              <a:buNone/>
            </a:pPr>
            <a:r>
              <a:rPr lang="ja-JP" altLang="en-US" sz="2400" dirty="0" smtClean="0"/>
              <a:t>帰還増幅回路の閉ループ利得は</a:t>
            </a:r>
            <a:endParaRPr lang="en-US" altLang="ja-JP" sz="2400" dirty="0" smtClean="0"/>
          </a:p>
          <a:p>
            <a:pPr>
              <a:buNone/>
            </a:pPr>
            <a:r>
              <a:rPr lang="ja-JP" altLang="en-US" sz="2400" dirty="0" smtClean="0"/>
              <a:t>となるが帰還量の大きさと極性は増幅回路の特性を決めている。</a:t>
            </a:r>
            <a:endParaRPr lang="en-US" altLang="ja-JP" sz="2400" dirty="0" smtClean="0"/>
          </a:p>
          <a:p>
            <a:pPr lvl="1"/>
            <a:endParaRPr lang="ja-JP" altLang="en-US" sz="2000" dirty="0"/>
          </a:p>
        </p:txBody>
      </p:sp>
      <p:graphicFrame>
        <p:nvGraphicFramePr>
          <p:cNvPr id="46083" name="Object 3"/>
          <p:cNvGraphicFramePr>
            <a:graphicFrameLocks noChangeAspect="1"/>
          </p:cNvGraphicFramePr>
          <p:nvPr/>
        </p:nvGraphicFramePr>
        <p:xfrm>
          <a:off x="4660660" y="1109582"/>
          <a:ext cx="2732088" cy="645037"/>
        </p:xfrm>
        <a:graphic>
          <a:graphicData uri="http://schemas.openxmlformats.org/presentationml/2006/ole">
            <p:oleObj spid="_x0000_s46083" name="数式" r:id="rId3" imgW="1612900" imgH="381000" progId="Equation.3">
              <p:embed/>
            </p:oleObj>
          </a:graphicData>
        </a:graphic>
      </p:graphicFrame>
      <p:graphicFrame>
        <p:nvGraphicFramePr>
          <p:cNvPr id="46085" name="Object 5"/>
          <p:cNvGraphicFramePr>
            <a:graphicFrameLocks noChangeAspect="1"/>
          </p:cNvGraphicFramePr>
          <p:nvPr/>
        </p:nvGraphicFramePr>
        <p:xfrm>
          <a:off x="668014" y="4906224"/>
          <a:ext cx="1087437" cy="361950"/>
        </p:xfrm>
        <a:graphic>
          <a:graphicData uri="http://schemas.openxmlformats.org/presentationml/2006/ole">
            <p:oleObj spid="_x0000_s46085" name="数式" r:id="rId4" imgW="685800" imgH="228600" progId="Equation.3">
              <p:embed/>
            </p:oleObj>
          </a:graphicData>
        </a:graphic>
      </p:graphicFrame>
      <p:graphicFrame>
        <p:nvGraphicFramePr>
          <p:cNvPr id="46086" name="Object 6"/>
          <p:cNvGraphicFramePr>
            <a:graphicFrameLocks noChangeAspect="1"/>
          </p:cNvGraphicFramePr>
          <p:nvPr/>
        </p:nvGraphicFramePr>
        <p:xfrm>
          <a:off x="625309" y="2232527"/>
          <a:ext cx="727074" cy="336550"/>
        </p:xfrm>
        <a:graphic>
          <a:graphicData uri="http://schemas.openxmlformats.org/presentationml/2006/ole">
            <p:oleObj spid="_x0000_s46086" name="数式" r:id="rId5" imgW="495300" imgH="228600" progId="Equation.3">
              <p:embed/>
            </p:oleObj>
          </a:graphicData>
        </a:graphic>
      </p:graphicFrame>
      <p:sp>
        <p:nvSpPr>
          <p:cNvPr id="13" name="テキスト ボックス 12"/>
          <p:cNvSpPr txBox="1"/>
          <p:nvPr/>
        </p:nvSpPr>
        <p:spPr>
          <a:xfrm>
            <a:off x="1501459" y="2269930"/>
            <a:ext cx="2148545" cy="369332"/>
          </a:xfrm>
          <a:prstGeom prst="rect">
            <a:avLst/>
          </a:prstGeom>
          <a:noFill/>
        </p:spPr>
        <p:txBody>
          <a:bodyPr wrap="none" rtlCol="0">
            <a:spAutoFit/>
          </a:bodyPr>
          <a:lstStyle/>
          <a:p>
            <a:r>
              <a:rPr kumimoji="1" lang="ja-JP" altLang="en-US" dirty="0" smtClean="0"/>
              <a:t>の時、</a:t>
            </a:r>
            <a:r>
              <a:rPr lang="ja-JP" altLang="en-US" dirty="0" smtClean="0"/>
              <a:t>閉ループ利得</a:t>
            </a:r>
            <a:endParaRPr kumimoji="1" lang="ja-JP" altLang="en-US" dirty="0"/>
          </a:p>
        </p:txBody>
      </p:sp>
      <p:graphicFrame>
        <p:nvGraphicFramePr>
          <p:cNvPr id="46088" name="Object 8"/>
          <p:cNvGraphicFramePr>
            <a:graphicFrameLocks noChangeAspect="1"/>
          </p:cNvGraphicFramePr>
          <p:nvPr/>
        </p:nvGraphicFramePr>
        <p:xfrm>
          <a:off x="3770316" y="2232527"/>
          <a:ext cx="320392" cy="433471"/>
        </p:xfrm>
        <a:graphic>
          <a:graphicData uri="http://schemas.openxmlformats.org/presentationml/2006/ole">
            <p:oleObj spid="_x0000_s46088" name="数式" r:id="rId6" imgW="215900" imgH="292100" progId="Equation.3">
              <p:embed/>
            </p:oleObj>
          </a:graphicData>
        </a:graphic>
      </p:graphicFrame>
      <p:sp>
        <p:nvSpPr>
          <p:cNvPr id="16" name="テキスト ボックス 15"/>
          <p:cNvSpPr txBox="1"/>
          <p:nvPr/>
        </p:nvSpPr>
        <p:spPr>
          <a:xfrm>
            <a:off x="4064011" y="2274980"/>
            <a:ext cx="1788771" cy="369332"/>
          </a:xfrm>
          <a:prstGeom prst="rect">
            <a:avLst/>
          </a:prstGeom>
          <a:noFill/>
        </p:spPr>
        <p:txBody>
          <a:bodyPr wrap="none" rtlCol="0">
            <a:spAutoFit/>
          </a:bodyPr>
          <a:lstStyle/>
          <a:p>
            <a:r>
              <a:rPr lang="ja-JP" altLang="en-US" dirty="0" smtClean="0"/>
              <a:t>は開ループ利得</a:t>
            </a:r>
            <a:endParaRPr kumimoji="1" lang="ja-JP" altLang="en-US" dirty="0"/>
          </a:p>
        </p:txBody>
      </p:sp>
      <p:graphicFrame>
        <p:nvGraphicFramePr>
          <p:cNvPr id="46091" name="Object 11"/>
          <p:cNvGraphicFramePr>
            <a:graphicFrameLocks noChangeAspect="1"/>
          </p:cNvGraphicFramePr>
          <p:nvPr/>
        </p:nvGraphicFramePr>
        <p:xfrm>
          <a:off x="5771066" y="2205524"/>
          <a:ext cx="214002" cy="350185"/>
        </p:xfrm>
        <a:graphic>
          <a:graphicData uri="http://schemas.openxmlformats.org/presentationml/2006/ole">
            <p:oleObj spid="_x0000_s46091" name="数式" r:id="rId7" imgW="139700" imgH="228600" progId="Equation.3">
              <p:embed/>
            </p:oleObj>
          </a:graphicData>
        </a:graphic>
      </p:graphicFrame>
      <p:sp>
        <p:nvSpPr>
          <p:cNvPr id="20" name="テキスト ボックス 19"/>
          <p:cNvSpPr txBox="1"/>
          <p:nvPr/>
        </p:nvSpPr>
        <p:spPr>
          <a:xfrm>
            <a:off x="6015797" y="2248244"/>
            <a:ext cx="1507444" cy="369332"/>
          </a:xfrm>
          <a:prstGeom prst="rect">
            <a:avLst/>
          </a:prstGeom>
          <a:noFill/>
        </p:spPr>
        <p:txBody>
          <a:bodyPr wrap="none" rtlCol="0">
            <a:spAutoFit/>
          </a:bodyPr>
          <a:lstStyle/>
          <a:p>
            <a:r>
              <a:rPr lang="ja-JP" altLang="en-US" dirty="0" smtClean="0"/>
              <a:t>より小さくなる</a:t>
            </a:r>
            <a:endParaRPr kumimoji="1" lang="ja-JP" altLang="en-US" dirty="0"/>
          </a:p>
        </p:txBody>
      </p:sp>
      <p:graphicFrame>
        <p:nvGraphicFramePr>
          <p:cNvPr id="46093" name="Object 13"/>
          <p:cNvGraphicFramePr>
            <a:graphicFrameLocks noChangeAspect="1"/>
          </p:cNvGraphicFramePr>
          <p:nvPr/>
        </p:nvGraphicFramePr>
        <p:xfrm>
          <a:off x="625309" y="2665998"/>
          <a:ext cx="978904" cy="345495"/>
        </p:xfrm>
        <a:graphic>
          <a:graphicData uri="http://schemas.openxmlformats.org/presentationml/2006/ole">
            <p:oleObj spid="_x0000_s46093" name="数式" r:id="rId8" imgW="647700" imgH="228600" progId="Equation.3">
              <p:embed/>
            </p:oleObj>
          </a:graphicData>
        </a:graphic>
      </p:graphicFrame>
      <p:sp>
        <p:nvSpPr>
          <p:cNvPr id="23" name="テキスト ボックス 22"/>
          <p:cNvSpPr txBox="1"/>
          <p:nvPr/>
        </p:nvSpPr>
        <p:spPr>
          <a:xfrm>
            <a:off x="1621771" y="2704029"/>
            <a:ext cx="2651687" cy="369332"/>
          </a:xfrm>
          <a:prstGeom prst="rect">
            <a:avLst/>
          </a:prstGeom>
          <a:noFill/>
        </p:spPr>
        <p:txBody>
          <a:bodyPr wrap="none" rtlCol="0">
            <a:spAutoFit/>
          </a:bodyPr>
          <a:lstStyle/>
          <a:p>
            <a:r>
              <a:rPr lang="ja-JP" altLang="en-US" dirty="0" smtClean="0"/>
              <a:t>であれば閉ループ利得は</a:t>
            </a:r>
            <a:endParaRPr kumimoji="1" lang="ja-JP" altLang="en-US" dirty="0"/>
          </a:p>
        </p:txBody>
      </p:sp>
      <p:graphicFrame>
        <p:nvGraphicFramePr>
          <p:cNvPr id="46095" name="Object 15"/>
          <p:cNvGraphicFramePr>
            <a:graphicFrameLocks noChangeAspect="1"/>
          </p:cNvGraphicFramePr>
          <p:nvPr/>
        </p:nvGraphicFramePr>
        <p:xfrm>
          <a:off x="2201418" y="3092515"/>
          <a:ext cx="4635831" cy="837804"/>
        </p:xfrm>
        <a:graphic>
          <a:graphicData uri="http://schemas.openxmlformats.org/presentationml/2006/ole">
            <p:oleObj spid="_x0000_s46095" name="数式" r:id="rId9" imgW="2108200" imgH="381000" progId="Equation.3">
              <p:embed/>
            </p:oleObj>
          </a:graphicData>
        </a:graphic>
      </p:graphicFrame>
      <p:sp>
        <p:nvSpPr>
          <p:cNvPr id="26" name="テキスト ボックス 25"/>
          <p:cNvSpPr txBox="1"/>
          <p:nvPr/>
        </p:nvSpPr>
        <p:spPr>
          <a:xfrm>
            <a:off x="625309" y="4104110"/>
            <a:ext cx="816249" cy="338554"/>
          </a:xfrm>
          <a:prstGeom prst="rect">
            <a:avLst/>
          </a:prstGeom>
          <a:noFill/>
        </p:spPr>
        <p:txBody>
          <a:bodyPr wrap="none" rtlCol="0">
            <a:spAutoFit/>
          </a:bodyPr>
          <a:lstStyle/>
          <a:p>
            <a:r>
              <a:rPr kumimoji="1" lang="ja-JP" altLang="en-US" sz="1600" dirty="0" smtClean="0"/>
              <a:t>となり、</a:t>
            </a:r>
            <a:endParaRPr kumimoji="1" lang="ja-JP" altLang="en-US" sz="1600" dirty="0"/>
          </a:p>
        </p:txBody>
      </p:sp>
      <p:graphicFrame>
        <p:nvGraphicFramePr>
          <p:cNvPr id="27" name="Object 8"/>
          <p:cNvGraphicFramePr>
            <a:graphicFrameLocks noChangeAspect="1"/>
          </p:cNvGraphicFramePr>
          <p:nvPr/>
        </p:nvGraphicFramePr>
        <p:xfrm>
          <a:off x="1447987" y="4064006"/>
          <a:ext cx="320392" cy="433471"/>
        </p:xfrm>
        <a:graphic>
          <a:graphicData uri="http://schemas.openxmlformats.org/presentationml/2006/ole">
            <p:oleObj spid="_x0000_s46096" name="数式" r:id="rId10" imgW="215900" imgH="292100" progId="Equation.3">
              <p:embed/>
            </p:oleObj>
          </a:graphicData>
        </a:graphic>
      </p:graphicFrame>
      <p:sp>
        <p:nvSpPr>
          <p:cNvPr id="28" name="テキスト ボックス 27"/>
          <p:cNvSpPr txBox="1"/>
          <p:nvPr/>
        </p:nvSpPr>
        <p:spPr>
          <a:xfrm>
            <a:off x="1782187" y="4090742"/>
            <a:ext cx="389850" cy="338554"/>
          </a:xfrm>
          <a:prstGeom prst="rect">
            <a:avLst/>
          </a:prstGeom>
          <a:noFill/>
        </p:spPr>
        <p:txBody>
          <a:bodyPr wrap="none" rtlCol="0">
            <a:spAutoFit/>
          </a:bodyPr>
          <a:lstStyle/>
          <a:p>
            <a:r>
              <a:rPr kumimoji="1" lang="ja-JP" altLang="en-US" sz="1600" dirty="0" smtClean="0"/>
              <a:t>は</a:t>
            </a:r>
            <a:endParaRPr kumimoji="1" lang="ja-JP" altLang="en-US" sz="1600" dirty="0"/>
          </a:p>
        </p:txBody>
      </p:sp>
      <p:graphicFrame>
        <p:nvGraphicFramePr>
          <p:cNvPr id="29" name="Object 11"/>
          <p:cNvGraphicFramePr>
            <a:graphicFrameLocks noChangeAspect="1"/>
          </p:cNvGraphicFramePr>
          <p:nvPr/>
        </p:nvGraphicFramePr>
        <p:xfrm>
          <a:off x="2184317" y="4064006"/>
          <a:ext cx="214002" cy="350185"/>
        </p:xfrm>
        <a:graphic>
          <a:graphicData uri="http://schemas.openxmlformats.org/presentationml/2006/ole">
            <p:oleObj spid="_x0000_s46097" name="数式" r:id="rId11" imgW="139700" imgH="228600" progId="Equation.3">
              <p:embed/>
            </p:oleObj>
          </a:graphicData>
        </a:graphic>
      </p:graphicFrame>
      <p:graphicFrame>
        <p:nvGraphicFramePr>
          <p:cNvPr id="46100" name="Object 20"/>
          <p:cNvGraphicFramePr>
            <a:graphicFrameLocks noChangeAspect="1"/>
          </p:cNvGraphicFramePr>
          <p:nvPr/>
        </p:nvGraphicFramePr>
        <p:xfrm>
          <a:off x="3912492" y="4042624"/>
          <a:ext cx="225477" cy="368963"/>
        </p:xfrm>
        <a:graphic>
          <a:graphicData uri="http://schemas.openxmlformats.org/presentationml/2006/ole">
            <p:oleObj spid="_x0000_s46100" name="数式" r:id="rId12" imgW="139700" imgH="228600" progId="Equation.3">
              <p:embed/>
            </p:oleObj>
          </a:graphicData>
        </a:graphic>
      </p:graphicFrame>
      <p:sp>
        <p:nvSpPr>
          <p:cNvPr id="33" name="テキスト ボックス 32"/>
          <p:cNvSpPr txBox="1"/>
          <p:nvPr/>
        </p:nvSpPr>
        <p:spPr>
          <a:xfrm>
            <a:off x="2443752" y="4109464"/>
            <a:ext cx="1390124" cy="338554"/>
          </a:xfrm>
          <a:prstGeom prst="rect">
            <a:avLst/>
          </a:prstGeom>
          <a:noFill/>
        </p:spPr>
        <p:txBody>
          <a:bodyPr wrap="none" rtlCol="0">
            <a:spAutoFit/>
          </a:bodyPr>
          <a:lstStyle/>
          <a:p>
            <a:r>
              <a:rPr lang="ja-JP" altLang="en-US" sz="1600" dirty="0" smtClean="0"/>
              <a:t>に依存せずに</a:t>
            </a:r>
            <a:endParaRPr kumimoji="1" lang="ja-JP" altLang="en-US" sz="1600" dirty="0"/>
          </a:p>
        </p:txBody>
      </p:sp>
      <p:sp>
        <p:nvSpPr>
          <p:cNvPr id="34" name="テキスト ボックス 33"/>
          <p:cNvSpPr txBox="1"/>
          <p:nvPr/>
        </p:nvSpPr>
        <p:spPr>
          <a:xfrm>
            <a:off x="4153146" y="4104110"/>
            <a:ext cx="3423533" cy="338554"/>
          </a:xfrm>
          <a:prstGeom prst="rect">
            <a:avLst/>
          </a:prstGeom>
          <a:noFill/>
        </p:spPr>
        <p:txBody>
          <a:bodyPr wrap="none" rtlCol="0">
            <a:spAutoFit/>
          </a:bodyPr>
          <a:lstStyle/>
          <a:p>
            <a:r>
              <a:rPr lang="ja-JP" altLang="en-US" sz="1600" dirty="0" smtClean="0"/>
              <a:t>の逆数で極性が反転した利得となる。</a:t>
            </a:r>
            <a:endParaRPr kumimoji="1" lang="ja-JP" altLang="en-US" sz="1600" dirty="0"/>
          </a:p>
        </p:txBody>
      </p:sp>
      <p:sp>
        <p:nvSpPr>
          <p:cNvPr id="35" name="テキスト ボックス 34"/>
          <p:cNvSpPr txBox="1"/>
          <p:nvPr/>
        </p:nvSpPr>
        <p:spPr>
          <a:xfrm>
            <a:off x="988846" y="4497477"/>
            <a:ext cx="7768473" cy="338554"/>
          </a:xfrm>
          <a:prstGeom prst="rect">
            <a:avLst/>
          </a:prstGeom>
          <a:noFill/>
        </p:spPr>
        <p:txBody>
          <a:bodyPr wrap="none" rtlCol="0">
            <a:spAutoFit/>
          </a:bodyPr>
          <a:lstStyle/>
          <a:p>
            <a:r>
              <a:rPr kumimoji="1" lang="ja-JP" altLang="en-US" sz="1600" dirty="0" smtClean="0"/>
              <a:t>は一般的には線形な受動素子で構成するので利得は受動素子のみの特性で決められる</a:t>
            </a:r>
            <a:endParaRPr kumimoji="1" lang="ja-JP" altLang="en-US" sz="1600" dirty="0"/>
          </a:p>
        </p:txBody>
      </p:sp>
      <p:graphicFrame>
        <p:nvGraphicFramePr>
          <p:cNvPr id="36" name="Object 20"/>
          <p:cNvGraphicFramePr>
            <a:graphicFrameLocks noChangeAspect="1"/>
          </p:cNvGraphicFramePr>
          <p:nvPr/>
        </p:nvGraphicFramePr>
        <p:xfrm>
          <a:off x="692149" y="4430637"/>
          <a:ext cx="225477" cy="368963"/>
        </p:xfrm>
        <a:graphic>
          <a:graphicData uri="http://schemas.openxmlformats.org/presentationml/2006/ole">
            <p:oleObj spid="_x0000_s46101" name="数式" r:id="rId13" imgW="139700" imgH="228600" progId="Equation.3">
              <p:embed/>
            </p:oleObj>
          </a:graphicData>
        </a:graphic>
      </p:graphicFrame>
      <p:sp>
        <p:nvSpPr>
          <p:cNvPr id="38" name="テキスト ボックス 37"/>
          <p:cNvSpPr txBox="1"/>
          <p:nvPr/>
        </p:nvSpPr>
        <p:spPr>
          <a:xfrm>
            <a:off x="1864573" y="4999792"/>
            <a:ext cx="2707793" cy="338554"/>
          </a:xfrm>
          <a:prstGeom prst="rect">
            <a:avLst/>
          </a:prstGeom>
          <a:noFill/>
        </p:spPr>
        <p:txBody>
          <a:bodyPr wrap="none" rtlCol="0">
            <a:spAutoFit/>
          </a:bodyPr>
          <a:lstStyle/>
          <a:p>
            <a:r>
              <a:rPr kumimoji="1" lang="ja-JP" altLang="en-US" sz="1600" dirty="0" smtClean="0"/>
              <a:t>の時は分母が１より小さくなり</a:t>
            </a:r>
            <a:endParaRPr kumimoji="1" lang="ja-JP" altLang="en-US" sz="1600" dirty="0"/>
          </a:p>
        </p:txBody>
      </p:sp>
      <p:graphicFrame>
        <p:nvGraphicFramePr>
          <p:cNvPr id="39" name="Object 8"/>
          <p:cNvGraphicFramePr>
            <a:graphicFrameLocks noChangeAspect="1"/>
          </p:cNvGraphicFramePr>
          <p:nvPr/>
        </p:nvGraphicFramePr>
        <p:xfrm>
          <a:off x="4553936" y="4919592"/>
          <a:ext cx="320392" cy="433471"/>
        </p:xfrm>
        <a:graphic>
          <a:graphicData uri="http://schemas.openxmlformats.org/presentationml/2006/ole">
            <p:oleObj spid="_x0000_s46102" name="数式" r:id="rId14" imgW="215900" imgH="292100" progId="Equation.3">
              <p:embed/>
            </p:oleObj>
          </a:graphicData>
        </a:graphic>
      </p:graphicFrame>
      <p:sp>
        <p:nvSpPr>
          <p:cNvPr id="40" name="テキスト ボックス 39"/>
          <p:cNvSpPr txBox="1"/>
          <p:nvPr/>
        </p:nvSpPr>
        <p:spPr>
          <a:xfrm>
            <a:off x="4847592" y="4956356"/>
            <a:ext cx="389850" cy="338554"/>
          </a:xfrm>
          <a:prstGeom prst="rect">
            <a:avLst/>
          </a:prstGeom>
          <a:noFill/>
        </p:spPr>
        <p:txBody>
          <a:bodyPr wrap="none" rtlCol="0">
            <a:spAutoFit/>
          </a:bodyPr>
          <a:lstStyle/>
          <a:p>
            <a:r>
              <a:rPr kumimoji="1" lang="ja-JP" altLang="en-US" sz="1600" dirty="0" smtClean="0"/>
              <a:t>は</a:t>
            </a:r>
            <a:endParaRPr kumimoji="1" lang="ja-JP" altLang="en-US" sz="1600" dirty="0"/>
          </a:p>
        </p:txBody>
      </p:sp>
      <p:graphicFrame>
        <p:nvGraphicFramePr>
          <p:cNvPr id="41" name="Object 11"/>
          <p:cNvGraphicFramePr>
            <a:graphicFrameLocks noChangeAspect="1"/>
          </p:cNvGraphicFramePr>
          <p:nvPr/>
        </p:nvGraphicFramePr>
        <p:xfrm>
          <a:off x="5210649" y="4917989"/>
          <a:ext cx="214002" cy="350185"/>
        </p:xfrm>
        <a:graphic>
          <a:graphicData uri="http://schemas.openxmlformats.org/presentationml/2006/ole">
            <p:oleObj spid="_x0000_s46103" name="数式" r:id="rId15" imgW="139700" imgH="228600" progId="Equation.3">
              <p:embed/>
            </p:oleObj>
          </a:graphicData>
        </a:graphic>
      </p:graphicFrame>
      <p:sp>
        <p:nvSpPr>
          <p:cNvPr id="42" name="テキスト ボックス 41"/>
          <p:cNvSpPr txBox="1"/>
          <p:nvPr/>
        </p:nvSpPr>
        <p:spPr>
          <a:xfrm>
            <a:off x="5450234" y="4973056"/>
            <a:ext cx="1512754" cy="338554"/>
          </a:xfrm>
          <a:prstGeom prst="rect">
            <a:avLst/>
          </a:prstGeom>
          <a:noFill/>
        </p:spPr>
        <p:txBody>
          <a:bodyPr wrap="none" rtlCol="0">
            <a:spAutoFit/>
          </a:bodyPr>
          <a:lstStyle/>
          <a:p>
            <a:r>
              <a:rPr kumimoji="1" lang="ja-JP" altLang="en-US" sz="1600" dirty="0" smtClean="0"/>
              <a:t>より大きくなる。</a:t>
            </a:r>
            <a:endParaRPr kumimoji="1" lang="ja-JP" altLang="en-US" sz="1600" dirty="0"/>
          </a:p>
        </p:txBody>
      </p:sp>
      <p:graphicFrame>
        <p:nvGraphicFramePr>
          <p:cNvPr id="46105" name="Object 25"/>
          <p:cNvGraphicFramePr>
            <a:graphicFrameLocks noChangeAspect="1"/>
          </p:cNvGraphicFramePr>
          <p:nvPr/>
        </p:nvGraphicFramePr>
        <p:xfrm>
          <a:off x="615798" y="5426914"/>
          <a:ext cx="736585" cy="358339"/>
        </p:xfrm>
        <a:graphic>
          <a:graphicData uri="http://schemas.openxmlformats.org/presentationml/2006/ole">
            <p:oleObj spid="_x0000_s46105" name="数式" r:id="rId16" imgW="469900" imgH="228600" progId="Equation.3">
              <p:embed/>
            </p:oleObj>
          </a:graphicData>
        </a:graphic>
      </p:graphicFrame>
      <p:sp>
        <p:nvSpPr>
          <p:cNvPr id="45" name="テキスト ボックス 44"/>
          <p:cNvSpPr txBox="1"/>
          <p:nvPr/>
        </p:nvSpPr>
        <p:spPr>
          <a:xfrm>
            <a:off x="1388677" y="5499760"/>
            <a:ext cx="3306915" cy="338554"/>
          </a:xfrm>
          <a:prstGeom prst="rect">
            <a:avLst/>
          </a:prstGeom>
          <a:noFill/>
        </p:spPr>
        <p:txBody>
          <a:bodyPr wrap="none" rtlCol="0">
            <a:spAutoFit/>
          </a:bodyPr>
          <a:lstStyle/>
          <a:p>
            <a:r>
              <a:rPr kumimoji="1" lang="ja-JP" altLang="en-US" sz="1600" dirty="0" smtClean="0"/>
              <a:t>の時は分母が</a:t>
            </a:r>
            <a:r>
              <a:rPr kumimoji="1" lang="en-US" altLang="ja-JP" sz="1600" dirty="0" smtClean="0"/>
              <a:t> 0 </a:t>
            </a:r>
            <a:r>
              <a:rPr kumimoji="1" lang="ja-JP" altLang="en-US" sz="1600" dirty="0" smtClean="0"/>
              <a:t>となり閉ループ利得</a:t>
            </a:r>
            <a:endParaRPr kumimoji="1" lang="ja-JP" altLang="en-US" sz="1600" dirty="0"/>
          </a:p>
        </p:txBody>
      </p:sp>
      <p:graphicFrame>
        <p:nvGraphicFramePr>
          <p:cNvPr id="46" name="Object 8"/>
          <p:cNvGraphicFramePr>
            <a:graphicFrameLocks noChangeAspect="1"/>
          </p:cNvGraphicFramePr>
          <p:nvPr/>
        </p:nvGraphicFramePr>
        <p:xfrm>
          <a:off x="4652864" y="5432928"/>
          <a:ext cx="320392" cy="433471"/>
        </p:xfrm>
        <a:graphic>
          <a:graphicData uri="http://schemas.openxmlformats.org/presentationml/2006/ole">
            <p:oleObj spid="_x0000_s46106" name="数式" r:id="rId17" imgW="215900" imgH="292100" progId="Equation.3">
              <p:embed/>
            </p:oleObj>
          </a:graphicData>
        </a:graphic>
      </p:graphicFrame>
      <p:sp>
        <p:nvSpPr>
          <p:cNvPr id="47" name="テキスト ボックス 46"/>
          <p:cNvSpPr txBox="1"/>
          <p:nvPr/>
        </p:nvSpPr>
        <p:spPr>
          <a:xfrm>
            <a:off x="5010129" y="5499760"/>
            <a:ext cx="2457724" cy="338554"/>
          </a:xfrm>
          <a:prstGeom prst="rect">
            <a:avLst/>
          </a:prstGeom>
          <a:noFill/>
        </p:spPr>
        <p:txBody>
          <a:bodyPr wrap="none" rtlCol="0">
            <a:spAutoFit/>
          </a:bodyPr>
          <a:lstStyle/>
          <a:p>
            <a:r>
              <a:rPr kumimoji="1" lang="ja-JP" altLang="en-US" sz="1600" dirty="0" smtClean="0"/>
              <a:t>は無限大になり発振する。</a:t>
            </a:r>
            <a:endParaRPr kumimoji="1" lang="ja-JP" altLang="en-US" sz="1600" dirty="0"/>
          </a:p>
        </p:txBody>
      </p:sp>
      <p:graphicFrame>
        <p:nvGraphicFramePr>
          <p:cNvPr id="48" name="Object 11"/>
          <p:cNvGraphicFramePr>
            <a:graphicFrameLocks noChangeAspect="1"/>
          </p:cNvGraphicFramePr>
          <p:nvPr/>
        </p:nvGraphicFramePr>
        <p:xfrm>
          <a:off x="692149" y="5866399"/>
          <a:ext cx="214002" cy="350185"/>
        </p:xfrm>
        <a:graphic>
          <a:graphicData uri="http://schemas.openxmlformats.org/presentationml/2006/ole">
            <p:oleObj spid="_x0000_s46107" name="数式" r:id="rId18" imgW="139700" imgH="228600" progId="Equation.3">
              <p:embed/>
            </p:oleObj>
          </a:graphicData>
        </a:graphic>
      </p:graphicFrame>
      <p:sp>
        <p:nvSpPr>
          <p:cNvPr id="49" name="テキスト ボックス 48"/>
          <p:cNvSpPr txBox="1"/>
          <p:nvPr/>
        </p:nvSpPr>
        <p:spPr>
          <a:xfrm>
            <a:off x="988846" y="5948950"/>
            <a:ext cx="1959190" cy="338554"/>
          </a:xfrm>
          <a:prstGeom prst="rect">
            <a:avLst/>
          </a:prstGeom>
          <a:noFill/>
        </p:spPr>
        <p:txBody>
          <a:bodyPr wrap="none" rtlCol="0">
            <a:spAutoFit/>
          </a:bodyPr>
          <a:lstStyle/>
          <a:p>
            <a:r>
              <a:rPr lang="ja-JP" altLang="en-US" sz="1600" dirty="0" smtClean="0"/>
              <a:t>は最初はゼロなので</a:t>
            </a:r>
            <a:endParaRPr kumimoji="1" lang="ja-JP" altLang="en-US" sz="1600" dirty="0"/>
          </a:p>
        </p:txBody>
      </p:sp>
      <p:graphicFrame>
        <p:nvGraphicFramePr>
          <p:cNvPr id="46108" name="Object 28"/>
          <p:cNvGraphicFramePr>
            <a:graphicFrameLocks noChangeAspect="1"/>
          </p:cNvGraphicFramePr>
          <p:nvPr/>
        </p:nvGraphicFramePr>
        <p:xfrm>
          <a:off x="2948036" y="5857207"/>
          <a:ext cx="701968" cy="340574"/>
        </p:xfrm>
        <a:graphic>
          <a:graphicData uri="http://schemas.openxmlformats.org/presentationml/2006/ole">
            <p:oleObj spid="_x0000_s46108" name="数式" r:id="rId19" imgW="469900" imgH="228600" progId="Equation.3">
              <p:embed/>
            </p:oleObj>
          </a:graphicData>
        </a:graphic>
      </p:graphicFrame>
      <p:sp>
        <p:nvSpPr>
          <p:cNvPr id="51" name="テキスト ボックス 50"/>
          <p:cNvSpPr txBox="1"/>
          <p:nvPr/>
        </p:nvSpPr>
        <p:spPr>
          <a:xfrm>
            <a:off x="3698604" y="5935582"/>
            <a:ext cx="1415772" cy="338554"/>
          </a:xfrm>
          <a:prstGeom prst="rect">
            <a:avLst/>
          </a:prstGeom>
          <a:noFill/>
        </p:spPr>
        <p:txBody>
          <a:bodyPr wrap="none" rtlCol="0">
            <a:spAutoFit/>
          </a:bodyPr>
          <a:lstStyle/>
          <a:p>
            <a:r>
              <a:rPr kumimoji="1" lang="ja-JP" altLang="en-US" sz="1600" dirty="0" smtClean="0"/>
              <a:t>の場合は必ず</a:t>
            </a:r>
            <a:endParaRPr kumimoji="1" lang="ja-JP" altLang="en-US" sz="1600" dirty="0"/>
          </a:p>
        </p:txBody>
      </p:sp>
      <p:graphicFrame>
        <p:nvGraphicFramePr>
          <p:cNvPr id="52" name="Object 25"/>
          <p:cNvGraphicFramePr>
            <a:graphicFrameLocks noChangeAspect="1"/>
          </p:cNvGraphicFramePr>
          <p:nvPr/>
        </p:nvGraphicFramePr>
        <p:xfrm>
          <a:off x="5092060" y="5839663"/>
          <a:ext cx="736585" cy="358339"/>
        </p:xfrm>
        <a:graphic>
          <a:graphicData uri="http://schemas.openxmlformats.org/presentationml/2006/ole">
            <p:oleObj spid="_x0000_s46109" name="数式" r:id="rId20" imgW="469900" imgH="228600" progId="Equation.3">
              <p:embed/>
            </p:oleObj>
          </a:graphicData>
        </a:graphic>
      </p:graphicFrame>
      <p:sp>
        <p:nvSpPr>
          <p:cNvPr id="53" name="テキスト ボックス 52"/>
          <p:cNvSpPr txBox="1"/>
          <p:nvPr/>
        </p:nvSpPr>
        <p:spPr>
          <a:xfrm>
            <a:off x="5895485" y="5922214"/>
            <a:ext cx="2456121" cy="338554"/>
          </a:xfrm>
          <a:prstGeom prst="rect">
            <a:avLst/>
          </a:prstGeom>
          <a:noFill/>
        </p:spPr>
        <p:txBody>
          <a:bodyPr wrap="none" rtlCol="0">
            <a:spAutoFit/>
          </a:bodyPr>
          <a:lstStyle/>
          <a:p>
            <a:r>
              <a:rPr kumimoji="1" lang="ja-JP" altLang="en-US" sz="1600" dirty="0" smtClean="0"/>
              <a:t>を通過するので発振する。</a:t>
            </a:r>
            <a:endParaRPr kumimoji="1" lang="ja-JP" altLang="en-US" sz="1600"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74520"/>
          </a:xfrm>
        </p:spPr>
        <p:txBody>
          <a:bodyPr>
            <a:normAutofit/>
          </a:bodyPr>
          <a:lstStyle/>
          <a:p>
            <a:r>
              <a:rPr lang="ja-JP" altLang="en-US" sz="2800" smtClean="0"/>
              <a:t>帰還増幅器の種類</a:t>
            </a:r>
            <a:endParaRPr lang="ja-JP" altLang="en-US" sz="2800" dirty="0"/>
          </a:p>
        </p:txBody>
      </p:sp>
      <p:sp>
        <p:nvSpPr>
          <p:cNvPr id="3" name="コンテンツ プレースホルダ 2"/>
          <p:cNvSpPr>
            <a:spLocks noGrp="1"/>
          </p:cNvSpPr>
          <p:nvPr>
            <p:ph idx="1"/>
          </p:nvPr>
        </p:nvSpPr>
        <p:spPr/>
        <p:txBody>
          <a:bodyPr>
            <a:normAutofit/>
          </a:bodyPr>
          <a:lstStyle/>
          <a:p>
            <a:pPr marL="457200" indent="-457200">
              <a:buFont typeface="+mj-lt"/>
              <a:buAutoNum type="arabicPeriod"/>
            </a:pPr>
            <a:r>
              <a:rPr lang="ja-JP" altLang="en-US" sz="2400" dirty="0" smtClean="0"/>
              <a:t>電圧直列帰還</a:t>
            </a:r>
            <a:endParaRPr lang="en-US" altLang="ja-JP" sz="2400" dirty="0" smtClean="0"/>
          </a:p>
          <a:p>
            <a:pPr lvl="1">
              <a:spcAft>
                <a:spcPts val="2400"/>
              </a:spcAft>
            </a:pPr>
            <a:r>
              <a:rPr lang="ja-JP" altLang="en-US" sz="2000" dirty="0" smtClean="0"/>
              <a:t>出力電圧に比例した帰還電圧を入力へ直列に帰還する。</a:t>
            </a:r>
            <a:endParaRPr lang="en-US" altLang="ja-JP" sz="2000" dirty="0" smtClean="0"/>
          </a:p>
          <a:p>
            <a:pPr marL="457200" indent="-457200">
              <a:buFont typeface="+mj-lt"/>
              <a:buAutoNum type="arabicPeriod"/>
            </a:pPr>
            <a:r>
              <a:rPr lang="ja-JP" altLang="en-US" sz="2400" dirty="0" smtClean="0"/>
              <a:t>電流直列帰還</a:t>
            </a:r>
            <a:endParaRPr lang="en-US" altLang="ja-JP" sz="2400" dirty="0" smtClean="0"/>
          </a:p>
          <a:p>
            <a:pPr lvl="1">
              <a:spcAft>
                <a:spcPts val="2400"/>
              </a:spcAft>
            </a:pPr>
            <a:r>
              <a:rPr lang="ja-JP" altLang="en-US" sz="2000" dirty="0" smtClean="0"/>
              <a:t>出力電流に比例した帰還電圧を入力へ直列に帰還する。</a:t>
            </a:r>
            <a:endParaRPr lang="en-US" altLang="ja-JP" sz="2000" dirty="0" smtClean="0"/>
          </a:p>
          <a:p>
            <a:pPr marL="457200" indent="-457200">
              <a:buFont typeface="+mj-lt"/>
              <a:buAutoNum type="arabicPeriod"/>
            </a:pPr>
            <a:r>
              <a:rPr lang="ja-JP" altLang="en-US" sz="2400" dirty="0" smtClean="0"/>
              <a:t>電圧並列帰還</a:t>
            </a:r>
            <a:endParaRPr lang="en-US" altLang="ja-JP" sz="2400" dirty="0" smtClean="0"/>
          </a:p>
          <a:p>
            <a:pPr marL="914400" lvl="1" indent="-457200">
              <a:spcAft>
                <a:spcPts val="2400"/>
              </a:spcAft>
            </a:pPr>
            <a:r>
              <a:rPr lang="ja-JP" altLang="en-US" sz="2000" dirty="0" smtClean="0"/>
              <a:t>出力電圧に比例した帰還電流を入力へ並列に帰還する。</a:t>
            </a:r>
            <a:endParaRPr lang="en-US" altLang="ja-JP" sz="2000" dirty="0" smtClean="0"/>
          </a:p>
          <a:p>
            <a:pPr marL="457200" indent="-457200">
              <a:buFont typeface="+mj-lt"/>
              <a:buAutoNum type="arabicPeriod"/>
            </a:pPr>
            <a:r>
              <a:rPr lang="ja-JP" altLang="en-US" sz="2400" dirty="0" smtClean="0"/>
              <a:t>電流並列帰還</a:t>
            </a:r>
            <a:endParaRPr lang="en-US" altLang="ja-JP" sz="2400" dirty="0" smtClean="0"/>
          </a:p>
          <a:p>
            <a:pPr lvl="1"/>
            <a:r>
              <a:rPr lang="ja-JP" altLang="en-US" sz="2000" dirty="0" smtClean="0"/>
              <a:t>出力電流に比例した帰還電流を入力へ並列に帰還する。</a:t>
            </a:r>
            <a:endParaRPr lang="en-US" altLang="ja-JP" sz="2000" dirty="0" smtClean="0"/>
          </a:p>
        </p:txBody>
      </p:sp>
      <p:sp>
        <p:nvSpPr>
          <p:cNvPr id="4" name="日付プレースホルダ 3"/>
          <p:cNvSpPr>
            <a:spLocks noGrp="1"/>
          </p:cNvSpPr>
          <p:nvPr>
            <p:ph type="dt" sz="half" idx="10"/>
          </p:nvPr>
        </p:nvSpPr>
        <p:spPr/>
        <p:txBody>
          <a:bodyPr/>
          <a:lstStyle/>
          <a:p>
            <a:r>
              <a:rPr lang="en-US" altLang="ja-JP" smtClean="0"/>
              <a:t>Jun.09. 2010</a:t>
            </a:r>
            <a:endParaRPr lang="ja-JP" altLang="en-US"/>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1257"/>
          </a:xfrm>
        </p:spPr>
        <p:txBody>
          <a:bodyPr>
            <a:normAutofit/>
          </a:bodyPr>
          <a:lstStyle/>
          <a:p>
            <a:r>
              <a:rPr lang="ja-JP" altLang="en-US" sz="2800" dirty="0" smtClean="0"/>
              <a:t>電圧直列帰還</a:t>
            </a:r>
            <a:endParaRPr lang="ja-JP" altLang="en-US" sz="2800" dirty="0"/>
          </a:p>
        </p:txBody>
      </p:sp>
      <p:sp>
        <p:nvSpPr>
          <p:cNvPr id="4" name="日付プレースホルダ 3"/>
          <p:cNvSpPr>
            <a:spLocks noGrp="1"/>
          </p:cNvSpPr>
          <p:nvPr>
            <p:ph type="dt" sz="half" idx="10"/>
          </p:nvPr>
        </p:nvSpPr>
        <p:spPr/>
        <p:txBody>
          <a:bodyPr/>
          <a:lstStyle/>
          <a:p>
            <a:r>
              <a:rPr lang="en-US" altLang="ja-JP" smtClean="0"/>
              <a:t>Jun.09. 2010</a:t>
            </a:r>
            <a:endParaRPr lang="ja-JP" altLang="en-US"/>
          </a:p>
        </p:txBody>
      </p:sp>
      <p:pic>
        <p:nvPicPr>
          <p:cNvPr id="11" name="コンテンツ プレースホルダ 10" descr="電圧直列帰還01.pct"/>
          <p:cNvPicPr>
            <a:picLocks noGrp="1" noChangeAspect="1"/>
          </p:cNvPicPr>
          <p:nvPr>
            <p:ph idx="1"/>
          </p:nvPr>
        </p:nvPicPr>
        <mc:AlternateContent xmlns:ma="http://schemas.microsoft.com/office/mac/drawingml/2008/main">
          <mc:Choice Requires="ma">
            <p:blipFill>
              <a:blip r:embed="rId3"/>
              <a:srcRect l="-16627" r="-16627"/>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l="-16627" r="-16627"/>
              <a:stretch>
                <a:fillRect/>
              </a:stretch>
            </p:blipFill>
          </mc:Fallback>
        </mc:AlternateContent>
        <p:spPr>
          <a:xfrm>
            <a:off x="457200" y="1372944"/>
            <a:ext cx="8229600" cy="3025775"/>
          </a:xfrm>
        </p:spPr>
      </p:pic>
      <p:graphicFrame>
        <p:nvGraphicFramePr>
          <p:cNvPr id="39938" name="Object 2"/>
          <p:cNvGraphicFramePr>
            <a:graphicFrameLocks noChangeAspect="1"/>
          </p:cNvGraphicFramePr>
          <p:nvPr/>
        </p:nvGraphicFramePr>
        <p:xfrm>
          <a:off x="1522610" y="2093142"/>
          <a:ext cx="238125" cy="414338"/>
        </p:xfrm>
        <a:graphic>
          <a:graphicData uri="http://schemas.openxmlformats.org/presentationml/2006/ole">
            <p:oleObj spid="_x0000_s39938" name="数式" r:id="rId5" imgW="152400" imgH="266700" progId="Equation.3">
              <p:embed/>
            </p:oleObj>
          </a:graphicData>
        </a:graphic>
      </p:graphicFrame>
      <p:graphicFrame>
        <p:nvGraphicFramePr>
          <p:cNvPr id="39939" name="Object 3"/>
          <p:cNvGraphicFramePr>
            <a:graphicFrameLocks noChangeAspect="1"/>
          </p:cNvGraphicFramePr>
          <p:nvPr/>
        </p:nvGraphicFramePr>
        <p:xfrm>
          <a:off x="7303726" y="2106762"/>
          <a:ext cx="263525" cy="395287"/>
        </p:xfrm>
        <a:graphic>
          <a:graphicData uri="http://schemas.openxmlformats.org/presentationml/2006/ole">
            <p:oleObj spid="_x0000_s39939" name="数式" r:id="rId6" imgW="177800" imgH="266700" progId="Equation.3">
              <p:embed/>
            </p:oleObj>
          </a:graphicData>
        </a:graphic>
      </p:graphicFrame>
      <p:graphicFrame>
        <p:nvGraphicFramePr>
          <p:cNvPr id="39941" name="Object 5"/>
          <p:cNvGraphicFramePr>
            <a:graphicFrameLocks noChangeAspect="1"/>
          </p:cNvGraphicFramePr>
          <p:nvPr/>
        </p:nvGraphicFramePr>
        <p:xfrm>
          <a:off x="2967789" y="2042532"/>
          <a:ext cx="284463" cy="459517"/>
        </p:xfrm>
        <a:graphic>
          <a:graphicData uri="http://schemas.openxmlformats.org/presentationml/2006/ole">
            <p:oleObj spid="_x0000_s39941" name="数式" r:id="rId7" imgW="165100" imgH="266700" progId="Equation.3">
              <p:embed/>
            </p:oleObj>
          </a:graphicData>
        </a:graphic>
      </p:graphicFrame>
      <p:graphicFrame>
        <p:nvGraphicFramePr>
          <p:cNvPr id="39944" name="Object 8"/>
          <p:cNvGraphicFramePr>
            <a:graphicFrameLocks noChangeAspect="1"/>
          </p:cNvGraphicFramePr>
          <p:nvPr/>
        </p:nvGraphicFramePr>
        <p:xfrm>
          <a:off x="3940678" y="2015796"/>
          <a:ext cx="280816" cy="459517"/>
        </p:xfrm>
        <a:graphic>
          <a:graphicData uri="http://schemas.openxmlformats.org/presentationml/2006/ole">
            <p:oleObj spid="_x0000_s39944" name="数式" r:id="rId8" imgW="139700" imgH="228600" progId="Equation.3">
              <p:embed/>
            </p:oleObj>
          </a:graphicData>
        </a:graphic>
      </p:graphicFrame>
      <p:graphicFrame>
        <p:nvGraphicFramePr>
          <p:cNvPr id="39946" name="Object 10"/>
          <p:cNvGraphicFramePr>
            <a:graphicFrameLocks noChangeAspect="1"/>
          </p:cNvGraphicFramePr>
          <p:nvPr/>
        </p:nvGraphicFramePr>
        <p:xfrm>
          <a:off x="4408573" y="3341435"/>
          <a:ext cx="323851" cy="529938"/>
        </p:xfrm>
        <a:graphic>
          <a:graphicData uri="http://schemas.openxmlformats.org/presentationml/2006/ole">
            <p:oleObj spid="_x0000_s39946" name="数式" r:id="rId9" imgW="139700" imgH="228600" progId="Equation.3">
              <p:embed/>
            </p:oleObj>
          </a:graphicData>
        </a:graphic>
      </p:graphicFrame>
      <p:graphicFrame>
        <p:nvGraphicFramePr>
          <p:cNvPr id="39950" name="Object 14"/>
          <p:cNvGraphicFramePr>
            <a:graphicFrameLocks noChangeAspect="1"/>
          </p:cNvGraphicFramePr>
          <p:nvPr/>
        </p:nvGraphicFramePr>
        <p:xfrm>
          <a:off x="3128205" y="3450603"/>
          <a:ext cx="387687" cy="339226"/>
        </p:xfrm>
        <a:graphic>
          <a:graphicData uri="http://schemas.openxmlformats.org/presentationml/2006/ole">
            <p:oleObj spid="_x0000_s39950" name="数式" r:id="rId10" imgW="304800" imgH="266700" progId="Equation.3">
              <p:embed/>
            </p:oleObj>
          </a:graphicData>
        </a:graphic>
      </p:graphicFrame>
      <p:graphicFrame>
        <p:nvGraphicFramePr>
          <p:cNvPr id="39952" name="Object 16"/>
          <p:cNvGraphicFramePr>
            <a:graphicFrameLocks noChangeAspect="1"/>
          </p:cNvGraphicFramePr>
          <p:nvPr/>
        </p:nvGraphicFramePr>
        <p:xfrm>
          <a:off x="2179053" y="1346208"/>
          <a:ext cx="213895" cy="449180"/>
        </p:xfrm>
        <a:graphic>
          <a:graphicData uri="http://schemas.openxmlformats.org/presentationml/2006/ole">
            <p:oleObj spid="_x0000_s39952" name="数式" r:id="rId11" imgW="127000" imgH="266700" progId="Equation.3">
              <p:embed/>
            </p:oleObj>
          </a:graphicData>
        </a:graphic>
      </p:graphicFrame>
      <p:graphicFrame>
        <p:nvGraphicFramePr>
          <p:cNvPr id="39954" name="Object 18"/>
          <p:cNvGraphicFramePr>
            <a:graphicFrameLocks noChangeAspect="1"/>
          </p:cNvGraphicFramePr>
          <p:nvPr/>
        </p:nvGraphicFramePr>
        <p:xfrm>
          <a:off x="6004425" y="1372944"/>
          <a:ext cx="238626" cy="417596"/>
        </p:xfrm>
        <a:graphic>
          <a:graphicData uri="http://schemas.openxmlformats.org/presentationml/2006/ole">
            <p:oleObj spid="_x0000_s39954" name="数式" r:id="rId12" imgW="152400" imgH="266700" progId="Equation.3">
              <p:embed/>
            </p:oleObj>
          </a:graphicData>
        </a:graphic>
      </p:graphicFrame>
      <p:sp>
        <p:nvSpPr>
          <p:cNvPr id="22" name="正方形/長方形 21"/>
          <p:cNvSpPr/>
          <p:nvPr/>
        </p:nvSpPr>
        <p:spPr>
          <a:xfrm>
            <a:off x="2179053" y="4398719"/>
            <a:ext cx="4866106" cy="707886"/>
          </a:xfrm>
          <a:prstGeom prst="rect">
            <a:avLst/>
          </a:prstGeom>
        </p:spPr>
        <p:txBody>
          <a:bodyPr wrap="square">
            <a:spAutoFit/>
          </a:bodyPr>
          <a:lstStyle/>
          <a:p>
            <a:pPr lvl="1">
              <a:spcAft>
                <a:spcPts val="2400"/>
              </a:spcAft>
            </a:pPr>
            <a:r>
              <a:rPr lang="ja-JP" altLang="en-US" sz="2000" dirty="0" smtClean="0"/>
              <a:t>出力電圧に比例した帰還電圧を入力へ直列に帰還する。</a:t>
            </a:r>
            <a:endParaRPr lang="en-US" altLang="ja-JP" sz="2000" dirty="0" smtClean="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47783"/>
          </a:xfrm>
        </p:spPr>
        <p:txBody>
          <a:bodyPr>
            <a:normAutofit/>
          </a:bodyPr>
          <a:lstStyle/>
          <a:p>
            <a:r>
              <a:rPr lang="ja-JP" altLang="en-US" sz="3200" dirty="0" smtClean="0"/>
              <a:t>目次（３）</a:t>
            </a:r>
            <a:endParaRPr lang="ja-JP" altLang="en-US" sz="3200" dirty="0"/>
          </a:p>
        </p:txBody>
      </p:sp>
      <p:sp>
        <p:nvSpPr>
          <p:cNvPr id="3" name="コンテンツ プレースホルダ 2"/>
          <p:cNvSpPr>
            <a:spLocks noGrp="1"/>
          </p:cNvSpPr>
          <p:nvPr>
            <p:ph idx="1"/>
          </p:nvPr>
        </p:nvSpPr>
        <p:spPr>
          <a:xfrm>
            <a:off x="457200" y="1644316"/>
            <a:ext cx="8229600" cy="4525963"/>
          </a:xfrm>
        </p:spPr>
        <p:txBody>
          <a:bodyPr>
            <a:normAutofit/>
          </a:bodyPr>
          <a:lstStyle/>
          <a:p>
            <a:r>
              <a:rPr lang="ja-JP" altLang="en-US" dirty="0" smtClean="0"/>
              <a:t>回路の基礎</a:t>
            </a:r>
            <a:endParaRPr lang="en-US" altLang="ja-JP" dirty="0" smtClean="0"/>
          </a:p>
          <a:p>
            <a:pPr lvl="1"/>
            <a:r>
              <a:rPr lang="ja-JP" altLang="en-US" dirty="0" smtClean="0"/>
              <a:t>２端子回路</a:t>
            </a:r>
            <a:endParaRPr lang="en-US" altLang="ja-JP" dirty="0" smtClean="0"/>
          </a:p>
          <a:p>
            <a:pPr lvl="2"/>
            <a:r>
              <a:rPr lang="ja-JP" altLang="en-US" dirty="0" smtClean="0"/>
              <a:t>有能電力</a:t>
            </a:r>
            <a:endParaRPr lang="en-US" altLang="ja-JP" dirty="0" smtClean="0"/>
          </a:p>
          <a:p>
            <a:pPr lvl="1"/>
            <a:r>
              <a:rPr lang="ja-JP" altLang="en-US" dirty="0" smtClean="0"/>
              <a:t>４端子回路</a:t>
            </a:r>
            <a:endParaRPr lang="en-US" altLang="ja-JP" dirty="0" smtClean="0"/>
          </a:p>
          <a:p>
            <a:pPr lvl="1"/>
            <a:r>
              <a:rPr lang="ja-JP" altLang="en-US" dirty="0" smtClean="0"/>
              <a:t>伝達関数とインパルス応答関数</a:t>
            </a:r>
            <a:endParaRPr lang="en-US" altLang="ja-JP" dirty="0" smtClean="0"/>
          </a:p>
          <a:p>
            <a:pPr lvl="1"/>
            <a:r>
              <a:rPr lang="ja-JP" altLang="en-US" dirty="0" smtClean="0"/>
              <a:t>ラプラス変換</a:t>
            </a:r>
            <a:endParaRPr lang="en-US" altLang="ja-JP" dirty="0" smtClean="0"/>
          </a:p>
          <a:p>
            <a:pPr lvl="1"/>
            <a:r>
              <a:rPr lang="ja-JP" altLang="en-US" dirty="0" smtClean="0"/>
              <a:t>等価回路</a:t>
            </a:r>
            <a:endParaRPr lang="en-US" altLang="ja-JP" dirty="0" smtClean="0"/>
          </a:p>
          <a:p>
            <a:r>
              <a:rPr lang="ja-JP" altLang="en-US" dirty="0" smtClean="0"/>
              <a:t>帰還増幅回路</a:t>
            </a:r>
            <a:endParaRPr lang="en-US" altLang="ja-JP" dirty="0" smtClean="0"/>
          </a:p>
          <a:p>
            <a:pPr>
              <a:buNone/>
            </a:pPr>
            <a:endParaRPr lang="en-US" altLang="ja-JP" dirty="0" smtClean="0"/>
          </a:p>
          <a:p>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Jun.09. 2010</a:t>
            </a:r>
            <a:endParaRPr lang="ja-JP"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61151"/>
          </a:xfrm>
        </p:spPr>
        <p:txBody>
          <a:bodyPr>
            <a:normAutofit/>
          </a:bodyPr>
          <a:lstStyle/>
          <a:p>
            <a:r>
              <a:rPr lang="ja-JP" altLang="en-US" sz="2800" dirty="0" smtClean="0"/>
              <a:t>電圧並列帰還</a:t>
            </a:r>
            <a:endParaRPr lang="ja-JP" altLang="en-US" sz="2800" dirty="0"/>
          </a:p>
        </p:txBody>
      </p:sp>
      <p:pic>
        <p:nvPicPr>
          <p:cNvPr id="5" name="コンテンツ プレースホルダ 4" descr="電圧並列帰還01.pct"/>
          <p:cNvPicPr>
            <a:picLocks noGrp="1" noChangeAspect="1"/>
          </p:cNvPicPr>
          <p:nvPr>
            <p:ph idx="1"/>
          </p:nvPr>
        </p:nvPicPr>
        <mc:AlternateContent xmlns:ma="http://schemas.microsoft.com/office/mac/drawingml/2008/main">
          <mc:Choice Requires="ma">
            <p:blipFill>
              <a:blip r:embed="rId3"/>
              <a:srcRect l="-17696" r="-17696"/>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l="-17696" r="-17696"/>
              <a:stretch>
                <a:fillRect/>
              </a:stretch>
            </p:blipFill>
          </mc:Fallback>
        </mc:AlternateContent>
        <p:spPr>
          <a:xfrm>
            <a:off x="457200" y="1600200"/>
            <a:ext cx="8229600" cy="3011488"/>
          </a:xfrm>
        </p:spPr>
      </p:pic>
      <p:sp>
        <p:nvSpPr>
          <p:cNvPr id="4" name="日付プレースホルダ 3"/>
          <p:cNvSpPr>
            <a:spLocks noGrp="1"/>
          </p:cNvSpPr>
          <p:nvPr>
            <p:ph type="dt" sz="half" idx="10"/>
          </p:nvPr>
        </p:nvSpPr>
        <p:spPr/>
        <p:txBody>
          <a:bodyPr/>
          <a:lstStyle/>
          <a:p>
            <a:r>
              <a:rPr lang="en-US" altLang="ja-JP" smtClean="0"/>
              <a:t>Jun.09. 2010</a:t>
            </a:r>
            <a:endParaRPr lang="ja-JP" altLang="en-US"/>
          </a:p>
        </p:txBody>
      </p:sp>
      <p:graphicFrame>
        <p:nvGraphicFramePr>
          <p:cNvPr id="40962" name="Object 2"/>
          <p:cNvGraphicFramePr>
            <a:graphicFrameLocks noChangeAspect="1"/>
          </p:cNvGraphicFramePr>
          <p:nvPr/>
        </p:nvGraphicFramePr>
        <p:xfrm>
          <a:off x="2126166" y="1573456"/>
          <a:ext cx="212725" cy="449263"/>
        </p:xfrm>
        <a:graphic>
          <a:graphicData uri="http://schemas.openxmlformats.org/presentationml/2006/ole">
            <p:oleObj spid="_x0000_s40962" name="数式" r:id="rId5" imgW="127000" imgH="266700" progId="Equation.3">
              <p:embed/>
            </p:oleObj>
          </a:graphicData>
        </a:graphic>
      </p:graphicFrame>
      <p:graphicFrame>
        <p:nvGraphicFramePr>
          <p:cNvPr id="40963" name="Object 3"/>
          <p:cNvGraphicFramePr>
            <a:graphicFrameLocks noChangeAspect="1"/>
          </p:cNvGraphicFramePr>
          <p:nvPr/>
        </p:nvGraphicFramePr>
        <p:xfrm>
          <a:off x="5883613" y="1600444"/>
          <a:ext cx="239713" cy="417512"/>
        </p:xfrm>
        <a:graphic>
          <a:graphicData uri="http://schemas.openxmlformats.org/presentationml/2006/ole">
            <p:oleObj spid="_x0000_s40963" name="数式" r:id="rId6" imgW="152400" imgH="266700" progId="Equation.3">
              <p:embed/>
            </p:oleObj>
          </a:graphicData>
        </a:graphic>
      </p:graphicFrame>
      <p:graphicFrame>
        <p:nvGraphicFramePr>
          <p:cNvPr id="40964" name="Object 4"/>
          <p:cNvGraphicFramePr>
            <a:graphicFrameLocks noChangeAspect="1"/>
          </p:cNvGraphicFramePr>
          <p:nvPr/>
        </p:nvGraphicFramePr>
        <p:xfrm>
          <a:off x="7304088" y="2333869"/>
          <a:ext cx="263525" cy="395287"/>
        </p:xfrm>
        <a:graphic>
          <a:graphicData uri="http://schemas.openxmlformats.org/presentationml/2006/ole">
            <p:oleObj spid="_x0000_s40964" name="数式" r:id="rId7" imgW="177800" imgH="266700" progId="Equation.3">
              <p:embed/>
            </p:oleObj>
          </a:graphicData>
        </a:graphic>
      </p:graphicFrame>
      <p:graphicFrame>
        <p:nvGraphicFramePr>
          <p:cNvPr id="40965" name="Object 5"/>
          <p:cNvGraphicFramePr>
            <a:graphicFrameLocks noChangeAspect="1"/>
          </p:cNvGraphicFramePr>
          <p:nvPr/>
        </p:nvGraphicFramePr>
        <p:xfrm>
          <a:off x="3940175" y="2283485"/>
          <a:ext cx="280988" cy="458788"/>
        </p:xfrm>
        <a:graphic>
          <a:graphicData uri="http://schemas.openxmlformats.org/presentationml/2006/ole">
            <p:oleObj spid="_x0000_s40965" name="数式" r:id="rId8" imgW="139700" imgH="228600" progId="Equation.3">
              <p:embed/>
            </p:oleObj>
          </a:graphicData>
        </a:graphic>
      </p:graphicFrame>
      <p:graphicFrame>
        <p:nvGraphicFramePr>
          <p:cNvPr id="40966" name="Object 6"/>
          <p:cNvGraphicFramePr>
            <a:graphicFrameLocks noChangeAspect="1"/>
          </p:cNvGraphicFramePr>
          <p:nvPr/>
        </p:nvGraphicFramePr>
        <p:xfrm>
          <a:off x="4328280" y="3582312"/>
          <a:ext cx="323850" cy="530225"/>
        </p:xfrm>
        <a:graphic>
          <a:graphicData uri="http://schemas.openxmlformats.org/presentationml/2006/ole">
            <p:oleObj spid="_x0000_s40966" name="数式" r:id="rId9" imgW="139700" imgH="228600" progId="Equation.3">
              <p:embed/>
            </p:oleObj>
          </a:graphicData>
        </a:graphic>
      </p:graphicFrame>
      <p:graphicFrame>
        <p:nvGraphicFramePr>
          <p:cNvPr id="40968" name="Object 8"/>
          <p:cNvGraphicFramePr>
            <a:graphicFrameLocks noChangeAspect="1"/>
          </p:cNvGraphicFramePr>
          <p:nvPr/>
        </p:nvGraphicFramePr>
        <p:xfrm>
          <a:off x="3037569" y="1617143"/>
          <a:ext cx="197586" cy="414931"/>
        </p:xfrm>
        <a:graphic>
          <a:graphicData uri="http://schemas.openxmlformats.org/presentationml/2006/ole">
            <p:oleObj spid="_x0000_s40968" name="数式" r:id="rId10" imgW="127000" imgH="266700" progId="Equation.3">
              <p:embed/>
            </p:oleObj>
          </a:graphicData>
        </a:graphic>
      </p:graphicFrame>
      <p:graphicFrame>
        <p:nvGraphicFramePr>
          <p:cNvPr id="40970" name="Object 10"/>
          <p:cNvGraphicFramePr>
            <a:graphicFrameLocks noChangeAspect="1"/>
          </p:cNvGraphicFramePr>
          <p:nvPr/>
        </p:nvGraphicFramePr>
        <p:xfrm>
          <a:off x="1599239" y="3295650"/>
          <a:ext cx="660607" cy="447508"/>
        </p:xfrm>
        <a:graphic>
          <a:graphicData uri="http://schemas.openxmlformats.org/presentationml/2006/ole">
            <p:oleObj spid="_x0000_s40970" name="数式" r:id="rId11" imgW="393700" imgH="266700" progId="Equation.3">
              <p:embed/>
            </p:oleObj>
          </a:graphicData>
        </a:graphic>
      </p:graphicFrame>
      <p:sp>
        <p:nvSpPr>
          <p:cNvPr id="15" name="正方形/長方形 14"/>
          <p:cNvSpPr/>
          <p:nvPr/>
        </p:nvSpPr>
        <p:spPr>
          <a:xfrm>
            <a:off x="2285999" y="4585641"/>
            <a:ext cx="4237789" cy="707886"/>
          </a:xfrm>
          <a:prstGeom prst="rect">
            <a:avLst/>
          </a:prstGeom>
        </p:spPr>
        <p:txBody>
          <a:bodyPr wrap="square">
            <a:spAutoFit/>
          </a:bodyPr>
          <a:lstStyle/>
          <a:p>
            <a:pPr marL="914400" lvl="1" indent="-457200">
              <a:spcAft>
                <a:spcPts val="2400"/>
              </a:spcAft>
            </a:pPr>
            <a:r>
              <a:rPr lang="ja-JP" altLang="en-US" sz="2000" dirty="0" smtClean="0"/>
              <a:t>出力電圧に比例した帰還電流を入力へ並列に帰還する。</a:t>
            </a:r>
            <a:endParaRPr lang="en-US" altLang="ja-JP" sz="2000" dirty="0" smtClean="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87888"/>
          </a:xfrm>
        </p:spPr>
        <p:txBody>
          <a:bodyPr>
            <a:normAutofit/>
          </a:bodyPr>
          <a:lstStyle/>
          <a:p>
            <a:r>
              <a:rPr lang="ja-JP" altLang="en-US" sz="2800" dirty="0" smtClean="0"/>
              <a:t>電流直列帰還</a:t>
            </a:r>
            <a:endParaRPr lang="ja-JP" altLang="en-US" sz="2800" dirty="0"/>
          </a:p>
        </p:txBody>
      </p:sp>
      <p:pic>
        <p:nvPicPr>
          <p:cNvPr id="5" name="コンテンツ プレースホルダ 4" descr="電流直列帰還01.pct"/>
          <p:cNvPicPr>
            <a:picLocks noGrp="1" noChangeAspect="1"/>
          </p:cNvPicPr>
          <p:nvPr>
            <p:ph idx="1"/>
          </p:nvPr>
        </p:nvPicPr>
        <mc:AlternateContent xmlns:ma="http://schemas.microsoft.com/office/mac/drawingml/2008/main">
          <mc:Choice Requires="ma">
            <p:blipFill>
              <a:blip r:embed="rId3"/>
              <a:srcRect l="-25715" r="-25715"/>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l="-25715" r="-25715"/>
              <a:stretch>
                <a:fillRect/>
              </a:stretch>
            </p:blipFill>
          </mc:Fallback>
        </mc:AlternateContent>
        <p:spPr>
          <a:xfrm>
            <a:off x="457200" y="1600200"/>
            <a:ext cx="8229600" cy="2611438"/>
          </a:xfrm>
        </p:spPr>
      </p:pic>
      <p:sp>
        <p:nvSpPr>
          <p:cNvPr id="4" name="日付プレースホルダ 3"/>
          <p:cNvSpPr>
            <a:spLocks noGrp="1"/>
          </p:cNvSpPr>
          <p:nvPr>
            <p:ph type="dt" sz="half" idx="10"/>
          </p:nvPr>
        </p:nvSpPr>
        <p:spPr/>
        <p:txBody>
          <a:bodyPr/>
          <a:lstStyle/>
          <a:p>
            <a:r>
              <a:rPr lang="en-US" altLang="ja-JP" smtClean="0"/>
              <a:t>Jun.09. 2010</a:t>
            </a:r>
            <a:endParaRPr lang="ja-JP" altLang="en-US"/>
          </a:p>
        </p:txBody>
      </p:sp>
      <p:graphicFrame>
        <p:nvGraphicFramePr>
          <p:cNvPr id="41986" name="Object 2"/>
          <p:cNvGraphicFramePr>
            <a:graphicFrameLocks noChangeAspect="1"/>
          </p:cNvGraphicFramePr>
          <p:nvPr/>
        </p:nvGraphicFramePr>
        <p:xfrm>
          <a:off x="1883546" y="2200086"/>
          <a:ext cx="238125" cy="414338"/>
        </p:xfrm>
        <a:graphic>
          <a:graphicData uri="http://schemas.openxmlformats.org/presentationml/2006/ole">
            <p:oleObj spid="_x0000_s41986" name="数式" r:id="rId5" imgW="152400" imgH="266700" progId="Equation.3">
              <p:embed/>
            </p:oleObj>
          </a:graphicData>
        </a:graphic>
      </p:graphicFrame>
      <p:graphicFrame>
        <p:nvGraphicFramePr>
          <p:cNvPr id="41987" name="Object 3"/>
          <p:cNvGraphicFramePr>
            <a:graphicFrameLocks noChangeAspect="1"/>
          </p:cNvGraphicFramePr>
          <p:nvPr/>
        </p:nvGraphicFramePr>
        <p:xfrm>
          <a:off x="3993647" y="2149145"/>
          <a:ext cx="280988" cy="458788"/>
        </p:xfrm>
        <a:graphic>
          <a:graphicData uri="http://schemas.openxmlformats.org/presentationml/2006/ole">
            <p:oleObj spid="_x0000_s41987" name="数式" r:id="rId6" imgW="139700" imgH="228600" progId="Equation.3">
              <p:embed/>
            </p:oleObj>
          </a:graphicData>
        </a:graphic>
      </p:graphicFrame>
      <p:graphicFrame>
        <p:nvGraphicFramePr>
          <p:cNvPr id="41988" name="Object 4"/>
          <p:cNvGraphicFramePr>
            <a:graphicFrameLocks noChangeAspect="1"/>
          </p:cNvGraphicFramePr>
          <p:nvPr/>
        </p:nvGraphicFramePr>
        <p:xfrm>
          <a:off x="4394365" y="3262156"/>
          <a:ext cx="323850" cy="530225"/>
        </p:xfrm>
        <a:graphic>
          <a:graphicData uri="http://schemas.openxmlformats.org/presentationml/2006/ole">
            <p:oleObj spid="_x0000_s41988" name="数式" r:id="rId7" imgW="139700" imgH="228600" progId="Equation.3">
              <p:embed/>
            </p:oleObj>
          </a:graphicData>
        </a:graphic>
      </p:graphicFrame>
      <p:graphicFrame>
        <p:nvGraphicFramePr>
          <p:cNvPr id="41989" name="Object 5"/>
          <p:cNvGraphicFramePr>
            <a:graphicFrameLocks noChangeAspect="1"/>
          </p:cNvGraphicFramePr>
          <p:nvPr/>
        </p:nvGraphicFramePr>
        <p:xfrm>
          <a:off x="5883275" y="1560096"/>
          <a:ext cx="239713" cy="417513"/>
        </p:xfrm>
        <a:graphic>
          <a:graphicData uri="http://schemas.openxmlformats.org/presentationml/2006/ole">
            <p:oleObj spid="_x0000_s41989" name="数式" r:id="rId8" imgW="152400" imgH="266700" progId="Equation.3">
              <p:embed/>
            </p:oleObj>
          </a:graphicData>
        </a:graphic>
      </p:graphicFrame>
      <p:graphicFrame>
        <p:nvGraphicFramePr>
          <p:cNvPr id="41990" name="Object 6"/>
          <p:cNvGraphicFramePr>
            <a:graphicFrameLocks noChangeAspect="1"/>
          </p:cNvGraphicFramePr>
          <p:nvPr/>
        </p:nvGraphicFramePr>
        <p:xfrm>
          <a:off x="6996624" y="2199945"/>
          <a:ext cx="263525" cy="395288"/>
        </p:xfrm>
        <a:graphic>
          <a:graphicData uri="http://schemas.openxmlformats.org/presentationml/2006/ole">
            <p:oleObj spid="_x0000_s41990" name="数式" r:id="rId9" imgW="177800" imgH="266700" progId="Equation.3">
              <p:embed/>
            </p:oleObj>
          </a:graphicData>
        </a:graphic>
      </p:graphicFrame>
      <p:graphicFrame>
        <p:nvGraphicFramePr>
          <p:cNvPr id="41991" name="Object 7"/>
          <p:cNvGraphicFramePr>
            <a:graphicFrameLocks noChangeAspect="1"/>
          </p:cNvGraphicFramePr>
          <p:nvPr/>
        </p:nvGraphicFramePr>
        <p:xfrm>
          <a:off x="3154190" y="2163425"/>
          <a:ext cx="285750" cy="458787"/>
        </p:xfrm>
        <a:graphic>
          <a:graphicData uri="http://schemas.openxmlformats.org/presentationml/2006/ole">
            <p:oleObj spid="_x0000_s41991" name="数式" r:id="rId10" imgW="165100" imgH="266700" progId="Equation.3">
              <p:embed/>
            </p:oleObj>
          </a:graphicData>
        </a:graphic>
      </p:graphicFrame>
      <p:graphicFrame>
        <p:nvGraphicFramePr>
          <p:cNvPr id="41993" name="Object 9"/>
          <p:cNvGraphicFramePr>
            <a:graphicFrameLocks noChangeAspect="1"/>
          </p:cNvGraphicFramePr>
          <p:nvPr/>
        </p:nvGraphicFramePr>
        <p:xfrm>
          <a:off x="3269283" y="3389225"/>
          <a:ext cx="342774" cy="327193"/>
        </p:xfrm>
        <a:graphic>
          <a:graphicData uri="http://schemas.openxmlformats.org/presentationml/2006/ole">
            <p:oleObj spid="_x0000_s41993" name="数式" r:id="rId11" imgW="279400" imgH="266700" progId="Equation.3">
              <p:embed/>
            </p:oleObj>
          </a:graphicData>
        </a:graphic>
      </p:graphicFrame>
      <p:sp>
        <p:nvSpPr>
          <p:cNvPr id="14" name="正方形/長方形 13"/>
          <p:cNvSpPr/>
          <p:nvPr/>
        </p:nvSpPr>
        <p:spPr>
          <a:xfrm>
            <a:off x="2286000" y="4425225"/>
            <a:ext cx="4211053" cy="707886"/>
          </a:xfrm>
          <a:prstGeom prst="rect">
            <a:avLst/>
          </a:prstGeom>
        </p:spPr>
        <p:txBody>
          <a:bodyPr wrap="square">
            <a:spAutoFit/>
          </a:bodyPr>
          <a:lstStyle/>
          <a:p>
            <a:pPr lvl="1">
              <a:spcAft>
                <a:spcPts val="2400"/>
              </a:spcAft>
            </a:pPr>
            <a:r>
              <a:rPr lang="ja-JP" altLang="en-US" sz="2000" dirty="0" smtClean="0"/>
              <a:t>出力電流に比例した帰還電圧を入力へ直列に帰還する。</a:t>
            </a:r>
            <a:endParaRPr lang="en-US" altLang="ja-JP" sz="2000" dirty="0" smtClean="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415"/>
          </a:xfrm>
        </p:spPr>
        <p:txBody>
          <a:bodyPr>
            <a:normAutofit/>
          </a:bodyPr>
          <a:lstStyle/>
          <a:p>
            <a:r>
              <a:rPr lang="ja-JP" altLang="en-US" sz="2800" dirty="0" smtClean="0"/>
              <a:t>電流並列帰還</a:t>
            </a:r>
            <a:endParaRPr lang="ja-JP" altLang="en-US" sz="2800" dirty="0"/>
          </a:p>
        </p:txBody>
      </p:sp>
      <p:pic>
        <p:nvPicPr>
          <p:cNvPr id="5" name="コンテンツ プレースホルダ 4" descr="電流並列帰還01.pct"/>
          <p:cNvPicPr>
            <a:picLocks noGrp="1" noChangeAspect="1"/>
          </p:cNvPicPr>
          <p:nvPr>
            <p:ph idx="1"/>
          </p:nvPr>
        </p:nvPicPr>
        <mc:AlternateContent xmlns:ma="http://schemas.microsoft.com/office/mac/drawingml/2008/main">
          <mc:Choice Requires="ma">
            <p:blipFill>
              <a:blip r:embed="rId3"/>
              <a:srcRect l="-27630" r="-27630"/>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l="-27630" r="-27630"/>
              <a:stretch>
                <a:fillRect/>
              </a:stretch>
            </p:blipFill>
          </mc:Fallback>
        </mc:AlternateContent>
        <p:spPr>
          <a:xfrm>
            <a:off x="457200" y="1600200"/>
            <a:ext cx="8229600" cy="2597150"/>
          </a:xfrm>
        </p:spPr>
      </p:pic>
      <p:sp>
        <p:nvSpPr>
          <p:cNvPr id="4" name="日付プレースホルダ 3"/>
          <p:cNvSpPr>
            <a:spLocks noGrp="1"/>
          </p:cNvSpPr>
          <p:nvPr>
            <p:ph type="dt" sz="half" idx="10"/>
          </p:nvPr>
        </p:nvSpPr>
        <p:spPr/>
        <p:txBody>
          <a:bodyPr/>
          <a:lstStyle/>
          <a:p>
            <a:r>
              <a:rPr lang="en-US" altLang="ja-JP" smtClean="0"/>
              <a:t>Jun.09. 2010</a:t>
            </a:r>
            <a:endParaRPr lang="ja-JP" altLang="en-US"/>
          </a:p>
        </p:txBody>
      </p:sp>
      <p:graphicFrame>
        <p:nvGraphicFramePr>
          <p:cNvPr id="43010" name="Object 2"/>
          <p:cNvGraphicFramePr>
            <a:graphicFrameLocks noChangeAspect="1"/>
          </p:cNvGraphicFramePr>
          <p:nvPr/>
        </p:nvGraphicFramePr>
        <p:xfrm>
          <a:off x="2406391" y="1497351"/>
          <a:ext cx="168964" cy="374233"/>
        </p:xfrm>
        <a:graphic>
          <a:graphicData uri="http://schemas.openxmlformats.org/presentationml/2006/ole">
            <p:oleObj spid="_x0000_s43010" name="数式" r:id="rId5" imgW="127000" imgH="266700" progId="Equation.3">
              <p:embed/>
            </p:oleObj>
          </a:graphicData>
        </a:graphic>
      </p:graphicFrame>
      <p:graphicFrame>
        <p:nvGraphicFramePr>
          <p:cNvPr id="43011" name="Object 3"/>
          <p:cNvGraphicFramePr>
            <a:graphicFrameLocks noChangeAspect="1"/>
          </p:cNvGraphicFramePr>
          <p:nvPr/>
        </p:nvGraphicFramePr>
        <p:xfrm>
          <a:off x="3237408" y="1470615"/>
          <a:ext cx="198437" cy="414337"/>
        </p:xfrm>
        <a:graphic>
          <a:graphicData uri="http://schemas.openxmlformats.org/presentationml/2006/ole">
            <p:oleObj spid="_x0000_s43011" name="数式" r:id="rId6" imgW="127000" imgH="266700" progId="Equation.3">
              <p:embed/>
            </p:oleObj>
          </a:graphicData>
        </a:graphic>
      </p:graphicFrame>
      <p:graphicFrame>
        <p:nvGraphicFramePr>
          <p:cNvPr id="43012" name="Object 4"/>
          <p:cNvGraphicFramePr>
            <a:graphicFrameLocks noChangeAspect="1"/>
          </p:cNvGraphicFramePr>
          <p:nvPr/>
        </p:nvGraphicFramePr>
        <p:xfrm>
          <a:off x="5709491" y="1493256"/>
          <a:ext cx="239713" cy="417513"/>
        </p:xfrm>
        <a:graphic>
          <a:graphicData uri="http://schemas.openxmlformats.org/presentationml/2006/ole">
            <p:oleObj spid="_x0000_s43012" name="数式" r:id="rId7" imgW="152400" imgH="266700" progId="Equation.3">
              <p:embed/>
            </p:oleObj>
          </a:graphicData>
        </a:graphic>
      </p:graphicFrame>
      <p:graphicFrame>
        <p:nvGraphicFramePr>
          <p:cNvPr id="43013" name="Object 5"/>
          <p:cNvGraphicFramePr>
            <a:graphicFrameLocks noChangeAspect="1"/>
          </p:cNvGraphicFramePr>
          <p:nvPr/>
        </p:nvGraphicFramePr>
        <p:xfrm>
          <a:off x="6943152" y="2226681"/>
          <a:ext cx="263525" cy="395288"/>
        </p:xfrm>
        <a:graphic>
          <a:graphicData uri="http://schemas.openxmlformats.org/presentationml/2006/ole">
            <p:oleObj spid="_x0000_s43013" name="数式" r:id="rId8" imgW="177800" imgH="266700" progId="Equation.3">
              <p:embed/>
            </p:oleObj>
          </a:graphicData>
        </a:graphic>
      </p:graphicFrame>
      <p:graphicFrame>
        <p:nvGraphicFramePr>
          <p:cNvPr id="43014" name="Object 6"/>
          <p:cNvGraphicFramePr>
            <a:graphicFrameLocks noChangeAspect="1"/>
          </p:cNvGraphicFramePr>
          <p:nvPr/>
        </p:nvGraphicFramePr>
        <p:xfrm>
          <a:off x="3994150" y="2149475"/>
          <a:ext cx="280988" cy="458788"/>
        </p:xfrm>
        <a:graphic>
          <a:graphicData uri="http://schemas.openxmlformats.org/presentationml/2006/ole">
            <p:oleObj spid="_x0000_s43014" name="数式" r:id="rId9" imgW="139700" imgH="228600" progId="Equation.3">
              <p:embed/>
            </p:oleObj>
          </a:graphicData>
        </a:graphic>
      </p:graphicFrame>
      <p:graphicFrame>
        <p:nvGraphicFramePr>
          <p:cNvPr id="43015" name="Object 7"/>
          <p:cNvGraphicFramePr>
            <a:graphicFrameLocks noChangeAspect="1"/>
          </p:cNvGraphicFramePr>
          <p:nvPr/>
        </p:nvGraphicFramePr>
        <p:xfrm>
          <a:off x="4394200" y="3262313"/>
          <a:ext cx="323850" cy="530225"/>
        </p:xfrm>
        <a:graphic>
          <a:graphicData uri="http://schemas.openxmlformats.org/presentationml/2006/ole">
            <p:oleObj spid="_x0000_s43015" name="数式" r:id="rId10" imgW="139700" imgH="228600" progId="Equation.3">
              <p:embed/>
            </p:oleObj>
          </a:graphicData>
        </a:graphic>
      </p:graphicFrame>
      <p:graphicFrame>
        <p:nvGraphicFramePr>
          <p:cNvPr id="43018" name="Object 10"/>
          <p:cNvGraphicFramePr>
            <a:graphicFrameLocks noChangeAspect="1"/>
          </p:cNvGraphicFramePr>
          <p:nvPr/>
        </p:nvGraphicFramePr>
        <p:xfrm>
          <a:off x="2043065" y="3100011"/>
          <a:ext cx="559026" cy="404812"/>
        </p:xfrm>
        <a:graphic>
          <a:graphicData uri="http://schemas.openxmlformats.org/presentationml/2006/ole">
            <p:oleObj spid="_x0000_s43018" name="数式" r:id="rId11" imgW="368300" imgH="266700" progId="Equation.3">
              <p:embed/>
            </p:oleObj>
          </a:graphicData>
        </a:graphic>
      </p:graphicFrame>
      <p:sp>
        <p:nvSpPr>
          <p:cNvPr id="15" name="正方形/長方形 14"/>
          <p:cNvSpPr/>
          <p:nvPr/>
        </p:nvSpPr>
        <p:spPr>
          <a:xfrm>
            <a:off x="2285999" y="4224705"/>
            <a:ext cx="4920677" cy="707886"/>
          </a:xfrm>
          <a:prstGeom prst="rect">
            <a:avLst/>
          </a:prstGeom>
        </p:spPr>
        <p:txBody>
          <a:bodyPr wrap="square">
            <a:spAutoFit/>
          </a:bodyPr>
          <a:lstStyle/>
          <a:p>
            <a:pPr lvl="1"/>
            <a:r>
              <a:rPr lang="ja-JP" altLang="en-US" sz="2000" dirty="0" smtClean="0"/>
              <a:t>出力電流に比例した帰還電流を入力へ並列に帰還する。</a:t>
            </a:r>
            <a:endParaRPr lang="en-US" altLang="ja-JP" sz="2000" dirty="0" smtClean="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94309"/>
          </a:xfrm>
        </p:spPr>
        <p:txBody>
          <a:bodyPr>
            <a:normAutofit/>
          </a:bodyPr>
          <a:lstStyle/>
          <a:p>
            <a:r>
              <a:rPr lang="ja-JP" altLang="en-US" sz="2800" dirty="0" smtClean="0"/>
              <a:t>電圧直列帰還増幅器の例</a:t>
            </a:r>
            <a:endParaRPr lang="ja-JP" altLang="en-US" sz="2800" dirty="0"/>
          </a:p>
        </p:txBody>
      </p:sp>
      <p:sp>
        <p:nvSpPr>
          <p:cNvPr id="4" name="日付プレースホルダ 3"/>
          <p:cNvSpPr>
            <a:spLocks noGrp="1"/>
          </p:cNvSpPr>
          <p:nvPr>
            <p:ph type="dt" sz="half" idx="10"/>
          </p:nvPr>
        </p:nvSpPr>
        <p:spPr/>
        <p:txBody>
          <a:bodyPr/>
          <a:lstStyle/>
          <a:p>
            <a:r>
              <a:rPr lang="en-US" altLang="ja-JP" smtClean="0"/>
              <a:t>Jun.09. 2010</a:t>
            </a:r>
            <a:endParaRPr lang="ja-JP" altLang="en-US"/>
          </a:p>
        </p:txBody>
      </p:sp>
      <p:pic>
        <p:nvPicPr>
          <p:cNvPr id="7" name="コンテンツ プレースホルダ 6" descr="電圧直列例01.pct"/>
          <p:cNvPicPr>
            <a:picLocks noGrp="1" noChangeAspect="1"/>
          </p:cNvPicPr>
          <p:nvPr>
            <p:ph idx="1"/>
          </p:nvPr>
        </p:nvPicPr>
        <mc:AlternateContent xmlns:ma="http://schemas.microsoft.com/office/mac/drawingml/2008/main">
          <mc:Choice Requires="ma">
            <p:blipFill>
              <a:blip r:embed="rId3"/>
              <a:srcRect l="-51798" r="-5179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4"/>
              <a:srcRect l="-51798" r="-51798"/>
              <a:stretch>
                <a:fillRect/>
              </a:stretch>
            </p:blipFill>
          </mc:Fallback>
        </mc:AlternateContent>
        <p:spPr>
          <a:xfrm>
            <a:off x="457200" y="1600200"/>
            <a:ext cx="8229600" cy="2998788"/>
          </a:xfrm>
        </p:spPr>
      </p:pic>
      <p:graphicFrame>
        <p:nvGraphicFramePr>
          <p:cNvPr id="45058" name="Object 2"/>
          <p:cNvGraphicFramePr>
            <a:graphicFrameLocks noChangeAspect="1"/>
          </p:cNvGraphicFramePr>
          <p:nvPr/>
        </p:nvGraphicFramePr>
        <p:xfrm>
          <a:off x="4355086" y="2109371"/>
          <a:ext cx="280988" cy="458788"/>
        </p:xfrm>
        <a:graphic>
          <a:graphicData uri="http://schemas.openxmlformats.org/presentationml/2006/ole">
            <p:oleObj spid="_x0000_s45058" name="数式" r:id="rId5" imgW="139700" imgH="228600" progId="Equation.3">
              <p:embed/>
            </p:oleObj>
          </a:graphicData>
        </a:graphic>
      </p:graphicFrame>
      <p:graphicFrame>
        <p:nvGraphicFramePr>
          <p:cNvPr id="45059" name="Object 3"/>
          <p:cNvGraphicFramePr>
            <a:graphicFrameLocks noChangeAspect="1"/>
          </p:cNvGraphicFramePr>
          <p:nvPr/>
        </p:nvGraphicFramePr>
        <p:xfrm>
          <a:off x="5757736" y="3061793"/>
          <a:ext cx="323850" cy="530225"/>
        </p:xfrm>
        <a:graphic>
          <a:graphicData uri="http://schemas.openxmlformats.org/presentationml/2006/ole">
            <p:oleObj spid="_x0000_s45059" name="数式" r:id="rId6" imgW="139700" imgH="228600" progId="Equation.3">
              <p:embed/>
            </p:oleObj>
          </a:graphicData>
        </a:graphic>
      </p:graphicFrame>
      <p:graphicFrame>
        <p:nvGraphicFramePr>
          <p:cNvPr id="45060" name="Object 4"/>
          <p:cNvGraphicFramePr>
            <a:graphicFrameLocks noChangeAspect="1"/>
          </p:cNvGraphicFramePr>
          <p:nvPr/>
        </p:nvGraphicFramePr>
        <p:xfrm>
          <a:off x="6403474" y="2568159"/>
          <a:ext cx="263525" cy="395287"/>
        </p:xfrm>
        <a:graphic>
          <a:graphicData uri="http://schemas.openxmlformats.org/presentationml/2006/ole">
            <p:oleObj spid="_x0000_s45060" name="数式" r:id="rId7" imgW="177800" imgH="266700" progId="Equation.3">
              <p:embed/>
            </p:oleObj>
          </a:graphicData>
        </a:graphic>
      </p:graphicFrame>
      <p:graphicFrame>
        <p:nvGraphicFramePr>
          <p:cNvPr id="45061" name="Object 5"/>
          <p:cNvGraphicFramePr>
            <a:graphicFrameLocks noChangeAspect="1"/>
          </p:cNvGraphicFramePr>
          <p:nvPr/>
        </p:nvGraphicFramePr>
        <p:xfrm>
          <a:off x="2738327" y="2521107"/>
          <a:ext cx="238125" cy="414338"/>
        </p:xfrm>
        <a:graphic>
          <a:graphicData uri="http://schemas.openxmlformats.org/presentationml/2006/ole">
            <p:oleObj spid="_x0000_s45061" name="数式" r:id="rId8" imgW="152400" imgH="266700" progId="Equation.3">
              <p:embed/>
            </p:oleObj>
          </a:graphicData>
        </a:graphic>
      </p:graphicFrame>
      <p:graphicFrame>
        <p:nvGraphicFramePr>
          <p:cNvPr id="45065" name="Object 9"/>
          <p:cNvGraphicFramePr>
            <a:graphicFrameLocks noChangeAspect="1"/>
          </p:cNvGraphicFramePr>
          <p:nvPr/>
        </p:nvGraphicFramePr>
        <p:xfrm>
          <a:off x="3764536" y="4598988"/>
          <a:ext cx="2344716" cy="1109328"/>
        </p:xfrm>
        <a:graphic>
          <a:graphicData uri="http://schemas.openxmlformats.org/presentationml/2006/ole">
            <p:oleObj spid="_x0000_s45065" name="数式" r:id="rId9" imgW="1181100" imgH="558800" progId="Equation.3">
              <p:embed/>
            </p:oleObj>
          </a:graphicData>
        </a:graphic>
      </p:graphicFrame>
      <p:graphicFrame>
        <p:nvGraphicFramePr>
          <p:cNvPr id="45066" name="Object 10"/>
          <p:cNvGraphicFramePr>
            <a:graphicFrameLocks noChangeAspect="1"/>
          </p:cNvGraphicFramePr>
          <p:nvPr/>
        </p:nvGraphicFramePr>
        <p:xfrm>
          <a:off x="3399695" y="2549038"/>
          <a:ext cx="387350" cy="338138"/>
        </p:xfrm>
        <a:graphic>
          <a:graphicData uri="http://schemas.openxmlformats.org/presentationml/2006/ole">
            <p:oleObj spid="_x0000_s45066" name="数式" r:id="rId10" imgW="304800" imgH="266700" progId="Equation.3">
              <p:embed/>
            </p:oleObj>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74520"/>
          </a:xfrm>
        </p:spPr>
        <p:txBody>
          <a:bodyPr>
            <a:normAutofit/>
          </a:bodyPr>
          <a:lstStyle/>
          <a:p>
            <a:r>
              <a:rPr lang="ja-JP" altLang="en-US" sz="2800" dirty="0" smtClean="0"/>
              <a:t>電圧並列帰還増幅回路の例</a:t>
            </a:r>
            <a:endParaRPr lang="ja-JP" altLang="en-US" sz="2800" dirty="0"/>
          </a:p>
        </p:txBody>
      </p:sp>
      <p:pic>
        <p:nvPicPr>
          <p:cNvPr id="5" name="コンテンツ プレースホルダ 4" descr="電圧並列例01.pct"/>
          <p:cNvPicPr>
            <a:picLocks noGrp="1" noChangeAspect="1"/>
          </p:cNvPicPr>
          <p:nvPr>
            <p:ph idx="1"/>
          </p:nvPr>
        </p:nvPicPr>
        <mc:AlternateContent>
          <mc:Choice xmlns:ma="http://schemas.microsoft.com/office/mac/drawingml/2008/main" Requires="ma">
            <p:blipFill>
              <a:blip r:embed="rId3"/>
              <a:srcRect l="-50893" r="-50893"/>
              <a:stretch>
                <a:fillRect/>
              </a:stretch>
            </p:blipFill>
          </mc:Choice>
          <mc:Fallback>
            <p:blipFill>
              <a:blip r:embed="rId4"/>
              <a:srcRect l="-50893" r="-50893"/>
              <a:stretch>
                <a:fillRect/>
              </a:stretch>
            </p:blipFill>
          </mc:Fallback>
        </mc:AlternateContent>
        <p:spPr>
          <a:xfrm>
            <a:off x="507073" y="1646166"/>
            <a:ext cx="8229600" cy="2798763"/>
          </a:xfrm>
        </p:spPr>
      </p:pic>
      <p:sp>
        <p:nvSpPr>
          <p:cNvPr id="4" name="日付プレースホルダ 3"/>
          <p:cNvSpPr>
            <a:spLocks noGrp="1"/>
          </p:cNvSpPr>
          <p:nvPr>
            <p:ph type="dt" sz="half" idx="10"/>
          </p:nvPr>
        </p:nvSpPr>
        <p:spPr/>
        <p:txBody>
          <a:bodyPr/>
          <a:lstStyle/>
          <a:p>
            <a:r>
              <a:rPr lang="en-US" altLang="ja-JP" smtClean="0"/>
              <a:t>Jun.09. 2010</a:t>
            </a:r>
            <a:endParaRPr lang="ja-JP" altLang="en-US"/>
          </a:p>
        </p:txBody>
      </p:sp>
      <p:graphicFrame>
        <p:nvGraphicFramePr>
          <p:cNvPr id="48130" name="Object 2"/>
          <p:cNvGraphicFramePr>
            <a:graphicFrameLocks noChangeAspect="1"/>
          </p:cNvGraphicFramePr>
          <p:nvPr/>
        </p:nvGraphicFramePr>
        <p:xfrm>
          <a:off x="2809875" y="3128294"/>
          <a:ext cx="238125" cy="414338"/>
        </p:xfrm>
        <a:graphic>
          <a:graphicData uri="http://schemas.openxmlformats.org/presentationml/2006/ole">
            <p:oleObj spid="_x0000_s48130" name="数式" r:id="rId5" imgW="152400" imgH="266700" progId="Equation.3">
              <p:embed/>
            </p:oleObj>
          </a:graphicData>
        </a:graphic>
      </p:graphicFrame>
      <p:graphicFrame>
        <p:nvGraphicFramePr>
          <p:cNvPr id="48131" name="Object 3"/>
          <p:cNvGraphicFramePr>
            <a:graphicFrameLocks noChangeAspect="1"/>
          </p:cNvGraphicFramePr>
          <p:nvPr/>
        </p:nvGraphicFramePr>
        <p:xfrm>
          <a:off x="6300370" y="3291516"/>
          <a:ext cx="263525" cy="395287"/>
        </p:xfrm>
        <a:graphic>
          <a:graphicData uri="http://schemas.openxmlformats.org/presentationml/2006/ole">
            <p:oleObj spid="_x0000_s48131" name="数式" r:id="rId6" imgW="177800" imgH="266700" progId="Equation.3">
              <p:embed/>
            </p:oleObj>
          </a:graphicData>
        </a:graphic>
      </p:graphicFrame>
      <p:graphicFrame>
        <p:nvGraphicFramePr>
          <p:cNvPr id="48132" name="Object 4"/>
          <p:cNvGraphicFramePr>
            <a:graphicFrameLocks noChangeAspect="1"/>
          </p:cNvGraphicFramePr>
          <p:nvPr/>
        </p:nvGraphicFramePr>
        <p:xfrm>
          <a:off x="4488193" y="2724716"/>
          <a:ext cx="280987" cy="458787"/>
        </p:xfrm>
        <a:graphic>
          <a:graphicData uri="http://schemas.openxmlformats.org/presentationml/2006/ole">
            <p:oleObj spid="_x0000_s48132" name="数式" r:id="rId7" imgW="139700" imgH="228600" progId="Equation.3">
              <p:embed/>
            </p:oleObj>
          </a:graphicData>
        </a:graphic>
      </p:graphicFrame>
      <p:graphicFrame>
        <p:nvGraphicFramePr>
          <p:cNvPr id="48133" name="Object 5"/>
          <p:cNvGraphicFramePr>
            <a:graphicFrameLocks noChangeAspect="1"/>
          </p:cNvGraphicFramePr>
          <p:nvPr/>
        </p:nvGraphicFramePr>
        <p:xfrm>
          <a:off x="4447417" y="1938881"/>
          <a:ext cx="254664" cy="416950"/>
        </p:xfrm>
        <a:graphic>
          <a:graphicData uri="http://schemas.openxmlformats.org/presentationml/2006/ole">
            <p:oleObj spid="_x0000_s48133" name="数式" r:id="rId8" imgW="139700" imgH="228600" progId="Equation.3">
              <p:embed/>
            </p:oleObj>
          </a:graphicData>
        </a:graphic>
      </p:graphicFrame>
      <p:graphicFrame>
        <p:nvGraphicFramePr>
          <p:cNvPr id="48134" name="Object 6"/>
          <p:cNvGraphicFramePr>
            <a:graphicFrameLocks noChangeAspect="1"/>
          </p:cNvGraphicFramePr>
          <p:nvPr/>
        </p:nvGraphicFramePr>
        <p:xfrm>
          <a:off x="2941637" y="2091096"/>
          <a:ext cx="212725" cy="449262"/>
        </p:xfrm>
        <a:graphic>
          <a:graphicData uri="http://schemas.openxmlformats.org/presentationml/2006/ole">
            <p:oleObj spid="_x0000_s48134" name="数式" r:id="rId9" imgW="127000" imgH="266700" progId="Equation.3">
              <p:embed/>
            </p:oleObj>
          </a:graphicData>
        </a:graphic>
      </p:graphicFrame>
      <p:graphicFrame>
        <p:nvGraphicFramePr>
          <p:cNvPr id="48135" name="Object 7"/>
          <p:cNvGraphicFramePr>
            <a:graphicFrameLocks noChangeAspect="1"/>
          </p:cNvGraphicFramePr>
          <p:nvPr/>
        </p:nvGraphicFramePr>
        <p:xfrm>
          <a:off x="5969376" y="2092683"/>
          <a:ext cx="594519" cy="402049"/>
        </p:xfrm>
        <a:graphic>
          <a:graphicData uri="http://schemas.openxmlformats.org/presentationml/2006/ole">
            <p:oleObj spid="_x0000_s48135" name="数式" r:id="rId10" imgW="393700" imgH="266700" progId="Equation.3">
              <p:embed/>
            </p:oleObj>
          </a:graphicData>
        </a:graphic>
      </p:graphicFrame>
      <p:sp>
        <p:nvSpPr>
          <p:cNvPr id="12" name="テキスト ボックス 11"/>
          <p:cNvSpPr txBox="1"/>
          <p:nvPr/>
        </p:nvSpPr>
        <p:spPr>
          <a:xfrm>
            <a:off x="3860760" y="4638842"/>
            <a:ext cx="3200591" cy="369332"/>
          </a:xfrm>
          <a:prstGeom prst="rect">
            <a:avLst/>
          </a:prstGeom>
          <a:noFill/>
        </p:spPr>
        <p:txBody>
          <a:bodyPr wrap="none" rtlCol="0">
            <a:spAutoFit/>
          </a:bodyPr>
          <a:lstStyle/>
          <a:p>
            <a:r>
              <a:rPr lang="ja-JP" altLang="en-US" dirty="0" smtClean="0"/>
              <a:t>が</a:t>
            </a:r>
            <a:r>
              <a:rPr lang="en-US" altLang="ja-JP" dirty="0" smtClean="0"/>
              <a:t> R </a:t>
            </a:r>
            <a:r>
              <a:rPr lang="ja-JP" altLang="en-US" dirty="0" smtClean="0"/>
              <a:t>のとき電流ー電圧変換器</a:t>
            </a:r>
            <a:endParaRPr kumimoji="1" lang="en-US" altLang="ja-JP" dirty="0" smtClean="0"/>
          </a:p>
        </p:txBody>
      </p:sp>
      <p:graphicFrame>
        <p:nvGraphicFramePr>
          <p:cNvPr id="13" name="Object 5"/>
          <p:cNvGraphicFramePr>
            <a:graphicFrameLocks noChangeAspect="1"/>
          </p:cNvGraphicFramePr>
          <p:nvPr/>
        </p:nvGraphicFramePr>
        <p:xfrm>
          <a:off x="3565992" y="4560446"/>
          <a:ext cx="254664" cy="416950"/>
        </p:xfrm>
        <a:graphic>
          <a:graphicData uri="http://schemas.openxmlformats.org/presentationml/2006/ole">
            <p:oleObj spid="_x0000_s48136" name="数式" r:id="rId11" imgW="139700" imgH="228600" progId="Equation.3">
              <p:embed/>
            </p:oleObj>
          </a:graphicData>
        </a:graphic>
      </p:graphicFrame>
      <p:graphicFrame>
        <p:nvGraphicFramePr>
          <p:cNvPr id="14" name="Object 5"/>
          <p:cNvGraphicFramePr>
            <a:graphicFrameLocks noChangeAspect="1"/>
          </p:cNvGraphicFramePr>
          <p:nvPr/>
        </p:nvGraphicFramePr>
        <p:xfrm>
          <a:off x="3519540" y="5129796"/>
          <a:ext cx="254664" cy="416950"/>
        </p:xfrm>
        <a:graphic>
          <a:graphicData uri="http://schemas.openxmlformats.org/presentationml/2006/ole">
            <p:oleObj spid="_x0000_s48137" name="数式" r:id="rId12" imgW="139700" imgH="228600" progId="Equation.3">
              <p:embed/>
            </p:oleObj>
          </a:graphicData>
        </a:graphic>
      </p:graphicFrame>
      <p:sp>
        <p:nvSpPr>
          <p:cNvPr id="15" name="テキスト ボックス 14"/>
          <p:cNvSpPr txBox="1"/>
          <p:nvPr/>
        </p:nvSpPr>
        <p:spPr>
          <a:xfrm>
            <a:off x="3865947" y="5240424"/>
            <a:ext cx="3784434" cy="369332"/>
          </a:xfrm>
          <a:prstGeom prst="rect">
            <a:avLst/>
          </a:prstGeom>
          <a:noFill/>
        </p:spPr>
        <p:txBody>
          <a:bodyPr wrap="none" rtlCol="0">
            <a:spAutoFit/>
          </a:bodyPr>
          <a:lstStyle/>
          <a:p>
            <a:r>
              <a:rPr kumimoji="1" lang="ja-JP" altLang="en-US" dirty="0" smtClean="0"/>
              <a:t>が</a:t>
            </a:r>
            <a:r>
              <a:rPr kumimoji="1" lang="en-US" altLang="ja-JP" dirty="0" smtClean="0"/>
              <a:t> C </a:t>
            </a:r>
            <a:r>
              <a:rPr lang="ja-JP" altLang="en-US" dirty="0" smtClean="0"/>
              <a:t>のとき電流積分器（電荷増幅器）</a:t>
            </a:r>
            <a:r>
              <a:rPr kumimoji="1" lang="ja-JP" altLang="en-US" dirty="0" smtClean="0"/>
              <a:t>　</a:t>
            </a:r>
            <a:r>
              <a:rPr kumimoji="1" lang="en-US" altLang="ja-JP" dirty="0" smtClean="0"/>
              <a:t> </a:t>
            </a:r>
            <a:endParaRPr kumimoji="1" lang="ja-JP" altLang="en-US" dirty="0"/>
          </a:p>
        </p:txBody>
      </p:sp>
      <p:graphicFrame>
        <p:nvGraphicFramePr>
          <p:cNvPr id="16" name="Object 5"/>
          <p:cNvGraphicFramePr>
            <a:graphicFrameLocks noChangeAspect="1"/>
          </p:cNvGraphicFramePr>
          <p:nvPr/>
        </p:nvGraphicFramePr>
        <p:xfrm>
          <a:off x="3471420" y="5683236"/>
          <a:ext cx="254664" cy="416950"/>
        </p:xfrm>
        <a:graphic>
          <a:graphicData uri="http://schemas.openxmlformats.org/presentationml/2006/ole">
            <p:oleObj spid="_x0000_s48138" name="数式" r:id="rId13" imgW="139700" imgH="228600" progId="Equation.3">
              <p:embed/>
            </p:oleObj>
          </a:graphicData>
        </a:graphic>
      </p:graphicFrame>
      <p:sp>
        <p:nvSpPr>
          <p:cNvPr id="17" name="テキスト ボックス 16"/>
          <p:cNvSpPr txBox="1"/>
          <p:nvPr/>
        </p:nvSpPr>
        <p:spPr>
          <a:xfrm>
            <a:off x="3887496" y="5776812"/>
            <a:ext cx="2377574" cy="369332"/>
          </a:xfrm>
          <a:prstGeom prst="rect">
            <a:avLst/>
          </a:prstGeom>
          <a:noFill/>
        </p:spPr>
        <p:txBody>
          <a:bodyPr wrap="none" rtlCol="0">
            <a:spAutoFit/>
          </a:bodyPr>
          <a:lstStyle/>
          <a:p>
            <a:r>
              <a:rPr kumimoji="1" lang="ja-JP" altLang="en-US" dirty="0" smtClean="0"/>
              <a:t>が</a:t>
            </a:r>
            <a:r>
              <a:rPr kumimoji="1" lang="en-US" altLang="ja-JP" dirty="0" smtClean="0"/>
              <a:t> L </a:t>
            </a:r>
            <a:r>
              <a:rPr kumimoji="1" lang="ja-JP" altLang="en-US" dirty="0" smtClean="0"/>
              <a:t>のとき電流微分器</a:t>
            </a:r>
            <a:endParaRPr kumimoji="1" lang="ja-JP" altLang="en-US" dirty="0"/>
          </a:p>
        </p:txBody>
      </p:sp>
      <p:graphicFrame>
        <p:nvGraphicFramePr>
          <p:cNvPr id="48142" name="Object 14"/>
          <p:cNvGraphicFramePr>
            <a:graphicFrameLocks noChangeAspect="1"/>
          </p:cNvGraphicFramePr>
          <p:nvPr/>
        </p:nvGraphicFramePr>
        <p:xfrm>
          <a:off x="732575" y="5126628"/>
          <a:ext cx="1791368" cy="864072"/>
        </p:xfrm>
        <a:graphic>
          <a:graphicData uri="http://schemas.openxmlformats.org/presentationml/2006/ole">
            <p:oleObj spid="_x0000_s48142" name="数式" r:id="rId14" imgW="1079500" imgH="520700" progId="Equation.3">
              <p:embed/>
            </p:oleObj>
          </a:graphicData>
        </a:graphic>
      </p:graphicFrame>
      <p:graphicFrame>
        <p:nvGraphicFramePr>
          <p:cNvPr id="48144" name="Object 16"/>
          <p:cNvGraphicFramePr>
            <a:graphicFrameLocks noChangeAspect="1"/>
          </p:cNvGraphicFramePr>
          <p:nvPr/>
        </p:nvGraphicFramePr>
        <p:xfrm>
          <a:off x="732575" y="2574046"/>
          <a:ext cx="1563458" cy="1033900"/>
        </p:xfrm>
        <a:graphic>
          <a:graphicData uri="http://schemas.openxmlformats.org/presentationml/2006/ole">
            <p:oleObj spid="_x0000_s48144" name="数式" r:id="rId15" imgW="787400" imgH="520700" progId="Equation.3">
              <p:embed/>
            </p:oleObj>
          </a:graphicData>
        </a:graphic>
      </p:graphicFrame>
      <p:sp>
        <p:nvSpPr>
          <p:cNvPr id="21" name="テキスト ボックス 20"/>
          <p:cNvSpPr txBox="1"/>
          <p:nvPr/>
        </p:nvSpPr>
        <p:spPr>
          <a:xfrm>
            <a:off x="814537" y="2179107"/>
            <a:ext cx="1520969" cy="369332"/>
          </a:xfrm>
          <a:prstGeom prst="rect">
            <a:avLst/>
          </a:prstGeom>
          <a:noFill/>
        </p:spPr>
        <p:txBody>
          <a:bodyPr wrap="none" rtlCol="0">
            <a:spAutoFit/>
          </a:bodyPr>
          <a:lstStyle/>
          <a:p>
            <a:r>
              <a:rPr lang="ja-JP" altLang="en-US" dirty="0" smtClean="0"/>
              <a:t>が大きければ</a:t>
            </a:r>
            <a:endParaRPr kumimoji="1" lang="ja-JP" altLang="en-US" dirty="0"/>
          </a:p>
        </p:txBody>
      </p:sp>
      <p:graphicFrame>
        <p:nvGraphicFramePr>
          <p:cNvPr id="22" name="Object 4"/>
          <p:cNvGraphicFramePr>
            <a:graphicFrameLocks noChangeAspect="1"/>
          </p:cNvGraphicFramePr>
          <p:nvPr/>
        </p:nvGraphicFramePr>
        <p:xfrm>
          <a:off x="567099" y="2086333"/>
          <a:ext cx="225565" cy="368295"/>
        </p:xfrm>
        <a:graphic>
          <a:graphicData uri="http://schemas.openxmlformats.org/presentationml/2006/ole">
            <p:oleObj spid="_x0000_s48145" name="数式" r:id="rId16" imgW="139700" imgH="228600" progId="Equation.3">
              <p:embed/>
            </p:oleObj>
          </a:graphicData>
        </a:graphic>
      </p:graphicFrame>
      <p:sp>
        <p:nvSpPr>
          <p:cNvPr id="23" name="テキスト ボックス 22"/>
          <p:cNvSpPr txBox="1"/>
          <p:nvPr/>
        </p:nvSpPr>
        <p:spPr>
          <a:xfrm>
            <a:off x="640753" y="3569379"/>
            <a:ext cx="2198701" cy="369332"/>
          </a:xfrm>
          <a:prstGeom prst="rect">
            <a:avLst/>
          </a:prstGeom>
          <a:noFill/>
        </p:spPr>
        <p:txBody>
          <a:bodyPr wrap="none" rtlCol="0">
            <a:spAutoFit/>
          </a:bodyPr>
          <a:lstStyle/>
          <a:p>
            <a:r>
              <a:rPr kumimoji="1" lang="en-US" altLang="ja-JP" dirty="0" smtClean="0"/>
              <a:t>1 </a:t>
            </a:r>
            <a:r>
              <a:rPr kumimoji="1" lang="ja-JP" altLang="en-US" dirty="0" smtClean="0"/>
              <a:t>を仮想接地と言う。</a:t>
            </a:r>
            <a:endParaRPr kumimoji="1" lang="ja-JP" altLang="en-US" dirty="0"/>
          </a:p>
        </p:txBody>
      </p:sp>
      <p:sp>
        <p:nvSpPr>
          <p:cNvPr id="24" name="テキスト ボックス 23"/>
          <p:cNvSpPr txBox="1"/>
          <p:nvPr/>
        </p:nvSpPr>
        <p:spPr>
          <a:xfrm>
            <a:off x="2833741" y="2631140"/>
            <a:ext cx="301660" cy="369332"/>
          </a:xfrm>
          <a:prstGeom prst="rect">
            <a:avLst/>
          </a:prstGeom>
          <a:noFill/>
        </p:spPr>
        <p:txBody>
          <a:bodyPr wrap="none" rtlCol="0">
            <a:spAutoFit/>
          </a:bodyPr>
          <a:lstStyle/>
          <a:p>
            <a:r>
              <a:rPr kumimoji="1" lang="en-US" altLang="ja-JP" dirty="0" smtClean="0"/>
              <a:t>1</a:t>
            </a:r>
            <a:endParaRPr kumimoji="1" lang="ja-JP" altLang="en-US" dirty="0"/>
          </a:p>
        </p:txBody>
      </p:sp>
      <p:graphicFrame>
        <p:nvGraphicFramePr>
          <p:cNvPr id="48147" name="Object 19"/>
          <p:cNvGraphicFramePr>
            <a:graphicFrameLocks noChangeAspect="1"/>
          </p:cNvGraphicFramePr>
          <p:nvPr/>
        </p:nvGraphicFramePr>
        <p:xfrm>
          <a:off x="640752" y="3932994"/>
          <a:ext cx="1458089" cy="929796"/>
        </p:xfrm>
        <a:graphic>
          <a:graphicData uri="http://schemas.openxmlformats.org/presentationml/2006/ole">
            <p:oleObj spid="_x0000_s48147" name="数式" r:id="rId17" imgW="876300" imgH="558800" progId="Equation.3">
              <p:embed/>
            </p:oleObj>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lang="ja-JP" altLang="en-US"/>
          </a:p>
        </p:txBody>
      </p:sp>
      <p:sp>
        <p:nvSpPr>
          <p:cNvPr id="3" name="コンテンツ プレースホルダ 2"/>
          <p:cNvSpPr>
            <a:spLocks noGrp="1"/>
          </p:cNvSpPr>
          <p:nvPr>
            <p:ph idx="1"/>
          </p:nvPr>
        </p:nvSpPr>
        <p:spPr/>
        <p:txBody>
          <a:bodyPr/>
          <a:lstStyle/>
          <a:p>
            <a:endParaRPr lang="ja-JP" altLang="en-US"/>
          </a:p>
        </p:txBody>
      </p:sp>
      <p:sp>
        <p:nvSpPr>
          <p:cNvPr id="4" name="日付プレースホルダ 3"/>
          <p:cNvSpPr>
            <a:spLocks noGrp="1"/>
          </p:cNvSpPr>
          <p:nvPr>
            <p:ph type="dt" sz="half" idx="10"/>
          </p:nvPr>
        </p:nvSpPr>
        <p:spPr/>
        <p:txBody>
          <a:bodyPr/>
          <a:lstStyle/>
          <a:p>
            <a:r>
              <a:rPr lang="en-US" altLang="ja-JP" smtClean="0"/>
              <a:t>Jun.09. 2010</a:t>
            </a:r>
            <a:endParaRPr lang="ja-JP" altLang="en-US"/>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97303" y="255844"/>
            <a:ext cx="8229600" cy="826927"/>
          </a:xfrm>
        </p:spPr>
        <p:txBody>
          <a:bodyPr>
            <a:normAutofit/>
          </a:bodyPr>
          <a:lstStyle/>
          <a:p>
            <a:r>
              <a:rPr lang="ja-JP" altLang="en-US" sz="2800" dirty="0" smtClean="0"/>
              <a:t>２端子回路網</a:t>
            </a:r>
            <a:r>
              <a:rPr lang="en-US" altLang="ja-JP" sz="2800" dirty="0" smtClean="0"/>
              <a:t/>
            </a:r>
            <a:br>
              <a:rPr lang="en-US" altLang="ja-JP" sz="2800" dirty="0" smtClean="0"/>
            </a:br>
            <a:r>
              <a:rPr lang="ja-JP" altLang="en-US" sz="2000" dirty="0" smtClean="0"/>
              <a:t>鳳・テブナンの定理（等価電圧源の定理）</a:t>
            </a:r>
            <a:endParaRPr lang="ja-JP" altLang="en-US" sz="2800" dirty="0"/>
          </a:p>
        </p:txBody>
      </p:sp>
      <p:pic>
        <p:nvPicPr>
          <p:cNvPr id="6" name="コンテンツ プレースホルダ 5" descr="２端子回路01.pct"/>
          <p:cNvPicPr>
            <a:picLocks noGrp="1" noChangeAspect="1"/>
          </p:cNvPicPr>
          <p:nvPr>
            <p:ph idx="1"/>
          </p:nvPr>
        </p:nvPicPr>
        <mc:AlternateContent>
          <mc:Choice xmlns:ma="http://schemas.microsoft.com/office/mac/drawingml/2008/main" Requires="ma">
            <p:blipFill>
              <a:blip r:embed="rId3"/>
              <a:srcRect l="-24719" r="-24719"/>
              <a:stretch>
                <a:fillRect/>
              </a:stretch>
            </p:blipFill>
          </mc:Choice>
          <mc:Fallback>
            <p:blipFill>
              <a:blip r:embed="rId4"/>
              <a:srcRect l="-24719" r="-24719"/>
              <a:stretch>
                <a:fillRect/>
              </a:stretch>
            </p:blipFill>
          </mc:Fallback>
        </mc:AlternateContent>
        <p:spPr>
          <a:xfrm>
            <a:off x="497303" y="1298771"/>
            <a:ext cx="2590805" cy="1424843"/>
          </a:xfrm>
        </p:spPr>
      </p:pic>
      <p:sp>
        <p:nvSpPr>
          <p:cNvPr id="7" name="テキスト ボックス 6"/>
          <p:cNvSpPr txBox="1"/>
          <p:nvPr/>
        </p:nvSpPr>
        <p:spPr>
          <a:xfrm>
            <a:off x="1240072" y="1667041"/>
            <a:ext cx="574596" cy="584776"/>
          </a:xfrm>
          <a:prstGeom prst="rect">
            <a:avLst/>
          </a:prstGeom>
          <a:noFill/>
        </p:spPr>
        <p:txBody>
          <a:bodyPr wrap="none" rtlCol="0">
            <a:spAutoFit/>
          </a:bodyPr>
          <a:lstStyle/>
          <a:p>
            <a:pPr algn="ctr"/>
            <a:r>
              <a:rPr lang="en-US" altLang="ja-JP" sz="1600" dirty="0" smtClean="0"/>
              <a:t>B</a:t>
            </a:r>
            <a:r>
              <a:rPr kumimoji="1" lang="en-US" altLang="ja-JP" sz="1600" dirty="0" smtClean="0"/>
              <a:t>ack</a:t>
            </a:r>
          </a:p>
          <a:p>
            <a:pPr algn="ctr"/>
            <a:r>
              <a:rPr kumimoji="1" lang="en-US" altLang="ja-JP" sz="1600" dirty="0" smtClean="0"/>
              <a:t> box</a:t>
            </a:r>
            <a:endParaRPr kumimoji="1" lang="ja-JP" altLang="en-US" sz="1600" dirty="0"/>
          </a:p>
        </p:txBody>
      </p:sp>
      <p:graphicFrame>
        <p:nvGraphicFramePr>
          <p:cNvPr id="17411" name="Object 3"/>
          <p:cNvGraphicFramePr>
            <a:graphicFrameLocks noChangeAspect="1"/>
          </p:cNvGraphicFramePr>
          <p:nvPr/>
        </p:nvGraphicFramePr>
        <p:xfrm>
          <a:off x="2120424" y="1778726"/>
          <a:ext cx="247794" cy="346912"/>
        </p:xfrm>
        <a:graphic>
          <a:graphicData uri="http://schemas.openxmlformats.org/presentationml/2006/ole">
            <p:oleObj spid="_x0000_s17411" name="数式" r:id="rId5" imgW="190500" imgH="266700" progId="Equation.3">
              <p:embed/>
            </p:oleObj>
          </a:graphicData>
        </a:graphic>
      </p:graphicFrame>
      <p:graphicFrame>
        <p:nvGraphicFramePr>
          <p:cNvPr id="17413" name="Object 5"/>
          <p:cNvGraphicFramePr>
            <a:graphicFrameLocks noChangeAspect="1"/>
          </p:cNvGraphicFramePr>
          <p:nvPr/>
        </p:nvGraphicFramePr>
        <p:xfrm>
          <a:off x="2473161" y="1725254"/>
          <a:ext cx="293660" cy="440491"/>
        </p:xfrm>
        <a:graphic>
          <a:graphicData uri="http://schemas.openxmlformats.org/presentationml/2006/ole">
            <p:oleObj spid="_x0000_s17413" name="数式" r:id="rId6" imgW="177800" imgH="266700" progId="Equation.3">
              <p:embed/>
            </p:oleObj>
          </a:graphicData>
        </a:graphic>
      </p:graphicFrame>
      <p:pic>
        <p:nvPicPr>
          <p:cNvPr id="15" name="図 14" descr="合同記号01.pct"/>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2724150" y="1619242"/>
            <a:ext cx="844550" cy="697451"/>
          </a:xfrm>
          <a:prstGeom prst="rect">
            <a:avLst/>
          </a:prstGeom>
        </p:spPr>
      </p:pic>
      <p:pic>
        <p:nvPicPr>
          <p:cNvPr id="16" name="図 15" descr="２端子回路50.pct"/>
          <p:cNvPicPr>
            <a:picLocks noChangeAspect="1"/>
          </p:cNvPicPr>
          <p:nvPr/>
        </p:nvPicPr>
        <mc:AlternateContent>
          <mc:Choice xmlns:ma="http://schemas.microsoft.com/office/mac/drawingml/2008/main" Requires="ma">
            <p:blipFill>
              <a:blip r:embed="rId9"/>
              <a:stretch>
                <a:fillRect/>
              </a:stretch>
            </p:blipFill>
          </mc:Choice>
          <mc:Fallback>
            <p:blipFill>
              <a:blip r:embed="rId10"/>
              <a:stretch>
                <a:fillRect/>
              </a:stretch>
            </p:blipFill>
          </mc:Fallback>
        </mc:AlternateContent>
        <p:spPr>
          <a:xfrm>
            <a:off x="3461756" y="1082771"/>
            <a:ext cx="2101015" cy="1724594"/>
          </a:xfrm>
          <a:prstGeom prst="rect">
            <a:avLst/>
          </a:prstGeom>
        </p:spPr>
      </p:pic>
      <p:graphicFrame>
        <p:nvGraphicFramePr>
          <p:cNvPr id="17" name="Object 5"/>
          <p:cNvGraphicFramePr>
            <a:graphicFrameLocks noChangeAspect="1"/>
          </p:cNvGraphicFramePr>
          <p:nvPr/>
        </p:nvGraphicFramePr>
        <p:xfrm>
          <a:off x="4350033" y="1703870"/>
          <a:ext cx="293660" cy="440491"/>
        </p:xfrm>
        <a:graphic>
          <a:graphicData uri="http://schemas.openxmlformats.org/presentationml/2006/ole">
            <p:oleObj spid="_x0000_s17417" name="数式" r:id="rId11" imgW="177800" imgH="266700" progId="Equation.3">
              <p:embed/>
            </p:oleObj>
          </a:graphicData>
        </a:graphic>
      </p:graphicFrame>
      <p:graphicFrame>
        <p:nvGraphicFramePr>
          <p:cNvPr id="18" name="Object 3"/>
          <p:cNvGraphicFramePr>
            <a:graphicFrameLocks noChangeAspect="1"/>
          </p:cNvGraphicFramePr>
          <p:nvPr/>
        </p:nvGraphicFramePr>
        <p:xfrm>
          <a:off x="4304760" y="1369670"/>
          <a:ext cx="225341" cy="315480"/>
        </p:xfrm>
        <a:graphic>
          <a:graphicData uri="http://schemas.openxmlformats.org/presentationml/2006/ole">
            <p:oleObj spid="_x0000_s17418" name="数式" r:id="rId12" imgW="190500" imgH="266700" progId="Equation.3">
              <p:embed/>
            </p:oleObj>
          </a:graphicData>
        </a:graphic>
      </p:graphicFrame>
      <p:pic>
        <p:nvPicPr>
          <p:cNvPr id="19" name="図 18" descr="２端子回路52.pct"/>
          <p:cNvPicPr>
            <a:picLocks noChangeAspect="1"/>
          </p:cNvPicPr>
          <p:nvPr/>
        </p:nvPicPr>
        <mc:AlternateContent>
          <mc:Choice xmlns:ma="http://schemas.microsoft.com/office/mac/drawingml/2008/main" Requires="ma">
            <p:blipFill>
              <a:blip r:embed="rId13"/>
              <a:stretch>
                <a:fillRect/>
              </a:stretch>
            </p:blipFill>
          </mc:Choice>
          <mc:Fallback>
            <p:blipFill>
              <a:blip r:embed="rId14"/>
              <a:stretch>
                <a:fillRect/>
              </a:stretch>
            </p:blipFill>
          </mc:Fallback>
        </mc:AlternateContent>
        <p:spPr>
          <a:xfrm>
            <a:off x="802338" y="3359806"/>
            <a:ext cx="3145036" cy="1746942"/>
          </a:xfrm>
          <a:prstGeom prst="rect">
            <a:avLst/>
          </a:prstGeom>
        </p:spPr>
      </p:pic>
      <p:graphicFrame>
        <p:nvGraphicFramePr>
          <p:cNvPr id="20" name="Object 3"/>
          <p:cNvGraphicFramePr>
            <a:graphicFrameLocks noChangeAspect="1"/>
          </p:cNvGraphicFramePr>
          <p:nvPr/>
        </p:nvGraphicFramePr>
        <p:xfrm>
          <a:off x="1688629" y="3660942"/>
          <a:ext cx="225341" cy="315480"/>
        </p:xfrm>
        <a:graphic>
          <a:graphicData uri="http://schemas.openxmlformats.org/presentationml/2006/ole">
            <p:oleObj spid="_x0000_s17419" name="数式" r:id="rId15" imgW="190500" imgH="266700" progId="Equation.3">
              <p:embed/>
            </p:oleObj>
          </a:graphicData>
        </a:graphic>
      </p:graphicFrame>
      <p:graphicFrame>
        <p:nvGraphicFramePr>
          <p:cNvPr id="21" name="Object 5"/>
          <p:cNvGraphicFramePr>
            <a:graphicFrameLocks noChangeAspect="1"/>
          </p:cNvGraphicFramePr>
          <p:nvPr/>
        </p:nvGraphicFramePr>
        <p:xfrm>
          <a:off x="1688629" y="4077371"/>
          <a:ext cx="293660" cy="440491"/>
        </p:xfrm>
        <a:graphic>
          <a:graphicData uri="http://schemas.openxmlformats.org/presentationml/2006/ole">
            <p:oleObj spid="_x0000_s17420" name="数式" r:id="rId16" imgW="177800" imgH="266700" progId="Equation.3">
              <p:embed/>
            </p:oleObj>
          </a:graphicData>
        </a:graphic>
      </p:graphicFrame>
      <p:graphicFrame>
        <p:nvGraphicFramePr>
          <p:cNvPr id="17422" name="Object 14"/>
          <p:cNvGraphicFramePr>
            <a:graphicFrameLocks noChangeAspect="1"/>
          </p:cNvGraphicFramePr>
          <p:nvPr/>
        </p:nvGraphicFramePr>
        <p:xfrm>
          <a:off x="3372222" y="4116780"/>
          <a:ext cx="192356" cy="346242"/>
        </p:xfrm>
        <a:graphic>
          <a:graphicData uri="http://schemas.openxmlformats.org/presentationml/2006/ole">
            <p:oleObj spid="_x0000_s17422" name="数式" r:id="rId17" imgW="127000" imgH="228600" progId="Equation.3">
              <p:embed/>
            </p:oleObj>
          </a:graphicData>
        </a:graphic>
      </p:graphicFrame>
      <p:graphicFrame>
        <p:nvGraphicFramePr>
          <p:cNvPr id="17424" name="Object 16"/>
          <p:cNvGraphicFramePr>
            <a:graphicFrameLocks noChangeAspect="1"/>
          </p:cNvGraphicFramePr>
          <p:nvPr/>
        </p:nvGraphicFramePr>
        <p:xfrm>
          <a:off x="2723665" y="4144211"/>
          <a:ext cx="134650" cy="346242"/>
        </p:xfrm>
        <a:graphic>
          <a:graphicData uri="http://schemas.openxmlformats.org/presentationml/2006/ole">
            <p:oleObj spid="_x0000_s17424" name="数式" r:id="rId18" imgW="88900" imgH="228600" progId="Equation.3">
              <p:embed/>
            </p:oleObj>
          </a:graphicData>
        </a:graphic>
      </p:graphicFrame>
      <p:graphicFrame>
        <p:nvGraphicFramePr>
          <p:cNvPr id="17426" name="Object 18"/>
          <p:cNvGraphicFramePr>
            <a:graphicFrameLocks noChangeAspect="1"/>
          </p:cNvGraphicFramePr>
          <p:nvPr/>
        </p:nvGraphicFramePr>
        <p:xfrm>
          <a:off x="3693044" y="3884840"/>
          <a:ext cx="950650" cy="836572"/>
        </p:xfrm>
        <a:graphic>
          <a:graphicData uri="http://schemas.openxmlformats.org/presentationml/2006/ole">
            <p:oleObj spid="_x0000_s17426" name="数式" r:id="rId19" imgW="635000" imgH="558800" progId="Equation.3">
              <p:embed/>
            </p:oleObj>
          </a:graphicData>
        </a:graphic>
      </p:graphicFrame>
      <p:sp>
        <p:nvSpPr>
          <p:cNvPr id="28" name="テキスト ボックス 27"/>
          <p:cNvSpPr txBox="1"/>
          <p:nvPr/>
        </p:nvSpPr>
        <p:spPr>
          <a:xfrm>
            <a:off x="2339481" y="1485562"/>
            <a:ext cx="275661" cy="307777"/>
          </a:xfrm>
          <a:prstGeom prst="rect">
            <a:avLst/>
          </a:prstGeom>
          <a:noFill/>
        </p:spPr>
        <p:txBody>
          <a:bodyPr wrap="none" rtlCol="0">
            <a:spAutoFit/>
          </a:bodyPr>
          <a:lstStyle/>
          <a:p>
            <a:r>
              <a:rPr kumimoji="1" lang="en-US" altLang="ja-JP" sz="1400" dirty="0" smtClean="0"/>
              <a:t>1</a:t>
            </a:r>
            <a:endParaRPr kumimoji="1" lang="ja-JP" altLang="en-US" sz="1400" dirty="0"/>
          </a:p>
        </p:txBody>
      </p:sp>
      <p:sp>
        <p:nvSpPr>
          <p:cNvPr id="29" name="テキスト ボックス 28"/>
          <p:cNvSpPr txBox="1"/>
          <p:nvPr/>
        </p:nvSpPr>
        <p:spPr>
          <a:xfrm>
            <a:off x="5166798" y="1231257"/>
            <a:ext cx="275661" cy="307777"/>
          </a:xfrm>
          <a:prstGeom prst="rect">
            <a:avLst/>
          </a:prstGeom>
          <a:noFill/>
        </p:spPr>
        <p:txBody>
          <a:bodyPr wrap="none" rtlCol="0">
            <a:spAutoFit/>
          </a:bodyPr>
          <a:lstStyle/>
          <a:p>
            <a:r>
              <a:rPr kumimoji="1" lang="en-US" altLang="ja-JP" sz="1400" dirty="0" smtClean="0"/>
              <a:t>1</a:t>
            </a:r>
            <a:endParaRPr kumimoji="1" lang="ja-JP" altLang="en-US" sz="1400" dirty="0"/>
          </a:p>
        </p:txBody>
      </p:sp>
      <p:sp>
        <p:nvSpPr>
          <p:cNvPr id="30" name="テキスト ボックス 29"/>
          <p:cNvSpPr txBox="1"/>
          <p:nvPr/>
        </p:nvSpPr>
        <p:spPr>
          <a:xfrm>
            <a:off x="2555918" y="3507053"/>
            <a:ext cx="275661" cy="307777"/>
          </a:xfrm>
          <a:prstGeom prst="rect">
            <a:avLst/>
          </a:prstGeom>
          <a:noFill/>
        </p:spPr>
        <p:txBody>
          <a:bodyPr wrap="none" rtlCol="0">
            <a:spAutoFit/>
          </a:bodyPr>
          <a:lstStyle/>
          <a:p>
            <a:r>
              <a:rPr kumimoji="1" lang="en-US" altLang="ja-JP" sz="1400" dirty="0" smtClean="0"/>
              <a:t>1</a:t>
            </a:r>
            <a:endParaRPr kumimoji="1" lang="ja-JP" altLang="en-US" sz="1400" dirty="0"/>
          </a:p>
        </p:txBody>
      </p:sp>
      <p:sp>
        <p:nvSpPr>
          <p:cNvPr id="31" name="テキスト ボックス 30"/>
          <p:cNvSpPr txBox="1"/>
          <p:nvPr/>
        </p:nvSpPr>
        <p:spPr>
          <a:xfrm>
            <a:off x="2335330" y="2198345"/>
            <a:ext cx="275661" cy="307777"/>
          </a:xfrm>
          <a:prstGeom prst="rect">
            <a:avLst/>
          </a:prstGeom>
          <a:noFill/>
        </p:spPr>
        <p:txBody>
          <a:bodyPr wrap="none" rtlCol="0">
            <a:spAutoFit/>
          </a:bodyPr>
          <a:lstStyle/>
          <a:p>
            <a:r>
              <a:rPr kumimoji="1" lang="en-US" altLang="ja-JP" sz="1400" dirty="0" smtClean="0"/>
              <a:t>2</a:t>
            </a:r>
            <a:endParaRPr kumimoji="1" lang="ja-JP" altLang="en-US" sz="1400" dirty="0"/>
          </a:p>
        </p:txBody>
      </p:sp>
      <p:sp>
        <p:nvSpPr>
          <p:cNvPr id="32" name="テキスト ボックス 31"/>
          <p:cNvSpPr txBox="1"/>
          <p:nvPr/>
        </p:nvSpPr>
        <p:spPr>
          <a:xfrm>
            <a:off x="5180166" y="2432748"/>
            <a:ext cx="275661" cy="307777"/>
          </a:xfrm>
          <a:prstGeom prst="rect">
            <a:avLst/>
          </a:prstGeom>
          <a:noFill/>
        </p:spPr>
        <p:txBody>
          <a:bodyPr wrap="none" rtlCol="0">
            <a:spAutoFit/>
          </a:bodyPr>
          <a:lstStyle/>
          <a:p>
            <a:r>
              <a:rPr kumimoji="1" lang="en-US" altLang="ja-JP" sz="1400" dirty="0" smtClean="0"/>
              <a:t>2</a:t>
            </a:r>
            <a:endParaRPr kumimoji="1" lang="ja-JP" altLang="en-US" sz="1400" dirty="0"/>
          </a:p>
        </p:txBody>
      </p:sp>
      <p:sp>
        <p:nvSpPr>
          <p:cNvPr id="33" name="テキスト ボックス 32"/>
          <p:cNvSpPr txBox="1"/>
          <p:nvPr/>
        </p:nvSpPr>
        <p:spPr>
          <a:xfrm>
            <a:off x="2529182" y="4758867"/>
            <a:ext cx="275661" cy="307777"/>
          </a:xfrm>
          <a:prstGeom prst="rect">
            <a:avLst/>
          </a:prstGeom>
          <a:noFill/>
        </p:spPr>
        <p:txBody>
          <a:bodyPr wrap="none" rtlCol="0">
            <a:spAutoFit/>
          </a:bodyPr>
          <a:lstStyle/>
          <a:p>
            <a:r>
              <a:rPr kumimoji="1" lang="en-US" altLang="ja-JP" sz="1400" dirty="0" smtClean="0"/>
              <a:t>2</a:t>
            </a:r>
            <a:endParaRPr kumimoji="1" lang="ja-JP" altLang="en-US" sz="1400" dirty="0"/>
          </a:p>
        </p:txBody>
      </p:sp>
      <p:sp>
        <p:nvSpPr>
          <p:cNvPr id="35" name="テキスト ボックス 34"/>
          <p:cNvSpPr txBox="1"/>
          <p:nvPr/>
        </p:nvSpPr>
        <p:spPr>
          <a:xfrm>
            <a:off x="5668216" y="1485562"/>
            <a:ext cx="2980303" cy="307777"/>
          </a:xfrm>
          <a:prstGeom prst="rect">
            <a:avLst/>
          </a:prstGeom>
          <a:noFill/>
        </p:spPr>
        <p:txBody>
          <a:bodyPr wrap="none" rtlCol="0">
            <a:spAutoFit/>
          </a:bodyPr>
          <a:lstStyle/>
          <a:p>
            <a:r>
              <a:rPr kumimoji="1" lang="ja-JP" altLang="en-US" sz="1400" dirty="0" smtClean="0"/>
              <a:t>任意の回路網を含む</a:t>
            </a:r>
            <a:r>
              <a:rPr kumimoji="1" lang="en-US" altLang="ja-JP" sz="1400" dirty="0" smtClean="0"/>
              <a:t>Black box</a:t>
            </a:r>
            <a:r>
              <a:rPr kumimoji="1" lang="ja-JP" altLang="en-US" sz="1400" dirty="0" smtClean="0"/>
              <a:t>回路で</a:t>
            </a:r>
            <a:endParaRPr kumimoji="1" lang="ja-JP" altLang="en-US" sz="1400" dirty="0"/>
          </a:p>
        </p:txBody>
      </p:sp>
      <p:sp>
        <p:nvSpPr>
          <p:cNvPr id="36" name="テキスト ボックス 35"/>
          <p:cNvSpPr txBox="1"/>
          <p:nvPr/>
        </p:nvSpPr>
        <p:spPr>
          <a:xfrm>
            <a:off x="5681588" y="1778070"/>
            <a:ext cx="1082348" cy="307777"/>
          </a:xfrm>
          <a:prstGeom prst="rect">
            <a:avLst/>
          </a:prstGeom>
          <a:noFill/>
        </p:spPr>
        <p:txBody>
          <a:bodyPr wrap="none" rtlCol="0">
            <a:spAutoFit/>
          </a:bodyPr>
          <a:lstStyle/>
          <a:p>
            <a:r>
              <a:rPr kumimoji="1" lang="ja-JP" altLang="en-US" sz="1400" dirty="0" smtClean="0"/>
              <a:t>開放端電圧</a:t>
            </a:r>
            <a:endParaRPr kumimoji="1" lang="ja-JP" altLang="en-US" sz="1400" dirty="0"/>
          </a:p>
        </p:txBody>
      </p:sp>
      <p:graphicFrame>
        <p:nvGraphicFramePr>
          <p:cNvPr id="37" name="Object 5"/>
          <p:cNvGraphicFramePr>
            <a:graphicFrameLocks noChangeAspect="1"/>
          </p:cNvGraphicFramePr>
          <p:nvPr/>
        </p:nvGraphicFramePr>
        <p:xfrm>
          <a:off x="6777086" y="1742522"/>
          <a:ext cx="214762" cy="322143"/>
        </p:xfrm>
        <a:graphic>
          <a:graphicData uri="http://schemas.openxmlformats.org/presentationml/2006/ole">
            <p:oleObj spid="_x0000_s17427" name="数式" r:id="rId20" imgW="177800" imgH="266700" progId="Equation.3">
              <p:embed/>
            </p:oleObj>
          </a:graphicData>
        </a:graphic>
      </p:graphicFrame>
      <p:sp>
        <p:nvSpPr>
          <p:cNvPr id="38" name="テキスト ボックス 37"/>
          <p:cNvSpPr txBox="1"/>
          <p:nvPr/>
        </p:nvSpPr>
        <p:spPr>
          <a:xfrm>
            <a:off x="5681584" y="2022597"/>
            <a:ext cx="1836260" cy="307777"/>
          </a:xfrm>
          <a:prstGeom prst="rect">
            <a:avLst/>
          </a:prstGeom>
          <a:noFill/>
        </p:spPr>
        <p:txBody>
          <a:bodyPr wrap="none" rtlCol="0">
            <a:spAutoFit/>
          </a:bodyPr>
          <a:lstStyle/>
          <a:p>
            <a:r>
              <a:rPr kumimoji="1" lang="ja-JP" altLang="en-US" sz="1400" dirty="0" smtClean="0"/>
              <a:t>開放端インピーダンス</a:t>
            </a:r>
            <a:endParaRPr kumimoji="1" lang="ja-JP" altLang="en-US" sz="1400" dirty="0"/>
          </a:p>
        </p:txBody>
      </p:sp>
      <p:graphicFrame>
        <p:nvGraphicFramePr>
          <p:cNvPr id="39" name="Object 3"/>
          <p:cNvGraphicFramePr>
            <a:graphicFrameLocks noChangeAspect="1"/>
          </p:cNvGraphicFramePr>
          <p:nvPr/>
        </p:nvGraphicFramePr>
        <p:xfrm>
          <a:off x="7517844" y="1987133"/>
          <a:ext cx="225341" cy="315480"/>
        </p:xfrm>
        <a:graphic>
          <a:graphicData uri="http://schemas.openxmlformats.org/presentationml/2006/ole">
            <p:oleObj spid="_x0000_s17428" name="数式" r:id="rId21" imgW="190500" imgH="266700" progId="Equation.3">
              <p:embed/>
            </p:oleObj>
          </a:graphicData>
        </a:graphic>
      </p:graphicFrame>
      <p:sp>
        <p:nvSpPr>
          <p:cNvPr id="40" name="テキスト ボックス 39"/>
          <p:cNvSpPr txBox="1"/>
          <p:nvPr/>
        </p:nvSpPr>
        <p:spPr>
          <a:xfrm>
            <a:off x="5714623" y="2352233"/>
            <a:ext cx="2680745" cy="523220"/>
          </a:xfrm>
          <a:prstGeom prst="rect">
            <a:avLst/>
          </a:prstGeom>
          <a:noFill/>
        </p:spPr>
        <p:txBody>
          <a:bodyPr wrap="square" rtlCol="0">
            <a:spAutoFit/>
          </a:bodyPr>
          <a:lstStyle/>
          <a:p>
            <a:r>
              <a:rPr kumimoji="1" lang="ja-JP" altLang="en-US" sz="1400" dirty="0" smtClean="0"/>
              <a:t>が判れば</a:t>
            </a:r>
            <a:r>
              <a:rPr kumimoji="1" lang="en-US" altLang="ja-JP" sz="1400" dirty="0" smtClean="0"/>
              <a:t>(a)</a:t>
            </a:r>
            <a:r>
              <a:rPr kumimoji="1" lang="ja-JP" altLang="en-US" sz="1400" dirty="0" smtClean="0"/>
              <a:t>の回路は</a:t>
            </a:r>
            <a:r>
              <a:rPr kumimoji="1" lang="en-US" altLang="ja-JP" sz="1400" dirty="0" smtClean="0"/>
              <a:t>(</a:t>
            </a:r>
            <a:r>
              <a:rPr kumimoji="1" lang="en-US" altLang="ja-JP" sz="1400" dirty="0" err="1" smtClean="0"/>
              <a:t>b</a:t>
            </a:r>
            <a:r>
              <a:rPr kumimoji="1" lang="en-US" altLang="ja-JP" sz="1400" dirty="0" smtClean="0"/>
              <a:t>)</a:t>
            </a:r>
            <a:r>
              <a:rPr kumimoji="1" lang="ja-JP" altLang="en-US" sz="1400" dirty="0" smtClean="0"/>
              <a:t>の回路と等価である。</a:t>
            </a:r>
            <a:endParaRPr kumimoji="1" lang="ja-JP" altLang="en-US" sz="1400" dirty="0"/>
          </a:p>
        </p:txBody>
      </p:sp>
      <p:sp>
        <p:nvSpPr>
          <p:cNvPr id="41" name="テキスト ボックス 40"/>
          <p:cNvSpPr txBox="1"/>
          <p:nvPr/>
        </p:nvSpPr>
        <p:spPr>
          <a:xfrm>
            <a:off x="1407901" y="2593477"/>
            <a:ext cx="407383" cy="338554"/>
          </a:xfrm>
          <a:prstGeom prst="rect">
            <a:avLst/>
          </a:prstGeom>
          <a:noFill/>
        </p:spPr>
        <p:txBody>
          <a:bodyPr wrap="none" rtlCol="0">
            <a:spAutoFit/>
          </a:bodyPr>
          <a:lstStyle/>
          <a:p>
            <a:r>
              <a:rPr kumimoji="1" lang="en-US" altLang="ja-JP" sz="1600" dirty="0" smtClean="0"/>
              <a:t>(a)</a:t>
            </a:r>
            <a:endParaRPr kumimoji="1" lang="ja-JP" altLang="en-US" sz="1600" dirty="0"/>
          </a:p>
        </p:txBody>
      </p:sp>
      <p:sp>
        <p:nvSpPr>
          <p:cNvPr id="42" name="テキスト ボックス 41"/>
          <p:cNvSpPr txBox="1"/>
          <p:nvPr/>
        </p:nvSpPr>
        <p:spPr>
          <a:xfrm>
            <a:off x="4144211" y="2526637"/>
            <a:ext cx="416901" cy="338554"/>
          </a:xfrm>
          <a:prstGeom prst="rect">
            <a:avLst/>
          </a:prstGeom>
          <a:noFill/>
        </p:spPr>
        <p:txBody>
          <a:bodyPr wrap="none" rtlCol="0">
            <a:spAutoFit/>
          </a:bodyPr>
          <a:lstStyle/>
          <a:p>
            <a:r>
              <a:rPr kumimoji="1" lang="en-US" altLang="ja-JP" sz="1600" dirty="0" smtClean="0"/>
              <a:t>(</a:t>
            </a:r>
            <a:r>
              <a:rPr kumimoji="1" lang="en-US" altLang="ja-JP" sz="1600" dirty="0" err="1" smtClean="0"/>
              <a:t>b</a:t>
            </a:r>
            <a:r>
              <a:rPr kumimoji="1" lang="en-US" altLang="ja-JP" sz="1600" dirty="0" smtClean="0"/>
              <a:t>)</a:t>
            </a:r>
            <a:endParaRPr kumimoji="1" lang="ja-JP" altLang="en-US" sz="1600" dirty="0"/>
          </a:p>
        </p:txBody>
      </p:sp>
      <p:sp>
        <p:nvSpPr>
          <p:cNvPr id="43" name="テキスト ボックス 42"/>
          <p:cNvSpPr txBox="1"/>
          <p:nvPr/>
        </p:nvSpPr>
        <p:spPr>
          <a:xfrm>
            <a:off x="5668216" y="3884840"/>
            <a:ext cx="1377300" cy="338554"/>
          </a:xfrm>
          <a:prstGeom prst="rect">
            <a:avLst/>
          </a:prstGeom>
          <a:noFill/>
        </p:spPr>
        <p:txBody>
          <a:bodyPr wrap="none" rtlCol="0">
            <a:spAutoFit/>
          </a:bodyPr>
          <a:lstStyle/>
          <a:p>
            <a:r>
              <a:rPr lang="ja-JP" altLang="en-US" sz="1600" dirty="0" smtClean="0"/>
              <a:t>端子１</a:t>
            </a:r>
            <a:r>
              <a:rPr lang="en-US" altLang="ja-JP" sz="1600" dirty="0" smtClean="0"/>
              <a:t>−</a:t>
            </a:r>
            <a:r>
              <a:rPr lang="ja-JP" altLang="en-US" sz="1600" dirty="0" smtClean="0"/>
              <a:t>２間に</a:t>
            </a:r>
            <a:endParaRPr kumimoji="1" lang="ja-JP" altLang="en-US" sz="1600" dirty="0"/>
          </a:p>
        </p:txBody>
      </p:sp>
      <p:graphicFrame>
        <p:nvGraphicFramePr>
          <p:cNvPr id="44" name="Object 14"/>
          <p:cNvGraphicFramePr>
            <a:graphicFrameLocks noChangeAspect="1"/>
          </p:cNvGraphicFramePr>
          <p:nvPr/>
        </p:nvGraphicFramePr>
        <p:xfrm>
          <a:off x="7045516" y="3824042"/>
          <a:ext cx="192356" cy="346242"/>
        </p:xfrm>
        <a:graphic>
          <a:graphicData uri="http://schemas.openxmlformats.org/presentationml/2006/ole">
            <p:oleObj spid="_x0000_s17429" name="数式" r:id="rId22" imgW="127000" imgH="228600" progId="Equation.3">
              <p:embed/>
            </p:oleObj>
          </a:graphicData>
        </a:graphic>
      </p:graphicFrame>
      <p:sp>
        <p:nvSpPr>
          <p:cNvPr id="45" name="テキスト ボックス 44"/>
          <p:cNvSpPr txBox="1"/>
          <p:nvPr/>
        </p:nvSpPr>
        <p:spPr>
          <a:xfrm>
            <a:off x="7303956" y="3890219"/>
            <a:ext cx="546945" cy="338554"/>
          </a:xfrm>
          <a:prstGeom prst="rect">
            <a:avLst/>
          </a:prstGeom>
          <a:noFill/>
        </p:spPr>
        <p:txBody>
          <a:bodyPr wrap="none" rtlCol="0">
            <a:spAutoFit/>
          </a:bodyPr>
          <a:lstStyle/>
          <a:p>
            <a:r>
              <a:rPr kumimoji="1" lang="ja-JP" altLang="en-US" sz="1600" dirty="0" smtClean="0"/>
              <a:t>なる</a:t>
            </a:r>
            <a:endParaRPr kumimoji="1" lang="ja-JP" altLang="en-US" sz="1600" dirty="0"/>
          </a:p>
        </p:txBody>
      </p:sp>
      <p:sp>
        <p:nvSpPr>
          <p:cNvPr id="46" name="テキスト ボックス 45"/>
          <p:cNvSpPr txBox="1"/>
          <p:nvPr/>
        </p:nvSpPr>
        <p:spPr>
          <a:xfrm>
            <a:off x="5701255" y="4195662"/>
            <a:ext cx="2650084" cy="584776"/>
          </a:xfrm>
          <a:prstGeom prst="rect">
            <a:avLst/>
          </a:prstGeom>
          <a:noFill/>
        </p:spPr>
        <p:txBody>
          <a:bodyPr wrap="none" rtlCol="0">
            <a:spAutoFit/>
          </a:bodyPr>
          <a:lstStyle/>
          <a:p>
            <a:r>
              <a:rPr kumimoji="1" lang="ja-JP" altLang="en-US" sz="1600" dirty="0" smtClean="0"/>
              <a:t>インピーダンスを接続すれば</a:t>
            </a:r>
            <a:endParaRPr kumimoji="1" lang="en-US" altLang="ja-JP" sz="1600" dirty="0" smtClean="0"/>
          </a:p>
          <a:p>
            <a:r>
              <a:rPr lang="ja-JP" altLang="en-US" sz="1600" dirty="0" smtClean="0"/>
              <a:t>流れる電流は</a:t>
            </a:r>
            <a:endParaRPr kumimoji="1" lang="ja-JP" altLang="en-US" sz="1600" dirty="0"/>
          </a:p>
        </p:txBody>
      </p:sp>
      <p:graphicFrame>
        <p:nvGraphicFramePr>
          <p:cNvPr id="47" name="Object 18"/>
          <p:cNvGraphicFramePr>
            <a:graphicFrameLocks noChangeAspect="1"/>
          </p:cNvGraphicFramePr>
          <p:nvPr/>
        </p:nvGraphicFramePr>
        <p:xfrm>
          <a:off x="6094866" y="4780438"/>
          <a:ext cx="950650" cy="836572"/>
        </p:xfrm>
        <a:graphic>
          <a:graphicData uri="http://schemas.openxmlformats.org/presentationml/2006/ole">
            <p:oleObj spid="_x0000_s17430" name="数式" r:id="rId23" imgW="635000" imgH="558800" progId="Equation.3">
              <p:embed/>
            </p:oleObj>
          </a:graphicData>
        </a:graphic>
      </p:graphicFrame>
      <p:sp>
        <p:nvSpPr>
          <p:cNvPr id="48" name="テキスト ボックス 47"/>
          <p:cNvSpPr txBox="1"/>
          <p:nvPr/>
        </p:nvSpPr>
        <p:spPr>
          <a:xfrm>
            <a:off x="7368881" y="5066644"/>
            <a:ext cx="840294" cy="338554"/>
          </a:xfrm>
          <a:prstGeom prst="rect">
            <a:avLst/>
          </a:prstGeom>
          <a:noFill/>
        </p:spPr>
        <p:txBody>
          <a:bodyPr wrap="none" rtlCol="0">
            <a:spAutoFit/>
          </a:bodyPr>
          <a:lstStyle/>
          <a:p>
            <a:r>
              <a:rPr kumimoji="1" lang="ja-JP" altLang="en-US" sz="1600" dirty="0" smtClean="0"/>
              <a:t>となる。</a:t>
            </a:r>
            <a:endParaRPr kumimoji="1" lang="ja-JP" altLang="en-US" sz="1600" dirty="0"/>
          </a:p>
        </p:txBody>
      </p:sp>
      <p:sp>
        <p:nvSpPr>
          <p:cNvPr id="49" name="テキスト ボックス 48"/>
          <p:cNvSpPr txBox="1"/>
          <p:nvPr/>
        </p:nvSpPr>
        <p:spPr>
          <a:xfrm>
            <a:off x="5788531" y="5764058"/>
            <a:ext cx="2005677" cy="584776"/>
          </a:xfrm>
          <a:prstGeom prst="rect">
            <a:avLst/>
          </a:prstGeom>
          <a:noFill/>
        </p:spPr>
        <p:txBody>
          <a:bodyPr wrap="none" rtlCol="0">
            <a:spAutoFit/>
          </a:bodyPr>
          <a:lstStyle/>
          <a:p>
            <a:r>
              <a:rPr kumimoji="1" lang="ja-JP" altLang="en-US" sz="1600" dirty="0" smtClean="0"/>
              <a:t>端子１</a:t>
            </a:r>
            <a:r>
              <a:rPr kumimoji="1" lang="en-US" altLang="ja-JP" sz="1600" dirty="0" smtClean="0"/>
              <a:t>−</a:t>
            </a:r>
            <a:r>
              <a:rPr kumimoji="1" lang="ja-JP" altLang="en-US" sz="1600" dirty="0" smtClean="0"/>
              <a:t>２間の電圧は</a:t>
            </a:r>
            <a:endParaRPr kumimoji="1" lang="en-US" altLang="ja-JP" sz="1600" dirty="0" smtClean="0"/>
          </a:p>
          <a:p>
            <a:r>
              <a:rPr lang="ja-JP" altLang="en-US" sz="1600" dirty="0" smtClean="0"/>
              <a:t>となる。</a:t>
            </a:r>
            <a:endParaRPr kumimoji="1" lang="ja-JP" altLang="en-US" sz="1600" dirty="0"/>
          </a:p>
        </p:txBody>
      </p:sp>
      <p:graphicFrame>
        <p:nvGraphicFramePr>
          <p:cNvPr id="17434" name="Object 26"/>
          <p:cNvGraphicFramePr>
            <a:graphicFrameLocks noChangeAspect="1"/>
          </p:cNvGraphicFramePr>
          <p:nvPr/>
        </p:nvGraphicFramePr>
        <p:xfrm>
          <a:off x="3862152" y="4865388"/>
          <a:ext cx="692484" cy="346242"/>
        </p:xfrm>
        <a:graphic>
          <a:graphicData uri="http://schemas.openxmlformats.org/presentationml/2006/ole">
            <p:oleObj spid="_x0000_s17434" name="数式" r:id="rId24" imgW="457200" imgH="228600" progId="Equation.3">
              <p:embed/>
            </p:oleObj>
          </a:graphicData>
        </a:graphic>
      </p:graphicFrame>
      <p:graphicFrame>
        <p:nvGraphicFramePr>
          <p:cNvPr id="17435" name="Object 27"/>
          <p:cNvGraphicFramePr>
            <a:graphicFrameLocks noChangeAspect="1"/>
          </p:cNvGraphicFramePr>
          <p:nvPr/>
        </p:nvGraphicFramePr>
        <p:xfrm>
          <a:off x="7847680" y="5723248"/>
          <a:ext cx="601160" cy="300580"/>
        </p:xfrm>
        <a:graphic>
          <a:graphicData uri="http://schemas.openxmlformats.org/presentationml/2006/ole">
            <p:oleObj spid="_x0000_s17435" name="数式" r:id="rId25" imgW="457200" imgH="228600" progId="Equation.3">
              <p:embed/>
            </p:oleObj>
          </a:graphicData>
        </a:graphic>
      </p:graphicFrame>
      <p:sp>
        <p:nvSpPr>
          <p:cNvPr id="50" name="日付プレースホルダ 49"/>
          <p:cNvSpPr>
            <a:spLocks noGrp="1"/>
          </p:cNvSpPr>
          <p:nvPr>
            <p:ph type="dt" sz="half" idx="10"/>
          </p:nvPr>
        </p:nvSpPr>
        <p:spPr/>
        <p:txBody>
          <a:bodyPr/>
          <a:lstStyle/>
          <a:p>
            <a:r>
              <a:rPr lang="en-US" altLang="ja-JP" smtClean="0"/>
              <a:t>Jun.09. 2010</a:t>
            </a:r>
            <a:endParaRPr lang="ja-JP" altLang="en-US"/>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7486"/>
            <a:ext cx="8229600" cy="941888"/>
          </a:xfrm>
        </p:spPr>
        <p:txBody>
          <a:bodyPr>
            <a:noAutofit/>
          </a:bodyPr>
          <a:lstStyle/>
          <a:p>
            <a:r>
              <a:rPr lang="ja-JP" altLang="en-US" sz="2800" dirty="0" smtClean="0"/>
              <a:t>２端子回路網</a:t>
            </a:r>
            <a:r>
              <a:rPr lang="en-US" altLang="ja-JP" sz="2800" dirty="0" smtClean="0"/>
              <a:t/>
            </a:r>
            <a:br>
              <a:rPr lang="en-US" altLang="ja-JP" sz="2800" dirty="0" smtClean="0"/>
            </a:br>
            <a:r>
              <a:rPr lang="ja-JP" altLang="en-US" sz="2000" dirty="0" smtClean="0"/>
              <a:t>ノートンの定理（等価電流源の定理）</a:t>
            </a:r>
            <a:endParaRPr lang="ja-JP" altLang="en-US" sz="2000" dirty="0"/>
          </a:p>
        </p:txBody>
      </p:sp>
      <p:pic>
        <p:nvPicPr>
          <p:cNvPr id="6" name="図 5" descr="２端子回路53.pct"/>
          <p:cNvPicPr>
            <a:picLocks noChangeAspect="1"/>
          </p:cNvPicPr>
          <p:nvPr/>
        </p:nvPicPr>
        <mc:AlternateContent>
          <mc:Choice xmlns:ma="http://schemas.microsoft.com/office/mac/drawingml/2008/main" Requires="ma">
            <p:blipFill>
              <a:blip r:embed="rId3"/>
              <a:stretch>
                <a:fillRect/>
              </a:stretch>
            </p:blipFill>
          </mc:Choice>
          <mc:Fallback>
            <p:blipFill>
              <a:blip r:embed="rId4"/>
              <a:stretch>
                <a:fillRect/>
              </a:stretch>
            </p:blipFill>
          </mc:Fallback>
        </mc:AlternateContent>
        <p:spPr>
          <a:xfrm>
            <a:off x="3649560" y="1216277"/>
            <a:ext cx="2286005" cy="1754444"/>
          </a:xfrm>
          <a:prstGeom prst="rect">
            <a:avLst/>
          </a:prstGeom>
        </p:spPr>
      </p:pic>
      <p:sp>
        <p:nvSpPr>
          <p:cNvPr id="9" name="テキスト ボックス 8"/>
          <p:cNvSpPr txBox="1"/>
          <p:nvPr/>
        </p:nvSpPr>
        <p:spPr>
          <a:xfrm>
            <a:off x="1732502" y="5158769"/>
            <a:ext cx="312906" cy="246221"/>
          </a:xfrm>
          <a:prstGeom prst="rect">
            <a:avLst/>
          </a:prstGeom>
          <a:noFill/>
        </p:spPr>
        <p:txBody>
          <a:bodyPr wrap="none" rtlCol="0">
            <a:spAutoFit/>
          </a:bodyPr>
          <a:lstStyle/>
          <a:p>
            <a:r>
              <a:rPr kumimoji="1" lang="ja-JP" altLang="en-US" sz="1000" dirty="0" smtClean="0"/>
              <a:t>●</a:t>
            </a:r>
            <a:endParaRPr kumimoji="1" lang="ja-JP" altLang="en-US" sz="1000" dirty="0"/>
          </a:p>
        </p:txBody>
      </p:sp>
      <p:sp>
        <p:nvSpPr>
          <p:cNvPr id="10" name="テキスト ボックス 9"/>
          <p:cNvSpPr txBox="1"/>
          <p:nvPr/>
        </p:nvSpPr>
        <p:spPr>
          <a:xfrm>
            <a:off x="1737995" y="4089329"/>
            <a:ext cx="312906" cy="246221"/>
          </a:xfrm>
          <a:prstGeom prst="rect">
            <a:avLst/>
          </a:prstGeom>
          <a:noFill/>
        </p:spPr>
        <p:txBody>
          <a:bodyPr wrap="none" rtlCol="0">
            <a:spAutoFit/>
          </a:bodyPr>
          <a:lstStyle/>
          <a:p>
            <a:r>
              <a:rPr kumimoji="1" lang="ja-JP" altLang="en-US" sz="1000" dirty="0" smtClean="0"/>
              <a:t>●</a:t>
            </a:r>
            <a:endParaRPr kumimoji="1" lang="ja-JP" altLang="en-US" sz="1000" dirty="0"/>
          </a:p>
        </p:txBody>
      </p:sp>
      <p:sp>
        <p:nvSpPr>
          <p:cNvPr id="11" name="テキスト ボックス 10"/>
          <p:cNvSpPr txBox="1"/>
          <p:nvPr/>
        </p:nvSpPr>
        <p:spPr>
          <a:xfrm>
            <a:off x="4860670" y="2483876"/>
            <a:ext cx="312906" cy="246221"/>
          </a:xfrm>
          <a:prstGeom prst="rect">
            <a:avLst/>
          </a:prstGeom>
          <a:noFill/>
        </p:spPr>
        <p:txBody>
          <a:bodyPr wrap="none" rtlCol="0">
            <a:spAutoFit/>
          </a:bodyPr>
          <a:lstStyle/>
          <a:p>
            <a:r>
              <a:rPr kumimoji="1" lang="ja-JP" altLang="en-US" sz="1000" dirty="0" smtClean="0"/>
              <a:t>●</a:t>
            </a:r>
            <a:endParaRPr kumimoji="1" lang="ja-JP" altLang="en-US" sz="1000" dirty="0"/>
          </a:p>
        </p:txBody>
      </p:sp>
      <p:sp>
        <p:nvSpPr>
          <p:cNvPr id="12" name="テキスト ボックス 11"/>
          <p:cNvSpPr txBox="1"/>
          <p:nvPr/>
        </p:nvSpPr>
        <p:spPr>
          <a:xfrm>
            <a:off x="4852654" y="1459892"/>
            <a:ext cx="312906" cy="246221"/>
          </a:xfrm>
          <a:prstGeom prst="rect">
            <a:avLst/>
          </a:prstGeom>
          <a:noFill/>
        </p:spPr>
        <p:txBody>
          <a:bodyPr wrap="none" rtlCol="0">
            <a:spAutoFit/>
          </a:bodyPr>
          <a:lstStyle/>
          <a:p>
            <a:r>
              <a:rPr kumimoji="1" lang="ja-JP" altLang="en-US" sz="1000" dirty="0" smtClean="0"/>
              <a:t>●</a:t>
            </a:r>
            <a:endParaRPr kumimoji="1" lang="ja-JP" altLang="en-US" sz="1000" dirty="0"/>
          </a:p>
        </p:txBody>
      </p:sp>
      <p:sp>
        <p:nvSpPr>
          <p:cNvPr id="13" name="テキスト ボックス 12"/>
          <p:cNvSpPr txBox="1"/>
          <p:nvPr/>
        </p:nvSpPr>
        <p:spPr>
          <a:xfrm>
            <a:off x="3235160" y="1898324"/>
            <a:ext cx="441146" cy="400110"/>
          </a:xfrm>
          <a:prstGeom prst="rect">
            <a:avLst/>
          </a:prstGeom>
          <a:noFill/>
        </p:spPr>
        <p:txBody>
          <a:bodyPr wrap="none" rtlCol="0">
            <a:spAutoFit/>
          </a:bodyPr>
          <a:lstStyle/>
          <a:p>
            <a:r>
              <a:rPr kumimoji="1" lang="ja-JP" altLang="en-US" sz="2000" dirty="0" smtClean="0"/>
              <a:t>≡</a:t>
            </a:r>
            <a:endParaRPr kumimoji="1" lang="ja-JP" altLang="en-US" sz="2000" dirty="0"/>
          </a:p>
        </p:txBody>
      </p:sp>
      <p:pic>
        <p:nvPicPr>
          <p:cNvPr id="16" name="コンテンツ プレースホルダ 15" descr="２端子回路56.pct"/>
          <p:cNvPicPr>
            <a:picLocks noGrp="1" noChangeAspect="1"/>
          </p:cNvPicPr>
          <p:nvPr>
            <p:ph idx="1"/>
          </p:nvPr>
        </p:nvPicPr>
        <mc:AlternateContent>
          <mc:Choice xmlns:ma="http://schemas.microsoft.com/office/mac/drawingml/2008/main" Requires="ma">
            <p:blipFill>
              <a:blip r:embed="rId5"/>
              <a:srcRect l="-15672" r="-15672"/>
              <a:stretch>
                <a:fillRect/>
              </a:stretch>
            </p:blipFill>
          </mc:Choice>
          <mc:Fallback>
            <p:blipFill>
              <a:blip r:embed="rId6"/>
              <a:srcRect l="-15672" r="-15672"/>
              <a:stretch>
                <a:fillRect/>
              </a:stretch>
            </p:blipFill>
          </mc:Fallback>
        </mc:AlternateContent>
        <p:spPr>
          <a:xfrm>
            <a:off x="430454" y="1200337"/>
            <a:ext cx="3219106" cy="1770384"/>
          </a:xfrm>
        </p:spPr>
      </p:pic>
      <p:graphicFrame>
        <p:nvGraphicFramePr>
          <p:cNvPr id="18436" name="Object 4"/>
          <p:cNvGraphicFramePr>
            <a:graphicFrameLocks noChangeAspect="1"/>
          </p:cNvGraphicFramePr>
          <p:nvPr/>
        </p:nvGraphicFramePr>
        <p:xfrm>
          <a:off x="2331539" y="1858220"/>
          <a:ext cx="249237" cy="401637"/>
        </p:xfrm>
        <a:graphic>
          <a:graphicData uri="http://schemas.openxmlformats.org/presentationml/2006/ole">
            <p:oleObj spid="_x0000_s18436" name="数式" r:id="rId7" imgW="165100" imgH="266700" progId="Equation.3">
              <p:embed/>
            </p:oleObj>
          </a:graphicData>
        </a:graphic>
      </p:graphicFrame>
      <p:sp>
        <p:nvSpPr>
          <p:cNvPr id="17" name="テキスト ボックス 16"/>
          <p:cNvSpPr txBox="1"/>
          <p:nvPr/>
        </p:nvSpPr>
        <p:spPr>
          <a:xfrm>
            <a:off x="1176423" y="1753762"/>
            <a:ext cx="748632" cy="584776"/>
          </a:xfrm>
          <a:prstGeom prst="rect">
            <a:avLst/>
          </a:prstGeom>
          <a:noFill/>
        </p:spPr>
        <p:txBody>
          <a:bodyPr wrap="square" rtlCol="0">
            <a:spAutoFit/>
          </a:bodyPr>
          <a:lstStyle/>
          <a:p>
            <a:pPr algn="ctr"/>
            <a:r>
              <a:rPr kumimoji="1" lang="en-US" altLang="ja-JP" sz="1600" dirty="0" smtClean="0"/>
              <a:t>Black</a:t>
            </a:r>
          </a:p>
          <a:p>
            <a:pPr algn="ctr"/>
            <a:r>
              <a:rPr lang="en-US" altLang="ja-JP" sz="1600" dirty="0" smtClean="0"/>
              <a:t>box</a:t>
            </a:r>
            <a:endParaRPr kumimoji="1" lang="ja-JP" altLang="en-US" sz="1600" dirty="0"/>
          </a:p>
        </p:txBody>
      </p:sp>
      <p:graphicFrame>
        <p:nvGraphicFramePr>
          <p:cNvPr id="18440" name="Object 8"/>
          <p:cNvGraphicFramePr>
            <a:graphicFrameLocks noChangeAspect="1"/>
          </p:cNvGraphicFramePr>
          <p:nvPr/>
        </p:nvGraphicFramePr>
        <p:xfrm>
          <a:off x="3035162" y="1864965"/>
          <a:ext cx="199998" cy="379997"/>
        </p:xfrm>
        <a:graphic>
          <a:graphicData uri="http://schemas.openxmlformats.org/presentationml/2006/ole">
            <p:oleObj spid="_x0000_s18440" name="数式" r:id="rId8" imgW="127000" imgH="241300" progId="Equation.3">
              <p:embed/>
            </p:oleObj>
          </a:graphicData>
        </a:graphic>
      </p:graphicFrame>
      <p:graphicFrame>
        <p:nvGraphicFramePr>
          <p:cNvPr id="22" name="Object 4"/>
          <p:cNvGraphicFramePr>
            <a:graphicFrameLocks noChangeAspect="1"/>
          </p:cNvGraphicFramePr>
          <p:nvPr/>
        </p:nvGraphicFramePr>
        <p:xfrm>
          <a:off x="4903547" y="1903676"/>
          <a:ext cx="249237" cy="401637"/>
        </p:xfrm>
        <a:graphic>
          <a:graphicData uri="http://schemas.openxmlformats.org/presentationml/2006/ole">
            <p:oleObj spid="_x0000_s18441" name="数式" r:id="rId9" imgW="165100" imgH="266700" progId="Equation.3">
              <p:embed/>
            </p:oleObj>
          </a:graphicData>
        </a:graphic>
      </p:graphicFrame>
      <p:graphicFrame>
        <p:nvGraphicFramePr>
          <p:cNvPr id="23" name="Object 8"/>
          <p:cNvGraphicFramePr>
            <a:graphicFrameLocks noChangeAspect="1"/>
          </p:cNvGraphicFramePr>
          <p:nvPr/>
        </p:nvGraphicFramePr>
        <p:xfrm>
          <a:off x="4417418" y="1830213"/>
          <a:ext cx="199998" cy="379997"/>
        </p:xfrm>
        <a:graphic>
          <a:graphicData uri="http://schemas.openxmlformats.org/presentationml/2006/ole">
            <p:oleObj spid="_x0000_s18442" name="数式" r:id="rId10" imgW="127000" imgH="241300" progId="Equation.3">
              <p:embed/>
            </p:oleObj>
          </a:graphicData>
        </a:graphic>
      </p:graphicFrame>
      <p:graphicFrame>
        <p:nvGraphicFramePr>
          <p:cNvPr id="24" name="Object 8"/>
          <p:cNvGraphicFramePr>
            <a:graphicFrameLocks noChangeAspect="1"/>
          </p:cNvGraphicFramePr>
          <p:nvPr/>
        </p:nvGraphicFramePr>
        <p:xfrm>
          <a:off x="1404211" y="4539582"/>
          <a:ext cx="199998" cy="379997"/>
        </p:xfrm>
        <a:graphic>
          <a:graphicData uri="http://schemas.openxmlformats.org/presentationml/2006/ole">
            <p:oleObj spid="_x0000_s18443" name="数式" r:id="rId11" imgW="127000" imgH="241300" progId="Equation.3">
              <p:embed/>
            </p:oleObj>
          </a:graphicData>
        </a:graphic>
      </p:graphicFrame>
      <p:pic>
        <p:nvPicPr>
          <p:cNvPr id="20" name="図 19" descr="２端子回路55.pct"/>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457200" y="3830448"/>
            <a:ext cx="3449077" cy="1857430"/>
          </a:xfrm>
          <a:prstGeom prst="rect">
            <a:avLst/>
          </a:prstGeom>
        </p:spPr>
      </p:pic>
      <p:graphicFrame>
        <p:nvGraphicFramePr>
          <p:cNvPr id="18449" name="Object 17"/>
          <p:cNvGraphicFramePr>
            <a:graphicFrameLocks noChangeAspect="1"/>
          </p:cNvGraphicFramePr>
          <p:nvPr/>
        </p:nvGraphicFramePr>
        <p:xfrm>
          <a:off x="1763597" y="4499478"/>
          <a:ext cx="284889" cy="460205"/>
        </p:xfrm>
        <a:graphic>
          <a:graphicData uri="http://schemas.openxmlformats.org/presentationml/2006/ole">
            <p:oleObj spid="_x0000_s18449" name="数式" r:id="rId14" imgW="165100" imgH="266700" progId="Equation.3">
              <p:embed/>
            </p:oleObj>
          </a:graphicData>
        </a:graphic>
      </p:graphicFrame>
      <p:graphicFrame>
        <p:nvGraphicFramePr>
          <p:cNvPr id="18450" name="Object 18"/>
          <p:cNvGraphicFramePr>
            <a:graphicFrameLocks noChangeAspect="1"/>
          </p:cNvGraphicFramePr>
          <p:nvPr/>
        </p:nvGraphicFramePr>
        <p:xfrm>
          <a:off x="2660984" y="4494340"/>
          <a:ext cx="228817" cy="411871"/>
        </p:xfrm>
        <a:graphic>
          <a:graphicData uri="http://schemas.openxmlformats.org/presentationml/2006/ole">
            <p:oleObj spid="_x0000_s18450" name="数式" r:id="rId15" imgW="127000" imgH="228600" progId="Equation.3">
              <p:embed/>
            </p:oleObj>
          </a:graphicData>
        </a:graphic>
      </p:graphicFrame>
      <p:graphicFrame>
        <p:nvGraphicFramePr>
          <p:cNvPr id="18452" name="Object 20"/>
          <p:cNvGraphicFramePr>
            <a:graphicFrameLocks noChangeAspect="1"/>
          </p:cNvGraphicFramePr>
          <p:nvPr/>
        </p:nvGraphicFramePr>
        <p:xfrm>
          <a:off x="3313058" y="4291561"/>
          <a:ext cx="1278144" cy="988753"/>
        </p:xfrm>
        <a:graphic>
          <a:graphicData uri="http://schemas.openxmlformats.org/presentationml/2006/ole">
            <p:oleObj spid="_x0000_s18452" name="数式" r:id="rId16" imgW="673100" imgH="520700" progId="Equation.3">
              <p:embed/>
            </p:oleObj>
          </a:graphicData>
        </a:graphic>
      </p:graphicFrame>
      <p:sp>
        <p:nvSpPr>
          <p:cNvPr id="27" name="テキスト ボックス 26"/>
          <p:cNvSpPr txBox="1"/>
          <p:nvPr/>
        </p:nvSpPr>
        <p:spPr>
          <a:xfrm>
            <a:off x="5975694" y="1706113"/>
            <a:ext cx="2900941" cy="1477328"/>
          </a:xfrm>
          <a:prstGeom prst="rect">
            <a:avLst/>
          </a:prstGeom>
          <a:noFill/>
        </p:spPr>
        <p:txBody>
          <a:bodyPr wrap="square" rtlCol="0">
            <a:spAutoFit/>
          </a:bodyPr>
          <a:lstStyle/>
          <a:p>
            <a:r>
              <a:rPr kumimoji="1" lang="en-US" altLang="ja-JP" dirty="0" smtClean="0"/>
              <a:t>(a)</a:t>
            </a:r>
            <a:r>
              <a:rPr kumimoji="1" lang="ja-JP" altLang="en-US" dirty="0" smtClean="0"/>
              <a:t>の様な短絡電流</a:t>
            </a:r>
            <a:endParaRPr kumimoji="1" lang="en-US" altLang="ja-JP" dirty="0" smtClean="0"/>
          </a:p>
          <a:p>
            <a:r>
              <a:rPr lang="ja-JP" altLang="en-US" dirty="0" smtClean="0"/>
              <a:t>と開放端アドミタンス</a:t>
            </a:r>
            <a:endParaRPr lang="en-US" altLang="ja-JP" dirty="0" smtClean="0"/>
          </a:p>
          <a:p>
            <a:r>
              <a:rPr kumimoji="1" lang="ja-JP" altLang="en-US" dirty="0" smtClean="0"/>
              <a:t>が判れば</a:t>
            </a:r>
            <a:r>
              <a:rPr lang="en-US" altLang="ja-JP" dirty="0" smtClean="0"/>
              <a:t>Black box (a)</a:t>
            </a:r>
            <a:r>
              <a:rPr lang="ja-JP" altLang="en-US" dirty="0" smtClean="0"/>
              <a:t>の</a:t>
            </a:r>
            <a:endParaRPr lang="en-US" altLang="ja-JP" dirty="0" smtClean="0"/>
          </a:p>
          <a:p>
            <a:r>
              <a:rPr kumimoji="1" lang="ja-JP" altLang="en-US" dirty="0" smtClean="0"/>
              <a:t>回路網は</a:t>
            </a:r>
            <a:r>
              <a:rPr kumimoji="1" lang="en-US" altLang="ja-JP" dirty="0" smtClean="0"/>
              <a:t>(</a:t>
            </a:r>
            <a:r>
              <a:rPr kumimoji="1" lang="en-US" altLang="ja-JP" dirty="0" err="1" smtClean="0"/>
              <a:t>b</a:t>
            </a:r>
            <a:r>
              <a:rPr kumimoji="1" lang="en-US" altLang="ja-JP" dirty="0" smtClean="0"/>
              <a:t>)</a:t>
            </a:r>
            <a:r>
              <a:rPr kumimoji="1" lang="ja-JP" altLang="en-US" dirty="0" smtClean="0"/>
              <a:t>の回路と</a:t>
            </a:r>
            <a:endParaRPr kumimoji="1" lang="en-US" altLang="ja-JP" dirty="0" smtClean="0"/>
          </a:p>
          <a:p>
            <a:r>
              <a:rPr kumimoji="1" lang="ja-JP" altLang="en-US" dirty="0" smtClean="0"/>
              <a:t>等価で</a:t>
            </a:r>
            <a:r>
              <a:rPr lang="ja-JP" altLang="en-US" dirty="0" smtClean="0"/>
              <a:t>在る。</a:t>
            </a:r>
            <a:endParaRPr kumimoji="1" lang="ja-JP" altLang="en-US" dirty="0"/>
          </a:p>
        </p:txBody>
      </p:sp>
      <p:graphicFrame>
        <p:nvGraphicFramePr>
          <p:cNvPr id="28" name="Object 8"/>
          <p:cNvGraphicFramePr>
            <a:graphicFrameLocks noChangeAspect="1"/>
          </p:cNvGraphicFramePr>
          <p:nvPr/>
        </p:nvGraphicFramePr>
        <p:xfrm>
          <a:off x="7986829" y="1680318"/>
          <a:ext cx="170222" cy="323423"/>
        </p:xfrm>
        <a:graphic>
          <a:graphicData uri="http://schemas.openxmlformats.org/presentationml/2006/ole">
            <p:oleObj spid="_x0000_s18453" name="数式" r:id="rId17" imgW="127000" imgH="241300" progId="Equation.3">
              <p:embed/>
            </p:oleObj>
          </a:graphicData>
        </a:graphic>
      </p:graphicFrame>
      <p:graphicFrame>
        <p:nvGraphicFramePr>
          <p:cNvPr id="29" name="Object 4"/>
          <p:cNvGraphicFramePr>
            <a:graphicFrameLocks noChangeAspect="1"/>
          </p:cNvGraphicFramePr>
          <p:nvPr/>
        </p:nvGraphicFramePr>
        <p:xfrm>
          <a:off x="8172467" y="1918181"/>
          <a:ext cx="235967" cy="380253"/>
        </p:xfrm>
        <a:graphic>
          <a:graphicData uri="http://schemas.openxmlformats.org/presentationml/2006/ole">
            <p:oleObj spid="_x0000_s18454" name="数式" r:id="rId18" imgW="165100" imgH="266700" progId="Equation.3">
              <p:embed/>
            </p:oleObj>
          </a:graphicData>
        </a:graphic>
      </p:graphicFrame>
      <p:sp>
        <p:nvSpPr>
          <p:cNvPr id="30" name="テキスト ボックス 29"/>
          <p:cNvSpPr txBox="1"/>
          <p:nvPr/>
        </p:nvSpPr>
        <p:spPr>
          <a:xfrm>
            <a:off x="5668211" y="4089329"/>
            <a:ext cx="1898777" cy="1200329"/>
          </a:xfrm>
          <a:prstGeom prst="rect">
            <a:avLst/>
          </a:prstGeom>
          <a:noFill/>
        </p:spPr>
        <p:txBody>
          <a:bodyPr wrap="none" rtlCol="0">
            <a:spAutoFit/>
          </a:bodyPr>
          <a:lstStyle/>
          <a:p>
            <a:r>
              <a:rPr kumimoji="1" lang="ja-JP" altLang="en-US" dirty="0" smtClean="0"/>
              <a:t>端子</a:t>
            </a:r>
            <a:r>
              <a:rPr lang="ja-JP" altLang="en-US" dirty="0" smtClean="0"/>
              <a:t>１</a:t>
            </a:r>
            <a:r>
              <a:rPr lang="en-US" altLang="ja-JP" dirty="0" smtClean="0"/>
              <a:t>−</a:t>
            </a:r>
            <a:r>
              <a:rPr lang="ja-JP" altLang="en-US" dirty="0" smtClean="0"/>
              <a:t>２間に</a:t>
            </a:r>
            <a:endParaRPr lang="en-US" altLang="ja-JP" dirty="0" smtClean="0"/>
          </a:p>
          <a:p>
            <a:r>
              <a:rPr kumimoji="1" lang="ja-JP" altLang="en-US" dirty="0" smtClean="0"/>
              <a:t>なるアドミタンスを</a:t>
            </a:r>
            <a:endParaRPr kumimoji="1" lang="en-US" altLang="ja-JP" dirty="0" smtClean="0"/>
          </a:p>
          <a:p>
            <a:r>
              <a:rPr lang="ja-JP" altLang="en-US" dirty="0" smtClean="0"/>
              <a:t>接続すれば電圧</a:t>
            </a:r>
            <a:endParaRPr lang="en-US" altLang="ja-JP" dirty="0" smtClean="0"/>
          </a:p>
          <a:p>
            <a:r>
              <a:rPr kumimoji="1" lang="ja-JP" altLang="en-US" dirty="0" smtClean="0"/>
              <a:t>が現れる。</a:t>
            </a:r>
            <a:endParaRPr kumimoji="1" lang="ja-JP" altLang="en-US" dirty="0"/>
          </a:p>
        </p:txBody>
      </p:sp>
      <p:graphicFrame>
        <p:nvGraphicFramePr>
          <p:cNvPr id="31" name="Object 18"/>
          <p:cNvGraphicFramePr>
            <a:graphicFrameLocks noChangeAspect="1"/>
          </p:cNvGraphicFramePr>
          <p:nvPr/>
        </p:nvGraphicFramePr>
        <p:xfrm>
          <a:off x="7156453" y="3966320"/>
          <a:ext cx="228816" cy="411869"/>
        </p:xfrm>
        <a:graphic>
          <a:graphicData uri="http://schemas.openxmlformats.org/presentationml/2006/ole">
            <p:oleObj spid="_x0000_s18455" name="数式" r:id="rId19" imgW="127000" imgH="228600" progId="Equation.3">
              <p:embed/>
            </p:oleObj>
          </a:graphicData>
        </a:graphic>
      </p:graphicFrame>
      <p:graphicFrame>
        <p:nvGraphicFramePr>
          <p:cNvPr id="18457" name="Object 25"/>
          <p:cNvGraphicFramePr>
            <a:graphicFrameLocks noChangeAspect="1"/>
          </p:cNvGraphicFramePr>
          <p:nvPr/>
        </p:nvGraphicFramePr>
        <p:xfrm>
          <a:off x="7429373" y="4607045"/>
          <a:ext cx="215500" cy="352638"/>
        </p:xfrm>
        <a:graphic>
          <a:graphicData uri="http://schemas.openxmlformats.org/presentationml/2006/ole">
            <p:oleObj spid="_x0000_s18457" name="数式" r:id="rId20" imgW="139700" imgH="228600" progId="Equation.3">
              <p:embed/>
            </p:oleObj>
          </a:graphicData>
        </a:graphic>
      </p:graphicFrame>
      <p:sp>
        <p:nvSpPr>
          <p:cNvPr id="26" name="テキスト ボックス 25"/>
          <p:cNvSpPr txBox="1"/>
          <p:nvPr/>
        </p:nvSpPr>
        <p:spPr>
          <a:xfrm>
            <a:off x="2646927" y="3819272"/>
            <a:ext cx="288661" cy="338554"/>
          </a:xfrm>
          <a:prstGeom prst="rect">
            <a:avLst/>
          </a:prstGeom>
          <a:noFill/>
        </p:spPr>
        <p:txBody>
          <a:bodyPr wrap="none" rtlCol="0">
            <a:spAutoFit/>
          </a:bodyPr>
          <a:lstStyle/>
          <a:p>
            <a:r>
              <a:rPr kumimoji="1" lang="en-US" altLang="ja-JP" sz="1600" dirty="0" smtClean="0"/>
              <a:t>1</a:t>
            </a:r>
            <a:endParaRPr kumimoji="1" lang="ja-JP" altLang="en-US" sz="1600" dirty="0"/>
          </a:p>
        </p:txBody>
      </p:sp>
      <p:sp>
        <p:nvSpPr>
          <p:cNvPr id="32" name="テキスト ボックス 31"/>
          <p:cNvSpPr txBox="1"/>
          <p:nvPr/>
        </p:nvSpPr>
        <p:spPr>
          <a:xfrm>
            <a:off x="2633559" y="5326942"/>
            <a:ext cx="288661" cy="338554"/>
          </a:xfrm>
          <a:prstGeom prst="rect">
            <a:avLst/>
          </a:prstGeom>
          <a:noFill/>
        </p:spPr>
        <p:txBody>
          <a:bodyPr wrap="none" rtlCol="0">
            <a:spAutoFit/>
          </a:bodyPr>
          <a:lstStyle/>
          <a:p>
            <a:r>
              <a:rPr kumimoji="1" lang="en-US" altLang="ja-JP" sz="1600" dirty="0" smtClean="0"/>
              <a:t>2</a:t>
            </a:r>
            <a:endParaRPr kumimoji="1" lang="ja-JP" altLang="en-US" sz="1600" dirty="0"/>
          </a:p>
        </p:txBody>
      </p:sp>
      <p:sp>
        <p:nvSpPr>
          <p:cNvPr id="33" name="テキスト ボックス 32"/>
          <p:cNvSpPr txBox="1"/>
          <p:nvPr/>
        </p:nvSpPr>
        <p:spPr>
          <a:xfrm>
            <a:off x="2500568" y="1393052"/>
            <a:ext cx="288661" cy="338554"/>
          </a:xfrm>
          <a:prstGeom prst="rect">
            <a:avLst/>
          </a:prstGeom>
          <a:noFill/>
        </p:spPr>
        <p:txBody>
          <a:bodyPr wrap="none" rtlCol="0">
            <a:spAutoFit/>
          </a:bodyPr>
          <a:lstStyle/>
          <a:p>
            <a:r>
              <a:rPr kumimoji="1" lang="en-US" altLang="ja-JP" sz="1600" dirty="0" smtClean="0"/>
              <a:t>1</a:t>
            </a:r>
            <a:endParaRPr kumimoji="1" lang="ja-JP" altLang="en-US" sz="1600" dirty="0"/>
          </a:p>
        </p:txBody>
      </p:sp>
      <p:sp>
        <p:nvSpPr>
          <p:cNvPr id="34" name="テキスト ボックス 33"/>
          <p:cNvSpPr txBox="1"/>
          <p:nvPr/>
        </p:nvSpPr>
        <p:spPr>
          <a:xfrm>
            <a:off x="2513936" y="2409265"/>
            <a:ext cx="288661" cy="338554"/>
          </a:xfrm>
          <a:prstGeom prst="rect">
            <a:avLst/>
          </a:prstGeom>
          <a:noFill/>
        </p:spPr>
        <p:txBody>
          <a:bodyPr wrap="none" rtlCol="0">
            <a:spAutoFit/>
          </a:bodyPr>
          <a:lstStyle/>
          <a:p>
            <a:r>
              <a:rPr kumimoji="1" lang="en-US" altLang="ja-JP" sz="1600" dirty="0" smtClean="0"/>
              <a:t>2</a:t>
            </a:r>
            <a:endParaRPr kumimoji="1" lang="ja-JP" altLang="en-US" sz="1600" dirty="0"/>
          </a:p>
        </p:txBody>
      </p:sp>
      <p:sp>
        <p:nvSpPr>
          <p:cNvPr id="35" name="テキスト ボックス 34"/>
          <p:cNvSpPr txBox="1"/>
          <p:nvPr/>
        </p:nvSpPr>
        <p:spPr>
          <a:xfrm>
            <a:off x="5400851" y="1176173"/>
            <a:ext cx="288661" cy="338554"/>
          </a:xfrm>
          <a:prstGeom prst="rect">
            <a:avLst/>
          </a:prstGeom>
          <a:noFill/>
        </p:spPr>
        <p:txBody>
          <a:bodyPr wrap="none" rtlCol="0">
            <a:spAutoFit/>
          </a:bodyPr>
          <a:lstStyle/>
          <a:p>
            <a:r>
              <a:rPr kumimoji="1" lang="en-US" altLang="ja-JP" sz="1600" dirty="0" smtClean="0"/>
              <a:t>1</a:t>
            </a:r>
            <a:endParaRPr kumimoji="1" lang="ja-JP" altLang="en-US" sz="1600" dirty="0"/>
          </a:p>
        </p:txBody>
      </p:sp>
      <p:sp>
        <p:nvSpPr>
          <p:cNvPr id="36" name="テキスト ボックス 35"/>
          <p:cNvSpPr txBox="1"/>
          <p:nvPr/>
        </p:nvSpPr>
        <p:spPr>
          <a:xfrm>
            <a:off x="5427587" y="2635353"/>
            <a:ext cx="288661" cy="338554"/>
          </a:xfrm>
          <a:prstGeom prst="rect">
            <a:avLst/>
          </a:prstGeom>
          <a:noFill/>
        </p:spPr>
        <p:txBody>
          <a:bodyPr wrap="none" rtlCol="0">
            <a:spAutoFit/>
          </a:bodyPr>
          <a:lstStyle/>
          <a:p>
            <a:r>
              <a:rPr kumimoji="1" lang="en-US" altLang="ja-JP" sz="1600" dirty="0" smtClean="0"/>
              <a:t>2</a:t>
            </a:r>
            <a:endParaRPr kumimoji="1" lang="ja-JP" altLang="en-US" sz="1600" dirty="0"/>
          </a:p>
        </p:txBody>
      </p:sp>
      <p:sp>
        <p:nvSpPr>
          <p:cNvPr id="37" name="日付プレースホルダ 36"/>
          <p:cNvSpPr>
            <a:spLocks noGrp="1"/>
          </p:cNvSpPr>
          <p:nvPr>
            <p:ph type="dt" sz="half" idx="10"/>
          </p:nvPr>
        </p:nvSpPr>
        <p:spPr/>
        <p:txBody>
          <a:bodyPr/>
          <a:lstStyle/>
          <a:p>
            <a:r>
              <a:rPr lang="en-US" altLang="ja-JP" smtClean="0"/>
              <a:t>Jun.09. 2010</a:t>
            </a:r>
            <a:endParaRPr lang="ja-JP" alt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9"/>
            <a:ext cx="8229600" cy="875046"/>
          </a:xfrm>
        </p:spPr>
        <p:txBody>
          <a:bodyPr>
            <a:normAutofit/>
          </a:bodyPr>
          <a:lstStyle/>
          <a:p>
            <a:r>
              <a:rPr lang="ja-JP" altLang="en-US" sz="2800" dirty="0" smtClean="0"/>
              <a:t>２端子回路網</a:t>
            </a:r>
            <a:r>
              <a:rPr lang="en-US" altLang="ja-JP" sz="2800" dirty="0" smtClean="0"/>
              <a:t/>
            </a:r>
            <a:br>
              <a:rPr lang="en-US" altLang="ja-JP" sz="2800" dirty="0" smtClean="0"/>
            </a:br>
            <a:r>
              <a:rPr lang="ja-JP" altLang="en-US" sz="2000" dirty="0" smtClean="0"/>
              <a:t>電圧源回路と電流源回路の等価変換</a:t>
            </a:r>
            <a:endParaRPr lang="ja-JP" altLang="en-US" sz="2000" dirty="0"/>
          </a:p>
        </p:txBody>
      </p:sp>
      <p:pic>
        <p:nvPicPr>
          <p:cNvPr id="4" name="コンテンツ プレースホルダ 3" descr="２端子回路52.pct"/>
          <p:cNvPicPr>
            <a:picLocks noGrp="1" noChangeAspect="1"/>
          </p:cNvPicPr>
          <p:nvPr>
            <p:ph idx="1"/>
          </p:nvPr>
        </p:nvPicPr>
        <mc:AlternateContent>
          <mc:Choice xmlns:ma="http://schemas.microsoft.com/office/mac/drawingml/2008/main" Requires="ma">
            <p:blipFill>
              <a:blip r:embed="rId3"/>
              <a:srcRect l="-500" r="-500"/>
              <a:stretch>
                <a:fillRect/>
              </a:stretch>
            </p:blipFill>
          </mc:Choice>
          <mc:Fallback>
            <p:blipFill>
              <a:blip r:embed="rId4"/>
              <a:srcRect l="-500" r="-500"/>
              <a:stretch>
                <a:fillRect/>
              </a:stretch>
            </p:blipFill>
          </mc:Fallback>
        </mc:AlternateContent>
        <p:spPr>
          <a:xfrm>
            <a:off x="764664" y="2281968"/>
            <a:ext cx="3326063" cy="1829207"/>
          </a:xfrm>
        </p:spPr>
      </p:pic>
      <p:pic>
        <p:nvPicPr>
          <p:cNvPr id="5" name="図 4" descr="２端子回路54.pct"/>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5200153" y="2406482"/>
            <a:ext cx="2998468" cy="1731429"/>
          </a:xfrm>
          <a:prstGeom prst="rect">
            <a:avLst/>
          </a:prstGeom>
        </p:spPr>
      </p:pic>
      <p:sp>
        <p:nvSpPr>
          <p:cNvPr id="7" name="テキスト ボックス 6"/>
          <p:cNvSpPr txBox="1"/>
          <p:nvPr/>
        </p:nvSpPr>
        <p:spPr>
          <a:xfrm>
            <a:off x="4358103" y="3021266"/>
            <a:ext cx="492443" cy="461665"/>
          </a:xfrm>
          <a:prstGeom prst="rect">
            <a:avLst/>
          </a:prstGeom>
          <a:noFill/>
        </p:spPr>
        <p:txBody>
          <a:bodyPr wrap="none" rtlCol="0">
            <a:spAutoFit/>
          </a:bodyPr>
          <a:lstStyle/>
          <a:p>
            <a:r>
              <a:rPr kumimoji="1" lang="ja-JP" altLang="en-US" sz="2400" dirty="0" smtClean="0"/>
              <a:t>＝</a:t>
            </a:r>
            <a:endParaRPr kumimoji="1" lang="ja-JP" altLang="en-US" sz="2400" dirty="0"/>
          </a:p>
        </p:txBody>
      </p:sp>
      <p:graphicFrame>
        <p:nvGraphicFramePr>
          <p:cNvPr id="22531" name="Object 3"/>
          <p:cNvGraphicFramePr>
            <a:graphicFrameLocks noChangeAspect="1"/>
          </p:cNvGraphicFramePr>
          <p:nvPr/>
        </p:nvGraphicFramePr>
        <p:xfrm>
          <a:off x="1649007" y="3075140"/>
          <a:ext cx="302785" cy="454178"/>
        </p:xfrm>
        <a:graphic>
          <a:graphicData uri="http://schemas.openxmlformats.org/presentationml/2006/ole">
            <p:oleObj spid="_x0000_s22531" name="数式" r:id="rId7" imgW="177800" imgH="266700" progId="Equation.3">
              <p:embed/>
            </p:oleObj>
          </a:graphicData>
        </a:graphic>
      </p:graphicFrame>
      <p:graphicFrame>
        <p:nvGraphicFramePr>
          <p:cNvPr id="22533" name="Object 5"/>
          <p:cNvGraphicFramePr>
            <a:graphicFrameLocks noChangeAspect="1"/>
          </p:cNvGraphicFramePr>
          <p:nvPr/>
        </p:nvGraphicFramePr>
        <p:xfrm>
          <a:off x="1649007" y="2566898"/>
          <a:ext cx="266038" cy="372453"/>
        </p:xfrm>
        <a:graphic>
          <a:graphicData uri="http://schemas.openxmlformats.org/presentationml/2006/ole">
            <p:oleObj spid="_x0000_s22533" name="数式" r:id="rId8" imgW="190500" imgH="266700" progId="Equation.3">
              <p:embed/>
            </p:oleObj>
          </a:graphicData>
        </a:graphic>
      </p:graphicFrame>
      <p:graphicFrame>
        <p:nvGraphicFramePr>
          <p:cNvPr id="22535" name="Object 7"/>
          <p:cNvGraphicFramePr>
            <a:graphicFrameLocks noChangeAspect="1"/>
          </p:cNvGraphicFramePr>
          <p:nvPr/>
        </p:nvGraphicFramePr>
        <p:xfrm>
          <a:off x="3449053" y="3045563"/>
          <a:ext cx="307464" cy="403547"/>
        </p:xfrm>
        <a:graphic>
          <a:graphicData uri="http://schemas.openxmlformats.org/presentationml/2006/ole">
            <p:oleObj spid="_x0000_s22535" name="数式" r:id="rId9" imgW="203200" imgH="266700" progId="Equation.3">
              <p:embed/>
            </p:oleObj>
          </a:graphicData>
        </a:graphic>
      </p:graphicFrame>
      <p:graphicFrame>
        <p:nvGraphicFramePr>
          <p:cNvPr id="22537" name="Object 9"/>
          <p:cNvGraphicFramePr>
            <a:graphicFrameLocks noChangeAspect="1"/>
          </p:cNvGraphicFramePr>
          <p:nvPr/>
        </p:nvGraphicFramePr>
        <p:xfrm>
          <a:off x="5962316" y="3022974"/>
          <a:ext cx="223214" cy="426136"/>
        </p:xfrm>
        <a:graphic>
          <a:graphicData uri="http://schemas.openxmlformats.org/presentationml/2006/ole">
            <p:oleObj spid="_x0000_s22537" name="数式" r:id="rId10" imgW="139700" imgH="266700" progId="Equation.3">
              <p:embed/>
            </p:oleObj>
          </a:graphicData>
        </a:graphic>
      </p:graphicFrame>
      <p:graphicFrame>
        <p:nvGraphicFramePr>
          <p:cNvPr id="22541" name="Object 13"/>
          <p:cNvGraphicFramePr>
            <a:graphicFrameLocks noChangeAspect="1"/>
          </p:cNvGraphicFramePr>
          <p:nvPr/>
        </p:nvGraphicFramePr>
        <p:xfrm>
          <a:off x="6430211" y="3021266"/>
          <a:ext cx="264856" cy="427844"/>
        </p:xfrm>
        <a:graphic>
          <a:graphicData uri="http://schemas.openxmlformats.org/presentationml/2006/ole">
            <p:oleObj spid="_x0000_s22541" name="数式" r:id="rId11" imgW="165100" imgH="266700" progId="Equation.3">
              <p:embed/>
            </p:oleObj>
          </a:graphicData>
        </a:graphic>
      </p:graphicFrame>
      <p:graphicFrame>
        <p:nvGraphicFramePr>
          <p:cNvPr id="20" name="Object 7"/>
          <p:cNvGraphicFramePr>
            <a:graphicFrameLocks noChangeAspect="1"/>
          </p:cNvGraphicFramePr>
          <p:nvPr/>
        </p:nvGraphicFramePr>
        <p:xfrm>
          <a:off x="7585252" y="3012544"/>
          <a:ext cx="307464" cy="403547"/>
        </p:xfrm>
        <a:graphic>
          <a:graphicData uri="http://schemas.openxmlformats.org/presentationml/2006/ole">
            <p:oleObj spid="_x0000_s22542" name="数式" r:id="rId12" imgW="203200" imgH="266700" progId="Equation.3">
              <p:embed/>
            </p:oleObj>
          </a:graphicData>
        </a:graphic>
      </p:graphicFrame>
      <p:graphicFrame>
        <p:nvGraphicFramePr>
          <p:cNvPr id="22544" name="Object 16"/>
          <p:cNvGraphicFramePr>
            <a:graphicFrameLocks noChangeAspect="1"/>
          </p:cNvGraphicFramePr>
          <p:nvPr/>
        </p:nvGraphicFramePr>
        <p:xfrm>
          <a:off x="6789070" y="2832407"/>
          <a:ext cx="598487" cy="809625"/>
        </p:xfrm>
        <a:graphic>
          <a:graphicData uri="http://schemas.openxmlformats.org/presentationml/2006/ole">
            <p:oleObj spid="_x0000_s22544" name="数式" r:id="rId13" imgW="431800" imgH="584200" progId="Equation.3">
              <p:embed/>
            </p:oleObj>
          </a:graphicData>
        </a:graphic>
      </p:graphicFrame>
      <p:sp>
        <p:nvSpPr>
          <p:cNvPr id="23" name="テキスト ボックス 22"/>
          <p:cNvSpPr txBox="1"/>
          <p:nvPr/>
        </p:nvSpPr>
        <p:spPr>
          <a:xfrm>
            <a:off x="1951792" y="3857183"/>
            <a:ext cx="435223" cy="369332"/>
          </a:xfrm>
          <a:prstGeom prst="rect">
            <a:avLst/>
          </a:prstGeom>
          <a:noFill/>
        </p:spPr>
        <p:txBody>
          <a:bodyPr wrap="none" rtlCol="0">
            <a:spAutoFit/>
          </a:bodyPr>
          <a:lstStyle/>
          <a:p>
            <a:r>
              <a:rPr kumimoji="1" lang="en-US" altLang="ja-JP" dirty="0" smtClean="0"/>
              <a:t>(a)</a:t>
            </a:r>
            <a:endParaRPr kumimoji="1" lang="ja-JP" altLang="en-US" dirty="0"/>
          </a:p>
        </p:txBody>
      </p:sp>
      <p:sp>
        <p:nvSpPr>
          <p:cNvPr id="24" name="テキスト ボックス 23"/>
          <p:cNvSpPr txBox="1"/>
          <p:nvPr/>
        </p:nvSpPr>
        <p:spPr>
          <a:xfrm>
            <a:off x="6343140" y="3857183"/>
            <a:ext cx="445930" cy="369332"/>
          </a:xfrm>
          <a:prstGeom prst="rect">
            <a:avLst/>
          </a:prstGeom>
          <a:noFill/>
        </p:spPr>
        <p:txBody>
          <a:bodyPr wrap="none" rtlCol="0">
            <a:spAutoFit/>
          </a:bodyPr>
          <a:lstStyle/>
          <a:p>
            <a:r>
              <a:rPr kumimoji="1" lang="en-US" altLang="ja-JP" dirty="0" smtClean="0"/>
              <a:t>(</a:t>
            </a:r>
            <a:r>
              <a:rPr kumimoji="1" lang="en-US" altLang="ja-JP" dirty="0" err="1" smtClean="0"/>
              <a:t>b</a:t>
            </a:r>
            <a:r>
              <a:rPr kumimoji="1" lang="en-US" altLang="ja-JP" dirty="0" smtClean="0"/>
              <a:t>)</a:t>
            </a:r>
            <a:endParaRPr kumimoji="1" lang="ja-JP" altLang="en-US" dirty="0"/>
          </a:p>
        </p:txBody>
      </p:sp>
      <p:sp>
        <p:nvSpPr>
          <p:cNvPr id="25" name="テキスト ボックス 24"/>
          <p:cNvSpPr txBox="1"/>
          <p:nvPr/>
        </p:nvSpPr>
        <p:spPr>
          <a:xfrm>
            <a:off x="1301439" y="4652211"/>
            <a:ext cx="6932006" cy="646331"/>
          </a:xfrm>
          <a:prstGeom prst="rect">
            <a:avLst/>
          </a:prstGeom>
          <a:noFill/>
        </p:spPr>
        <p:txBody>
          <a:bodyPr wrap="none" rtlCol="0">
            <a:spAutoFit/>
          </a:bodyPr>
          <a:lstStyle/>
          <a:p>
            <a:r>
              <a:rPr kumimoji="1" lang="ja-JP" altLang="en-US" dirty="0" smtClean="0"/>
              <a:t>電圧源回路</a:t>
            </a:r>
            <a:r>
              <a:rPr kumimoji="1" lang="en-US" altLang="ja-JP" dirty="0" smtClean="0"/>
              <a:t>(a)</a:t>
            </a:r>
            <a:r>
              <a:rPr lang="ja-JP" altLang="en-US" dirty="0" smtClean="0"/>
              <a:t>と電流源回路</a:t>
            </a:r>
            <a:r>
              <a:rPr lang="en-US" altLang="ja-JP" dirty="0" smtClean="0"/>
              <a:t>(</a:t>
            </a:r>
            <a:r>
              <a:rPr lang="en-US" altLang="ja-JP" dirty="0" err="1" smtClean="0"/>
              <a:t>b</a:t>
            </a:r>
            <a:r>
              <a:rPr lang="en-US" altLang="ja-JP" dirty="0" smtClean="0"/>
              <a:t>)</a:t>
            </a:r>
            <a:r>
              <a:rPr lang="ja-JP" altLang="en-US" dirty="0" smtClean="0"/>
              <a:t>は接続した同じ負荷インピーダンス</a:t>
            </a:r>
            <a:endParaRPr lang="en-US" altLang="ja-JP" dirty="0" smtClean="0"/>
          </a:p>
          <a:p>
            <a:r>
              <a:rPr kumimoji="1" lang="ja-JP" altLang="en-US" dirty="0" smtClean="0"/>
              <a:t>に等しい電圧と電流を供給する事が出来、両者は等価に交換出来る。</a:t>
            </a:r>
            <a:endParaRPr kumimoji="1" lang="en-US" altLang="ja-JP" dirty="0" smtClean="0"/>
          </a:p>
        </p:txBody>
      </p:sp>
      <p:graphicFrame>
        <p:nvGraphicFramePr>
          <p:cNvPr id="26" name="Object 7"/>
          <p:cNvGraphicFramePr>
            <a:graphicFrameLocks noChangeAspect="1"/>
          </p:cNvGraphicFramePr>
          <p:nvPr/>
        </p:nvGraphicFramePr>
        <p:xfrm>
          <a:off x="7770845" y="4585371"/>
          <a:ext cx="307464" cy="403547"/>
        </p:xfrm>
        <a:graphic>
          <a:graphicData uri="http://schemas.openxmlformats.org/presentationml/2006/ole">
            <p:oleObj spid="_x0000_s22545" name="数式" r:id="rId14" imgW="203200" imgH="266700" progId="Equation.3">
              <p:embed/>
            </p:oleObj>
          </a:graphicData>
        </a:graphic>
      </p:graphicFrame>
      <p:sp>
        <p:nvSpPr>
          <p:cNvPr id="17" name="テキスト ボックス 16"/>
          <p:cNvSpPr txBox="1"/>
          <p:nvPr/>
        </p:nvSpPr>
        <p:spPr>
          <a:xfrm>
            <a:off x="2513266" y="2339642"/>
            <a:ext cx="288661" cy="338554"/>
          </a:xfrm>
          <a:prstGeom prst="rect">
            <a:avLst/>
          </a:prstGeom>
          <a:noFill/>
        </p:spPr>
        <p:txBody>
          <a:bodyPr wrap="none" rtlCol="0">
            <a:spAutoFit/>
          </a:bodyPr>
          <a:lstStyle/>
          <a:p>
            <a:r>
              <a:rPr kumimoji="1" lang="en-US" altLang="ja-JP" sz="1600" dirty="0" smtClean="0"/>
              <a:t>1</a:t>
            </a:r>
            <a:endParaRPr kumimoji="1" lang="ja-JP" altLang="en-US" sz="1600" dirty="0"/>
          </a:p>
        </p:txBody>
      </p:sp>
      <p:sp>
        <p:nvSpPr>
          <p:cNvPr id="18" name="テキスト ボックス 17"/>
          <p:cNvSpPr txBox="1"/>
          <p:nvPr/>
        </p:nvSpPr>
        <p:spPr>
          <a:xfrm>
            <a:off x="2547935" y="3772003"/>
            <a:ext cx="288661" cy="338554"/>
          </a:xfrm>
          <a:prstGeom prst="rect">
            <a:avLst/>
          </a:prstGeom>
          <a:noFill/>
        </p:spPr>
        <p:txBody>
          <a:bodyPr wrap="none" rtlCol="0">
            <a:spAutoFit/>
          </a:bodyPr>
          <a:lstStyle/>
          <a:p>
            <a:r>
              <a:rPr kumimoji="1" lang="en-US" altLang="ja-JP" sz="1600" dirty="0" smtClean="0"/>
              <a:t>2</a:t>
            </a:r>
            <a:endParaRPr kumimoji="1" lang="ja-JP" altLang="en-US" sz="1600" dirty="0"/>
          </a:p>
        </p:txBody>
      </p:sp>
      <p:sp>
        <p:nvSpPr>
          <p:cNvPr id="19" name="テキスト ボックス 18"/>
          <p:cNvSpPr txBox="1"/>
          <p:nvPr/>
        </p:nvSpPr>
        <p:spPr>
          <a:xfrm>
            <a:off x="6938212" y="2339642"/>
            <a:ext cx="288661" cy="338554"/>
          </a:xfrm>
          <a:prstGeom prst="rect">
            <a:avLst/>
          </a:prstGeom>
          <a:noFill/>
        </p:spPr>
        <p:txBody>
          <a:bodyPr wrap="none" rtlCol="0">
            <a:spAutoFit/>
          </a:bodyPr>
          <a:lstStyle/>
          <a:p>
            <a:r>
              <a:rPr kumimoji="1" lang="en-US" altLang="ja-JP" sz="1600" dirty="0" smtClean="0"/>
              <a:t>1</a:t>
            </a:r>
            <a:endParaRPr kumimoji="1" lang="ja-JP" altLang="en-US" sz="1600" dirty="0"/>
          </a:p>
        </p:txBody>
      </p:sp>
      <p:sp>
        <p:nvSpPr>
          <p:cNvPr id="21" name="テキスト ボックス 20"/>
          <p:cNvSpPr txBox="1"/>
          <p:nvPr/>
        </p:nvSpPr>
        <p:spPr>
          <a:xfrm>
            <a:off x="6964948" y="3803093"/>
            <a:ext cx="288661" cy="338554"/>
          </a:xfrm>
          <a:prstGeom prst="rect">
            <a:avLst/>
          </a:prstGeom>
          <a:noFill/>
        </p:spPr>
        <p:txBody>
          <a:bodyPr wrap="none" rtlCol="0">
            <a:spAutoFit/>
          </a:bodyPr>
          <a:lstStyle/>
          <a:p>
            <a:r>
              <a:rPr kumimoji="1" lang="en-US" altLang="ja-JP" sz="1600" dirty="0" smtClean="0"/>
              <a:t>2</a:t>
            </a:r>
            <a:endParaRPr kumimoji="1" lang="ja-JP" altLang="en-US" sz="1600" dirty="0"/>
          </a:p>
        </p:txBody>
      </p:sp>
      <p:graphicFrame>
        <p:nvGraphicFramePr>
          <p:cNvPr id="22552" name="Object 24"/>
          <p:cNvGraphicFramePr>
            <a:graphicFrameLocks noChangeAspect="1"/>
          </p:cNvGraphicFramePr>
          <p:nvPr/>
        </p:nvGraphicFramePr>
        <p:xfrm>
          <a:off x="3671989" y="2533674"/>
          <a:ext cx="926603" cy="414014"/>
        </p:xfrm>
        <a:graphic>
          <a:graphicData uri="http://schemas.openxmlformats.org/presentationml/2006/ole">
            <p:oleObj spid="_x0000_s22552" name="数式" r:id="rId15" imgW="596900" imgH="266700" progId="Equation.3">
              <p:embed/>
            </p:oleObj>
          </a:graphicData>
        </a:graphic>
      </p:graphicFrame>
      <p:graphicFrame>
        <p:nvGraphicFramePr>
          <p:cNvPr id="28" name="Object 24"/>
          <p:cNvGraphicFramePr>
            <a:graphicFrameLocks noChangeAspect="1"/>
          </p:cNvGraphicFramePr>
          <p:nvPr/>
        </p:nvGraphicFramePr>
        <p:xfrm>
          <a:off x="7741213" y="2539026"/>
          <a:ext cx="926603" cy="414014"/>
        </p:xfrm>
        <a:graphic>
          <a:graphicData uri="http://schemas.openxmlformats.org/presentationml/2006/ole">
            <p:oleObj spid="_x0000_s22553" name="数式" r:id="rId16" imgW="596900" imgH="266700" progId="Equation.3">
              <p:embed/>
            </p:oleObj>
          </a:graphicData>
        </a:graphic>
      </p:graphicFrame>
      <p:sp>
        <p:nvSpPr>
          <p:cNvPr id="27" name="日付プレースホルダ 26"/>
          <p:cNvSpPr>
            <a:spLocks noGrp="1"/>
          </p:cNvSpPr>
          <p:nvPr>
            <p:ph type="dt" sz="half" idx="10"/>
          </p:nvPr>
        </p:nvSpPr>
        <p:spPr/>
        <p:txBody>
          <a:bodyPr/>
          <a:lstStyle/>
          <a:p>
            <a:r>
              <a:rPr lang="en-US" altLang="ja-JP" smtClean="0"/>
              <a:t>Jun.09. 2010</a:t>
            </a:r>
            <a:endParaRPr lang="ja-JP" altLang="en-US"/>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68625"/>
          </a:xfrm>
        </p:spPr>
        <p:txBody>
          <a:bodyPr>
            <a:normAutofit/>
          </a:bodyPr>
          <a:lstStyle/>
          <a:p>
            <a:r>
              <a:rPr lang="ja-JP" altLang="en-US" sz="2800" dirty="0" smtClean="0"/>
              <a:t>２端子回路網</a:t>
            </a:r>
            <a:r>
              <a:rPr lang="en-US" altLang="ja-JP" sz="2800" dirty="0" smtClean="0"/>
              <a:t/>
            </a:r>
            <a:br>
              <a:rPr lang="en-US" altLang="ja-JP" sz="2800" dirty="0" smtClean="0"/>
            </a:br>
            <a:r>
              <a:rPr lang="ja-JP" altLang="en-US" sz="2000" dirty="0" smtClean="0"/>
              <a:t>等価電圧源回路網と等価電流源回路網は等価</a:t>
            </a:r>
            <a:endParaRPr lang="ja-JP" altLang="en-US" sz="2000" dirty="0"/>
          </a:p>
        </p:txBody>
      </p:sp>
      <p:pic>
        <p:nvPicPr>
          <p:cNvPr id="4" name="コンテンツ プレースホルダ 3" descr="２端子回路54.pct"/>
          <p:cNvPicPr>
            <a:picLocks noGrp="1" noChangeAspect="1"/>
          </p:cNvPicPr>
          <p:nvPr>
            <p:ph idx="1"/>
          </p:nvPr>
        </p:nvPicPr>
        <mc:AlternateContent>
          <mc:Choice xmlns:ma="http://schemas.microsoft.com/office/mac/drawingml/2008/main" Requires="ma">
            <p:blipFill>
              <a:blip r:embed="rId3"/>
              <a:srcRect l="-2498" r="-2498"/>
              <a:stretch>
                <a:fillRect/>
              </a:stretch>
            </p:blipFill>
          </mc:Choice>
          <mc:Fallback>
            <p:blipFill>
              <a:blip r:embed="rId4"/>
              <a:srcRect l="-2498" r="-2498"/>
              <a:stretch>
                <a:fillRect/>
              </a:stretch>
            </p:blipFill>
          </mc:Fallback>
        </mc:AlternateContent>
        <p:spPr>
          <a:xfrm>
            <a:off x="4882008" y="1600201"/>
            <a:ext cx="3553326" cy="1954192"/>
          </a:xfrm>
        </p:spPr>
      </p:pic>
      <p:pic>
        <p:nvPicPr>
          <p:cNvPr id="5" name="図 4" descr="２端子回路51.pct"/>
          <p:cNvPicPr>
            <a:picLocks noChangeAspect="1"/>
          </p:cNvPicPr>
          <p:nvPr/>
        </p:nvPicPr>
        <mc:AlternateContent>
          <mc:Choice xmlns:ma="http://schemas.microsoft.com/office/mac/drawingml/2008/main" Requires="ma">
            <p:blipFill>
              <a:blip r:embed="rId5"/>
              <a:stretch>
                <a:fillRect/>
              </a:stretch>
            </p:blipFill>
          </mc:Choice>
          <mc:Fallback>
            <p:blipFill>
              <a:blip r:embed="rId6"/>
              <a:stretch>
                <a:fillRect/>
              </a:stretch>
            </p:blipFill>
          </mc:Fallback>
        </mc:AlternateContent>
        <p:spPr>
          <a:xfrm>
            <a:off x="473123" y="1136313"/>
            <a:ext cx="3780589" cy="2873496"/>
          </a:xfrm>
          <a:prstGeom prst="rect">
            <a:avLst/>
          </a:prstGeom>
        </p:spPr>
      </p:pic>
      <p:pic>
        <p:nvPicPr>
          <p:cNvPr id="6" name="図 5" descr="合同記号01.pct"/>
          <p:cNvPicPr>
            <a:picLocks noChangeAspect="1"/>
          </p:cNvPicPr>
          <p:nvPr/>
        </p:nvPicPr>
        <mc:AlternateContent>
          <mc:Choice xmlns:ma="http://schemas.microsoft.com/office/mac/drawingml/2008/main" Requires="ma">
            <p:blipFill>
              <a:blip r:embed="rId7"/>
              <a:stretch>
                <a:fillRect/>
              </a:stretch>
            </p:blipFill>
          </mc:Choice>
          <mc:Fallback>
            <p:blipFill>
              <a:blip r:embed="rId8"/>
              <a:stretch>
                <a:fillRect/>
              </a:stretch>
            </p:blipFill>
          </mc:Fallback>
        </mc:AlternateContent>
        <p:spPr>
          <a:xfrm>
            <a:off x="4173495" y="2177367"/>
            <a:ext cx="973300" cy="803776"/>
          </a:xfrm>
          <a:prstGeom prst="rect">
            <a:avLst/>
          </a:prstGeom>
        </p:spPr>
      </p:pic>
      <p:graphicFrame>
        <p:nvGraphicFramePr>
          <p:cNvPr id="23554" name="Object 2"/>
          <p:cNvGraphicFramePr>
            <a:graphicFrameLocks noChangeAspect="1"/>
          </p:cNvGraphicFramePr>
          <p:nvPr/>
        </p:nvGraphicFramePr>
        <p:xfrm>
          <a:off x="1649413" y="1831748"/>
          <a:ext cx="265112" cy="373062"/>
        </p:xfrm>
        <a:graphic>
          <a:graphicData uri="http://schemas.openxmlformats.org/presentationml/2006/ole">
            <p:oleObj spid="_x0000_s23554" name="数式" r:id="rId9" imgW="190500" imgH="266700" progId="Equation.3">
              <p:embed/>
            </p:oleObj>
          </a:graphicData>
        </a:graphic>
      </p:graphicFrame>
      <p:graphicFrame>
        <p:nvGraphicFramePr>
          <p:cNvPr id="23555" name="Object 3"/>
          <p:cNvGraphicFramePr>
            <a:graphicFrameLocks noChangeAspect="1"/>
          </p:cNvGraphicFramePr>
          <p:nvPr/>
        </p:nvGraphicFramePr>
        <p:xfrm>
          <a:off x="3583318" y="2376425"/>
          <a:ext cx="306387" cy="404813"/>
        </p:xfrm>
        <a:graphic>
          <a:graphicData uri="http://schemas.openxmlformats.org/presentationml/2006/ole">
            <p:oleObj spid="_x0000_s23555" name="数式" r:id="rId10" imgW="203200" imgH="266700" progId="Equation.3">
              <p:embed/>
            </p:oleObj>
          </a:graphicData>
        </a:graphic>
      </p:graphicFrame>
      <p:graphicFrame>
        <p:nvGraphicFramePr>
          <p:cNvPr id="23556" name="Object 4"/>
          <p:cNvGraphicFramePr>
            <a:graphicFrameLocks noChangeAspect="1"/>
          </p:cNvGraphicFramePr>
          <p:nvPr/>
        </p:nvGraphicFramePr>
        <p:xfrm>
          <a:off x="6377491" y="2352613"/>
          <a:ext cx="263525" cy="428625"/>
        </p:xfrm>
        <a:graphic>
          <a:graphicData uri="http://schemas.openxmlformats.org/presentationml/2006/ole">
            <p:oleObj spid="_x0000_s23556" name="数式" r:id="rId11" imgW="165100" imgH="266700" progId="Equation.3">
              <p:embed/>
            </p:oleObj>
          </a:graphicData>
        </a:graphic>
      </p:graphicFrame>
      <p:graphicFrame>
        <p:nvGraphicFramePr>
          <p:cNvPr id="23557" name="Object 5"/>
          <p:cNvGraphicFramePr>
            <a:graphicFrameLocks noChangeAspect="1"/>
          </p:cNvGraphicFramePr>
          <p:nvPr/>
        </p:nvGraphicFramePr>
        <p:xfrm>
          <a:off x="6803106" y="2163700"/>
          <a:ext cx="598487" cy="809625"/>
        </p:xfrm>
        <a:graphic>
          <a:graphicData uri="http://schemas.openxmlformats.org/presentationml/2006/ole">
            <p:oleObj spid="_x0000_s23557" name="数式" r:id="rId12" imgW="431800" imgH="584200" progId="Equation.3">
              <p:embed/>
            </p:oleObj>
          </a:graphicData>
        </a:graphic>
      </p:graphicFrame>
      <p:graphicFrame>
        <p:nvGraphicFramePr>
          <p:cNvPr id="23558" name="Object 6"/>
          <p:cNvGraphicFramePr>
            <a:graphicFrameLocks noChangeAspect="1"/>
          </p:cNvGraphicFramePr>
          <p:nvPr/>
        </p:nvGraphicFramePr>
        <p:xfrm>
          <a:off x="7665283" y="2384779"/>
          <a:ext cx="307975" cy="403225"/>
        </p:xfrm>
        <a:graphic>
          <a:graphicData uri="http://schemas.openxmlformats.org/presentationml/2006/ole">
            <p:oleObj spid="_x0000_s23558" name="数式" r:id="rId13" imgW="203200" imgH="266700" progId="Equation.3">
              <p:embed/>
            </p:oleObj>
          </a:graphicData>
        </a:graphic>
      </p:graphicFrame>
      <p:sp>
        <p:nvSpPr>
          <p:cNvPr id="12" name="テキスト ボックス 11"/>
          <p:cNvSpPr txBox="1"/>
          <p:nvPr/>
        </p:nvSpPr>
        <p:spPr>
          <a:xfrm>
            <a:off x="1914525" y="4585368"/>
            <a:ext cx="5524469" cy="923330"/>
          </a:xfrm>
          <a:prstGeom prst="rect">
            <a:avLst/>
          </a:prstGeom>
          <a:noFill/>
        </p:spPr>
        <p:txBody>
          <a:bodyPr wrap="none" rtlCol="0">
            <a:spAutoFit/>
          </a:bodyPr>
          <a:lstStyle/>
          <a:p>
            <a:r>
              <a:rPr lang="ja-JP" altLang="en-US" dirty="0" smtClean="0"/>
              <a:t>同じ負荷インピーダンスに対して同じ電圧を生じさせる</a:t>
            </a:r>
            <a:endParaRPr lang="en-US" altLang="ja-JP" dirty="0" smtClean="0"/>
          </a:p>
          <a:p>
            <a:r>
              <a:rPr kumimoji="1" lang="ja-JP" altLang="en-US" dirty="0" smtClean="0"/>
              <a:t>等価電圧源２端子回路網と等価電流源２端子回路網は</a:t>
            </a:r>
            <a:endParaRPr kumimoji="1" lang="en-US" altLang="ja-JP" dirty="0" smtClean="0"/>
          </a:p>
          <a:p>
            <a:r>
              <a:rPr kumimoji="1" lang="ja-JP" altLang="en-US" dirty="0" smtClean="0"/>
              <a:t>等価で互いに交換する事が出来る。</a:t>
            </a:r>
            <a:endParaRPr kumimoji="1" lang="en-US" altLang="ja-JP" dirty="0" smtClean="0"/>
          </a:p>
        </p:txBody>
      </p:sp>
      <p:graphicFrame>
        <p:nvGraphicFramePr>
          <p:cNvPr id="23559" name="Object 7"/>
          <p:cNvGraphicFramePr>
            <a:graphicFrameLocks noChangeAspect="1"/>
          </p:cNvGraphicFramePr>
          <p:nvPr/>
        </p:nvGraphicFramePr>
        <p:xfrm>
          <a:off x="1649413" y="2366484"/>
          <a:ext cx="301625" cy="454025"/>
        </p:xfrm>
        <a:graphic>
          <a:graphicData uri="http://schemas.openxmlformats.org/presentationml/2006/ole">
            <p:oleObj spid="_x0000_s23559" name="数式" r:id="rId14" imgW="177800" imgH="266700" progId="Equation.3">
              <p:embed/>
            </p:oleObj>
          </a:graphicData>
        </a:graphic>
      </p:graphicFrame>
      <p:graphicFrame>
        <p:nvGraphicFramePr>
          <p:cNvPr id="23560" name="Object 8"/>
          <p:cNvGraphicFramePr>
            <a:graphicFrameLocks noChangeAspect="1"/>
          </p:cNvGraphicFramePr>
          <p:nvPr/>
        </p:nvGraphicFramePr>
        <p:xfrm>
          <a:off x="5802234" y="2367568"/>
          <a:ext cx="222250" cy="427038"/>
        </p:xfrm>
        <a:graphic>
          <a:graphicData uri="http://schemas.openxmlformats.org/presentationml/2006/ole">
            <p:oleObj spid="_x0000_s23560" name="数式" r:id="rId15" imgW="139700" imgH="266700" progId="Equation.3">
              <p:embed/>
            </p:oleObj>
          </a:graphicData>
        </a:graphic>
      </p:graphicFrame>
      <p:graphicFrame>
        <p:nvGraphicFramePr>
          <p:cNvPr id="23561" name="Object 9"/>
          <p:cNvGraphicFramePr>
            <a:graphicFrameLocks noChangeAspect="1"/>
          </p:cNvGraphicFramePr>
          <p:nvPr/>
        </p:nvGraphicFramePr>
        <p:xfrm>
          <a:off x="2829136" y="2055169"/>
          <a:ext cx="727446" cy="325029"/>
        </p:xfrm>
        <a:graphic>
          <a:graphicData uri="http://schemas.openxmlformats.org/presentationml/2006/ole">
            <p:oleObj spid="_x0000_s23561" name="数式" r:id="rId16" imgW="596900" imgH="266700" progId="Equation.3">
              <p:embed/>
            </p:oleObj>
          </a:graphicData>
        </a:graphic>
      </p:graphicFrame>
      <p:graphicFrame>
        <p:nvGraphicFramePr>
          <p:cNvPr id="16" name="Object 9"/>
          <p:cNvGraphicFramePr>
            <a:graphicFrameLocks noChangeAspect="1"/>
          </p:cNvGraphicFramePr>
          <p:nvPr/>
        </p:nvGraphicFramePr>
        <p:xfrm>
          <a:off x="7959354" y="1831748"/>
          <a:ext cx="727446" cy="325029"/>
        </p:xfrm>
        <a:graphic>
          <a:graphicData uri="http://schemas.openxmlformats.org/presentationml/2006/ole">
            <p:oleObj spid="_x0000_s23562" name="数式" r:id="rId17" imgW="596900" imgH="266700" progId="Equation.3">
              <p:embed/>
            </p:oleObj>
          </a:graphicData>
        </a:graphic>
      </p:graphicFrame>
      <p:graphicFrame>
        <p:nvGraphicFramePr>
          <p:cNvPr id="17" name="オブジェクト 16"/>
          <p:cNvGraphicFramePr>
            <a:graphicFrameLocks noChangeAspect="1"/>
          </p:cNvGraphicFramePr>
          <p:nvPr/>
        </p:nvGraphicFramePr>
        <p:xfrm>
          <a:off x="4489450" y="3295650"/>
          <a:ext cx="165100" cy="266700"/>
        </p:xfrm>
        <a:graphic>
          <a:graphicData uri="http://schemas.openxmlformats.org/presentationml/2006/ole">
            <p:oleObj spid="_x0000_s23563" name="数式" r:id="rId18" imgW="165100" imgH="266700" progId="Equation.3">
              <p:embed/>
            </p:oleObj>
          </a:graphicData>
        </a:graphic>
      </p:graphicFrame>
      <p:graphicFrame>
        <p:nvGraphicFramePr>
          <p:cNvPr id="23564" name="Object 12"/>
          <p:cNvGraphicFramePr>
            <a:graphicFrameLocks noChangeAspect="1"/>
          </p:cNvGraphicFramePr>
          <p:nvPr/>
        </p:nvGraphicFramePr>
        <p:xfrm>
          <a:off x="3061367" y="1397000"/>
          <a:ext cx="251207" cy="405796"/>
        </p:xfrm>
        <a:graphic>
          <a:graphicData uri="http://schemas.openxmlformats.org/presentationml/2006/ole">
            <p:oleObj spid="_x0000_s23564" name="数式" r:id="rId19" imgW="165100" imgH="266700" progId="Equation.3">
              <p:embed/>
            </p:oleObj>
          </a:graphicData>
        </a:graphic>
      </p:graphicFrame>
      <p:sp>
        <p:nvSpPr>
          <p:cNvPr id="18" name="日付プレースホルダ 17"/>
          <p:cNvSpPr>
            <a:spLocks noGrp="1"/>
          </p:cNvSpPr>
          <p:nvPr>
            <p:ph type="dt" sz="half" idx="10"/>
          </p:nvPr>
        </p:nvSpPr>
        <p:spPr/>
        <p:txBody>
          <a:bodyPr/>
          <a:lstStyle/>
          <a:p>
            <a:r>
              <a:rPr lang="en-US" altLang="ja-JP" smtClean="0"/>
              <a:t>Jun.09. 2010</a:t>
            </a:r>
            <a:endParaRPr lang="ja-JP" altLang="en-US"/>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15151"/>
          </a:xfrm>
        </p:spPr>
        <p:txBody>
          <a:bodyPr>
            <a:normAutofit/>
          </a:bodyPr>
          <a:lstStyle/>
          <a:p>
            <a:r>
              <a:rPr lang="ja-JP" altLang="en-US" sz="2800" dirty="0" smtClean="0"/>
              <a:t>２端子回路網</a:t>
            </a:r>
            <a:r>
              <a:rPr lang="en-US" altLang="ja-JP" sz="2800" dirty="0" smtClean="0"/>
              <a:t/>
            </a:r>
            <a:br>
              <a:rPr lang="en-US" altLang="ja-JP" sz="2800" dirty="0" smtClean="0"/>
            </a:br>
            <a:r>
              <a:rPr lang="ja-JP" altLang="en-US" sz="2000" dirty="0" smtClean="0"/>
              <a:t>有能電力</a:t>
            </a:r>
            <a:endParaRPr lang="ja-JP" altLang="en-US" sz="2000" dirty="0"/>
          </a:p>
        </p:txBody>
      </p:sp>
      <p:pic>
        <p:nvPicPr>
          <p:cNvPr id="9" name="コンテンツ プレースホルダ 8" descr="２端子回路51.pct"/>
          <p:cNvPicPr>
            <a:picLocks noGrp="1" noChangeAspect="1"/>
          </p:cNvPicPr>
          <p:nvPr>
            <p:ph idx="1"/>
          </p:nvPr>
        </p:nvPicPr>
        <mc:AlternateContent>
          <mc:Choice xmlns:ma="http://schemas.microsoft.com/office/mac/drawingml/2008/main" Requires="ma">
            <p:blipFill>
              <a:blip r:embed="rId3"/>
              <a:srcRect l="-19102" r="-19102"/>
              <a:stretch>
                <a:fillRect/>
              </a:stretch>
            </p:blipFill>
          </mc:Choice>
          <mc:Fallback>
            <p:blipFill>
              <a:blip r:embed="rId4"/>
              <a:srcRect l="-19102" r="-19102"/>
              <a:stretch>
                <a:fillRect/>
              </a:stretch>
            </p:blipFill>
          </mc:Fallback>
        </mc:AlternateContent>
        <p:spPr>
          <a:xfrm>
            <a:off x="-37416" y="1600200"/>
            <a:ext cx="4188255" cy="2303379"/>
          </a:xfrm>
        </p:spPr>
      </p:pic>
      <p:sp>
        <p:nvSpPr>
          <p:cNvPr id="10" name="テキスト ボックス 9"/>
          <p:cNvSpPr txBox="1"/>
          <p:nvPr/>
        </p:nvSpPr>
        <p:spPr>
          <a:xfrm>
            <a:off x="1483912" y="2553372"/>
            <a:ext cx="417527" cy="369332"/>
          </a:xfrm>
          <a:prstGeom prst="rect">
            <a:avLst/>
          </a:prstGeom>
          <a:noFill/>
        </p:spPr>
        <p:txBody>
          <a:bodyPr wrap="none" rtlCol="0">
            <a:spAutoFit/>
          </a:bodyPr>
          <a:lstStyle/>
          <a:p>
            <a:r>
              <a:rPr kumimoji="1" lang="en-US" altLang="ja-JP" dirty="0" smtClean="0"/>
              <a:t>V</a:t>
            </a:r>
            <a:r>
              <a:rPr lang="en-US" altLang="ja-JP" baseline="-25000" dirty="0" smtClean="0"/>
              <a:t>O</a:t>
            </a:r>
            <a:endParaRPr kumimoji="1" lang="ja-JP" altLang="en-US" dirty="0"/>
          </a:p>
        </p:txBody>
      </p:sp>
      <p:sp>
        <p:nvSpPr>
          <p:cNvPr id="11" name="テキスト ボックス 10"/>
          <p:cNvSpPr txBox="1"/>
          <p:nvPr/>
        </p:nvSpPr>
        <p:spPr>
          <a:xfrm>
            <a:off x="1430432" y="2081448"/>
            <a:ext cx="394647" cy="369332"/>
          </a:xfrm>
          <a:prstGeom prst="rect">
            <a:avLst/>
          </a:prstGeom>
          <a:noFill/>
        </p:spPr>
        <p:txBody>
          <a:bodyPr wrap="none" rtlCol="0">
            <a:spAutoFit/>
          </a:bodyPr>
          <a:lstStyle/>
          <a:p>
            <a:r>
              <a:rPr kumimoji="1" lang="en-US" altLang="ja-JP" dirty="0" smtClean="0"/>
              <a:t>Z</a:t>
            </a:r>
            <a:r>
              <a:rPr lang="en-US" altLang="ja-JP" baseline="-25000" dirty="0" smtClean="0"/>
              <a:t>O</a:t>
            </a:r>
            <a:endParaRPr kumimoji="1" lang="ja-JP" altLang="en-US" dirty="0"/>
          </a:p>
        </p:txBody>
      </p:sp>
      <p:sp>
        <p:nvSpPr>
          <p:cNvPr id="12" name="テキスト ボックス 11"/>
          <p:cNvSpPr txBox="1"/>
          <p:nvPr/>
        </p:nvSpPr>
        <p:spPr>
          <a:xfrm>
            <a:off x="2994529" y="2553372"/>
            <a:ext cx="357452" cy="369332"/>
          </a:xfrm>
          <a:prstGeom prst="rect">
            <a:avLst/>
          </a:prstGeom>
          <a:noFill/>
        </p:spPr>
        <p:txBody>
          <a:bodyPr wrap="none" rtlCol="0">
            <a:spAutoFit/>
          </a:bodyPr>
          <a:lstStyle/>
          <a:p>
            <a:r>
              <a:rPr kumimoji="1" lang="en-US" altLang="ja-JP" dirty="0" smtClean="0"/>
              <a:t>Z</a:t>
            </a:r>
            <a:r>
              <a:rPr kumimoji="1" lang="en-US" altLang="ja-JP" baseline="-25000" dirty="0" smtClean="0"/>
              <a:t>L</a:t>
            </a:r>
            <a:endParaRPr kumimoji="1" lang="ja-JP" altLang="en-US" dirty="0"/>
          </a:p>
        </p:txBody>
      </p:sp>
      <p:sp>
        <p:nvSpPr>
          <p:cNvPr id="13" name="テキスト ボックス 12"/>
          <p:cNvSpPr txBox="1"/>
          <p:nvPr/>
        </p:nvSpPr>
        <p:spPr>
          <a:xfrm>
            <a:off x="2620224" y="1747248"/>
            <a:ext cx="312906" cy="369332"/>
          </a:xfrm>
          <a:prstGeom prst="rect">
            <a:avLst/>
          </a:prstGeom>
          <a:noFill/>
        </p:spPr>
        <p:txBody>
          <a:bodyPr wrap="none" rtlCol="0">
            <a:spAutoFit/>
          </a:bodyPr>
          <a:lstStyle/>
          <a:p>
            <a:r>
              <a:rPr kumimoji="1" lang="en-US" altLang="ja-JP" dirty="0" smtClean="0"/>
              <a:t>I</a:t>
            </a:r>
            <a:r>
              <a:rPr kumimoji="1" lang="en-US" altLang="ja-JP" baseline="-25000" dirty="0" smtClean="0"/>
              <a:t>L</a:t>
            </a:r>
            <a:endParaRPr kumimoji="1" lang="ja-JP" altLang="en-US" dirty="0"/>
          </a:p>
        </p:txBody>
      </p:sp>
      <p:sp>
        <p:nvSpPr>
          <p:cNvPr id="14" name="テキスト ボックス 13"/>
          <p:cNvSpPr txBox="1"/>
          <p:nvPr/>
        </p:nvSpPr>
        <p:spPr>
          <a:xfrm>
            <a:off x="2513280" y="2553372"/>
            <a:ext cx="380332" cy="369332"/>
          </a:xfrm>
          <a:prstGeom prst="rect">
            <a:avLst/>
          </a:prstGeom>
          <a:noFill/>
        </p:spPr>
        <p:txBody>
          <a:bodyPr wrap="none" rtlCol="0">
            <a:spAutoFit/>
          </a:bodyPr>
          <a:lstStyle/>
          <a:p>
            <a:r>
              <a:rPr kumimoji="1" lang="en-US" altLang="ja-JP" dirty="0" smtClean="0"/>
              <a:t>V</a:t>
            </a:r>
            <a:r>
              <a:rPr kumimoji="1" lang="en-US" altLang="ja-JP" baseline="-25000" dirty="0" smtClean="0"/>
              <a:t>L</a:t>
            </a:r>
            <a:endParaRPr kumimoji="1" lang="ja-JP" altLang="en-US" dirty="0"/>
          </a:p>
        </p:txBody>
      </p:sp>
      <p:sp>
        <p:nvSpPr>
          <p:cNvPr id="15" name="テキスト ボックス 14"/>
          <p:cNvSpPr txBox="1"/>
          <p:nvPr/>
        </p:nvSpPr>
        <p:spPr>
          <a:xfrm>
            <a:off x="4264547" y="1413048"/>
            <a:ext cx="3930316" cy="1200329"/>
          </a:xfrm>
          <a:prstGeom prst="rect">
            <a:avLst/>
          </a:prstGeom>
          <a:noFill/>
        </p:spPr>
        <p:txBody>
          <a:bodyPr wrap="square" rtlCol="0">
            <a:spAutoFit/>
          </a:bodyPr>
          <a:lstStyle/>
          <a:p>
            <a:r>
              <a:rPr lang="ja-JP" altLang="en-US" dirty="0" smtClean="0"/>
              <a:t>開放電圧</a:t>
            </a:r>
            <a:r>
              <a:rPr lang="en-US" altLang="ja-JP" dirty="0" smtClean="0"/>
              <a:t>V</a:t>
            </a:r>
            <a:r>
              <a:rPr lang="en-US" altLang="ja-JP" baseline="-25000" dirty="0" smtClean="0"/>
              <a:t>O</a:t>
            </a:r>
            <a:r>
              <a:rPr lang="en-US" altLang="ja-JP" dirty="0" smtClean="0"/>
              <a:t> </a:t>
            </a:r>
            <a:r>
              <a:rPr lang="ja-JP" altLang="en-US" dirty="0" smtClean="0"/>
              <a:t>、内部インピーダンス</a:t>
            </a:r>
            <a:r>
              <a:rPr lang="en-US" altLang="ja-JP" dirty="0" smtClean="0"/>
              <a:t>Z</a:t>
            </a:r>
            <a:r>
              <a:rPr lang="en-US" altLang="ja-JP" baseline="-25000" dirty="0" smtClean="0"/>
              <a:t>O</a:t>
            </a:r>
            <a:r>
              <a:rPr lang="ja-JP" altLang="en-US" dirty="0" smtClean="0"/>
              <a:t>、短絡電流</a:t>
            </a:r>
            <a:r>
              <a:rPr lang="en-US" altLang="ja-JP" dirty="0" smtClean="0"/>
              <a:t>I</a:t>
            </a:r>
            <a:r>
              <a:rPr lang="en-US" altLang="ja-JP" baseline="-25000" dirty="0" smtClean="0"/>
              <a:t>S</a:t>
            </a:r>
            <a:r>
              <a:rPr lang="ja-JP" altLang="en-US" dirty="0" smtClean="0"/>
              <a:t>の</a:t>
            </a:r>
            <a:r>
              <a:rPr kumimoji="1" lang="ja-JP" altLang="en-US" dirty="0" smtClean="0"/>
              <a:t>信号源に負荷インピーダンス</a:t>
            </a:r>
            <a:r>
              <a:rPr kumimoji="1" lang="en-US" altLang="ja-JP" dirty="0" smtClean="0"/>
              <a:t>Z</a:t>
            </a:r>
            <a:r>
              <a:rPr lang="en-US" altLang="ja-JP" baseline="-25000" dirty="0" smtClean="0"/>
              <a:t>L</a:t>
            </a:r>
            <a:r>
              <a:rPr lang="ja-JP" altLang="en-US" dirty="0" smtClean="0"/>
              <a:t>を接続した時出力電圧</a:t>
            </a:r>
            <a:r>
              <a:rPr lang="en-US" altLang="ja-JP" dirty="0" smtClean="0"/>
              <a:t>V</a:t>
            </a:r>
            <a:r>
              <a:rPr lang="en-US" altLang="ja-JP" baseline="-25000" dirty="0" smtClean="0"/>
              <a:t>L</a:t>
            </a:r>
            <a:r>
              <a:rPr lang="ja-JP" altLang="en-US" dirty="0" smtClean="0"/>
              <a:t>と電流</a:t>
            </a:r>
            <a:r>
              <a:rPr lang="en-US" altLang="ja-JP" dirty="0" smtClean="0"/>
              <a:t>I</a:t>
            </a:r>
            <a:r>
              <a:rPr lang="en-US" altLang="ja-JP" baseline="-25000" dirty="0" smtClean="0"/>
              <a:t>L</a:t>
            </a:r>
            <a:r>
              <a:rPr lang="ja-JP" altLang="en-US" dirty="0" smtClean="0"/>
              <a:t>は次の様になる。</a:t>
            </a:r>
            <a:endParaRPr lang="en-US" altLang="ja-JP" dirty="0" smtClean="0"/>
          </a:p>
        </p:txBody>
      </p:sp>
      <p:sp>
        <p:nvSpPr>
          <p:cNvPr id="18" name="テキスト ボックス 17"/>
          <p:cNvSpPr txBox="1"/>
          <p:nvPr/>
        </p:nvSpPr>
        <p:spPr>
          <a:xfrm>
            <a:off x="1002647" y="1430421"/>
            <a:ext cx="877163" cy="369332"/>
          </a:xfrm>
          <a:prstGeom prst="rect">
            <a:avLst/>
          </a:prstGeom>
          <a:noFill/>
        </p:spPr>
        <p:txBody>
          <a:bodyPr wrap="none" rtlCol="0">
            <a:spAutoFit/>
          </a:bodyPr>
          <a:lstStyle/>
          <a:p>
            <a:r>
              <a:rPr kumimoji="1" lang="ja-JP" altLang="en-US" dirty="0" smtClean="0"/>
              <a:t>信号源</a:t>
            </a:r>
            <a:endParaRPr kumimoji="1" lang="ja-JP" altLang="en-US" dirty="0"/>
          </a:p>
        </p:txBody>
      </p:sp>
      <p:sp>
        <p:nvSpPr>
          <p:cNvPr id="19" name="テキスト ボックス 18"/>
          <p:cNvSpPr txBox="1"/>
          <p:nvPr/>
        </p:nvSpPr>
        <p:spPr>
          <a:xfrm>
            <a:off x="815484" y="3903594"/>
            <a:ext cx="2927684" cy="646331"/>
          </a:xfrm>
          <a:prstGeom prst="rect">
            <a:avLst/>
          </a:prstGeom>
          <a:noFill/>
        </p:spPr>
        <p:txBody>
          <a:bodyPr wrap="square" rtlCol="0">
            <a:spAutoFit/>
          </a:bodyPr>
          <a:lstStyle/>
          <a:p>
            <a:r>
              <a:rPr kumimoji="1" lang="ja-JP" altLang="en-US" dirty="0" smtClean="0"/>
              <a:t>信号源から</a:t>
            </a:r>
            <a:r>
              <a:rPr kumimoji="1" lang="en-US" altLang="ja-JP" dirty="0" smtClean="0"/>
              <a:t>Z</a:t>
            </a:r>
            <a:r>
              <a:rPr kumimoji="1" lang="en-US" altLang="ja-JP" baseline="-25000" dirty="0" smtClean="0"/>
              <a:t>L</a:t>
            </a:r>
            <a:r>
              <a:rPr lang="ja-JP" altLang="en-US" dirty="0" smtClean="0"/>
              <a:t>に取り出される電力</a:t>
            </a:r>
            <a:r>
              <a:rPr lang="en-US" altLang="ja-JP" dirty="0" smtClean="0"/>
              <a:t>P</a:t>
            </a:r>
            <a:r>
              <a:rPr lang="en-US" altLang="ja-JP" baseline="-25000" dirty="0" smtClean="0"/>
              <a:t>L</a:t>
            </a:r>
            <a:r>
              <a:rPr lang="ja-JP" altLang="en-US" dirty="0" smtClean="0"/>
              <a:t>は次の様になる。</a:t>
            </a:r>
            <a:endParaRPr kumimoji="1" lang="ja-JP" altLang="en-US" dirty="0"/>
          </a:p>
        </p:txBody>
      </p:sp>
      <p:sp>
        <p:nvSpPr>
          <p:cNvPr id="23" name="テキスト ボックス 22"/>
          <p:cNvSpPr txBox="1"/>
          <p:nvPr/>
        </p:nvSpPr>
        <p:spPr>
          <a:xfrm>
            <a:off x="4440523" y="4467544"/>
            <a:ext cx="2283709" cy="923330"/>
          </a:xfrm>
          <a:prstGeom prst="rect">
            <a:avLst/>
          </a:prstGeom>
          <a:noFill/>
        </p:spPr>
        <p:txBody>
          <a:bodyPr wrap="square" rtlCol="0">
            <a:spAutoFit/>
          </a:bodyPr>
          <a:lstStyle/>
          <a:p>
            <a:pPr algn="ctr"/>
            <a:r>
              <a:rPr kumimoji="1" lang="en-US" altLang="ja-JP" dirty="0" smtClean="0"/>
              <a:t>Z</a:t>
            </a:r>
            <a:r>
              <a:rPr lang="en-US" altLang="ja-JP" baseline="-25000" dirty="0" smtClean="0"/>
              <a:t>O</a:t>
            </a:r>
            <a:r>
              <a:rPr kumimoji="1" lang="en-US" altLang="ja-JP" dirty="0" smtClean="0"/>
              <a:t>=</a:t>
            </a:r>
            <a:r>
              <a:rPr kumimoji="1" lang="en-US" altLang="ja-JP" dirty="0" err="1" smtClean="0"/>
              <a:t>Z</a:t>
            </a:r>
            <a:r>
              <a:rPr kumimoji="1" lang="en-US" altLang="ja-JP" baseline="-25000" dirty="0" err="1" smtClean="0"/>
              <a:t>l</a:t>
            </a:r>
            <a:r>
              <a:rPr lang="ja-JP" altLang="en-US" dirty="0" smtClean="0"/>
              <a:t>のとき電力</a:t>
            </a:r>
            <a:r>
              <a:rPr lang="en-US" altLang="ja-JP" dirty="0" smtClean="0"/>
              <a:t>P</a:t>
            </a:r>
            <a:r>
              <a:rPr lang="en-US" altLang="ja-JP" baseline="-25000" dirty="0" smtClean="0"/>
              <a:t>L</a:t>
            </a:r>
            <a:r>
              <a:rPr lang="ja-JP" altLang="en-US" dirty="0" smtClean="0"/>
              <a:t>は最大電力</a:t>
            </a:r>
            <a:r>
              <a:rPr lang="en-US" altLang="ja-JP" dirty="0" smtClean="0"/>
              <a:t>P</a:t>
            </a:r>
            <a:r>
              <a:rPr lang="en-US" altLang="ja-JP" baseline="-25000" dirty="0" smtClean="0"/>
              <a:t>m</a:t>
            </a:r>
            <a:r>
              <a:rPr lang="ja-JP" altLang="en-US" dirty="0" smtClean="0"/>
              <a:t>になる。</a:t>
            </a:r>
            <a:endParaRPr lang="en-US" altLang="ja-JP" dirty="0" smtClean="0"/>
          </a:p>
          <a:p>
            <a:pPr algn="ctr"/>
            <a:r>
              <a:rPr kumimoji="1" lang="en-US" altLang="ja-JP" dirty="0" smtClean="0"/>
              <a:t>P</a:t>
            </a:r>
            <a:r>
              <a:rPr kumimoji="1" lang="en-US" altLang="ja-JP" baseline="-25000" dirty="0" smtClean="0"/>
              <a:t>m</a:t>
            </a:r>
            <a:r>
              <a:rPr kumimoji="1" lang="ja-JP" altLang="en-US" dirty="0" smtClean="0"/>
              <a:t>を有能電力という。</a:t>
            </a:r>
            <a:endParaRPr kumimoji="1" lang="en-US" altLang="ja-JP" dirty="0" smtClean="0"/>
          </a:p>
        </p:txBody>
      </p:sp>
      <p:graphicFrame>
        <p:nvGraphicFramePr>
          <p:cNvPr id="16405" name="Object 21"/>
          <p:cNvGraphicFramePr>
            <a:graphicFrameLocks noChangeAspect="1"/>
          </p:cNvGraphicFramePr>
          <p:nvPr/>
        </p:nvGraphicFramePr>
        <p:xfrm>
          <a:off x="4572000" y="5485583"/>
          <a:ext cx="2433054" cy="861707"/>
        </p:xfrm>
        <a:graphic>
          <a:graphicData uri="http://schemas.openxmlformats.org/presentationml/2006/ole">
            <p:oleObj spid="_x0000_s16405" name="数式" r:id="rId5" imgW="1219200" imgH="431800" progId="Equation.3">
              <p:embed/>
            </p:oleObj>
          </a:graphicData>
        </a:graphic>
      </p:graphicFrame>
      <p:graphicFrame>
        <p:nvGraphicFramePr>
          <p:cNvPr id="16406" name="Object 22"/>
          <p:cNvGraphicFramePr>
            <a:graphicFrameLocks noChangeAspect="1"/>
          </p:cNvGraphicFramePr>
          <p:nvPr/>
        </p:nvGraphicFramePr>
        <p:xfrm>
          <a:off x="468249" y="4549924"/>
          <a:ext cx="3726889" cy="1797365"/>
        </p:xfrm>
        <a:graphic>
          <a:graphicData uri="http://schemas.openxmlformats.org/presentationml/2006/ole">
            <p:oleObj spid="_x0000_s16406" name="数式" r:id="rId6" imgW="1790700" imgH="863600" progId="Equation.3">
              <p:embed/>
            </p:oleObj>
          </a:graphicData>
        </a:graphic>
      </p:graphicFrame>
      <p:graphicFrame>
        <p:nvGraphicFramePr>
          <p:cNvPr id="16407" name="Object 23"/>
          <p:cNvGraphicFramePr>
            <a:graphicFrameLocks noChangeAspect="1"/>
          </p:cNvGraphicFramePr>
          <p:nvPr/>
        </p:nvGraphicFramePr>
        <p:xfrm>
          <a:off x="3905588" y="2613376"/>
          <a:ext cx="2290872" cy="1758111"/>
        </p:xfrm>
        <a:graphic>
          <a:graphicData uri="http://schemas.openxmlformats.org/presentationml/2006/ole">
            <p:oleObj spid="_x0000_s16407" name="数式" r:id="rId7" imgW="1092200" imgH="838200" progId="Equation.3">
              <p:embed/>
            </p:oleObj>
          </a:graphicData>
        </a:graphic>
      </p:graphicFrame>
      <p:graphicFrame>
        <p:nvGraphicFramePr>
          <p:cNvPr id="16408" name="Object 24"/>
          <p:cNvGraphicFramePr>
            <a:graphicFrameLocks noChangeAspect="1"/>
          </p:cNvGraphicFramePr>
          <p:nvPr/>
        </p:nvGraphicFramePr>
        <p:xfrm>
          <a:off x="6644023" y="2553371"/>
          <a:ext cx="2231323" cy="1818115"/>
        </p:xfrm>
        <a:graphic>
          <a:graphicData uri="http://schemas.openxmlformats.org/presentationml/2006/ole">
            <p:oleObj spid="_x0000_s16408" name="数式" r:id="rId8" imgW="1028700" imgH="838200" progId="Equation.3">
              <p:embed/>
            </p:oleObj>
          </a:graphicData>
        </a:graphic>
      </p:graphicFrame>
      <p:sp>
        <p:nvSpPr>
          <p:cNvPr id="17" name="日付プレースホルダ 16"/>
          <p:cNvSpPr>
            <a:spLocks noGrp="1"/>
          </p:cNvSpPr>
          <p:nvPr>
            <p:ph type="dt" sz="half" idx="10"/>
          </p:nvPr>
        </p:nvSpPr>
        <p:spPr/>
        <p:txBody>
          <a:bodyPr/>
          <a:lstStyle/>
          <a:p>
            <a:r>
              <a:rPr lang="en-US" altLang="ja-JP" smtClean="0"/>
              <a:t>Jun.09. 2010</a:t>
            </a:r>
            <a:endParaRPr lang="ja-JP" altLang="en-US"/>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34415"/>
          </a:xfrm>
        </p:spPr>
        <p:txBody>
          <a:bodyPr>
            <a:normAutofit/>
          </a:bodyPr>
          <a:lstStyle/>
          <a:p>
            <a:r>
              <a:rPr lang="en-US" altLang="ja-JP" sz="2800" dirty="0" smtClean="0"/>
              <a:t>4</a:t>
            </a:r>
            <a:r>
              <a:rPr lang="ja-JP" altLang="en-US" sz="2800" dirty="0" smtClean="0"/>
              <a:t>端子回路網</a:t>
            </a:r>
            <a:endParaRPr lang="ja-JP" altLang="en-US" sz="2800" dirty="0"/>
          </a:p>
        </p:txBody>
      </p:sp>
      <p:pic>
        <p:nvPicPr>
          <p:cNvPr id="5" name="コンテンツ プレースホルダ 4" descr="４端子回路01.pct"/>
          <p:cNvPicPr>
            <a:picLocks noGrp="1" noChangeAspect="1"/>
          </p:cNvPicPr>
          <p:nvPr>
            <p:ph idx="1"/>
          </p:nvPr>
        </p:nvPicPr>
        <mc:AlternateContent>
          <mc:Choice xmlns:ma="http://schemas.microsoft.com/office/mac/drawingml/2008/main" Requires="ma">
            <p:blipFill>
              <a:blip r:embed="rId3"/>
              <a:srcRect t="-4996" b="-4996"/>
              <a:stretch>
                <a:fillRect/>
              </a:stretch>
            </p:blipFill>
          </mc:Choice>
          <mc:Fallback>
            <p:blipFill>
              <a:blip r:embed="rId4"/>
              <a:srcRect t="-4996" b="-4996"/>
              <a:stretch>
                <a:fillRect/>
              </a:stretch>
            </p:blipFill>
          </mc:Fallback>
        </mc:AlternateContent>
        <p:spPr>
          <a:xfrm>
            <a:off x="3063960" y="1386312"/>
            <a:ext cx="2511006" cy="1380957"/>
          </a:xfrm>
        </p:spPr>
      </p:pic>
      <p:sp>
        <p:nvSpPr>
          <p:cNvPr id="4" name="日付プレースホルダ 3"/>
          <p:cNvSpPr>
            <a:spLocks noGrp="1"/>
          </p:cNvSpPr>
          <p:nvPr>
            <p:ph type="dt" sz="half" idx="10"/>
          </p:nvPr>
        </p:nvSpPr>
        <p:spPr/>
        <p:txBody>
          <a:bodyPr/>
          <a:lstStyle/>
          <a:p>
            <a:r>
              <a:rPr lang="en-US" altLang="ja-JP" smtClean="0"/>
              <a:t>Jun.09. 2010</a:t>
            </a:r>
            <a:endParaRPr lang="ja-JP" altLang="en-US"/>
          </a:p>
        </p:txBody>
      </p:sp>
      <p:cxnSp>
        <p:nvCxnSpPr>
          <p:cNvPr id="7" name="直線矢印コネクタ 6"/>
          <p:cNvCxnSpPr/>
          <p:nvPr/>
        </p:nvCxnSpPr>
        <p:spPr>
          <a:xfrm>
            <a:off x="3063960" y="1751263"/>
            <a:ext cx="411829"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直線矢印コネクタ 8"/>
          <p:cNvCxnSpPr/>
          <p:nvPr/>
        </p:nvCxnSpPr>
        <p:spPr>
          <a:xfrm rot="5400000" flipH="1" flipV="1">
            <a:off x="2950329" y="2105527"/>
            <a:ext cx="22726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5400000" flipH="1" flipV="1">
            <a:off x="5461334" y="2106321"/>
            <a:ext cx="22726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5240421" y="1751263"/>
            <a:ext cx="333751"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590800" y="1899121"/>
            <a:ext cx="370414" cy="338554"/>
          </a:xfrm>
          <a:prstGeom prst="rect">
            <a:avLst/>
          </a:prstGeom>
          <a:noFill/>
        </p:spPr>
        <p:txBody>
          <a:bodyPr wrap="none" rtlCol="0">
            <a:spAutoFit/>
          </a:bodyPr>
          <a:lstStyle/>
          <a:p>
            <a:r>
              <a:rPr kumimoji="1" lang="en-US" altLang="ja-JP" sz="1600" dirty="0" smtClean="0"/>
              <a:t>V</a:t>
            </a:r>
            <a:r>
              <a:rPr kumimoji="1" lang="en-US" altLang="ja-JP" sz="1600" baseline="-25000" dirty="0" smtClean="0"/>
              <a:t>1</a:t>
            </a:r>
            <a:endParaRPr kumimoji="1" lang="ja-JP" altLang="en-US" sz="1600" dirty="0"/>
          </a:p>
        </p:txBody>
      </p:sp>
      <p:sp>
        <p:nvSpPr>
          <p:cNvPr id="17" name="テキスト ボックス 16"/>
          <p:cNvSpPr txBox="1"/>
          <p:nvPr/>
        </p:nvSpPr>
        <p:spPr>
          <a:xfrm>
            <a:off x="3068158" y="1376953"/>
            <a:ext cx="305692" cy="338554"/>
          </a:xfrm>
          <a:prstGeom prst="rect">
            <a:avLst/>
          </a:prstGeom>
          <a:noFill/>
        </p:spPr>
        <p:txBody>
          <a:bodyPr wrap="none" rtlCol="0">
            <a:spAutoFit/>
          </a:bodyPr>
          <a:lstStyle/>
          <a:p>
            <a:r>
              <a:rPr kumimoji="1" lang="en-US" altLang="ja-JP" sz="1600" dirty="0" smtClean="0"/>
              <a:t>I</a:t>
            </a:r>
            <a:r>
              <a:rPr kumimoji="1" lang="en-US" altLang="ja-JP" sz="1600" baseline="-25000" dirty="0" smtClean="0"/>
              <a:t>1</a:t>
            </a:r>
            <a:endParaRPr kumimoji="1" lang="ja-JP" altLang="en-US" sz="1600" dirty="0"/>
          </a:p>
        </p:txBody>
      </p:sp>
      <p:sp>
        <p:nvSpPr>
          <p:cNvPr id="18" name="テキスト ボックス 17"/>
          <p:cNvSpPr txBox="1"/>
          <p:nvPr/>
        </p:nvSpPr>
        <p:spPr>
          <a:xfrm>
            <a:off x="5240421" y="1359576"/>
            <a:ext cx="305692" cy="338554"/>
          </a:xfrm>
          <a:prstGeom prst="rect">
            <a:avLst/>
          </a:prstGeom>
          <a:noFill/>
        </p:spPr>
        <p:txBody>
          <a:bodyPr wrap="none" rtlCol="0">
            <a:spAutoFit/>
          </a:bodyPr>
          <a:lstStyle/>
          <a:p>
            <a:r>
              <a:rPr kumimoji="1" lang="en-US" altLang="ja-JP" sz="1600" dirty="0" smtClean="0"/>
              <a:t>I</a:t>
            </a:r>
            <a:r>
              <a:rPr kumimoji="1" lang="en-US" altLang="ja-JP" sz="1600" baseline="-25000" dirty="0" smtClean="0"/>
              <a:t>2</a:t>
            </a:r>
            <a:endParaRPr kumimoji="1" lang="ja-JP" altLang="en-US" sz="1600" dirty="0"/>
          </a:p>
        </p:txBody>
      </p:sp>
      <p:sp>
        <p:nvSpPr>
          <p:cNvPr id="19" name="テキスト ボックス 18"/>
          <p:cNvSpPr txBox="1"/>
          <p:nvPr/>
        </p:nvSpPr>
        <p:spPr>
          <a:xfrm>
            <a:off x="5654846" y="1899907"/>
            <a:ext cx="370414" cy="338554"/>
          </a:xfrm>
          <a:prstGeom prst="rect">
            <a:avLst/>
          </a:prstGeom>
          <a:noFill/>
        </p:spPr>
        <p:txBody>
          <a:bodyPr wrap="none" rtlCol="0">
            <a:spAutoFit/>
          </a:bodyPr>
          <a:lstStyle/>
          <a:p>
            <a:r>
              <a:rPr kumimoji="1" lang="en-US" altLang="ja-JP" sz="1600" dirty="0" smtClean="0"/>
              <a:t>V</a:t>
            </a:r>
            <a:r>
              <a:rPr kumimoji="1" lang="en-US" altLang="ja-JP" sz="1600" baseline="-25000" dirty="0" smtClean="0"/>
              <a:t>2</a:t>
            </a:r>
            <a:endParaRPr kumimoji="1" lang="ja-JP" altLang="en-US" sz="1600" dirty="0"/>
          </a:p>
        </p:txBody>
      </p:sp>
      <p:graphicFrame>
        <p:nvGraphicFramePr>
          <p:cNvPr id="39943" name="Object 7"/>
          <p:cNvGraphicFramePr>
            <a:graphicFrameLocks noChangeAspect="1"/>
          </p:cNvGraphicFramePr>
          <p:nvPr/>
        </p:nvGraphicFramePr>
        <p:xfrm>
          <a:off x="2572128" y="3096128"/>
          <a:ext cx="1826109" cy="836966"/>
        </p:xfrm>
        <a:graphic>
          <a:graphicData uri="http://schemas.openxmlformats.org/presentationml/2006/ole">
            <p:oleObj spid="_x0000_s26626" name="数式" r:id="rId5" imgW="1219200" imgH="558800" progId="Equation.3">
              <p:embed/>
            </p:oleObj>
          </a:graphicData>
        </a:graphic>
      </p:graphicFrame>
      <p:graphicFrame>
        <p:nvGraphicFramePr>
          <p:cNvPr id="39945" name="Object 9"/>
          <p:cNvGraphicFramePr>
            <a:graphicFrameLocks noChangeAspect="1"/>
          </p:cNvGraphicFramePr>
          <p:nvPr/>
        </p:nvGraphicFramePr>
        <p:xfrm>
          <a:off x="4819287" y="3109496"/>
          <a:ext cx="1871813" cy="823598"/>
        </p:xfrm>
        <a:graphic>
          <a:graphicData uri="http://schemas.openxmlformats.org/presentationml/2006/ole">
            <p:oleObj spid="_x0000_s26627" name="数式" r:id="rId6" imgW="1270000" imgH="558800" progId="Equation.3">
              <p:embed/>
            </p:oleObj>
          </a:graphicData>
        </a:graphic>
      </p:graphicFrame>
      <p:graphicFrame>
        <p:nvGraphicFramePr>
          <p:cNvPr id="39947" name="Object 11"/>
          <p:cNvGraphicFramePr>
            <a:graphicFrameLocks noChangeAspect="1"/>
          </p:cNvGraphicFramePr>
          <p:nvPr/>
        </p:nvGraphicFramePr>
        <p:xfrm>
          <a:off x="7091272" y="3149600"/>
          <a:ext cx="1745055" cy="783494"/>
        </p:xfrm>
        <a:graphic>
          <a:graphicData uri="http://schemas.openxmlformats.org/presentationml/2006/ole">
            <p:oleObj spid="_x0000_s26628" name="数式" r:id="rId7" imgW="1244600" imgH="558800" progId="Equation.3">
              <p:embed/>
            </p:oleObj>
          </a:graphicData>
        </a:graphic>
      </p:graphicFrame>
      <p:sp>
        <p:nvSpPr>
          <p:cNvPr id="31" name="テキスト ボックス 30"/>
          <p:cNvSpPr txBox="1"/>
          <p:nvPr/>
        </p:nvSpPr>
        <p:spPr>
          <a:xfrm>
            <a:off x="762000" y="3916961"/>
            <a:ext cx="1005403" cy="338554"/>
          </a:xfrm>
          <a:prstGeom prst="rect">
            <a:avLst/>
          </a:prstGeom>
          <a:noFill/>
        </p:spPr>
        <p:txBody>
          <a:bodyPr wrap="none" rtlCol="0">
            <a:spAutoFit/>
          </a:bodyPr>
          <a:lstStyle/>
          <a:p>
            <a:r>
              <a:rPr lang="ja-JP" altLang="en-US" sz="1600" dirty="0" smtClean="0"/>
              <a:t>基本行列</a:t>
            </a:r>
            <a:endParaRPr kumimoji="1" lang="ja-JP" altLang="en-US" sz="1600" dirty="0"/>
          </a:p>
        </p:txBody>
      </p:sp>
      <p:sp>
        <p:nvSpPr>
          <p:cNvPr id="32" name="テキスト ボックス 31"/>
          <p:cNvSpPr txBox="1"/>
          <p:nvPr/>
        </p:nvSpPr>
        <p:spPr>
          <a:xfrm>
            <a:off x="2586910" y="3957065"/>
            <a:ext cx="1731564" cy="338554"/>
          </a:xfrm>
          <a:prstGeom prst="rect">
            <a:avLst/>
          </a:prstGeom>
          <a:noFill/>
        </p:spPr>
        <p:txBody>
          <a:bodyPr wrap="none" rtlCol="0">
            <a:spAutoFit/>
          </a:bodyPr>
          <a:lstStyle/>
          <a:p>
            <a:r>
              <a:rPr kumimoji="1" lang="ja-JP" altLang="en-US" sz="1600" dirty="0" smtClean="0"/>
              <a:t>アドミッタンス行列</a:t>
            </a:r>
            <a:endParaRPr kumimoji="1" lang="ja-JP" altLang="en-US" sz="1600" dirty="0"/>
          </a:p>
        </p:txBody>
      </p:sp>
      <p:sp>
        <p:nvSpPr>
          <p:cNvPr id="33" name="テキスト ボックス 32"/>
          <p:cNvSpPr txBox="1"/>
          <p:nvPr/>
        </p:nvSpPr>
        <p:spPr>
          <a:xfrm>
            <a:off x="4772541" y="3983801"/>
            <a:ext cx="1867018" cy="338554"/>
          </a:xfrm>
          <a:prstGeom prst="rect">
            <a:avLst/>
          </a:prstGeom>
          <a:noFill/>
        </p:spPr>
        <p:txBody>
          <a:bodyPr wrap="none" rtlCol="0">
            <a:spAutoFit/>
          </a:bodyPr>
          <a:lstStyle/>
          <a:p>
            <a:r>
              <a:rPr kumimoji="1" lang="ja-JP" altLang="en-US" sz="1600" dirty="0" smtClean="0"/>
              <a:t>インピーダンス行列</a:t>
            </a:r>
            <a:endParaRPr kumimoji="1" lang="ja-JP" altLang="en-US" sz="1600" dirty="0"/>
          </a:p>
        </p:txBody>
      </p:sp>
      <p:sp>
        <p:nvSpPr>
          <p:cNvPr id="34" name="テキスト ボックス 33"/>
          <p:cNvSpPr txBox="1"/>
          <p:nvPr/>
        </p:nvSpPr>
        <p:spPr>
          <a:xfrm>
            <a:off x="7171480" y="3970433"/>
            <a:ext cx="1599316" cy="338554"/>
          </a:xfrm>
          <a:prstGeom prst="rect">
            <a:avLst/>
          </a:prstGeom>
          <a:noFill/>
        </p:spPr>
        <p:txBody>
          <a:bodyPr wrap="none" rtlCol="0">
            <a:spAutoFit/>
          </a:bodyPr>
          <a:lstStyle/>
          <a:p>
            <a:r>
              <a:rPr kumimoji="1" lang="ja-JP" altLang="en-US" sz="1600" dirty="0" smtClean="0"/>
              <a:t>ハイブリッド行列</a:t>
            </a:r>
            <a:endParaRPr kumimoji="1" lang="ja-JP" altLang="en-US" sz="1600" dirty="0"/>
          </a:p>
        </p:txBody>
      </p:sp>
      <p:graphicFrame>
        <p:nvGraphicFramePr>
          <p:cNvPr id="39949" name="Object 13"/>
          <p:cNvGraphicFramePr>
            <a:graphicFrameLocks noChangeAspect="1"/>
          </p:cNvGraphicFramePr>
          <p:nvPr/>
        </p:nvGraphicFramePr>
        <p:xfrm>
          <a:off x="535411" y="4095099"/>
          <a:ext cx="1458495" cy="423434"/>
        </p:xfrm>
        <a:graphic>
          <a:graphicData uri="http://schemas.openxmlformats.org/presentationml/2006/ole">
            <p:oleObj spid="_x0000_s26629" name="数式" r:id="rId8" imgW="787400" imgH="228600" progId="Equation.3">
              <p:embed/>
            </p:oleObj>
          </a:graphicData>
        </a:graphic>
      </p:graphicFrame>
      <p:graphicFrame>
        <p:nvGraphicFramePr>
          <p:cNvPr id="38" name="オブジェクト 37"/>
          <p:cNvGraphicFramePr>
            <a:graphicFrameLocks/>
          </p:cNvGraphicFramePr>
          <p:nvPr/>
        </p:nvGraphicFramePr>
        <p:xfrm>
          <a:off x="1143000" y="1397000"/>
          <a:ext cx="6858000" cy="4064000"/>
        </p:xfrm>
        <a:graphic>
          <a:graphicData uri="http://schemas.openxmlformats.org/presentationml/2006/ole">
            <p:oleObj spid="_x0000_s26630" name="数式" r:id="rId9" imgW="0" imgH="0" progId="Equation.3">
              <p:embed/>
            </p:oleObj>
          </a:graphicData>
        </a:graphic>
      </p:graphicFrame>
      <p:graphicFrame>
        <p:nvGraphicFramePr>
          <p:cNvPr id="39952" name="Object 16"/>
          <p:cNvGraphicFramePr>
            <a:graphicFrameLocks noChangeAspect="1"/>
          </p:cNvGraphicFramePr>
          <p:nvPr/>
        </p:nvGraphicFramePr>
        <p:xfrm>
          <a:off x="518365" y="4480436"/>
          <a:ext cx="1561981" cy="505994"/>
        </p:xfrm>
        <a:graphic>
          <a:graphicData uri="http://schemas.openxmlformats.org/presentationml/2006/ole">
            <p:oleObj spid="_x0000_s26631" name="数式" r:id="rId10" imgW="901700" imgH="292100" progId="Equation.3">
              <p:embed/>
            </p:oleObj>
          </a:graphicData>
        </a:graphic>
      </p:graphicFrame>
      <p:graphicFrame>
        <p:nvGraphicFramePr>
          <p:cNvPr id="39956" name="Object 20"/>
          <p:cNvGraphicFramePr>
            <a:graphicFrameLocks noChangeAspect="1"/>
          </p:cNvGraphicFramePr>
          <p:nvPr/>
        </p:nvGraphicFramePr>
        <p:xfrm>
          <a:off x="535411" y="5357106"/>
          <a:ext cx="1458496" cy="486165"/>
        </p:xfrm>
        <a:graphic>
          <a:graphicData uri="http://schemas.openxmlformats.org/presentationml/2006/ole">
            <p:oleObj spid="_x0000_s26632" name="数式" r:id="rId11" imgW="876300" imgH="292100" progId="Equation.3">
              <p:embed/>
            </p:oleObj>
          </a:graphicData>
        </a:graphic>
      </p:graphicFrame>
      <p:graphicFrame>
        <p:nvGraphicFramePr>
          <p:cNvPr id="39957" name="Object 21"/>
          <p:cNvGraphicFramePr>
            <a:graphicFrameLocks noChangeAspect="1"/>
          </p:cNvGraphicFramePr>
          <p:nvPr/>
        </p:nvGraphicFramePr>
        <p:xfrm>
          <a:off x="468571" y="5803167"/>
          <a:ext cx="1458496" cy="493315"/>
        </p:xfrm>
        <a:graphic>
          <a:graphicData uri="http://schemas.openxmlformats.org/presentationml/2006/ole">
            <p:oleObj spid="_x0000_s26633" name="数式" r:id="rId12" imgW="863600" imgH="292100" progId="Equation.3">
              <p:embed/>
            </p:oleObj>
          </a:graphicData>
        </a:graphic>
      </p:graphicFrame>
      <p:graphicFrame>
        <p:nvGraphicFramePr>
          <p:cNvPr id="39961" name="Object 25"/>
          <p:cNvGraphicFramePr>
            <a:graphicFrameLocks noChangeAspect="1"/>
          </p:cNvGraphicFramePr>
          <p:nvPr/>
        </p:nvGraphicFramePr>
        <p:xfrm>
          <a:off x="535411" y="4919589"/>
          <a:ext cx="1391656" cy="484971"/>
        </p:xfrm>
        <a:graphic>
          <a:graphicData uri="http://schemas.openxmlformats.org/presentationml/2006/ole">
            <p:oleObj spid="_x0000_s26634" name="数式" r:id="rId13" imgW="838200" imgH="292100" progId="Equation.3">
              <p:embed/>
            </p:oleObj>
          </a:graphicData>
        </a:graphic>
      </p:graphicFrame>
      <p:sp>
        <p:nvSpPr>
          <p:cNvPr id="30" name="テキスト ボックス 29"/>
          <p:cNvSpPr txBox="1"/>
          <p:nvPr/>
        </p:nvSpPr>
        <p:spPr>
          <a:xfrm>
            <a:off x="2974582" y="4604144"/>
            <a:ext cx="3697246" cy="338554"/>
          </a:xfrm>
          <a:prstGeom prst="rect">
            <a:avLst/>
          </a:prstGeom>
          <a:noFill/>
        </p:spPr>
        <p:txBody>
          <a:bodyPr wrap="none" rtlCol="0">
            <a:spAutoFit/>
          </a:bodyPr>
          <a:lstStyle/>
          <a:p>
            <a:r>
              <a:rPr kumimoji="1" lang="ja-JP" altLang="en-US" sz="1600" dirty="0" smtClean="0"/>
              <a:t>出力端子を開放した時の電圧</a:t>
            </a:r>
            <a:r>
              <a:rPr kumimoji="1" lang="en-US" altLang="ja-JP" sz="1600" dirty="0" smtClean="0"/>
              <a:t>V</a:t>
            </a:r>
            <a:r>
              <a:rPr kumimoji="1" lang="en-US" altLang="ja-JP" sz="1600" baseline="-25000" dirty="0" smtClean="0"/>
              <a:t>1</a:t>
            </a:r>
            <a:r>
              <a:rPr kumimoji="1" lang="ja-JP" altLang="en-US" sz="1600" dirty="0" smtClean="0"/>
              <a:t>と</a:t>
            </a:r>
            <a:r>
              <a:rPr kumimoji="1" lang="en-US" altLang="ja-JP" sz="1600" dirty="0" smtClean="0"/>
              <a:t>V</a:t>
            </a:r>
            <a:r>
              <a:rPr kumimoji="1" lang="en-US" altLang="ja-JP" sz="1600" baseline="-25000" dirty="0" smtClean="0"/>
              <a:t>2</a:t>
            </a:r>
            <a:r>
              <a:rPr kumimoji="1" lang="ja-JP" altLang="en-US" sz="1600" dirty="0" smtClean="0"/>
              <a:t>の比</a:t>
            </a:r>
            <a:endParaRPr kumimoji="1" lang="ja-JP" altLang="en-US" sz="1600" dirty="0"/>
          </a:p>
        </p:txBody>
      </p:sp>
      <p:sp>
        <p:nvSpPr>
          <p:cNvPr id="36" name="テキスト ボックス 35"/>
          <p:cNvSpPr txBox="1"/>
          <p:nvPr/>
        </p:nvSpPr>
        <p:spPr>
          <a:xfrm>
            <a:off x="2961214" y="5036274"/>
            <a:ext cx="5415865" cy="338554"/>
          </a:xfrm>
          <a:prstGeom prst="rect">
            <a:avLst/>
          </a:prstGeom>
          <a:noFill/>
        </p:spPr>
        <p:txBody>
          <a:bodyPr wrap="none" rtlCol="0">
            <a:spAutoFit/>
          </a:bodyPr>
          <a:lstStyle/>
          <a:p>
            <a:r>
              <a:rPr kumimoji="1" lang="ja-JP" altLang="en-US" sz="1600" dirty="0" smtClean="0"/>
              <a:t>出力を短絡した時の</a:t>
            </a:r>
            <a:r>
              <a:rPr kumimoji="1" lang="en-US" altLang="ja-JP" sz="1600" dirty="0" smtClean="0"/>
              <a:t>V</a:t>
            </a:r>
            <a:r>
              <a:rPr kumimoji="1" lang="en-US" altLang="ja-JP" sz="1600" baseline="-25000" dirty="0" smtClean="0"/>
              <a:t>1</a:t>
            </a:r>
            <a:r>
              <a:rPr lang="ja-JP" altLang="en-US" sz="1600" dirty="0" smtClean="0"/>
              <a:t>と</a:t>
            </a:r>
            <a:r>
              <a:rPr lang="en-US" altLang="ja-JP" sz="1600" dirty="0" smtClean="0"/>
              <a:t>I</a:t>
            </a:r>
            <a:r>
              <a:rPr lang="en-US" altLang="ja-JP" sz="1600" baseline="-25000" dirty="0" smtClean="0"/>
              <a:t>2</a:t>
            </a:r>
            <a:r>
              <a:rPr lang="ja-JP" altLang="en-US" sz="1600" dirty="0" smtClean="0"/>
              <a:t>の比　：　</a:t>
            </a:r>
            <a:r>
              <a:rPr kumimoji="1" lang="ja-JP" altLang="en-US" sz="1600" dirty="0" smtClean="0"/>
              <a:t>短絡伝達インピーダンス</a:t>
            </a:r>
            <a:endParaRPr kumimoji="1" lang="ja-JP" altLang="en-US" sz="1600" dirty="0"/>
          </a:p>
        </p:txBody>
      </p:sp>
      <p:sp>
        <p:nvSpPr>
          <p:cNvPr id="37" name="テキスト ボックス 36"/>
          <p:cNvSpPr txBox="1"/>
          <p:nvPr/>
        </p:nvSpPr>
        <p:spPr>
          <a:xfrm>
            <a:off x="2974582" y="5467689"/>
            <a:ext cx="5690780" cy="338554"/>
          </a:xfrm>
          <a:prstGeom prst="rect">
            <a:avLst/>
          </a:prstGeom>
          <a:noFill/>
        </p:spPr>
        <p:txBody>
          <a:bodyPr wrap="none" rtlCol="0">
            <a:spAutoFit/>
          </a:bodyPr>
          <a:lstStyle/>
          <a:p>
            <a:r>
              <a:rPr lang="ja-JP" altLang="en-US" sz="1600" dirty="0" smtClean="0"/>
              <a:t>出力端子を開放した時の</a:t>
            </a:r>
            <a:r>
              <a:rPr lang="en-US" altLang="ja-JP" sz="1600" dirty="0" smtClean="0"/>
              <a:t>I</a:t>
            </a:r>
            <a:r>
              <a:rPr lang="en-US" altLang="ja-JP" sz="1600" baseline="-25000" dirty="0" smtClean="0"/>
              <a:t>1</a:t>
            </a:r>
            <a:r>
              <a:rPr lang="ja-JP" altLang="en-US" sz="1600" dirty="0" smtClean="0"/>
              <a:t>と</a:t>
            </a:r>
            <a:r>
              <a:rPr lang="en-US" altLang="ja-JP" sz="1600" dirty="0" smtClean="0"/>
              <a:t>V</a:t>
            </a:r>
            <a:r>
              <a:rPr lang="en-US" altLang="ja-JP" sz="1600" baseline="-25000" dirty="0" smtClean="0"/>
              <a:t>2</a:t>
            </a:r>
            <a:r>
              <a:rPr lang="ja-JP" altLang="en-US" sz="1600" dirty="0" smtClean="0"/>
              <a:t>の比　：　</a:t>
            </a:r>
            <a:r>
              <a:rPr kumimoji="1" lang="ja-JP" altLang="en-US" sz="1600" dirty="0" smtClean="0"/>
              <a:t>開放伝達アドミッタンス</a:t>
            </a:r>
            <a:endParaRPr kumimoji="1" lang="ja-JP" altLang="en-US" sz="1600" dirty="0"/>
          </a:p>
        </p:txBody>
      </p:sp>
      <p:sp>
        <p:nvSpPr>
          <p:cNvPr id="39" name="テキスト ボックス 38"/>
          <p:cNvSpPr txBox="1"/>
          <p:nvPr/>
        </p:nvSpPr>
        <p:spPr>
          <a:xfrm>
            <a:off x="3009694" y="5882112"/>
            <a:ext cx="3704058" cy="338554"/>
          </a:xfrm>
          <a:prstGeom prst="rect">
            <a:avLst/>
          </a:prstGeom>
          <a:noFill/>
        </p:spPr>
        <p:txBody>
          <a:bodyPr wrap="none" rtlCol="0">
            <a:spAutoFit/>
          </a:bodyPr>
          <a:lstStyle/>
          <a:p>
            <a:r>
              <a:rPr lang="ja-JP" altLang="en-US" sz="1600" dirty="0" smtClean="0"/>
              <a:t>出力端子を短絡した時の電流</a:t>
            </a:r>
            <a:r>
              <a:rPr lang="en-US" altLang="ja-JP" sz="1600" dirty="0" smtClean="0"/>
              <a:t>I</a:t>
            </a:r>
            <a:r>
              <a:rPr lang="en-US" altLang="ja-JP" sz="1600" baseline="-25000" dirty="0" smtClean="0"/>
              <a:t>1</a:t>
            </a:r>
            <a:r>
              <a:rPr lang="ja-JP" altLang="en-US" sz="1600" dirty="0" smtClean="0"/>
              <a:t>と</a:t>
            </a:r>
            <a:r>
              <a:rPr lang="en-US" altLang="ja-JP" sz="1600" dirty="0" smtClean="0"/>
              <a:t>I</a:t>
            </a:r>
            <a:r>
              <a:rPr lang="en-US" altLang="ja-JP" sz="1600" baseline="-25000" dirty="0" smtClean="0"/>
              <a:t>2</a:t>
            </a:r>
            <a:r>
              <a:rPr lang="ja-JP" altLang="en-US" sz="1600" dirty="0" smtClean="0"/>
              <a:t>の比</a:t>
            </a:r>
            <a:endParaRPr kumimoji="1" lang="ja-JP" altLang="en-US" sz="1600" dirty="0"/>
          </a:p>
        </p:txBody>
      </p:sp>
      <p:sp>
        <p:nvSpPr>
          <p:cNvPr id="42" name="テキスト ボックス 41"/>
          <p:cNvSpPr txBox="1"/>
          <p:nvPr/>
        </p:nvSpPr>
        <p:spPr>
          <a:xfrm>
            <a:off x="3066386" y="1766227"/>
            <a:ext cx="262662" cy="276999"/>
          </a:xfrm>
          <a:prstGeom prst="rect">
            <a:avLst/>
          </a:prstGeom>
          <a:noFill/>
        </p:spPr>
        <p:txBody>
          <a:bodyPr wrap="none" rtlCol="0">
            <a:spAutoFit/>
          </a:bodyPr>
          <a:lstStyle/>
          <a:p>
            <a:r>
              <a:rPr lang="en-US" altLang="ja-JP" sz="1200" dirty="0" smtClean="0"/>
              <a:t>1</a:t>
            </a:r>
            <a:endParaRPr kumimoji="1" lang="ja-JP" altLang="en-US" sz="1200" dirty="0"/>
          </a:p>
        </p:txBody>
      </p:sp>
      <p:sp>
        <p:nvSpPr>
          <p:cNvPr id="43" name="テキスト ボックス 42"/>
          <p:cNvSpPr txBox="1"/>
          <p:nvPr/>
        </p:nvSpPr>
        <p:spPr>
          <a:xfrm>
            <a:off x="3054790" y="2098853"/>
            <a:ext cx="301059" cy="276999"/>
          </a:xfrm>
          <a:prstGeom prst="rect">
            <a:avLst/>
          </a:prstGeom>
          <a:noFill/>
        </p:spPr>
        <p:txBody>
          <a:bodyPr wrap="none" rtlCol="0">
            <a:spAutoFit/>
          </a:bodyPr>
          <a:lstStyle/>
          <a:p>
            <a:r>
              <a:rPr kumimoji="1" lang="en-US" altLang="ja-JP" sz="1200" dirty="0" smtClean="0"/>
              <a:t>1’</a:t>
            </a:r>
            <a:endParaRPr kumimoji="1" lang="ja-JP" altLang="en-US" sz="1200" dirty="0"/>
          </a:p>
        </p:txBody>
      </p:sp>
      <p:sp>
        <p:nvSpPr>
          <p:cNvPr id="44" name="テキスト ボックス 43"/>
          <p:cNvSpPr txBox="1"/>
          <p:nvPr/>
        </p:nvSpPr>
        <p:spPr>
          <a:xfrm>
            <a:off x="5307261" y="1752065"/>
            <a:ext cx="262662" cy="276999"/>
          </a:xfrm>
          <a:prstGeom prst="rect">
            <a:avLst/>
          </a:prstGeom>
          <a:noFill/>
        </p:spPr>
        <p:txBody>
          <a:bodyPr wrap="none" rtlCol="0">
            <a:spAutoFit/>
          </a:bodyPr>
          <a:lstStyle/>
          <a:p>
            <a:r>
              <a:rPr kumimoji="1" lang="en-US" altLang="ja-JP" sz="1200" dirty="0" smtClean="0"/>
              <a:t>2</a:t>
            </a:r>
            <a:endParaRPr kumimoji="1" lang="ja-JP" altLang="en-US" sz="1200" dirty="0"/>
          </a:p>
        </p:txBody>
      </p:sp>
      <p:sp>
        <p:nvSpPr>
          <p:cNvPr id="45" name="テキスト ボックス 44"/>
          <p:cNvSpPr txBox="1"/>
          <p:nvPr/>
        </p:nvSpPr>
        <p:spPr>
          <a:xfrm>
            <a:off x="5305489" y="2121860"/>
            <a:ext cx="301059" cy="276999"/>
          </a:xfrm>
          <a:prstGeom prst="rect">
            <a:avLst/>
          </a:prstGeom>
          <a:noFill/>
        </p:spPr>
        <p:txBody>
          <a:bodyPr wrap="none" rtlCol="0">
            <a:spAutoFit/>
          </a:bodyPr>
          <a:lstStyle/>
          <a:p>
            <a:r>
              <a:rPr kumimoji="1" lang="en-US" altLang="ja-JP" sz="1200" dirty="0" smtClean="0"/>
              <a:t>2’</a:t>
            </a:r>
            <a:endParaRPr kumimoji="1" lang="ja-JP" altLang="en-US" sz="1200" dirty="0"/>
          </a:p>
        </p:txBody>
      </p:sp>
      <p:sp>
        <p:nvSpPr>
          <p:cNvPr id="46" name="テキスト ボックス 45"/>
          <p:cNvSpPr txBox="1"/>
          <p:nvPr/>
        </p:nvSpPr>
        <p:spPr>
          <a:xfrm>
            <a:off x="3960734" y="1832273"/>
            <a:ext cx="723275" cy="307777"/>
          </a:xfrm>
          <a:prstGeom prst="rect">
            <a:avLst/>
          </a:prstGeom>
          <a:noFill/>
        </p:spPr>
        <p:txBody>
          <a:bodyPr wrap="none" rtlCol="0">
            <a:spAutoFit/>
          </a:bodyPr>
          <a:lstStyle/>
          <a:p>
            <a:r>
              <a:rPr kumimoji="1" lang="ja-JP" altLang="en-US" sz="1400" dirty="0" smtClean="0"/>
              <a:t>回路網</a:t>
            </a:r>
            <a:endParaRPr kumimoji="1" lang="ja-JP" altLang="en-US" sz="1400" dirty="0"/>
          </a:p>
        </p:txBody>
      </p:sp>
      <p:graphicFrame>
        <p:nvGraphicFramePr>
          <p:cNvPr id="39964" name="Object 28"/>
          <p:cNvGraphicFramePr>
            <a:graphicFrameLocks noChangeAspect="1"/>
          </p:cNvGraphicFramePr>
          <p:nvPr/>
        </p:nvGraphicFramePr>
        <p:xfrm>
          <a:off x="590550" y="3136232"/>
          <a:ext cx="1489796" cy="753460"/>
        </p:xfrm>
        <a:graphic>
          <a:graphicData uri="http://schemas.openxmlformats.org/presentationml/2006/ole">
            <p:oleObj spid="_x0000_s26635" name="数式" r:id="rId14" imgW="1104900" imgH="558800" progId="Equation.3">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527467"/>
          </a:xfrm>
        </p:spPr>
        <p:txBody>
          <a:bodyPr>
            <a:normAutofit/>
          </a:bodyPr>
          <a:lstStyle/>
          <a:p>
            <a:r>
              <a:rPr lang="ja-JP" altLang="en-US" sz="2800" dirty="0" smtClean="0"/>
              <a:t>４端子回路網</a:t>
            </a:r>
            <a:endParaRPr lang="ja-JP" altLang="en-US" sz="2800" dirty="0"/>
          </a:p>
        </p:txBody>
      </p:sp>
      <p:graphicFrame>
        <p:nvGraphicFramePr>
          <p:cNvPr id="14" name="オブジェクト 13"/>
          <p:cNvGraphicFramePr>
            <a:graphicFrameLocks noChangeAspect="1"/>
          </p:cNvGraphicFramePr>
          <p:nvPr/>
        </p:nvGraphicFramePr>
        <p:xfrm>
          <a:off x="3937000" y="3270250"/>
          <a:ext cx="1270000" cy="317500"/>
        </p:xfrm>
        <a:graphic>
          <a:graphicData uri="http://schemas.openxmlformats.org/presentationml/2006/ole">
            <p:oleObj spid="_x0000_s25612" name="数式" r:id="rId3" imgW="101600" imgH="177800" progId="Equation.3">
              <p:embed/>
            </p:oleObj>
          </a:graphicData>
        </a:graphic>
      </p:graphicFrame>
      <p:pic>
        <p:nvPicPr>
          <p:cNvPr id="21" name="コンテンツ プレースホルダ 20" descr="４端子回路57.pct"/>
          <p:cNvPicPr>
            <a:picLocks noGrp="1" noChangeAspect="1"/>
          </p:cNvPicPr>
          <p:nvPr>
            <p:ph idx="1"/>
          </p:nvPr>
        </p:nvPicPr>
        <mc:AlternateContent>
          <mc:Choice xmlns:ma="http://schemas.microsoft.com/office/mac/drawingml/2008/main" Requires="ma">
            <p:blipFill>
              <a:blip r:embed="rId4"/>
              <a:srcRect t="-35457" b="-35457"/>
              <a:stretch>
                <a:fillRect/>
              </a:stretch>
            </p:blipFill>
          </mc:Choice>
          <mc:Fallback>
            <p:blipFill>
              <a:blip r:embed="rId5"/>
              <a:srcRect t="-35457" b="-35457"/>
              <a:stretch>
                <a:fillRect/>
              </a:stretch>
            </p:blipFill>
          </mc:Fallback>
        </mc:AlternateContent>
        <p:spPr>
          <a:xfrm>
            <a:off x="1773537" y="780046"/>
            <a:ext cx="5655235" cy="3110162"/>
          </a:xfrm>
        </p:spPr>
      </p:pic>
      <p:graphicFrame>
        <p:nvGraphicFramePr>
          <p:cNvPr id="25619" name="Object 19"/>
          <p:cNvGraphicFramePr>
            <a:graphicFrameLocks noChangeAspect="1"/>
          </p:cNvGraphicFramePr>
          <p:nvPr/>
        </p:nvGraphicFramePr>
        <p:xfrm>
          <a:off x="3753183" y="1370264"/>
          <a:ext cx="183817" cy="386016"/>
        </p:xfrm>
        <a:graphic>
          <a:graphicData uri="http://schemas.openxmlformats.org/presentationml/2006/ole">
            <p:oleObj spid="_x0000_s25619" name="数式" r:id="rId6" imgW="127000" imgH="266700" progId="Equation.3">
              <p:embed/>
            </p:oleObj>
          </a:graphicData>
        </a:graphic>
      </p:graphicFrame>
      <p:graphicFrame>
        <p:nvGraphicFramePr>
          <p:cNvPr id="25621" name="Object 21"/>
          <p:cNvGraphicFramePr>
            <a:graphicFrameLocks noChangeAspect="1"/>
          </p:cNvGraphicFramePr>
          <p:nvPr/>
        </p:nvGraphicFramePr>
        <p:xfrm>
          <a:off x="3740483" y="2098842"/>
          <a:ext cx="223253" cy="390693"/>
        </p:xfrm>
        <a:graphic>
          <a:graphicData uri="http://schemas.openxmlformats.org/presentationml/2006/ole">
            <p:oleObj spid="_x0000_s25621" name="数式" r:id="rId7" imgW="152400" imgH="266700" progId="Equation.3">
              <p:embed/>
            </p:oleObj>
          </a:graphicData>
        </a:graphic>
      </p:graphicFrame>
      <p:graphicFrame>
        <p:nvGraphicFramePr>
          <p:cNvPr id="25625" name="Object 25"/>
          <p:cNvGraphicFramePr>
            <a:graphicFrameLocks noChangeAspect="1"/>
          </p:cNvGraphicFramePr>
          <p:nvPr/>
        </p:nvGraphicFramePr>
        <p:xfrm>
          <a:off x="6399129" y="2098842"/>
          <a:ext cx="249321" cy="373982"/>
        </p:xfrm>
        <a:graphic>
          <a:graphicData uri="http://schemas.openxmlformats.org/presentationml/2006/ole">
            <p:oleObj spid="_x0000_s25625" name="数式" r:id="rId8" imgW="177800" imgH="266700" progId="Equation.3">
              <p:embed/>
            </p:oleObj>
          </a:graphicData>
        </a:graphic>
      </p:graphicFrame>
      <p:graphicFrame>
        <p:nvGraphicFramePr>
          <p:cNvPr id="25628" name="Object 28"/>
          <p:cNvGraphicFramePr>
            <a:graphicFrameLocks noChangeAspect="1"/>
          </p:cNvGraphicFramePr>
          <p:nvPr/>
        </p:nvGraphicFramePr>
        <p:xfrm>
          <a:off x="6881710" y="2120602"/>
          <a:ext cx="216904" cy="274745"/>
        </p:xfrm>
        <a:graphic>
          <a:graphicData uri="http://schemas.openxmlformats.org/presentationml/2006/ole">
            <p:oleObj spid="_x0000_s25628" name="数式" r:id="rId9" imgW="190500" imgH="241300" progId="Equation.3">
              <p:embed/>
            </p:oleObj>
          </a:graphicData>
        </a:graphic>
      </p:graphicFrame>
      <p:graphicFrame>
        <p:nvGraphicFramePr>
          <p:cNvPr id="25630" name="Object 30"/>
          <p:cNvGraphicFramePr>
            <a:graphicFrameLocks noChangeAspect="1"/>
          </p:cNvGraphicFramePr>
          <p:nvPr/>
        </p:nvGraphicFramePr>
        <p:xfrm>
          <a:off x="2900947" y="1785725"/>
          <a:ext cx="214380" cy="294773"/>
        </p:xfrm>
        <a:graphic>
          <a:graphicData uri="http://schemas.openxmlformats.org/presentationml/2006/ole">
            <p:oleObj spid="_x0000_s25630" name="数式" r:id="rId10" imgW="203200" imgH="241300" progId="Equation.3">
              <p:embed/>
            </p:oleObj>
          </a:graphicData>
        </a:graphic>
      </p:graphicFrame>
      <p:graphicFrame>
        <p:nvGraphicFramePr>
          <p:cNvPr id="25632" name="Object 32"/>
          <p:cNvGraphicFramePr>
            <a:graphicFrameLocks noChangeAspect="1"/>
          </p:cNvGraphicFramePr>
          <p:nvPr/>
        </p:nvGraphicFramePr>
        <p:xfrm>
          <a:off x="2799832" y="2147338"/>
          <a:ext cx="288759" cy="342901"/>
        </p:xfrm>
        <a:graphic>
          <a:graphicData uri="http://schemas.openxmlformats.org/presentationml/2006/ole">
            <p:oleObj spid="_x0000_s25632" name="数式" r:id="rId11" imgW="203200" imgH="241300" progId="Equation.3">
              <p:embed/>
            </p:oleObj>
          </a:graphicData>
        </a:graphic>
      </p:graphicFrame>
      <p:sp>
        <p:nvSpPr>
          <p:cNvPr id="35" name="テキスト ボックス 34"/>
          <p:cNvSpPr txBox="1"/>
          <p:nvPr/>
        </p:nvSpPr>
        <p:spPr>
          <a:xfrm>
            <a:off x="2256635" y="2098896"/>
            <a:ext cx="441146" cy="400110"/>
          </a:xfrm>
          <a:prstGeom prst="rect">
            <a:avLst/>
          </a:prstGeom>
          <a:noFill/>
        </p:spPr>
        <p:txBody>
          <a:bodyPr wrap="none" rtlCol="0">
            <a:spAutoFit/>
          </a:bodyPr>
          <a:lstStyle/>
          <a:p>
            <a:r>
              <a:rPr kumimoji="1" lang="en-US" altLang="ja-JP" sz="2000" dirty="0" smtClean="0"/>
              <a:t>〜</a:t>
            </a:r>
            <a:endParaRPr kumimoji="1" lang="ja-JP" altLang="en-US" sz="2000" dirty="0"/>
          </a:p>
        </p:txBody>
      </p:sp>
      <p:sp>
        <p:nvSpPr>
          <p:cNvPr id="36" name="テキスト ボックス 35"/>
          <p:cNvSpPr txBox="1"/>
          <p:nvPr/>
        </p:nvSpPr>
        <p:spPr>
          <a:xfrm>
            <a:off x="4391848" y="1000932"/>
            <a:ext cx="1496624" cy="369332"/>
          </a:xfrm>
          <a:prstGeom prst="rect">
            <a:avLst/>
          </a:prstGeom>
          <a:noFill/>
        </p:spPr>
        <p:txBody>
          <a:bodyPr wrap="none" rtlCol="0">
            <a:spAutoFit/>
          </a:bodyPr>
          <a:lstStyle/>
          <a:p>
            <a:r>
              <a:rPr kumimoji="1" lang="ja-JP" altLang="en-US" dirty="0" smtClean="0"/>
              <a:t>４端子回路網</a:t>
            </a:r>
            <a:endParaRPr kumimoji="1" lang="ja-JP" altLang="en-US" dirty="0"/>
          </a:p>
        </p:txBody>
      </p:sp>
      <p:sp>
        <p:nvSpPr>
          <p:cNvPr id="37" name="テキスト ボックス 36"/>
          <p:cNvSpPr txBox="1"/>
          <p:nvPr/>
        </p:nvSpPr>
        <p:spPr>
          <a:xfrm>
            <a:off x="4394942" y="1319278"/>
            <a:ext cx="1544012" cy="369332"/>
          </a:xfrm>
          <a:prstGeom prst="rect">
            <a:avLst/>
          </a:prstGeom>
          <a:noFill/>
        </p:spPr>
        <p:txBody>
          <a:bodyPr wrap="none" rtlCol="0">
            <a:spAutoFit/>
          </a:bodyPr>
          <a:lstStyle/>
          <a:p>
            <a:r>
              <a:rPr kumimoji="1" lang="en-US" altLang="ja-JP" dirty="0" smtClean="0"/>
              <a:t>FET</a:t>
            </a:r>
            <a:r>
              <a:rPr lang="ja-JP" altLang="en-US" sz="1600" dirty="0" smtClean="0"/>
              <a:t>の等価回路</a:t>
            </a:r>
            <a:endParaRPr kumimoji="1" lang="ja-JP" altLang="en-US" dirty="0"/>
          </a:p>
        </p:txBody>
      </p:sp>
      <p:pic>
        <p:nvPicPr>
          <p:cNvPr id="38" name="図 37" descr="FET等価回路1.pct"/>
          <p:cNvPicPr>
            <a:picLocks noChangeAspect="1"/>
          </p:cNvPicPr>
          <p:nvPr/>
        </p:nvPicPr>
        <mc:AlternateContent>
          <mc:Choice xmlns:ma="http://schemas.microsoft.com/office/mac/drawingml/2008/main" Requires="ma">
            <p:blipFill>
              <a:blip r:embed="rId12"/>
              <a:stretch>
                <a:fillRect/>
              </a:stretch>
            </p:blipFill>
          </mc:Choice>
          <mc:Fallback>
            <p:blipFill>
              <a:blip r:embed="rId13"/>
              <a:stretch>
                <a:fillRect/>
              </a:stretch>
            </p:blipFill>
          </mc:Fallback>
        </mc:AlternateContent>
        <p:spPr>
          <a:xfrm>
            <a:off x="4128219" y="1675242"/>
            <a:ext cx="2077353" cy="1127961"/>
          </a:xfrm>
          <a:prstGeom prst="rect">
            <a:avLst/>
          </a:prstGeom>
        </p:spPr>
      </p:pic>
      <p:graphicFrame>
        <p:nvGraphicFramePr>
          <p:cNvPr id="25636" name="Object 36"/>
          <p:cNvGraphicFramePr>
            <a:graphicFrameLocks noChangeAspect="1"/>
          </p:cNvGraphicFramePr>
          <p:nvPr/>
        </p:nvGraphicFramePr>
        <p:xfrm>
          <a:off x="6232671" y="1406969"/>
          <a:ext cx="729247" cy="312534"/>
        </p:xfrm>
        <a:graphic>
          <a:graphicData uri="http://schemas.openxmlformats.org/presentationml/2006/ole">
            <p:oleObj spid="_x0000_s25636" name="数式" r:id="rId14" imgW="622300" imgH="266700" progId="Equation.3">
              <p:embed/>
            </p:oleObj>
          </a:graphicData>
        </a:graphic>
      </p:graphicFrame>
      <p:graphicFrame>
        <p:nvGraphicFramePr>
          <p:cNvPr id="25638" name="Object 38"/>
          <p:cNvGraphicFramePr>
            <a:graphicFrameLocks noChangeAspect="1"/>
          </p:cNvGraphicFramePr>
          <p:nvPr/>
        </p:nvGraphicFramePr>
        <p:xfrm>
          <a:off x="7228252" y="2080498"/>
          <a:ext cx="1123741" cy="368122"/>
        </p:xfrm>
        <a:graphic>
          <a:graphicData uri="http://schemas.openxmlformats.org/presentationml/2006/ole">
            <p:oleObj spid="_x0000_s25638" name="数式" r:id="rId15" imgW="736600" imgH="241300" progId="Equation.3">
              <p:embed/>
            </p:oleObj>
          </a:graphicData>
        </a:graphic>
      </p:graphicFrame>
      <p:graphicFrame>
        <p:nvGraphicFramePr>
          <p:cNvPr id="25640" name="Object 40"/>
          <p:cNvGraphicFramePr>
            <a:graphicFrameLocks noChangeAspect="1"/>
          </p:cNvGraphicFramePr>
          <p:nvPr/>
        </p:nvGraphicFramePr>
        <p:xfrm>
          <a:off x="4760187" y="1769648"/>
          <a:ext cx="273026" cy="324218"/>
        </p:xfrm>
        <a:graphic>
          <a:graphicData uri="http://schemas.openxmlformats.org/presentationml/2006/ole">
            <p:oleObj spid="_x0000_s25640" name="数式" r:id="rId16" imgW="203200" imgH="241300" progId="Equation.3">
              <p:embed/>
            </p:oleObj>
          </a:graphicData>
        </a:graphic>
      </p:graphicFrame>
      <p:sp>
        <p:nvSpPr>
          <p:cNvPr id="47" name="テキスト ボックス 46"/>
          <p:cNvSpPr txBox="1"/>
          <p:nvPr/>
        </p:nvSpPr>
        <p:spPr>
          <a:xfrm>
            <a:off x="2256635" y="1316792"/>
            <a:ext cx="877163" cy="369332"/>
          </a:xfrm>
          <a:prstGeom prst="rect">
            <a:avLst/>
          </a:prstGeom>
          <a:noFill/>
        </p:spPr>
        <p:txBody>
          <a:bodyPr wrap="none" rtlCol="0">
            <a:spAutoFit/>
          </a:bodyPr>
          <a:lstStyle/>
          <a:p>
            <a:r>
              <a:rPr lang="ja-JP" altLang="en-US" dirty="0" smtClean="0"/>
              <a:t>信号源</a:t>
            </a:r>
            <a:endParaRPr kumimoji="1" lang="ja-JP" altLang="en-US" dirty="0"/>
          </a:p>
        </p:txBody>
      </p:sp>
      <p:sp>
        <p:nvSpPr>
          <p:cNvPr id="51" name="テキスト ボックス 50"/>
          <p:cNvSpPr txBox="1"/>
          <p:nvPr/>
        </p:nvSpPr>
        <p:spPr>
          <a:xfrm>
            <a:off x="2256635" y="3270250"/>
            <a:ext cx="1415772" cy="338554"/>
          </a:xfrm>
          <a:prstGeom prst="rect">
            <a:avLst/>
          </a:prstGeom>
          <a:noFill/>
        </p:spPr>
        <p:txBody>
          <a:bodyPr wrap="none" rtlCol="0">
            <a:spAutoFit/>
          </a:bodyPr>
          <a:lstStyle/>
          <a:p>
            <a:r>
              <a:rPr kumimoji="1" lang="ja-JP" altLang="en-US" sz="1600" dirty="0" smtClean="0"/>
              <a:t>電圧増幅率は</a:t>
            </a:r>
            <a:endParaRPr kumimoji="1" lang="ja-JP" altLang="en-US" sz="1600" dirty="0"/>
          </a:p>
        </p:txBody>
      </p:sp>
      <p:graphicFrame>
        <p:nvGraphicFramePr>
          <p:cNvPr id="25644" name="Object 44"/>
          <p:cNvGraphicFramePr>
            <a:graphicFrameLocks noChangeAspect="1"/>
          </p:cNvGraphicFramePr>
          <p:nvPr/>
        </p:nvGraphicFramePr>
        <p:xfrm>
          <a:off x="3672407" y="2994751"/>
          <a:ext cx="1375946" cy="895457"/>
        </p:xfrm>
        <a:graphic>
          <a:graphicData uri="http://schemas.openxmlformats.org/presentationml/2006/ole">
            <p:oleObj spid="_x0000_s25644" name="数式" r:id="rId17" imgW="800100" imgH="520700" progId="Equation.3">
              <p:embed/>
            </p:oleObj>
          </a:graphicData>
        </a:graphic>
      </p:graphicFrame>
      <p:sp>
        <p:nvSpPr>
          <p:cNvPr id="54" name="テキスト ボックス 53"/>
          <p:cNvSpPr txBox="1"/>
          <p:nvPr/>
        </p:nvSpPr>
        <p:spPr>
          <a:xfrm>
            <a:off x="2125591" y="4010536"/>
            <a:ext cx="5673348" cy="338554"/>
          </a:xfrm>
          <a:prstGeom prst="rect">
            <a:avLst/>
          </a:prstGeom>
          <a:noFill/>
        </p:spPr>
        <p:txBody>
          <a:bodyPr wrap="none" rtlCol="0">
            <a:spAutoFit/>
          </a:bodyPr>
          <a:lstStyle/>
          <a:p>
            <a:r>
              <a:rPr lang="ja-JP" altLang="en-US" sz="1600" dirty="0" smtClean="0"/>
              <a:t>入力信号と出力信号がラプラス変換した周波数領域の場合は</a:t>
            </a:r>
            <a:endParaRPr kumimoji="1" lang="ja-JP" altLang="en-US" sz="1600" dirty="0"/>
          </a:p>
        </p:txBody>
      </p:sp>
      <p:graphicFrame>
        <p:nvGraphicFramePr>
          <p:cNvPr id="25646" name="Object 46"/>
          <p:cNvGraphicFramePr>
            <a:graphicFrameLocks noChangeAspect="1"/>
          </p:cNvGraphicFramePr>
          <p:nvPr/>
        </p:nvGraphicFramePr>
        <p:xfrm>
          <a:off x="2286716" y="4318002"/>
          <a:ext cx="1427110" cy="467905"/>
        </p:xfrm>
        <a:graphic>
          <a:graphicData uri="http://schemas.openxmlformats.org/presentationml/2006/ole">
            <p:oleObj spid="_x0000_s25646" name="数式" r:id="rId18" imgW="774700" imgH="254000" progId="Equation.3">
              <p:embed/>
            </p:oleObj>
          </a:graphicData>
        </a:graphic>
      </p:graphicFrame>
      <p:sp>
        <p:nvSpPr>
          <p:cNvPr id="58" name="テキスト ボックス 57"/>
          <p:cNvSpPr txBox="1"/>
          <p:nvPr/>
        </p:nvSpPr>
        <p:spPr>
          <a:xfrm>
            <a:off x="5146855" y="3270250"/>
            <a:ext cx="840294" cy="338554"/>
          </a:xfrm>
          <a:prstGeom prst="rect">
            <a:avLst/>
          </a:prstGeom>
          <a:noFill/>
        </p:spPr>
        <p:txBody>
          <a:bodyPr wrap="none" rtlCol="0">
            <a:spAutoFit/>
          </a:bodyPr>
          <a:lstStyle/>
          <a:p>
            <a:r>
              <a:rPr lang="ja-JP" altLang="en-US" sz="1600" dirty="0" smtClean="0"/>
              <a:t>となる。</a:t>
            </a:r>
            <a:endParaRPr kumimoji="1" lang="en-US" altLang="ja-JP" sz="1600" dirty="0" smtClean="0"/>
          </a:p>
        </p:txBody>
      </p:sp>
      <p:sp>
        <p:nvSpPr>
          <p:cNvPr id="59" name="テキスト ボックス 58"/>
          <p:cNvSpPr txBox="1"/>
          <p:nvPr/>
        </p:nvSpPr>
        <p:spPr>
          <a:xfrm>
            <a:off x="3793382" y="4438321"/>
            <a:ext cx="679994" cy="338554"/>
          </a:xfrm>
          <a:prstGeom prst="rect">
            <a:avLst/>
          </a:prstGeom>
          <a:noFill/>
        </p:spPr>
        <p:txBody>
          <a:bodyPr wrap="none" rtlCol="0">
            <a:spAutoFit/>
          </a:bodyPr>
          <a:lstStyle/>
          <a:p>
            <a:r>
              <a:rPr kumimoji="1" lang="ja-JP" altLang="en-US" sz="1600" dirty="0" smtClean="0"/>
              <a:t>となり</a:t>
            </a:r>
            <a:endParaRPr kumimoji="1" lang="ja-JP" altLang="en-US" sz="1600" dirty="0"/>
          </a:p>
        </p:txBody>
      </p:sp>
      <p:graphicFrame>
        <p:nvGraphicFramePr>
          <p:cNvPr id="25648" name="Object 48"/>
          <p:cNvGraphicFramePr>
            <a:graphicFrameLocks noChangeAspect="1"/>
          </p:cNvGraphicFramePr>
          <p:nvPr/>
        </p:nvGraphicFramePr>
        <p:xfrm>
          <a:off x="2286715" y="4879477"/>
          <a:ext cx="614231" cy="307116"/>
        </p:xfrm>
        <a:graphic>
          <a:graphicData uri="http://schemas.openxmlformats.org/presentationml/2006/ole">
            <p:oleObj spid="_x0000_s25648" name="数式" r:id="rId19" imgW="304800" imgH="152400" progId="Equation.3">
              <p:embed/>
            </p:oleObj>
          </a:graphicData>
        </a:graphic>
      </p:graphicFrame>
      <p:sp>
        <p:nvSpPr>
          <p:cNvPr id="62" name="テキスト ボックス 61"/>
          <p:cNvSpPr txBox="1"/>
          <p:nvPr/>
        </p:nvSpPr>
        <p:spPr>
          <a:xfrm>
            <a:off x="3088591" y="4879477"/>
            <a:ext cx="1813317" cy="338554"/>
          </a:xfrm>
          <a:prstGeom prst="rect">
            <a:avLst/>
          </a:prstGeom>
          <a:noFill/>
        </p:spPr>
        <p:txBody>
          <a:bodyPr wrap="none" rtlCol="0">
            <a:spAutoFit/>
          </a:bodyPr>
          <a:lstStyle/>
          <a:p>
            <a:r>
              <a:rPr lang="ja-JP" altLang="en-US" sz="1600" dirty="0" smtClean="0"/>
              <a:t>を伝達関数という。</a:t>
            </a:r>
            <a:endParaRPr kumimoji="1" lang="ja-JP" altLang="en-US" sz="1600" dirty="0"/>
          </a:p>
        </p:txBody>
      </p:sp>
      <p:graphicFrame>
        <p:nvGraphicFramePr>
          <p:cNvPr id="63" name="Object 21"/>
          <p:cNvGraphicFramePr>
            <a:graphicFrameLocks noChangeAspect="1"/>
          </p:cNvGraphicFramePr>
          <p:nvPr/>
        </p:nvGraphicFramePr>
        <p:xfrm>
          <a:off x="3303406" y="5284871"/>
          <a:ext cx="223253" cy="390693"/>
        </p:xfrm>
        <a:graphic>
          <a:graphicData uri="http://schemas.openxmlformats.org/presentationml/2006/ole">
            <p:oleObj spid="_x0000_s25649" name="数式" r:id="rId20" imgW="152400" imgH="266700" progId="Equation.3">
              <p:embed/>
            </p:oleObj>
          </a:graphicData>
        </a:graphic>
      </p:graphicFrame>
      <p:sp>
        <p:nvSpPr>
          <p:cNvPr id="64" name="テキスト ボックス 63"/>
          <p:cNvSpPr txBox="1"/>
          <p:nvPr/>
        </p:nvSpPr>
        <p:spPr>
          <a:xfrm>
            <a:off x="2259980" y="5341364"/>
            <a:ext cx="1005403" cy="338554"/>
          </a:xfrm>
          <a:prstGeom prst="rect">
            <a:avLst/>
          </a:prstGeom>
          <a:noFill/>
        </p:spPr>
        <p:txBody>
          <a:bodyPr wrap="none" rtlCol="0">
            <a:spAutoFit/>
          </a:bodyPr>
          <a:lstStyle/>
          <a:p>
            <a:r>
              <a:rPr kumimoji="1" lang="ja-JP" altLang="en-US" sz="1600" dirty="0" smtClean="0"/>
              <a:t>入力信号</a:t>
            </a:r>
            <a:endParaRPr kumimoji="1" lang="ja-JP" altLang="en-US" sz="1600" dirty="0"/>
          </a:p>
        </p:txBody>
      </p:sp>
      <p:sp>
        <p:nvSpPr>
          <p:cNvPr id="65" name="テキスト ボックス 64"/>
          <p:cNvSpPr txBox="1"/>
          <p:nvPr/>
        </p:nvSpPr>
        <p:spPr>
          <a:xfrm>
            <a:off x="3589432" y="5341364"/>
            <a:ext cx="3193502" cy="338554"/>
          </a:xfrm>
          <a:prstGeom prst="rect">
            <a:avLst/>
          </a:prstGeom>
          <a:noFill/>
        </p:spPr>
        <p:txBody>
          <a:bodyPr wrap="none" rtlCol="0">
            <a:spAutoFit/>
          </a:bodyPr>
          <a:lstStyle/>
          <a:p>
            <a:r>
              <a:rPr kumimoji="1" lang="ja-JP" altLang="en-US" sz="1600" dirty="0" smtClean="0"/>
              <a:t>がインパルス信号（</a:t>
            </a:r>
            <a:r>
              <a:rPr kumimoji="1" lang="en-US" altLang="ja-JP" sz="1600" dirty="0" err="1" smtClean="0"/>
              <a:t>δ(t</a:t>
            </a:r>
            <a:r>
              <a:rPr kumimoji="1" lang="en-US" altLang="ja-JP" sz="1600" dirty="0" smtClean="0"/>
              <a:t>)</a:t>
            </a:r>
            <a:r>
              <a:rPr kumimoji="1" lang="ja-JP" altLang="en-US" sz="1600" dirty="0" smtClean="0"/>
              <a:t>関数）のとき</a:t>
            </a:r>
            <a:endParaRPr kumimoji="1" lang="ja-JP" altLang="en-US" sz="1600" dirty="0"/>
          </a:p>
        </p:txBody>
      </p:sp>
      <p:sp>
        <p:nvSpPr>
          <p:cNvPr id="66" name="テキスト ボックス 65"/>
          <p:cNvSpPr txBox="1"/>
          <p:nvPr/>
        </p:nvSpPr>
        <p:spPr>
          <a:xfrm>
            <a:off x="2286716" y="5735061"/>
            <a:ext cx="3628217" cy="338554"/>
          </a:xfrm>
          <a:prstGeom prst="rect">
            <a:avLst/>
          </a:prstGeom>
          <a:noFill/>
        </p:spPr>
        <p:txBody>
          <a:bodyPr wrap="none" rtlCol="0">
            <a:spAutoFit/>
          </a:bodyPr>
          <a:lstStyle/>
          <a:p>
            <a:r>
              <a:rPr kumimoji="1" lang="ja-JP" altLang="en-US" sz="1600" dirty="0" smtClean="0"/>
              <a:t>出力信号は</a:t>
            </a:r>
            <a:r>
              <a:rPr lang="ja-JP" altLang="en-US" sz="1600" dirty="0" smtClean="0"/>
              <a:t>インパルス応答</a:t>
            </a:r>
            <a:r>
              <a:rPr lang="en-US" altLang="ja-JP" sz="1600" dirty="0" smtClean="0"/>
              <a:t> </a:t>
            </a:r>
            <a:r>
              <a:rPr lang="en-US" altLang="ja-JP" sz="1600" dirty="0" err="1" smtClean="0"/>
              <a:t>h(t</a:t>
            </a:r>
            <a:r>
              <a:rPr lang="en-US" altLang="ja-JP" sz="1600" dirty="0" smtClean="0"/>
              <a:t>) </a:t>
            </a:r>
            <a:r>
              <a:rPr lang="ja-JP" altLang="en-US" sz="1600" dirty="0" smtClean="0"/>
              <a:t>となる。</a:t>
            </a:r>
            <a:endParaRPr kumimoji="1" lang="ja-JP" altLang="en-US" sz="1600" dirty="0"/>
          </a:p>
        </p:txBody>
      </p:sp>
      <p:sp>
        <p:nvSpPr>
          <p:cNvPr id="31" name="日付プレースホルダ 30"/>
          <p:cNvSpPr>
            <a:spLocks noGrp="1"/>
          </p:cNvSpPr>
          <p:nvPr>
            <p:ph type="dt" sz="half" idx="10"/>
          </p:nvPr>
        </p:nvSpPr>
        <p:spPr/>
        <p:txBody>
          <a:bodyPr/>
          <a:lstStyle/>
          <a:p>
            <a:r>
              <a:rPr lang="en-US" altLang="ja-JP" smtClean="0"/>
              <a:t>Jun.09. 2010</a:t>
            </a:r>
            <a:endParaRPr lang="ja-JP" altLang="en-US"/>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3237</TotalTime>
  <Words>1566</Words>
  <Application>Microsoft Macintosh PowerPoint</Application>
  <PresentationFormat>画面に合わせる (4:3)</PresentationFormat>
  <Paragraphs>306</Paragraphs>
  <Slides>25</Slides>
  <Notes>1</Notes>
  <HiddenSlides>0</HiddenSlides>
  <MMClips>0</MMClips>
  <ScaleCrop>false</ScaleCrop>
  <HeadingPairs>
    <vt:vector size="6" baseType="variant">
      <vt:variant>
        <vt:lpstr>デザイン テンプレート</vt:lpstr>
      </vt:variant>
      <vt:variant>
        <vt:i4>1</vt:i4>
      </vt:variant>
      <vt:variant>
        <vt:lpstr>埋め込まれた OLE サーバー</vt:lpstr>
      </vt:variant>
      <vt:variant>
        <vt:i4>2</vt:i4>
      </vt:variant>
      <vt:variant>
        <vt:lpstr>スライド タイトル</vt:lpstr>
      </vt:variant>
      <vt:variant>
        <vt:i4>25</vt:i4>
      </vt:variant>
    </vt:vector>
  </HeadingPairs>
  <TitlesOfParts>
    <vt:vector size="28" baseType="lpstr">
      <vt:lpstr>Office テーマ</vt:lpstr>
      <vt:lpstr>数式</vt:lpstr>
      <vt:lpstr>Microsoft 数式</vt:lpstr>
      <vt:lpstr>電子回路</vt:lpstr>
      <vt:lpstr>目次（３）</vt:lpstr>
      <vt:lpstr>２端子回路網 鳳・テブナンの定理（等価電圧源の定理）</vt:lpstr>
      <vt:lpstr>２端子回路網 ノートンの定理（等価電流源の定理）</vt:lpstr>
      <vt:lpstr>２端子回路網 電圧源回路と電流源回路の等価変換</vt:lpstr>
      <vt:lpstr>２端子回路網 等価電圧源回路網と等価電流源回路網は等価</vt:lpstr>
      <vt:lpstr>２端子回路網 有能電力</vt:lpstr>
      <vt:lpstr>4端子回路網</vt:lpstr>
      <vt:lpstr>４端子回路網</vt:lpstr>
      <vt:lpstr>４端子回路網 伝達関数の縦続接続</vt:lpstr>
      <vt:lpstr>伝達関数の特性</vt:lpstr>
      <vt:lpstr>ラプラス変換</vt:lpstr>
      <vt:lpstr>ラプラス変換・逆変換の例</vt:lpstr>
      <vt:lpstr>ラプラス変換領域での等価回路</vt:lpstr>
      <vt:lpstr>ラプラス変換領域での等価回路の例 CR １階微分・RC N階積分波形整形回路</vt:lpstr>
      <vt:lpstr>帰還増幅器</vt:lpstr>
      <vt:lpstr>帰還増幅器の増幅率</vt:lpstr>
      <vt:lpstr>帰還増幅器の種類</vt:lpstr>
      <vt:lpstr>電圧直列帰還</vt:lpstr>
      <vt:lpstr>電圧並列帰還</vt:lpstr>
      <vt:lpstr>電流直列帰還</vt:lpstr>
      <vt:lpstr>電流並列帰還</vt:lpstr>
      <vt:lpstr>電圧直列帰還増幅器の例</vt:lpstr>
      <vt:lpstr>電圧並列帰還増幅回路の例</vt:lpstr>
      <vt:lpstr>スライド 25</vt:lpstr>
    </vt:vector>
  </TitlesOfParts>
  <Company>立教大学</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電子回路</dc:title>
  <dc:creator>村上 浩之</dc:creator>
  <cp:lastModifiedBy>村上 浩之</cp:lastModifiedBy>
  <cp:revision>24</cp:revision>
  <cp:lastPrinted>2010-06-01T15:32:12Z</cp:lastPrinted>
  <dcterms:created xsi:type="dcterms:W3CDTF">2010-06-09T06:09:37Z</dcterms:created>
  <dcterms:modified xsi:type="dcterms:W3CDTF">2010-06-09T06:58:12Z</dcterms:modified>
</cp:coreProperties>
</file>