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3" r:id="rId2"/>
    <p:sldId id="264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8" autoAdjust="0"/>
    <p:restoredTop sz="94660"/>
  </p:normalViewPr>
  <p:slideViewPr>
    <p:cSldViewPr snapToGrid="0">
      <p:cViewPr varScale="1">
        <p:scale>
          <a:sx n="67" d="100"/>
          <a:sy n="67" d="100"/>
        </p:scale>
        <p:origin x="-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E1FE8F-2D2F-4E16-8257-D865695113E2}" type="datetimeFigureOut">
              <a:rPr kumimoji="1" lang="ja-JP" altLang="en-US" smtClean="0"/>
              <a:t>2015/07/18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E5DC5-6550-4A98-8651-EE01EE4BF7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0463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6106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89410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36495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0311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73458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39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559553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815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0917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09592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12232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5000"/>
            <a:lum/>
          </a:blip>
          <a:srcRect/>
          <a:stretch>
            <a:fillRect t="-19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11332" y="6356351"/>
            <a:ext cx="25040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 dirty="0" smtClean="0"/>
              <a:t>Lattice 2015 LOC</a:t>
            </a:r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67150" y="6356350"/>
            <a:ext cx="1409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26807-D495-4CD8-857E-EB06FDA11E62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454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Conference Group </a:t>
            </a:r>
            <a:r>
              <a:rPr kumimoji="1" lang="en-US" altLang="ja-JP" dirty="0" smtClean="0"/>
              <a:t>photo</a:t>
            </a:r>
            <a:br>
              <a:rPr kumimoji="1" lang="en-US" altLang="ja-JP" dirty="0" smtClean="0"/>
            </a:br>
            <a:r>
              <a:rPr lang="en-US" altLang="ja-JP" dirty="0" smtClean="0"/>
              <a:t>time change 11:00 </a:t>
            </a:r>
            <a:r>
              <a:rPr lang="en-US" altLang="ja-JP" dirty="0" smtClean="0"/>
              <a:t>→ 11:20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We take a photo of all the participants together</a:t>
            </a:r>
          </a:p>
          <a:p>
            <a:r>
              <a:rPr lang="en-US" altLang="ja-JP" dirty="0" smtClean="0"/>
              <a:t>Please get together at the </a:t>
            </a:r>
            <a:r>
              <a:rPr lang="en-US" altLang="ja-JP" b="1" dirty="0" smtClean="0">
                <a:solidFill>
                  <a:srgbClr val="0000FF"/>
                </a:solidFill>
              </a:rPr>
              <a:t>main hall at 11</a:t>
            </a:r>
            <a:r>
              <a:rPr lang="en-US" altLang="ja-JP" b="1" dirty="0" smtClean="0">
                <a:solidFill>
                  <a:srgbClr val="0000FF"/>
                </a:solidFill>
              </a:rPr>
              <a:t>:20 </a:t>
            </a:r>
            <a:r>
              <a:rPr lang="en-US" altLang="ja-JP" b="1" dirty="0" smtClean="0">
                <a:solidFill>
                  <a:srgbClr val="0000FF"/>
                </a:solidFill>
              </a:rPr>
              <a:t>Sat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Right after the final parallel session</a:t>
            </a:r>
          </a:p>
          <a:p>
            <a:pPr lvl="1"/>
            <a:endParaRPr lang="en-US" altLang="ja-JP" dirty="0"/>
          </a:p>
          <a:p>
            <a:r>
              <a:rPr lang="en-US" altLang="ja-JP" dirty="0" smtClean="0"/>
              <a:t>The group photo will be put on the conference web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 smtClean="0"/>
              <a:t>July 17, 2015      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7884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Program change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ja-JP" sz="2800" dirty="0" smtClean="0"/>
              <a:t>Today </a:t>
            </a:r>
            <a:r>
              <a:rPr lang="en-US" altLang="ja-JP" sz="2800" dirty="0" smtClean="0"/>
              <a:t>“</a:t>
            </a:r>
            <a:r>
              <a:rPr lang="en-US" altLang="ja-JP" sz="2800" dirty="0" smtClean="0"/>
              <a:t>nonzero temperature</a:t>
            </a:r>
            <a:r>
              <a:rPr lang="en-US" altLang="ja-JP" sz="2800" dirty="0" smtClean="0"/>
              <a:t> </a:t>
            </a:r>
            <a:r>
              <a:rPr lang="en-US" altLang="ja-JP" sz="2800" dirty="0" smtClean="0"/>
              <a:t>…” </a:t>
            </a:r>
            <a:r>
              <a:rPr lang="en-US" altLang="ja-JP" sz="2800" dirty="0" smtClean="0"/>
              <a:t>@ </a:t>
            </a:r>
            <a:r>
              <a:rPr lang="en-US" altLang="ja-JP" sz="2800" dirty="0"/>
              <a:t>room 406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by T. Ichihara</a:t>
            </a:r>
          </a:p>
          <a:p>
            <a:pPr marL="0" indent="0">
              <a:buNone/>
            </a:pPr>
            <a:r>
              <a:rPr lang="en-US" altLang="ja-JP" dirty="0"/>
              <a:t>	</a:t>
            </a:r>
            <a:r>
              <a:rPr lang="en-US" altLang="ja-JP" dirty="0" smtClean="0"/>
              <a:t>9:20- </a:t>
            </a:r>
            <a:r>
              <a:rPr lang="en-US" altLang="ja-JP" dirty="0" smtClean="0"/>
              <a:t>→ 11:00-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26807-D495-4CD8-857E-EB06FDA11E62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ja-JP" dirty="0" smtClean="0"/>
              <a:t>July 17, 2015      Lattice 2015 LOC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1479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プレゼンテーション1" id="{9E9AADB3-5940-4B01-92C2-6C75CFE0C884}" vid="{4B1CC285-A08C-473A-80FA-83BA307967F7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riken-template-0.1</Template>
  <TotalTime>1366</TotalTime>
  <Words>68</Words>
  <Application>Microsoft Macintosh PowerPoint</Application>
  <PresentationFormat>画面に合わせる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Conference Group photo time change 11:00 → 11:20</vt:lpstr>
      <vt:lpstr>Program change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ポスト京性能推定 3/6版</dc:title>
  <dc:creator>Seiya Nishizawa</dc:creator>
  <cp:lastModifiedBy>Aoki Yasumichi</cp:lastModifiedBy>
  <cp:revision>148</cp:revision>
  <dcterms:created xsi:type="dcterms:W3CDTF">2015-02-20T04:44:19Z</dcterms:created>
  <dcterms:modified xsi:type="dcterms:W3CDTF">2015-07-17T23:43:13Z</dcterms:modified>
</cp:coreProperties>
</file>