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-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1FE8F-2D2F-4E16-8257-D865695113E2}" type="datetimeFigureOut">
              <a:rPr kumimoji="1" lang="ja-JP" altLang="en-US" smtClean="0"/>
              <a:t>2015/07/18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E5DC5-6550-4A98-8651-EE01EE4B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46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610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941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649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031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345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39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595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81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091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095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223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67150" y="6356350"/>
            <a:ext cx="1409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26807-D495-4CD8-857E-EB06FDA11E6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45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Conference Group photo</a:t>
            </a:r>
            <a:br>
              <a:rPr kumimoji="1" lang="en-US" altLang="ja-JP" dirty="0" smtClean="0"/>
            </a:br>
            <a:r>
              <a:rPr lang="en-US" altLang="ja-JP" dirty="0" smtClean="0"/>
              <a:t>time change 11:00 → 11:20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take a photo of all the participants together</a:t>
            </a:r>
          </a:p>
          <a:p>
            <a:r>
              <a:rPr lang="en-US" altLang="ja-JP" dirty="0" smtClean="0"/>
              <a:t>Please get together at the </a:t>
            </a:r>
            <a:r>
              <a:rPr lang="en-US" altLang="ja-JP" b="1" dirty="0" smtClean="0">
                <a:solidFill>
                  <a:srgbClr val="0000FF"/>
                </a:solidFill>
              </a:rPr>
              <a:t>main hall at 11:20 Sat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Right after the final parallel session</a:t>
            </a:r>
          </a:p>
          <a:p>
            <a:pPr lvl="1"/>
            <a:endParaRPr lang="en-US" altLang="ja-JP" dirty="0"/>
          </a:p>
          <a:p>
            <a:r>
              <a:rPr lang="en-US" altLang="ja-JP" dirty="0" smtClean="0"/>
              <a:t>The group photo will be put on the conference web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 smtClean="0"/>
              <a:t>July 17, 2015      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788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プレゼンテーション1" id="{9E9AADB3-5940-4B01-92C2-6C75CFE0C884}" vid="{4B1CC285-A08C-473A-80FA-83BA307967F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riken-template-0.1</Template>
  <TotalTime>1366</TotalTime>
  <Words>49</Words>
  <Application>Microsoft Macintosh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Conference Group photo time change 11:00 → 11:20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ポスト京性能推定 3/6版</dc:title>
  <dc:creator>Seiya Nishizawa</dc:creator>
  <cp:lastModifiedBy>Aoki Yasumichi</cp:lastModifiedBy>
  <cp:revision>149</cp:revision>
  <dcterms:created xsi:type="dcterms:W3CDTF">2015-02-20T04:44:19Z</dcterms:created>
  <dcterms:modified xsi:type="dcterms:W3CDTF">2015-07-17T23:43:57Z</dcterms:modified>
</cp:coreProperties>
</file>