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3" r:id="rId2"/>
    <p:sldId id="264" r:id="rId3"/>
    <p:sldId id="265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8" autoAdjust="0"/>
    <p:restoredTop sz="94660"/>
  </p:normalViewPr>
  <p:slideViewPr>
    <p:cSldViewPr snapToGrid="0">
      <p:cViewPr varScale="1">
        <p:scale>
          <a:sx n="67" d="100"/>
          <a:sy n="67" d="100"/>
        </p:scale>
        <p:origin x="-5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1FE8F-2D2F-4E16-8257-D865695113E2}" type="datetimeFigureOut">
              <a:rPr kumimoji="1" lang="ja-JP" altLang="en-US" smtClean="0"/>
              <a:t>2015/07/18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1E5DC5-6550-4A98-8651-EE01EE4BF7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0463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6807-D495-4CD8-857E-EB06FDA11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11332" y="6356351"/>
            <a:ext cx="25040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dirty="0" smtClean="0"/>
              <a:t>Lattice 2015 LOC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96106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6807-D495-4CD8-857E-EB06FDA11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11332" y="6356351"/>
            <a:ext cx="25040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dirty="0" smtClean="0"/>
              <a:t>Lattice 2015 LOC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89410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6807-D495-4CD8-857E-EB06FDA11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11332" y="6356351"/>
            <a:ext cx="25040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dirty="0" smtClean="0"/>
              <a:t>Lattice 2015 LOC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36495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6807-D495-4CD8-857E-EB06FDA11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11332" y="6356351"/>
            <a:ext cx="25040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dirty="0" smtClean="0"/>
              <a:t>Lattice 2015 LOC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60311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6807-D495-4CD8-857E-EB06FDA11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11332" y="6356351"/>
            <a:ext cx="25040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dirty="0" smtClean="0"/>
              <a:t>Lattice 2015 LOC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73458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6807-D495-4CD8-857E-EB06FDA11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11332" y="6356351"/>
            <a:ext cx="25040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dirty="0" smtClean="0"/>
              <a:t>Lattice 2015 LOC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1392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6807-D495-4CD8-857E-EB06FDA11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6011332" y="6356351"/>
            <a:ext cx="25040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dirty="0" smtClean="0"/>
              <a:t>Lattice 2015 LOC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55955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6807-D495-4CD8-857E-EB06FDA11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11332" y="6356351"/>
            <a:ext cx="25040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dirty="0" smtClean="0"/>
              <a:t>Lattice 2015 LOC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45815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6807-D495-4CD8-857E-EB06FDA11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11332" y="6356351"/>
            <a:ext cx="25040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dirty="0" smtClean="0"/>
              <a:t>Lattice 2015 LOC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70917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6807-D495-4CD8-857E-EB06FDA11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11332" y="6356351"/>
            <a:ext cx="25040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dirty="0" smtClean="0"/>
              <a:t>Lattice 2015 LOC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0959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6807-D495-4CD8-857E-EB06FDA11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11332" y="6356351"/>
            <a:ext cx="25040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dirty="0" smtClean="0"/>
              <a:t>Lattice 2015 LOC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1223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11332" y="6356351"/>
            <a:ext cx="25040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dirty="0" smtClean="0"/>
              <a:t>Lattice 2015 LOC</a:t>
            </a: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67150" y="6356350"/>
            <a:ext cx="1409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26807-D495-4CD8-857E-EB06FDA11E62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0454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Proceedings of Lattice 2015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Will be published from </a:t>
            </a:r>
            <a:r>
              <a:rPr lang="en-US" altLang="ja-JP" dirty="0" err="1" smtClean="0"/>
              <a:t>PoS</a:t>
            </a:r>
            <a:endParaRPr lang="en-US" altLang="ja-JP" dirty="0" smtClean="0"/>
          </a:p>
          <a:p>
            <a:r>
              <a:rPr lang="en-US" altLang="ja-JP" dirty="0" smtClean="0"/>
              <a:t>Page limit</a:t>
            </a:r>
          </a:p>
          <a:p>
            <a:pPr lvl="1"/>
            <a:r>
              <a:rPr lang="en-US" altLang="ja-JP" dirty="0" smtClean="0"/>
              <a:t>20 pages for 45 min talks</a:t>
            </a:r>
          </a:p>
          <a:p>
            <a:pPr lvl="1"/>
            <a:r>
              <a:rPr lang="en-US" altLang="ja-JP" dirty="0" smtClean="0"/>
              <a:t>15 pages for 30 min talks</a:t>
            </a:r>
          </a:p>
          <a:p>
            <a:pPr lvl="1"/>
            <a:r>
              <a:rPr lang="en-US" altLang="ja-JP" dirty="0"/>
              <a:t> </a:t>
            </a:r>
            <a:r>
              <a:rPr lang="en-US" altLang="ja-JP" dirty="0" smtClean="0"/>
              <a:t>7  pages for parallel talk and poster presentations</a:t>
            </a:r>
          </a:p>
          <a:p>
            <a:r>
              <a:rPr lang="en-US" altLang="ja-JP" dirty="0" smtClean="0"/>
              <a:t>Deadline</a:t>
            </a:r>
          </a:p>
          <a:p>
            <a:pPr lvl="1"/>
            <a:r>
              <a:rPr lang="en-US" altLang="ja-JP" dirty="0" smtClean="0"/>
              <a:t>31</a:t>
            </a:r>
            <a:r>
              <a:rPr lang="en-US" altLang="ja-JP" baseline="30000" dirty="0" smtClean="0"/>
              <a:t>st</a:t>
            </a:r>
            <a:r>
              <a:rPr lang="en-US" altLang="ja-JP" dirty="0" smtClean="0"/>
              <a:t>  October, 2015</a:t>
            </a:r>
          </a:p>
          <a:p>
            <a:r>
              <a:rPr lang="en-US" altLang="ja-JP" dirty="0" smtClean="0"/>
              <a:t>Every presenter will receive an email for instructions shortly after the conference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6807-D495-4CD8-857E-EB06FDA11E62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 dirty="0" smtClean="0"/>
              <a:t>July </a:t>
            </a:r>
            <a:r>
              <a:rPr lang="en-US" altLang="ja-JP" dirty="0" smtClean="0"/>
              <a:t>18, </a:t>
            </a:r>
            <a:r>
              <a:rPr lang="en-US" altLang="ja-JP" dirty="0" smtClean="0"/>
              <a:t>2015      Lattice 2015 LOC</a:t>
            </a:r>
            <a:endParaRPr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563767" y="104268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47884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Please remove your poster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If you have not retrieve your poster yet,</a:t>
            </a:r>
            <a:r>
              <a:rPr lang="en-US" altLang="ja-JP" dirty="0"/>
              <a:t> </a:t>
            </a:r>
            <a:r>
              <a:rPr lang="en-US" altLang="ja-JP" dirty="0" smtClean="0"/>
              <a:t> please do that during the </a:t>
            </a:r>
            <a:r>
              <a:rPr lang="en-US" altLang="ja-JP" smtClean="0"/>
              <a:t>coffee break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Kindly ask you to bring your poster back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6807-D495-4CD8-857E-EB06FDA11E62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 dirty="0" smtClean="0"/>
              <a:t>July </a:t>
            </a:r>
            <a:r>
              <a:rPr lang="en-US" altLang="ja-JP" dirty="0" smtClean="0"/>
              <a:t>18, </a:t>
            </a:r>
            <a:r>
              <a:rPr lang="en-US" altLang="ja-JP" dirty="0" smtClean="0"/>
              <a:t>2015      Lattice 2015 LOC</a:t>
            </a:r>
            <a:endParaRPr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563767" y="104268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7636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Lost &amp; found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Found</a:t>
            </a:r>
          </a:p>
          <a:p>
            <a:pPr lvl="1"/>
            <a:r>
              <a:rPr lang="en-US" altLang="ja-JP" dirty="0" smtClean="0"/>
              <a:t>Folding umbrella x2</a:t>
            </a:r>
            <a:endParaRPr lang="en-US" altLang="ja-JP" dirty="0" smtClean="0"/>
          </a:p>
          <a:p>
            <a:r>
              <a:rPr lang="en-US" altLang="ja-JP" dirty="0" smtClean="0"/>
              <a:t>Something which looks important</a:t>
            </a:r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r>
              <a:rPr lang="en-US" altLang="ja-JP" dirty="0" smtClean="0"/>
              <a:t>Please come to </a:t>
            </a:r>
            <a:r>
              <a:rPr lang="en-US" altLang="ja-JP" smtClean="0"/>
              <a:t>the conference desk @ 4F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6807-D495-4CD8-857E-EB06FDA11E62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 dirty="0" smtClean="0"/>
              <a:t>July </a:t>
            </a:r>
            <a:r>
              <a:rPr lang="en-US" altLang="ja-JP" dirty="0" smtClean="0"/>
              <a:t>18, </a:t>
            </a:r>
            <a:r>
              <a:rPr lang="en-US" altLang="ja-JP" dirty="0" smtClean="0"/>
              <a:t>2015      Lattice 2015 LOC</a:t>
            </a:r>
            <a:endParaRPr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563767" y="104268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pic>
        <p:nvPicPr>
          <p:cNvPr id="7" name="図 6" descr="IMG_615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0598" y="3128957"/>
            <a:ext cx="2648737" cy="1989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858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プレゼンテーション1" id="{9E9AADB3-5940-4B01-92C2-6C75CFE0C884}" vid="{4B1CC285-A08C-473A-80FA-83BA307967F7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riken-template-0.1</Template>
  <TotalTime>1444</TotalTime>
  <Words>120</Words>
  <Application>Microsoft Macintosh PowerPoint</Application>
  <PresentationFormat>画面に合わせる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テーマ</vt:lpstr>
      <vt:lpstr>Proceedings of Lattice 2015</vt:lpstr>
      <vt:lpstr>Please remove your poster</vt:lpstr>
      <vt:lpstr>Lost &amp; found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ポスト京性能推定 3/6版</dc:title>
  <dc:creator>Seiya Nishizawa</dc:creator>
  <cp:lastModifiedBy>Aoki Yasumichi</cp:lastModifiedBy>
  <cp:revision>153</cp:revision>
  <dcterms:created xsi:type="dcterms:W3CDTF">2015-02-20T04:44:19Z</dcterms:created>
  <dcterms:modified xsi:type="dcterms:W3CDTF">2015-07-18T01:51:13Z</dcterms:modified>
</cp:coreProperties>
</file>