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4C07-D60F-4879-A9D3-F2298A53DBA9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A2401-0D13-42C1-8F2F-93463AB34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06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4C07-D60F-4879-A9D3-F2298A53DBA9}" type="datetimeFigureOut">
              <a:rPr kumimoji="1" lang="ja-JP" altLang="en-US" smtClean="0"/>
              <a:t>2015/7/15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2401-0D13-42C1-8F2F-93463AB346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27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smtClean="0"/>
              <a:t>Exploring finite density QCD phase transition</a:t>
            </a:r>
            <a:br>
              <a:rPr lang="en-US" altLang="ja-JP" sz="4400" smtClean="0"/>
            </a:br>
            <a:r>
              <a:rPr lang="en-US" altLang="ja-JP" sz="4400" smtClean="0"/>
              <a:t>with canonical approach</a:t>
            </a:r>
            <a:br>
              <a:rPr lang="en-US" altLang="ja-JP" sz="4400" smtClean="0"/>
            </a:br>
            <a:r>
              <a:rPr lang="en-US" altLang="ja-JP" sz="4400" smtClean="0"/>
              <a:t>- Power of multiple precision computation -</a:t>
            </a:r>
            <a:endParaRPr kumimoji="1" lang="ja-JP" altLang="en-US" sz="4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Our study #1 – Multiple precision calculation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smtClean="0"/>
              <a:t>Our study #2</a:t>
            </a:r>
            <a:br>
              <a:rPr lang="en-US" altLang="ja-JP" sz="5400" smtClean="0"/>
            </a:br>
            <a:r>
              <a:rPr lang="ja-JP" altLang="en-US" sz="5400" smtClean="0"/>
              <a:t>  </a:t>
            </a:r>
            <a:r>
              <a:rPr lang="en-US" altLang="ja-JP" sz="5400" smtClean="0"/>
              <a:t>– Physical quantities at finite density</a:t>
            </a:r>
            <a:endParaRPr kumimoji="1" lang="ja-JP" altLang="en-US" sz="5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Our study #2</a:t>
            </a:r>
            <a:br>
              <a:rPr lang="en-US" altLang="ja-JP" smtClean="0"/>
            </a:br>
            <a:r>
              <a:rPr lang="en-US" altLang="ja-JP" smtClean="0"/>
              <a:t>		 – Physical quantities at finite density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Numerical setup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6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Our study #2</a:t>
            </a:r>
            <a:br>
              <a:rPr lang="en-US" altLang="ja-JP" smtClean="0"/>
            </a:br>
            <a:r>
              <a:rPr lang="en-US" altLang="ja-JP" smtClean="0"/>
              <a:t>		 – Physical quantities at finite density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Our study #2</a:t>
            </a:r>
            <a:br>
              <a:rPr lang="en-US" altLang="ja-JP" smtClean="0"/>
            </a:br>
            <a:r>
              <a:rPr lang="en-US" altLang="ja-JP" smtClean="0"/>
              <a:t>		 – Physical quantities at finite density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Summary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6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9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Fourier transformation</a:t>
            </a:r>
            <a:endParaRPr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Plaquette &amp; Susceptibility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5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z="5400" smtClean="0"/>
              <a:t>Introduction</a:t>
            </a:r>
            <a:endParaRPr kumimoji="1" lang="ja-JP" altLang="en-US" sz="5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1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Our study #1 – Multiple precision calculation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LYZs in complex fugacity plane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7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Our study #2</a:t>
            </a:r>
            <a:br>
              <a:rPr lang="en-US" altLang="ja-JP" smtClean="0"/>
            </a:br>
            <a:r>
              <a:rPr lang="en-US" altLang="ja-JP" smtClean="0"/>
              <a:t>		 – Physical quantities at finite density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Our study #2</a:t>
            </a:r>
            <a:br>
              <a:rPr lang="en-US" altLang="ja-JP" smtClean="0"/>
            </a:br>
            <a:r>
              <a:rPr lang="en-US" altLang="ja-JP" smtClean="0"/>
              <a:t>		 – Physical quantities at finite density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Our study #2</a:t>
            </a:r>
            <a:br>
              <a:rPr lang="en-US" altLang="ja-JP" smtClean="0"/>
            </a:br>
            <a:r>
              <a:rPr lang="en-US" altLang="ja-JP" smtClean="0"/>
              <a:t>		 – Physical quantities at finite density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Motivation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Canonical approach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3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Canonical approach vs. Sign problem 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smtClean="0"/>
              <a:t>Our study #1</a:t>
            </a:r>
            <a:br>
              <a:rPr lang="en-US" altLang="ja-JP" sz="5400" smtClean="0"/>
            </a:br>
            <a:r>
              <a:rPr lang="en-US" altLang="ja-JP" sz="5400" smtClean="0"/>
              <a:t>	     – Multiple precision calculation</a:t>
            </a:r>
            <a:endParaRPr kumimoji="1" lang="ja-JP" altLang="en-US" sz="5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Our study #1 – Multiple precision calculation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smtClean="0"/>
              <a:t>Tips : Cancellation of significant digits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smtClean="0"/>
              <a:t>Our study #1 – Multiple precision calculation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ワイド画面</PresentationFormat>
  <Paragraphs>23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Office テーマ</vt:lpstr>
      <vt:lpstr>Exploring finite density QCD phase transition with canonical approach - Power of multiple precision computation -</vt:lpstr>
      <vt:lpstr>Introduction</vt:lpstr>
      <vt:lpstr>Motivation</vt:lpstr>
      <vt:lpstr>Canonical approach</vt:lpstr>
      <vt:lpstr>Canonical approach vs. Sign problem </vt:lpstr>
      <vt:lpstr>Our study #1       – Multiple precision calculation</vt:lpstr>
      <vt:lpstr>Our study #1 – Multiple precision calculation</vt:lpstr>
      <vt:lpstr>Tips : Cancellation of significant digits</vt:lpstr>
      <vt:lpstr>Our study #1 – Multiple precision calculation</vt:lpstr>
      <vt:lpstr>Our study #1 – Multiple precision calculation</vt:lpstr>
      <vt:lpstr>Our study #2   – Physical quantities at finite density</vt:lpstr>
      <vt:lpstr>Our study #2    – Physical quantities at finite density</vt:lpstr>
      <vt:lpstr>Numerical setup</vt:lpstr>
      <vt:lpstr>Our study #2    – Physical quantities at finite density</vt:lpstr>
      <vt:lpstr>Our study #2    – Physical quantities at finite density</vt:lpstr>
      <vt:lpstr>Summary</vt:lpstr>
      <vt:lpstr>PowerPoint プレゼンテーション</vt:lpstr>
      <vt:lpstr>Fourier transformation</vt:lpstr>
      <vt:lpstr>Plaquette &amp; Susceptibility</vt:lpstr>
      <vt:lpstr>Our study #1 – Multiple precision calculation</vt:lpstr>
      <vt:lpstr>LYZs in complex fugacity plane</vt:lpstr>
      <vt:lpstr>Our study #2    – Physical quantities at finite density</vt:lpstr>
      <vt:lpstr>Our study #2    – Physical quantities at finite density</vt:lpstr>
      <vt:lpstr>Our study #2    – Physical quantities at finite density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finite density QCD phase transition with canonical approach - Power of multiple precision computation -</dc:title>
  <dc:creator>okasho-hato@hotmail.co.jp</dc:creator>
  <cp:lastModifiedBy>okasho-hato@hotmail.co.jp</cp:lastModifiedBy>
  <cp:revision>1</cp:revision>
  <dcterms:created xsi:type="dcterms:W3CDTF">2015-07-15T14:25:27Z</dcterms:created>
  <dcterms:modified xsi:type="dcterms:W3CDTF">2015-07-15T14:25:28Z</dcterms:modified>
</cp:coreProperties>
</file>