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notesSlides/notesSlide1.xml" ContentType="application/vnd.openxmlformats-officedocument.presentationml.notesSlide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notesSlides/notesSlide2.xml" ContentType="application/vnd.openxmlformats-officedocument.presentationml.notesSlide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7" r:id="rId2"/>
    <p:sldId id="370" r:id="rId3"/>
    <p:sldId id="372" r:id="rId4"/>
    <p:sldId id="375" r:id="rId5"/>
    <p:sldId id="353" r:id="rId6"/>
    <p:sldId id="358" r:id="rId7"/>
    <p:sldId id="341" r:id="rId8"/>
    <p:sldId id="379" r:id="rId9"/>
    <p:sldId id="377" r:id="rId10"/>
    <p:sldId id="376" r:id="rId11"/>
    <p:sldId id="359" r:id="rId12"/>
    <p:sldId id="380" r:id="rId13"/>
    <p:sldId id="381" r:id="rId14"/>
    <p:sldId id="342" r:id="rId15"/>
    <p:sldId id="363" r:id="rId16"/>
    <p:sldId id="362" r:id="rId17"/>
    <p:sldId id="364" r:id="rId18"/>
    <p:sldId id="344" r:id="rId19"/>
    <p:sldId id="345" r:id="rId20"/>
    <p:sldId id="360" r:id="rId21"/>
    <p:sldId id="347" r:id="rId22"/>
    <p:sldId id="349" r:id="rId23"/>
    <p:sldId id="356" r:id="rId24"/>
    <p:sldId id="365" r:id="rId25"/>
    <p:sldId id="367" r:id="rId26"/>
    <p:sldId id="357" r:id="rId27"/>
    <p:sldId id="348" r:id="rId28"/>
  </p:sldIdLst>
  <p:sldSz cx="9144000" cy="6858000" type="screen4x3"/>
  <p:notesSz cx="6797675" cy="9926638"/>
  <p:custDataLst>
    <p:tags r:id="rId31"/>
  </p:custData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13" autoAdjust="0"/>
  </p:normalViewPr>
  <p:slideViewPr>
    <p:cSldViewPr>
      <p:cViewPr varScale="1">
        <p:scale>
          <a:sx n="62" d="100"/>
          <a:sy n="62" d="100"/>
        </p:scale>
        <p:origin x="1424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7FF352-CB2B-4B6A-B98D-6A6CBF5E591E}" type="datetimeFigureOut">
              <a:rPr kumimoji="1" lang="ja-JP" altLang="en-US" smtClean="0"/>
              <a:t>2015/7/1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02062F-0F2C-482C-9524-21BCF67A0F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49194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EEDDFA-A57B-4594-B7D0-4728D24A10EA}" type="datetimeFigureOut">
              <a:rPr kumimoji="1" lang="ja-JP" altLang="en-US" smtClean="0"/>
              <a:t>2015/7/1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73BDAC-658E-4647-8D4A-93564092CD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317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3BDAC-658E-4647-8D4A-93564092CD23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92116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3BDAC-658E-4647-8D4A-93564092CD23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4867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371EE-196A-42FB-827B-0E0DC0B53B6D}" type="datetimeFigureOut">
              <a:rPr kumimoji="1" lang="ja-JP" altLang="en-US" smtClean="0"/>
              <a:t>2015/7/1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DCE8C-879C-4C1F-AC0B-250BB431B5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8766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371EE-196A-42FB-827B-0E0DC0B53B6D}" type="datetimeFigureOut">
              <a:rPr kumimoji="1" lang="ja-JP" altLang="en-US" smtClean="0"/>
              <a:t>2015/7/1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DCE8C-879C-4C1F-AC0B-250BB431B5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120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371EE-196A-42FB-827B-0E0DC0B53B6D}" type="datetimeFigureOut">
              <a:rPr kumimoji="1" lang="ja-JP" altLang="en-US" smtClean="0"/>
              <a:t>2015/7/1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DCE8C-879C-4C1F-AC0B-250BB431B5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8509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371EE-196A-42FB-827B-0E0DC0B53B6D}" type="datetimeFigureOut">
              <a:rPr kumimoji="1" lang="ja-JP" altLang="en-US" smtClean="0"/>
              <a:t>2015/7/1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DCE8C-879C-4C1F-AC0B-250BB431B5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9108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371EE-196A-42FB-827B-0E0DC0B53B6D}" type="datetimeFigureOut">
              <a:rPr kumimoji="1" lang="ja-JP" altLang="en-US" smtClean="0"/>
              <a:t>2015/7/1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DCE8C-879C-4C1F-AC0B-250BB431B5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6019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371EE-196A-42FB-827B-0E0DC0B53B6D}" type="datetimeFigureOut">
              <a:rPr kumimoji="1" lang="ja-JP" altLang="en-US" smtClean="0"/>
              <a:t>2015/7/1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DCE8C-879C-4C1F-AC0B-250BB431B5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4356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371EE-196A-42FB-827B-0E0DC0B53B6D}" type="datetimeFigureOut">
              <a:rPr kumimoji="1" lang="ja-JP" altLang="en-US" smtClean="0"/>
              <a:t>2015/7/1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DCE8C-879C-4C1F-AC0B-250BB431B5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8816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371EE-196A-42FB-827B-0E0DC0B53B6D}" type="datetimeFigureOut">
              <a:rPr kumimoji="1" lang="ja-JP" altLang="en-US" smtClean="0"/>
              <a:t>2015/7/1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DCE8C-879C-4C1F-AC0B-250BB431B5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6511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371EE-196A-42FB-827B-0E0DC0B53B6D}" type="datetimeFigureOut">
              <a:rPr kumimoji="1" lang="ja-JP" altLang="en-US" smtClean="0"/>
              <a:t>2015/7/1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DCE8C-879C-4C1F-AC0B-250BB431B5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8940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371EE-196A-42FB-827B-0E0DC0B53B6D}" type="datetimeFigureOut">
              <a:rPr kumimoji="1" lang="ja-JP" altLang="en-US" smtClean="0"/>
              <a:t>2015/7/1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DCE8C-879C-4C1F-AC0B-250BB431B5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5231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371EE-196A-42FB-827B-0E0DC0B53B6D}" type="datetimeFigureOut">
              <a:rPr kumimoji="1" lang="ja-JP" altLang="en-US" smtClean="0"/>
              <a:t>2015/7/1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DCE8C-879C-4C1F-AC0B-250BB431B5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345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5371EE-196A-42FB-827B-0E0DC0B53B6D}" type="datetimeFigureOut">
              <a:rPr kumimoji="1" lang="ja-JP" altLang="en-US" smtClean="0"/>
              <a:t>2015/7/1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FDCE8C-879C-4C1F-AC0B-250BB431B5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172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4.xml"/><Relationship Id="rId7" Type="http://schemas.openxmlformats.org/officeDocument/2006/relationships/image" Target="../media/image2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5.xml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86.xml"/><Relationship Id="rId13" Type="http://schemas.openxmlformats.org/officeDocument/2006/relationships/image" Target="../media/image85.png"/><Relationship Id="rId3" Type="http://schemas.openxmlformats.org/officeDocument/2006/relationships/tags" Target="../tags/tag81.xml"/><Relationship Id="rId7" Type="http://schemas.openxmlformats.org/officeDocument/2006/relationships/tags" Target="../tags/tag85.xml"/><Relationship Id="rId12" Type="http://schemas.openxmlformats.org/officeDocument/2006/relationships/image" Target="../media/image84.png"/><Relationship Id="rId17" Type="http://schemas.openxmlformats.org/officeDocument/2006/relationships/image" Target="../media/image89.png"/><Relationship Id="rId2" Type="http://schemas.openxmlformats.org/officeDocument/2006/relationships/tags" Target="../tags/tag80.xml"/><Relationship Id="rId16" Type="http://schemas.openxmlformats.org/officeDocument/2006/relationships/image" Target="../media/image88.png"/><Relationship Id="rId1" Type="http://schemas.openxmlformats.org/officeDocument/2006/relationships/tags" Target="../tags/tag79.xml"/><Relationship Id="rId6" Type="http://schemas.openxmlformats.org/officeDocument/2006/relationships/tags" Target="../tags/tag84.xml"/><Relationship Id="rId11" Type="http://schemas.openxmlformats.org/officeDocument/2006/relationships/image" Target="../media/image57.png"/><Relationship Id="rId5" Type="http://schemas.openxmlformats.org/officeDocument/2006/relationships/tags" Target="../tags/tag83.xml"/><Relationship Id="rId15" Type="http://schemas.openxmlformats.org/officeDocument/2006/relationships/image" Target="../media/image87.png"/><Relationship Id="rId10" Type="http://schemas.openxmlformats.org/officeDocument/2006/relationships/image" Target="../media/image83.png"/><Relationship Id="rId4" Type="http://schemas.openxmlformats.org/officeDocument/2006/relationships/tags" Target="../tags/tag82.xml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8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94.xml"/><Relationship Id="rId13" Type="http://schemas.openxmlformats.org/officeDocument/2006/relationships/tags" Target="../tags/tag99.xml"/><Relationship Id="rId18" Type="http://schemas.openxmlformats.org/officeDocument/2006/relationships/image" Target="../media/image91.emf"/><Relationship Id="rId26" Type="http://schemas.openxmlformats.org/officeDocument/2006/relationships/image" Target="../media/image99.png"/><Relationship Id="rId3" Type="http://schemas.openxmlformats.org/officeDocument/2006/relationships/tags" Target="../tags/tag89.xml"/><Relationship Id="rId21" Type="http://schemas.openxmlformats.org/officeDocument/2006/relationships/image" Target="../media/image94.png"/><Relationship Id="rId7" Type="http://schemas.openxmlformats.org/officeDocument/2006/relationships/tags" Target="../tags/tag93.xml"/><Relationship Id="rId12" Type="http://schemas.openxmlformats.org/officeDocument/2006/relationships/tags" Target="../tags/tag98.xml"/><Relationship Id="rId17" Type="http://schemas.openxmlformats.org/officeDocument/2006/relationships/image" Target="../media/image90.png"/><Relationship Id="rId25" Type="http://schemas.openxmlformats.org/officeDocument/2006/relationships/image" Target="../media/image98.png"/><Relationship Id="rId2" Type="http://schemas.openxmlformats.org/officeDocument/2006/relationships/tags" Target="../tags/tag88.xml"/><Relationship Id="rId16" Type="http://schemas.openxmlformats.org/officeDocument/2006/relationships/slideLayout" Target="../slideLayouts/slideLayout7.xml"/><Relationship Id="rId20" Type="http://schemas.openxmlformats.org/officeDocument/2006/relationships/image" Target="../media/image93.png"/><Relationship Id="rId29" Type="http://schemas.openxmlformats.org/officeDocument/2006/relationships/image" Target="../media/image102.png"/><Relationship Id="rId1" Type="http://schemas.openxmlformats.org/officeDocument/2006/relationships/tags" Target="../tags/tag87.xml"/><Relationship Id="rId6" Type="http://schemas.openxmlformats.org/officeDocument/2006/relationships/tags" Target="../tags/tag92.xml"/><Relationship Id="rId11" Type="http://schemas.openxmlformats.org/officeDocument/2006/relationships/tags" Target="../tags/tag97.xml"/><Relationship Id="rId24" Type="http://schemas.openxmlformats.org/officeDocument/2006/relationships/image" Target="../media/image97.png"/><Relationship Id="rId32" Type="http://schemas.openxmlformats.org/officeDocument/2006/relationships/image" Target="../media/image105.png"/><Relationship Id="rId5" Type="http://schemas.openxmlformats.org/officeDocument/2006/relationships/tags" Target="../tags/tag91.xml"/><Relationship Id="rId15" Type="http://schemas.openxmlformats.org/officeDocument/2006/relationships/tags" Target="../tags/tag101.xml"/><Relationship Id="rId23" Type="http://schemas.openxmlformats.org/officeDocument/2006/relationships/image" Target="../media/image96.png"/><Relationship Id="rId28" Type="http://schemas.openxmlformats.org/officeDocument/2006/relationships/image" Target="../media/image101.png"/><Relationship Id="rId10" Type="http://schemas.openxmlformats.org/officeDocument/2006/relationships/tags" Target="../tags/tag96.xml"/><Relationship Id="rId19" Type="http://schemas.openxmlformats.org/officeDocument/2006/relationships/image" Target="../media/image92.png"/><Relationship Id="rId31" Type="http://schemas.openxmlformats.org/officeDocument/2006/relationships/image" Target="../media/image104.png"/><Relationship Id="rId4" Type="http://schemas.openxmlformats.org/officeDocument/2006/relationships/tags" Target="../tags/tag90.xml"/><Relationship Id="rId9" Type="http://schemas.openxmlformats.org/officeDocument/2006/relationships/tags" Target="../tags/tag95.xml"/><Relationship Id="rId14" Type="http://schemas.openxmlformats.org/officeDocument/2006/relationships/tags" Target="../tags/tag100.xml"/><Relationship Id="rId22" Type="http://schemas.openxmlformats.org/officeDocument/2006/relationships/image" Target="../media/image95.png"/><Relationship Id="rId27" Type="http://schemas.openxmlformats.org/officeDocument/2006/relationships/image" Target="../media/image100.png"/><Relationship Id="rId30" Type="http://schemas.openxmlformats.org/officeDocument/2006/relationships/image" Target="../media/image10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110.png"/><Relationship Id="rId3" Type="http://schemas.openxmlformats.org/officeDocument/2006/relationships/tags" Target="../tags/tag104.xml"/><Relationship Id="rId7" Type="http://schemas.openxmlformats.org/officeDocument/2006/relationships/tags" Target="../tags/tag108.xml"/><Relationship Id="rId12" Type="http://schemas.openxmlformats.org/officeDocument/2006/relationships/image" Target="../media/image109.png"/><Relationship Id="rId2" Type="http://schemas.openxmlformats.org/officeDocument/2006/relationships/tags" Target="../tags/tag103.xml"/><Relationship Id="rId16" Type="http://schemas.openxmlformats.org/officeDocument/2006/relationships/image" Target="../media/image113.png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1" Type="http://schemas.openxmlformats.org/officeDocument/2006/relationships/image" Target="../media/image108.png"/><Relationship Id="rId5" Type="http://schemas.openxmlformats.org/officeDocument/2006/relationships/tags" Target="../tags/tag106.xml"/><Relationship Id="rId15" Type="http://schemas.openxmlformats.org/officeDocument/2006/relationships/image" Target="../media/image112.png"/><Relationship Id="rId10" Type="http://schemas.openxmlformats.org/officeDocument/2006/relationships/image" Target="../media/image107.emf"/><Relationship Id="rId4" Type="http://schemas.openxmlformats.org/officeDocument/2006/relationships/tags" Target="../tags/tag105.xml"/><Relationship Id="rId9" Type="http://schemas.openxmlformats.org/officeDocument/2006/relationships/image" Target="../media/image106.png"/><Relationship Id="rId14" Type="http://schemas.openxmlformats.org/officeDocument/2006/relationships/image" Target="../media/image1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111.xml"/><Relationship Id="rId7" Type="http://schemas.openxmlformats.org/officeDocument/2006/relationships/image" Target="../media/image116.png"/><Relationship Id="rId2" Type="http://schemas.openxmlformats.org/officeDocument/2006/relationships/tags" Target="../tags/tag110.xml"/><Relationship Id="rId1" Type="http://schemas.openxmlformats.org/officeDocument/2006/relationships/tags" Target="../tags/tag109.xml"/><Relationship Id="rId6" Type="http://schemas.openxmlformats.org/officeDocument/2006/relationships/image" Target="../media/image115.png"/><Relationship Id="rId5" Type="http://schemas.openxmlformats.org/officeDocument/2006/relationships/image" Target="../media/image114.png"/><Relationship Id="rId4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19.xml"/><Relationship Id="rId13" Type="http://schemas.openxmlformats.org/officeDocument/2006/relationships/tags" Target="../tags/tag124.xml"/><Relationship Id="rId18" Type="http://schemas.openxmlformats.org/officeDocument/2006/relationships/image" Target="../media/image119.png"/><Relationship Id="rId26" Type="http://schemas.openxmlformats.org/officeDocument/2006/relationships/image" Target="../media/image127.png"/><Relationship Id="rId3" Type="http://schemas.openxmlformats.org/officeDocument/2006/relationships/tags" Target="../tags/tag114.xml"/><Relationship Id="rId21" Type="http://schemas.openxmlformats.org/officeDocument/2006/relationships/image" Target="../media/image122.png"/><Relationship Id="rId7" Type="http://schemas.openxmlformats.org/officeDocument/2006/relationships/tags" Target="../tags/tag118.xml"/><Relationship Id="rId12" Type="http://schemas.openxmlformats.org/officeDocument/2006/relationships/tags" Target="../tags/tag123.xml"/><Relationship Id="rId17" Type="http://schemas.openxmlformats.org/officeDocument/2006/relationships/image" Target="../media/image118.png"/><Relationship Id="rId25" Type="http://schemas.openxmlformats.org/officeDocument/2006/relationships/image" Target="../media/image126.png"/><Relationship Id="rId2" Type="http://schemas.openxmlformats.org/officeDocument/2006/relationships/tags" Target="../tags/tag113.xml"/><Relationship Id="rId16" Type="http://schemas.openxmlformats.org/officeDocument/2006/relationships/image" Target="../media/image117.png"/><Relationship Id="rId20" Type="http://schemas.openxmlformats.org/officeDocument/2006/relationships/image" Target="../media/image121.png"/><Relationship Id="rId1" Type="http://schemas.openxmlformats.org/officeDocument/2006/relationships/tags" Target="../tags/tag112.xml"/><Relationship Id="rId6" Type="http://schemas.openxmlformats.org/officeDocument/2006/relationships/tags" Target="../tags/tag117.xml"/><Relationship Id="rId11" Type="http://schemas.openxmlformats.org/officeDocument/2006/relationships/tags" Target="../tags/tag122.xml"/><Relationship Id="rId24" Type="http://schemas.openxmlformats.org/officeDocument/2006/relationships/image" Target="../media/image125.png"/><Relationship Id="rId5" Type="http://schemas.openxmlformats.org/officeDocument/2006/relationships/tags" Target="../tags/tag116.xml"/><Relationship Id="rId15" Type="http://schemas.openxmlformats.org/officeDocument/2006/relationships/image" Target="../media/image51.png"/><Relationship Id="rId23" Type="http://schemas.openxmlformats.org/officeDocument/2006/relationships/image" Target="../media/image124.png"/><Relationship Id="rId10" Type="http://schemas.openxmlformats.org/officeDocument/2006/relationships/tags" Target="../tags/tag121.xml"/><Relationship Id="rId19" Type="http://schemas.openxmlformats.org/officeDocument/2006/relationships/image" Target="../media/image120.png"/><Relationship Id="rId4" Type="http://schemas.openxmlformats.org/officeDocument/2006/relationships/tags" Target="../tags/tag115.xml"/><Relationship Id="rId9" Type="http://schemas.openxmlformats.org/officeDocument/2006/relationships/tags" Target="../tags/tag120.xml"/><Relationship Id="rId14" Type="http://schemas.openxmlformats.org/officeDocument/2006/relationships/slideLayout" Target="../slideLayouts/slideLayout7.xml"/><Relationship Id="rId22" Type="http://schemas.openxmlformats.org/officeDocument/2006/relationships/image" Target="../media/image123.png"/><Relationship Id="rId27" Type="http://schemas.openxmlformats.org/officeDocument/2006/relationships/image" Target="../media/image12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132.xml"/><Relationship Id="rId13" Type="http://schemas.openxmlformats.org/officeDocument/2006/relationships/image" Target="../media/image130.png"/><Relationship Id="rId18" Type="http://schemas.openxmlformats.org/officeDocument/2006/relationships/image" Target="../media/image135.png"/><Relationship Id="rId3" Type="http://schemas.openxmlformats.org/officeDocument/2006/relationships/tags" Target="../tags/tag127.xml"/><Relationship Id="rId21" Type="http://schemas.openxmlformats.org/officeDocument/2006/relationships/image" Target="../media/image138.png"/><Relationship Id="rId7" Type="http://schemas.openxmlformats.org/officeDocument/2006/relationships/tags" Target="../tags/tag131.xml"/><Relationship Id="rId12" Type="http://schemas.openxmlformats.org/officeDocument/2006/relationships/image" Target="../media/image129.png"/><Relationship Id="rId17" Type="http://schemas.openxmlformats.org/officeDocument/2006/relationships/image" Target="../media/image134.png"/><Relationship Id="rId2" Type="http://schemas.openxmlformats.org/officeDocument/2006/relationships/tags" Target="../tags/tag126.xml"/><Relationship Id="rId16" Type="http://schemas.openxmlformats.org/officeDocument/2006/relationships/image" Target="../media/image133.png"/><Relationship Id="rId20" Type="http://schemas.openxmlformats.org/officeDocument/2006/relationships/image" Target="../media/image137.png"/><Relationship Id="rId1" Type="http://schemas.openxmlformats.org/officeDocument/2006/relationships/tags" Target="../tags/tag125.xml"/><Relationship Id="rId6" Type="http://schemas.openxmlformats.org/officeDocument/2006/relationships/tags" Target="../tags/tag130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129.xml"/><Relationship Id="rId15" Type="http://schemas.openxmlformats.org/officeDocument/2006/relationships/image" Target="../media/image132.png"/><Relationship Id="rId10" Type="http://schemas.openxmlformats.org/officeDocument/2006/relationships/tags" Target="../tags/tag134.xml"/><Relationship Id="rId19" Type="http://schemas.openxmlformats.org/officeDocument/2006/relationships/image" Target="../media/image136.png"/><Relationship Id="rId4" Type="http://schemas.openxmlformats.org/officeDocument/2006/relationships/tags" Target="../tags/tag128.xml"/><Relationship Id="rId9" Type="http://schemas.openxmlformats.org/officeDocument/2006/relationships/tags" Target="../tags/tag133.xml"/><Relationship Id="rId14" Type="http://schemas.openxmlformats.org/officeDocument/2006/relationships/image" Target="../media/image13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142.xml"/><Relationship Id="rId13" Type="http://schemas.openxmlformats.org/officeDocument/2006/relationships/slideLayout" Target="../slideLayouts/slideLayout7.xml"/><Relationship Id="rId18" Type="http://schemas.openxmlformats.org/officeDocument/2006/relationships/image" Target="../media/image142.png"/><Relationship Id="rId26" Type="http://schemas.openxmlformats.org/officeDocument/2006/relationships/image" Target="../media/image150.png"/><Relationship Id="rId3" Type="http://schemas.openxmlformats.org/officeDocument/2006/relationships/tags" Target="../tags/tag137.xml"/><Relationship Id="rId21" Type="http://schemas.openxmlformats.org/officeDocument/2006/relationships/image" Target="../media/image145.emf"/><Relationship Id="rId7" Type="http://schemas.openxmlformats.org/officeDocument/2006/relationships/tags" Target="../tags/tag141.xml"/><Relationship Id="rId12" Type="http://schemas.openxmlformats.org/officeDocument/2006/relationships/tags" Target="../tags/tag146.xml"/><Relationship Id="rId17" Type="http://schemas.openxmlformats.org/officeDocument/2006/relationships/image" Target="../media/image141.png"/><Relationship Id="rId25" Type="http://schemas.openxmlformats.org/officeDocument/2006/relationships/image" Target="../media/image149.png"/><Relationship Id="rId2" Type="http://schemas.openxmlformats.org/officeDocument/2006/relationships/tags" Target="../tags/tag136.xml"/><Relationship Id="rId16" Type="http://schemas.openxmlformats.org/officeDocument/2006/relationships/image" Target="../media/image140.emf"/><Relationship Id="rId20" Type="http://schemas.openxmlformats.org/officeDocument/2006/relationships/image" Target="../media/image144.png"/><Relationship Id="rId29" Type="http://schemas.openxmlformats.org/officeDocument/2006/relationships/image" Target="../media/image153.png"/><Relationship Id="rId1" Type="http://schemas.openxmlformats.org/officeDocument/2006/relationships/tags" Target="../tags/tag135.xml"/><Relationship Id="rId6" Type="http://schemas.openxmlformats.org/officeDocument/2006/relationships/tags" Target="../tags/tag140.xml"/><Relationship Id="rId11" Type="http://schemas.openxmlformats.org/officeDocument/2006/relationships/tags" Target="../tags/tag145.xml"/><Relationship Id="rId24" Type="http://schemas.openxmlformats.org/officeDocument/2006/relationships/image" Target="../media/image148.png"/><Relationship Id="rId5" Type="http://schemas.openxmlformats.org/officeDocument/2006/relationships/tags" Target="../tags/tag139.xml"/><Relationship Id="rId15" Type="http://schemas.openxmlformats.org/officeDocument/2006/relationships/image" Target="../media/image139.png"/><Relationship Id="rId23" Type="http://schemas.openxmlformats.org/officeDocument/2006/relationships/image" Target="../media/image147.png"/><Relationship Id="rId28" Type="http://schemas.openxmlformats.org/officeDocument/2006/relationships/image" Target="../media/image152.png"/><Relationship Id="rId10" Type="http://schemas.openxmlformats.org/officeDocument/2006/relationships/tags" Target="../tags/tag144.xml"/><Relationship Id="rId19" Type="http://schemas.openxmlformats.org/officeDocument/2006/relationships/image" Target="../media/image143.emf"/><Relationship Id="rId4" Type="http://schemas.openxmlformats.org/officeDocument/2006/relationships/tags" Target="../tags/tag138.xml"/><Relationship Id="rId9" Type="http://schemas.openxmlformats.org/officeDocument/2006/relationships/tags" Target="../tags/tag143.xml"/><Relationship Id="rId14" Type="http://schemas.openxmlformats.org/officeDocument/2006/relationships/notesSlide" Target="../notesSlides/notesSlide1.xml"/><Relationship Id="rId22" Type="http://schemas.openxmlformats.org/officeDocument/2006/relationships/image" Target="../media/image146.emf"/><Relationship Id="rId27" Type="http://schemas.openxmlformats.org/officeDocument/2006/relationships/image" Target="../media/image151.png"/><Relationship Id="rId30" Type="http://schemas.openxmlformats.org/officeDocument/2006/relationships/image" Target="../media/image15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154.xml"/><Relationship Id="rId13" Type="http://schemas.openxmlformats.org/officeDocument/2006/relationships/image" Target="../media/image156.png"/><Relationship Id="rId18" Type="http://schemas.openxmlformats.org/officeDocument/2006/relationships/image" Target="../media/image160.png"/><Relationship Id="rId3" Type="http://schemas.openxmlformats.org/officeDocument/2006/relationships/tags" Target="../tags/tag149.xml"/><Relationship Id="rId21" Type="http://schemas.openxmlformats.org/officeDocument/2006/relationships/image" Target="../media/image163.png"/><Relationship Id="rId7" Type="http://schemas.openxmlformats.org/officeDocument/2006/relationships/tags" Target="../tags/tag153.xml"/><Relationship Id="rId12" Type="http://schemas.openxmlformats.org/officeDocument/2006/relationships/image" Target="../media/image155.png"/><Relationship Id="rId17" Type="http://schemas.openxmlformats.org/officeDocument/2006/relationships/image" Target="../media/image159.png"/><Relationship Id="rId2" Type="http://schemas.openxmlformats.org/officeDocument/2006/relationships/tags" Target="../tags/tag148.xml"/><Relationship Id="rId16" Type="http://schemas.openxmlformats.org/officeDocument/2006/relationships/image" Target="../media/image158.png"/><Relationship Id="rId20" Type="http://schemas.openxmlformats.org/officeDocument/2006/relationships/image" Target="../media/image162.png"/><Relationship Id="rId1" Type="http://schemas.openxmlformats.org/officeDocument/2006/relationships/tags" Target="../tags/tag147.xml"/><Relationship Id="rId6" Type="http://schemas.openxmlformats.org/officeDocument/2006/relationships/tags" Target="../tags/tag152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151.xml"/><Relationship Id="rId15" Type="http://schemas.openxmlformats.org/officeDocument/2006/relationships/image" Target="../media/image157.png"/><Relationship Id="rId10" Type="http://schemas.openxmlformats.org/officeDocument/2006/relationships/tags" Target="../tags/tag156.xml"/><Relationship Id="rId19" Type="http://schemas.openxmlformats.org/officeDocument/2006/relationships/image" Target="../media/image161.png"/><Relationship Id="rId4" Type="http://schemas.openxmlformats.org/officeDocument/2006/relationships/tags" Target="../tags/tag150.xml"/><Relationship Id="rId9" Type="http://schemas.openxmlformats.org/officeDocument/2006/relationships/tags" Target="../tags/tag155.xml"/><Relationship Id="rId14" Type="http://schemas.openxmlformats.org/officeDocument/2006/relationships/image" Target="../media/image15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164.xml"/><Relationship Id="rId13" Type="http://schemas.openxmlformats.org/officeDocument/2006/relationships/tags" Target="../tags/tag169.xml"/><Relationship Id="rId18" Type="http://schemas.openxmlformats.org/officeDocument/2006/relationships/image" Target="../media/image167.png"/><Relationship Id="rId26" Type="http://schemas.openxmlformats.org/officeDocument/2006/relationships/image" Target="../media/image175.png"/><Relationship Id="rId3" Type="http://schemas.openxmlformats.org/officeDocument/2006/relationships/tags" Target="../tags/tag159.xml"/><Relationship Id="rId21" Type="http://schemas.openxmlformats.org/officeDocument/2006/relationships/image" Target="../media/image170.png"/><Relationship Id="rId7" Type="http://schemas.openxmlformats.org/officeDocument/2006/relationships/tags" Target="../tags/tag163.xml"/><Relationship Id="rId12" Type="http://schemas.openxmlformats.org/officeDocument/2006/relationships/tags" Target="../tags/tag168.xml"/><Relationship Id="rId17" Type="http://schemas.openxmlformats.org/officeDocument/2006/relationships/image" Target="../media/image166.png"/><Relationship Id="rId25" Type="http://schemas.openxmlformats.org/officeDocument/2006/relationships/image" Target="../media/image174.png"/><Relationship Id="rId2" Type="http://schemas.openxmlformats.org/officeDocument/2006/relationships/tags" Target="../tags/tag158.xml"/><Relationship Id="rId16" Type="http://schemas.openxmlformats.org/officeDocument/2006/relationships/image" Target="../media/image165.png"/><Relationship Id="rId20" Type="http://schemas.openxmlformats.org/officeDocument/2006/relationships/image" Target="../media/image169.png"/><Relationship Id="rId1" Type="http://schemas.openxmlformats.org/officeDocument/2006/relationships/tags" Target="../tags/tag157.xml"/><Relationship Id="rId6" Type="http://schemas.openxmlformats.org/officeDocument/2006/relationships/tags" Target="../tags/tag162.xml"/><Relationship Id="rId11" Type="http://schemas.openxmlformats.org/officeDocument/2006/relationships/tags" Target="../tags/tag167.xml"/><Relationship Id="rId24" Type="http://schemas.openxmlformats.org/officeDocument/2006/relationships/image" Target="../media/image173.png"/><Relationship Id="rId5" Type="http://schemas.openxmlformats.org/officeDocument/2006/relationships/tags" Target="../tags/tag161.xml"/><Relationship Id="rId15" Type="http://schemas.openxmlformats.org/officeDocument/2006/relationships/image" Target="../media/image164.png"/><Relationship Id="rId23" Type="http://schemas.openxmlformats.org/officeDocument/2006/relationships/image" Target="../media/image172.png"/><Relationship Id="rId10" Type="http://schemas.openxmlformats.org/officeDocument/2006/relationships/tags" Target="../tags/tag166.xml"/><Relationship Id="rId19" Type="http://schemas.openxmlformats.org/officeDocument/2006/relationships/image" Target="../media/image168.png"/><Relationship Id="rId4" Type="http://schemas.openxmlformats.org/officeDocument/2006/relationships/tags" Target="../tags/tag160.xml"/><Relationship Id="rId9" Type="http://schemas.openxmlformats.org/officeDocument/2006/relationships/tags" Target="../tags/tag165.xml"/><Relationship Id="rId14" Type="http://schemas.openxmlformats.org/officeDocument/2006/relationships/slideLayout" Target="../slideLayouts/slideLayout7.xml"/><Relationship Id="rId22" Type="http://schemas.openxmlformats.org/officeDocument/2006/relationships/image" Target="../media/image171.png"/><Relationship Id="rId27" Type="http://schemas.openxmlformats.org/officeDocument/2006/relationships/image" Target="../media/image5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0.emf"/><Relationship Id="rId13" Type="http://schemas.openxmlformats.org/officeDocument/2006/relationships/image" Target="../media/image185.em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79.emf"/><Relationship Id="rId12" Type="http://schemas.openxmlformats.org/officeDocument/2006/relationships/image" Target="../media/image184.emf"/><Relationship Id="rId2" Type="http://schemas.openxmlformats.org/officeDocument/2006/relationships/tags" Target="../tags/tag171.xml"/><Relationship Id="rId1" Type="http://schemas.openxmlformats.org/officeDocument/2006/relationships/tags" Target="../tags/tag170.xml"/><Relationship Id="rId6" Type="http://schemas.openxmlformats.org/officeDocument/2006/relationships/image" Target="../media/image178.emf"/><Relationship Id="rId11" Type="http://schemas.openxmlformats.org/officeDocument/2006/relationships/image" Target="../media/image183.emf"/><Relationship Id="rId5" Type="http://schemas.openxmlformats.org/officeDocument/2006/relationships/image" Target="../media/image177.emf"/><Relationship Id="rId10" Type="http://schemas.openxmlformats.org/officeDocument/2006/relationships/image" Target="../media/image182.emf"/><Relationship Id="rId4" Type="http://schemas.openxmlformats.org/officeDocument/2006/relationships/image" Target="../media/image176.png"/><Relationship Id="rId9" Type="http://schemas.openxmlformats.org/officeDocument/2006/relationships/image" Target="../media/image181.emf"/><Relationship Id="rId14" Type="http://schemas.openxmlformats.org/officeDocument/2006/relationships/image" Target="../media/image18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3.xml"/><Relationship Id="rId13" Type="http://schemas.openxmlformats.org/officeDocument/2006/relationships/image" Target="../media/image8.png"/><Relationship Id="rId3" Type="http://schemas.openxmlformats.org/officeDocument/2006/relationships/tags" Target="../tags/tag8.xml"/><Relationship Id="rId7" Type="http://schemas.openxmlformats.org/officeDocument/2006/relationships/tags" Target="../tags/tag12.xml"/><Relationship Id="rId12" Type="http://schemas.openxmlformats.org/officeDocument/2006/relationships/image" Target="../media/image7.png"/><Relationship Id="rId17" Type="http://schemas.openxmlformats.org/officeDocument/2006/relationships/image" Target="../media/image12.png"/><Relationship Id="rId2" Type="http://schemas.openxmlformats.org/officeDocument/2006/relationships/tags" Target="../tags/tag7.xml"/><Relationship Id="rId16" Type="http://schemas.openxmlformats.org/officeDocument/2006/relationships/image" Target="../media/image11.png"/><Relationship Id="rId1" Type="http://schemas.openxmlformats.org/officeDocument/2006/relationships/tags" Target="../tags/tag6.xml"/><Relationship Id="rId6" Type="http://schemas.openxmlformats.org/officeDocument/2006/relationships/tags" Target="../tags/tag11.xml"/><Relationship Id="rId11" Type="http://schemas.openxmlformats.org/officeDocument/2006/relationships/image" Target="../media/image6.png"/><Relationship Id="rId5" Type="http://schemas.openxmlformats.org/officeDocument/2006/relationships/tags" Target="../tags/tag10.xml"/><Relationship Id="rId15" Type="http://schemas.openxmlformats.org/officeDocument/2006/relationships/image" Target="../media/image10.png"/><Relationship Id="rId10" Type="http://schemas.openxmlformats.org/officeDocument/2006/relationships/image" Target="../media/image5.png"/><Relationship Id="rId4" Type="http://schemas.openxmlformats.org/officeDocument/2006/relationships/tags" Target="../tags/tag9.xml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179.xml"/><Relationship Id="rId13" Type="http://schemas.openxmlformats.org/officeDocument/2006/relationships/tags" Target="../tags/tag184.xml"/><Relationship Id="rId18" Type="http://schemas.openxmlformats.org/officeDocument/2006/relationships/tags" Target="../tags/tag189.xml"/><Relationship Id="rId26" Type="http://schemas.openxmlformats.org/officeDocument/2006/relationships/image" Target="../media/image188.png"/><Relationship Id="rId39" Type="http://schemas.openxmlformats.org/officeDocument/2006/relationships/image" Target="../media/image201.png"/><Relationship Id="rId3" Type="http://schemas.openxmlformats.org/officeDocument/2006/relationships/tags" Target="../tags/tag174.xml"/><Relationship Id="rId21" Type="http://schemas.openxmlformats.org/officeDocument/2006/relationships/tags" Target="../tags/tag192.xml"/><Relationship Id="rId34" Type="http://schemas.openxmlformats.org/officeDocument/2006/relationships/image" Target="../media/image196.png"/><Relationship Id="rId42" Type="http://schemas.openxmlformats.org/officeDocument/2006/relationships/image" Target="../media/image204.png"/><Relationship Id="rId7" Type="http://schemas.openxmlformats.org/officeDocument/2006/relationships/tags" Target="../tags/tag178.xml"/><Relationship Id="rId12" Type="http://schemas.openxmlformats.org/officeDocument/2006/relationships/tags" Target="../tags/tag183.xml"/><Relationship Id="rId17" Type="http://schemas.openxmlformats.org/officeDocument/2006/relationships/tags" Target="../tags/tag188.xml"/><Relationship Id="rId25" Type="http://schemas.openxmlformats.org/officeDocument/2006/relationships/image" Target="../media/image187.emf"/><Relationship Id="rId33" Type="http://schemas.openxmlformats.org/officeDocument/2006/relationships/image" Target="../media/image195.emf"/><Relationship Id="rId38" Type="http://schemas.openxmlformats.org/officeDocument/2006/relationships/image" Target="../media/image200.png"/><Relationship Id="rId2" Type="http://schemas.openxmlformats.org/officeDocument/2006/relationships/tags" Target="../tags/tag173.xml"/><Relationship Id="rId16" Type="http://schemas.openxmlformats.org/officeDocument/2006/relationships/tags" Target="../tags/tag187.xml"/><Relationship Id="rId20" Type="http://schemas.openxmlformats.org/officeDocument/2006/relationships/tags" Target="../tags/tag191.xml"/><Relationship Id="rId29" Type="http://schemas.openxmlformats.org/officeDocument/2006/relationships/image" Target="../media/image191.png"/><Relationship Id="rId41" Type="http://schemas.openxmlformats.org/officeDocument/2006/relationships/image" Target="../media/image203.png"/><Relationship Id="rId1" Type="http://schemas.openxmlformats.org/officeDocument/2006/relationships/tags" Target="../tags/tag172.xml"/><Relationship Id="rId6" Type="http://schemas.openxmlformats.org/officeDocument/2006/relationships/tags" Target="../tags/tag177.xml"/><Relationship Id="rId11" Type="http://schemas.openxmlformats.org/officeDocument/2006/relationships/tags" Target="../tags/tag182.xml"/><Relationship Id="rId24" Type="http://schemas.openxmlformats.org/officeDocument/2006/relationships/slideLayout" Target="../slideLayouts/slideLayout7.xml"/><Relationship Id="rId32" Type="http://schemas.openxmlformats.org/officeDocument/2006/relationships/image" Target="../media/image194.emf"/><Relationship Id="rId37" Type="http://schemas.openxmlformats.org/officeDocument/2006/relationships/image" Target="../media/image199.png"/><Relationship Id="rId40" Type="http://schemas.openxmlformats.org/officeDocument/2006/relationships/image" Target="../media/image202.png"/><Relationship Id="rId5" Type="http://schemas.openxmlformats.org/officeDocument/2006/relationships/tags" Target="../tags/tag176.xml"/><Relationship Id="rId15" Type="http://schemas.openxmlformats.org/officeDocument/2006/relationships/tags" Target="../tags/tag186.xml"/><Relationship Id="rId23" Type="http://schemas.openxmlformats.org/officeDocument/2006/relationships/tags" Target="../tags/tag194.xml"/><Relationship Id="rId28" Type="http://schemas.openxmlformats.org/officeDocument/2006/relationships/image" Target="../media/image190.png"/><Relationship Id="rId36" Type="http://schemas.openxmlformats.org/officeDocument/2006/relationships/image" Target="../media/image198.png"/><Relationship Id="rId10" Type="http://schemas.openxmlformats.org/officeDocument/2006/relationships/tags" Target="../tags/tag181.xml"/><Relationship Id="rId19" Type="http://schemas.openxmlformats.org/officeDocument/2006/relationships/tags" Target="../tags/tag190.xml"/><Relationship Id="rId31" Type="http://schemas.openxmlformats.org/officeDocument/2006/relationships/image" Target="../media/image193.png"/><Relationship Id="rId4" Type="http://schemas.openxmlformats.org/officeDocument/2006/relationships/tags" Target="../tags/tag175.xml"/><Relationship Id="rId9" Type="http://schemas.openxmlformats.org/officeDocument/2006/relationships/tags" Target="../tags/tag180.xml"/><Relationship Id="rId14" Type="http://schemas.openxmlformats.org/officeDocument/2006/relationships/tags" Target="../tags/tag185.xml"/><Relationship Id="rId22" Type="http://schemas.openxmlformats.org/officeDocument/2006/relationships/tags" Target="../tags/tag193.xml"/><Relationship Id="rId27" Type="http://schemas.openxmlformats.org/officeDocument/2006/relationships/image" Target="../media/image189.png"/><Relationship Id="rId30" Type="http://schemas.openxmlformats.org/officeDocument/2006/relationships/image" Target="../media/image192.png"/><Relationship Id="rId35" Type="http://schemas.openxmlformats.org/officeDocument/2006/relationships/image" Target="../media/image197.png"/><Relationship Id="rId43" Type="http://schemas.openxmlformats.org/officeDocument/2006/relationships/image" Target="../media/image20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202.xml"/><Relationship Id="rId13" Type="http://schemas.openxmlformats.org/officeDocument/2006/relationships/tags" Target="../tags/tag207.xml"/><Relationship Id="rId18" Type="http://schemas.openxmlformats.org/officeDocument/2006/relationships/image" Target="../media/image208.png"/><Relationship Id="rId26" Type="http://schemas.openxmlformats.org/officeDocument/2006/relationships/image" Target="../media/image215.png"/><Relationship Id="rId3" Type="http://schemas.openxmlformats.org/officeDocument/2006/relationships/tags" Target="../tags/tag197.xml"/><Relationship Id="rId21" Type="http://schemas.openxmlformats.org/officeDocument/2006/relationships/image" Target="../media/image211.png"/><Relationship Id="rId7" Type="http://schemas.openxmlformats.org/officeDocument/2006/relationships/tags" Target="../tags/tag201.xml"/><Relationship Id="rId12" Type="http://schemas.openxmlformats.org/officeDocument/2006/relationships/tags" Target="../tags/tag206.xml"/><Relationship Id="rId17" Type="http://schemas.openxmlformats.org/officeDocument/2006/relationships/image" Target="../media/image207.png"/><Relationship Id="rId25" Type="http://schemas.openxmlformats.org/officeDocument/2006/relationships/image" Target="../media/image214.png"/><Relationship Id="rId2" Type="http://schemas.openxmlformats.org/officeDocument/2006/relationships/tags" Target="../tags/tag196.xml"/><Relationship Id="rId16" Type="http://schemas.openxmlformats.org/officeDocument/2006/relationships/image" Target="../media/image206.png"/><Relationship Id="rId20" Type="http://schemas.openxmlformats.org/officeDocument/2006/relationships/image" Target="../media/image210.png"/><Relationship Id="rId29" Type="http://schemas.openxmlformats.org/officeDocument/2006/relationships/image" Target="../media/image218.png"/><Relationship Id="rId1" Type="http://schemas.openxmlformats.org/officeDocument/2006/relationships/tags" Target="../tags/tag195.xml"/><Relationship Id="rId6" Type="http://schemas.openxmlformats.org/officeDocument/2006/relationships/tags" Target="../tags/tag200.xml"/><Relationship Id="rId11" Type="http://schemas.openxmlformats.org/officeDocument/2006/relationships/tags" Target="../tags/tag205.xml"/><Relationship Id="rId24" Type="http://schemas.openxmlformats.org/officeDocument/2006/relationships/image" Target="../media/image177.emf"/><Relationship Id="rId5" Type="http://schemas.openxmlformats.org/officeDocument/2006/relationships/tags" Target="../tags/tag199.xml"/><Relationship Id="rId15" Type="http://schemas.openxmlformats.org/officeDocument/2006/relationships/slideLayout" Target="../slideLayouts/slideLayout7.xml"/><Relationship Id="rId23" Type="http://schemas.openxmlformats.org/officeDocument/2006/relationships/image" Target="../media/image213.png"/><Relationship Id="rId28" Type="http://schemas.openxmlformats.org/officeDocument/2006/relationships/image" Target="../media/image217.png"/><Relationship Id="rId10" Type="http://schemas.openxmlformats.org/officeDocument/2006/relationships/tags" Target="../tags/tag204.xml"/><Relationship Id="rId19" Type="http://schemas.openxmlformats.org/officeDocument/2006/relationships/image" Target="../media/image209.png"/><Relationship Id="rId4" Type="http://schemas.openxmlformats.org/officeDocument/2006/relationships/tags" Target="../tags/tag198.xml"/><Relationship Id="rId9" Type="http://schemas.openxmlformats.org/officeDocument/2006/relationships/tags" Target="../tags/tag203.xml"/><Relationship Id="rId14" Type="http://schemas.openxmlformats.org/officeDocument/2006/relationships/tags" Target="../tags/tag208.xml"/><Relationship Id="rId22" Type="http://schemas.openxmlformats.org/officeDocument/2006/relationships/image" Target="../media/image212.png"/><Relationship Id="rId27" Type="http://schemas.openxmlformats.org/officeDocument/2006/relationships/image" Target="../media/image216.png"/><Relationship Id="rId30" Type="http://schemas.openxmlformats.org/officeDocument/2006/relationships/image" Target="../media/image21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216.xml"/><Relationship Id="rId13" Type="http://schemas.openxmlformats.org/officeDocument/2006/relationships/image" Target="../media/image220.png"/><Relationship Id="rId18" Type="http://schemas.openxmlformats.org/officeDocument/2006/relationships/image" Target="../media/image225.png"/><Relationship Id="rId3" Type="http://schemas.openxmlformats.org/officeDocument/2006/relationships/tags" Target="../tags/tag211.xml"/><Relationship Id="rId21" Type="http://schemas.openxmlformats.org/officeDocument/2006/relationships/image" Target="../media/image228.png"/><Relationship Id="rId7" Type="http://schemas.openxmlformats.org/officeDocument/2006/relationships/tags" Target="../tags/tag215.xml"/><Relationship Id="rId12" Type="http://schemas.openxmlformats.org/officeDocument/2006/relationships/slideLayout" Target="../slideLayouts/slideLayout7.xml"/><Relationship Id="rId17" Type="http://schemas.openxmlformats.org/officeDocument/2006/relationships/image" Target="../media/image224.png"/><Relationship Id="rId2" Type="http://schemas.openxmlformats.org/officeDocument/2006/relationships/tags" Target="../tags/tag210.xml"/><Relationship Id="rId16" Type="http://schemas.openxmlformats.org/officeDocument/2006/relationships/image" Target="../media/image223.png"/><Relationship Id="rId20" Type="http://schemas.openxmlformats.org/officeDocument/2006/relationships/image" Target="../media/image227.png"/><Relationship Id="rId1" Type="http://schemas.openxmlformats.org/officeDocument/2006/relationships/tags" Target="../tags/tag209.xml"/><Relationship Id="rId6" Type="http://schemas.openxmlformats.org/officeDocument/2006/relationships/tags" Target="../tags/tag214.xml"/><Relationship Id="rId11" Type="http://schemas.openxmlformats.org/officeDocument/2006/relationships/tags" Target="../tags/tag219.xml"/><Relationship Id="rId5" Type="http://schemas.openxmlformats.org/officeDocument/2006/relationships/tags" Target="../tags/tag213.xml"/><Relationship Id="rId15" Type="http://schemas.openxmlformats.org/officeDocument/2006/relationships/image" Target="../media/image222.png"/><Relationship Id="rId23" Type="http://schemas.openxmlformats.org/officeDocument/2006/relationships/image" Target="../media/image230.png"/><Relationship Id="rId10" Type="http://schemas.openxmlformats.org/officeDocument/2006/relationships/tags" Target="../tags/tag218.xml"/><Relationship Id="rId19" Type="http://schemas.openxmlformats.org/officeDocument/2006/relationships/image" Target="../media/image226.png"/><Relationship Id="rId4" Type="http://schemas.openxmlformats.org/officeDocument/2006/relationships/tags" Target="../tags/tag212.xml"/><Relationship Id="rId9" Type="http://schemas.openxmlformats.org/officeDocument/2006/relationships/tags" Target="../tags/tag217.xml"/><Relationship Id="rId14" Type="http://schemas.openxmlformats.org/officeDocument/2006/relationships/image" Target="../media/image221.png"/><Relationship Id="rId22" Type="http://schemas.openxmlformats.org/officeDocument/2006/relationships/image" Target="../media/image22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227.xml"/><Relationship Id="rId13" Type="http://schemas.openxmlformats.org/officeDocument/2006/relationships/image" Target="../media/image233.png"/><Relationship Id="rId3" Type="http://schemas.openxmlformats.org/officeDocument/2006/relationships/tags" Target="../tags/tag222.xml"/><Relationship Id="rId7" Type="http://schemas.openxmlformats.org/officeDocument/2006/relationships/tags" Target="../tags/tag226.xml"/><Relationship Id="rId12" Type="http://schemas.openxmlformats.org/officeDocument/2006/relationships/image" Target="../media/image228.png"/><Relationship Id="rId17" Type="http://schemas.openxmlformats.org/officeDocument/2006/relationships/image" Target="../media/image236.png"/><Relationship Id="rId2" Type="http://schemas.openxmlformats.org/officeDocument/2006/relationships/tags" Target="../tags/tag221.xml"/><Relationship Id="rId16" Type="http://schemas.openxmlformats.org/officeDocument/2006/relationships/image" Target="../media/image229.png"/><Relationship Id="rId1" Type="http://schemas.openxmlformats.org/officeDocument/2006/relationships/tags" Target="../tags/tag220.xml"/><Relationship Id="rId6" Type="http://schemas.openxmlformats.org/officeDocument/2006/relationships/tags" Target="../tags/tag225.xml"/><Relationship Id="rId11" Type="http://schemas.openxmlformats.org/officeDocument/2006/relationships/image" Target="../media/image232.png"/><Relationship Id="rId5" Type="http://schemas.openxmlformats.org/officeDocument/2006/relationships/tags" Target="../tags/tag224.xml"/><Relationship Id="rId15" Type="http://schemas.openxmlformats.org/officeDocument/2006/relationships/image" Target="../media/image235.png"/><Relationship Id="rId10" Type="http://schemas.openxmlformats.org/officeDocument/2006/relationships/image" Target="../media/image231.png"/><Relationship Id="rId4" Type="http://schemas.openxmlformats.org/officeDocument/2006/relationships/tags" Target="../tags/tag223.xml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23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235.xml"/><Relationship Id="rId13" Type="http://schemas.openxmlformats.org/officeDocument/2006/relationships/tags" Target="../tags/tag240.xml"/><Relationship Id="rId18" Type="http://schemas.openxmlformats.org/officeDocument/2006/relationships/image" Target="../media/image239.png"/><Relationship Id="rId26" Type="http://schemas.openxmlformats.org/officeDocument/2006/relationships/image" Target="../media/image246.png"/><Relationship Id="rId3" Type="http://schemas.openxmlformats.org/officeDocument/2006/relationships/tags" Target="../tags/tag230.xml"/><Relationship Id="rId21" Type="http://schemas.openxmlformats.org/officeDocument/2006/relationships/image" Target="../media/image241.png"/><Relationship Id="rId7" Type="http://schemas.openxmlformats.org/officeDocument/2006/relationships/tags" Target="../tags/tag234.xml"/><Relationship Id="rId12" Type="http://schemas.openxmlformats.org/officeDocument/2006/relationships/tags" Target="../tags/tag239.xml"/><Relationship Id="rId17" Type="http://schemas.openxmlformats.org/officeDocument/2006/relationships/image" Target="../media/image238.png"/><Relationship Id="rId25" Type="http://schemas.openxmlformats.org/officeDocument/2006/relationships/image" Target="../media/image245.png"/><Relationship Id="rId2" Type="http://schemas.openxmlformats.org/officeDocument/2006/relationships/tags" Target="../tags/tag229.xml"/><Relationship Id="rId16" Type="http://schemas.openxmlformats.org/officeDocument/2006/relationships/image" Target="../media/image237.png"/><Relationship Id="rId20" Type="http://schemas.openxmlformats.org/officeDocument/2006/relationships/image" Target="../media/image199.png"/><Relationship Id="rId29" Type="http://schemas.openxmlformats.org/officeDocument/2006/relationships/image" Target="../media/image249.png"/><Relationship Id="rId1" Type="http://schemas.openxmlformats.org/officeDocument/2006/relationships/tags" Target="../tags/tag228.xml"/><Relationship Id="rId6" Type="http://schemas.openxmlformats.org/officeDocument/2006/relationships/tags" Target="../tags/tag233.xml"/><Relationship Id="rId11" Type="http://schemas.openxmlformats.org/officeDocument/2006/relationships/tags" Target="../tags/tag238.xml"/><Relationship Id="rId24" Type="http://schemas.openxmlformats.org/officeDocument/2006/relationships/image" Target="../media/image244.png"/><Relationship Id="rId5" Type="http://schemas.openxmlformats.org/officeDocument/2006/relationships/tags" Target="../tags/tag232.xml"/><Relationship Id="rId15" Type="http://schemas.openxmlformats.org/officeDocument/2006/relationships/slideLayout" Target="../slideLayouts/slideLayout7.xml"/><Relationship Id="rId23" Type="http://schemas.openxmlformats.org/officeDocument/2006/relationships/image" Target="../media/image243.png"/><Relationship Id="rId28" Type="http://schemas.openxmlformats.org/officeDocument/2006/relationships/image" Target="../media/image248.png"/><Relationship Id="rId10" Type="http://schemas.openxmlformats.org/officeDocument/2006/relationships/tags" Target="../tags/tag237.xml"/><Relationship Id="rId19" Type="http://schemas.openxmlformats.org/officeDocument/2006/relationships/image" Target="../media/image240.png"/><Relationship Id="rId4" Type="http://schemas.openxmlformats.org/officeDocument/2006/relationships/tags" Target="../tags/tag231.xml"/><Relationship Id="rId9" Type="http://schemas.openxmlformats.org/officeDocument/2006/relationships/tags" Target="../tags/tag236.xml"/><Relationship Id="rId14" Type="http://schemas.openxmlformats.org/officeDocument/2006/relationships/tags" Target="../tags/tag241.xml"/><Relationship Id="rId22" Type="http://schemas.openxmlformats.org/officeDocument/2006/relationships/image" Target="../media/image242.png"/><Relationship Id="rId27" Type="http://schemas.openxmlformats.org/officeDocument/2006/relationships/image" Target="../media/image24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249.xml"/><Relationship Id="rId13" Type="http://schemas.openxmlformats.org/officeDocument/2006/relationships/image" Target="../media/image142.png"/><Relationship Id="rId18" Type="http://schemas.openxmlformats.org/officeDocument/2006/relationships/image" Target="../media/image147.png"/><Relationship Id="rId3" Type="http://schemas.openxmlformats.org/officeDocument/2006/relationships/tags" Target="../tags/tag244.xml"/><Relationship Id="rId21" Type="http://schemas.openxmlformats.org/officeDocument/2006/relationships/image" Target="../media/image154.png"/><Relationship Id="rId7" Type="http://schemas.openxmlformats.org/officeDocument/2006/relationships/tags" Target="../tags/tag248.xml"/><Relationship Id="rId12" Type="http://schemas.openxmlformats.org/officeDocument/2006/relationships/notesSlide" Target="../notesSlides/notesSlide2.xml"/><Relationship Id="rId17" Type="http://schemas.openxmlformats.org/officeDocument/2006/relationships/image" Target="../media/image146.emf"/><Relationship Id="rId25" Type="http://schemas.openxmlformats.org/officeDocument/2006/relationships/image" Target="../media/image252.png"/><Relationship Id="rId2" Type="http://schemas.openxmlformats.org/officeDocument/2006/relationships/tags" Target="../tags/tag243.xml"/><Relationship Id="rId16" Type="http://schemas.openxmlformats.org/officeDocument/2006/relationships/image" Target="../media/image145.emf"/><Relationship Id="rId20" Type="http://schemas.openxmlformats.org/officeDocument/2006/relationships/image" Target="../media/image152.png"/><Relationship Id="rId1" Type="http://schemas.openxmlformats.org/officeDocument/2006/relationships/tags" Target="../tags/tag242.xml"/><Relationship Id="rId6" Type="http://schemas.openxmlformats.org/officeDocument/2006/relationships/tags" Target="../tags/tag247.xml"/><Relationship Id="rId11" Type="http://schemas.openxmlformats.org/officeDocument/2006/relationships/slideLayout" Target="../slideLayouts/slideLayout7.xml"/><Relationship Id="rId24" Type="http://schemas.openxmlformats.org/officeDocument/2006/relationships/image" Target="../media/image251.png"/><Relationship Id="rId5" Type="http://schemas.openxmlformats.org/officeDocument/2006/relationships/tags" Target="../tags/tag246.xml"/><Relationship Id="rId15" Type="http://schemas.openxmlformats.org/officeDocument/2006/relationships/image" Target="../media/image144.png"/><Relationship Id="rId23" Type="http://schemas.openxmlformats.org/officeDocument/2006/relationships/image" Target="../media/image247.png"/><Relationship Id="rId10" Type="http://schemas.openxmlformats.org/officeDocument/2006/relationships/tags" Target="../tags/tag251.xml"/><Relationship Id="rId19" Type="http://schemas.openxmlformats.org/officeDocument/2006/relationships/image" Target="../media/image150.png"/><Relationship Id="rId4" Type="http://schemas.openxmlformats.org/officeDocument/2006/relationships/tags" Target="../tags/tag245.xml"/><Relationship Id="rId9" Type="http://schemas.openxmlformats.org/officeDocument/2006/relationships/tags" Target="../tags/tag250.xml"/><Relationship Id="rId14" Type="http://schemas.openxmlformats.org/officeDocument/2006/relationships/image" Target="../media/image143.emf"/><Relationship Id="rId22" Type="http://schemas.openxmlformats.org/officeDocument/2006/relationships/image" Target="../media/image25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257.png"/><Relationship Id="rId3" Type="http://schemas.openxmlformats.org/officeDocument/2006/relationships/tags" Target="../tags/tag254.xml"/><Relationship Id="rId7" Type="http://schemas.openxmlformats.org/officeDocument/2006/relationships/tags" Target="../tags/tag258.xml"/><Relationship Id="rId12" Type="http://schemas.openxmlformats.org/officeDocument/2006/relationships/image" Target="../media/image256.emf"/><Relationship Id="rId2" Type="http://schemas.openxmlformats.org/officeDocument/2006/relationships/tags" Target="../tags/tag253.xml"/><Relationship Id="rId16" Type="http://schemas.openxmlformats.org/officeDocument/2006/relationships/image" Target="../media/image260.png"/><Relationship Id="rId1" Type="http://schemas.openxmlformats.org/officeDocument/2006/relationships/tags" Target="../tags/tag252.xml"/><Relationship Id="rId6" Type="http://schemas.openxmlformats.org/officeDocument/2006/relationships/tags" Target="../tags/tag257.xml"/><Relationship Id="rId11" Type="http://schemas.openxmlformats.org/officeDocument/2006/relationships/image" Target="../media/image255.png"/><Relationship Id="rId5" Type="http://schemas.openxmlformats.org/officeDocument/2006/relationships/tags" Target="../tags/tag256.xml"/><Relationship Id="rId15" Type="http://schemas.openxmlformats.org/officeDocument/2006/relationships/image" Target="../media/image259.png"/><Relationship Id="rId10" Type="http://schemas.openxmlformats.org/officeDocument/2006/relationships/image" Target="../media/image254.png"/><Relationship Id="rId4" Type="http://schemas.openxmlformats.org/officeDocument/2006/relationships/tags" Target="../tags/tag255.xml"/><Relationship Id="rId9" Type="http://schemas.openxmlformats.org/officeDocument/2006/relationships/image" Target="../media/image253.png"/><Relationship Id="rId14" Type="http://schemas.openxmlformats.org/officeDocument/2006/relationships/image" Target="../media/image258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266.xml"/><Relationship Id="rId13" Type="http://schemas.openxmlformats.org/officeDocument/2006/relationships/image" Target="../media/image262.png"/><Relationship Id="rId18" Type="http://schemas.openxmlformats.org/officeDocument/2006/relationships/image" Target="../media/image267.png"/><Relationship Id="rId3" Type="http://schemas.openxmlformats.org/officeDocument/2006/relationships/tags" Target="../tags/tag261.xml"/><Relationship Id="rId21" Type="http://schemas.openxmlformats.org/officeDocument/2006/relationships/image" Target="../media/image270.png"/><Relationship Id="rId7" Type="http://schemas.openxmlformats.org/officeDocument/2006/relationships/tags" Target="../tags/tag265.xml"/><Relationship Id="rId12" Type="http://schemas.openxmlformats.org/officeDocument/2006/relationships/image" Target="../media/image261.png"/><Relationship Id="rId17" Type="http://schemas.openxmlformats.org/officeDocument/2006/relationships/image" Target="../media/image266.png"/><Relationship Id="rId2" Type="http://schemas.openxmlformats.org/officeDocument/2006/relationships/tags" Target="../tags/tag260.xml"/><Relationship Id="rId16" Type="http://schemas.openxmlformats.org/officeDocument/2006/relationships/image" Target="../media/image265.png"/><Relationship Id="rId20" Type="http://schemas.openxmlformats.org/officeDocument/2006/relationships/image" Target="../media/image269.png"/><Relationship Id="rId1" Type="http://schemas.openxmlformats.org/officeDocument/2006/relationships/tags" Target="../tags/tag259.xml"/><Relationship Id="rId6" Type="http://schemas.openxmlformats.org/officeDocument/2006/relationships/tags" Target="../tags/tag264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263.xml"/><Relationship Id="rId15" Type="http://schemas.openxmlformats.org/officeDocument/2006/relationships/image" Target="../media/image264.png"/><Relationship Id="rId10" Type="http://schemas.openxmlformats.org/officeDocument/2006/relationships/tags" Target="../tags/tag268.xml"/><Relationship Id="rId19" Type="http://schemas.openxmlformats.org/officeDocument/2006/relationships/image" Target="../media/image268.png"/><Relationship Id="rId4" Type="http://schemas.openxmlformats.org/officeDocument/2006/relationships/tags" Target="../tags/tag262.xml"/><Relationship Id="rId9" Type="http://schemas.openxmlformats.org/officeDocument/2006/relationships/tags" Target="../tags/tag267.xml"/><Relationship Id="rId14" Type="http://schemas.openxmlformats.org/officeDocument/2006/relationships/image" Target="../media/image26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tags" Target="../tags/tag15.xml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image" Target="../media/image14.png"/><Relationship Id="rId5" Type="http://schemas.openxmlformats.org/officeDocument/2006/relationships/tags" Target="../tags/tag18.xml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tags" Target="../tags/tag17.xml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28.png"/><Relationship Id="rId3" Type="http://schemas.openxmlformats.org/officeDocument/2006/relationships/tags" Target="../tags/tag24.xml"/><Relationship Id="rId7" Type="http://schemas.openxmlformats.org/officeDocument/2006/relationships/tags" Target="../tags/tag28.xml"/><Relationship Id="rId12" Type="http://schemas.openxmlformats.org/officeDocument/2006/relationships/image" Target="../media/image27.png"/><Relationship Id="rId2" Type="http://schemas.openxmlformats.org/officeDocument/2006/relationships/tags" Target="../tags/tag23.xml"/><Relationship Id="rId16" Type="http://schemas.openxmlformats.org/officeDocument/2006/relationships/image" Target="../media/image31.png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11" Type="http://schemas.openxmlformats.org/officeDocument/2006/relationships/image" Target="../media/image26.emf"/><Relationship Id="rId5" Type="http://schemas.openxmlformats.org/officeDocument/2006/relationships/tags" Target="../tags/tag26.xml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4" Type="http://schemas.openxmlformats.org/officeDocument/2006/relationships/tags" Target="../tags/tag25.xml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13" Type="http://schemas.openxmlformats.org/officeDocument/2006/relationships/image" Target="../media/image34.png"/><Relationship Id="rId18" Type="http://schemas.openxmlformats.org/officeDocument/2006/relationships/image" Target="../media/image39.png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12" Type="http://schemas.openxmlformats.org/officeDocument/2006/relationships/image" Target="../media/image33.png"/><Relationship Id="rId17" Type="http://schemas.openxmlformats.org/officeDocument/2006/relationships/image" Target="../media/image38.png"/><Relationship Id="rId2" Type="http://schemas.openxmlformats.org/officeDocument/2006/relationships/tags" Target="../tags/tag30.xml"/><Relationship Id="rId16" Type="http://schemas.openxmlformats.org/officeDocument/2006/relationships/image" Target="../media/image37.png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11" Type="http://schemas.openxmlformats.org/officeDocument/2006/relationships/image" Target="../media/image32.png"/><Relationship Id="rId5" Type="http://schemas.openxmlformats.org/officeDocument/2006/relationships/tags" Target="../tags/tag33.xml"/><Relationship Id="rId15" Type="http://schemas.openxmlformats.org/officeDocument/2006/relationships/image" Target="../media/image36.png"/><Relationship Id="rId10" Type="http://schemas.openxmlformats.org/officeDocument/2006/relationships/slideLayout" Target="../slideLayouts/slideLayout7.xml"/><Relationship Id="rId19" Type="http://schemas.openxmlformats.org/officeDocument/2006/relationships/image" Target="../media/image40.png"/><Relationship Id="rId4" Type="http://schemas.openxmlformats.org/officeDocument/2006/relationships/tags" Target="../tags/tag32.xml"/><Relationship Id="rId9" Type="http://schemas.openxmlformats.org/officeDocument/2006/relationships/tags" Target="../tags/tag37.xml"/><Relationship Id="rId14" Type="http://schemas.openxmlformats.org/officeDocument/2006/relationships/image" Target="../media/image3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3" Type="http://schemas.openxmlformats.org/officeDocument/2006/relationships/tags" Target="../tags/tag40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45.png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tags" Target="../tags/tag43.xml"/><Relationship Id="rId11" Type="http://schemas.openxmlformats.org/officeDocument/2006/relationships/image" Target="../media/image44.emf"/><Relationship Id="rId5" Type="http://schemas.openxmlformats.org/officeDocument/2006/relationships/tags" Target="../tags/tag42.xml"/><Relationship Id="rId15" Type="http://schemas.openxmlformats.org/officeDocument/2006/relationships/image" Target="../media/image48.png"/><Relationship Id="rId10" Type="http://schemas.openxmlformats.org/officeDocument/2006/relationships/image" Target="../media/image43.emf"/><Relationship Id="rId4" Type="http://schemas.openxmlformats.org/officeDocument/2006/relationships/tags" Target="../tags/tag41.xml"/><Relationship Id="rId9" Type="http://schemas.openxmlformats.org/officeDocument/2006/relationships/image" Target="../media/image42.png"/><Relationship Id="rId14" Type="http://schemas.openxmlformats.org/officeDocument/2006/relationships/image" Target="../media/image4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51.xml"/><Relationship Id="rId13" Type="http://schemas.openxmlformats.org/officeDocument/2006/relationships/slideLayout" Target="../slideLayouts/slideLayout7.xml"/><Relationship Id="rId18" Type="http://schemas.openxmlformats.org/officeDocument/2006/relationships/image" Target="../media/image53.png"/><Relationship Id="rId3" Type="http://schemas.openxmlformats.org/officeDocument/2006/relationships/tags" Target="../tags/tag46.xml"/><Relationship Id="rId21" Type="http://schemas.openxmlformats.org/officeDocument/2006/relationships/image" Target="../media/image56.png"/><Relationship Id="rId7" Type="http://schemas.openxmlformats.org/officeDocument/2006/relationships/tags" Target="../tags/tag50.xml"/><Relationship Id="rId12" Type="http://schemas.openxmlformats.org/officeDocument/2006/relationships/tags" Target="../tags/tag55.xml"/><Relationship Id="rId17" Type="http://schemas.openxmlformats.org/officeDocument/2006/relationships/image" Target="../media/image52.png"/><Relationship Id="rId25" Type="http://schemas.openxmlformats.org/officeDocument/2006/relationships/image" Target="../media/image60.png"/><Relationship Id="rId2" Type="http://schemas.openxmlformats.org/officeDocument/2006/relationships/tags" Target="../tags/tag45.xml"/><Relationship Id="rId16" Type="http://schemas.openxmlformats.org/officeDocument/2006/relationships/image" Target="../media/image51.png"/><Relationship Id="rId20" Type="http://schemas.openxmlformats.org/officeDocument/2006/relationships/image" Target="../media/image55.png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11" Type="http://schemas.openxmlformats.org/officeDocument/2006/relationships/tags" Target="../tags/tag54.xml"/><Relationship Id="rId24" Type="http://schemas.openxmlformats.org/officeDocument/2006/relationships/image" Target="../media/image59.png"/><Relationship Id="rId5" Type="http://schemas.openxmlformats.org/officeDocument/2006/relationships/tags" Target="../tags/tag48.xml"/><Relationship Id="rId15" Type="http://schemas.openxmlformats.org/officeDocument/2006/relationships/image" Target="../media/image50.png"/><Relationship Id="rId23" Type="http://schemas.openxmlformats.org/officeDocument/2006/relationships/image" Target="../media/image58.png"/><Relationship Id="rId10" Type="http://schemas.openxmlformats.org/officeDocument/2006/relationships/tags" Target="../tags/tag53.xml"/><Relationship Id="rId19" Type="http://schemas.openxmlformats.org/officeDocument/2006/relationships/image" Target="../media/image54.png"/><Relationship Id="rId4" Type="http://schemas.openxmlformats.org/officeDocument/2006/relationships/tags" Target="../tags/tag47.xml"/><Relationship Id="rId9" Type="http://schemas.openxmlformats.org/officeDocument/2006/relationships/tags" Target="../tags/tag52.xml"/><Relationship Id="rId14" Type="http://schemas.openxmlformats.org/officeDocument/2006/relationships/image" Target="../media/image49.png"/><Relationship Id="rId22" Type="http://schemas.openxmlformats.org/officeDocument/2006/relationships/image" Target="../media/image5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image" Target="../media/image51.png"/><Relationship Id="rId18" Type="http://schemas.openxmlformats.org/officeDocument/2006/relationships/image" Target="../media/image65.png"/><Relationship Id="rId3" Type="http://schemas.openxmlformats.org/officeDocument/2006/relationships/tags" Target="../tags/tag58.xml"/><Relationship Id="rId21" Type="http://schemas.openxmlformats.org/officeDocument/2006/relationships/image" Target="../media/image68.png"/><Relationship Id="rId7" Type="http://schemas.openxmlformats.org/officeDocument/2006/relationships/tags" Target="../tags/tag62.xml"/><Relationship Id="rId12" Type="http://schemas.openxmlformats.org/officeDocument/2006/relationships/image" Target="../media/image61.png"/><Relationship Id="rId17" Type="http://schemas.openxmlformats.org/officeDocument/2006/relationships/image" Target="../media/image64.png"/><Relationship Id="rId2" Type="http://schemas.openxmlformats.org/officeDocument/2006/relationships/tags" Target="../tags/tag57.xml"/><Relationship Id="rId16" Type="http://schemas.openxmlformats.org/officeDocument/2006/relationships/image" Target="../media/image63.png"/><Relationship Id="rId20" Type="http://schemas.openxmlformats.org/officeDocument/2006/relationships/image" Target="../media/image67.png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60.xml"/><Relationship Id="rId15" Type="http://schemas.openxmlformats.org/officeDocument/2006/relationships/image" Target="../media/image62.png"/><Relationship Id="rId10" Type="http://schemas.openxmlformats.org/officeDocument/2006/relationships/tags" Target="../tags/tag65.xml"/><Relationship Id="rId19" Type="http://schemas.openxmlformats.org/officeDocument/2006/relationships/image" Target="../media/image66.png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image" Target="../media/image5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73.xml"/><Relationship Id="rId13" Type="http://schemas.openxmlformats.org/officeDocument/2006/relationships/tags" Target="../tags/tag78.xml"/><Relationship Id="rId18" Type="http://schemas.openxmlformats.org/officeDocument/2006/relationships/image" Target="../media/image72.png"/><Relationship Id="rId26" Type="http://schemas.openxmlformats.org/officeDocument/2006/relationships/image" Target="../media/image80.png"/><Relationship Id="rId3" Type="http://schemas.openxmlformats.org/officeDocument/2006/relationships/tags" Target="../tags/tag68.xml"/><Relationship Id="rId21" Type="http://schemas.openxmlformats.org/officeDocument/2006/relationships/image" Target="../media/image75.emf"/><Relationship Id="rId7" Type="http://schemas.openxmlformats.org/officeDocument/2006/relationships/tags" Target="../tags/tag72.xml"/><Relationship Id="rId12" Type="http://schemas.openxmlformats.org/officeDocument/2006/relationships/tags" Target="../tags/tag77.xml"/><Relationship Id="rId17" Type="http://schemas.openxmlformats.org/officeDocument/2006/relationships/image" Target="../media/image71.png"/><Relationship Id="rId25" Type="http://schemas.openxmlformats.org/officeDocument/2006/relationships/image" Target="../media/image79.png"/><Relationship Id="rId2" Type="http://schemas.openxmlformats.org/officeDocument/2006/relationships/tags" Target="../tags/tag67.xml"/><Relationship Id="rId16" Type="http://schemas.openxmlformats.org/officeDocument/2006/relationships/image" Target="../media/image70.png"/><Relationship Id="rId20" Type="http://schemas.openxmlformats.org/officeDocument/2006/relationships/image" Target="../media/image74.png"/><Relationship Id="rId1" Type="http://schemas.openxmlformats.org/officeDocument/2006/relationships/tags" Target="../tags/tag66.xml"/><Relationship Id="rId6" Type="http://schemas.openxmlformats.org/officeDocument/2006/relationships/tags" Target="../tags/tag71.xml"/><Relationship Id="rId11" Type="http://schemas.openxmlformats.org/officeDocument/2006/relationships/tags" Target="../tags/tag76.xml"/><Relationship Id="rId24" Type="http://schemas.openxmlformats.org/officeDocument/2006/relationships/image" Target="../media/image78.png"/><Relationship Id="rId5" Type="http://schemas.openxmlformats.org/officeDocument/2006/relationships/tags" Target="../tags/tag70.xml"/><Relationship Id="rId15" Type="http://schemas.openxmlformats.org/officeDocument/2006/relationships/image" Target="../media/image69.png"/><Relationship Id="rId23" Type="http://schemas.openxmlformats.org/officeDocument/2006/relationships/image" Target="../media/image77.png"/><Relationship Id="rId28" Type="http://schemas.openxmlformats.org/officeDocument/2006/relationships/image" Target="../media/image82.png"/><Relationship Id="rId10" Type="http://schemas.openxmlformats.org/officeDocument/2006/relationships/tags" Target="../tags/tag75.xml"/><Relationship Id="rId19" Type="http://schemas.openxmlformats.org/officeDocument/2006/relationships/image" Target="../media/image73.png"/><Relationship Id="rId4" Type="http://schemas.openxmlformats.org/officeDocument/2006/relationships/tags" Target="../tags/tag69.xml"/><Relationship Id="rId9" Type="http://schemas.openxmlformats.org/officeDocument/2006/relationships/tags" Target="../tags/tag74.xml"/><Relationship Id="rId14" Type="http://schemas.openxmlformats.org/officeDocument/2006/relationships/slideLayout" Target="../slideLayouts/slideLayout7.xml"/><Relationship Id="rId22" Type="http://schemas.openxmlformats.org/officeDocument/2006/relationships/image" Target="../media/image76.png"/><Relationship Id="rId27" Type="http://schemas.openxmlformats.org/officeDocument/2006/relationships/image" Target="../media/image8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348880"/>
            <a:ext cx="7039277" cy="744154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712" y="3618493"/>
            <a:ext cx="3817365" cy="299433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142" y="6489202"/>
            <a:ext cx="1269495" cy="278892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6021288"/>
            <a:ext cx="2843794" cy="25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95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4823019" cy="470538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96752"/>
            <a:ext cx="8413228" cy="555838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204864"/>
            <a:ext cx="5765304" cy="304800"/>
          </a:xfrm>
          <a:prstGeom prst="rect">
            <a:avLst/>
          </a:prstGeom>
        </p:spPr>
      </p:pic>
      <p:cxnSp>
        <p:nvCxnSpPr>
          <p:cNvPr id="9" name="直線矢印コネクタ 8"/>
          <p:cNvCxnSpPr/>
          <p:nvPr/>
        </p:nvCxnSpPr>
        <p:spPr>
          <a:xfrm>
            <a:off x="1475656" y="2924944"/>
            <a:ext cx="864096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図 1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645024"/>
            <a:ext cx="5410211" cy="252984"/>
          </a:xfrm>
          <a:prstGeom prst="rect">
            <a:avLst/>
          </a:prstGeom>
        </p:spPr>
      </p:pic>
      <p:cxnSp>
        <p:nvCxnSpPr>
          <p:cNvPr id="13" name="直線矢印コネクタ 12"/>
          <p:cNvCxnSpPr/>
          <p:nvPr/>
        </p:nvCxnSpPr>
        <p:spPr>
          <a:xfrm>
            <a:off x="1519265" y="4336973"/>
            <a:ext cx="864096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6" name="図 1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915384"/>
            <a:ext cx="7796800" cy="609602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955" y="6061472"/>
            <a:ext cx="4572010" cy="252984"/>
          </a:xfrm>
          <a:prstGeom prst="rect">
            <a:avLst/>
          </a:prstGeom>
        </p:spPr>
      </p:pic>
      <p:cxnSp>
        <p:nvCxnSpPr>
          <p:cNvPr id="18" name="直線コネクタ 17"/>
          <p:cNvCxnSpPr/>
          <p:nvPr/>
        </p:nvCxnSpPr>
        <p:spPr>
          <a:xfrm>
            <a:off x="2223955" y="6453336"/>
            <a:ext cx="4652301" cy="0"/>
          </a:xfrm>
          <a:prstGeom prst="line">
            <a:avLst/>
          </a:prstGeom>
          <a:ln w="254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" name="図 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029" y="2809182"/>
            <a:ext cx="4062993" cy="278892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088" y="4197781"/>
            <a:ext cx="3276608" cy="278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749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7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2783236" cy="470538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393983" y="1177507"/>
            <a:ext cx="3753040" cy="3904946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9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68760"/>
            <a:ext cx="5358394" cy="252984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0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91" y="2286785"/>
            <a:ext cx="1193294" cy="278892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1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91" y="2827763"/>
            <a:ext cx="938786" cy="278892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91" y="3368741"/>
            <a:ext cx="1193294" cy="278892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213" y="2286785"/>
            <a:ext cx="3072390" cy="278892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213" y="2840717"/>
            <a:ext cx="2843791" cy="252984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5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9487" y="3368741"/>
            <a:ext cx="2514608" cy="252984"/>
          </a:xfrm>
          <a:prstGeom prst="rect">
            <a:avLst/>
          </a:prstGeom>
        </p:spPr>
      </p:pic>
      <p:pic>
        <p:nvPicPr>
          <p:cNvPr id="22" name="図 21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6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255" y="3896765"/>
            <a:ext cx="405384" cy="176784"/>
          </a:xfrm>
          <a:prstGeom prst="rect">
            <a:avLst/>
          </a:prstGeom>
        </p:spPr>
      </p:pic>
      <p:sp>
        <p:nvSpPr>
          <p:cNvPr id="23" name="正方形/長方形 22"/>
          <p:cNvSpPr/>
          <p:nvPr/>
        </p:nvSpPr>
        <p:spPr>
          <a:xfrm>
            <a:off x="398559" y="2113611"/>
            <a:ext cx="4896544" cy="21602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5" name="図 24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7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36" y="878135"/>
            <a:ext cx="990602" cy="202692"/>
          </a:xfrm>
          <a:prstGeom prst="rect">
            <a:avLst/>
          </a:prstGeom>
        </p:spPr>
      </p:pic>
      <p:pic>
        <p:nvPicPr>
          <p:cNvPr id="27" name="図 26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8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097759"/>
            <a:ext cx="736094" cy="202692"/>
          </a:xfrm>
          <a:prstGeom prst="rect">
            <a:avLst/>
          </a:prstGeom>
        </p:spPr>
      </p:pic>
      <p:pic>
        <p:nvPicPr>
          <p:cNvPr id="29" name="図 28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572" y="1742606"/>
            <a:ext cx="5105411" cy="252984"/>
          </a:xfrm>
          <a:prstGeom prst="rect">
            <a:avLst/>
          </a:prstGeom>
        </p:spPr>
      </p:pic>
      <p:pic>
        <p:nvPicPr>
          <p:cNvPr id="31" name="図 30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59" y="5521347"/>
            <a:ext cx="6934213" cy="304800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59" y="6035952"/>
            <a:ext cx="6172213" cy="252984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50" y="4510401"/>
            <a:ext cx="5460503" cy="25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00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3213778" cy="390546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88024" y="3014106"/>
            <a:ext cx="4104456" cy="3312127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298" y="832915"/>
            <a:ext cx="3947044" cy="286994"/>
          </a:xfrm>
          <a:prstGeom prst="rect">
            <a:avLst/>
          </a:prstGeom>
        </p:spPr>
      </p:pic>
      <p:pic>
        <p:nvPicPr>
          <p:cNvPr id="20" name="図 1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66" y="2504333"/>
            <a:ext cx="4538429" cy="509773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56" y="1110415"/>
            <a:ext cx="8204419" cy="1165193"/>
          </a:xfrm>
          <a:prstGeom prst="rect">
            <a:avLst/>
          </a:prstGeom>
        </p:spPr>
      </p:pic>
      <p:pic>
        <p:nvPicPr>
          <p:cNvPr id="23" name="図 2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71" y="4077072"/>
            <a:ext cx="4495810" cy="786386"/>
          </a:xfrm>
          <a:prstGeom prst="rect">
            <a:avLst/>
          </a:prstGeom>
        </p:spPr>
      </p:pic>
      <p:pic>
        <p:nvPicPr>
          <p:cNvPr id="25" name="図 2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08" y="5350636"/>
            <a:ext cx="3840442" cy="252533"/>
          </a:xfrm>
          <a:prstGeom prst="rect">
            <a:avLst/>
          </a:prstGeom>
        </p:spPr>
      </p:pic>
      <p:pic>
        <p:nvPicPr>
          <p:cNvPr id="26" name="図 2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6453336"/>
            <a:ext cx="2971806" cy="202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110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944" y="3988970"/>
            <a:ext cx="2107340" cy="278845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3573016"/>
            <a:ext cx="5814610" cy="278845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564904"/>
            <a:ext cx="7664114" cy="285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923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正方形/長方形 22"/>
          <p:cNvSpPr/>
          <p:nvPr/>
        </p:nvSpPr>
        <p:spPr>
          <a:xfrm>
            <a:off x="899592" y="2046184"/>
            <a:ext cx="3787679" cy="8640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上カーブ矢印 13"/>
          <p:cNvSpPr/>
          <p:nvPr/>
        </p:nvSpPr>
        <p:spPr>
          <a:xfrm rot="10800000">
            <a:off x="1122868" y="3331608"/>
            <a:ext cx="3143086" cy="1058842"/>
          </a:xfrm>
          <a:prstGeom prst="curved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pic>
        <p:nvPicPr>
          <p:cNvPr id="18" name="図 1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132856"/>
            <a:ext cx="3479061" cy="228770"/>
          </a:xfrm>
          <a:prstGeom prst="rect">
            <a:avLst/>
          </a:prstGeom>
        </p:spPr>
      </p:pic>
      <p:pic>
        <p:nvPicPr>
          <p:cNvPr id="20" name="図 1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842" y="2602614"/>
            <a:ext cx="3562819" cy="207518"/>
          </a:xfrm>
          <a:prstGeom prst="rect">
            <a:avLst/>
          </a:prstGeom>
        </p:spPr>
      </p:pic>
      <p:sp>
        <p:nvSpPr>
          <p:cNvPr id="22" name="下カーブ矢印 21"/>
          <p:cNvSpPr/>
          <p:nvPr/>
        </p:nvSpPr>
        <p:spPr>
          <a:xfrm rot="10800000">
            <a:off x="4435236" y="5045654"/>
            <a:ext cx="3384376" cy="1022258"/>
          </a:xfrm>
          <a:prstGeom prst="curvedDown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pic>
        <p:nvPicPr>
          <p:cNvPr id="24" name="図 2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5356" y="6256721"/>
            <a:ext cx="1349852" cy="269565"/>
          </a:xfrm>
          <a:prstGeom prst="rect">
            <a:avLst/>
          </a:prstGeom>
        </p:spPr>
      </p:pic>
      <p:sp>
        <p:nvSpPr>
          <p:cNvPr id="25" name="正方形/長方形 24"/>
          <p:cNvSpPr/>
          <p:nvPr/>
        </p:nvSpPr>
        <p:spPr>
          <a:xfrm>
            <a:off x="5443349" y="6152948"/>
            <a:ext cx="1512168" cy="49102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0" name="図 2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937" y="5390371"/>
            <a:ext cx="1776988" cy="304800"/>
          </a:xfrm>
          <a:prstGeom prst="rect">
            <a:avLst/>
          </a:prstGeom>
        </p:spPr>
      </p:pic>
      <p:pic>
        <p:nvPicPr>
          <p:cNvPr id="38" name="図 3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07" y="1158996"/>
            <a:ext cx="7594112" cy="583694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57" y="175302"/>
            <a:ext cx="4470119" cy="470538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844" y="4571195"/>
            <a:ext cx="967442" cy="351796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473" y="4516834"/>
            <a:ext cx="1875079" cy="379940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294" y="4460762"/>
            <a:ext cx="1611230" cy="409843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07" y="779628"/>
            <a:ext cx="5612900" cy="252984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5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619" y="3944933"/>
            <a:ext cx="3210601" cy="398139"/>
          </a:xfrm>
          <a:prstGeom prst="rect">
            <a:avLst/>
          </a:prstGeom>
        </p:spPr>
      </p:pic>
      <p:sp>
        <p:nvSpPr>
          <p:cNvPr id="15" name="正方形/長方形 14"/>
          <p:cNvSpPr/>
          <p:nvPr/>
        </p:nvSpPr>
        <p:spPr>
          <a:xfrm>
            <a:off x="4932041" y="3861029"/>
            <a:ext cx="3384376" cy="599733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6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332" y="3789040"/>
            <a:ext cx="1879096" cy="30480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7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0424" y="3149950"/>
            <a:ext cx="4562139" cy="6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748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4" grpId="0" animBg="1"/>
      <p:bldP spid="22" grpId="0" animBg="1"/>
      <p:bldP spid="25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2235057" cy="470538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44824"/>
            <a:ext cx="8306432" cy="611167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36912"/>
            <a:ext cx="6156485" cy="611167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3280087"/>
            <a:ext cx="2469189" cy="328754"/>
          </a:xfrm>
          <a:prstGeom prst="rect">
            <a:avLst/>
          </a:prstGeom>
        </p:spPr>
      </p:pic>
      <p:grpSp>
        <p:nvGrpSpPr>
          <p:cNvPr id="23" name="グループ化 22"/>
          <p:cNvGrpSpPr/>
          <p:nvPr/>
        </p:nvGrpSpPr>
        <p:grpSpPr>
          <a:xfrm>
            <a:off x="702718" y="4882710"/>
            <a:ext cx="7097888" cy="468807"/>
            <a:chOff x="671068" y="3284984"/>
            <a:chExt cx="7097888" cy="468807"/>
          </a:xfrm>
        </p:grpSpPr>
        <p:cxnSp>
          <p:nvCxnSpPr>
            <p:cNvPr id="19" name="直線コネクタ 18"/>
            <p:cNvCxnSpPr/>
            <p:nvPr/>
          </p:nvCxnSpPr>
          <p:spPr>
            <a:xfrm>
              <a:off x="671068" y="3284984"/>
              <a:ext cx="6984507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2" name="図 21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6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0152" y="3500807"/>
              <a:ext cx="1828804" cy="252984"/>
            </a:xfrm>
            <a:prstGeom prst="rect">
              <a:avLst/>
            </a:prstGeom>
          </p:spPr>
        </p:pic>
      </p:grpSp>
      <p:pic>
        <p:nvPicPr>
          <p:cNvPr id="25" name="図 2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65" y="4514467"/>
            <a:ext cx="6984506" cy="304800"/>
          </a:xfrm>
          <a:prstGeom prst="rect">
            <a:avLst/>
          </a:prstGeom>
        </p:spPr>
      </p:pic>
      <p:pic>
        <p:nvPicPr>
          <p:cNvPr id="34" name="図 3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68" y="1145936"/>
            <a:ext cx="6858014" cy="252984"/>
          </a:xfrm>
          <a:prstGeom prst="rect">
            <a:avLst/>
          </a:prstGeom>
        </p:spPr>
      </p:pic>
      <p:pic>
        <p:nvPicPr>
          <p:cNvPr id="36" name="図 3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65" y="3945683"/>
            <a:ext cx="7594109" cy="252984"/>
          </a:xfrm>
          <a:prstGeom prst="rect">
            <a:avLst/>
          </a:prstGeom>
        </p:spPr>
      </p:pic>
      <p:pic>
        <p:nvPicPr>
          <p:cNvPr id="37" name="図 36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648" y="5471524"/>
            <a:ext cx="6755906" cy="252984"/>
          </a:xfrm>
          <a:prstGeom prst="rect">
            <a:avLst/>
          </a:prstGeom>
        </p:spPr>
      </p:pic>
      <p:pic>
        <p:nvPicPr>
          <p:cNvPr id="44" name="図 43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305" y="6187336"/>
            <a:ext cx="7822712" cy="25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12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7959164" cy="470538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83568" y="1340768"/>
            <a:ext cx="1659992" cy="590715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908720"/>
            <a:ext cx="2031496" cy="252984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52" y="2244293"/>
            <a:ext cx="2057404" cy="252984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34071" y="2720131"/>
            <a:ext cx="1558986" cy="587882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0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248" y="3579866"/>
            <a:ext cx="2234188" cy="252984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9182" y="3899782"/>
            <a:ext cx="1292053" cy="1071892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39182" y="5431065"/>
            <a:ext cx="1373644" cy="1315467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52" y="5092973"/>
            <a:ext cx="2438404" cy="252984"/>
          </a:xfrm>
          <a:prstGeom prst="rect">
            <a:avLst/>
          </a:prstGeom>
        </p:spPr>
      </p:pic>
      <p:cxnSp>
        <p:nvCxnSpPr>
          <p:cNvPr id="19" name="直線コネクタ 18"/>
          <p:cNvCxnSpPr/>
          <p:nvPr/>
        </p:nvCxnSpPr>
        <p:spPr>
          <a:xfrm>
            <a:off x="585652" y="2060848"/>
            <a:ext cx="820891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/>
          <p:nvPr/>
        </p:nvCxnSpPr>
        <p:spPr>
          <a:xfrm>
            <a:off x="611560" y="3429000"/>
            <a:ext cx="820891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/>
          <p:nvPr/>
        </p:nvCxnSpPr>
        <p:spPr>
          <a:xfrm>
            <a:off x="626800" y="5007864"/>
            <a:ext cx="820891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図 2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755" y="1355235"/>
            <a:ext cx="720080" cy="582051"/>
          </a:xfrm>
          <a:prstGeom prst="rect">
            <a:avLst/>
          </a:prstGeom>
        </p:spPr>
      </p:pic>
      <p:cxnSp>
        <p:nvCxnSpPr>
          <p:cNvPr id="25" name="直線矢印コネクタ 24"/>
          <p:cNvCxnSpPr/>
          <p:nvPr/>
        </p:nvCxnSpPr>
        <p:spPr>
          <a:xfrm>
            <a:off x="4751891" y="1641928"/>
            <a:ext cx="108012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矢印コネクタ 30"/>
          <p:cNvCxnSpPr/>
          <p:nvPr/>
        </p:nvCxnSpPr>
        <p:spPr>
          <a:xfrm>
            <a:off x="4788023" y="2948901"/>
            <a:ext cx="108012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図 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5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645042"/>
            <a:ext cx="860136" cy="556202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7" y="2564672"/>
            <a:ext cx="2529503" cy="771795"/>
          </a:xfrm>
          <a:prstGeom prst="rect">
            <a:avLst/>
          </a:prstGeom>
        </p:spPr>
      </p:pic>
      <p:cxnSp>
        <p:nvCxnSpPr>
          <p:cNvPr id="24" name="直線矢印コネクタ 23"/>
          <p:cNvCxnSpPr/>
          <p:nvPr/>
        </p:nvCxnSpPr>
        <p:spPr>
          <a:xfrm>
            <a:off x="4788024" y="4365104"/>
            <a:ext cx="108012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図 5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7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3" y="4246516"/>
            <a:ext cx="1285581" cy="266433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8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820" y="4049119"/>
            <a:ext cx="3064206" cy="530010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9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857" y="1293231"/>
            <a:ext cx="2310388" cy="685802"/>
          </a:xfrm>
          <a:prstGeom prst="rect">
            <a:avLst/>
          </a:prstGeom>
        </p:spPr>
      </p:pic>
      <p:pic>
        <p:nvPicPr>
          <p:cNvPr id="26" name="図 25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0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307" y="5823793"/>
            <a:ext cx="3668072" cy="530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02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3096144" cy="470538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53" y="1143472"/>
            <a:ext cx="8051312" cy="633986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2" y="2619757"/>
            <a:ext cx="2529503" cy="771795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916" y="2064713"/>
            <a:ext cx="1955296" cy="304800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084" y="3624110"/>
            <a:ext cx="7582581" cy="339757"/>
          </a:xfrm>
          <a:prstGeom prst="rect">
            <a:avLst/>
          </a:prstGeom>
        </p:spPr>
      </p:pic>
      <p:cxnSp>
        <p:nvCxnSpPr>
          <p:cNvPr id="17" name="直線矢印コネクタ 16"/>
          <p:cNvCxnSpPr/>
          <p:nvPr/>
        </p:nvCxnSpPr>
        <p:spPr>
          <a:xfrm>
            <a:off x="395536" y="4797152"/>
            <a:ext cx="936104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図 1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536" y="4672435"/>
            <a:ext cx="1395986" cy="202692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855" y="5556773"/>
            <a:ext cx="4215392" cy="252984"/>
          </a:xfrm>
          <a:prstGeom prst="rect">
            <a:avLst/>
          </a:prstGeom>
        </p:spPr>
      </p:pic>
      <p:pic>
        <p:nvPicPr>
          <p:cNvPr id="26" name="図 25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38" y="5177471"/>
            <a:ext cx="7110997" cy="252984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91" y="6010071"/>
            <a:ext cx="8051309" cy="633986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1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88" y="4244615"/>
            <a:ext cx="6934214" cy="25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85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3881947" cy="470538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970384"/>
            <a:ext cx="3910592" cy="252984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490434"/>
            <a:ext cx="4648210" cy="252984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324" y="3299811"/>
            <a:ext cx="4103714" cy="555838"/>
          </a:xfrm>
          <a:prstGeom prst="rect">
            <a:avLst/>
          </a:prstGeom>
        </p:spPr>
      </p:pic>
      <p:sp>
        <p:nvSpPr>
          <p:cNvPr id="12" name="下矢印 11"/>
          <p:cNvSpPr/>
          <p:nvPr/>
        </p:nvSpPr>
        <p:spPr>
          <a:xfrm>
            <a:off x="4339616" y="3996440"/>
            <a:ext cx="321806" cy="648072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円/楕円 15"/>
          <p:cNvSpPr/>
          <p:nvPr/>
        </p:nvSpPr>
        <p:spPr>
          <a:xfrm>
            <a:off x="945143" y="6237642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/>
        </p:nvSpPr>
        <p:spPr>
          <a:xfrm>
            <a:off x="8246574" y="6228687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8" name="図 1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503" y="4785303"/>
            <a:ext cx="5510902" cy="351796"/>
          </a:xfrm>
          <a:prstGeom prst="rect">
            <a:avLst/>
          </a:prstGeom>
        </p:spPr>
      </p:pic>
      <p:cxnSp>
        <p:nvCxnSpPr>
          <p:cNvPr id="21" name="直線コネクタ 20"/>
          <p:cNvCxnSpPr/>
          <p:nvPr/>
        </p:nvCxnSpPr>
        <p:spPr>
          <a:xfrm>
            <a:off x="1051985" y="6311990"/>
            <a:ext cx="136815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円/楕円 21"/>
          <p:cNvSpPr/>
          <p:nvPr/>
        </p:nvSpPr>
        <p:spPr>
          <a:xfrm>
            <a:off x="2418324" y="6237642"/>
            <a:ext cx="144016" cy="1440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3" name="直線コネクタ 22"/>
          <p:cNvCxnSpPr/>
          <p:nvPr/>
        </p:nvCxnSpPr>
        <p:spPr>
          <a:xfrm>
            <a:off x="2562340" y="6312275"/>
            <a:ext cx="136815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円/楕円 23"/>
          <p:cNvSpPr/>
          <p:nvPr/>
        </p:nvSpPr>
        <p:spPr>
          <a:xfrm>
            <a:off x="3928679" y="6237927"/>
            <a:ext cx="144016" cy="1440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円/楕円 24"/>
          <p:cNvSpPr/>
          <p:nvPr/>
        </p:nvSpPr>
        <p:spPr>
          <a:xfrm>
            <a:off x="6724814" y="6228402"/>
            <a:ext cx="144016" cy="1440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6" name="直線コネクタ 25"/>
          <p:cNvCxnSpPr/>
          <p:nvPr/>
        </p:nvCxnSpPr>
        <p:spPr>
          <a:xfrm>
            <a:off x="6868830" y="6303035"/>
            <a:ext cx="136815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円/楕円 28"/>
          <p:cNvSpPr/>
          <p:nvPr/>
        </p:nvSpPr>
        <p:spPr>
          <a:xfrm>
            <a:off x="5199678" y="6228402"/>
            <a:ext cx="144016" cy="1440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0" name="直線コネクタ 29"/>
          <p:cNvCxnSpPr/>
          <p:nvPr/>
        </p:nvCxnSpPr>
        <p:spPr>
          <a:xfrm>
            <a:off x="5343694" y="6303035"/>
            <a:ext cx="136815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図 3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429" y="6249331"/>
            <a:ext cx="662166" cy="119407"/>
          </a:xfrm>
          <a:prstGeom prst="rect">
            <a:avLst/>
          </a:prstGeom>
        </p:spPr>
      </p:pic>
      <p:pic>
        <p:nvPicPr>
          <p:cNvPr id="34" name="図 3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402" y="5897627"/>
            <a:ext cx="918386" cy="262395"/>
          </a:xfrm>
          <a:prstGeom prst="rect">
            <a:avLst/>
          </a:prstGeom>
        </p:spPr>
      </p:pic>
      <p:pic>
        <p:nvPicPr>
          <p:cNvPr id="36" name="図 35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0273" y="5877168"/>
            <a:ext cx="918386" cy="262396"/>
          </a:xfrm>
          <a:prstGeom prst="rect">
            <a:avLst/>
          </a:prstGeom>
        </p:spPr>
      </p:pic>
      <p:pic>
        <p:nvPicPr>
          <p:cNvPr id="38" name="図 37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2885" y="5845577"/>
            <a:ext cx="545784" cy="262395"/>
          </a:xfrm>
          <a:prstGeom prst="rect">
            <a:avLst/>
          </a:prstGeom>
        </p:spPr>
      </p:pic>
      <p:pic>
        <p:nvPicPr>
          <p:cNvPr id="40" name="図 39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822" y="5841380"/>
            <a:ext cx="545784" cy="262395"/>
          </a:xfrm>
          <a:prstGeom prst="rect">
            <a:avLst/>
          </a:prstGeom>
        </p:spPr>
      </p:pic>
      <p:pic>
        <p:nvPicPr>
          <p:cNvPr id="42" name="図 41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5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62" y="6112400"/>
            <a:ext cx="548186" cy="346954"/>
          </a:xfrm>
          <a:prstGeom prst="rect">
            <a:avLst/>
          </a:prstGeom>
        </p:spPr>
      </p:pic>
      <p:pic>
        <p:nvPicPr>
          <p:cNvPr id="44" name="図 43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6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9177" y="6141892"/>
            <a:ext cx="548186" cy="317462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7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22" y="1101764"/>
            <a:ext cx="8413228" cy="555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37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4900662" cy="470538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3608" y="1196752"/>
            <a:ext cx="2479500" cy="125800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23928" y="1215544"/>
            <a:ext cx="1979250" cy="1246667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44208" y="1113419"/>
            <a:ext cx="2001000" cy="1309000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15483" y="2848310"/>
            <a:ext cx="1935750" cy="1252333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89178" y="2848310"/>
            <a:ext cx="1914000" cy="1246667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50965" y="2848310"/>
            <a:ext cx="1914000" cy="1212667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06774" y="4447581"/>
            <a:ext cx="1892250" cy="1235333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989178" y="4441914"/>
            <a:ext cx="1914000" cy="1241000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550965" y="4441914"/>
            <a:ext cx="1935750" cy="1212667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988108"/>
            <a:ext cx="4443993" cy="278892"/>
          </a:xfrm>
          <a:prstGeom prst="rect">
            <a:avLst/>
          </a:prstGeom>
        </p:spPr>
      </p:pic>
      <p:sp>
        <p:nvSpPr>
          <p:cNvPr id="14" name="正方形/長方形 13"/>
          <p:cNvSpPr/>
          <p:nvPr/>
        </p:nvSpPr>
        <p:spPr>
          <a:xfrm>
            <a:off x="1241145" y="4389342"/>
            <a:ext cx="7344816" cy="131781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7547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34" y="155331"/>
            <a:ext cx="3600409" cy="533393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052736"/>
            <a:ext cx="8015746" cy="633223"/>
          </a:xfrm>
          <a:prstGeom prst="rect">
            <a:avLst/>
          </a:prstGeom>
        </p:spPr>
      </p:pic>
      <p:sp>
        <p:nvSpPr>
          <p:cNvPr id="12" name="左中かっこ 11"/>
          <p:cNvSpPr/>
          <p:nvPr/>
        </p:nvSpPr>
        <p:spPr>
          <a:xfrm rot="16200000">
            <a:off x="3012099" y="2124108"/>
            <a:ext cx="339122" cy="1175815"/>
          </a:xfrm>
          <a:prstGeom prst="leftBrace">
            <a:avLst>
              <a:gd name="adj1" fmla="val 29218"/>
              <a:gd name="adj2" fmla="val 50431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左中かっこ 16"/>
          <p:cNvSpPr/>
          <p:nvPr/>
        </p:nvSpPr>
        <p:spPr>
          <a:xfrm rot="16200000">
            <a:off x="4571039" y="2134707"/>
            <a:ext cx="217946" cy="1224136"/>
          </a:xfrm>
          <a:prstGeom prst="leftBrace">
            <a:avLst>
              <a:gd name="adj1" fmla="val 8333"/>
              <a:gd name="adj2" fmla="val 50431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3" name="図 1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445" y="2972154"/>
            <a:ext cx="2234190" cy="252984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524" y="3081521"/>
            <a:ext cx="502271" cy="190862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43" y="3878812"/>
            <a:ext cx="3707900" cy="252984"/>
          </a:xfrm>
          <a:prstGeom prst="rect">
            <a:avLst/>
          </a:prstGeom>
        </p:spPr>
      </p:pic>
      <p:pic>
        <p:nvPicPr>
          <p:cNvPr id="20" name="図 1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9389" y="4498171"/>
            <a:ext cx="4622302" cy="252984"/>
          </a:xfrm>
          <a:prstGeom prst="rect">
            <a:avLst/>
          </a:prstGeom>
        </p:spPr>
      </p:pic>
      <p:sp>
        <p:nvSpPr>
          <p:cNvPr id="23" name="屈折矢印 22"/>
          <p:cNvSpPr/>
          <p:nvPr/>
        </p:nvSpPr>
        <p:spPr>
          <a:xfrm rot="5400000">
            <a:off x="1823799" y="4210139"/>
            <a:ext cx="510552" cy="576064"/>
          </a:xfrm>
          <a:prstGeom prst="bent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5" name="図 2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236949"/>
            <a:ext cx="8619572" cy="271714"/>
          </a:xfrm>
          <a:prstGeom prst="rect">
            <a:avLst/>
          </a:prstGeom>
        </p:spPr>
      </p:pic>
      <p:cxnSp>
        <p:nvCxnSpPr>
          <p:cNvPr id="27" name="直線コネクタ 26"/>
          <p:cNvCxnSpPr/>
          <p:nvPr/>
        </p:nvCxnSpPr>
        <p:spPr>
          <a:xfrm>
            <a:off x="323528" y="5733256"/>
            <a:ext cx="8619572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図 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459" y="1875753"/>
            <a:ext cx="4710254" cy="790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5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683568" y="1556792"/>
            <a:ext cx="1914000" cy="844333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6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68" y="1877612"/>
            <a:ext cx="152400" cy="202692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7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654" y="1877866"/>
            <a:ext cx="202692" cy="202692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8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620" y="1222083"/>
            <a:ext cx="914402" cy="252984"/>
          </a:xfrm>
          <a:prstGeom prst="rect">
            <a:avLst/>
          </a:prstGeom>
        </p:spPr>
      </p:pic>
      <p:pic>
        <p:nvPicPr>
          <p:cNvPr id="25" name="図 2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9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492" y="1247483"/>
            <a:ext cx="100584" cy="202692"/>
          </a:xfrm>
          <a:prstGeom prst="rect">
            <a:avLst/>
          </a:prstGeom>
        </p:spPr>
      </p:pic>
      <p:pic>
        <p:nvPicPr>
          <p:cNvPr id="26" name="図 2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0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2" y="1197445"/>
            <a:ext cx="126492" cy="252984"/>
          </a:xfrm>
          <a:prstGeom prst="rect">
            <a:avLst/>
          </a:prstGeom>
        </p:spPr>
      </p:pic>
      <p:pic>
        <p:nvPicPr>
          <p:cNvPr id="28" name="図 2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1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336" y="1082128"/>
            <a:ext cx="3300992" cy="736094"/>
          </a:xfrm>
          <a:prstGeom prst="rect">
            <a:avLst/>
          </a:prstGeom>
        </p:spPr>
      </p:pic>
      <p:pic>
        <p:nvPicPr>
          <p:cNvPr id="29" name="図 28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453924" y="3158170"/>
            <a:ext cx="2109750" cy="1037000"/>
          </a:xfrm>
          <a:prstGeom prst="rect">
            <a:avLst/>
          </a:prstGeom>
        </p:spPr>
      </p:pic>
      <p:pic>
        <p:nvPicPr>
          <p:cNvPr id="30" name="図 29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556314" y="4756469"/>
            <a:ext cx="2022750" cy="1031333"/>
          </a:xfrm>
          <a:prstGeom prst="rect">
            <a:avLst/>
          </a:prstGeom>
        </p:spPr>
      </p:pic>
      <p:pic>
        <p:nvPicPr>
          <p:cNvPr id="34" name="図 3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7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78" y="3676670"/>
            <a:ext cx="202692" cy="202692"/>
          </a:xfrm>
          <a:prstGeom prst="rect">
            <a:avLst/>
          </a:prstGeom>
        </p:spPr>
      </p:pic>
      <p:pic>
        <p:nvPicPr>
          <p:cNvPr id="35" name="図 34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7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622" y="3678471"/>
            <a:ext cx="202692" cy="202692"/>
          </a:xfrm>
          <a:prstGeom prst="rect">
            <a:avLst/>
          </a:prstGeom>
        </p:spPr>
      </p:pic>
      <p:pic>
        <p:nvPicPr>
          <p:cNvPr id="37" name="図 36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044" y="2863439"/>
            <a:ext cx="659894" cy="202692"/>
          </a:xfrm>
          <a:prstGeom prst="rect">
            <a:avLst/>
          </a:prstGeom>
        </p:spPr>
      </p:pic>
      <p:pic>
        <p:nvPicPr>
          <p:cNvPr id="38" name="図 37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940" y="2876603"/>
            <a:ext cx="659894" cy="202692"/>
          </a:xfrm>
          <a:prstGeom prst="rect">
            <a:avLst/>
          </a:prstGeom>
        </p:spPr>
      </p:pic>
      <p:pic>
        <p:nvPicPr>
          <p:cNvPr id="39" name="図 38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9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622" y="2863439"/>
            <a:ext cx="100584" cy="202692"/>
          </a:xfrm>
          <a:prstGeom prst="rect">
            <a:avLst/>
          </a:prstGeom>
        </p:spPr>
      </p:pic>
      <p:pic>
        <p:nvPicPr>
          <p:cNvPr id="40" name="図 39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0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824" y="2793811"/>
            <a:ext cx="126492" cy="252984"/>
          </a:xfrm>
          <a:prstGeom prst="rect">
            <a:avLst/>
          </a:prstGeom>
        </p:spPr>
      </p:pic>
      <p:pic>
        <p:nvPicPr>
          <p:cNvPr id="53" name="図 52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5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712" y="3006190"/>
            <a:ext cx="6172214" cy="736094"/>
          </a:xfrm>
          <a:prstGeom prst="rect">
            <a:avLst/>
          </a:prstGeom>
        </p:spPr>
      </p:pic>
      <p:pic>
        <p:nvPicPr>
          <p:cNvPr id="55" name="図 54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6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68" y="6049565"/>
            <a:ext cx="8091483" cy="276945"/>
          </a:xfrm>
          <a:prstGeom prst="rect">
            <a:avLst/>
          </a:prstGeom>
        </p:spPr>
      </p:pic>
      <p:cxnSp>
        <p:nvCxnSpPr>
          <p:cNvPr id="57" name="直線コネクタ 56"/>
          <p:cNvCxnSpPr/>
          <p:nvPr/>
        </p:nvCxnSpPr>
        <p:spPr>
          <a:xfrm>
            <a:off x="556314" y="6381328"/>
            <a:ext cx="8264158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矢印コネクタ 35"/>
          <p:cNvCxnSpPr/>
          <p:nvPr/>
        </p:nvCxnSpPr>
        <p:spPr>
          <a:xfrm flipV="1">
            <a:off x="5759861" y="5363181"/>
            <a:ext cx="75523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1" name="図 40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7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532" y="5492488"/>
            <a:ext cx="659894" cy="202692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8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656" y="5080117"/>
            <a:ext cx="2717300" cy="583694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9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6908258" y="5212220"/>
            <a:ext cx="188418" cy="301923"/>
          </a:xfrm>
          <a:prstGeom prst="rect">
            <a:avLst/>
          </a:prstGeom>
        </p:spPr>
      </p:pic>
      <p:cxnSp>
        <p:nvCxnSpPr>
          <p:cNvPr id="42" name="直線矢印コネクタ 41"/>
          <p:cNvCxnSpPr/>
          <p:nvPr/>
        </p:nvCxnSpPr>
        <p:spPr>
          <a:xfrm flipV="1">
            <a:off x="2775049" y="4003867"/>
            <a:ext cx="75523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3" name="図 42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7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720" y="4133174"/>
            <a:ext cx="659894" cy="202692"/>
          </a:xfrm>
          <a:prstGeom prst="rect">
            <a:avLst/>
          </a:prstGeom>
        </p:spPr>
      </p:pic>
      <p:cxnSp>
        <p:nvCxnSpPr>
          <p:cNvPr id="44" name="直線矢印コネクタ 43"/>
          <p:cNvCxnSpPr/>
          <p:nvPr/>
        </p:nvCxnSpPr>
        <p:spPr>
          <a:xfrm flipV="1">
            <a:off x="3304829" y="2167201"/>
            <a:ext cx="75523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5" name="図 44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7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500" y="2296508"/>
            <a:ext cx="659894" cy="202692"/>
          </a:xfrm>
          <a:prstGeom prst="rect">
            <a:avLst/>
          </a:prstGeom>
        </p:spPr>
      </p:pic>
      <p:cxnSp>
        <p:nvCxnSpPr>
          <p:cNvPr id="11" name="直線コネクタ 10"/>
          <p:cNvCxnSpPr/>
          <p:nvPr/>
        </p:nvCxnSpPr>
        <p:spPr>
          <a:xfrm>
            <a:off x="274355" y="2708920"/>
            <a:ext cx="8579162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直線コネクタ 45"/>
          <p:cNvCxnSpPr/>
          <p:nvPr/>
        </p:nvCxnSpPr>
        <p:spPr>
          <a:xfrm>
            <a:off x="314478" y="4653136"/>
            <a:ext cx="8709448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9" name="図 18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0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5886" y="1921182"/>
            <a:ext cx="3200410" cy="633987"/>
          </a:xfrm>
          <a:prstGeom prst="rect">
            <a:avLst/>
          </a:prstGeom>
        </p:spPr>
      </p:pic>
      <p:pic>
        <p:nvPicPr>
          <p:cNvPr id="20" name="図 19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1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8025" y="3795188"/>
            <a:ext cx="5205995" cy="633986"/>
          </a:xfrm>
          <a:prstGeom prst="rect">
            <a:avLst/>
          </a:prstGeom>
        </p:spPr>
      </p:pic>
      <p:grpSp>
        <p:nvGrpSpPr>
          <p:cNvPr id="22" name="グループ化 21"/>
          <p:cNvGrpSpPr/>
          <p:nvPr/>
        </p:nvGrpSpPr>
        <p:grpSpPr>
          <a:xfrm>
            <a:off x="5383832" y="1818222"/>
            <a:ext cx="3586923" cy="3231596"/>
            <a:chOff x="5383832" y="1818222"/>
            <a:chExt cx="3586923" cy="3231596"/>
          </a:xfrm>
        </p:grpSpPr>
        <p:pic>
          <p:nvPicPr>
            <p:cNvPr id="51" name="図 50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42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8664" y="4796834"/>
              <a:ext cx="2945899" cy="252984"/>
            </a:xfrm>
            <a:prstGeom prst="rect">
              <a:avLst/>
            </a:prstGeom>
          </p:spPr>
        </p:pic>
        <p:sp>
          <p:nvSpPr>
            <p:cNvPr id="48" name="正方形/長方形 47"/>
            <p:cNvSpPr/>
            <p:nvPr/>
          </p:nvSpPr>
          <p:spPr>
            <a:xfrm>
              <a:off x="5639031" y="1818222"/>
              <a:ext cx="1872208" cy="844333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正方形/長方形 48"/>
            <p:cNvSpPr/>
            <p:nvPr/>
          </p:nvSpPr>
          <p:spPr>
            <a:xfrm>
              <a:off x="5383832" y="3724890"/>
              <a:ext cx="3586923" cy="826986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56" name="図 55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4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79" y="203217"/>
            <a:ext cx="5018300" cy="47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278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6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297" y="325987"/>
            <a:ext cx="3764311" cy="470538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76672"/>
            <a:ext cx="2666488" cy="228770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804883"/>
            <a:ext cx="3687832" cy="228770"/>
          </a:xfrm>
          <a:prstGeom prst="rect">
            <a:avLst/>
          </a:prstGeom>
        </p:spPr>
      </p:pic>
      <p:pic>
        <p:nvPicPr>
          <p:cNvPr id="26" name="図 2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784" y="1284600"/>
            <a:ext cx="1395986" cy="278892"/>
          </a:xfrm>
          <a:prstGeom prst="rect">
            <a:avLst/>
          </a:prstGeom>
        </p:spPr>
      </p:pic>
      <p:grpSp>
        <p:nvGrpSpPr>
          <p:cNvPr id="3" name="グループ化 2"/>
          <p:cNvGrpSpPr/>
          <p:nvPr/>
        </p:nvGrpSpPr>
        <p:grpSpPr>
          <a:xfrm>
            <a:off x="4948171" y="3601495"/>
            <a:ext cx="2155198" cy="660020"/>
            <a:chOff x="4948171" y="3601495"/>
            <a:chExt cx="2155198" cy="660020"/>
          </a:xfrm>
        </p:grpSpPr>
        <p:sp>
          <p:nvSpPr>
            <p:cNvPr id="37" name="右中かっこ 36"/>
            <p:cNvSpPr/>
            <p:nvPr/>
          </p:nvSpPr>
          <p:spPr>
            <a:xfrm rot="5400000">
              <a:off x="5856770" y="2692896"/>
              <a:ext cx="337999" cy="2155198"/>
            </a:xfrm>
            <a:prstGeom prst="rightBrace">
              <a:avLst>
                <a:gd name="adj1" fmla="val 8333"/>
                <a:gd name="adj2" fmla="val 50794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38" name="図 37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20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5322" y="4058823"/>
              <a:ext cx="1040894" cy="202692"/>
            </a:xfrm>
            <a:prstGeom prst="rect">
              <a:avLst/>
            </a:prstGeom>
          </p:spPr>
        </p:pic>
      </p:grpSp>
      <p:pic>
        <p:nvPicPr>
          <p:cNvPr id="46" name="図 4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1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8639"/>
            <a:ext cx="2590806" cy="252984"/>
          </a:xfrm>
          <a:prstGeom prst="rect">
            <a:avLst/>
          </a:prstGeom>
        </p:spPr>
      </p:pic>
      <p:pic>
        <p:nvPicPr>
          <p:cNvPr id="49" name="図 4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078" y="5124291"/>
            <a:ext cx="4114810" cy="252984"/>
          </a:xfrm>
          <a:prstGeom prst="rect">
            <a:avLst/>
          </a:prstGeom>
        </p:spPr>
      </p:pic>
      <p:pic>
        <p:nvPicPr>
          <p:cNvPr id="52" name="図 5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978" y="6411608"/>
            <a:ext cx="2057405" cy="252984"/>
          </a:xfrm>
          <a:prstGeom prst="rect">
            <a:avLst/>
          </a:prstGeom>
        </p:spPr>
      </p:pic>
      <p:pic>
        <p:nvPicPr>
          <p:cNvPr id="57" name="図 56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683568" y="994316"/>
            <a:ext cx="2214783" cy="1123693"/>
          </a:xfrm>
          <a:prstGeom prst="rect">
            <a:avLst/>
          </a:prstGeom>
        </p:spPr>
      </p:pic>
      <p:pic>
        <p:nvPicPr>
          <p:cNvPr id="59" name="図 58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5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208" y="1175792"/>
            <a:ext cx="2057404" cy="381000"/>
          </a:xfrm>
          <a:prstGeom prst="rect">
            <a:avLst/>
          </a:prstGeom>
        </p:spPr>
      </p:pic>
      <p:pic>
        <p:nvPicPr>
          <p:cNvPr id="60" name="図 59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6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760" y="1794067"/>
            <a:ext cx="2843791" cy="405384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7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90" y="4415453"/>
            <a:ext cx="7456756" cy="528812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8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905" y="2230329"/>
            <a:ext cx="5063115" cy="592371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63" y="2970193"/>
            <a:ext cx="8622429" cy="592371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55" y="5648992"/>
            <a:ext cx="5656758" cy="59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785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正方形/長方形 24"/>
          <p:cNvSpPr/>
          <p:nvPr/>
        </p:nvSpPr>
        <p:spPr>
          <a:xfrm>
            <a:off x="288261" y="2369232"/>
            <a:ext cx="8568952" cy="3188427"/>
          </a:xfrm>
          <a:prstGeom prst="rect">
            <a:avLst/>
          </a:prstGeom>
          <a:solidFill>
            <a:srgbClr val="FFC000">
              <a:alpha val="2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7018087" cy="470538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196752"/>
            <a:ext cx="4795515" cy="761920"/>
          </a:xfrm>
          <a:prstGeom prst="rect">
            <a:avLst/>
          </a:prstGeom>
        </p:spPr>
      </p:pic>
      <p:sp>
        <p:nvSpPr>
          <p:cNvPr id="9" name="円/楕円 8"/>
          <p:cNvSpPr/>
          <p:nvPr/>
        </p:nvSpPr>
        <p:spPr>
          <a:xfrm>
            <a:off x="3859948" y="1685704"/>
            <a:ext cx="360040" cy="36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/>
        </p:nvSpPr>
        <p:spPr>
          <a:xfrm>
            <a:off x="4019153" y="1128925"/>
            <a:ext cx="360040" cy="36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図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193" y="942589"/>
            <a:ext cx="1117094" cy="202692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193" y="2054105"/>
            <a:ext cx="1014986" cy="202692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781" y="2583252"/>
            <a:ext cx="2749863" cy="318546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5307" y="4930081"/>
            <a:ext cx="2941758" cy="318546"/>
          </a:xfrm>
          <a:prstGeom prst="rect">
            <a:avLst/>
          </a:prstGeom>
        </p:spPr>
      </p:pic>
      <p:pic>
        <p:nvPicPr>
          <p:cNvPr id="24" name="図 2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8883" y="5758555"/>
            <a:ext cx="2514606" cy="786386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69" y="2568887"/>
            <a:ext cx="862586" cy="355092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96" y="5096319"/>
            <a:ext cx="1840989" cy="285867"/>
          </a:xfrm>
          <a:prstGeom prst="rect">
            <a:avLst/>
          </a:prstGeom>
        </p:spPr>
      </p:pic>
      <p:pic>
        <p:nvPicPr>
          <p:cNvPr id="22" name="図 21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201" y="3107917"/>
            <a:ext cx="7975109" cy="633986"/>
          </a:xfrm>
          <a:prstGeom prst="rect">
            <a:avLst/>
          </a:prstGeom>
        </p:spPr>
      </p:pic>
      <p:sp>
        <p:nvSpPr>
          <p:cNvPr id="14" name="正方形/長方形 13"/>
          <p:cNvSpPr/>
          <p:nvPr/>
        </p:nvSpPr>
        <p:spPr>
          <a:xfrm>
            <a:off x="4693858" y="3029994"/>
            <a:ext cx="3793207" cy="78881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3" name="図 22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43" y="4112663"/>
            <a:ext cx="6984507" cy="609602"/>
          </a:xfrm>
          <a:prstGeom prst="rect">
            <a:avLst/>
          </a:prstGeom>
        </p:spPr>
      </p:pic>
      <p:sp>
        <p:nvSpPr>
          <p:cNvPr id="26" name="正方形/長方形 25"/>
          <p:cNvSpPr/>
          <p:nvPr/>
        </p:nvSpPr>
        <p:spPr>
          <a:xfrm>
            <a:off x="6946308" y="4023056"/>
            <a:ext cx="360040" cy="788817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692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0" grpId="0" animBg="1"/>
      <p:bldP spid="14" grpId="0" animBg="1"/>
      <p:bldP spid="2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正方形/長方形 27"/>
          <p:cNvSpPr/>
          <p:nvPr/>
        </p:nvSpPr>
        <p:spPr>
          <a:xfrm>
            <a:off x="41097" y="1073816"/>
            <a:ext cx="9030984" cy="3867352"/>
          </a:xfrm>
          <a:prstGeom prst="rect">
            <a:avLst/>
          </a:prstGeom>
          <a:solidFill>
            <a:srgbClr val="FFC000">
              <a:alpha val="2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6272281" cy="470538"/>
          </a:xfrm>
          <a:prstGeom prst="rect">
            <a:avLst/>
          </a:prstGeom>
        </p:spPr>
      </p:pic>
      <p:pic>
        <p:nvPicPr>
          <p:cNvPr id="27" name="図 2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689" y="1238246"/>
            <a:ext cx="3550067" cy="318546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46" y="4390522"/>
            <a:ext cx="1840989" cy="285867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4181483"/>
            <a:ext cx="1091186" cy="583694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46" y="5589240"/>
            <a:ext cx="8520318" cy="375777"/>
          </a:xfrm>
          <a:prstGeom prst="rect">
            <a:avLst/>
          </a:prstGeom>
        </p:spPr>
      </p:pic>
      <p:cxnSp>
        <p:nvCxnSpPr>
          <p:cNvPr id="21" name="直線コネクタ 20"/>
          <p:cNvCxnSpPr/>
          <p:nvPr/>
        </p:nvCxnSpPr>
        <p:spPr>
          <a:xfrm>
            <a:off x="221610" y="6093296"/>
            <a:ext cx="867087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図 1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029" y="1256573"/>
            <a:ext cx="791206" cy="395602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6" y="1780961"/>
            <a:ext cx="7975109" cy="633986"/>
          </a:xfrm>
          <a:prstGeom prst="rect">
            <a:avLst/>
          </a:prstGeom>
        </p:spPr>
      </p:pic>
      <p:sp>
        <p:nvSpPr>
          <p:cNvPr id="24" name="正方形/長方形 23"/>
          <p:cNvSpPr/>
          <p:nvPr/>
        </p:nvSpPr>
        <p:spPr>
          <a:xfrm>
            <a:off x="4178775" y="1703038"/>
            <a:ext cx="3899897" cy="78881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2" name="図 2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27" y="2670279"/>
            <a:ext cx="8879628" cy="1411179"/>
          </a:xfrm>
          <a:prstGeom prst="rect">
            <a:avLst/>
          </a:prstGeom>
        </p:spPr>
      </p:pic>
      <p:sp>
        <p:nvSpPr>
          <p:cNvPr id="13" name="正方形/長方形 12"/>
          <p:cNvSpPr/>
          <p:nvPr/>
        </p:nvSpPr>
        <p:spPr>
          <a:xfrm>
            <a:off x="382029" y="2670278"/>
            <a:ext cx="8600540" cy="1418269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4392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6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33" y="255875"/>
            <a:ext cx="2625607" cy="390546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980728"/>
            <a:ext cx="6400814" cy="252984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33" y="1461036"/>
            <a:ext cx="7355730" cy="611167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159" y="2130215"/>
            <a:ext cx="2286004" cy="252984"/>
          </a:xfrm>
          <a:prstGeom prst="rect">
            <a:avLst/>
          </a:prstGeom>
        </p:spPr>
      </p:pic>
      <p:cxnSp>
        <p:nvCxnSpPr>
          <p:cNvPr id="14" name="直線矢印コネクタ 13"/>
          <p:cNvCxnSpPr/>
          <p:nvPr/>
        </p:nvCxnSpPr>
        <p:spPr>
          <a:xfrm flipV="1">
            <a:off x="1187624" y="2530397"/>
            <a:ext cx="75523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5" name="図 1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250" y="2794585"/>
            <a:ext cx="659894" cy="202692"/>
          </a:xfrm>
          <a:prstGeom prst="rect">
            <a:avLst/>
          </a:prstGeom>
        </p:spPr>
      </p:pic>
      <p:pic>
        <p:nvPicPr>
          <p:cNvPr id="20" name="図 1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1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971" y="2866049"/>
            <a:ext cx="3758192" cy="278892"/>
          </a:xfrm>
          <a:prstGeom prst="rect">
            <a:avLst/>
          </a:prstGeom>
        </p:spPr>
      </p:pic>
      <p:pic>
        <p:nvPicPr>
          <p:cNvPr id="26" name="図 2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699" y="3351857"/>
            <a:ext cx="4291592" cy="304800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545" y="2252262"/>
            <a:ext cx="2149950" cy="520172"/>
          </a:xfrm>
          <a:prstGeom prst="rect">
            <a:avLst/>
          </a:prstGeom>
        </p:spPr>
      </p:pic>
      <p:sp>
        <p:nvSpPr>
          <p:cNvPr id="9" name="左中かっこ 8"/>
          <p:cNvSpPr/>
          <p:nvPr/>
        </p:nvSpPr>
        <p:spPr>
          <a:xfrm>
            <a:off x="4514752" y="5063190"/>
            <a:ext cx="432048" cy="1372760"/>
          </a:xfrm>
          <a:prstGeom prst="leftBrace">
            <a:avLst>
              <a:gd name="adj1" fmla="val 8333"/>
              <a:gd name="adj2" fmla="val 22215"/>
            </a:avLst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図 9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662569"/>
            <a:ext cx="1319786" cy="252984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5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832" y="5694459"/>
            <a:ext cx="2819408" cy="533402"/>
          </a:xfrm>
          <a:prstGeom prst="rect">
            <a:avLst/>
          </a:prstGeom>
        </p:spPr>
      </p:pic>
      <p:cxnSp>
        <p:nvCxnSpPr>
          <p:cNvPr id="22" name="直線コネクタ 21"/>
          <p:cNvCxnSpPr/>
          <p:nvPr/>
        </p:nvCxnSpPr>
        <p:spPr>
          <a:xfrm>
            <a:off x="5180091" y="6292092"/>
            <a:ext cx="3024336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5" name="図 24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6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470" y="6435950"/>
            <a:ext cx="4901194" cy="252984"/>
          </a:xfrm>
          <a:prstGeom prst="rect">
            <a:avLst/>
          </a:prstGeom>
        </p:spPr>
      </p:pic>
      <p:pic>
        <p:nvPicPr>
          <p:cNvPr id="28" name="図 27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780" y="3775937"/>
            <a:ext cx="4274381" cy="772287"/>
          </a:xfrm>
          <a:prstGeom prst="rect">
            <a:avLst/>
          </a:prstGeom>
        </p:spPr>
      </p:pic>
      <p:pic>
        <p:nvPicPr>
          <p:cNvPr id="29" name="図 28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082" y="5163891"/>
            <a:ext cx="2717299" cy="278892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314" y="5163891"/>
            <a:ext cx="2717298" cy="481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94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042" y="980728"/>
            <a:ext cx="2057404" cy="252984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37509" y="1582530"/>
            <a:ext cx="1558986" cy="587882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042" y="3320339"/>
            <a:ext cx="2234188" cy="252984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36420" y="3642402"/>
            <a:ext cx="1292053" cy="1071892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70976" y="5484433"/>
            <a:ext cx="1373644" cy="1315467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46" y="5146341"/>
            <a:ext cx="2438404" cy="252984"/>
          </a:xfrm>
          <a:prstGeom prst="rect">
            <a:avLst/>
          </a:prstGeom>
        </p:spPr>
      </p:pic>
      <p:cxnSp>
        <p:nvCxnSpPr>
          <p:cNvPr id="20" name="直線コネクタ 19"/>
          <p:cNvCxnSpPr/>
          <p:nvPr/>
        </p:nvCxnSpPr>
        <p:spPr>
          <a:xfrm>
            <a:off x="611560" y="3087907"/>
            <a:ext cx="820891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/>
          <p:nvPr/>
        </p:nvCxnSpPr>
        <p:spPr>
          <a:xfrm>
            <a:off x="626800" y="5007864"/>
            <a:ext cx="820891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矢印コネクタ 30"/>
          <p:cNvCxnSpPr/>
          <p:nvPr/>
        </p:nvCxnSpPr>
        <p:spPr>
          <a:xfrm>
            <a:off x="2548396" y="2655859"/>
            <a:ext cx="108012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図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432479"/>
            <a:ext cx="2529503" cy="771795"/>
          </a:xfrm>
          <a:prstGeom prst="rect">
            <a:avLst/>
          </a:prstGeom>
        </p:spPr>
      </p:pic>
      <p:cxnSp>
        <p:nvCxnSpPr>
          <p:cNvPr id="24" name="直線矢印コネクタ 23"/>
          <p:cNvCxnSpPr/>
          <p:nvPr/>
        </p:nvCxnSpPr>
        <p:spPr>
          <a:xfrm>
            <a:off x="2264701" y="4660926"/>
            <a:ext cx="108012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図 1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652" y="3651967"/>
            <a:ext cx="3064206" cy="530010"/>
          </a:xfrm>
          <a:prstGeom prst="rect">
            <a:avLst/>
          </a:prstGeom>
        </p:spPr>
      </p:pic>
      <p:cxnSp>
        <p:nvCxnSpPr>
          <p:cNvPr id="28" name="直線矢印コネクタ 27"/>
          <p:cNvCxnSpPr/>
          <p:nvPr/>
        </p:nvCxnSpPr>
        <p:spPr>
          <a:xfrm>
            <a:off x="2067592" y="6381328"/>
            <a:ext cx="688258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図 1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1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744" y="5431065"/>
            <a:ext cx="3668072" cy="530010"/>
          </a:xfrm>
          <a:prstGeom prst="rect">
            <a:avLst/>
          </a:prstGeom>
        </p:spPr>
      </p:pic>
      <p:pic>
        <p:nvPicPr>
          <p:cNvPr id="34" name="図 3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97" y="284856"/>
            <a:ext cx="6154648" cy="470538"/>
          </a:xfrm>
          <a:prstGeom prst="rect">
            <a:avLst/>
          </a:prstGeom>
        </p:spPr>
      </p:pic>
      <p:pic>
        <p:nvPicPr>
          <p:cNvPr id="36" name="図 35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472" y="2237630"/>
            <a:ext cx="4274381" cy="772287"/>
          </a:xfrm>
          <a:prstGeom prst="rect">
            <a:avLst/>
          </a:prstGeom>
        </p:spPr>
      </p:pic>
      <p:pic>
        <p:nvPicPr>
          <p:cNvPr id="38" name="図 37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150" y="4328326"/>
            <a:ext cx="5260994" cy="530010"/>
          </a:xfrm>
          <a:prstGeom prst="rect">
            <a:avLst/>
          </a:prstGeom>
        </p:spPr>
      </p:pic>
      <p:pic>
        <p:nvPicPr>
          <p:cNvPr id="39" name="図 38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5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740" y="6079544"/>
            <a:ext cx="6250061" cy="530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517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線矢印コネクタ 6"/>
          <p:cNvCxnSpPr/>
          <p:nvPr/>
        </p:nvCxnSpPr>
        <p:spPr>
          <a:xfrm>
            <a:off x="827584" y="1988840"/>
            <a:ext cx="720080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図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53" y="980981"/>
            <a:ext cx="6019813" cy="583694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862348"/>
            <a:ext cx="4443994" cy="252984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53" y="2780928"/>
            <a:ext cx="6858016" cy="633986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09576" y="3533540"/>
            <a:ext cx="2240250" cy="1167333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53" y="5085184"/>
            <a:ext cx="4927103" cy="252984"/>
          </a:xfrm>
          <a:prstGeom prst="rect">
            <a:avLst/>
          </a:prstGeom>
        </p:spPr>
      </p:pic>
      <p:cxnSp>
        <p:nvCxnSpPr>
          <p:cNvPr id="17" name="直線矢印コネクタ 16"/>
          <p:cNvCxnSpPr/>
          <p:nvPr/>
        </p:nvCxnSpPr>
        <p:spPr>
          <a:xfrm>
            <a:off x="827584" y="5722479"/>
            <a:ext cx="720080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9" name="図 1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459" y="5595987"/>
            <a:ext cx="3910592" cy="252984"/>
          </a:xfrm>
          <a:prstGeom prst="rect">
            <a:avLst/>
          </a:prstGeom>
        </p:spPr>
      </p:pic>
      <p:cxnSp>
        <p:nvCxnSpPr>
          <p:cNvPr id="20" name="直線コネクタ 19"/>
          <p:cNvCxnSpPr/>
          <p:nvPr/>
        </p:nvCxnSpPr>
        <p:spPr>
          <a:xfrm>
            <a:off x="1907704" y="2276872"/>
            <a:ext cx="4443994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/>
          <p:nvPr/>
        </p:nvCxnSpPr>
        <p:spPr>
          <a:xfrm>
            <a:off x="1875459" y="5949280"/>
            <a:ext cx="3910592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>
            <a:off x="425376" y="6713091"/>
            <a:ext cx="8264158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図 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06" y="6382555"/>
            <a:ext cx="7924647" cy="276945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93" y="301274"/>
            <a:ext cx="7175716" cy="47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95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1684529" cy="470538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560" y="2564904"/>
            <a:ext cx="7136909" cy="457200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91" y="3948834"/>
            <a:ext cx="2117424" cy="390547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560" y="4741522"/>
            <a:ext cx="7796803" cy="228600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314" y="3140968"/>
            <a:ext cx="2031496" cy="202692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12" y="1168467"/>
            <a:ext cx="7975115" cy="786387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360" y="5372184"/>
            <a:ext cx="5079504" cy="228600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360" y="5944499"/>
            <a:ext cx="2895607" cy="228600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754" y="6367984"/>
            <a:ext cx="1219203" cy="228600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1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6367275"/>
            <a:ext cx="25649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897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088" y="2640102"/>
            <a:ext cx="2736304" cy="2547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070" y="2792987"/>
            <a:ext cx="1571625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グループ化 10"/>
          <p:cNvGrpSpPr/>
          <p:nvPr/>
        </p:nvGrpSpPr>
        <p:grpSpPr>
          <a:xfrm>
            <a:off x="6101660" y="2640102"/>
            <a:ext cx="2024223" cy="1799270"/>
            <a:chOff x="5961894" y="2251659"/>
            <a:chExt cx="2024223" cy="1799270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0192" y="2431679"/>
              <a:ext cx="1685925" cy="1619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図 9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3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1894" y="2251659"/>
              <a:ext cx="676595" cy="360040"/>
            </a:xfrm>
            <a:prstGeom prst="rect">
              <a:avLst/>
            </a:prstGeom>
          </p:spPr>
        </p:pic>
      </p:grpSp>
      <p:pic>
        <p:nvPicPr>
          <p:cNvPr id="13" name="図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966" y="4594188"/>
            <a:ext cx="1036723" cy="258694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897" y="4577966"/>
            <a:ext cx="972536" cy="322881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43" y="205273"/>
            <a:ext cx="3376384" cy="442716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693" y="842356"/>
            <a:ext cx="6527309" cy="633986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751" y="2276678"/>
            <a:ext cx="2362204" cy="304800"/>
          </a:xfrm>
          <a:prstGeom prst="rect">
            <a:avLst/>
          </a:prstGeom>
        </p:spPr>
      </p:pic>
      <p:pic>
        <p:nvPicPr>
          <p:cNvPr id="20" name="図 1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0" y="1737972"/>
            <a:ext cx="8051308" cy="252984"/>
          </a:xfrm>
          <a:prstGeom prst="rect">
            <a:avLst/>
          </a:prstGeom>
        </p:spPr>
      </p:pic>
      <p:cxnSp>
        <p:nvCxnSpPr>
          <p:cNvPr id="8" name="直線コネクタ 7"/>
          <p:cNvCxnSpPr/>
          <p:nvPr/>
        </p:nvCxnSpPr>
        <p:spPr>
          <a:xfrm>
            <a:off x="1094339" y="6381328"/>
            <a:ext cx="7031544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図 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339" y="5967562"/>
            <a:ext cx="6984508" cy="25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73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/>
          <p:cNvSpPr/>
          <p:nvPr/>
        </p:nvSpPr>
        <p:spPr>
          <a:xfrm>
            <a:off x="467544" y="1772816"/>
            <a:ext cx="8568952" cy="3528392"/>
          </a:xfrm>
          <a:prstGeom prst="rect">
            <a:avLst/>
          </a:prstGeom>
          <a:solidFill>
            <a:srgbClr val="FFC000">
              <a:alpha val="2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2533620" cy="533393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052736"/>
            <a:ext cx="6653798" cy="252984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39952" y="1916832"/>
            <a:ext cx="4198625" cy="3168352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33" y="3265299"/>
            <a:ext cx="2819406" cy="633986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622693"/>
            <a:ext cx="1421894" cy="252984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586" y="2132856"/>
            <a:ext cx="2564900" cy="304800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75" y="6057970"/>
            <a:ext cx="5715011" cy="278892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75" y="6476321"/>
            <a:ext cx="3555499" cy="202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90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4860661" cy="390546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432" y="2342104"/>
            <a:ext cx="2005588" cy="583694"/>
          </a:xfrm>
          <a:prstGeom prst="rect">
            <a:avLst/>
          </a:prstGeom>
        </p:spPr>
      </p:pic>
      <p:pic>
        <p:nvPicPr>
          <p:cNvPr id="20" name="図 1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94" y="3083660"/>
            <a:ext cx="5612904" cy="252984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249" y="2507459"/>
            <a:ext cx="2336296" cy="252984"/>
          </a:xfrm>
          <a:prstGeom prst="rect">
            <a:avLst/>
          </a:prstGeom>
        </p:spPr>
      </p:pic>
      <p:pic>
        <p:nvPicPr>
          <p:cNvPr id="26" name="図 2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94" y="3510526"/>
            <a:ext cx="6577595" cy="304800"/>
          </a:xfrm>
          <a:prstGeom prst="rect">
            <a:avLst/>
          </a:prstGeom>
        </p:spPr>
      </p:pic>
      <p:pic>
        <p:nvPicPr>
          <p:cNvPr id="28" name="図 2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4793" y="3986384"/>
            <a:ext cx="2945898" cy="252984"/>
          </a:xfrm>
          <a:prstGeom prst="rect">
            <a:avLst/>
          </a:prstGeom>
        </p:spPr>
      </p:pic>
      <p:cxnSp>
        <p:nvCxnSpPr>
          <p:cNvPr id="30" name="直線矢印コネクタ 29"/>
          <p:cNvCxnSpPr/>
          <p:nvPr/>
        </p:nvCxnSpPr>
        <p:spPr>
          <a:xfrm>
            <a:off x="5015906" y="4112876"/>
            <a:ext cx="720080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図 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53" y="1196752"/>
            <a:ext cx="1269494" cy="202692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07" y="1489463"/>
            <a:ext cx="8352447" cy="711453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01" y="4530640"/>
            <a:ext cx="8841314" cy="1642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48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3684315" cy="390546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006636"/>
            <a:ext cx="4901193" cy="252984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7504" y="2420888"/>
            <a:ext cx="4488423" cy="2733820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09711" y="2420888"/>
            <a:ext cx="4281798" cy="3170219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648869"/>
            <a:ext cx="3954978" cy="252533"/>
          </a:xfrm>
          <a:prstGeom prst="rect">
            <a:avLst/>
          </a:prstGeom>
        </p:spPr>
      </p:pic>
      <p:pic>
        <p:nvPicPr>
          <p:cNvPr id="20" name="図 1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236" y="5650337"/>
            <a:ext cx="4139895" cy="252533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273" y="6395563"/>
            <a:ext cx="6977308" cy="293223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413" y="1615315"/>
            <a:ext cx="3581407" cy="659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108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733383"/>
            <a:ext cx="2789251" cy="241225"/>
          </a:xfrm>
          <a:prstGeom prst="rect">
            <a:avLst/>
          </a:prstGeom>
        </p:spPr>
      </p:pic>
      <p:pic>
        <p:nvPicPr>
          <p:cNvPr id="27" name="図 2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43" y="6134062"/>
            <a:ext cx="8223038" cy="258380"/>
          </a:xfrm>
          <a:prstGeom prst="rect">
            <a:avLst/>
          </a:prstGeom>
        </p:spPr>
      </p:pic>
      <p:cxnSp>
        <p:nvCxnSpPr>
          <p:cNvPr id="29" name="直線コネクタ 28"/>
          <p:cNvCxnSpPr/>
          <p:nvPr/>
        </p:nvCxnSpPr>
        <p:spPr>
          <a:xfrm>
            <a:off x="523443" y="6477199"/>
            <a:ext cx="8281831" cy="0"/>
          </a:xfrm>
          <a:prstGeom prst="line">
            <a:avLst/>
          </a:prstGeom>
          <a:ln w="254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8" name="図 1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668" y="1068189"/>
            <a:ext cx="3840441" cy="252533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56" y="223322"/>
            <a:ext cx="2272699" cy="470537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96" y="5100710"/>
            <a:ext cx="2107697" cy="381000"/>
          </a:xfrm>
          <a:prstGeom prst="rect">
            <a:avLst/>
          </a:prstGeom>
        </p:spPr>
      </p:pic>
      <p:pic>
        <p:nvPicPr>
          <p:cNvPr id="32" name="図 3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965" y="1000195"/>
            <a:ext cx="1670101" cy="286994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75" y="3694632"/>
            <a:ext cx="4656661" cy="314002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1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548" y="4126022"/>
            <a:ext cx="5878195" cy="666997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91" y="1564925"/>
            <a:ext cx="8413228" cy="555838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47" y="5702647"/>
            <a:ext cx="5917707" cy="252984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540" y="3200879"/>
            <a:ext cx="6096014" cy="252984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5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540" y="2307936"/>
            <a:ext cx="6958600" cy="583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584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2665601" cy="470537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95916"/>
            <a:ext cx="3840441" cy="252533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196752"/>
            <a:ext cx="5878195" cy="666997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164724"/>
            <a:ext cx="7949203" cy="329184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596" y="2661138"/>
            <a:ext cx="2737108" cy="546526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596" y="3374894"/>
            <a:ext cx="4927690" cy="546526"/>
          </a:xfrm>
          <a:prstGeom prst="rect">
            <a:avLst/>
          </a:prstGeom>
        </p:spPr>
      </p:pic>
      <p:sp>
        <p:nvSpPr>
          <p:cNvPr id="16" name="正方形/長方形 15"/>
          <p:cNvSpPr/>
          <p:nvPr/>
        </p:nvSpPr>
        <p:spPr>
          <a:xfrm>
            <a:off x="3635896" y="3284984"/>
            <a:ext cx="3384376" cy="720080"/>
          </a:xfrm>
          <a:prstGeom prst="rect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9" name="図 1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724" y="4205833"/>
            <a:ext cx="4596393" cy="252984"/>
          </a:xfrm>
          <a:prstGeom prst="rect">
            <a:avLst/>
          </a:prstGeom>
        </p:spPr>
      </p:pic>
      <p:pic>
        <p:nvPicPr>
          <p:cNvPr id="22" name="図 2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562693"/>
            <a:ext cx="3509114" cy="546527"/>
          </a:xfrm>
          <a:prstGeom prst="rect">
            <a:avLst/>
          </a:prstGeom>
        </p:spPr>
      </p:pic>
      <p:pic>
        <p:nvPicPr>
          <p:cNvPr id="25" name="図 24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5192852"/>
            <a:ext cx="6238649" cy="666997"/>
          </a:xfrm>
          <a:prstGeom prst="rect">
            <a:avLst/>
          </a:prstGeom>
        </p:spPr>
      </p:pic>
      <p:cxnSp>
        <p:nvCxnSpPr>
          <p:cNvPr id="27" name="直線コネクタ 26"/>
          <p:cNvCxnSpPr/>
          <p:nvPr/>
        </p:nvCxnSpPr>
        <p:spPr>
          <a:xfrm>
            <a:off x="1475656" y="6562098"/>
            <a:ext cx="6129294" cy="0"/>
          </a:xfrm>
          <a:prstGeom prst="line">
            <a:avLst/>
          </a:prstGeom>
          <a:ln w="254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8" name="図 27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1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6170742"/>
            <a:ext cx="5993904" cy="25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206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60" y="256649"/>
            <a:ext cx="1959792" cy="390546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25655"/>
            <a:ext cx="4047437" cy="252533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69467"/>
            <a:ext cx="4142207" cy="238147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760" y="1332595"/>
            <a:ext cx="921479" cy="198955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74" y="1298527"/>
            <a:ext cx="2286004" cy="252984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74" y="1767030"/>
            <a:ext cx="2412496" cy="252984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731981" y="2110927"/>
            <a:ext cx="5064303" cy="3366834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600" y="5568950"/>
            <a:ext cx="2688595" cy="216024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74" y="5910165"/>
            <a:ext cx="1040894" cy="252984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865" y="5910165"/>
            <a:ext cx="1243586" cy="252984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5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370" y="5910165"/>
            <a:ext cx="2590806" cy="202692"/>
          </a:xfrm>
          <a:prstGeom prst="rect">
            <a:avLst/>
          </a:prstGeom>
        </p:spPr>
      </p:pic>
      <p:pic>
        <p:nvPicPr>
          <p:cNvPr id="22" name="図 21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6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095" y="5910165"/>
            <a:ext cx="1726696" cy="252984"/>
          </a:xfrm>
          <a:prstGeom prst="rect">
            <a:avLst/>
          </a:prstGeom>
        </p:spPr>
      </p:pic>
      <p:pic>
        <p:nvPicPr>
          <p:cNvPr id="24" name="図 23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74" y="6392602"/>
            <a:ext cx="2209804" cy="252984"/>
          </a:xfrm>
          <a:prstGeom prst="rect">
            <a:avLst/>
          </a:prstGeom>
        </p:spPr>
      </p:pic>
      <p:sp>
        <p:nvSpPr>
          <p:cNvPr id="25" name="正方形/長方形 24"/>
          <p:cNvSpPr/>
          <p:nvPr/>
        </p:nvSpPr>
        <p:spPr>
          <a:xfrm>
            <a:off x="1731981" y="5837079"/>
            <a:ext cx="1480214" cy="39915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図 5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011" y="1335435"/>
            <a:ext cx="1620068" cy="24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808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jarticle}\pagestyle{empty}&#10;\usepackage{color}&#10;\begin{document}&#10;&#10;\end{document}&#10;"/>
  <p:tag name="TEX2PS" val="platex $(base).tex; dvips -D $(res) -E -o $(base).ps $(base).dvi"/>
  <p:tag name="TEX2PSBATCH" val="platex --interaction=nonstopmode $(base).tex; dvips -D $(res) -E -o $(base).ps $(base).dvi"/>
  <p:tag name="DEFAULTWIDTH" val="324"/>
  <p:tag name="DEFAULTHEIGHT" val="370"/>
  <p:tag name="DEFAULTMAGNIFICATION" val="2"/>
  <p:tag name="DEFAULTFONTSIZE" val="1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PDF is nonperturbative function.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145.9803"/>
  <p:tag name="PICTUREFILESIZE" val="51190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On the lattice, pion matrix element is the simplest case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243.0005"/>
  <p:tag name="PICTUREFILESIZE" val="84390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Lattice QCD can give model indenpendent result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214.9805"/>
  <p:tag name="PICTUREFILESIZE" val="74430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\underline{$\Delta G$ on the Lattice} 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81.96016"/>
  <p:tag name="PICTUREFILESIZE" val="28614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$\circ$ helicity distribution of gluons 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136.9803"/>
  <p:tag name="PICTUREFILESIZE" val="47870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\begin{eqnarray}&#10;\Delta \tilde{G}(P_z)&#10;&amp;=&amp;{1\over 2P^0}\langle PS|\epsilon^{ij}F^{i0}(0)&#10;A^j(0)|PS\rangle&#10;\nonumber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186.9604"/>
  <p:tag name="PICTUREFILESIZE" val="137262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\begin{eqnarray}&#10;\Delta G{S^+\over P^+}&amp;=&amp;\int dx\Bigl\{&#10;{i\over 2xP^+}\int{d\xi^-\over 2\pi}e^{-ixP^+\xi^-}&#10;\langle PS|F^{\alpha+}(\xi^-)W_{[\xi^-,0]}&#10;\tilde{F}_{\alpha}^{\ +}(0)|PS\rangle&#10;\Bigr\} \nonumber\\&#10;&amp;=&amp;{1\over 2P^+}\langle PS|\epsilon^{ij}F^{i+}(0)&#10;A^j_{\rm phys}(0)|PS\rangle&#10;\nonumber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337.9807"/>
  <p:tag name="PICTUREFILESIZE" val="566462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\begin{eqnarray}&#10;&amp;&amp;\Delta\tilde{G}(P_z,\mu) \nonumber\\&#10;&amp;=&amp;Z_{gg}(P_z/\mu)\Delta G(\mu)&#10;+Z_{gq}(P_z/\mu)\Delta q(\mu) \nonumber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177.0004"/>
  <p:tag name="PICTUREFILESIZE" val="192014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Y. Hatta et al., PRD89 (2014) 085030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166.9803"/>
  <p:tag name="PICTUREFILESIZE" val="63746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Kei-Fei's talk in SPIN2014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117.0002"/>
  <p:tag name="PICTUREFILESIZE" val="32514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Jianwei Qiu (BNL)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82.98016"/>
  <p:tag name="PICTUREFILESIZE" val="3227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given by the fitting for experimental data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181.9804"/>
  <p:tag name="PICTUREFILESIZE" val="63142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based on the work with : Tomomi Ishikawa (RBRC)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228.9605"/>
  <p:tag name="PICTUREFILESIZE" val="87902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\small&#10;Matching of the quasi-PDFs between continuum&#10;and lattice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241.9805"/>
  <p:tag name="PICTUREFILESIZE" val="76262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X. Xiong et al., PRD90 (2014) 014051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166.9803"/>
  <p:tag name="PICTUREFILESIZE" val="63746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Y. -Q. Ma and J. Qiu, arXiv:1404.6860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171.0003"/>
  <p:tag name="PICTUREFILESIZE" val="59822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This talk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39.96008"/>
  <p:tag name="PICTUREFILESIZE" val="11234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\underline{Euclidean space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69.96016"/>
  <p:tag name="PICTUREFILESIZE" val="29662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・Precise determination of quasi-PDF requires the matching between &#10;&#10;\ \ \ different schemes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298.9806"/>
  <p:tag name="PICTUREFILESIZE" val="239054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\underline{Two matching procedures} 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114.0002"/>
  <p:tag name="PICTUREFILESIZE" val="48062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$q(x,\mu^2)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33.00008"/>
  <p:tag name="PICTUREFILESIZE" val="14462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$\tilde{f}_{\rm cont}(x,\mu^2,P_z)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63.96016"/>
  <p:tag name="PICTUREFILESIZE" val="2943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\small&#10;Universality(process independence) of PDF ensures the &#10;pQCD predictive power. 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315.9606"/>
  <p:tag name="PICTUREFILESIZE" val="109622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$\tilde{f}_{\rm lat}(x,{1\over a},P_z)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54.96008"/>
  <p:tag name="PICTUREFILESIZE" val="27090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・PDF has the renormalization scheme dependence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220.9805"/>
  <p:tag name="PICTUREFILESIZE" val="77086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\begin{eqnarray}&#10;C^{(1)}_f(x)=\tilde{f}^{(1)}_{\rm cont}(x)-\tilde{f}^{(1)}_{\rm lat}(x)&#10; \nonumber&#10;\end{eqnarray}&#10;\end{document}&#10;"/>
  <p:tag name="EXTERNALNAME" val="figure"/>
  <p:tag name="BLEND" val="False"/>
  <p:tag name="TRANSPARENT" val="False"/>
  <p:tag name="KEEPFILES" val="True"/>
  <p:tag name="DEBUGPAUSE" val="False"/>
  <p:tag name="RESOLUTION" val="1200"/>
  <p:tag name="TIMEOUT" val="15"/>
  <p:tag name="BITMAPFORMAT" val="bmpmono"/>
  <p:tag name="DEBUGINTERACTIVE" val="True"/>
  <p:tag name="ORIGWIDTH" val="120.9602"/>
  <p:tag name="PICTUREFILESIZE" val="63062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\underline{Minkowski space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73.98016"/>
  <p:tag name="PICTUREFILESIZE" val="31262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\begin{eqnarray}&#10;\tilde{f}_{\rm cont}(x,\mu^2,P_z)=\int&#10;{dy\over y}\sum_fC_f\Bigl(&#10;{x\over y}\Bigr)&#10;\tilde{f}_{\rm lat}(y,{1\over a},P_z)&#10; \nonumber&#10;\end{eqnarray}&#10;\end{document}&#10;"/>
  <p:tag name="EXTERNALNAME" val="figure"/>
  <p:tag name="BLEND" val="False"/>
  <p:tag name="TRANSPARENT" val="False"/>
  <p:tag name="KEEPFILES" val="True"/>
  <p:tag name="DEBUGPAUSE" val="False"/>
  <p:tag name="RESOLUTION" val="1200"/>
  <p:tag name="TIMEOUT" val="15"/>
  <p:tag name="BITMAPFORMAT" val="bmpmono"/>
  <p:tag name="DEBUGINTERACTIVE" val="True"/>
  <p:tag name="ORIGWIDTH" val="207.0004"/>
  <p:tag name="PICTUREFILESIZE" val="201374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\underline{Lattice QCD} 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57.00008"/>
  <p:tag name="PICTUREFILESIZE" val="24062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\begin{eqnarray}&#10;S^f=a^4\sum_{x}\Bigl[{1\over 2a}\sum_{\mu}[&#10;\bar{\psi}(x)\gamma_{\mu}U_{\mu}(x)\psi(x+a\hat{\mu})-&#10;\bar{\psi}(x+a\hat{\mu})\gamma_{\mu}U^{\dagger}_{\mu}(x)\psi(x)]+m\bar{\psi}(x)\psi(x)&#10;\Bigr] \nonumber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366.9607"/>
  <p:tag name="PICTUREFILESIZE" val="345662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\begin{eqnarray}&#10;S^g={1\over g_0^2}a^4\sum_{x,\mu\nu}\Bigl[&#10;N_c-{\rm Re Tr}[U_{\mu}(x)U_{\nu}(x+a\hat{\mu})&#10;U^{\dagger}_{\mu}(x+a\hat{\nu})U^{\dagger}_{\nu}(x)]&#10;\Bigr] \nonumber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271.9806"/>
  <p:tag name="PICTUREFILESIZE" val="255662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$U_{\mu}(x)=e^{-igaT^aA^a_{\mu}(x+{1\over 2})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105.0002"/>
  <p:tag name="PICTUREFILESIZE" val="51322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Momemtum space is restricted in finite Brillouin zone &#10;$\{-{\pi\over a}, {\pi\over a}\}$ 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274.9806"/>
  <p:tag name="PICTUREFILESIZE" val="11526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\begin{eqnarray}&#10;d\sigma=\hspace{2mm}f(x)\hspace{2mm}\otimes\hat{\sigma}(x,Q)+O({1\over Q})&#10; \nonumber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136.9803"/>
  <p:tag name="PICTUREFILESIZE" val="110366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Lattice QCD is formulated in the descretized Euclidean space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270.0005"/>
  <p:tag name="PICTUREFILESIZE" val="93686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Boundary condition is imposed on each field in finite volume system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298.9806"/>
  <p:tag name="PICTUREFILESIZE" val="103646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Lattice action is not unique, above action is the simplest one 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265.9806"/>
  <p:tag name="PICTUREFILESIZE" val="92358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Many improvements have been proposed to reduce discretization error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307.9806"/>
  <p:tag name="PICTUREFILESIZE" val="106966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\textcolor{red}{UV finite theor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256"/>
  <p:tag name="DEBUGINTERACTIVE" val="True"/>
  <p:tag name="ORIGWIDTH" val="72.00016"/>
  <p:tag name="PICTUREFILESIZE" val="200278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\underline{Feynman rules of lattice PT (Feynman gauge)} 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202.9804"/>
  <p:tag name="PICTUREFILESIZE" val="84862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$\circ$gluon propagator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79.98016"/>
  <p:tag name="PICTUREFILESIZE" val="27950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$\circ$quark propagator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81.00016"/>
  <p:tag name="PICTUREFILESIZE" val="28614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$\circ$quark-gluon vertex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87.96016"/>
  <p:tag name="PICTUREFILESIZE" val="30606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$\circ$quark-gluon vertex 2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96.00016"/>
  <p:tag name="PICTUREFILESIZE" val="3326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small-$x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31.98008"/>
  <p:tag name="PICTUREFILESIZE" val="9106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\begin{eqnarray}&#10;{1\over k^2}\delta_{\mu\nu} \nonumber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25.98008"/>
  <p:tag name="PICTUREFILESIZE" val="19662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newcommand{\sslash}[1]{\not{\!#1}}&#10;\newcommand{\lslash}[1]{\not{\!\!#1}}&#10;\begin{document}&#10;\begin{eqnarray}&#10;-i{\sslash{k}\over k^2}\delta_{ij} \nonumber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33.96008"/>
  <p:tag name="PICTUREFILESIZE" val="26414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newcommand{\sslash}[1]{\not{\!#1}}&#10;\newcommand{\lslash}[1]{\not{\!\!#1}}&#10;\begin{document}&#10;\begin{eqnarray}&#10;-ia{\sum_{\mu}\gamma_{\mu}&#10;\sin(ak_{\mu})\over \sum_{\mu}&#10;\sin^2(ak_{\mu})}\delta_{ij} \nonumber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94.98016"/>
  <p:tag name="PICTUREFILESIZE" val="96662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newcommand{\sslash}[1]{\not{\!#1}}&#10;\newcommand{\lslash}[1]{\not{\!\!#1}}&#10;\begin{document}&#10;\begin{eqnarray}&#10;-ig(T^a)_{ij}\gamma_{\mu} \nonumber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52.98008"/>
  <p:tag name="PICTUREFILESIZE" val="20558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newcommand{\sslash}[1]{\not{\!#1}}&#10;\newcommand{\lslash}[1]{\not{\!\!#1}}&#10;\begin{document}&#10;\begin{eqnarray}&#10;-ig(T^a)_{ij}\gamma_{\mu}\cos({a(p_1+p_2)_{\mu}\over 2}) \nonumber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126.9602"/>
  <p:tag name="PICTUREFILESIZE" val="98150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\begin{eqnarray}&#10;a^2{1\over 4\sum_{\mu}\sin^2({ak_{\mu}\over 2})}\delta_{\mu\nu} \nonumber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90.96016"/>
  <p:tag name="PICTUREFILESIZE" val="86462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newcommand{\sslash}[1]{\not{\!#1}}&#10;\newcommand{\lslash}[1]{\not{\!\!#1}}&#10;\begin{document}&#10;\begin{eqnarray}&#10;{a\over 2}g(T^aT^b)_{ij}i\gamma_{\mu}\sin({a(p_1+p_2)_{\mu}\over 2})\delta_{\mu\nu} \nonumber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151.9803"/>
  <p:tag name="PICTUREFILESIZE" val="117182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\underline{Doubling problem} 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78.96016"/>
  <p:tag name="PICTUREFILESIZE" val="33662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Naive discretized fermion shown in previous slide is useless for numerical &#10;&#10;simulation because of the doubling problem.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316.9806"/>
  <p:tag name="PICTUREFILESIZE" val="276286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newcommand{\sslash}[1]{\not{\!#1}}&#10;\newcommand{\lslash}[1]{\not{\!\!#1}}&#10;\begin{document}&#10;\begin{eqnarray}&#10;-ia{\sum_{\mu}\gamma_{\mu}&#10;\sin(ak_{\mu})\over \sum_{\mu}&#10;\sin^2(ak_{\mu})}\delta_{ij} \nonumber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94.98016"/>
  <p:tag name="PICTUREFILESIZE" val="9666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large-$x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30.00008"/>
  <p:tag name="PICTUREFILESIZE" val="10686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\underline{quark propagator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76.98016"/>
  <p:tag name="PICTUREFILESIZE" val="32862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$\sum_{\mu}\sin^2(ak_{\mu})=0$ at&#10;$(k_0,k_1,k_2,k_3)=(0,0,0,0), (\pi,0,0,0)\cdots (\pi,\pi,\pi,\pi)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312.0006"/>
  <p:tag name="PICTUREFILESIZE" val="151978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16 fermions !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54.96008"/>
  <p:tag name="PICTUREFILESIZE" val="15490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$\circ$ Wilson \ \ \ $\circ$ domain wall \ \ \ $\circ$ overlap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165.9603"/>
  <p:tag name="PICTUREFILESIZE" val="57830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Some lattice fermions have been proposed to avoid the problem.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279.9605"/>
  <p:tag name="PICTUREFILESIZE" val="97006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But we first use naive discretized fermion to demonstrate the cancelation &#10;&#10;of the infrared divergence in the matching. 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316.9806"/>
  <p:tag name="PICTUREFILESIZE" val="276286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Pole of the propagator gives  dispersion relation of the particle.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273.0005"/>
  <p:tag name="PICTUREFILESIZE" val="95014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\underline{Discretized quasi-PDF} 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99.00024"/>
  <p:tag name="PICTUREFILESIZE" val="41662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・Discretized operator is not unique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153.9603"/>
  <p:tag name="PICTUREFILESIZE" val="53846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・We use the simplest discretized operator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183.0004"/>
  <p:tag name="PICTUREFILESIZE" val="6380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begin{document}&#10;\underline{Hadron structure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75.96016"/>
  <p:tag name="PICTUREFILESIZE" val="26622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$\bar{\psi}(z)\exp\Bigl(-ig\int^{z}_{0}&#10;dz'A^z(z')\Bigr)\psi(0)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139.9803"/>
  <p:tag name="PICTUREFILESIZE" val="92334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$\bar{\psi}(z)U^{\dagger}_z(z-1)U^{\dagger}_z(z-2)\cdots &#10;U^{\dagger}_z(1)U^{\dagger}_z(0)\psi(0)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187.9804"/>
  <p:tag name="PICTUREFILESIZE" val="78462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$\cdots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10.98"/>
  <p:tag name="PICTUREFILESIZE" val="854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$U^{\dagger}_z(z-1)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42.00008"/>
  <p:tag name="PICTUREFILESIZE" val="17662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$U^{\dagger}_z(z-2)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42.00008"/>
  <p:tag name="PICTUREFILESIZE" val="17662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$U^{\dagger}_z(1)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24.96008"/>
  <p:tag name="PICTUREFILESIZE" val="10462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$U^{\dagger}_z(0)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24.96008"/>
  <p:tag name="PICTUREFILESIZE" val="10462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$\bar{\psi}(z)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18.96"/>
  <p:tag name="PICTUREFILESIZE" val="8062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$\psi(0)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18.96"/>
  <p:tag name="PICTUREFILESIZE" val="7382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$\tilde{f}(x,\mu^2,P_z)=\int{dz\over 4\pi}e^{ixP_zz}&#10;\langle P|\bar{\psi}(z)\gamma^z\exp\Bigl(-ig\int^{z}_{0}&#10;dz'A^z(z')\Bigr)\psi(0)|P\rangle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286.9806"/>
  <p:tag name="PICTUREFILESIZE" val="18966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We can obtain the information about the hadron structure&#10;&#10;from the behavior of the nonperturbative functions.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256.9806"/>
  <p:tag name="PICTUREFILESIZE" val="223038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\underline{Diagrams in Feynman gauge} 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124.9802"/>
  <p:tag name="PICTUREFILESIZE" val="52862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\textcolor{red}{Only appear in LPT(Tadpole diagrams)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256"/>
  <p:tag name="DEBUGINTERACTIVE" val="True"/>
  <p:tag name="ORIGWIDTH" val="174.9604"/>
  <p:tag name="PICTUREFILESIZE" val="534706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$k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6"/>
  <p:tag name="PICTUREFILESIZE" val="2190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$P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7.98"/>
  <p:tag name="PICTUREFILESIZE" val="2722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$P-k, a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36.00008"/>
  <p:tag name="PICTUREFILESIZE" val="12678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$i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3.96"/>
  <p:tag name="PICTUREFILESIZE" val="1658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$j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4.98"/>
  <p:tag name="PICTUREFILESIZE" val="2054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\begin{eqnarray}&#10;ga(T^a)_{ij}(\gamma^z)_{ij}{e^{-iP_zz}-e^{-ik_zz}\over 2\sin({a(P_z-k_z)\over 2})} \nonumber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129.9602"/>
  <p:tag name="PICTUREFILESIZE" val="131438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$P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7.98"/>
  <p:tag name="PICTUREFILESIZE" val="2722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$P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7.98"/>
  <p:tag name="PICTUREFILESIZE" val="272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\underline{unpol PDF of proton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93.00016"/>
  <p:tag name="PICTUREFILESIZE" val="39262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$P-k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25.98008"/>
  <p:tag name="PICTUREFILESIZE" val="7510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$P-k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25.98008"/>
  <p:tag name="PICTUREFILESIZE" val="7510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$i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3.96"/>
  <p:tag name="PICTUREFILESIZE" val="1658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$j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4.98"/>
  <p:tag name="PICTUREFILESIZE" val="2054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\begin{eqnarray}&#10;-g^2C_F\delta_{ij}(\gamma^z)_{ij}\Bigl(a^2{e^{-iP_zz}-e^{-ik_zz}\over 4\sin^2({a(P_z-k_z)\over 2})}&#10;-a{ze^{-iP_zz}\over 1-e^{-i(P_z-k_z)a}}\Bigr) \nonumber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243.0005"/>
  <p:tag name="PICTUREFILESIZE" val="245426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Cancelation of the soft divergence is manifested in Feynman gauge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291.0006"/>
  <p:tag name="PICTUREFILESIZE" val="100990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$a\to 0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25.98008"/>
  <p:tag name="PICTUREFILESIZE" val="7510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\begin{eqnarray}&#10;-{g^2a\over 2}C_F\delta_{ij}(\gamma^z)_{ij}ze^{-iP_zz} \nonumber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106.9802"/>
  <p:tag name="PICTUREFILESIZE" val="85854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$0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4.98"/>
  <p:tag name="PICTUREFILESIZE" val="1658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$a\to 0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25.98008"/>
  <p:tag name="PICTUREFILESIZE" val="751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$\circ$\ unpolarized PDF$\cdots$ probability distribution of partons inside the hadron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316.9806"/>
  <p:tag name="PICTUREFILESIZE" val="110286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$a\to 0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25.98008"/>
  <p:tag name="PICTUREFILESIZE" val="7510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\begin{eqnarray}&#10;g(T^a)_{ij}(\gamma^z)_{ij}{e^{-iP_zz}-e^{-ik_zz}\over &#10;(P_z-k_z)} \nonumber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126.0002"/>
  <p:tag name="PICTUREFILESIZE" val="109886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\begin{eqnarray}&#10;-g^2C_F\delta_{ij}(\gamma^z)_{ij}\Bigl({e^{-iP_zz}-e^{-ik_zz}\over (P_z-k_z)^2}&#10;+i{ze^{-iP_zz}\over (P_z-k_z)}\Bigr) \nonumber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204.9604"/>
  <p:tag name="PICTUREFILESIZE" val="178110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\underline{Feynman rule for Wilson line} 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127.9802"/>
  <p:tag name="PICTUREFILESIZE" val="53662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\textcolor{red}{No singularity in $k_z\to P_z$!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256"/>
  <p:tag name="DEBUGINTERACTIVE" val="True"/>
  <p:tag name="ORIGWIDTH" val="115.9802"/>
  <p:tag name="PICTUREFILESIZE" val="322454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\underline{Calculation technique} 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96.00016"/>
  <p:tag name="PICTUREFILESIZE" val="40062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H. Kawai, NPB189 (1981) 40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127.9802"/>
  <p:tag name="PICTUREFILESIZE" val="49106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S. Capitani, Phys. Rept. 382 (2003) 113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177.0004"/>
  <p:tag name="PICTUREFILESIZE" val="68138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$\Gamma_{\mu}=\sin(k_{\mu})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54.96008"/>
  <p:tag name="PICTUREFILESIZE" val="21290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・analytically calculable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102.0002"/>
  <p:tag name="PICTUREFILESIZE" val="3591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\small&#10;Recent progress in Lattice QCD application to &#10;&#10;parton distribution functions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189.0004"/>
  <p:tag name="PICTUREFILESIZE" val="13193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Can we directly calculate PDF by nonperturbative technique ?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274.9806"/>
  <p:tag name="PICTUREFILESIZE" val="95678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・easy to identify collinear divergence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162.0003"/>
  <p:tag name="PICTUREFILESIZE" val="56502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・no $P$-dependence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81.00016"/>
  <p:tag name="PICTUREFILESIZE" val="28614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$C_{\mu}=\cos({a(P+k)_{\mu}\over 2})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81.00016"/>
  <p:tag name="PICTUREFILESIZE" val="43062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$2W=4\sum_{\mu}\sin^2({a(P-k)_{\mu}\over 2})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111.9602"/>
  <p:tag name="PICTUREFILESIZE" val="62838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newcommand{\sslash}[1]{\not{\!#1}}&#10;\newcommand{\lslash}[1]{\not{\!\!#1}}&#10;\begin{document}&#10;\begin{eqnarray}&#10;=a^4\int^{\infty}_{-{\infty}}{d^4k\over (2\pi)^4}&#10;\delta(\tilde{x}-{k_z\over P_z})&#10;{1\over 4P_z}{\rm Tr}[\gamma^z\sslash{k}\gamma_{\mu}\sslash{P}\gamma_{\mu}&#10;\sslash{k}]&#10;\Bigl({1\over (P-k)^2(k^2)^2} \nonumber&#10;-\textcolor{red}{{1\over (k^2)^3}}&#10;\Bigr)+O(a)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256"/>
  <p:tag name="DEBUGINTERACTIVE" val="True"/>
  <p:tag name="ORIGWIDTH" val="351.9607"/>
  <p:tag name="PICTUREFILESIZE" val="2442166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newcommand{\sslash}[1]{\not{\!#1}}&#10;\newcommand{\lslash}[1]{\not{\!\!#1}}&#10;\begin{document}&#10;\begin{eqnarray}&#10;a^4\int^{\pi\over a}_{-{\pi\over a}}{d^4k\over (2\pi)^4}&#10;\delta(\tilde{x}-{k_z\over P_z})&#10;{1\over 4P_z}{\rm Tr}[\gamma^z\sslash{\Gamma}\gamma_{\mu}\sslash{P}\gamma_{\mu}&#10;\sslash{\Gamma}]{C^2_{\mu}\over 2W(\Gamma^2)^2} \nonumber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238.9805"/>
  <p:tag name="PICTUREFILESIZE" val="233062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newcommand{\sslash}[1]{\not{\!#1}}&#10;\newcommand{\lslash}[1]{\not{\!\!#1}}&#10;\begin{document}&#10;\begin{eqnarray}&#10;=a^4\int^{\pi\over a}_{-{\pi\over a}}{d^4k\over (2\pi)^4}&#10;\delta(\tilde{x}-{k_z\over P_z})&#10;{1\over 4P_z}{\rm Tr}[\gamma^z\sslash{\Gamma}\gamma_{\mu}\sslash{P}\gamma_{\mu}&#10;\sslash{\Gamma}]&#10;\Bigl({C^2_{\mu}\over 2W(\Gamma^2)^2} \nonumber&#10;-\textcolor{red}{{C^2_{\mu}\over 2W(\Gamma^2)^2}\Bigr|_{P=0}}&#10;+\textcolor{red}{{C^2_{\mu}\over 2W(\Gamma^2)^2}\Bigr|_{P=0}&#10;}\Bigr)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256"/>
  <p:tag name="DEBUGINTERACTIVE" val="True"/>
  <p:tag name="ORIGWIDTH" val="406.9809"/>
  <p:tag name="PICTUREFILESIZE" val="3162422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newcommand{\sslash}[1]{\not{\!#1}}&#10;\newcommand{\lslash}[1]{\not{\!\!#1}}&#10;\begin{document}&#10;\begin{eqnarray}&#10;+a^4\int^{\pi\over a}_{-{\pi\over a}}{d^4k\over (2\pi)^4}&#10;\delta(\tilde{x}-{k_z\over P_z})&#10;{1\over 4P_z}{\rm Tr}[\gamma^z\sslash{\Gamma}\gamma_{\mu}\sslash{P}\gamma_{\mu}&#10;\sslash{\Gamma}]&#10;\textcolor{red}{{C^2_{\mu}\over 2W(\Gamma^2)^2}\Bigr|_{P=0}&#10;} \nonumber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256"/>
  <p:tag name="DEBUGINTERACTIVE" val="True"/>
  <p:tag name="ORIGWIDTH" val="267.0005"/>
  <p:tag name="PICTUREFILESIZE" val="2075710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UV finite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40.98008"/>
  <p:tag name="PICTUREFILESIZE" val="11766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\underline{One-loop result of continuum quasi-PDF} 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178.9804"/>
  <p:tag name="PICTUREFILESIZE" val="7526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　　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0.8"/>
  <p:tag name="PICTUREFILESIZE" val="94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\begin{eqnarray}&#10;d^4k=\int^{\infty}_{-\infty} dk_0&#10;\int^{\infty}_{-\infty} dk_3\int^{\mu^2}_{\lambda^2}&#10;dk^2_{\perp}\int^{2\pi}_0 d\theta \nonumber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175.9804"/>
  <p:tag name="PICTUREFILESIZE" val="171550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UV-cutoff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43.98008"/>
  <p:tag name="PICTUREFILESIZE" val="12298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IR-cutoff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39.96008"/>
  <p:tag name="PICTUREFILESIZE" val="11234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\textcolor{red}{collinear divergence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256"/>
  <p:tag name="DEBUGINTERACTIVE" val="True"/>
  <p:tag name="ORIGWIDTH" val="85.98016"/>
  <p:tag name="PICTUREFILESIZE" val="239454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\textcolor{blue}{linear UV divergence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256"/>
  <p:tag name="DEBUGINTERACTIVE" val="True"/>
  <p:tag name="ORIGWIDTH" val="91.98016"/>
  <p:tag name="PICTUREFILESIZE" val="256054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\begin{eqnarray}&#10;\Lambda_{\rm IR}(y)=\sqrt{({\lambda\over p_z})^2+y^2}&#10;\nonumber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99.00024"/>
  <p:tag name="PICTUREFILESIZE" val="107390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$\tilde{f}^{(1)}_{\rm cont}(x)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33.96008"/>
  <p:tag name="PICTUREFILESIZE" val="16838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\begin{eqnarray}&#10;+{\rm finite\ terms} \nonumber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57.96008"/>
  <p:tag name="PICTUREFILESIZE" val="18662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\begin{eqnarray}&#10;=C_F{\alpha_s\over 2\pi}\int dy&#10;\Bigl\{\delta(x-y)-\delta(x-1)\Bigr\}&#10;\Bigl\{{1+y^2\over 1-y}\log{-(1-y)+\Lambda_{\rm IR}(1-y)\over y+\Lambda_{\rm IR}(y)} \nonumber&#10;\Bigr\}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313.9806"/>
  <p:tag name="PICTUREFILESIZE" val="272958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\begin{eqnarray}&#10;+C_F{\alpha_s\over 2\pi}\int dy{1\over y^2}&#10;\Bigl(\delta(x-1+y)-\delta(1-x)&#10;-y{\partial\over \partial x}\delta(1-x)\Bigr)&#10;\Bigl\{{\mu\over p_z}\Bigr\} \nonumber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274.9806"/>
  <p:tag name="PICTUREFILESIZE" val="23046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begin{document}&#10;\underline{Lattice QCD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57.00008"/>
  <p:tag name="PICTUREFILESIZE" val="24062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\underline{One-loop result of lattice quasi-PDF} 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159.9603"/>
  <p:tag name="PICTUREFILESIZE" val="67262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\textcolor{red}{same collinear divergence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256"/>
  <p:tag name="DEBUGINTERACTIVE" val="True"/>
  <p:tag name="ORIGWIDTH" val="111.0002"/>
  <p:tag name="PICTUREFILESIZE" val="308510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\begin{eqnarray}&#10;+{\rm finite\ terms} \nonumber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57.96008"/>
  <p:tag name="PICTUREFILESIZE" val="18662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\textcolor{blue}{gives $\displaystyle{1\over aP_z}$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256"/>
  <p:tag name="DEBUGINTERACTIVE" val="True"/>
  <p:tag name="ORIGWIDTH" val="42.96008"/>
  <p:tag name="PICTUREFILESIZE" val="275306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\small&#10;The one-loop matching factor&#10;$C^{(1)}_f(x)=\tilde{f}^{(1)}_{\rm cont}(x)-\tilde{f}^{(1)}_{\rm lat}(x)$&#10;is completely IR-safe&#10;\end{document}&#10;"/>
  <p:tag name="EXTERNALNAME" val="figure"/>
  <p:tag name="BLEND" val="False"/>
  <p:tag name="TRANSPARENT" val="False"/>
  <p:tag name="KEEPFILES" val="True"/>
  <p:tag name="DEBUGPAUSE" val="False"/>
  <p:tag name="RESOLUTION" val="1200"/>
  <p:tag name="TIMEOUT" val="15"/>
  <p:tag name="BITMAPFORMAT" val="bmpmono"/>
  <p:tag name="DEBUGINTERACTIVE" val="True"/>
  <p:tag name="ORIGWIDTH" val="316.9806"/>
  <p:tag name="PICTUREFILESIZE" val="154774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$\tilde{f}^{(1)}_{\rm lat}(x)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30.00008"/>
  <p:tag name="PICTUREFILESIZE" val="16062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\begin{eqnarray}&#10;=C_F{\alpha_s\over 2\pi}\int dy&#10;\Bigl\{\delta(x-y)-\delta(x-1)\Bigr\}&#10;\Bigl\{{1+y^2\over 1-y}\log{-(1-y)+\Lambda_{\rm IR}(1-y)\over y+\Lambda_{\rm IR}(y)} \nonumber&#10;\Bigr\}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313.9806"/>
  <p:tag name="PICTUREFILESIZE" val="272958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\begin{eqnarray}&#10;&amp;+&amp;(4\pi\alpha_s)a^4\int^{\pi\over a}_{-{\pi\over a}}{dk_3}&#10;\Bigl\{{1\over (2\sin({ak_3\over 2}))^2}\{\delta(x-1+{k_3\over p_z})-\delta(1-x)\}&#10;-{\cos({ak_3\over 2})\over 2a\sin({ak_3\over 2})}{\partial\over \partial x}\delta(x-1)\Bigr\} \nonumber \\&#10;&amp;&amp;\times\int^{\pi\over a}_{-{\pi\over a}}{d^3k\over (2\pi)^4}&#10;{1\over 4\sum_{\mu}\sin^2({ak_{\mu}\over 2})}&#10;+2\pi\alpha_sZ_0\delta(\tilde{x}-1)&#10;\nonumber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390.0008"/>
  <p:tag name="PICTUREFILESIZE" val="842990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\underline{Wilson fermion} 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66.96016"/>
  <p:tag name="PICTUREFILESIZE" val="23302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Introduce the Wilson term to avoid the doubling problem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252.0005"/>
  <p:tag name="PICTUREFILESIZE" val="8771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The most powerful tool to calculate nonperturbative effects.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261.9605"/>
  <p:tag name="PICTUREFILESIZE" val="91030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\begin{eqnarray}&#10;S_W=ra^4\sum_{x,\mu}{1\over a}\Bigl[&#10;\bar{\psi}(x)U_{\mu}(x)\psi(x+a\hat{\mu})+&#10;\bar{\psi}(x+a\hat{\mu})U^{\dagger}_{\mu}(x)\psi(x)&#10;-2\bar{\psi}(x)\psi(x)&#10;\Bigr] \nonumber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324.9606"/>
  <p:tag name="PICTUREFILESIZE" val="306062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$r$: Wilson parameter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90.00016"/>
  <p:tag name="PICTUREFILESIZE" val="31270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$a\to 0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25.98008"/>
  <p:tag name="PICTUREFILESIZE" val="7510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$O(a)$ breaking of chiral symmetry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147.9603"/>
  <p:tag name="PICTUREFILESIZE" val="57158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\underline{quark propagator with Wilson fermion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168.9603"/>
  <p:tag name="PICTUREFILESIZE" val="70462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\begin{eqnarray}&#10;ar\int d^4x\ \bar{\psi}(x)D^2\psi(x) \nonumber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94.98016"/>
  <p:tag name="PICTUREFILESIZE" val="76662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Quark mass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51.96008"/>
  <p:tag name="PICTUREFILESIZE" val="18654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$m\propto\displaystyle{2r\over a}$ at other 15 poles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111.0002"/>
  <p:tag name="PICTUREFILESIZE" val="81262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Doublers decouple at small lattice spacing $a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192.9604"/>
  <p:tag name="PICTUREFILESIZE" val="67126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newcommand{\sslash}[1]{\not{\!#1}}&#10;\newcommand{\lslash}[1]{\not{\!\!#1}}&#10;\begin{document}&#10;\begin{eqnarray}&#10;a{\sum_{\mu}-i\gamma_{\mu}&#10;\sin(ak_{\mu})&#10;+\textcolor{red}{2r\sum_{\mu}\sin^2({ak_{\mu}\over 2})}&#10;\over \sum_{\mu}&#10;\sin^2(ak_{\mu})+&#10;\textcolor{red}{(2r\sum_{\mu}\sin^2({ak_{\mu}\over 2}))^2}&#10;}\delta_{ij} \nonumber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256"/>
  <p:tag name="DEBUGINTERACTIVE" val="True"/>
  <p:tag name="ORIGWIDTH" val="177.0004"/>
  <p:tag name="PICTUREFILESIZE" val="157449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Excellent agreement with &#10;&#10;experimental data !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111.0002"/>
  <p:tag name="PICTUREFILESIZE" val="96574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$m=0$ at $k_{\mu}=(0,0,0,0)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106.9802"/>
  <p:tag name="PICTUREFILESIZE" val="41054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$ma=\Bigl(2r\sum_{\mu}\sin^2({ak_{\mu}\over 2})&#10;\Bigr)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106.9802"/>
  <p:tag name="PICTUREFILESIZE" val="70846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$\circ$quark propagator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81.00016"/>
  <p:tag name="PICTUREFILESIZE" val="28614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$\circ$quark-gluon vertex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87.96016"/>
  <p:tag name="PICTUREFILESIZE" val="30606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$\circ$quark-gluon vertex 2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96.00016"/>
  <p:tag name="PICTUREFILESIZE" val="33262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newcommand{\sslash}[1]{\not{\!#1}}&#10;\newcommand{\lslash}[1]{\not{\!\!#1}}&#10;\begin{document}&#10;\begin{eqnarray}&#10;-ia{\sum_{\mu}\gamma_{\mu}&#10;\sin(ak_{\mu})\over \sum_{\mu}&#10;\sin^2(ak_{\mu})}\delta_{ij} \nonumber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94.98016"/>
  <p:tag name="PICTUREFILESIZE" val="96662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newcommand{\sslash}[1]{\not{\!#1}}&#10;\newcommand{\lslash}[1]{\not{\!\!#1}}&#10;\begin{document}&#10;\begin{eqnarray}&#10;-ig(T^a)_{ij}\gamma_{\mu}\cos({a(p_1+p_2)_{\mu}\over 2}) \nonumber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126.9602"/>
  <p:tag name="PICTUREFILESIZE" val="98150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newcommand{\sslash}[1]{\not{\!#1}}&#10;\newcommand{\lslash}[1]{\not{\!\!#1}}&#10;\begin{document}&#10;\begin{eqnarray}&#10;{a\over 2}g(T^aT^b)_{ij}i\gamma_{\mu}\sin({a(p_1+p_2)_{\mu}\over 2})\delta_{\mu\nu} \nonumber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151.9803"/>
  <p:tag name="PICTUREFILESIZE" val="117182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\underline{Feynman rules with Wilson fermion} 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156.9603"/>
  <p:tag name="PICTUREFILESIZE" val="65662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newcommand{\sslash}[1]{\not{\!#1}}&#10;\newcommand{\lslash}[1]{\not{\!\!#1}}&#10;\begin{document}&#10;\begin{eqnarray}&#10;a{\sum_{\mu}-i\gamma_{\mu}&#10;\sin(ak_{\mu})&#10;+\textcolor{red}{2r\sum_{\mu}\sin^2({ak_{\mu}\over 2})}&#10;\over \sum_{\mu}&#10;\sin^2(ak_{\mu})+&#10;\textcolor{red}{(2r\sum_{\mu}\sin^2({ak_{\mu}\over 2}))^2}&#10;}\delta_{ij} \nonumber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256"/>
  <p:tag name="DEBUGINTERACTIVE" val="True"/>
  <p:tag name="ORIGWIDTH" val="177.0004"/>
  <p:tag name="PICTUREFILESIZE" val="157449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$\circ$ weak point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55.98008"/>
  <p:tag name="PICTUREFILESIZE" val="19982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newcommand{\sslash}[1]{\not{\!#1}}&#10;\newcommand{\lslash}[1]{\not{\!\!#1}}&#10;\begin{document}&#10;\begin{eqnarray}&#10;g(T^a)_{ij}\Bigl(&#10;\gamma_{\mu}\cos({a(p_1+p_2)_{\mu}\over 2})&#10;+\textcolor{red}{r\sin({a(p_1+p_2)_{\mu}\over 2}})&#10;\Bigr) \nonumber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256"/>
  <p:tag name="DEBUGINTERACTIVE" val="True"/>
  <p:tag name="ORIGWIDTH" val="217.9805"/>
  <p:tag name="PICTUREFILESIZE" val="1331854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newcommand{\sslash}[1]{\not{\!#1}}&#10;\newcommand{\lslash}[1]{\not{\!\!#1}}&#10;\begin{document}&#10;\begin{eqnarray}&#10;{a\over 2}g(T^aT^b)_{ij}\Bigl(i\gamma_{\mu}\sin({a(p_1+p_2)_{\mu}\over 2})&#10;-\textcolor{red}{r\cos(({a(p_1+p_2)_{\mu}\over 2})}&#10;\Bigr)\delta_{\mu\nu} \nonumber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256"/>
  <p:tag name="DEBUGINTERACTIVE" val="True"/>
  <p:tag name="ORIGWIDTH" val="258.9605"/>
  <p:tag name="PICTUREFILESIZE" val="1580734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Lattice fermions give $O(a)$ correction to naive fermion &#10;&#10;in continuum limit.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237.0005"/>
  <p:tag name="PICTUREFILESIZE" val="190030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collinear divergent part does not change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174.9604"/>
  <p:tag name="PICTUREFILESIZE" val="61150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At one-loop order, UV divergence comes from the Wilson line&#10; &#10;self-energy diagram.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270.0005"/>
  <p:tag name="PICTUREFILESIZE" val="234686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No quark-gluon vertex, no quark propagator 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193.9804"/>
  <p:tag name="PICTUREFILESIZE" val="67790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UV divergent part does not change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153.9603"/>
  <p:tag name="PICTUREFILESIZE" val="53846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Lattice fermions just give finite correction to the matching factor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285.0005"/>
  <p:tag name="PICTUREFILESIZE" val="98998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\underline{One-loop calculation with Wilson fermion} 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183.0004"/>
  <p:tag name="PICTUREFILESIZE" val="76862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\underline{Summary} 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42.96008"/>
  <p:tag name="PICTUREFILESIZE" val="1846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\underline{Hadron mass spectrum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100.9802"/>
  <p:tag name="PICTUREFILESIZE" val="42462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\small&#10;・Matching factor is conventionally calculated in the coordinate space &#10;&#10;\ \ \ because direct observable on the lattice is matrix element itself. &#10; 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280.9806"/>
  <p:tag name="PICTUREFILESIZE" val="176462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\underline{Future work} 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54.00008"/>
  <p:tag name="PICTUREFILESIZE" val="19318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\small&#10;・Consistency between the results in coordinate space and momentum space &#10; 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306.9606"/>
  <p:tag name="PICTUREFILESIZE" val="96062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Tomomi has done.  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79.98016"/>
  <p:tag name="PICTUREFILESIZE" val="22406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\small&#10;・We discussed the calculation of discretized quasi-PDF &#10;in momemtum space &#10;&#10;\ \ \ based on the lattice perturbation theory and demonstrated how the infrared &#10;&#10;\ \ \ divergences&#10;are canceled through the matching.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313.9806"/>
  <p:tag name="PICTUREFILESIZE" val="338558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\small&#10;・Numerical simulation for proton PDF at large-$x$ &#10; 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199.9804"/>
  <p:tag name="PICTUREFILESIZE" val="63062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\small&#10;・Application to other PDFs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114.0002"/>
  <p:tag name="PICTUREFILESIZE" val="36062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\small&#10;$\circ$\ pion PDF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48.00008"/>
  <p:tag name="PICTUREFILESIZE" val="15062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\small&#10;$\circ$\ polarized proton PDFs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100.9802"/>
  <p:tag name="PICTUREFILESIZE" val="3186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Lattice is formulated in Euclidean space($t_{E}=it_{M}$).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225.0005"/>
  <p:tag name="PICTUREFILESIZE" val="86438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Real time simulation is difficult.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139.9803"/>
  <p:tag name="PICTUREFILESIZE" val="38898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\underline{Parton distribution function} 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123.9602"/>
  <p:tag name="PICTUREFILESIZE" val="4322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Shinsuke Yoshida(Niigata Univ)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139.9803"/>
  <p:tag name="PICTUREFILESIZE" val="53498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\begin{eqnarray}&#10;a^{\pm}={1\over \sqrt{2}}(a^t\pm a^z) \nonumber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78.96016"/>
  <p:tag name="PICTUREFILESIZE" val="6440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PDF depends on the real-time in Minkowski space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220.9805"/>
  <p:tag name="PICTUREFILESIZE" val="7708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light-cone coordinate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91.98016"/>
  <p:tag name="PICTUREFILESIZE" val="3193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Moment of PDF $\int dx\ x^nq(x,\mu^2)$ gives local matrix element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258.9605"/>
  <p:tag name="PICTUREFILESIZE" val="10806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Calculable by lattice QCD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115.9802"/>
  <p:tag name="PICTUREFILESIZE" val="40566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$\circ$\ definition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49.98008"/>
  <p:tag name="PICTUREFILESIZE" val="1442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\begin{eqnarray}&#10;q(x,\mu^2)=\int{d\xi^-\over 4\pi}e^{ixP^+\xi^-}&#10;\langle P|\bar{\psi}(\xi^-)\gamma^+\exp\Bigl(-ig\int^{\xi^-}_{0}&#10;d\eta^-A^+(\eta^-)\Bigr)\psi(0)|P\rangle \nonumber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316.9806"/>
  <p:tag name="PICTUREFILESIZE" val="29886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\begin{eqnarray}&#10;\int dx\ x^nq(x,\mu^2)&amp;=&amp;\int dx\ x^n&#10;\int{d\xi^-\over 4\pi}e^{ixP^+\xi^-}&#10;\langle P|\bar{\psi}(\xi^-)\gamma^+\exp\Bigl(-ig\int^{\xi^-}_{0}&#10;d\eta^-A^+(\eta^-)\Bigr)\psi(0)|P\rangle \nonumber\\&#10;&amp;=&amp;({1\over iP^+})^{n+1}&#10;\int{d\xi^-\over 4\pi}&#10;({\partial\over \partial \xi^-})^n\delta(\xi^-)&#10;\langle P|\bar{\psi}(\xi^-)\gamma^+\exp\Bigl(-ig\int^{\xi^-}_{0}&#10;d\eta^-A^+(\eta^-)\Bigr)\psi(0)|P\rangle \nonumber\\&#10;&amp;=&amp;{1\over 4\pi}({1\over iP^+})^{n+1}&#10;\langle P|\bar{\psi}(0)\gamma^+(D^{+}(0))^n\psi(0)&#10;|P\rangle \nonumber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435.9609"/>
  <p:tag name="PICTUREFILESIZE" val="123126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\underline{Moments Calculation} 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93.96016"/>
  <p:tag name="PICTUREFILESIZE" val="32598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Moments of PDF give local matrix elements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192.9604"/>
  <p:tag name="PICTUREFILESIZE" val="6712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06/30/2015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49.98008"/>
  <p:tag name="PICTUREFILESIZE" val="1982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D. Dolgov et al., PRD66 (2002) 034506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171.9603"/>
  <p:tag name="PICTUREFILESIZE" val="6594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M. G$\ddot{\rm o}$ckeler et al., PRD71 (2005) 114511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180.0004"/>
  <p:tag name="PICTUREFILESIZE" val="6887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Limited moments, difficult to determine $x$-dependence 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237.0005"/>
  <p:tag name="PICTUREFILESIZE" val="82398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\begin{eqnarray}&#10;\langle x^n(\mu^2)\rangle_q&#10;&amp;=&amp;\int^1_{-1}dxx^nq(x,\mu^2) \nonumber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141.0003"/>
  <p:tag name="PICTUREFILESIZE" val="12823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X. Ji, PRL110 (2013) 262002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126.9602"/>
  <p:tag name="PICTUREFILESIZE" val="49106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Lattice QCD simulation gives independent data points for the PDF fitting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316.9806"/>
  <p:tag name="PICTUREFILESIZE" val="11028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X. Xiong et al., PRD90 (2014) 014051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166.9803"/>
  <p:tag name="PICTUREFILESIZE" val="6374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\underline{Ji's approach} 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57.96008"/>
  <p:tag name="PICTUREFILESIZE" val="24862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・$O({1\over p^2_z})$ corrections 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82.98016"/>
  <p:tag name="PICTUREFILESIZE" val="44062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$\circ$ Quasi-PDF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57.96008"/>
  <p:tag name="PICTUREFILESIZE" val="2064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核子構造勉強会@ RIKEN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111.9602"/>
  <p:tag name="PICTUREFILESIZE" val="39238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$\circ$ Matching with light-cone PDF $q(x,\mu^2)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177.9604"/>
  <p:tag name="PICTUREFILESIZE" val="74462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\begin{eqnarray}&#10;\tilde{f}(x,\mu^2,P_z)=\int^1_{-1}&#10;{dy\over |y|}Z\Bigl(&#10;{x\over y},{\mu\over P_z}\Bigr)q(y,\mu^2)&#10;+O({\Lambda^2_{QCD}\over P^2_z}) \nonumber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228.9605"/>
  <p:tag name="PICTUREFILESIZE" val="207902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$\tilde{f}(x,\mu^2,P_z)=\int{dz\over 4\pi}e^{ixP_zz}&#10;\langle P|\bar{\psi}(z)\gamma^z\exp\Bigl(-ig\int^{z}_{0}&#10;dz'A^z(z')\Bigr)\psi(0)|P\rangle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286.9806"/>
  <p:tag name="PICTUREFILESIZE" val="18966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・Factorization based on high-$P_z$ effective field theory 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232.9805"/>
  <p:tag name="PICTUREFILESIZE" val="8107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・Consistent with light-cone distribution when $P_z\to \infty$ 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240.0005"/>
  <p:tag name="PICTUREFILESIZE" val="83062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・Quasi-PDF does not depend on real-time in Minkowski space&#10;&#10;\ \ \ and it's measurable on the Euclidean lattice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273.9605"/>
  <p:tag name="PICTUREFILESIZE" val="219138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\underline{One-loop result} 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67.98016"/>
  <p:tag name="PICTUREFILESIZE" val="28862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X. Xiong et al., PRD90 (2014) 014051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166.9803"/>
  <p:tag name="PICTUREFILESIZE" val="63746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\begin{eqnarray}&#10;\tilde{f}(x,\mu^2,P_z)=\int^1_{-1}&#10;{dy\over |y|}Z\Bigl(&#10;{x\over y},{\mu\over P_z}\Bigr)q(y,\mu^2)&#10;+O({\Lambda^2_{QCD}\over P^2_z}) \nonumber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228.9605"/>
  <p:tag name="PICTUREFILESIZE" val="207902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Matching coefficient $Z({x\over y},{\mu\over P_z})$ has been calculated up to one-loop order.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312.9606"/>
  <p:tag name="PICTUREFILESIZE" val="14089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begin{document}&#10;\underline{QCD factorization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81.00016"/>
  <p:tag name="PICTUREFILESIZE" val="3446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\begin{eqnarray}&#10;Z^{(0)}\Bigl({x\over y},{\mu\over P_z}\Bigr)&#10;=\delta\Bigl({x\over y}-1\Bigr) \nonumber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109.9802"/>
  <p:tag name="PICTUREFILESIZE" val="84974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\begin{eqnarray}&#10;Z^{(1)}\Bigl({x\over y},{\mu\over P_z}\Bigr)&#10;=\tilde{f}^{(1)}\Bigl({x\over y},\mu^2,P_z\Bigr)-q^{(1)}\Bigl({x\over y},\mu^2\Bigr) \nonumber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198.0004"/>
  <p:tag name="PICTUREFILESIZE" val="152318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\textcolor{red}{infrared divergences are exactly cancelled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256"/>
  <p:tag name="DEBUGINTERACTIVE" val="True"/>
  <p:tag name="ORIGWIDTH" val="180.9604"/>
  <p:tag name="PICTUREFILESIZE" val="501734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\begin{eqnarray}&#10;Z^{(1)}\Bigl({x\over y},{\mu\over P_z}\Bigr)&#10;\to 0\  {\rm when}\,P_z\to \infty \nonumber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141.0003"/>
  <p:tag name="PICTUREFILESIZE" val="108398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\begin{eqnarray}&#10;\tilde{f}(x,\mu^2,P_z\to \infty)=\int^1_{-1}&#10;{dy\over |y|}Z\Bigl({x\over y}-1\Bigr)q(y,\mu^2)&#10;=q(x,\mu^2) \nonumber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243.0005"/>
  <p:tag name="PICTUREFILESIZE" val="220026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Ji's conjecture has no inconsistency at one-loop order.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235.9805"/>
  <p:tag name="PICTUREFILESIZE" val="81734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\underline{First result} 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49.98008"/>
  <p:tag name="PICTUREFILESIZE" val="1799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H. -W. Lin et al., PRD91 (2015) 054510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175.9804"/>
  <p:tag name="PICTUREFILESIZE" val="67406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Improved staggered fermion $N_f=2+1+1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190.9804"/>
  <p:tag name="PICTUREFILESIZE" val="73262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$L\simeq 4 {\rm fm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36.96008"/>
  <p:tag name="PICTUREFILESIZE" val="1070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Cross sections can be decomposed into &#10;\textcolor{blue}{parton distribution function(PDF)} &#10;&#10;and \textcolor{red}{perturbative hard part}.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256"/>
  <p:tag name="DEBUGINTERACTIVE" val="True"/>
  <p:tag name="ORIGWIDTH" val="315.9606"/>
  <p:tag name="PICTUREFILESIZE" val="2192566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lattice size: $24^3\times 64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90.00016"/>
  <p:tag name="PICTUREFILESIZE" val="3127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$P_z\simeq 0.3,\, 0.6,\, 0.9 {\rm GeV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94.98016"/>
  <p:tag name="PICTUREFILESIZE" val="33262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still need more improvement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123.9602"/>
  <p:tag name="PICTUREFILESIZE" val="43222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$\circ$ high-$P_z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40.98008"/>
  <p:tag name="PICTUREFILESIZE" val="1467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$\circ$ matching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48.96008"/>
  <p:tag name="PICTUREFILESIZE" val="17326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$\circ$ other lattice fermions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102.0002"/>
  <p:tag name="PICTUREFILESIZE" val="2879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$\circ$ physical mass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67.98016"/>
  <p:tag name="PICTUREFILESIZE" val="23966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$\circ$ anisotropic lattice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87.00016"/>
  <p:tag name="PICTUREFILESIZE" val="30606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$M_{\pi}\simeq 310 {\rm MeV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64.98016"/>
  <p:tag name="PICTUREFILESIZE" val="22638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\underline{Applicability of Ji's method} 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123.0002"/>
  <p:tag name="PICTUREFILESIZE" val="5206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\noindent&#10;\textcolor{red}{parton cross section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256"/>
  <p:tag name="DEBUGINTERACTIVE" val="True"/>
  <p:tag name="ORIGWIDTH" val="87.96016"/>
  <p:tag name="PICTUREFILESIZE" val="244766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$\tilde{f}(x,\mu^2,P_z)=\int{dz\over 4\pi}e^{ixP_zz}&#10;\langle P|\bar{\psi}(z)\gamma^z\exp\Bigl(-ig\int^{z}_{0}&#10;dz'A^z(z')\Bigr)\psi(0)|P\rangle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286.9806"/>
  <p:tag name="PICTUREFILESIZE" val="189662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The factor $e^{ixP_zz}$ rapidly oscillates at large-$x$ region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226.9805"/>
  <p:tag name="PICTUREFILESIZE" val="95262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At small-$x$ region, the oscillation becomes slower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213.0005"/>
  <p:tag name="PICTUREFILESIZE" val="73766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Lattice QCD simulation at $x=10^{-2}$ needs 100times more&#10;lattice sites &#10;&#10;than the simulation at $x=1$.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306.9606"/>
  <p:tag name="PICTUREFILESIZE" val="256062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Ji's method is available at large-$x$ region.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180.0004"/>
  <p:tag name="PICTUREFILESIZE" val="62478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limited range of $z$ (small lattice size)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159.9603"/>
  <p:tag name="PICTUREFILESIZE" val="6155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wide range of $z$ (large lattice)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129.0002"/>
  <p:tag name="PICTUREFILESIZE" val="49838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\underline{PDFs at large-$x$} 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70.98016"/>
  <p:tag name="PICTUREFILESIZE" val="29662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Proton PDFs are not well determined at large-$x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210.9604"/>
  <p:tag name="PICTUREFILESIZE" val="73102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$d/u\to 1/2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46.98008"/>
  <p:tag name="PICTUREFILESIZE" val="1836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\noindent&#10;\textcolor{blue}{PDF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256"/>
  <p:tag name="DEBUGINTERACTIVE" val="True"/>
  <p:tag name="ORIGWIDTH" val="21.00008"/>
  <p:tag name="PICTUREFILESIZE" val="47894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$d/u\to 0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36.96008"/>
  <p:tag name="PICTUREFILESIZE" val="14702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$d/u\to 1/5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46.98008"/>
  <p:tag name="PICTUREFILESIZE" val="18362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SU(6) spin-flavor symmetry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120.9602"/>
  <p:tag name="PICTUREFILESIZE" val="46178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scalar diquark dominance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111.9602"/>
  <p:tag name="PICTUREFILESIZE" val="39238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pQCD power counting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99.00024"/>
  <p:tag name="PICTUREFILESIZE" val="34590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etc.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15.96"/>
  <p:tag name="PICTUREFILESIZE" val="4238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$\circ$ Proton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39.00008"/>
  <p:tag name="PICTUREFILESIZE" val="11234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$\circ$ Pion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28.98008"/>
  <p:tag name="PICTUREFILESIZE" val="8574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Some models predict different values at $x\to 1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201.0004"/>
  <p:tag name="PICTUREFILESIZE" val="69782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Valence quark distribution should behave as $(1-x)^2$ at $x\to 1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273.0005"/>
  <p:tag name="PICTUREFILESIZE" val="114462"/>
</p:tagLst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17642</TotalTime>
  <Words>2</Words>
  <Application>Microsoft Office PowerPoint</Application>
  <PresentationFormat>画面に合わせる (4:3)</PresentationFormat>
  <Paragraphs>2</Paragraphs>
  <Slides>27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27</vt:i4>
      </vt:variant>
    </vt:vector>
  </HeadingPairs>
  <TitlesOfParts>
    <vt:vector size="31" baseType="lpstr">
      <vt:lpstr>ＭＳ Ｐゴシック</vt:lpstr>
      <vt:lpstr>Arial</vt:lpstr>
      <vt:lpstr>Calibri</vt:lpstr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nuclear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shin</dc:creator>
  <cp:lastModifiedBy>吉田信介</cp:lastModifiedBy>
  <cp:revision>697</cp:revision>
  <cp:lastPrinted>2012-03-21T09:25:18Z</cp:lastPrinted>
  <dcterms:created xsi:type="dcterms:W3CDTF">2010-09-01T03:00:20Z</dcterms:created>
  <dcterms:modified xsi:type="dcterms:W3CDTF">2015-07-01T01:41:14Z</dcterms:modified>
</cp:coreProperties>
</file>