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1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6" autoAdjust="0"/>
    <p:restoredTop sz="94660"/>
  </p:normalViewPr>
  <p:slideViewPr>
    <p:cSldViewPr>
      <p:cViewPr varScale="1">
        <p:scale>
          <a:sx n="65" d="100"/>
          <a:sy n="65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835C-33FE-48B6-A576-F684A3B22E6A}" type="datetimeFigureOut">
              <a:rPr kumimoji="1" lang="ja-JP" altLang="en-US" smtClean="0"/>
              <a:t>2015/9/8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28BC-269C-47CD-B2B2-101A899D06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3443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835C-33FE-48B6-A576-F684A3B22E6A}" type="datetimeFigureOut">
              <a:rPr kumimoji="1" lang="ja-JP" altLang="en-US" smtClean="0"/>
              <a:t>2015/9/8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28BC-269C-47CD-B2B2-101A899D06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4794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835C-33FE-48B6-A576-F684A3B22E6A}" type="datetimeFigureOut">
              <a:rPr kumimoji="1" lang="ja-JP" altLang="en-US" smtClean="0"/>
              <a:t>2015/9/8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28BC-269C-47CD-B2B2-101A899D06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19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835C-33FE-48B6-A576-F684A3B22E6A}" type="datetimeFigureOut">
              <a:rPr kumimoji="1" lang="ja-JP" altLang="en-US" smtClean="0"/>
              <a:t>2015/9/8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28BC-269C-47CD-B2B2-101A899D06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5033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835C-33FE-48B6-A576-F684A3B22E6A}" type="datetimeFigureOut">
              <a:rPr kumimoji="1" lang="ja-JP" altLang="en-US" smtClean="0"/>
              <a:t>2015/9/8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28BC-269C-47CD-B2B2-101A899D06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0098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835C-33FE-48B6-A576-F684A3B22E6A}" type="datetimeFigureOut">
              <a:rPr kumimoji="1" lang="ja-JP" altLang="en-US" smtClean="0"/>
              <a:t>2015/9/8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28BC-269C-47CD-B2B2-101A899D06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20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835C-33FE-48B6-A576-F684A3B22E6A}" type="datetimeFigureOut">
              <a:rPr kumimoji="1" lang="ja-JP" altLang="en-US" smtClean="0"/>
              <a:t>2015/9/8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28BC-269C-47CD-B2B2-101A899D06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6164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835C-33FE-48B6-A576-F684A3B22E6A}" type="datetimeFigureOut">
              <a:rPr kumimoji="1" lang="ja-JP" altLang="en-US" smtClean="0"/>
              <a:t>2015/9/8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28BC-269C-47CD-B2B2-101A899D06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8012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835C-33FE-48B6-A576-F684A3B22E6A}" type="datetimeFigureOut">
              <a:rPr kumimoji="1" lang="ja-JP" altLang="en-US" smtClean="0"/>
              <a:t>2015/9/8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28BC-269C-47CD-B2B2-101A899D06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1320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835C-33FE-48B6-A576-F684A3B22E6A}" type="datetimeFigureOut">
              <a:rPr kumimoji="1" lang="ja-JP" altLang="en-US" smtClean="0"/>
              <a:t>2015/9/8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28BC-269C-47CD-B2B2-101A899D06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11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835C-33FE-48B6-A576-F684A3B22E6A}" type="datetimeFigureOut">
              <a:rPr kumimoji="1" lang="ja-JP" altLang="en-US" smtClean="0"/>
              <a:t>2015/9/8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28BC-269C-47CD-B2B2-101A899D06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3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C835C-33FE-48B6-A576-F684A3B22E6A}" type="datetimeFigureOut">
              <a:rPr kumimoji="1" lang="ja-JP" altLang="en-US" smtClean="0"/>
              <a:t>2015/9/8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128BC-269C-47CD-B2B2-101A899D06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0011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Topic</a:t>
            </a:r>
            <a:r>
              <a:rPr kumimoji="1" lang="en-US" altLang="ja-JP" dirty="0" smtClean="0">
                <a:solidFill>
                  <a:srgbClr val="FF0000"/>
                </a:solidFill>
              </a:rPr>
              <a:t>al Session 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i="1" dirty="0" smtClean="0">
                <a:solidFill>
                  <a:srgbClr val="002060"/>
                </a:solidFill>
              </a:rPr>
              <a:t>“ </a:t>
            </a:r>
            <a:r>
              <a:rPr lang="en-US" altLang="ja-JP" i="1" dirty="0" smtClean="0">
                <a:solidFill>
                  <a:srgbClr val="002060"/>
                </a:solidFill>
              </a:rPr>
              <a:t>YN scattering experiments</a:t>
            </a:r>
            <a:r>
              <a:rPr lang="ja-JP" altLang="en-US" i="1" dirty="0" smtClean="0">
                <a:solidFill>
                  <a:srgbClr val="002060"/>
                </a:solidFill>
              </a:rPr>
              <a:t>”</a:t>
            </a:r>
            <a:endParaRPr kumimoji="1" lang="ja-JP" altLang="en-US" i="1" dirty="0">
              <a:solidFill>
                <a:srgbClr val="00206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smtClean="0"/>
              <a:t>K.Imai (JAEA/J-PARC)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24036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ja-JP" sz="3600" i="1" dirty="0" smtClean="0">
                <a:solidFill>
                  <a:srgbClr val="0070C0"/>
                </a:solidFill>
                <a:latin typeface="+mn-ea"/>
                <a:ea typeface="+mn-ea"/>
              </a:rPr>
              <a:t>Why we </a:t>
            </a:r>
            <a:r>
              <a:rPr lang="en-US" altLang="ja-JP" sz="3600" i="1" dirty="0" smtClean="0">
                <a:solidFill>
                  <a:srgbClr val="0070C0"/>
                </a:solidFill>
                <a:latin typeface="+mn-ea"/>
                <a:ea typeface="+mn-ea"/>
              </a:rPr>
              <a:t>want </a:t>
            </a:r>
            <a:r>
              <a:rPr kumimoji="1" lang="en-US" altLang="ja-JP" sz="3600" i="1" dirty="0" smtClean="0">
                <a:solidFill>
                  <a:srgbClr val="0070C0"/>
                </a:solidFill>
                <a:latin typeface="+mn-ea"/>
                <a:ea typeface="+mn-ea"/>
              </a:rPr>
              <a:t>YN scattering exp.</a:t>
            </a:r>
            <a:endParaRPr kumimoji="1" lang="ja-JP" altLang="en-US" sz="3600" i="1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kumimoji="1" lang="en-US" altLang="ja-JP" dirty="0" smtClean="0"/>
              <a:t>Nuclear physics  (far from stability-line)</a:t>
            </a:r>
          </a:p>
          <a:p>
            <a:pPr marL="0" indent="0">
              <a:buNone/>
            </a:pPr>
            <a:r>
              <a:rPr lang="en-US" altLang="ja-JP" dirty="0" smtClean="0">
                <a:solidFill>
                  <a:srgbClr val="00B0F0"/>
                </a:solidFill>
              </a:rPr>
              <a:t>      known </a:t>
            </a:r>
            <a:r>
              <a:rPr lang="en-US" altLang="ja-JP" dirty="0" smtClean="0"/>
              <a:t>nuclear force and </a:t>
            </a:r>
            <a:r>
              <a:rPr lang="en-US" altLang="ja-JP" dirty="0" smtClean="0">
                <a:solidFill>
                  <a:srgbClr val="00B0F0"/>
                </a:solidFill>
              </a:rPr>
              <a:t>unknown</a:t>
            </a:r>
            <a:r>
              <a:rPr lang="en-US" altLang="ja-JP" dirty="0" smtClean="0"/>
              <a:t> nuclear structure</a:t>
            </a:r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 err="1" smtClean="0"/>
              <a:t>Hypernuclear</a:t>
            </a:r>
            <a:r>
              <a:rPr lang="en-US" altLang="ja-JP" dirty="0" smtClean="0"/>
              <a:t> physics</a:t>
            </a:r>
          </a:p>
          <a:p>
            <a:pPr marL="0" indent="0">
              <a:buNone/>
            </a:pPr>
            <a:r>
              <a:rPr kumimoji="1" lang="en-US" altLang="ja-JP" dirty="0"/>
              <a:t> </a:t>
            </a:r>
            <a:r>
              <a:rPr kumimoji="1" lang="en-US" altLang="ja-JP" dirty="0" smtClean="0"/>
              <a:t>     </a:t>
            </a:r>
            <a:r>
              <a:rPr kumimoji="1" lang="en-US" altLang="ja-JP" dirty="0" smtClean="0">
                <a:solidFill>
                  <a:srgbClr val="00B0F0"/>
                </a:solidFill>
              </a:rPr>
              <a:t>unknown</a:t>
            </a:r>
            <a:r>
              <a:rPr kumimoji="1" lang="en-US" altLang="ja-JP" dirty="0" smtClean="0"/>
              <a:t> YN interaction and </a:t>
            </a:r>
            <a:r>
              <a:rPr kumimoji="1" lang="en-US" altLang="ja-JP" dirty="0" smtClean="0">
                <a:solidFill>
                  <a:srgbClr val="00B0F0"/>
                </a:solidFill>
              </a:rPr>
              <a:t>expected</a:t>
            </a:r>
            <a:r>
              <a:rPr kumimoji="1" lang="en-US" altLang="ja-JP" dirty="0" smtClean="0"/>
              <a:t> structure of </a:t>
            </a:r>
            <a:r>
              <a:rPr kumimoji="1" lang="en-US" altLang="ja-JP" dirty="0" err="1" smtClean="0"/>
              <a:t>hypernuclei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Ex.      </a:t>
            </a:r>
            <a:r>
              <a:rPr lang="en-US" altLang="ja-JP" dirty="0" smtClean="0">
                <a:latin typeface="Symbol" panose="05050102010706020507" pitchFamily="18" charset="2"/>
              </a:rPr>
              <a:t>L</a:t>
            </a:r>
            <a:r>
              <a:rPr lang="en-US" altLang="ja-JP" dirty="0" smtClean="0"/>
              <a:t>N-</a:t>
            </a:r>
            <a:r>
              <a:rPr lang="en-US" altLang="ja-JP" dirty="0" smtClean="0">
                <a:latin typeface="Symbol" panose="05050102010706020507" pitchFamily="18" charset="2"/>
              </a:rPr>
              <a:t>S</a:t>
            </a:r>
            <a:r>
              <a:rPr lang="en-US" altLang="ja-JP" dirty="0" smtClean="0"/>
              <a:t>N coupling </a:t>
            </a:r>
          </a:p>
          <a:p>
            <a:pPr marL="0" indent="0">
              <a:buNone/>
            </a:pPr>
            <a:r>
              <a:rPr kumimoji="1" lang="en-US" altLang="ja-JP" dirty="0"/>
              <a:t> </a:t>
            </a:r>
            <a:r>
              <a:rPr kumimoji="1" lang="en-US" altLang="ja-JP" dirty="0" smtClean="0"/>
              <a:t>          Direct information on coupling potential </a:t>
            </a:r>
            <a:r>
              <a:rPr lang="en-US" altLang="ja-JP" dirty="0" smtClean="0"/>
              <a:t>can be obtained by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       </a:t>
            </a:r>
            <a:r>
              <a:rPr lang="en-US" altLang="ja-JP" dirty="0" err="1" smtClean="0">
                <a:latin typeface="Symbol" panose="05050102010706020507" pitchFamily="18" charset="2"/>
              </a:rPr>
              <a:t>L</a:t>
            </a:r>
            <a:r>
              <a:rPr lang="en-US" altLang="ja-JP" dirty="0" err="1" smtClean="0"/>
              <a:t>p</a:t>
            </a:r>
            <a:r>
              <a:rPr lang="en-US" altLang="ja-JP" dirty="0" smtClean="0"/>
              <a:t>  elastic scattering </a:t>
            </a:r>
            <a:r>
              <a:rPr kumimoji="1" lang="en-US" altLang="ja-JP" dirty="0" smtClean="0"/>
              <a:t>at </a:t>
            </a:r>
            <a:r>
              <a:rPr kumimoji="1" lang="en-US" altLang="ja-JP" dirty="0" smtClean="0">
                <a:latin typeface="Symbol" panose="05050102010706020507" pitchFamily="18" charset="2"/>
              </a:rPr>
              <a:t>S</a:t>
            </a:r>
            <a:r>
              <a:rPr kumimoji="1" lang="en-US" altLang="ja-JP" dirty="0" smtClean="0"/>
              <a:t>N threshold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If you have problems to understand data of </a:t>
            </a:r>
            <a:r>
              <a:rPr lang="en-US" altLang="ja-JP" dirty="0" err="1" smtClean="0"/>
              <a:t>hypernuclei</a:t>
            </a:r>
            <a:r>
              <a:rPr lang="en-US" altLang="ja-JP" dirty="0" smtClean="0"/>
              <a:t>, you always doubt either YN interaction or many body calculation. 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 </a:t>
            </a:r>
            <a:r>
              <a:rPr lang="en-US" altLang="ja-JP" dirty="0" smtClean="0">
                <a:sym typeface="Wingdings" panose="05000000000000000000" pitchFamily="2" charset="2"/>
              </a:rPr>
              <a:t> determine YN interaction by scattering experiments</a:t>
            </a:r>
          </a:p>
          <a:p>
            <a:pPr marL="0" indent="0">
              <a:buNone/>
            </a:pPr>
            <a:r>
              <a:rPr lang="en-US" altLang="ja-JP" dirty="0" smtClean="0"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r>
              <a:rPr kumimoji="1" lang="en-US" altLang="ja-JP" dirty="0" smtClean="0">
                <a:solidFill>
                  <a:srgbClr val="FF0000"/>
                </a:solidFill>
                <a:sym typeface="Wingdings" panose="05000000000000000000" pitchFamily="2" charset="2"/>
              </a:rPr>
              <a:t>To find out fundamental important problem (new physics) in </a:t>
            </a:r>
            <a:r>
              <a:rPr kumimoji="1" lang="en-US" altLang="ja-JP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hypernuclear</a:t>
            </a:r>
            <a:r>
              <a:rPr kumimoji="1" lang="en-US" altLang="ja-JP" dirty="0" smtClean="0">
                <a:solidFill>
                  <a:srgbClr val="FF0000"/>
                </a:solidFill>
                <a:sym typeface="Wingdings" panose="05000000000000000000" pitchFamily="2" charset="2"/>
              </a:rPr>
              <a:t> physics, we should fix YN interaction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019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rgbClr val="0070C0"/>
                </a:solidFill>
              </a:rPr>
              <a:t>History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1960s    Bubble chamber data  </a:t>
            </a:r>
            <a:r>
              <a:rPr kumimoji="1" lang="en-US" altLang="ja-JP" dirty="0" err="1" smtClean="0">
                <a:latin typeface="Symbol" panose="05050102010706020507" pitchFamily="18" charset="2"/>
              </a:rPr>
              <a:t>L</a:t>
            </a:r>
            <a:r>
              <a:rPr kumimoji="1" lang="en-US" altLang="ja-JP" dirty="0" err="1" smtClean="0"/>
              <a:t>p</a:t>
            </a:r>
            <a:r>
              <a:rPr kumimoji="1" lang="en-US" altLang="ja-JP" dirty="0" smtClean="0"/>
              <a:t>, </a:t>
            </a:r>
            <a:r>
              <a:rPr kumimoji="1" lang="en-US" altLang="ja-JP" dirty="0" smtClean="0">
                <a:latin typeface="Symbol" panose="05050102010706020507" pitchFamily="18" charset="2"/>
              </a:rPr>
              <a:t>S</a:t>
            </a:r>
            <a:r>
              <a:rPr kumimoji="1" lang="en-US" altLang="ja-JP" baseline="30000" dirty="0" smtClean="0">
                <a:latin typeface="Symbol" panose="05050102010706020507" pitchFamily="18" charset="2"/>
              </a:rPr>
              <a:t>+-</a:t>
            </a:r>
            <a:r>
              <a:rPr kumimoji="1" lang="en-US" altLang="ja-JP" dirty="0" smtClean="0"/>
              <a:t>p</a:t>
            </a:r>
          </a:p>
          <a:p>
            <a:pPr marL="0" indent="0">
              <a:buNone/>
            </a:pPr>
            <a:r>
              <a:rPr lang="en-US" altLang="ja-JP" dirty="0" smtClean="0">
                <a:solidFill>
                  <a:srgbClr val="00B0F0"/>
                </a:solidFill>
              </a:rPr>
              <a:t>                      a few hundred events</a:t>
            </a:r>
            <a:endParaRPr kumimoji="1" lang="en-US" altLang="ja-JP" dirty="0" smtClean="0">
              <a:solidFill>
                <a:srgbClr val="00B0F0"/>
              </a:solidFill>
            </a:endParaRPr>
          </a:p>
          <a:p>
            <a:r>
              <a:rPr lang="en-US" altLang="ja-JP" dirty="0" smtClean="0"/>
              <a:t>1990s    Scintillating fiber active detector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              </a:t>
            </a:r>
            <a:r>
              <a:rPr lang="en-US" altLang="ja-JP" dirty="0">
                <a:latin typeface="Symbol" panose="05050102010706020507" pitchFamily="18" charset="2"/>
              </a:rPr>
              <a:t>S</a:t>
            </a:r>
            <a:r>
              <a:rPr lang="en-US" altLang="ja-JP" baseline="30000" dirty="0">
                <a:latin typeface="Symbol" panose="05050102010706020507" pitchFamily="18" charset="2"/>
              </a:rPr>
              <a:t>+-</a:t>
            </a:r>
            <a:r>
              <a:rPr lang="en-US" altLang="ja-JP" dirty="0" smtClean="0"/>
              <a:t>p      </a:t>
            </a:r>
            <a:r>
              <a:rPr lang="en-US" altLang="ja-JP" dirty="0" smtClean="0">
                <a:solidFill>
                  <a:srgbClr val="0070C0"/>
                </a:solidFill>
              </a:rPr>
              <a:t>a few hundred events</a:t>
            </a:r>
            <a:endParaRPr lang="en-US" altLang="ja-JP" dirty="0">
              <a:solidFill>
                <a:srgbClr val="0070C0"/>
              </a:solidFill>
            </a:endParaRPr>
          </a:p>
          <a:p>
            <a:r>
              <a:rPr lang="en-US" altLang="ja-JP" dirty="0" smtClean="0"/>
              <a:t>2015~    new approach at J-PARC (E40)</a:t>
            </a:r>
          </a:p>
          <a:p>
            <a:pPr marL="0" indent="0">
              <a:buNone/>
            </a:pPr>
            <a:r>
              <a:rPr lang="en-US" altLang="ja-JP" dirty="0" smtClean="0"/>
              <a:t>                           x100 times </a:t>
            </a:r>
            <a:endParaRPr lang="en-US" altLang="ja-JP" dirty="0"/>
          </a:p>
          <a:p>
            <a:r>
              <a:rPr lang="en-US" altLang="ja-JP" dirty="0" smtClean="0"/>
              <a:t>Theory   (OBE,  QCM,  Chiral,  </a:t>
            </a:r>
            <a:r>
              <a:rPr lang="en-US" altLang="ja-JP" dirty="0" smtClean="0">
                <a:solidFill>
                  <a:srgbClr val="0070C0"/>
                </a:solidFill>
              </a:rPr>
              <a:t>LQCD</a:t>
            </a:r>
            <a:r>
              <a:rPr lang="en-US" altLang="ja-JP" dirty="0" smtClean="0"/>
              <a:t>)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3800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We need a breakthrough in experimental technology to detect ~10</a:t>
            </a:r>
            <a:r>
              <a:rPr kumimoji="1" lang="en-US" altLang="ja-JP" baseline="30000" dirty="0" smtClean="0">
                <a:solidFill>
                  <a:srgbClr val="FF0000"/>
                </a:solidFill>
              </a:rPr>
              <a:t>4</a:t>
            </a:r>
            <a:r>
              <a:rPr kumimoji="1" lang="en-US" altLang="ja-JP" dirty="0" smtClean="0">
                <a:solidFill>
                  <a:srgbClr val="FF0000"/>
                </a:solidFill>
              </a:rPr>
              <a:t> scattering events in YN scattering with high intensity </a:t>
            </a:r>
            <a:r>
              <a:rPr kumimoji="1" lang="en-US" altLang="ja-JP" dirty="0" err="1" smtClean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kumimoji="1" lang="en-US" altLang="ja-JP" dirty="0" err="1" smtClean="0">
                <a:solidFill>
                  <a:srgbClr val="FF0000"/>
                </a:solidFill>
              </a:rPr>
              <a:t>,K</a:t>
            </a:r>
            <a:r>
              <a:rPr kumimoji="1" lang="en-US" altLang="ja-JP" dirty="0" smtClean="0">
                <a:solidFill>
                  <a:srgbClr val="FF0000"/>
                </a:solidFill>
              </a:rPr>
              <a:t> beams.</a:t>
            </a:r>
          </a:p>
          <a:p>
            <a:endParaRPr lang="en-US" altLang="ja-JP" dirty="0">
              <a:solidFill>
                <a:srgbClr val="FF0000"/>
              </a:solidFill>
            </a:endParaRPr>
          </a:p>
          <a:p>
            <a:r>
              <a:rPr kumimoji="1" lang="en-US" altLang="ja-JP" dirty="0" smtClean="0">
                <a:solidFill>
                  <a:srgbClr val="0070C0"/>
                </a:solidFill>
              </a:rPr>
              <a:t>We have to focus on the scattering processes and energies with help of theoretical guidance to maximize physics output .</a:t>
            </a:r>
          </a:p>
          <a:p>
            <a:endParaRPr kumimoji="1" lang="ja-JP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649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program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ja-JP" sz="2800" dirty="0" err="1" smtClean="0"/>
              <a:t>M.Oka</a:t>
            </a:r>
            <a:r>
              <a:rPr kumimoji="1" lang="en-US" altLang="ja-JP" sz="2800" dirty="0" smtClean="0"/>
              <a:t>    Theoretical suggestions</a:t>
            </a:r>
          </a:p>
          <a:p>
            <a:pPr marL="0" indent="0">
              <a:buNone/>
            </a:pPr>
            <a:endParaRPr kumimoji="1" lang="en-US" altLang="ja-JP" sz="2800" dirty="0" smtClean="0"/>
          </a:p>
          <a:p>
            <a:r>
              <a:rPr lang="en-US" altLang="ja-JP" sz="2800" dirty="0" err="1" smtClean="0"/>
              <a:t>K.Miwa</a:t>
            </a:r>
            <a:r>
              <a:rPr lang="en-US" altLang="ja-JP" sz="2800" dirty="0" smtClean="0"/>
              <a:t>    </a:t>
            </a:r>
            <a:r>
              <a:rPr lang="en-US" altLang="ja-JP" sz="2800" dirty="0" err="1" smtClean="0">
                <a:latin typeface="Symbol" panose="05050102010706020507" pitchFamily="18" charset="2"/>
              </a:rPr>
              <a:t>S</a:t>
            </a:r>
            <a:r>
              <a:rPr lang="en-US" altLang="ja-JP" sz="2800" dirty="0" err="1" smtClean="0"/>
              <a:t>p</a:t>
            </a:r>
            <a:r>
              <a:rPr lang="en-US" altLang="ja-JP" sz="2800" dirty="0" smtClean="0"/>
              <a:t> scattering exp. at J-PARC  E40</a:t>
            </a:r>
          </a:p>
          <a:p>
            <a:endParaRPr lang="en-US" altLang="ja-JP" sz="2800" dirty="0" smtClean="0"/>
          </a:p>
          <a:p>
            <a:r>
              <a:rPr kumimoji="1" lang="en-US" altLang="ja-JP" sz="2800" dirty="0" err="1" smtClean="0"/>
              <a:t>J.K.Ahn</a:t>
            </a:r>
            <a:r>
              <a:rPr kumimoji="1" lang="en-US" altLang="ja-JP" sz="2800" dirty="0" smtClean="0"/>
              <a:t>    H-</a:t>
            </a:r>
            <a:r>
              <a:rPr kumimoji="1" lang="en-US" altLang="ja-JP" sz="2800" dirty="0" err="1" smtClean="0"/>
              <a:t>dibaryon</a:t>
            </a:r>
            <a:r>
              <a:rPr kumimoji="1" lang="en-US" altLang="ja-JP" sz="2800" dirty="0" smtClean="0"/>
              <a:t> exp. at J-PARC  E42</a:t>
            </a:r>
          </a:p>
          <a:p>
            <a:endParaRPr kumimoji="1" lang="en-US" altLang="ja-JP" sz="2800" dirty="0" smtClean="0"/>
          </a:p>
          <a:p>
            <a:r>
              <a:rPr lang="en-US" altLang="ja-JP" sz="2800" dirty="0" err="1" smtClean="0"/>
              <a:t>S.J.Kim</a:t>
            </a:r>
            <a:r>
              <a:rPr lang="en-US" altLang="ja-JP" sz="2800" dirty="0" smtClean="0"/>
              <a:t>     </a:t>
            </a:r>
            <a:r>
              <a:rPr lang="en-US" altLang="ja-JP" sz="2800" dirty="0" smtClean="0">
                <a:latin typeface="Symbol" panose="05050102010706020507" pitchFamily="18" charset="2"/>
              </a:rPr>
              <a:t>X</a:t>
            </a:r>
            <a:r>
              <a:rPr lang="en-US" altLang="ja-JP" sz="2800" dirty="0" smtClean="0"/>
              <a:t>-p-&gt; </a:t>
            </a:r>
            <a:r>
              <a:rPr lang="en-US" altLang="ja-JP" sz="2800" dirty="0" smtClean="0">
                <a:latin typeface="Symbol" panose="05050102010706020507" pitchFamily="18" charset="2"/>
              </a:rPr>
              <a:t>LL</a:t>
            </a:r>
            <a:r>
              <a:rPr lang="en-US" altLang="ja-JP" sz="2800" dirty="0" smtClean="0"/>
              <a:t> cross </a:t>
            </a:r>
            <a:r>
              <a:rPr lang="en-US" altLang="ja-JP" sz="2800" smtClean="0"/>
              <a:t>section measurement </a:t>
            </a:r>
            <a:endParaRPr lang="en-US" altLang="ja-JP" sz="2800" dirty="0" smtClean="0"/>
          </a:p>
          <a:p>
            <a:endParaRPr lang="en-US" altLang="ja-JP" sz="2800" dirty="0" smtClean="0"/>
          </a:p>
          <a:p>
            <a:r>
              <a:rPr kumimoji="1" lang="en-US" altLang="ja-JP" sz="2800" dirty="0" err="1" smtClean="0"/>
              <a:t>Y.Ma</a:t>
            </a:r>
            <a:r>
              <a:rPr kumimoji="1" lang="en-US" altLang="ja-JP" sz="2800" dirty="0" smtClean="0"/>
              <a:t>         short range YN interaction and</a:t>
            </a:r>
          </a:p>
          <a:p>
            <a:pPr marL="0" indent="0">
              <a:buNone/>
            </a:pPr>
            <a:r>
              <a:rPr lang="en-US" altLang="ja-JP" sz="2800" dirty="0"/>
              <a:t> </a:t>
            </a:r>
            <a:r>
              <a:rPr lang="en-US" altLang="ja-JP" sz="2800" dirty="0" smtClean="0"/>
              <a:t>                   </a:t>
            </a:r>
            <a:r>
              <a:rPr kumimoji="1" lang="en-US" altLang="ja-JP" sz="2800" dirty="0" smtClean="0"/>
              <a:t>  scattering experiments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35502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237</Words>
  <Application>Microsoft Office PowerPoint</Application>
  <PresentationFormat>画面に合わせる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​​テーマ</vt:lpstr>
      <vt:lpstr>Topical Session  “ YN scattering experiments”</vt:lpstr>
      <vt:lpstr>Why we want YN scattering exp.</vt:lpstr>
      <vt:lpstr>History</vt:lpstr>
      <vt:lpstr> </vt:lpstr>
      <vt:lpstr>program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Topical Session  “ YN scattering experiments”</dc:title>
  <dc:creator>PCUser</dc:creator>
  <cp:lastModifiedBy>PCUser</cp:lastModifiedBy>
  <cp:revision>20</cp:revision>
  <dcterms:created xsi:type="dcterms:W3CDTF">2015-09-08T11:51:02Z</dcterms:created>
  <dcterms:modified xsi:type="dcterms:W3CDTF">2015-09-08T14:39:17Z</dcterms:modified>
</cp:coreProperties>
</file>