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9E1A-D3F1-FF41-92BA-452A81858A30}" type="datetimeFigureOut">
              <a:rPr lang="ja-JP" altLang="en-US" smtClean="0"/>
              <a:t>10.10.25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8482-4AC7-9940-B6DB-78B174F3DA00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9E1A-D3F1-FF41-92BA-452A81858A30}" type="datetimeFigureOut">
              <a:rPr lang="ja-JP" altLang="en-US" smtClean="0"/>
              <a:t>10.10.25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8482-4AC7-9940-B6DB-78B174F3DA00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9E1A-D3F1-FF41-92BA-452A81858A30}" type="datetimeFigureOut">
              <a:rPr lang="ja-JP" altLang="en-US" smtClean="0"/>
              <a:t>10.10.25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8482-4AC7-9940-B6DB-78B174F3DA00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9E1A-D3F1-FF41-92BA-452A81858A30}" type="datetimeFigureOut">
              <a:rPr lang="ja-JP" altLang="en-US" smtClean="0"/>
              <a:t>10.10.25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8482-4AC7-9940-B6DB-78B174F3DA00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9E1A-D3F1-FF41-92BA-452A81858A30}" type="datetimeFigureOut">
              <a:rPr lang="ja-JP" altLang="en-US" smtClean="0"/>
              <a:t>10.10.25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8482-4AC7-9940-B6DB-78B174F3DA00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9E1A-D3F1-FF41-92BA-452A81858A30}" type="datetimeFigureOut">
              <a:rPr lang="ja-JP" altLang="en-US" smtClean="0"/>
              <a:t>10.10.25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8482-4AC7-9940-B6DB-78B174F3DA00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9E1A-D3F1-FF41-92BA-452A81858A30}" type="datetimeFigureOut">
              <a:rPr lang="ja-JP" altLang="en-US" smtClean="0"/>
              <a:t>10.10.25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8482-4AC7-9940-B6DB-78B174F3DA00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9E1A-D3F1-FF41-92BA-452A81858A30}" type="datetimeFigureOut">
              <a:rPr lang="ja-JP" altLang="en-US" smtClean="0"/>
              <a:t>10.10.25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8482-4AC7-9940-B6DB-78B174F3DA00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9E1A-D3F1-FF41-92BA-452A81858A30}" type="datetimeFigureOut">
              <a:rPr lang="ja-JP" altLang="en-US" smtClean="0"/>
              <a:t>10.10.25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8482-4AC7-9940-B6DB-78B174F3DA00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9E1A-D3F1-FF41-92BA-452A81858A30}" type="datetimeFigureOut">
              <a:rPr lang="ja-JP" altLang="en-US" smtClean="0"/>
              <a:t>10.10.25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8482-4AC7-9940-B6DB-78B174F3DA00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9E1A-D3F1-FF41-92BA-452A81858A30}" type="datetimeFigureOut">
              <a:rPr lang="ja-JP" altLang="en-US" smtClean="0"/>
              <a:t>10.10.25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8482-4AC7-9940-B6DB-78B174F3DA00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49E1A-D3F1-FF41-92BA-452A81858A30}" type="datetimeFigureOut">
              <a:rPr lang="ja-JP" altLang="en-US" smtClean="0"/>
              <a:t>10.10.25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38482-4AC7-9940-B6DB-78B174F3DA00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1764789"/>
            <a:ext cx="7772400" cy="1470025"/>
          </a:xfrm>
        </p:spPr>
        <p:txBody>
          <a:bodyPr/>
          <a:lstStyle/>
          <a:p>
            <a:r>
              <a:rPr lang="ja-JP" altLang="en-US" dirty="0" smtClean="0"/>
              <a:t>核子構造</a:t>
            </a:r>
            <a:r>
              <a:rPr lang="en-US" altLang="ja-JP" dirty="0" smtClean="0"/>
              <a:t>WG　</a:t>
            </a:r>
            <a:br>
              <a:rPr lang="en-US" altLang="ja-JP" dirty="0" smtClean="0"/>
            </a:br>
            <a:r>
              <a:rPr lang="en-US" altLang="ja-JP" dirty="0" smtClean="0"/>
              <a:t>pre-kickoff meeting</a:t>
            </a:r>
            <a:endParaRPr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327080" y="4020908"/>
            <a:ext cx="8458200" cy="1752600"/>
          </a:xfrm>
        </p:spPr>
        <p:txBody>
          <a:bodyPr/>
          <a:lstStyle/>
          <a:p>
            <a:r>
              <a:rPr lang="ja-JP" altLang="en-US" dirty="0" smtClean="0"/>
              <a:t>出席者：柴田、中川、深尾、中野、後藤、齊藤</a:t>
            </a:r>
            <a:endParaRPr lang="en-US" altLang="ja-JP" dirty="0" smtClean="0"/>
          </a:p>
          <a:p>
            <a:r>
              <a:rPr lang="ja-JP" altLang="en-US" dirty="0" smtClean="0"/>
              <a:t>電話：澤田、宮地、谷田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3641005" cy="4525963"/>
          </a:xfrm>
        </p:spPr>
        <p:txBody>
          <a:bodyPr>
            <a:normAutofit fontScale="85000" lnSpcReduction="20000"/>
          </a:bodyPr>
          <a:lstStyle/>
          <a:p>
            <a:r>
              <a:rPr lang="ja-JP" altLang="ja-JP" dirty="0"/>
              <a:t>５</a:t>
            </a:r>
            <a:r>
              <a:rPr lang="ja-JP" altLang="en-US" dirty="0" smtClean="0"/>
              <a:t>年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Fermilab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DY</a:t>
            </a:r>
          </a:p>
          <a:p>
            <a:pPr lvl="1"/>
            <a:r>
              <a:rPr lang="en-US" altLang="ja-JP" dirty="0" smtClean="0"/>
              <a:t>RHIC</a:t>
            </a:r>
          </a:p>
          <a:p>
            <a:pPr lvl="1"/>
            <a:r>
              <a:rPr lang="en-US" altLang="ja-JP" dirty="0" smtClean="0"/>
              <a:t>COMPASS</a:t>
            </a:r>
          </a:p>
          <a:p>
            <a:r>
              <a:rPr lang="ja-JP" altLang="en-US" dirty="0" smtClean="0"/>
              <a:t>１０年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pA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Color transparency</a:t>
            </a:r>
          </a:p>
          <a:p>
            <a:pPr lvl="1"/>
            <a:r>
              <a:rPr lang="en-US" altLang="ja-JP" dirty="0" smtClean="0"/>
              <a:t>EIC (</a:t>
            </a:r>
            <a:r>
              <a:rPr lang="en-US" altLang="ja-JP" dirty="0" err="1" smtClean="0"/>
              <a:t>eRHIC</a:t>
            </a:r>
            <a:r>
              <a:rPr lang="en-US" altLang="ja-JP" dirty="0" smtClean="0"/>
              <a:t> / ELIC  etc) </a:t>
            </a:r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２０年？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36004" y="16002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過渡期？</a:t>
            </a:r>
            <a:endParaRPr kumimoji="1" lang="ja-JP" altLang="en-US" dirty="0"/>
          </a:p>
        </p:txBody>
      </p:sp>
      <p:sp>
        <p:nvSpPr>
          <p:cNvPr id="7" name="コンテンツ プレースホルダ 4"/>
          <p:cNvSpPr txBox="1">
            <a:spLocks/>
          </p:cNvSpPr>
          <p:nvPr/>
        </p:nvSpPr>
        <p:spPr>
          <a:xfrm>
            <a:off x="4250605" y="1600200"/>
            <a:ext cx="4042007" cy="48272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altLang="ja-JP" sz="3200" dirty="0" smtClean="0"/>
              <a:t>PDF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Helicity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PDF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altLang="ja-JP" sz="3200" baseline="0" dirty="0" smtClean="0"/>
              <a:t>Orbital – TMD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ja-JP" altLang="en-US" sz="3200" dirty="0" smtClean="0"/>
              <a:t>理論的枠組みも重要</a:t>
            </a:r>
            <a:endParaRPr lang="en-US" altLang="ja-JP" sz="3200" baseline="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GPD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altLang="ja-JP" sz="3200" dirty="0" smtClean="0"/>
              <a:t>Paradigm shift!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FF </a:t>
            </a:r>
            <a:r>
              <a:rPr lang="ja-JP" altLang="en-US" sz="3200" dirty="0" smtClean="0"/>
              <a:t>も　（</a:t>
            </a:r>
            <a:r>
              <a:rPr lang="en-US" altLang="ja-JP" sz="3200" dirty="0" smtClean="0"/>
              <a:t>BELLE</a:t>
            </a:r>
            <a:r>
              <a:rPr lang="ja-JP" altLang="en-US" sz="3200" dirty="0" smtClean="0"/>
              <a:t>ー</a:t>
            </a:r>
            <a:r>
              <a:rPr lang="en-US" altLang="ja-JP" sz="3200" dirty="0" err="1" smtClean="0"/>
              <a:t>hadron</a:t>
            </a:r>
            <a:r>
              <a:rPr lang="ja-JP" altLang="en-US" sz="3200" dirty="0" smtClean="0"/>
              <a:t>とのオーバーラップも）</a:t>
            </a:r>
            <a:endParaRPr lang="en-US" altLang="ja-JP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altLang="ja-JP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EMC effects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altLang="ja-JP" sz="3200" dirty="0" err="1" smtClean="0"/>
              <a:t>pA</a:t>
            </a:r>
            <a:endParaRPr kumimoji="1" lang="en-US" altLang="ja-JP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altLang="ja-JP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en-US" altLang="ja-JP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1" lang="ja-JP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4250605" y="5003381"/>
            <a:ext cx="4042007" cy="38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954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理論家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30120" y="1116140"/>
            <a:ext cx="4237458" cy="5426744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くまのさん</a:t>
            </a:r>
            <a:endParaRPr lang="en-US" altLang="ja-JP" dirty="0" smtClean="0"/>
          </a:p>
          <a:p>
            <a:r>
              <a:rPr lang="ja-JP" altLang="en-US" dirty="0" smtClean="0"/>
              <a:t>さいとうさん（理科大）</a:t>
            </a:r>
            <a:endParaRPr lang="en-US" altLang="ja-JP" dirty="0" smtClean="0"/>
          </a:p>
          <a:p>
            <a:r>
              <a:rPr lang="ja-JP" altLang="en-US" dirty="0" smtClean="0"/>
              <a:t>こいけさん</a:t>
            </a:r>
            <a:endParaRPr lang="en-US" altLang="ja-JP" dirty="0" smtClean="0"/>
          </a:p>
          <a:p>
            <a:r>
              <a:rPr lang="ja-JP" altLang="en-US" dirty="0" smtClean="0"/>
              <a:t>たなかさん</a:t>
            </a:r>
            <a:endParaRPr lang="en-US" altLang="ja-JP" dirty="0" smtClean="0"/>
          </a:p>
          <a:p>
            <a:r>
              <a:rPr lang="ja-JP" altLang="en-US" dirty="0" smtClean="0"/>
              <a:t>かわむらさん</a:t>
            </a:r>
            <a:endParaRPr lang="en-US" altLang="ja-JP" dirty="0" smtClean="0"/>
          </a:p>
          <a:p>
            <a:r>
              <a:rPr lang="ja-JP" altLang="en-US" dirty="0" smtClean="0"/>
              <a:t>ひらいさん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いたくらさん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わかまつさん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Lattice – </a:t>
            </a:r>
            <a:r>
              <a:rPr lang="ja-JP" altLang="en-US" dirty="0" smtClean="0"/>
              <a:t>佐々木さん；青木保通？；</a:t>
            </a:r>
            <a:endParaRPr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4752622" y="1135384"/>
            <a:ext cx="4237458" cy="5426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ja-JP" altLang="en-US" sz="3200" dirty="0" smtClean="0"/>
              <a:t>外国の方？</a:t>
            </a:r>
            <a:endParaRPr lang="en-US" altLang="ja-JP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altLang="ja-JP" sz="3200" dirty="0" smtClean="0"/>
              <a:t>Matthias Burkhart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altLang="ja-JP" sz="3200" dirty="0" smtClean="0"/>
              <a:t>Marco </a:t>
            </a:r>
            <a:r>
              <a:rPr lang="en-US" altLang="ja-JP" sz="3200" dirty="0" err="1" smtClean="0"/>
              <a:t>Stratmann</a:t>
            </a:r>
            <a:endParaRPr lang="en-US" altLang="ja-JP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altLang="ja-JP" sz="3200" dirty="0" err="1" smtClean="0"/>
              <a:t>Anselmino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たち</a:t>
            </a:r>
            <a:endParaRPr lang="en-US" altLang="ja-JP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altLang="ja-JP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altLang="ja-JP" sz="3200" dirty="0" smtClean="0"/>
              <a:t>AdS/CFT 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ja-JP" altLang="en-US" sz="3200" dirty="0" smtClean="0"/>
              <a:t>八田さん？</a:t>
            </a:r>
            <a:endParaRPr lang="en-US" altLang="ja-JP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altLang="ja-JP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82198"/>
            <a:ext cx="8229600" cy="841503"/>
          </a:xfrm>
        </p:spPr>
        <p:txBody>
          <a:bodyPr/>
          <a:lstStyle/>
          <a:p>
            <a:r>
              <a:rPr lang="ja-JP" altLang="en-US" dirty="0" smtClean="0"/>
              <a:t>ファシリティ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2358"/>
            <a:ext cx="8229600" cy="5271242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J-Lab 12 GeV : </a:t>
            </a:r>
          </a:p>
          <a:p>
            <a:r>
              <a:rPr lang="en-US" altLang="ja-JP" dirty="0" smtClean="0"/>
              <a:t>RHIC</a:t>
            </a:r>
          </a:p>
          <a:p>
            <a:r>
              <a:rPr lang="en-US" altLang="ja-JP" dirty="0" smtClean="0"/>
              <a:t>EIC </a:t>
            </a:r>
            <a:r>
              <a:rPr lang="en-US" altLang="ja-JP" dirty="0" err="1" smtClean="0"/>
              <a:t>eRHIC</a:t>
            </a:r>
            <a:r>
              <a:rPr lang="en-US" altLang="ja-JP" dirty="0" smtClean="0"/>
              <a:t>/ELIC </a:t>
            </a:r>
          </a:p>
          <a:p>
            <a:r>
              <a:rPr lang="en-US" altLang="ja-JP" dirty="0" smtClean="0"/>
              <a:t>Compass</a:t>
            </a:r>
          </a:p>
          <a:p>
            <a:r>
              <a:rPr lang="en-US" altLang="ja-JP" dirty="0" smtClean="0"/>
              <a:t>J-PARC</a:t>
            </a:r>
          </a:p>
          <a:p>
            <a:r>
              <a:rPr lang="en-US" altLang="ja-JP" dirty="0" err="1" smtClean="0"/>
              <a:t>Fermilab</a:t>
            </a:r>
            <a:endParaRPr lang="en-US" altLang="ja-JP" dirty="0" smtClean="0"/>
          </a:p>
          <a:p>
            <a:r>
              <a:rPr lang="en-US" altLang="ja-JP" dirty="0" smtClean="0"/>
              <a:t>GSI / FAIR</a:t>
            </a:r>
          </a:p>
          <a:p>
            <a:r>
              <a:rPr lang="en-US" altLang="ja-JP" dirty="0" err="1" smtClean="0"/>
              <a:t>LHeC</a:t>
            </a:r>
            <a:r>
              <a:rPr lang="en-US" altLang="ja-JP" dirty="0" smtClean="0"/>
              <a:t> / LHC </a:t>
            </a:r>
          </a:p>
          <a:p>
            <a:r>
              <a:rPr lang="en-US" altLang="ja-JP" dirty="0" smtClean="0"/>
              <a:t>ENC </a:t>
            </a:r>
          </a:p>
          <a:p>
            <a:r>
              <a:rPr lang="en-US" altLang="ja-JP" dirty="0" smtClean="0"/>
              <a:t>GSI – </a:t>
            </a:r>
          </a:p>
          <a:p>
            <a:r>
              <a:rPr lang="en-US" altLang="ja-JP" dirty="0" smtClean="0"/>
              <a:t>DESY </a:t>
            </a:r>
          </a:p>
          <a:p>
            <a:r>
              <a:rPr lang="en-US" altLang="ja-JP" dirty="0" smtClean="0"/>
              <a:t>NICA</a:t>
            </a:r>
          </a:p>
          <a:p>
            <a:endParaRPr lang="en-US" altLang="ja-JP" dirty="0" smtClean="0"/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今後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KEK </a:t>
            </a:r>
            <a:r>
              <a:rPr lang="ja-JP" altLang="en-US" dirty="0" smtClean="0"/>
              <a:t>理論部の</a:t>
            </a:r>
            <a:r>
              <a:rPr lang="en-US" altLang="ja-JP" dirty="0" smtClean="0"/>
              <a:t>WS</a:t>
            </a:r>
            <a:r>
              <a:rPr lang="ja-JP" altLang="en-US" dirty="0" smtClean="0"/>
              <a:t>と協力して　１月上旬？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熊野さんとも協力して</a:t>
            </a:r>
            <a:endParaRPr lang="en-US" altLang="ja-JP" dirty="0" smtClean="0"/>
          </a:p>
          <a:p>
            <a:r>
              <a:rPr lang="en-US" altLang="ja-JP" dirty="0" smtClean="0"/>
              <a:t>11/3 </a:t>
            </a:r>
            <a:r>
              <a:rPr lang="ja-JP" altLang="en-US" dirty="0" smtClean="0"/>
              <a:t>までの議論を含めて叩き台等をまわしてもらった上で、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月下旬</a:t>
            </a:r>
            <a:r>
              <a:rPr lang="en-US" altLang="ja-JP" dirty="0" smtClean="0"/>
              <a:t> </a:t>
            </a:r>
            <a:r>
              <a:rPr lang="ja-JP" altLang="en-US" dirty="0" smtClean="0"/>
              <a:t>あたり？</a:t>
            </a:r>
            <a:endParaRPr lang="en-US" altLang="ja-JP" dirty="0" smtClean="0"/>
          </a:p>
          <a:p>
            <a:r>
              <a:rPr lang="ja-JP" altLang="en-US" dirty="0" smtClean="0"/>
              <a:t>週末？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192</Words>
  <Application>Microsoft Macintosh PowerPoint</Application>
  <PresentationFormat>画面に合わせる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核子構造WG　 pre-kickoff meeting</vt:lpstr>
      <vt:lpstr>スライド 2</vt:lpstr>
      <vt:lpstr>理論家</vt:lpstr>
      <vt:lpstr>ファシリティ</vt:lpstr>
      <vt:lpstr>今後</vt:lpstr>
    </vt:vector>
  </TitlesOfParts>
  <Company>高エネルギー加速器研究機構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核子構造WG　 pre-kickoff meeting</dc:title>
  <dc:creator>齊藤 直人</dc:creator>
  <cp:lastModifiedBy>齊藤 直人</cp:lastModifiedBy>
  <cp:revision>1</cp:revision>
  <dcterms:created xsi:type="dcterms:W3CDTF">2010-10-25T09:10:59Z</dcterms:created>
  <dcterms:modified xsi:type="dcterms:W3CDTF">2010-10-25T09:57:54Z</dcterms:modified>
</cp:coreProperties>
</file>