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2" autoAdjust="0"/>
    <p:restoredTop sz="94660"/>
  </p:normalViewPr>
  <p:slideViewPr>
    <p:cSldViewPr snapToGrid="0">
      <p:cViewPr varScale="1">
        <p:scale>
          <a:sx n="58" d="100"/>
          <a:sy n="58" d="100"/>
        </p:scale>
        <p:origin x="4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6238CB-57E1-48BB-83A9-E4E2849F2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FA2D890-BC73-42B9-8545-B1102173E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FDE629-7123-4BEC-8C87-79FAB618C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F5C5-9432-477A-9BA6-6E9663801905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C934602-7B0D-40D7-BF14-0E8488A1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B2C2C62-5C4A-436D-B4F9-1463C9FC3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D1E8C-23D5-4456-BF03-205265A446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6482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66A9DD-EADB-4CD0-9DF7-A0A93A008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375C920-7722-4D00-A699-FC266DBF8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A3E02B6-5F46-4D47-8BF8-CE86FB55B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F5C5-9432-477A-9BA6-6E9663801905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826C53D-CE56-4F16-84B1-4E98FC971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58388C-EAD9-4B0D-896E-ABEDB31E6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D1E8C-23D5-4456-BF03-205265A446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9515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F23E385-9785-4689-8A71-39662ED9B5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0F0490F-915C-4761-B27E-0AC374408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7DF48F-1369-4E1C-A496-988ED4C2F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F5C5-9432-477A-9BA6-6E9663801905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248AA3C-E082-4650-A6BA-B5B4A516E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E24EA2F-B6CB-46A4-9776-9D55B5EF4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D1E8C-23D5-4456-BF03-205265A446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5736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D23A54-DA4A-45D9-8816-DF24B7F2E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2C419C9-E780-447B-9334-D77284B2C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18A515-A71A-4CE6-8B65-BCB902087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F5C5-9432-477A-9BA6-6E9663801905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5F20D6F-F1B0-4253-9DDA-1ECE54388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5592967-0CCB-41A6-AC5D-B71ABA202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D1E8C-23D5-4456-BF03-205265A446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3771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CA6FBB-91B5-4ADB-90DA-FFC07E6C4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DBE2915-A34B-406D-A0E2-FFBB2CA79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D0A209-7A31-4112-A57C-674E5EA53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F5C5-9432-477A-9BA6-6E9663801905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6E0F45B-CC41-4276-8D54-0F756A4CB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E27F9F-C7B9-4265-9A98-142EC4F3A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D1E8C-23D5-4456-BF03-205265A446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5459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2A0C5E-4AFA-4BD5-87FC-AC08B0F13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9516DAF-02D4-4084-A47B-22ADA6A6FE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5C70866-2E61-4712-AA6D-0B2FC78D63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610DEDF-D4D3-47BF-818C-58140AB41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F5C5-9432-477A-9BA6-6E9663801905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4627CAD-D036-4B04-A734-D9092823D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4F9BF07-F0AF-4DA1-A531-12BBCD9B3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D1E8C-23D5-4456-BF03-205265A446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179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17AA52-F109-46A4-9B31-0CC3E3B85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309CFE9-0581-41F8-9DF1-70E9235BE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CB42602-C05B-47C2-B79E-A2A94A5EF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2AF6993-A2D7-4A74-919D-E11E121984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649511D-CEE7-48E7-954E-691CE3825E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E2CD5D7-1872-47E0-93F3-DD5A89008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F5C5-9432-477A-9BA6-6E9663801905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804D902-1DB3-41C0-ABEA-A9E0BC577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16AC729-CF16-4D85-999F-EC9B407EC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D1E8C-23D5-4456-BF03-205265A446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4244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4D958E-422E-46A1-9291-FCCEED8B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E6ED7D7-5220-4C3D-A8A2-7B451D082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F5C5-9432-477A-9BA6-6E9663801905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7D3C041-0351-4C33-8E43-6ED015B6F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274F730-003E-4094-9B31-63E11A017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D1E8C-23D5-4456-BF03-205265A446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466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9459699-66B2-41A2-8ECD-BBB86D7B8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F5C5-9432-477A-9BA6-6E9663801905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79BD6BA-B847-4C67-A2DD-C04EE5DCA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128E82-1B9A-4FEB-9B80-4DD489668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D1E8C-23D5-4456-BF03-205265A446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4553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E9D90B-8497-4243-9F9E-FA219C233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9EB22A-C03A-4013-AF5C-D954DCCA8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8F12836-5732-4E83-86C4-697CECB69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5C67275-2E48-434C-BE7E-2939953B0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F5C5-9432-477A-9BA6-6E9663801905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523A4A-6114-44B1-9B17-C79669D28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111DF2F-7712-4B59-A310-BD0C9E8F8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D1E8C-23D5-4456-BF03-205265A446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6705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F8EF9D-402E-466E-9760-2183473ED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04A6A86-4565-4F25-81D5-A3F6E37C8F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6847EA3-B8AD-42EC-AF35-6BB455CF58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0DEE88F-D1B8-4778-B867-FED5328BD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F5C5-9432-477A-9BA6-6E9663801905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1022333-E5F2-42A1-85E6-A9A187FAB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BFC7F92-B66F-4278-B62B-177420500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D1E8C-23D5-4456-BF03-205265A446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529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E71BD6D-0155-463B-AE60-837CA7B3C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581D66C-0A6C-4A5B-9707-BF60698A9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94809F1-9DA4-4450-AE9D-544ED66D7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DF5C5-9432-477A-9BA6-6E9663801905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96C14C0-B4C2-4D66-91D8-24CFE7255B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A20248-48F0-440B-9E08-DD6A4F8B5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D1E8C-23D5-4456-BF03-205265A446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845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7CD0671-5679-40B7-AD07-873101EB790E}"/>
              </a:ext>
            </a:extLst>
          </p:cNvPr>
          <p:cNvSpPr txBox="1"/>
          <p:nvPr/>
        </p:nvSpPr>
        <p:spPr>
          <a:xfrm>
            <a:off x="837282" y="892367"/>
            <a:ext cx="360707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Closing address</a:t>
            </a:r>
          </a:p>
          <a:p>
            <a:endParaRPr kumimoji="1" lang="en-US" altLang="ja-JP" sz="2800" dirty="0"/>
          </a:p>
          <a:p>
            <a:r>
              <a:rPr kumimoji="1" lang="en-US" altLang="ja-JP" sz="2800" dirty="0"/>
              <a:t>Takahiro Iwata</a:t>
            </a:r>
          </a:p>
          <a:p>
            <a:r>
              <a:rPr lang="en-US" altLang="ja-JP" sz="2800" dirty="0"/>
              <a:t>Yamagata University</a:t>
            </a:r>
            <a:endParaRPr kumimoji="1" lang="ja-JP" altLang="en-US" sz="28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533D8BA-77C3-43A7-9137-5F6DA6FF7BAD}"/>
              </a:ext>
            </a:extLst>
          </p:cNvPr>
          <p:cNvSpPr txBox="1"/>
          <p:nvPr/>
        </p:nvSpPr>
        <p:spPr>
          <a:xfrm>
            <a:off x="1316227" y="4272710"/>
            <a:ext cx="8754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Thanks to  speakers, chairpersons  and participants</a:t>
            </a:r>
            <a:endParaRPr kumimoji="1"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714325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533D8BA-77C3-43A7-9137-5F6DA6FF7BAD}"/>
              </a:ext>
            </a:extLst>
          </p:cNvPr>
          <p:cNvSpPr txBox="1"/>
          <p:nvPr/>
        </p:nvSpPr>
        <p:spPr>
          <a:xfrm>
            <a:off x="5968431" y="5835952"/>
            <a:ext cx="5469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Thanks to  the members of LOC</a:t>
            </a:r>
            <a:endParaRPr kumimoji="1" lang="en-US" altLang="ja-JP" sz="2800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9464B7B-8C67-4BD6-884C-67695ED7C3C1}"/>
              </a:ext>
            </a:extLst>
          </p:cNvPr>
          <p:cNvSpPr/>
          <p:nvPr/>
        </p:nvSpPr>
        <p:spPr>
          <a:xfrm>
            <a:off x="1156771" y="1429671"/>
            <a:ext cx="592707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ja-JP" sz="2800" dirty="0">
                <a:latin typeface="Calibri" panose="020F0502020204030204" pitchFamily="34" charset="0"/>
              </a:rPr>
              <a:t>T. Iwata (Co‐Chair, Yamagata U.)</a:t>
            </a:r>
          </a:p>
          <a:p>
            <a:r>
              <a:rPr lang="en-US" altLang="ja-JP" sz="2800" dirty="0">
                <a:latin typeface="Calibri" panose="020F0502020204030204" pitchFamily="34" charset="0"/>
              </a:rPr>
              <a:t>T. Matsuda (Co‐Chair, U. Miyazaki)</a:t>
            </a:r>
          </a:p>
          <a:p>
            <a:r>
              <a:rPr lang="en-US" altLang="ja-JP" sz="2800" dirty="0">
                <a:latin typeface="Calibri" panose="020F0502020204030204" pitchFamily="34" charset="0"/>
              </a:rPr>
              <a:t>T.‐A. Shibata (Co‐Chair, Tokyo Tech/Nihon U.)</a:t>
            </a:r>
          </a:p>
          <a:p>
            <a:r>
              <a:rPr lang="en-US" altLang="ja-JP" sz="2800" dirty="0">
                <a:latin typeface="Calibri" panose="020F0502020204030204" pitchFamily="34" charset="0"/>
              </a:rPr>
              <a:t>N. </a:t>
            </a:r>
            <a:r>
              <a:rPr lang="en-US" altLang="ja-JP" sz="2800" dirty="0" err="1">
                <a:latin typeface="Calibri" panose="020F0502020204030204" pitchFamily="34" charset="0"/>
              </a:rPr>
              <a:t>Doshita</a:t>
            </a:r>
            <a:r>
              <a:rPr lang="en-US" altLang="ja-JP" sz="2800" dirty="0">
                <a:latin typeface="Calibri" panose="020F0502020204030204" pitchFamily="34" charset="0"/>
              </a:rPr>
              <a:t> (Yamagata U.)</a:t>
            </a:r>
          </a:p>
          <a:p>
            <a:r>
              <a:rPr lang="en-US" altLang="ja-JP" sz="2800" dirty="0">
                <a:latin typeface="Calibri" panose="020F0502020204030204" pitchFamily="34" charset="0"/>
              </a:rPr>
              <a:t>Y. </a:t>
            </a:r>
            <a:r>
              <a:rPr lang="en-US" altLang="ja-JP" sz="2800" dirty="0" err="1">
                <a:latin typeface="Calibri" panose="020F0502020204030204" pitchFamily="34" charset="0"/>
              </a:rPr>
              <a:t>Goto</a:t>
            </a:r>
            <a:r>
              <a:rPr lang="en-US" altLang="ja-JP" sz="2800" dirty="0">
                <a:latin typeface="Calibri" panose="020F0502020204030204" pitchFamily="34" charset="0"/>
              </a:rPr>
              <a:t> (RIKEN)</a:t>
            </a:r>
          </a:p>
          <a:p>
            <a:r>
              <a:rPr lang="en-US" altLang="ja-JP" sz="2800" dirty="0">
                <a:latin typeface="Calibri" panose="020F0502020204030204" pitchFamily="34" charset="0"/>
              </a:rPr>
              <a:t>Y. Hatta (BNL)</a:t>
            </a:r>
          </a:p>
          <a:p>
            <a:r>
              <a:rPr lang="en-US" altLang="ja-JP" sz="2800" dirty="0">
                <a:latin typeface="Calibri" panose="020F0502020204030204" pitchFamily="34" charset="0"/>
              </a:rPr>
              <a:t>Y. Koike (Niigata U.)</a:t>
            </a:r>
          </a:p>
          <a:p>
            <a:r>
              <a:rPr lang="en-US" altLang="ja-JP" sz="2800" dirty="0">
                <a:latin typeface="Calibri" panose="020F0502020204030204" pitchFamily="34" charset="0"/>
              </a:rPr>
              <a:t>S. Kumano (KEK)</a:t>
            </a:r>
          </a:p>
          <a:p>
            <a:r>
              <a:rPr lang="en-US" altLang="ja-JP" sz="2800" dirty="0">
                <a:latin typeface="Calibri" panose="020F0502020204030204" pitchFamily="34" charset="0"/>
              </a:rPr>
              <a:t>Y. Maeda (U. Miyazaki)</a:t>
            </a:r>
          </a:p>
          <a:p>
            <a:endParaRPr lang="ja-JP" altLang="en-US" sz="24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6100235-7D13-49EF-9E1C-D8410C5DF2BA}"/>
              </a:ext>
            </a:extLst>
          </p:cNvPr>
          <p:cNvSpPr txBox="1"/>
          <p:nvPr/>
        </p:nvSpPr>
        <p:spPr>
          <a:xfrm>
            <a:off x="766632" y="584505"/>
            <a:ext cx="3700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LOC of PacSPIN2019</a:t>
            </a:r>
            <a:endParaRPr kumimoji="1" lang="en-US" altLang="ja-JP" sz="2800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6747716-319C-410D-8F1A-53A8961B202B}"/>
              </a:ext>
            </a:extLst>
          </p:cNvPr>
          <p:cNvSpPr/>
          <p:nvPr/>
        </p:nvSpPr>
        <p:spPr>
          <a:xfrm>
            <a:off x="6736823" y="1443841"/>
            <a:ext cx="46215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>
                <a:latin typeface="Calibri" panose="020F0502020204030204" pitchFamily="34" charset="0"/>
              </a:rPr>
              <a:t>Y. Miyachi (Yamagata U.)</a:t>
            </a:r>
          </a:p>
          <a:p>
            <a:r>
              <a:rPr lang="en-US" altLang="ja-JP" sz="2800" dirty="0">
                <a:latin typeface="Calibri" panose="020F0502020204030204" pitchFamily="34" charset="0"/>
              </a:rPr>
              <a:t>K. Nagai (Academia </a:t>
            </a:r>
            <a:r>
              <a:rPr lang="en-US" altLang="ja-JP" sz="2800" dirty="0" err="1">
                <a:latin typeface="Calibri" panose="020F0502020204030204" pitchFamily="34" charset="0"/>
              </a:rPr>
              <a:t>Sinica</a:t>
            </a:r>
            <a:r>
              <a:rPr lang="en-US" altLang="ja-JP" sz="2800" dirty="0">
                <a:latin typeface="Calibri" panose="020F0502020204030204" pitchFamily="34" charset="0"/>
              </a:rPr>
              <a:t>)</a:t>
            </a:r>
          </a:p>
          <a:p>
            <a:r>
              <a:rPr lang="en-US" altLang="ja-JP" sz="2800" dirty="0">
                <a:latin typeface="Calibri" panose="020F0502020204030204" pitchFamily="34" charset="0"/>
              </a:rPr>
              <a:t>I. Nakagawa (RIKEN)</a:t>
            </a:r>
          </a:p>
          <a:p>
            <a:r>
              <a:rPr lang="en-US" altLang="ja-JP" sz="2800" dirty="0">
                <a:latin typeface="Calibri" panose="020F0502020204030204" pitchFamily="34" charset="0"/>
              </a:rPr>
              <a:t>K. Nakano (Tokyo Tech)</a:t>
            </a:r>
          </a:p>
          <a:p>
            <a:r>
              <a:rPr lang="en-US" altLang="ja-JP" sz="2800" dirty="0">
                <a:latin typeface="Calibri" panose="020F0502020204030204" pitchFamily="34" charset="0"/>
              </a:rPr>
              <a:t>G. </a:t>
            </a:r>
            <a:r>
              <a:rPr lang="en-US" altLang="ja-JP" sz="2800" dirty="0" err="1">
                <a:latin typeface="Calibri" panose="020F0502020204030204" pitchFamily="34" charset="0"/>
              </a:rPr>
              <a:t>Nukazuka</a:t>
            </a:r>
            <a:r>
              <a:rPr lang="en-US" altLang="ja-JP" sz="2800" dirty="0">
                <a:latin typeface="Calibri" panose="020F0502020204030204" pitchFamily="34" charset="0"/>
              </a:rPr>
              <a:t> (Yamagata U.)</a:t>
            </a:r>
          </a:p>
          <a:p>
            <a:r>
              <a:rPr lang="en-US" altLang="ja-JP" sz="2800" dirty="0">
                <a:latin typeface="Calibri" panose="020F0502020204030204" pitchFamily="34" charset="0"/>
              </a:rPr>
              <a:t>S. Sasaki (Tohoku U.)</a:t>
            </a:r>
          </a:p>
          <a:p>
            <a:r>
              <a:rPr lang="en-US" altLang="ja-JP" sz="2800" dirty="0">
                <a:latin typeface="Calibri" panose="020F0502020204030204" pitchFamily="34" charset="0"/>
              </a:rPr>
              <a:t>S. Sawada (KEK)</a:t>
            </a:r>
          </a:p>
          <a:p>
            <a:r>
              <a:rPr lang="en-US" altLang="ja-JP" sz="2800" dirty="0">
                <a:latin typeface="Calibri" panose="020F0502020204030204" pitchFamily="34" charset="0"/>
              </a:rPr>
              <a:t>R. </a:t>
            </a:r>
            <a:r>
              <a:rPr lang="en-US" altLang="ja-JP" sz="2800" dirty="0" err="1">
                <a:latin typeface="Calibri" panose="020F0502020204030204" pitchFamily="34" charset="0"/>
              </a:rPr>
              <a:t>Seidl</a:t>
            </a:r>
            <a:r>
              <a:rPr lang="en-US" altLang="ja-JP" sz="2800" dirty="0">
                <a:latin typeface="Calibri" panose="020F0502020204030204" pitchFamily="34" charset="0"/>
              </a:rPr>
              <a:t> (RIKEN)</a:t>
            </a:r>
          </a:p>
          <a:p>
            <a:r>
              <a:rPr lang="en-US" altLang="ja-JP" sz="2800" dirty="0">
                <a:latin typeface="Calibri" panose="020F0502020204030204" pitchFamily="34" charset="0"/>
              </a:rPr>
              <a:t>K. Tanaka (Juntendo U.)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66059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533D8BA-77C3-43A7-9137-5F6DA6FF7BAD}"/>
              </a:ext>
            </a:extLst>
          </p:cNvPr>
          <p:cNvSpPr txBox="1"/>
          <p:nvPr/>
        </p:nvSpPr>
        <p:spPr>
          <a:xfrm>
            <a:off x="7198647" y="5974100"/>
            <a:ext cx="2882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Thanks to  them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9464B7B-8C67-4BD6-884C-67695ED7C3C1}"/>
              </a:ext>
            </a:extLst>
          </p:cNvPr>
          <p:cNvSpPr/>
          <p:nvPr/>
        </p:nvSpPr>
        <p:spPr>
          <a:xfrm>
            <a:off x="1195135" y="360680"/>
            <a:ext cx="78632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/>
              <a:t>Students</a:t>
            </a:r>
          </a:p>
          <a:p>
            <a:r>
              <a:rPr lang="en-US" altLang="ja-JP" sz="2400" dirty="0"/>
              <a:t> Shota </a:t>
            </a:r>
            <a:r>
              <a:rPr lang="en-US" altLang="ja-JP" sz="2400" dirty="0" err="1"/>
              <a:t>Kuroiwa</a:t>
            </a:r>
            <a:r>
              <a:rPr lang="en-US" altLang="ja-JP" sz="2400" dirty="0"/>
              <a:t> </a:t>
            </a:r>
            <a:r>
              <a:rPr lang="pl-PL" altLang="ja-JP" sz="2400" dirty="0"/>
              <a:t>(</a:t>
            </a:r>
            <a:r>
              <a:rPr lang="en-US" altLang="ja-JP" sz="2400" dirty="0" err="1"/>
              <a:t>U.Miyazaki</a:t>
            </a:r>
            <a:r>
              <a:rPr lang="en-US" altLang="ja-JP" sz="2400" dirty="0"/>
              <a:t>, MC1)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err="1"/>
              <a:t>Shuhei</a:t>
            </a:r>
            <a:r>
              <a:rPr lang="en-US" altLang="ja-JP" sz="2400" dirty="0"/>
              <a:t> </a:t>
            </a:r>
            <a:r>
              <a:rPr lang="en-US" altLang="ja-JP" sz="2400" dirty="0" err="1"/>
              <a:t>Kiyotake</a:t>
            </a:r>
            <a:r>
              <a:rPr lang="en-US" altLang="ja-JP" sz="2400" dirty="0"/>
              <a:t>(</a:t>
            </a:r>
            <a:r>
              <a:rPr lang="en-US" altLang="ja-JP" sz="2400" dirty="0" err="1"/>
              <a:t>U.Miyazaki</a:t>
            </a:r>
            <a:r>
              <a:rPr lang="en-US" altLang="ja-JP" sz="2400" dirty="0"/>
              <a:t>, MC1)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err="1"/>
              <a:t>Koutaro</a:t>
            </a:r>
            <a:r>
              <a:rPr lang="en-US" altLang="ja-JP" sz="2400" dirty="0"/>
              <a:t> Nonaka(</a:t>
            </a:r>
            <a:r>
              <a:rPr lang="en-US" altLang="ja-JP" sz="2400" dirty="0" err="1"/>
              <a:t>U.Miyazaki</a:t>
            </a:r>
            <a:r>
              <a:rPr lang="en-US" altLang="ja-JP" sz="2400" dirty="0"/>
              <a:t>, MC2)</a:t>
            </a:r>
          </a:p>
          <a:p>
            <a:r>
              <a:rPr lang="en-US" altLang="ja-JP" sz="2400" dirty="0"/>
              <a:t> Daisuke Miura(Yamagata U.,DC1)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A4B7EA2-1B13-4DED-8BF4-DA9869EF8B70}"/>
              </a:ext>
            </a:extLst>
          </p:cNvPr>
          <p:cNvSpPr/>
          <p:nvPr/>
        </p:nvSpPr>
        <p:spPr>
          <a:xfrm>
            <a:off x="1316995" y="2508395"/>
            <a:ext cx="78632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/>
              <a:t>Secretary</a:t>
            </a:r>
          </a:p>
          <a:p>
            <a:r>
              <a:rPr lang="en-US" altLang="ja-JP" sz="2400" dirty="0"/>
              <a:t>   Mami </a:t>
            </a:r>
            <a:r>
              <a:rPr lang="en-US" altLang="ja-JP" sz="2400" dirty="0" err="1"/>
              <a:t>Miidera</a:t>
            </a:r>
            <a:r>
              <a:rPr lang="en-US" altLang="ja-JP" sz="2400" dirty="0"/>
              <a:t> (Yamagata U)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D8C0875-1C8F-4924-B0DE-2E00C1FA1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995" y="3637555"/>
            <a:ext cx="683548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ANA Holiday Inn Resort Miyazaki</a:t>
            </a:r>
            <a:br>
              <a:rPr kumimoji="0" lang="ja-JP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</a:t>
            </a:r>
            <a:r>
              <a:rPr kumimoji="0" lang="ja-JP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Sumio Yano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</a:t>
            </a:r>
            <a:r>
              <a:rPr kumimoji="0" lang="ja-JP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Kiyoto Mizutani  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Miyazaki Convention &amp; Visitors Bureau </a:t>
            </a:r>
            <a:br>
              <a:rPr kumimoji="0" lang="ja-JP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</a:t>
            </a:r>
            <a:r>
              <a:rPr kumimoji="0" lang="ja-JP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Kenji Tamura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94679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A780F63-A558-43FD-A368-09840111760C}"/>
              </a:ext>
            </a:extLst>
          </p:cNvPr>
          <p:cNvSpPr/>
          <p:nvPr/>
        </p:nvSpPr>
        <p:spPr>
          <a:xfrm>
            <a:off x="1439538" y="1385615"/>
            <a:ext cx="85086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Times New Roman" panose="02020603050405020304" pitchFamily="18" charset="0"/>
              </a:rPr>
              <a:t>1</a:t>
            </a:r>
            <a:r>
              <a:rPr lang="en-US" altLang="ja-JP" sz="1200" b="0" i="0" u="none" strike="noStrike" baseline="0" dirty="0">
                <a:latin typeface="Times New Roman" panose="02020603050405020304" pitchFamily="18" charset="0"/>
              </a:rPr>
              <a:t>st </a:t>
            </a:r>
            <a:r>
              <a:rPr lang="en-US" altLang="ja-JP" sz="2400" dirty="0">
                <a:latin typeface="Times New Roman" panose="02020603050405020304" pitchFamily="18" charset="0"/>
              </a:rPr>
              <a:t>1996 Kobe University (23 years ago), Toshiyuki </a:t>
            </a:r>
            <a:r>
              <a:rPr lang="en-US" altLang="ja-JP" sz="2400" dirty="0" err="1">
                <a:latin typeface="Times New Roman" panose="02020603050405020304" pitchFamily="18" charset="0"/>
              </a:rPr>
              <a:t>Morii</a:t>
            </a:r>
            <a:endParaRPr lang="en-US" altLang="ja-JP" sz="2400" dirty="0">
              <a:latin typeface="Times New Roman" panose="02020603050405020304" pitchFamily="18" charset="0"/>
            </a:endParaRPr>
          </a:p>
          <a:p>
            <a:r>
              <a:rPr lang="en-US" altLang="ja-JP" sz="2400" dirty="0">
                <a:latin typeface="Times New Roman" panose="02020603050405020304" pitchFamily="18" charset="0"/>
              </a:rPr>
              <a:t>2</a:t>
            </a:r>
            <a:r>
              <a:rPr lang="en-US" altLang="ja-JP" sz="1200" b="0" i="0" u="none" strike="noStrike" baseline="0" dirty="0">
                <a:latin typeface="Times New Roman" panose="02020603050405020304" pitchFamily="18" charset="0"/>
              </a:rPr>
              <a:t>nd </a:t>
            </a:r>
            <a:r>
              <a:rPr lang="en-US" altLang="ja-JP" sz="2400" dirty="0">
                <a:latin typeface="Times New Roman" panose="02020603050405020304" pitchFamily="18" charset="0"/>
              </a:rPr>
              <a:t>1999 RIKEN, Koichi Yazaki</a:t>
            </a:r>
          </a:p>
          <a:p>
            <a:r>
              <a:rPr lang="en-US" altLang="ja-JP" sz="2400" dirty="0">
                <a:latin typeface="Times New Roman" panose="02020603050405020304" pitchFamily="18" charset="0"/>
              </a:rPr>
              <a:t>3</a:t>
            </a:r>
            <a:r>
              <a:rPr lang="en-US" altLang="ja-JP" sz="1200" b="0" i="0" u="none" strike="noStrike" baseline="0" dirty="0">
                <a:latin typeface="Times New Roman" panose="02020603050405020304" pitchFamily="18" charset="0"/>
              </a:rPr>
              <a:t>rd </a:t>
            </a:r>
            <a:r>
              <a:rPr lang="en-US" altLang="ja-JP" sz="2400" dirty="0">
                <a:latin typeface="Times New Roman" panose="02020603050405020304" pitchFamily="18" charset="0"/>
              </a:rPr>
              <a:t>2001 Peking University, Bo-</a:t>
            </a:r>
            <a:r>
              <a:rPr lang="en-US" altLang="ja-JP" sz="2400" dirty="0" err="1">
                <a:latin typeface="Times New Roman" panose="02020603050405020304" pitchFamily="18" charset="0"/>
              </a:rPr>
              <a:t>Qiang</a:t>
            </a:r>
            <a:r>
              <a:rPr lang="en-US" altLang="ja-JP" sz="2400" dirty="0">
                <a:latin typeface="Times New Roman" panose="02020603050405020304" pitchFamily="18" charset="0"/>
              </a:rPr>
              <a:t> Ma</a:t>
            </a:r>
          </a:p>
          <a:p>
            <a:r>
              <a:rPr lang="en-US" altLang="ja-JP" sz="2400" dirty="0">
                <a:latin typeface="Times New Roman" panose="02020603050405020304" pitchFamily="18" charset="0"/>
              </a:rPr>
              <a:t>4</a:t>
            </a:r>
            <a:r>
              <a:rPr lang="en-US" altLang="ja-JP" sz="1200" b="0" i="0" u="none" strike="noStrike" baseline="0" dirty="0">
                <a:latin typeface="Times New Roman" panose="02020603050405020304" pitchFamily="18" charset="0"/>
              </a:rPr>
              <a:t>th </a:t>
            </a:r>
            <a:r>
              <a:rPr lang="en-US" altLang="ja-JP" sz="2400" dirty="0">
                <a:latin typeface="Times New Roman" panose="02020603050405020304" pitchFamily="18" charset="0"/>
              </a:rPr>
              <a:t>2003 University of Washington, Xiang-Dong Ji</a:t>
            </a:r>
          </a:p>
          <a:p>
            <a:r>
              <a:rPr lang="en-US" altLang="ja-JP" sz="2400" dirty="0">
                <a:latin typeface="Times New Roman" panose="02020603050405020304" pitchFamily="18" charset="0"/>
              </a:rPr>
              <a:t>5</a:t>
            </a:r>
            <a:r>
              <a:rPr lang="en-US" altLang="ja-JP" sz="1200" b="0" i="0" u="none" strike="noStrike" baseline="0" dirty="0">
                <a:latin typeface="Times New Roman" panose="02020603050405020304" pitchFamily="18" charset="0"/>
              </a:rPr>
              <a:t>th </a:t>
            </a:r>
            <a:r>
              <a:rPr lang="en-US" altLang="ja-JP" sz="2400" dirty="0">
                <a:latin typeface="Times New Roman" panose="02020603050405020304" pitchFamily="18" charset="0"/>
              </a:rPr>
              <a:t>2005 Tokyo Tech, </a:t>
            </a:r>
            <a:r>
              <a:rPr lang="en-US" altLang="ja-JP" sz="2400" dirty="0" err="1">
                <a:latin typeface="Times New Roman" panose="02020603050405020304" pitchFamily="18" charset="0"/>
              </a:rPr>
              <a:t>Toshi</a:t>
            </a:r>
            <a:r>
              <a:rPr lang="en-US" altLang="ja-JP" sz="2400" dirty="0">
                <a:latin typeface="Times New Roman" panose="02020603050405020304" pitchFamily="18" charset="0"/>
              </a:rPr>
              <a:t>-Aki Shibata</a:t>
            </a:r>
          </a:p>
          <a:p>
            <a:r>
              <a:rPr lang="en-US" altLang="ja-JP" sz="2400" dirty="0">
                <a:latin typeface="Times New Roman" panose="02020603050405020304" pitchFamily="18" charset="0"/>
              </a:rPr>
              <a:t>6</a:t>
            </a:r>
            <a:r>
              <a:rPr lang="en-US" altLang="ja-JP" sz="1200" b="0" i="0" u="none" strike="noStrike" baseline="0" dirty="0">
                <a:latin typeface="Times New Roman" panose="02020603050405020304" pitchFamily="18" charset="0"/>
              </a:rPr>
              <a:t>th </a:t>
            </a:r>
            <a:r>
              <a:rPr lang="en-US" altLang="ja-JP" sz="2400" dirty="0">
                <a:latin typeface="Times New Roman" panose="02020603050405020304" pitchFamily="18" charset="0"/>
              </a:rPr>
              <a:t>2007 Vancouver, Andy Miller</a:t>
            </a:r>
          </a:p>
          <a:p>
            <a:r>
              <a:rPr lang="en-US" altLang="ja-JP" sz="2400" dirty="0">
                <a:latin typeface="Times New Roman" panose="02020603050405020304" pitchFamily="18" charset="0"/>
              </a:rPr>
              <a:t>7</a:t>
            </a:r>
            <a:r>
              <a:rPr lang="en-US" altLang="ja-JP" sz="1200" b="0" i="0" u="none" strike="noStrike" baseline="0" dirty="0">
                <a:latin typeface="Times New Roman" panose="02020603050405020304" pitchFamily="18" charset="0"/>
              </a:rPr>
              <a:t>th </a:t>
            </a:r>
            <a:r>
              <a:rPr lang="en-US" altLang="ja-JP" sz="2400" dirty="0">
                <a:latin typeface="Times New Roman" panose="02020603050405020304" pitchFamily="18" charset="0"/>
              </a:rPr>
              <a:t>2009 Yamagata University, Takahiro Iwata</a:t>
            </a:r>
          </a:p>
          <a:p>
            <a:r>
              <a:rPr lang="en-US" altLang="ja-JP" sz="2400" dirty="0">
                <a:latin typeface="Times New Roman" panose="02020603050405020304" pitchFamily="18" charset="0"/>
              </a:rPr>
              <a:t>8</a:t>
            </a:r>
            <a:r>
              <a:rPr lang="en-US" altLang="ja-JP" sz="1200" b="0" i="0" u="none" strike="noStrike" baseline="0" dirty="0">
                <a:latin typeface="Times New Roman" panose="02020603050405020304" pitchFamily="18" charset="0"/>
              </a:rPr>
              <a:t>th </a:t>
            </a:r>
            <a:r>
              <a:rPr lang="en-US" altLang="ja-JP" sz="2400" dirty="0">
                <a:latin typeface="Times New Roman" panose="02020603050405020304" pitchFamily="18" charset="0"/>
              </a:rPr>
              <a:t>2011 Cairns, Anthony W. Thomas</a:t>
            </a:r>
          </a:p>
          <a:p>
            <a:r>
              <a:rPr lang="en-US" altLang="ja-JP" sz="2400" dirty="0">
                <a:latin typeface="Times New Roman" panose="02020603050405020304" pitchFamily="18" charset="0"/>
              </a:rPr>
              <a:t>9</a:t>
            </a:r>
            <a:r>
              <a:rPr lang="en-US" altLang="ja-JP" sz="1200" b="0" i="0" u="none" strike="noStrike" baseline="0" dirty="0">
                <a:latin typeface="Times New Roman" panose="02020603050405020304" pitchFamily="18" charset="0"/>
              </a:rPr>
              <a:t>th </a:t>
            </a:r>
            <a:r>
              <a:rPr lang="en-US" altLang="ja-JP" sz="2400" dirty="0">
                <a:latin typeface="Times New Roman" panose="02020603050405020304" pitchFamily="18" charset="0"/>
              </a:rPr>
              <a:t>2013 Shandong University, </a:t>
            </a:r>
            <a:r>
              <a:rPr lang="en-US" altLang="ja-JP" sz="2400" dirty="0" err="1">
                <a:latin typeface="Times New Roman" panose="02020603050405020304" pitchFamily="18" charset="0"/>
              </a:rPr>
              <a:t>Zuo</a:t>
            </a:r>
            <a:r>
              <a:rPr lang="en-US" altLang="ja-JP" sz="2400" dirty="0">
                <a:latin typeface="Times New Roman" panose="02020603050405020304" pitchFamily="18" charset="0"/>
              </a:rPr>
              <a:t>-Tang Liang</a:t>
            </a:r>
          </a:p>
          <a:p>
            <a:r>
              <a:rPr lang="en-US" altLang="ja-JP" sz="2400" dirty="0">
                <a:latin typeface="Times New Roman" panose="02020603050405020304" pitchFamily="18" charset="0"/>
              </a:rPr>
              <a:t>10</a:t>
            </a:r>
            <a:r>
              <a:rPr lang="en-US" altLang="ja-JP" sz="1200" b="0" i="0" u="none" strike="noStrike" baseline="0" dirty="0">
                <a:latin typeface="Times New Roman" panose="02020603050405020304" pitchFamily="18" charset="0"/>
              </a:rPr>
              <a:t>th </a:t>
            </a:r>
            <a:r>
              <a:rPr lang="en-US" altLang="ja-JP" sz="2400" dirty="0">
                <a:latin typeface="Times New Roman" panose="02020603050405020304" pitchFamily="18" charset="0"/>
              </a:rPr>
              <a:t>2015 Academia </a:t>
            </a:r>
            <a:r>
              <a:rPr lang="en-US" altLang="ja-JP" sz="2400" dirty="0" err="1">
                <a:latin typeface="Times New Roman" panose="02020603050405020304" pitchFamily="18" charset="0"/>
              </a:rPr>
              <a:t>Sinica</a:t>
            </a:r>
            <a:r>
              <a:rPr lang="en-US" altLang="ja-JP" sz="2400" dirty="0">
                <a:latin typeface="Times New Roman" panose="02020603050405020304" pitchFamily="18" charset="0"/>
              </a:rPr>
              <a:t>, Hai-Yang Cheng, Wen-Chen Chang</a:t>
            </a:r>
          </a:p>
          <a:p>
            <a:endParaRPr lang="en-US" altLang="ja-JP" sz="2400" dirty="0">
              <a:latin typeface="Times New Roman" panose="02020603050405020304" pitchFamily="18" charset="0"/>
            </a:endParaRPr>
          </a:p>
          <a:p>
            <a:r>
              <a:rPr lang="pl-PL" altLang="ja-JP" sz="2400" dirty="0">
                <a:latin typeface="Times New Roman" panose="02020603050405020304" pitchFamily="18" charset="0"/>
              </a:rPr>
              <a:t>11</a:t>
            </a:r>
            <a:r>
              <a:rPr lang="pl-PL" altLang="ja-JP" sz="1200" b="0" i="0" u="none" strike="noStrike" baseline="0" dirty="0">
                <a:latin typeface="Times New Roman" panose="02020603050405020304" pitchFamily="18" charset="0"/>
              </a:rPr>
              <a:t>th </a:t>
            </a:r>
            <a:r>
              <a:rPr lang="pl-PL" altLang="ja-JP" sz="2400" dirty="0">
                <a:latin typeface="Times New Roman" panose="02020603050405020304" pitchFamily="18" charset="0"/>
              </a:rPr>
              <a:t>2019 Miyazaki T. Iwata, T. Matsuda, T.-A. Shibata</a:t>
            </a:r>
            <a:endParaRPr lang="ja-JP" altLang="en-US" sz="24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9A99240-DE07-4F83-BF8D-C23CB0C73216}"/>
              </a:ext>
            </a:extLst>
          </p:cNvPr>
          <p:cNvSpPr txBox="1"/>
          <p:nvPr/>
        </p:nvSpPr>
        <p:spPr>
          <a:xfrm>
            <a:off x="819881" y="639945"/>
            <a:ext cx="3355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History of </a:t>
            </a:r>
            <a:r>
              <a:rPr lang="en-US" altLang="ja-JP" sz="2800" dirty="0" err="1"/>
              <a:t>PacSPIN</a:t>
            </a:r>
            <a:endParaRPr kumimoji="1"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1057282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A780F63-A558-43FD-A368-09840111760C}"/>
              </a:ext>
            </a:extLst>
          </p:cNvPr>
          <p:cNvSpPr/>
          <p:nvPr/>
        </p:nvSpPr>
        <p:spPr>
          <a:xfrm>
            <a:off x="1990381" y="1550868"/>
            <a:ext cx="94341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Times New Roman" panose="02020603050405020304" pitchFamily="18" charset="0"/>
              </a:rPr>
              <a:t> </a:t>
            </a:r>
            <a:r>
              <a:rPr lang="en-US" altLang="ja-JP" sz="3200" dirty="0" err="1">
                <a:latin typeface="Times New Roman" panose="02020603050405020304" pitchFamily="18" charset="0"/>
              </a:rPr>
              <a:t>Tatsuro</a:t>
            </a:r>
            <a:r>
              <a:rPr lang="en-US" altLang="ja-JP" sz="3200" dirty="0">
                <a:latin typeface="Times New Roman" panose="02020603050405020304" pitchFamily="18" charset="0"/>
              </a:rPr>
              <a:t> Matsuda                         Yukie Maeda</a:t>
            </a:r>
            <a:endParaRPr lang="en-US" altLang="ja-JP" sz="2400" dirty="0">
              <a:latin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9A99240-DE07-4F83-BF8D-C23CB0C73216}"/>
              </a:ext>
            </a:extLst>
          </p:cNvPr>
          <p:cNvSpPr txBox="1"/>
          <p:nvPr/>
        </p:nvSpPr>
        <p:spPr>
          <a:xfrm>
            <a:off x="819881" y="639945"/>
            <a:ext cx="3148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Special </a:t>
            </a:r>
            <a:r>
              <a:rPr lang="en-US" altLang="ja-JP" sz="2800" dirty="0"/>
              <a:t>t</a:t>
            </a:r>
            <a:r>
              <a:rPr kumimoji="1" lang="en-US" altLang="ja-JP" sz="2800" dirty="0"/>
              <a:t>hanks to 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D5286F3-D57B-45EA-B1A0-00A8363C3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726" y="2523346"/>
            <a:ext cx="2839787" cy="34290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58221C8-791C-4B06-9EE9-180CE1F5F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676" y="2366356"/>
            <a:ext cx="2484887" cy="358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83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9A99240-DE07-4F83-BF8D-C23CB0C73216}"/>
              </a:ext>
            </a:extLst>
          </p:cNvPr>
          <p:cNvSpPr txBox="1"/>
          <p:nvPr/>
        </p:nvSpPr>
        <p:spPr>
          <a:xfrm>
            <a:off x="4796970" y="3019588"/>
            <a:ext cx="1901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Good-bye</a:t>
            </a:r>
            <a:r>
              <a:rPr kumimoji="1" lang="en-US" altLang="ja-JP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6375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2866</TotalTime>
  <Words>322</Words>
  <Application>Microsoft Office PowerPoint</Application>
  <PresentationFormat>ワイド画面</PresentationFormat>
  <Paragraphs>53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游ゴシック</vt:lpstr>
      <vt:lpstr>游ゴシック Light</vt:lpstr>
      <vt:lpstr>Arial</vt:lpstr>
      <vt:lpstr>Calibri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tiwata@sci.kj.yamagata-u.ac.jp</dc:creator>
  <cp:lastModifiedBy>tiwata@sci.kj.yamagata-u.ac.jp</cp:lastModifiedBy>
  <cp:revision>13</cp:revision>
  <dcterms:created xsi:type="dcterms:W3CDTF">2019-08-27T22:51:26Z</dcterms:created>
  <dcterms:modified xsi:type="dcterms:W3CDTF">2019-08-29T22:37:57Z</dcterms:modified>
</cp:coreProperties>
</file>