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9" r:id="rId4"/>
    <p:sldId id="258" r:id="rId5"/>
    <p:sldId id="266" r:id="rId6"/>
    <p:sldId id="268" r:id="rId7"/>
    <p:sldId id="259" r:id="rId8"/>
    <p:sldId id="270" r:id="rId9"/>
    <p:sldId id="260" r:id="rId10"/>
    <p:sldId id="261" r:id="rId11"/>
    <p:sldId id="267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989B8-439C-4897-824D-DBD4E9D9B85F}" v="1671" dt="2021-10-06T11:41:43.028"/>
    <p1510:client id="{7224A39A-24A5-AC1B-D93A-A14BFB0B5112}" v="63" dt="2021-10-06T18:27:36.876"/>
    <p1510:client id="{94654571-9D89-1255-FF1D-B158854D15A5}" v="419" dt="2021-10-11T17:02:44.417"/>
    <p1510:client id="{B4C15489-1E08-C794-EB08-A8172F47FE95}" v="34" dt="2021-10-06T21:30:41.344"/>
    <p1510:client id="{EF257D6C-1A95-E5F4-0498-07900F559911}" v="150" dt="2021-10-12T16:17:14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y, Devin Allen (das5pzq)" userId="S::das5pzq@virginia.edu::3cf91918-f4e9-42bc-9e2d-b49b191b4a44" providerId="AD" clId="Web-{7224A39A-24A5-AC1B-D93A-A14BFB0B5112}"/>
    <pc:docChg chg="addSld modSld addMainMaster delMainMaster">
      <pc:chgData name="Seay, Devin Allen (das5pzq)" userId="S::das5pzq@virginia.edu::3cf91918-f4e9-42bc-9e2d-b49b191b4a44" providerId="AD" clId="Web-{7224A39A-24A5-AC1B-D93A-A14BFB0B5112}" dt="2021-10-06T18:27:36.876" v="91" actId="1076"/>
      <pc:docMkLst>
        <pc:docMk/>
      </pc:docMkLst>
      <pc:sldChg chg="addSp delSp modSp mod setBg modClrScheme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109857222" sldId="256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10" creationId="{FB33DC6A-1F1C-4A06-834E-CFF88F1C0BB9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12" creationId="{0FE1D5CF-87B8-4A8A-AD3C-01D06A60769B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109857222" sldId="256"/>
            <ac:spMk id="13" creationId="{7A18C9FB-EC4C-4DAE-8F7D-C6E5AF607958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14" creationId="{60926200-45C2-41E9-839F-31CD5FE4CD59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109857222" sldId="256"/>
            <ac:spMk id="15" creationId="{0ED8FC7E-742C-4B53-B6FF-F19F8EDA28B3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16" creationId="{AF2F604E-43BE-4DC3-B983-E071523364F8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09857222" sldId="256"/>
            <ac:spMk id="18" creationId="{08C9B587-E65E-4B52-B37C-ABEBB6E87928}"/>
          </ac:spMkLst>
        </pc:spChg>
        <pc:picChg chg="add mod">
          <ac:chgData name="Seay, Devin Allen (das5pzq)" userId="S::das5pzq@virginia.edu::3cf91918-f4e9-42bc-9e2d-b49b191b4a44" providerId="AD" clId="Web-{7224A39A-24A5-AC1B-D93A-A14BFB0B5112}" dt="2021-10-06T18:13:26.776" v="22"/>
          <ac:picMkLst>
            <pc:docMk/>
            <pc:sldMk cId="109857222" sldId="256"/>
            <ac:picMk id="4" creationId="{087BB2B6-657B-436B-A715-0CBB03C21601}"/>
          </ac:picMkLst>
        </pc:picChg>
        <pc:picChg chg="add del mod">
          <ac:chgData name="Seay, Devin Allen (das5pzq)" userId="S::das5pzq@virginia.edu::3cf91918-f4e9-42bc-9e2d-b49b191b4a44" providerId="AD" clId="Web-{7224A39A-24A5-AC1B-D93A-A14BFB0B5112}" dt="2021-10-06T12:07:53.664" v="14"/>
          <ac:picMkLst>
            <pc:docMk/>
            <pc:sldMk cId="109857222" sldId="256"/>
            <ac:picMk id="5" creationId="{021166AB-CF3F-4DBF-A5A0-76DCF39E9CDF}"/>
          </ac:picMkLst>
        </pc:picChg>
        <pc:picChg chg="add mod">
          <ac:chgData name="Seay, Devin Allen (das5pzq)" userId="S::das5pzq@virginia.edu::3cf91918-f4e9-42bc-9e2d-b49b191b4a44" providerId="AD" clId="Web-{7224A39A-24A5-AC1B-D93A-A14BFB0B5112}" dt="2021-10-06T18:13:26.776" v="22"/>
          <ac:picMkLst>
            <pc:docMk/>
            <pc:sldMk cId="109857222" sldId="256"/>
            <ac:picMk id="5" creationId="{714A2657-5EE1-4117-9114-2DD98D589A7F}"/>
          </ac:picMkLst>
        </pc:picChg>
        <pc:picChg chg="del mod">
          <ac:chgData name="Seay, Devin Allen (das5pzq)" userId="S::das5pzq@virginia.edu::3cf91918-f4e9-42bc-9e2d-b49b191b4a44" providerId="AD" clId="Web-{7224A39A-24A5-AC1B-D93A-A14BFB0B5112}" dt="2021-10-06T18:13:00.276" v="18"/>
          <ac:picMkLst>
            <pc:docMk/>
            <pc:sldMk cId="109857222" sldId="256"/>
            <ac:picMk id="6" creationId="{CF637B10-C08C-456B-B383-043C3E4B9439}"/>
          </ac:picMkLst>
        </pc:picChg>
      </pc:sldChg>
      <pc:sldChg chg="addSp delSp modSp mod setBg modClrScheme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948476882" sldId="257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2" creationId="{7265319E-3150-4409-B677-C4E81652DD90}"/>
          </ac:spMkLst>
        </pc:spChg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3" creationId="{AFA24ECE-715E-4DB4-814D-6E1EAE8FAFA6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8" creationId="{C2554CA6-288E-4202-BC52-2E5A8F0C0AED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10" creationId="{B10BB131-AC8E-4A8E-A5D1-36260F720C3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12" creationId="{5B7778FC-632E-4DCA-A7CB-0D7731CCF97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948476882" sldId="257"/>
            <ac:spMk id="14" creationId="{FA23A907-97FB-4A8F-880A-DD77401C4296}"/>
          </ac:spMkLst>
        </pc:spChg>
      </pc:sldChg>
      <pc:sldChg chg="addSp delSp modSp mod setBg modClrScheme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2872101716" sldId="258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2" creationId="{CBA48761-E129-4DA3-B8B6-857056F971C5}"/>
          </ac:spMkLst>
        </pc:spChg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" creationId="{D7F71BA4-BD82-4892-8C50-E2B90BF96797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872101716" sldId="258"/>
            <ac:spMk id="21" creationId="{987A0FBA-CC04-4256-A8EB-BB3C543E989C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872101716" sldId="258"/>
            <ac:spMk id="22" creationId="{3E9B86C0-FDA1-4FEB-807F-B6CA59CE897F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872101716" sldId="258"/>
            <ac:spMk id="23" creationId="{3362A0EA-3E81-4464-94B8-70BE5870EDC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14.168" v="27"/>
          <ac:spMkLst>
            <pc:docMk/>
            <pc:sldMk cId="2872101716" sldId="258"/>
            <ac:spMk id="26" creationId="{2EB492CD-616E-47F8-933B-5E2D952A0593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14.168" v="27"/>
          <ac:spMkLst>
            <pc:docMk/>
            <pc:sldMk cId="2872101716" sldId="258"/>
            <ac:spMk id="27" creationId="{59383CF9-23B5-4335-9B21-1791C4CF1C7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14.168" v="27"/>
          <ac:spMkLst>
            <pc:docMk/>
            <pc:sldMk cId="2872101716" sldId="258"/>
            <ac:spMk id="28" creationId="{0007FE00-9498-4706-B255-6437B0252C02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03.652" v="25"/>
          <ac:spMkLst>
            <pc:docMk/>
            <pc:sldMk cId="2872101716" sldId="258"/>
            <ac:spMk id="29" creationId="{1E020063-2385-44AC-BD67-258E1F0B9FCE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0" creationId="{1CD81A2A-6ED4-4EF4-A14C-912D31E1480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03.652" v="25"/>
          <ac:spMkLst>
            <pc:docMk/>
            <pc:sldMk cId="2872101716" sldId="258"/>
            <ac:spMk id="31" creationId="{7E014A0B-5338-4077-AFE9-A90D04D4492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2" creationId="{1661932C-CA15-4E17-B115-FAE7CBEE4789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4" creationId="{8590ADD5-9383-4D3D-9047-3DA2593CCB5D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5" creationId="{DABE3E45-88CF-45D8-8D40-C773324D93F6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36" creationId="{B91ECDA9-56DC-4270-8F33-01C5637B8CE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41" creationId="{75F47824-961D-465D-84F9-EAE11BC6173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872101716" sldId="258"/>
            <ac:spMk id="43" creationId="{FEC9DA3E-C1D7-472D-B7C0-F71AE41FBA23}"/>
          </ac:spMkLst>
        </pc:spChg>
        <pc:grpChg chg="add del">
          <ac:chgData name="Seay, Devin Allen (das5pzq)" userId="S::das5pzq@virginia.edu::3cf91918-f4e9-42bc-9e2d-b49b191b4a44" providerId="AD" clId="Web-{7224A39A-24A5-AC1B-D93A-A14BFB0B5112}" dt="2021-10-06T18:14:03.652" v="25"/>
          <ac:grpSpMkLst>
            <pc:docMk/>
            <pc:sldMk cId="2872101716" sldId="258"/>
            <ac:grpSpMk id="33" creationId="{78127680-150F-4A90-9950-F66392578116}"/>
          </ac:grpSpMkLst>
        </pc:grpChg>
        <pc:grpChg chg="add del">
          <ac:chgData name="Seay, Devin Allen (das5pzq)" userId="S::das5pzq@virginia.edu::3cf91918-f4e9-42bc-9e2d-b49b191b4a44" providerId="AD" clId="Web-{7224A39A-24A5-AC1B-D93A-A14BFB0B5112}" dt="2021-10-06T18:14:03.652" v="25"/>
          <ac:grpSpMkLst>
            <pc:docMk/>
            <pc:sldMk cId="2872101716" sldId="258"/>
            <ac:grpSpMk id="39" creationId="{466920E5-8640-4C24-A775-8647637094A7}"/>
          </ac:grpSpMkLst>
        </pc:grpChg>
        <pc:picChg chg="mod">
          <ac:chgData name="Seay, Devin Allen (das5pzq)" userId="S::das5pzq@virginia.edu::3cf91918-f4e9-42bc-9e2d-b49b191b4a44" providerId="AD" clId="Web-{7224A39A-24A5-AC1B-D93A-A14BFB0B5112}" dt="2021-10-06T18:14:14.184" v="28"/>
          <ac:picMkLst>
            <pc:docMk/>
            <pc:sldMk cId="2872101716" sldId="258"/>
            <ac:picMk id="24" creationId="{72B1195E-33C4-432A-8390-6FD4340797EB}"/>
          </ac:picMkLst>
        </pc:picChg>
        <pc:cxnChg chg="add del">
          <ac:chgData name="Seay, Devin Allen (das5pzq)" userId="S::das5pzq@virginia.edu::3cf91918-f4e9-42bc-9e2d-b49b191b4a44" providerId="AD" clId="Web-{7224A39A-24A5-AC1B-D93A-A14BFB0B5112}" dt="2021-10-06T18:18:24.706" v="59"/>
          <ac:cxnSpMkLst>
            <pc:docMk/>
            <pc:sldMk cId="2872101716" sldId="258"/>
            <ac:cxnSpMk id="37" creationId="{49CD1692-827B-4C8D-B4A1-134FD04CF45C}"/>
          </ac:cxnSpMkLst>
        </pc:cxnChg>
      </pc:sldChg>
      <pc:sldChg chg="addSp delSp modSp mod setBg modClrScheme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1491737229" sldId="259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2" creationId="{4E823F37-FB69-451C-974B-3F5716EAB152}"/>
          </ac:spMkLst>
        </pc:spChg>
        <pc:spChg chg="add del 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3" creationId="{4F3B109C-1158-4A5F-9647-92C4197BAF42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41.981" v="30"/>
          <ac:spMkLst>
            <pc:docMk/>
            <pc:sldMk cId="1491737229" sldId="259"/>
            <ac:spMk id="9" creationId="{6D19922F-AD68-4E94-85E8-0AA44A1B1AFC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45.388" v="32"/>
          <ac:spMkLst>
            <pc:docMk/>
            <pc:sldMk cId="1491737229" sldId="259"/>
            <ac:spMk id="10" creationId="{2E442304-DDBD-4F7B-8017-36BCC863FB4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4:45.388" v="32"/>
          <ac:spMkLst>
            <pc:docMk/>
            <pc:sldMk cId="1491737229" sldId="259"/>
            <ac:spMk id="11" creationId="{5E107275-3853-46FD-A241-DE4355A4267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3" creationId="{1709F1D5-B0F1-4714-A239-E5B61C16191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4" creationId="{5566D6E1-03A1-4D73-A4E0-35D74D568A04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5" creationId="{228FB460-D3FF-4440-A020-05982A09E517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6" creationId="{9F835A99-04AC-494A-A572-AFE8413CC938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7" creationId="{14847E93-7DC1-4D4B-8829-B19AA7137C50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18" creationId="{7B786209-1B0B-4CA9-9BDD-F7327066A84D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20" creationId="{2D2964BB-484D-45AE-AD66-D407D0629652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491737229" sldId="259"/>
            <ac:spMk id="22" creationId="{6691AC69-A76E-4DAB-B565-468B6B87ACF3}"/>
          </ac:spMkLst>
        </pc:spChg>
        <pc:graphicFrameChg chg="add del">
          <ac:chgData name="Seay, Devin Allen (das5pzq)" userId="S::das5pzq@virginia.edu::3cf91918-f4e9-42bc-9e2d-b49b191b4a44" providerId="AD" clId="Web-{7224A39A-24A5-AC1B-D93A-A14BFB0B5112}" dt="2021-10-06T18:14:41.981" v="30"/>
          <ac:graphicFrameMkLst>
            <pc:docMk/>
            <pc:sldMk cId="1491737229" sldId="259"/>
            <ac:graphicFrameMk id="8" creationId="{70100EE1-0A6F-47EB-A726-405A67F6FBA3}"/>
          </ac:graphicFrameMkLst>
        </pc:graphicFrameChg>
        <pc:graphicFrameChg chg="add del">
          <ac:chgData name="Seay, Devin Allen (das5pzq)" userId="S::das5pzq@virginia.edu::3cf91918-f4e9-42bc-9e2d-b49b191b4a44" providerId="AD" clId="Web-{7224A39A-24A5-AC1B-D93A-A14BFB0B5112}" dt="2021-10-06T18:14:45.388" v="32"/>
          <ac:graphicFrameMkLst>
            <pc:docMk/>
            <pc:sldMk cId="1491737229" sldId="259"/>
            <ac:graphicFrameMk id="12" creationId="{9458975B-9BB2-4227-A766-29228A80F2D3}"/>
          </ac:graphicFrameMkLst>
        </pc:graphicFrameChg>
      </pc:sldChg>
      <pc:sldChg chg="addSp delSp modSp mod setBg modClrScheme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53438510" sldId="260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53438510" sldId="260"/>
            <ac:spMk id="2" creationId="{5B9A8FFE-3F5E-4D0E-B7E2-7F988EBC11B9}"/>
          </ac:spMkLst>
        </pc:spChg>
        <pc:spChg chg="mod">
          <ac:chgData name="Seay, Devin Allen (das5pzq)" userId="S::das5pzq@virginia.edu::3cf91918-f4e9-42bc-9e2d-b49b191b4a44" providerId="AD" clId="Web-{7224A39A-24A5-AC1B-D93A-A14BFB0B5112}" dt="2021-10-06T18:14:59.747" v="34"/>
          <ac:spMkLst>
            <pc:docMk/>
            <pc:sldMk cId="53438510" sldId="260"/>
            <ac:spMk id="11" creationId="{E613D6DB-0304-4F9C-BA7F-FADB4124DAE4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53438510" sldId="260"/>
            <ac:spMk id="15" creationId="{A6EF5A53-0A64-4CA5-B9C7-1CB97CB5CF1C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53438510" sldId="260"/>
            <ac:spMk id="17" creationId="{34ABFBEA-4EB0-4D02-A2C0-1733CD3D6F12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53438510" sldId="260"/>
            <ac:spMk id="19" creationId="{19E083F6-57F4-487B-A766-EA0462B1EED8}"/>
          </ac:spMkLst>
        </pc:spChg>
        <pc:spChg chg="mod">
          <ac:chgData name="Seay, Devin Allen (das5pzq)" userId="S::das5pzq@virginia.edu::3cf91918-f4e9-42bc-9e2d-b49b191b4a44" providerId="AD" clId="Web-{7224A39A-24A5-AC1B-D93A-A14BFB0B5112}" dt="2021-10-06T18:14:59.747" v="34"/>
          <ac:spMkLst>
            <pc:docMk/>
            <pc:sldMk cId="53438510" sldId="260"/>
            <ac:spMk id="20" creationId="{46CE2264-4783-4C94-8C4E-23169429D938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53438510" sldId="260"/>
            <ac:spMk id="21" creationId="{73C423DB-7749-4DF8-8419-C7C2F0EF54E8}"/>
          </ac:spMkLst>
        </pc:spChg>
        <pc:spChg chg="mod">
          <ac:chgData name="Seay, Devin Allen (das5pzq)" userId="S::das5pzq@virginia.edu::3cf91918-f4e9-42bc-9e2d-b49b191b4a44" providerId="AD" clId="Web-{7224A39A-24A5-AC1B-D93A-A14BFB0B5112}" dt="2021-10-06T18:15:21.654" v="38" actId="1076"/>
          <ac:spMkLst>
            <pc:docMk/>
            <pc:sldMk cId="53438510" sldId="260"/>
            <ac:spMk id="22" creationId="{8EA7AE4B-59E5-42A1-885C-FD478CAD813B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53438510" sldId="260"/>
            <ac:spMk id="23" creationId="{DE6C44D3-84D0-4585-94EB-A3A81F555156}"/>
          </ac:spMkLst>
        </pc:spChg>
        <pc:spChg chg="mod">
          <ac:chgData name="Seay, Devin Allen (das5pzq)" userId="S::das5pzq@virginia.edu::3cf91918-f4e9-42bc-9e2d-b49b191b4a44" providerId="AD" clId="Web-{7224A39A-24A5-AC1B-D93A-A14BFB0B5112}" dt="2021-10-06T18:15:52.030" v="41" actId="1076"/>
          <ac:spMkLst>
            <pc:docMk/>
            <pc:sldMk cId="53438510" sldId="260"/>
            <ac:spMk id="24" creationId="{0F4B4F16-A9FB-4C24-A091-D8A646B89296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53438510" sldId="260"/>
            <ac:spMk id="29" creationId="{42A5316D-ED2F-4F89-B4B4-8D9240B1A348}"/>
          </ac:spMkLst>
        </pc:spChg>
        <pc:grpChg chg="del">
          <ac:chgData name="Seay, Devin Allen (das5pzq)" userId="S::das5pzq@virginia.edu::3cf91918-f4e9-42bc-9e2d-b49b191b4a44" providerId="AD" clId="Web-{7224A39A-24A5-AC1B-D93A-A14BFB0B5112}" dt="2021-10-06T18:13:09.620" v="21"/>
          <ac:grpSpMkLst>
            <pc:docMk/>
            <pc:sldMk cId="53438510" sldId="260"/>
            <ac:grpSpMk id="25" creationId="{E2E9E5A8-69E1-45E8-A840-B64883F7D5E7}"/>
          </ac:grpSpMkLst>
        </pc:grpChg>
        <pc:picChg chg="mod ord">
          <ac:chgData name="Seay, Devin Allen (das5pzq)" userId="S::das5pzq@virginia.edu::3cf91918-f4e9-42bc-9e2d-b49b191b4a44" providerId="AD" clId="Web-{7224A39A-24A5-AC1B-D93A-A14BFB0B5112}" dt="2021-10-06T18:14:59.747" v="34"/>
          <ac:picMkLst>
            <pc:docMk/>
            <pc:sldMk cId="53438510" sldId="260"/>
            <ac:picMk id="4" creationId="{A631F745-34BC-4860-892B-025D028ABABC}"/>
          </ac:picMkLst>
        </pc:picChg>
        <pc:picChg chg="mod ord">
          <ac:chgData name="Seay, Devin Allen (das5pzq)" userId="S::das5pzq@virginia.edu::3cf91918-f4e9-42bc-9e2d-b49b191b4a44" providerId="AD" clId="Web-{7224A39A-24A5-AC1B-D93A-A14BFB0B5112}" dt="2021-10-06T18:15:10.857" v="36" actId="1076"/>
          <ac:picMkLst>
            <pc:docMk/>
            <pc:sldMk cId="53438510" sldId="260"/>
            <ac:picMk id="6" creationId="{5BB0A0E0-20F7-4FF2-97F9-2DD290043D0E}"/>
          </ac:picMkLst>
        </pc:picChg>
        <pc:picChg chg="mod">
          <ac:chgData name="Seay, Devin Allen (das5pzq)" userId="S::das5pzq@virginia.edu::3cf91918-f4e9-42bc-9e2d-b49b191b4a44" providerId="AD" clId="Web-{7224A39A-24A5-AC1B-D93A-A14BFB0B5112}" dt="2021-10-06T18:15:06.888" v="35" actId="1076"/>
          <ac:picMkLst>
            <pc:docMk/>
            <pc:sldMk cId="53438510" sldId="260"/>
            <ac:picMk id="8" creationId="{36358B0D-C0C8-4927-A953-54D2C38ACF46}"/>
          </ac:picMkLst>
        </pc:picChg>
        <pc:picChg chg="mod ord">
          <ac:chgData name="Seay, Devin Allen (das5pzq)" userId="S::das5pzq@virginia.edu::3cf91918-f4e9-42bc-9e2d-b49b191b4a44" providerId="AD" clId="Web-{7224A39A-24A5-AC1B-D93A-A14BFB0B5112}" dt="2021-10-06T18:14:59.747" v="34"/>
          <ac:picMkLst>
            <pc:docMk/>
            <pc:sldMk cId="53438510" sldId="260"/>
            <ac:picMk id="10" creationId="{E67C9874-00D4-402C-B38A-F491725B7202}"/>
          </ac:picMkLst>
        </pc:picChg>
      </pc:sldChg>
      <pc:sldChg chg="addSp delSp modSp mod setBg modClrScheme addAnim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2498042931" sldId="261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2" creationId="{D497526C-33A0-4630-A66D-66975B5EEEB7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4" creationId="{4E1BEB12-92AF-4445-98AD-4C7756E7C93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5" creationId="{D0522C2C-7B5C-48A7-A969-03941E5D2E76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6" creationId="{9C682A1A-5B2D-4111-BBD6-620165633E5B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7" creationId="{A6EF5A53-0A64-4CA5-B9C7-1CB97CB5CF1C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8" creationId="{D6EE29F2-D77F-4BD0-A20B-334D316A1C9D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9" creationId="{34ABFBEA-4EB0-4D02-A2C0-1733CD3D6F12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2498042931" sldId="261"/>
            <ac:spMk id="10" creationId="{22D09ED2-868F-42C6-866E-F92E0CEF314F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11" creationId="{19E083F6-57F4-487B-A766-EA0462B1EED8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13" creationId="{7A18C9FB-EC4C-4DAE-8F7D-C6E5AF607958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15" creationId="{00572931-961B-4A48-8B38-E9A9DB6E8111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17" creationId="{0F29AAD2-96E3-4A6F-9A5E-B6B9E7E11EC4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13:09.620" v="21"/>
          <ac:spMkLst>
            <pc:docMk/>
            <pc:sldMk cId="2498042931" sldId="261"/>
            <ac:spMk id="19" creationId="{4EC84841-2631-44D2-A01B-6AF0CF7F7393}"/>
          </ac:spMkLst>
        </pc:spChg>
      </pc:sldChg>
      <pc:sldChg chg="addSp delSp modSp mod setBg modClrScheme setClrOvrMap delDesignElem chgLayout">
        <pc:chgData name="Seay, Devin Allen (das5pzq)" userId="S::das5pzq@virginia.edu::3cf91918-f4e9-42bc-9e2d-b49b191b4a44" providerId="AD" clId="Web-{7224A39A-24A5-AC1B-D93A-A14BFB0B5112}" dt="2021-10-06T18:18:24.706" v="59"/>
        <pc:sldMkLst>
          <pc:docMk/>
          <pc:sldMk cId="1680585825" sldId="262"/>
        </pc:sldMkLst>
        <pc:spChg chg="mod ord">
          <ac:chgData name="Seay, Devin Allen (das5pzq)" userId="S::das5pzq@virginia.edu::3cf91918-f4e9-42bc-9e2d-b49b191b4a44" providerId="AD" clId="Web-{7224A39A-24A5-AC1B-D93A-A14BFB0B5112}" dt="2021-10-06T18:18:24.706" v="59"/>
          <ac:spMkLst>
            <pc:docMk/>
            <pc:sldMk cId="1680585825" sldId="262"/>
            <ac:spMk id="2" creationId="{13179778-2B08-4494-A5ED-8CB3B031874E}"/>
          </ac:spMkLst>
        </pc:spChg>
        <pc:spChg chg="del mod ord">
          <ac:chgData name="Seay, Devin Allen (das5pzq)" userId="S::das5pzq@virginia.edu::3cf91918-f4e9-42bc-9e2d-b49b191b4a44" providerId="AD" clId="Web-{7224A39A-24A5-AC1B-D93A-A14BFB0B5112}" dt="2021-10-06T18:16:14.437" v="44"/>
          <ac:spMkLst>
            <pc:docMk/>
            <pc:sldMk cId="1680585825" sldId="262"/>
            <ac:spMk id="3" creationId="{9BD14380-5E28-4945-B90B-A2530A406A82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7:26.064" v="56"/>
          <ac:spMkLst>
            <pc:docMk/>
            <pc:sldMk cId="1680585825" sldId="262"/>
            <ac:spMk id="9" creationId="{BACC6370-2D7E-4714-9D71-7542949D7D5D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7:26.064" v="56"/>
          <ac:spMkLst>
            <pc:docMk/>
            <pc:sldMk cId="1680585825" sldId="262"/>
            <ac:spMk id="11" creationId="{F68B3F68-107C-434F-AA38-110D5EA91B8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7:26.064" v="56"/>
          <ac:spMkLst>
            <pc:docMk/>
            <pc:sldMk cId="1680585825" sldId="262"/>
            <ac:spMk id="13" creationId="{AAD0DBB9-1A4B-4391-81D4-CB19F9AB918A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7:26.064" v="56"/>
          <ac:spMkLst>
            <pc:docMk/>
            <pc:sldMk cId="1680585825" sldId="262"/>
            <ac:spMk id="15" creationId="{063BBA22-50EA-4C4D-BE05-F1CE4E63AA56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17:25.907" v="55"/>
          <ac:spMkLst>
            <pc:docMk/>
            <pc:sldMk cId="1680585825" sldId="262"/>
            <ac:spMk id="21" creationId="{C5E6CFF1-2F42-4E10-9A97-F116F46F53FE}"/>
          </ac:spMkLst>
        </pc:spChg>
        <pc:graphicFrameChg chg="add mod ord modGraphic">
          <ac:chgData name="Seay, Devin Allen (das5pzq)" userId="S::das5pzq@virginia.edu::3cf91918-f4e9-42bc-9e2d-b49b191b4a44" providerId="AD" clId="Web-{7224A39A-24A5-AC1B-D93A-A14BFB0B5112}" dt="2021-10-06T18:18:24.706" v="59"/>
          <ac:graphicFrameMkLst>
            <pc:docMk/>
            <pc:sldMk cId="1680585825" sldId="262"/>
            <ac:graphicFrameMk id="5" creationId="{1A802BDD-328F-4C1A-A111-FC47B6D58D97}"/>
          </ac:graphicFrameMkLst>
        </pc:graphicFrameChg>
        <pc:picChg chg="add del">
          <ac:chgData name="Seay, Devin Allen (das5pzq)" userId="S::das5pzq@virginia.edu::3cf91918-f4e9-42bc-9e2d-b49b191b4a44" providerId="AD" clId="Web-{7224A39A-24A5-AC1B-D93A-A14BFB0B5112}" dt="2021-10-06T18:17:25.907" v="55"/>
          <ac:picMkLst>
            <pc:docMk/>
            <pc:sldMk cId="1680585825" sldId="262"/>
            <ac:picMk id="17" creationId="{67BD19A8-37F8-4C66-9E3B-81175179215F}"/>
          </ac:picMkLst>
        </pc:picChg>
        <pc:picChg chg="add">
          <ac:chgData name="Seay, Devin Allen (das5pzq)" userId="S::das5pzq@virginia.edu::3cf91918-f4e9-42bc-9e2d-b49b191b4a44" providerId="AD" clId="Web-{7224A39A-24A5-AC1B-D93A-A14BFB0B5112}" dt="2021-10-06T18:17:26.064" v="56"/>
          <ac:picMkLst>
            <pc:docMk/>
            <pc:sldMk cId="1680585825" sldId="262"/>
            <ac:picMk id="18" creationId="{4EAA87AF-2C9E-47D4-9862-7BB72270BEDE}"/>
          </ac:picMkLst>
        </pc:picChg>
        <pc:cxnChg chg="add del">
          <ac:chgData name="Seay, Devin Allen (das5pzq)" userId="S::das5pzq@virginia.edu::3cf91918-f4e9-42bc-9e2d-b49b191b4a44" providerId="AD" clId="Web-{7224A39A-24A5-AC1B-D93A-A14BFB0B5112}" dt="2021-10-06T18:18:24.706" v="59"/>
          <ac:cxnSpMkLst>
            <pc:docMk/>
            <pc:sldMk cId="1680585825" sldId="262"/>
            <ac:cxnSpMk id="19" creationId="{A7F400EE-A8A5-48AF-B4D6-291B52C6F0B0}"/>
          </ac:cxnSpMkLst>
        </pc:cxnChg>
        <pc:cxnChg chg="add del">
          <ac:chgData name="Seay, Devin Allen (das5pzq)" userId="S::das5pzq@virginia.edu::3cf91918-f4e9-42bc-9e2d-b49b191b4a44" providerId="AD" clId="Web-{7224A39A-24A5-AC1B-D93A-A14BFB0B5112}" dt="2021-10-06T18:17:25.907" v="55"/>
          <ac:cxnSpMkLst>
            <pc:docMk/>
            <pc:sldMk cId="1680585825" sldId="262"/>
            <ac:cxnSpMk id="23" creationId="{67182200-4859-4C8D-BCBB-55B245C28BA3}"/>
          </ac:cxnSpMkLst>
        </pc:cxnChg>
      </pc:sldChg>
      <pc:sldChg chg="addSp delSp modSp mod setBg modClrScheme chgLayout">
        <pc:chgData name="Seay, Devin Allen (das5pzq)" userId="S::das5pzq@virginia.edu::3cf91918-f4e9-42bc-9e2d-b49b191b4a44" providerId="AD" clId="Web-{7224A39A-24A5-AC1B-D93A-A14BFB0B5112}" dt="2021-10-06T18:27:36.876" v="91" actId="1076"/>
        <pc:sldMkLst>
          <pc:docMk/>
          <pc:sldMk cId="3605847301" sldId="263"/>
        </pc:sldMkLst>
        <pc:spChg chg="mod or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2" creationId="{77B0D2D6-9110-4980-8E01-2F9E1C39FF06}"/>
          </ac:spMkLst>
        </pc:spChg>
        <pc:spChg chg="mo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9" creationId="{C220B7A2-019B-40C7-9315-9C08E41404B9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26:05.780" v="75"/>
          <ac:spMkLst>
            <pc:docMk/>
            <pc:sldMk cId="3605847301" sldId="263"/>
            <ac:spMk id="13" creationId="{B003A778-E159-4457-9370-B43DE32E694F}"/>
          </ac:spMkLst>
        </pc:spChg>
        <pc:spChg chg="del">
          <ac:chgData name="Seay, Devin Allen (das5pzq)" userId="S::das5pzq@virginia.edu::3cf91918-f4e9-42bc-9e2d-b49b191b4a44" providerId="AD" clId="Web-{7224A39A-24A5-AC1B-D93A-A14BFB0B5112}" dt="2021-10-06T18:26:05.780" v="74"/>
          <ac:spMkLst>
            <pc:docMk/>
            <pc:sldMk cId="3605847301" sldId="263"/>
            <ac:spMk id="14" creationId="{5D87F109-EFB8-4D09-9D49-B5A814FF496E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0.703" v="77"/>
          <ac:spMkLst>
            <pc:docMk/>
            <pc:sldMk cId="3605847301" sldId="263"/>
            <ac:spMk id="15" creationId="{8F7AFB9A-7364-478C-B48B-8523CDD9AE8D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3.015" v="79"/>
          <ac:spMkLst>
            <pc:docMk/>
            <pc:sldMk cId="3605847301" sldId="263"/>
            <ac:spMk id="16" creationId="{33CD251C-A887-4D2F-925B-FC097198538B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0.703" v="77"/>
          <ac:spMkLst>
            <pc:docMk/>
            <pc:sldMk cId="3605847301" sldId="263"/>
            <ac:spMk id="17" creationId="{36678033-86B6-40E6-BE90-78D8ED4E3A31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3.015" v="79"/>
          <ac:spMkLst>
            <pc:docMk/>
            <pc:sldMk cId="3605847301" sldId="263"/>
            <ac:spMk id="18" creationId="{3B2069EE-A08E-44F0-B3F9-3CF8CC2DCAD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0.703" v="77"/>
          <ac:spMkLst>
            <pc:docMk/>
            <pc:sldMk cId="3605847301" sldId="263"/>
            <ac:spMk id="19" creationId="{D2542E1A-076E-4A34-BB67-2BF961754E0C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20" creationId="{AAAE94E3-A7DB-4868-B1E3-E49703488BBC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0.703" v="77"/>
          <ac:spMkLst>
            <pc:docMk/>
            <pc:sldMk cId="3605847301" sldId="263"/>
            <ac:spMk id="21" creationId="{75C56826-D4E5-42ED-8529-079651CB3005}"/>
          </ac:spMkLst>
        </pc:spChg>
        <pc:spChg chg="add del">
          <ac:chgData name="Seay, Devin Allen (das5pzq)" userId="S::das5pzq@virginia.edu::3cf91918-f4e9-42bc-9e2d-b49b191b4a44" providerId="AD" clId="Web-{7224A39A-24A5-AC1B-D93A-A14BFB0B5112}" dt="2021-10-06T18:26:20.703" v="77"/>
          <ac:spMkLst>
            <pc:docMk/>
            <pc:sldMk cId="3605847301" sldId="263"/>
            <ac:spMk id="23" creationId="{82095FCE-EF05-4443-B97A-85DEE3A5CA17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25" creationId="{19C9EAEA-39D0-4B0E-A0EB-51E7B26740B1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27" creationId="{8CB5D2D7-DF65-4E86-BFBA-FFB9B5ACEB64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29" creationId="{3873B707-463F-40B0-8227-E8CC6C67EB25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26:23.031" v="80"/>
          <ac:spMkLst>
            <pc:docMk/>
            <pc:sldMk cId="3605847301" sldId="263"/>
            <ac:spMk id="30" creationId="{C13237C8-E62C-4F0D-A318-BD6FB6C2D138}"/>
          </ac:spMkLst>
        </pc:spChg>
        <pc:spChg chg="add mod">
          <ac:chgData name="Seay, Devin Allen (das5pzq)" userId="S::das5pzq@virginia.edu::3cf91918-f4e9-42bc-9e2d-b49b191b4a44" providerId="AD" clId="Web-{7224A39A-24A5-AC1B-D93A-A14BFB0B5112}" dt="2021-10-06T18:27:25.392" v="90" actId="1076"/>
          <ac:spMkLst>
            <pc:docMk/>
            <pc:sldMk cId="3605847301" sldId="263"/>
            <ac:spMk id="31" creationId="{D1D90CBE-F65E-4D9D-8E96-80F755B6EE94}"/>
          </ac:spMkLst>
        </pc:spChg>
        <pc:spChg chg="add mod">
          <ac:chgData name="Seay, Devin Allen (das5pzq)" userId="S::das5pzq@virginia.edu::3cf91918-f4e9-42bc-9e2d-b49b191b4a44" providerId="AD" clId="Web-{7224A39A-24A5-AC1B-D93A-A14BFB0B5112}" dt="2021-10-06T18:27:36.876" v="91" actId="1076"/>
          <ac:spMkLst>
            <pc:docMk/>
            <pc:sldMk cId="3605847301" sldId="263"/>
            <ac:spMk id="32" creationId="{FF32F7B7-4320-42B9-BAD0-CF8E854F0922}"/>
          </ac:spMkLst>
        </pc:spChg>
        <pc:grpChg chg="add del">
          <ac:chgData name="Seay, Devin Allen (das5pzq)" userId="S::das5pzq@virginia.edu::3cf91918-f4e9-42bc-9e2d-b49b191b4a44" providerId="AD" clId="Web-{7224A39A-24A5-AC1B-D93A-A14BFB0B5112}" dt="2021-10-06T18:26:23.015" v="79"/>
          <ac:grpSpMkLst>
            <pc:docMk/>
            <pc:sldMk cId="3605847301" sldId="263"/>
            <ac:grpSpMk id="22" creationId="{9C6E8597-0CCE-4A8A-9326-AA52691A1C81}"/>
          </ac:grpSpMkLst>
        </pc:grpChg>
        <pc:grpChg chg="add">
          <ac:chgData name="Seay, Devin Allen (das5pzq)" userId="S::das5pzq@virginia.edu::3cf91918-f4e9-42bc-9e2d-b49b191b4a44" providerId="AD" clId="Web-{7224A39A-24A5-AC1B-D93A-A14BFB0B5112}" dt="2021-10-06T18:26:23.031" v="80"/>
          <ac:grpSpMkLst>
            <pc:docMk/>
            <pc:sldMk cId="3605847301" sldId="263"/>
            <ac:grpSpMk id="24" creationId="{1DE889C7-FAD6-4397-98E2-05D503484459}"/>
          </ac:grpSpMkLst>
        </pc:grpChg>
        <pc:picChg chg="mod ord">
          <ac:chgData name="Seay, Devin Allen (das5pzq)" userId="S::das5pzq@virginia.edu::3cf91918-f4e9-42bc-9e2d-b49b191b4a44" providerId="AD" clId="Web-{7224A39A-24A5-AC1B-D93A-A14BFB0B5112}" dt="2021-10-06T18:27:10.110" v="88" actId="1076"/>
          <ac:picMkLst>
            <pc:docMk/>
            <pc:sldMk cId="3605847301" sldId="263"/>
            <ac:picMk id="8" creationId="{96B29E56-4052-45AF-B969-0F614E791608}"/>
          </ac:picMkLst>
        </pc:picChg>
        <pc:picChg chg="mod">
          <ac:chgData name="Seay, Devin Allen (das5pzq)" userId="S::das5pzq@virginia.edu::3cf91918-f4e9-42bc-9e2d-b49b191b4a44" providerId="AD" clId="Web-{7224A39A-24A5-AC1B-D93A-A14BFB0B5112}" dt="2021-10-06T18:26:23.031" v="80"/>
          <ac:picMkLst>
            <pc:docMk/>
            <pc:sldMk cId="3605847301" sldId="263"/>
            <ac:picMk id="10" creationId="{00974F62-47DF-46E4-BFB7-E9F24B225A39}"/>
          </ac:picMkLst>
        </pc:picChg>
      </pc:sldChg>
      <pc:sldChg chg="addSp delSp modSp mod setBg modClrScheme chgLayout">
        <pc:chgData name="Seay, Devin Allen (das5pzq)" userId="S::das5pzq@virginia.edu::3cf91918-f4e9-42bc-9e2d-b49b191b4a44" providerId="AD" clId="Web-{7224A39A-24A5-AC1B-D93A-A14BFB0B5112}" dt="2021-10-06T18:18:36.394" v="60"/>
        <pc:sldMkLst>
          <pc:docMk/>
          <pc:sldMk cId="3584754451" sldId="264"/>
        </pc:sldMkLst>
        <pc:spChg chg="mod ord">
          <ac:chgData name="Seay, Devin Allen (das5pzq)" userId="S::das5pzq@virginia.edu::3cf91918-f4e9-42bc-9e2d-b49b191b4a44" providerId="AD" clId="Web-{7224A39A-24A5-AC1B-D93A-A14BFB0B5112}" dt="2021-10-06T18:18:36.394" v="60"/>
          <ac:spMkLst>
            <pc:docMk/>
            <pc:sldMk cId="3584754451" sldId="264"/>
            <ac:spMk id="2" creationId="{99FD5C08-0C0A-413C-A5E3-019639003347}"/>
          </ac:spMkLst>
        </pc:spChg>
        <pc:spChg chg="del mod ord">
          <ac:chgData name="Seay, Devin Allen (das5pzq)" userId="S::das5pzq@virginia.edu::3cf91918-f4e9-42bc-9e2d-b49b191b4a44" providerId="AD" clId="Web-{7224A39A-24A5-AC1B-D93A-A14BFB0B5112}" dt="2021-10-06T18:18:36.394" v="60"/>
          <ac:spMkLst>
            <pc:docMk/>
            <pc:sldMk cId="3584754451" sldId="264"/>
            <ac:spMk id="3" creationId="{593E61F9-3DA1-49C4-9B82-CEF0E89CBF3D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8:36.394" v="60"/>
          <ac:spMkLst>
            <pc:docMk/>
            <pc:sldMk cId="3584754451" sldId="264"/>
            <ac:spMk id="10" creationId="{4F7EBAE4-9945-4473-9E34-B2C66EA0F03D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8:36.394" v="60"/>
          <ac:spMkLst>
            <pc:docMk/>
            <pc:sldMk cId="3584754451" sldId="264"/>
            <ac:spMk id="12" creationId="{70BEB1E7-2F88-40BC-B73D-42E5B6F80BFC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8:36.394" v="60"/>
          <ac:spMkLst>
            <pc:docMk/>
            <pc:sldMk cId="3584754451" sldId="264"/>
            <ac:spMk id="14" creationId="{A7B99495-F43F-4D80-A44F-2CB4764EB90B}"/>
          </ac:spMkLst>
        </pc:spChg>
        <pc:graphicFrameChg chg="add">
          <ac:chgData name="Seay, Devin Allen (das5pzq)" userId="S::das5pzq@virginia.edu::3cf91918-f4e9-42bc-9e2d-b49b191b4a44" providerId="AD" clId="Web-{7224A39A-24A5-AC1B-D93A-A14BFB0B5112}" dt="2021-10-06T18:18:36.394" v="60"/>
          <ac:graphicFrameMkLst>
            <pc:docMk/>
            <pc:sldMk cId="3584754451" sldId="264"/>
            <ac:graphicFrameMk id="7" creationId="{28746F9E-A24E-45C7-A2A1-85ABD07D9C42}"/>
          </ac:graphicFrameMkLst>
        </pc:graphicFrameChg>
        <pc:picChg chg="add">
          <ac:chgData name="Seay, Devin Allen (das5pzq)" userId="S::das5pzq@virginia.edu::3cf91918-f4e9-42bc-9e2d-b49b191b4a44" providerId="AD" clId="Web-{7224A39A-24A5-AC1B-D93A-A14BFB0B5112}" dt="2021-10-06T18:18:36.394" v="60"/>
          <ac:picMkLst>
            <pc:docMk/>
            <pc:sldMk cId="3584754451" sldId="264"/>
            <ac:picMk id="6" creationId="{481C52CD-9CF2-4264-BD0F-815CB35D760F}"/>
          </ac:picMkLst>
        </pc:picChg>
      </pc:sldChg>
      <pc:sldChg chg="addSp delSp modSp new mod setBg addAnim">
        <pc:chgData name="Seay, Devin Allen (das5pzq)" userId="S::das5pzq@virginia.edu::3cf91918-f4e9-42bc-9e2d-b49b191b4a44" providerId="AD" clId="Web-{7224A39A-24A5-AC1B-D93A-A14BFB0B5112}" dt="2021-10-06T18:19:34.567" v="73"/>
        <pc:sldMkLst>
          <pc:docMk/>
          <pc:sldMk cId="3685345489" sldId="265"/>
        </pc:sldMkLst>
        <pc:spChg chg="mo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2" creationId="{13597F33-6D80-41EC-8823-F50F17E99840}"/>
          </ac:spMkLst>
        </pc:spChg>
        <pc:spChg chg="add del mod">
          <ac:chgData name="Seay, Devin Allen (das5pzq)" userId="S::das5pzq@virginia.edu::3cf91918-f4e9-42bc-9e2d-b49b191b4a44" providerId="AD" clId="Web-{7224A39A-24A5-AC1B-D93A-A14BFB0B5112}" dt="2021-10-06T18:19:28.020" v="71"/>
          <ac:spMkLst>
            <pc:docMk/>
            <pc:sldMk cId="3685345489" sldId="265"/>
            <ac:spMk id="3" creationId="{206E1C4E-E88D-4A6D-B3B8-45078DE8F216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7" creationId="{D278ADA9-6383-4BDD-80D2-8899A402687B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9" creationId="{484B7147-B0F6-40ED-B5A2-FF72BC8198B6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11" creationId="{B36D2DE0-0628-4A9A-A59D-7BA8B5EB3022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13" creationId="{48E405C9-94BE-41DA-928C-DEC9A8550E9F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15" creationId="{D2091A72-D5BB-42AC-8FD3-F7747D90861E}"/>
          </ac:spMkLst>
        </pc:spChg>
        <pc:spChg chg="add">
          <ac:chgData name="Seay, Devin Allen (das5pzq)" userId="S::das5pzq@virginia.edu::3cf91918-f4e9-42bc-9e2d-b49b191b4a44" providerId="AD" clId="Web-{7224A39A-24A5-AC1B-D93A-A14BFB0B5112}" dt="2021-10-06T18:19:34.567" v="72"/>
          <ac:spMkLst>
            <pc:docMk/>
            <pc:sldMk cId="3685345489" sldId="265"/>
            <ac:spMk id="17" creationId="{6ED12BFC-A737-46AF-8411-481112D54B0C}"/>
          </ac:spMkLst>
        </pc:spChg>
      </pc:sldChg>
      <pc:sldMasterChg chg="del delSldLayout">
        <pc:chgData name="Seay, Devin Allen (das5pzq)" userId="S::das5pzq@virginia.edu::3cf91918-f4e9-42bc-9e2d-b49b191b4a44" providerId="AD" clId="Web-{7224A39A-24A5-AC1B-D93A-A14BFB0B5112}" dt="2021-10-06T18:13:09.620" v="21"/>
        <pc:sldMasterMkLst>
          <pc:docMk/>
          <pc:sldMasterMk cId="3737212521" sldId="2147483649"/>
        </pc:sldMasterMkLst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1864287247" sldId="2147483657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1886853241" sldId="2147483658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1948732016" sldId="2147483700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3066305420" sldId="2147483701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2044005479" sldId="2147483702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1272090769" sldId="2147483703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2281629394" sldId="2147483704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2055616574" sldId="2147483705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3159086343" sldId="2147483708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2302924923" sldId="2147483709"/>
          </pc:sldLayoutMkLst>
        </pc:sldLayoutChg>
        <pc:sldLayoutChg chg="del">
          <pc:chgData name="Seay, Devin Allen (das5pzq)" userId="S::das5pzq@virginia.edu::3cf91918-f4e9-42bc-9e2d-b49b191b4a44" providerId="AD" clId="Web-{7224A39A-24A5-AC1B-D93A-A14BFB0B5112}" dt="2021-10-06T18:13:09.620" v="21"/>
          <pc:sldLayoutMkLst>
            <pc:docMk/>
            <pc:sldMasterMk cId="3737212521" sldId="2147483649"/>
            <pc:sldLayoutMk cId="1644311358" sldId="2147483710"/>
          </pc:sldLayoutMkLst>
        </pc:sldLayoutChg>
      </pc:sldMasterChg>
      <pc:sldMasterChg chg="add del addSldLayout delSldLayout modSldLayout">
        <pc:chgData name="Seay, Devin Allen (das5pzq)" userId="S::das5pzq@virginia.edu::3cf91918-f4e9-42bc-9e2d-b49b191b4a44" providerId="AD" clId="Web-{7224A39A-24A5-AC1B-D93A-A14BFB0B5112}" dt="2021-10-06T18:18:24.706" v="59"/>
        <pc:sldMasterMkLst>
          <pc:docMk/>
          <pc:sldMasterMk cId="636698086" sldId="2147483711"/>
        </pc:sldMasterMkLst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2424579844" sldId="2147483712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1482292675" sldId="2147483713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2406677106" sldId="2147483714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531962194" sldId="2147483715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408301392" sldId="2147483716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3909153286" sldId="2147483717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1619858157" sldId="2147483718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4097071191" sldId="2147483719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1929606630" sldId="2147483720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2998171695" sldId="2147483721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636698086" sldId="2147483711"/>
            <pc:sldLayoutMk cId="4124672187" sldId="2147483722"/>
          </pc:sldLayoutMkLst>
        </pc:sldLayoutChg>
      </pc:sldMasterChg>
      <pc:sldMasterChg chg="add del addSldLayout delSldLayout modSldLayout">
        <pc:chgData name="Seay, Devin Allen (das5pzq)" userId="S::das5pzq@virginia.edu::3cf91918-f4e9-42bc-9e2d-b49b191b4a44" providerId="AD" clId="Web-{7224A39A-24A5-AC1B-D93A-A14BFB0B5112}" dt="2021-10-06T18:18:24.706" v="59"/>
        <pc:sldMasterMkLst>
          <pc:docMk/>
          <pc:sldMasterMk cId="2050068373" sldId="2147483723"/>
        </pc:sldMasterMkLst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2826387172" sldId="2147483724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2395123882" sldId="2147483725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3774794818" sldId="2147483726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1080270487" sldId="2147483727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553749535" sldId="2147483728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777189406" sldId="2147483729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434636704" sldId="2147483730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645220404" sldId="2147483731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1531696778" sldId="2147483732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581318006" sldId="2147483733"/>
          </pc:sldLayoutMkLst>
        </pc:sldLayoutChg>
        <pc:sldLayoutChg chg="add del mod replId">
          <pc:chgData name="Seay, Devin Allen (das5pzq)" userId="S::das5pzq@virginia.edu::3cf91918-f4e9-42bc-9e2d-b49b191b4a44" providerId="AD" clId="Web-{7224A39A-24A5-AC1B-D93A-A14BFB0B5112}" dt="2021-10-06T18:18:24.706" v="59"/>
          <pc:sldLayoutMkLst>
            <pc:docMk/>
            <pc:sldMasterMk cId="2050068373" sldId="2147483723"/>
            <pc:sldLayoutMk cId="2659109376" sldId="2147483734"/>
          </pc:sldLayoutMkLst>
        </pc:sldLayoutChg>
      </pc:sldMasterChg>
    </pc:docChg>
  </pc:docChgLst>
  <pc:docChgLst>
    <pc:chgData name="Seay, Devin Allen (das5pzq)" userId="S::das5pzq@virginia.edu::3cf91918-f4e9-42bc-9e2d-b49b191b4a44" providerId="AD" clId="Web-{EF257D6C-1A95-E5F4-0498-07900F559911}"/>
    <pc:docChg chg="modSld">
      <pc:chgData name="Seay, Devin Allen (das5pzq)" userId="S::das5pzq@virginia.edu::3cf91918-f4e9-42bc-9e2d-b49b191b4a44" providerId="AD" clId="Web-{EF257D6C-1A95-E5F4-0498-07900F559911}" dt="2021-10-12T16:17:14.722" v="212" actId="1076"/>
      <pc:docMkLst>
        <pc:docMk/>
      </pc:docMkLst>
      <pc:sldChg chg="addSp delSp modSp">
        <pc:chgData name="Seay, Devin Allen (das5pzq)" userId="S::das5pzq@virginia.edu::3cf91918-f4e9-42bc-9e2d-b49b191b4a44" providerId="AD" clId="Web-{EF257D6C-1A95-E5F4-0498-07900F559911}" dt="2021-10-12T16:17:14.722" v="212" actId="1076"/>
        <pc:sldMkLst>
          <pc:docMk/>
          <pc:sldMk cId="109857222" sldId="256"/>
        </pc:sldMkLst>
        <pc:spChg chg="mod or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eay, Devin Allen (das5pzq)" userId="S::das5pzq@virginia.edu::3cf91918-f4e9-42bc-9e2d-b49b191b4a44" providerId="AD" clId="Web-{EF257D6C-1A95-E5F4-0498-07900F559911}" dt="2021-10-12T15:48:41.160" v="42"/>
          <ac:spMkLst>
            <pc:docMk/>
            <pc:sldMk cId="109857222" sldId="256"/>
            <ac:spMk id="7" creationId="{F279CE87-4888-4E5A-AAA0-FF1DB4D2A736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64" v="6"/>
          <ac:spMkLst>
            <pc:docMk/>
            <pc:sldMk cId="109857222" sldId="256"/>
            <ac:spMk id="10" creationId="{FB33DC6A-1F1C-4A06-834E-CFF88F1C0BB9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64" v="6"/>
          <ac:spMkLst>
            <pc:docMk/>
            <pc:sldMk cId="109857222" sldId="256"/>
            <ac:spMk id="12" creationId="{0FE1D5CF-87B8-4A8A-AD3C-01D06A60769B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64" v="6"/>
          <ac:spMkLst>
            <pc:docMk/>
            <pc:sldMk cId="109857222" sldId="256"/>
            <ac:spMk id="14" creationId="{60926200-45C2-41E9-839F-31CD5FE4CD59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64" v="6"/>
          <ac:spMkLst>
            <pc:docMk/>
            <pc:sldMk cId="109857222" sldId="256"/>
            <ac:spMk id="16" creationId="{AF2F604E-43BE-4DC3-B983-E071523364F8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64" v="6"/>
          <ac:spMkLst>
            <pc:docMk/>
            <pc:sldMk cId="109857222" sldId="256"/>
            <ac:spMk id="18" creationId="{08C9B587-E65E-4B52-B37C-ABEBB6E87928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34.580" v="10"/>
          <ac:spMkLst>
            <pc:docMk/>
            <pc:sldMk cId="109857222" sldId="256"/>
            <ac:spMk id="20" creationId="{14D8491E-61E0-4939-B77E-8B58E1127457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34.580" v="10"/>
          <ac:spMkLst>
            <pc:docMk/>
            <pc:sldMk cId="109857222" sldId="256"/>
            <ac:spMk id="21" creationId="{E2129A46-8F64-4F45-A226-F09DCA07BFF9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23" creationId="{B4D3D850-2041-4B7C-AED9-54DA385B14F7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25" creationId="{5707F116-8EC0-4822-9067-186AC8C96EB8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26" creationId="{C1A1C5D3-C053-4EE9-BE1A-419B6E27CCAE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27" creationId="{49F1A7E4-819D-4D21-8E8B-32671A9F9853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28" creationId="{A3473CF9-37EB-43E7-89EF-D2D1C53D1DAC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29" creationId="{CB64814D-A361-44E1-8D97-B83E41C8B280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30" creationId="{586B4EF9-43BA-4655-A6FF-1D8E21574C95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31" creationId="{852A6879-032A-4946-9CCA-44D38BEDF5F5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7:09.424" v="16"/>
          <ac:spMkLst>
            <pc:docMk/>
            <pc:sldMk cId="109857222" sldId="256"/>
            <ac:spMk id="32" creationId="{823AC064-BC96-4F32-8AE1-B2FD38754823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33" creationId="{56AB08D7-F0FB-4965-B730-8B874214C283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35" creationId="{148D9297-49FA-43ED-AC6B-E2F153B3A5A6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36" creationId="{8C886788-700E-4D20-9F80-E0E96837A203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37" creationId="{77C2D141-F73C-4BF3-B3DF-D3BA74B8BE29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38" creationId="{1850674C-4E08-4C62-A3E2-6337FE4F7D86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39" creationId="{DB456AC5-2DFE-4E00-B0CE-30AAA2A3D676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40" creationId="{BCE4FF05-2B0C-4C97-A9B4-E163085A90E1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41" creationId="{D3EB41F8-8868-4FC3-8553-94FEE5A8B818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42" creationId="{529C2A7A-A6B6-4A56-B11C-8E967D88A60D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46:07.548" v="5"/>
          <ac:spMkLst>
            <pc:docMk/>
            <pc:sldMk cId="109857222" sldId="256"/>
            <ac:spMk id="43" creationId="{39671820-9967-4806-B0A7-4944C2A4A5F1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6:48.284" v="207"/>
          <ac:spMkLst>
            <pc:docMk/>
            <pc:sldMk cId="109857222" sldId="256"/>
            <ac:spMk id="44" creationId="{FDBD7205-E536-4134-8768-AC3E1A3C5E59}"/>
          </ac:spMkLst>
        </pc:spChg>
        <pc:picChg chg="mod ord">
          <ac:chgData name="Seay, Devin Allen (das5pzq)" userId="S::das5pzq@virginia.edu::3cf91918-f4e9-42bc-9e2d-b49b191b4a44" providerId="AD" clId="Web-{EF257D6C-1A95-E5F4-0498-07900F559911}" dt="2021-10-12T16:17:14.722" v="212" actId="1076"/>
          <ac:picMkLst>
            <pc:docMk/>
            <pc:sldMk cId="109857222" sldId="256"/>
            <ac:picMk id="4" creationId="{087BB2B6-657B-436B-A715-0CBB03C21601}"/>
          </ac:picMkLst>
        </pc:picChg>
        <pc:picChg chg="mod ord modCrop">
          <ac:chgData name="Seay, Devin Allen (das5pzq)" userId="S::das5pzq@virginia.edu::3cf91918-f4e9-42bc-9e2d-b49b191b4a44" providerId="AD" clId="Web-{EF257D6C-1A95-E5F4-0498-07900F559911}" dt="2021-10-12T16:17:11.238" v="211" actId="1076"/>
          <ac:picMkLst>
            <pc:docMk/>
            <pc:sldMk cId="109857222" sldId="256"/>
            <ac:picMk id="5" creationId="{714A2657-5EE1-4117-9114-2DD98D589A7F}"/>
          </ac:picMkLst>
        </pc:picChg>
        <pc:picChg chg="add mod ord">
          <ac:chgData name="Seay, Devin Allen (das5pzq)" userId="S::das5pzq@virginia.edu::3cf91918-f4e9-42bc-9e2d-b49b191b4a44" providerId="AD" clId="Web-{EF257D6C-1A95-E5F4-0498-07900F559911}" dt="2021-10-12T16:16:48.284" v="207"/>
          <ac:picMkLst>
            <pc:docMk/>
            <pc:sldMk cId="109857222" sldId="256"/>
            <ac:picMk id="6" creationId="{D2195877-66EE-4070-B8F2-599A04A2AD47}"/>
          </ac:picMkLst>
        </pc:picChg>
        <pc:cxnChg chg="add del">
          <ac:chgData name="Seay, Devin Allen (das5pzq)" userId="S::das5pzq@virginia.edu::3cf91918-f4e9-42bc-9e2d-b49b191b4a44" providerId="AD" clId="Web-{EF257D6C-1A95-E5F4-0498-07900F559911}" dt="2021-10-12T15:47:09.424" v="16"/>
          <ac:cxnSpMkLst>
            <pc:docMk/>
            <pc:sldMk cId="109857222" sldId="256"/>
            <ac:cxnSpMk id="34" creationId="{7E7C77BC-7138-40B1-A15B-20F57A494629}"/>
          </ac:cxnSpMkLst>
        </pc:cxnChg>
      </pc:sldChg>
      <pc:sldChg chg="modSp">
        <pc:chgData name="Seay, Devin Allen (das5pzq)" userId="S::das5pzq@virginia.edu::3cf91918-f4e9-42bc-9e2d-b49b191b4a44" providerId="AD" clId="Web-{EF257D6C-1A95-E5F4-0498-07900F559911}" dt="2021-10-12T15:51:07.772" v="75" actId="14100"/>
        <pc:sldMkLst>
          <pc:docMk/>
          <pc:sldMk cId="2872101716" sldId="258"/>
        </pc:sldMkLst>
        <pc:spChg chg="mod">
          <ac:chgData name="Seay, Devin Allen (das5pzq)" userId="S::das5pzq@virginia.edu::3cf91918-f4e9-42bc-9e2d-b49b191b4a44" providerId="AD" clId="Web-{EF257D6C-1A95-E5F4-0498-07900F559911}" dt="2021-10-12T15:51:07.772" v="75" actId="14100"/>
          <ac:spMkLst>
            <pc:docMk/>
            <pc:sldMk cId="2872101716" sldId="258"/>
            <ac:spMk id="3" creationId="{D7F71BA4-BD82-4892-8C50-E2B90BF96797}"/>
          </ac:spMkLst>
        </pc:spChg>
        <pc:picChg chg="mod">
          <ac:chgData name="Seay, Devin Allen (das5pzq)" userId="S::das5pzq@virginia.edu::3cf91918-f4e9-42bc-9e2d-b49b191b4a44" providerId="AD" clId="Web-{EF257D6C-1A95-E5F4-0498-07900F559911}" dt="2021-10-12T15:50:23.600" v="59" actId="1076"/>
          <ac:picMkLst>
            <pc:docMk/>
            <pc:sldMk cId="2872101716" sldId="258"/>
            <ac:picMk id="24" creationId="{72B1195E-33C4-432A-8390-6FD4340797EB}"/>
          </ac:picMkLst>
        </pc:picChg>
      </pc:sldChg>
      <pc:sldChg chg="addSp delSp modSp">
        <pc:chgData name="Seay, Devin Allen (das5pzq)" userId="S::das5pzq@virginia.edu::3cf91918-f4e9-42bc-9e2d-b49b191b4a44" providerId="AD" clId="Web-{EF257D6C-1A95-E5F4-0498-07900F559911}" dt="2021-10-12T16:12:45.327" v="155"/>
        <pc:sldMkLst>
          <pc:docMk/>
          <pc:sldMk cId="1491737229" sldId="259"/>
        </pc:sldMkLst>
        <pc:spChg chg="mod">
          <ac:chgData name="Seay, Devin Allen (das5pzq)" userId="S::das5pzq@virginia.edu::3cf91918-f4e9-42bc-9e2d-b49b191b4a44" providerId="AD" clId="Web-{EF257D6C-1A95-E5F4-0498-07900F559911}" dt="2021-10-12T16:12:41.092" v="154" actId="1076"/>
          <ac:spMkLst>
            <pc:docMk/>
            <pc:sldMk cId="1491737229" sldId="259"/>
            <ac:spMk id="3" creationId="{4F3B109C-1158-4A5F-9647-92C4197BAF42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2:45.327" v="155"/>
          <ac:spMkLst>
            <pc:docMk/>
            <pc:sldMk cId="1491737229" sldId="259"/>
            <ac:spMk id="4" creationId="{1FD86ED3-04C7-495D-AC0B-CD9CA2FB065B}"/>
          </ac:spMkLst>
        </pc:spChg>
      </pc:sldChg>
      <pc:sldChg chg="addSp delSp modSp">
        <pc:chgData name="Seay, Devin Allen (das5pzq)" userId="S::das5pzq@virginia.edu::3cf91918-f4e9-42bc-9e2d-b49b191b4a44" providerId="AD" clId="Web-{EF257D6C-1A95-E5F4-0498-07900F559911}" dt="2021-10-12T16:15:52.987" v="198" actId="14100"/>
        <pc:sldMkLst>
          <pc:docMk/>
          <pc:sldMk cId="1680585825" sldId="262"/>
        </pc:sldMkLst>
        <pc:spChg chg="mod">
          <ac:chgData name="Seay, Devin Allen (das5pzq)" userId="S::das5pzq@virginia.edu::3cf91918-f4e9-42bc-9e2d-b49b191b4a44" providerId="AD" clId="Web-{EF257D6C-1A95-E5F4-0498-07900F559911}" dt="2021-10-12T16:14:08.782" v="178"/>
          <ac:spMkLst>
            <pc:docMk/>
            <pc:sldMk cId="1680585825" sldId="262"/>
            <ac:spMk id="2" creationId="{13179778-2B08-4494-A5ED-8CB3B031874E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3:29.656" v="156"/>
          <ac:spMkLst>
            <pc:docMk/>
            <pc:sldMk cId="1680585825" sldId="262"/>
            <ac:spMk id="24" creationId="{955A2079-FA98-4876-80F0-72364A7D2EA4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4:08.782" v="178"/>
          <ac:spMkLst>
            <pc:docMk/>
            <pc:sldMk cId="1680585825" sldId="262"/>
            <ac:spMk id="29" creationId="{BACC6370-2D7E-4714-9D71-7542949D7D5D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4:08.782" v="178"/>
          <ac:spMkLst>
            <pc:docMk/>
            <pc:sldMk cId="1680585825" sldId="262"/>
            <ac:spMk id="31" creationId="{F68B3F68-107C-434F-AA38-110D5EA91B85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4:08.782" v="178"/>
          <ac:spMkLst>
            <pc:docMk/>
            <pc:sldMk cId="1680585825" sldId="262"/>
            <ac:spMk id="33" creationId="{AAD0DBB9-1A4B-4391-81D4-CB19F9AB918A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4:08.782" v="178"/>
          <ac:spMkLst>
            <pc:docMk/>
            <pc:sldMk cId="1680585825" sldId="262"/>
            <ac:spMk id="35" creationId="{063BBA22-50EA-4C4D-BE05-F1CE4E63AA56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5:00.783" v="190"/>
          <ac:spMkLst>
            <pc:docMk/>
            <pc:sldMk cId="1680585825" sldId="262"/>
            <ac:spMk id="37" creationId="{6C4028FD-8BAA-4A19-BFDE-594D991B7552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4:08.719" v="177"/>
          <ac:spMkLst>
            <pc:docMk/>
            <pc:sldMk cId="1680585825" sldId="262"/>
            <ac:spMk id="40" creationId="{955A2079-FA98-4876-80F0-72364A7D2EA4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6:15:00.783" v="190"/>
          <ac:spMkLst>
            <pc:docMk/>
            <pc:sldMk cId="1680585825" sldId="262"/>
            <ac:spMk id="42" creationId="{6C4028FD-8BAA-4A19-BFDE-594D991B7552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55:30.668" v="127"/>
          <ac:spMkLst>
            <pc:docMk/>
            <pc:sldMk cId="1680585825" sldId="262"/>
            <ac:spMk id="514" creationId="{7F6A62D7-790B-4A4E-BCA6-1A1486B65E79}"/>
          </ac:spMkLst>
        </pc:spChg>
        <pc:graphicFrameChg chg="mod modGraphic">
          <ac:chgData name="Seay, Devin Allen (das5pzq)" userId="S::das5pzq@virginia.edu::3cf91918-f4e9-42bc-9e2d-b49b191b4a44" providerId="AD" clId="Web-{EF257D6C-1A95-E5F4-0498-07900F559911}" dt="2021-10-12T16:15:52.987" v="198" actId="14100"/>
          <ac:graphicFrameMkLst>
            <pc:docMk/>
            <pc:sldMk cId="1680585825" sldId="262"/>
            <ac:graphicFrameMk id="5" creationId="{1A802BDD-328F-4C1A-A111-FC47B6D58D97}"/>
          </ac:graphicFrameMkLst>
        </pc:graphicFrameChg>
        <pc:picChg chg="del">
          <ac:chgData name="Seay, Devin Allen (das5pzq)" userId="S::das5pzq@virginia.edu::3cf91918-f4e9-42bc-9e2d-b49b191b4a44" providerId="AD" clId="Web-{EF257D6C-1A95-E5F4-0498-07900F559911}" dt="2021-10-12T15:53:48.103" v="101"/>
          <ac:picMkLst>
            <pc:docMk/>
            <pc:sldMk cId="1680585825" sldId="262"/>
            <ac:picMk id="18" creationId="{4EAA87AF-2C9E-47D4-9862-7BB72270BEDE}"/>
          </ac:picMkLst>
        </pc:picChg>
        <pc:cxnChg chg="del">
          <ac:chgData name="Seay, Devin Allen (das5pzq)" userId="S::das5pzq@virginia.edu::3cf91918-f4e9-42bc-9e2d-b49b191b4a44" providerId="AD" clId="Web-{EF257D6C-1A95-E5F4-0498-07900F559911}" dt="2021-10-12T15:53:52.322" v="102"/>
          <ac:cxnSpMkLst>
            <pc:docMk/>
            <pc:sldMk cId="1680585825" sldId="262"/>
            <ac:cxnSpMk id="19" creationId="{A7F400EE-A8A5-48AF-B4D6-291B52C6F0B0}"/>
          </ac:cxnSpMkLst>
        </pc:cxnChg>
      </pc:sldChg>
      <pc:sldChg chg="modSp">
        <pc:chgData name="Seay, Devin Allen (das5pzq)" userId="S::das5pzq@virginia.edu::3cf91918-f4e9-42bc-9e2d-b49b191b4a44" providerId="AD" clId="Web-{EF257D6C-1A95-E5F4-0498-07900F559911}" dt="2021-10-12T16:16:16.518" v="206" actId="14100"/>
        <pc:sldMkLst>
          <pc:docMk/>
          <pc:sldMk cId="3605847301" sldId="263"/>
        </pc:sldMkLst>
        <pc:spChg chg="mod">
          <ac:chgData name="Seay, Devin Allen (das5pzq)" userId="S::das5pzq@virginia.edu::3cf91918-f4e9-42bc-9e2d-b49b191b4a44" providerId="AD" clId="Web-{EF257D6C-1A95-E5F4-0498-07900F559911}" dt="2021-10-12T16:16:16.518" v="206" actId="14100"/>
          <ac:spMkLst>
            <pc:docMk/>
            <pc:sldMk cId="3605847301" sldId="263"/>
            <ac:spMk id="9" creationId="{C220B7A2-019B-40C7-9315-9C08E41404B9}"/>
          </ac:spMkLst>
        </pc:spChg>
      </pc:sldChg>
      <pc:sldChg chg="modSp">
        <pc:chgData name="Seay, Devin Allen (das5pzq)" userId="S::das5pzq@virginia.edu::3cf91918-f4e9-42bc-9e2d-b49b191b4a44" providerId="AD" clId="Web-{EF257D6C-1A95-E5F4-0498-07900F559911}" dt="2021-10-12T15:45:24.626" v="1" actId="20577"/>
        <pc:sldMkLst>
          <pc:docMk/>
          <pc:sldMk cId="3685345489" sldId="265"/>
        </pc:sldMkLst>
        <pc:spChg chg="mod">
          <ac:chgData name="Seay, Devin Allen (das5pzq)" userId="S::das5pzq@virginia.edu::3cf91918-f4e9-42bc-9e2d-b49b191b4a44" providerId="AD" clId="Web-{EF257D6C-1A95-E5F4-0498-07900F559911}" dt="2021-10-12T15:45:24.626" v="1" actId="20577"/>
          <ac:spMkLst>
            <pc:docMk/>
            <pc:sldMk cId="3685345489" sldId="265"/>
            <ac:spMk id="3" creationId="{0FA603AB-7033-4C87-B2B8-6949E917D5EA}"/>
          </ac:spMkLst>
        </pc:spChg>
      </pc:sldChg>
      <pc:sldChg chg="addSp delSp modSp">
        <pc:chgData name="Seay, Devin Allen (das5pzq)" userId="S::das5pzq@virginia.edu::3cf91918-f4e9-42bc-9e2d-b49b191b4a44" providerId="AD" clId="Web-{EF257D6C-1A95-E5F4-0498-07900F559911}" dt="2021-10-12T16:12:18.405" v="148" actId="14100"/>
        <pc:sldMkLst>
          <pc:docMk/>
          <pc:sldMk cId="346085852" sldId="266"/>
        </pc:sldMkLst>
        <pc:spChg chg="mod">
          <ac:chgData name="Seay, Devin Allen (das5pzq)" userId="S::das5pzq@virginia.edu::3cf91918-f4e9-42bc-9e2d-b49b191b4a44" providerId="AD" clId="Web-{EF257D6C-1A95-E5F4-0498-07900F559911}" dt="2021-10-12T16:12:18.405" v="148" actId="14100"/>
          <ac:spMkLst>
            <pc:docMk/>
            <pc:sldMk cId="346085852" sldId="266"/>
            <ac:spMk id="3" creationId="{D7F71BA4-BD82-4892-8C50-E2B90BF96797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6:12:05.248" v="144"/>
          <ac:spMkLst>
            <pc:docMk/>
            <pc:sldMk cId="346085852" sldId="266"/>
            <ac:spMk id="5" creationId="{EA20F96B-4FB6-47F5-B70D-292BBF624ED8}"/>
          </ac:spMkLst>
        </pc:spChg>
        <pc:picChg chg="add mod">
          <ac:chgData name="Seay, Devin Allen (das5pzq)" userId="S::das5pzq@virginia.edu::3cf91918-f4e9-42bc-9e2d-b49b191b4a44" providerId="AD" clId="Web-{EF257D6C-1A95-E5F4-0498-07900F559911}" dt="2021-10-12T15:51:15.507" v="79" actId="1076"/>
          <ac:picMkLst>
            <pc:docMk/>
            <pc:sldMk cId="346085852" sldId="266"/>
            <ac:picMk id="4" creationId="{E7EAF6D7-CEC0-47FE-BA31-8D371D1533F6}"/>
          </ac:picMkLst>
        </pc:picChg>
        <pc:picChg chg="del">
          <ac:chgData name="Seay, Devin Allen (das5pzq)" userId="S::das5pzq@virginia.edu::3cf91918-f4e9-42bc-9e2d-b49b191b4a44" providerId="AD" clId="Web-{EF257D6C-1A95-E5F4-0498-07900F559911}" dt="2021-10-12T15:51:10.632" v="76"/>
          <ac:picMkLst>
            <pc:docMk/>
            <pc:sldMk cId="346085852" sldId="266"/>
            <ac:picMk id="24" creationId="{72B1195E-33C4-432A-8390-6FD4340797EB}"/>
          </ac:picMkLst>
        </pc:picChg>
      </pc:sldChg>
      <pc:sldChg chg="addSp delSp modSp">
        <pc:chgData name="Seay, Devin Allen (das5pzq)" userId="S::das5pzq@virginia.edu::3cf91918-f4e9-42bc-9e2d-b49b191b4a44" providerId="AD" clId="Web-{EF257D6C-1A95-E5F4-0498-07900F559911}" dt="2021-10-12T15:53:34.369" v="100" actId="20577"/>
        <pc:sldMkLst>
          <pc:docMk/>
          <pc:sldMk cId="2505954748" sldId="267"/>
        </pc:sldMkLst>
        <pc:spChg chg="mod">
          <ac:chgData name="Seay, Devin Allen (das5pzq)" userId="S::das5pzq@virginia.edu::3cf91918-f4e9-42bc-9e2d-b49b191b4a44" providerId="AD" clId="Web-{EF257D6C-1A95-E5F4-0498-07900F559911}" dt="2021-10-12T15:53:08.571" v="95"/>
          <ac:spMkLst>
            <pc:docMk/>
            <pc:sldMk cId="2505954748" sldId="267"/>
            <ac:spMk id="2" creationId="{9A2F3CB5-7920-4356-A08C-6210808246A4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53:08.571" v="95"/>
          <ac:spMkLst>
            <pc:docMk/>
            <pc:sldMk cId="2505954748" sldId="267"/>
            <ac:spMk id="23" creationId="{45D37F4E-DDB4-456B-97E0-9937730A039F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53:08.571" v="95"/>
          <ac:spMkLst>
            <pc:docMk/>
            <pc:sldMk cId="2505954748" sldId="267"/>
            <ac:spMk id="25" creationId="{B2DD41CD-8F47-4F56-AD12-4E2FF7696987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53:08.571" v="95"/>
          <ac:spMkLst>
            <pc:docMk/>
            <pc:sldMk cId="2505954748" sldId="267"/>
            <ac:spMk id="30" creationId="{1D63C574-BFD2-41A1-A567-B0C3CC7FDD4F}"/>
          </ac:spMkLst>
        </pc:spChg>
        <pc:spChg chg="add del">
          <ac:chgData name="Seay, Devin Allen (das5pzq)" userId="S::das5pzq@virginia.edu::3cf91918-f4e9-42bc-9e2d-b49b191b4a44" providerId="AD" clId="Web-{EF257D6C-1A95-E5F4-0498-07900F559911}" dt="2021-10-12T15:53:08.571" v="95"/>
          <ac:spMkLst>
            <pc:docMk/>
            <pc:sldMk cId="2505954748" sldId="267"/>
            <ac:spMk id="32" creationId="{E2A46BAB-8C31-42B2-90E8-B26DD3E81D37}"/>
          </ac:spMkLst>
        </pc:spChg>
        <pc:grpChg chg="add del">
          <ac:chgData name="Seay, Devin Allen (das5pzq)" userId="S::das5pzq@virginia.edu::3cf91918-f4e9-42bc-9e2d-b49b191b4a44" providerId="AD" clId="Web-{EF257D6C-1A95-E5F4-0498-07900F559911}" dt="2021-10-12T15:53:08.571" v="95"/>
          <ac:grpSpMkLst>
            <pc:docMk/>
            <pc:sldMk cId="2505954748" sldId="267"/>
            <ac:grpSpMk id="34" creationId="{B3F7A3C7-0737-4E57-B30E-8EEFE638B401}"/>
          </ac:grpSpMkLst>
        </pc:grpChg>
        <pc:grpChg chg="add del">
          <ac:chgData name="Seay, Devin Allen (das5pzq)" userId="S::das5pzq@virginia.edu::3cf91918-f4e9-42bc-9e2d-b49b191b4a44" providerId="AD" clId="Web-{EF257D6C-1A95-E5F4-0498-07900F559911}" dt="2021-10-12T15:53:08.571" v="95"/>
          <ac:grpSpMkLst>
            <pc:docMk/>
            <pc:sldMk cId="2505954748" sldId="267"/>
            <ac:grpSpMk id="38" creationId="{43F5E015-E085-4624-B431-B42414448684}"/>
          </ac:grpSpMkLst>
        </pc:grpChg>
        <pc:graphicFrameChg chg="mod modGraphic">
          <ac:chgData name="Seay, Devin Allen (das5pzq)" userId="S::das5pzq@virginia.edu::3cf91918-f4e9-42bc-9e2d-b49b191b4a44" providerId="AD" clId="Web-{EF257D6C-1A95-E5F4-0498-07900F559911}" dt="2021-10-12T15:53:34.369" v="100" actId="20577"/>
          <ac:graphicFrameMkLst>
            <pc:docMk/>
            <pc:sldMk cId="2505954748" sldId="267"/>
            <ac:graphicFrameMk id="7" creationId="{ACD1A887-B7A2-4A38-8B59-FA9F01C528F0}"/>
          </ac:graphicFrameMkLst>
        </pc:graphicFrameChg>
        <pc:picChg chg="del">
          <ac:chgData name="Seay, Devin Allen (das5pzq)" userId="S::das5pzq@virginia.edu::3cf91918-f4e9-42bc-9e2d-b49b191b4a44" providerId="AD" clId="Web-{EF257D6C-1A95-E5F4-0498-07900F559911}" dt="2021-10-12T15:52:54.977" v="93"/>
          <ac:picMkLst>
            <pc:docMk/>
            <pc:sldMk cId="2505954748" sldId="267"/>
            <ac:picMk id="6" creationId="{3E75B38E-3AB8-4F25-9EF2-EFDD1582F177}"/>
          </ac:picMkLst>
        </pc:picChg>
      </pc:sldChg>
      <pc:sldChg chg="addSp delSp modSp">
        <pc:chgData name="Seay, Devin Allen (das5pzq)" userId="S::das5pzq@virginia.edu::3cf91918-f4e9-42bc-9e2d-b49b191b4a44" providerId="AD" clId="Web-{EF257D6C-1A95-E5F4-0498-07900F559911}" dt="2021-10-12T15:51:42.711" v="82" actId="20577"/>
        <pc:sldMkLst>
          <pc:docMk/>
          <pc:sldMk cId="1880711982" sldId="268"/>
        </pc:sldMkLst>
        <pc:spChg chg="mod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2" creationId="{DB9C39E6-98E0-4B4F-9DE5-4102D3B64BE8}"/>
          </ac:spMkLst>
        </pc:spChg>
        <pc:spChg chg="mod">
          <ac:chgData name="Seay, Devin Allen (das5pzq)" userId="S::das5pzq@virginia.edu::3cf91918-f4e9-42bc-9e2d-b49b191b4a44" providerId="AD" clId="Web-{EF257D6C-1A95-E5F4-0498-07900F559911}" dt="2021-10-12T15:51:42.711" v="82" actId="20577"/>
          <ac:spMkLst>
            <pc:docMk/>
            <pc:sldMk cId="1880711982" sldId="268"/>
            <ac:spMk id="3" creationId="{FF841067-0DA0-42EF-992F-9544BBF6D9FB}"/>
          </ac:spMkLst>
        </pc:spChg>
        <pc:spChg chg="del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33" creationId="{05C7EBC3-4672-4DAB-81C2-58661FAFAED6}"/>
          </ac:spMkLst>
        </pc:spChg>
        <pc:spChg chg="del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34" creationId="{40BF962F-4C6F-461E-86F2-C43F56CC939B}"/>
          </ac:spMkLst>
        </pc:spChg>
        <pc:spChg chg="del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40" creationId="{2E94A4F7-38E4-45EA-8E2E-CE1B5766B4F1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45" creationId="{33CD251C-A887-4D2F-925B-FC097198538B}"/>
          </ac:spMkLst>
        </pc:spChg>
        <pc:spChg chg="add">
          <ac:chgData name="Seay, Devin Allen (das5pzq)" userId="S::das5pzq@virginia.edu::3cf91918-f4e9-42bc-9e2d-b49b191b4a44" providerId="AD" clId="Web-{EF257D6C-1A95-E5F4-0498-07900F559911}" dt="2021-10-12T15:51:37.398" v="80"/>
          <ac:spMkLst>
            <pc:docMk/>
            <pc:sldMk cId="1880711982" sldId="268"/>
            <ac:spMk id="47" creationId="{B19D093C-27FB-4032-B282-42C4563F257C}"/>
          </ac:spMkLst>
        </pc:spChg>
        <pc:grpChg chg="add">
          <ac:chgData name="Seay, Devin Allen (das5pzq)" userId="S::das5pzq@virginia.edu::3cf91918-f4e9-42bc-9e2d-b49b191b4a44" providerId="AD" clId="Web-{EF257D6C-1A95-E5F4-0498-07900F559911}" dt="2021-10-12T15:51:37.398" v="80"/>
          <ac:grpSpMkLst>
            <pc:docMk/>
            <pc:sldMk cId="1880711982" sldId="268"/>
            <ac:grpSpMk id="49" creationId="{35EE815E-1BD3-4777-B652-6D98825BF66B}"/>
          </ac:grpSpMkLst>
        </pc:grpChg>
        <pc:picChg chg="mod">
          <ac:chgData name="Seay, Devin Allen (das5pzq)" userId="S::das5pzq@virginia.edu::3cf91918-f4e9-42bc-9e2d-b49b191b4a44" providerId="AD" clId="Web-{EF257D6C-1A95-E5F4-0498-07900F559911}" dt="2021-10-12T15:51:37.398" v="80"/>
          <ac:picMkLst>
            <pc:docMk/>
            <pc:sldMk cId="1880711982" sldId="268"/>
            <ac:picMk id="7" creationId="{60F426E1-EE02-40B5-BEAB-16C1E7481E32}"/>
          </ac:picMkLst>
        </pc:picChg>
      </pc:sldChg>
      <pc:sldChg chg="modSp">
        <pc:chgData name="Seay, Devin Allen (das5pzq)" userId="S::das5pzq@virginia.edu::3cf91918-f4e9-42bc-9e2d-b49b191b4a44" providerId="AD" clId="Web-{EF257D6C-1A95-E5F4-0498-07900F559911}" dt="2021-10-12T15:49:49.537" v="54" actId="14100"/>
        <pc:sldMkLst>
          <pc:docMk/>
          <pc:sldMk cId="4079236503" sldId="269"/>
        </pc:sldMkLst>
        <pc:spChg chg="mod">
          <ac:chgData name="Seay, Devin Allen (das5pzq)" userId="S::das5pzq@virginia.edu::3cf91918-f4e9-42bc-9e2d-b49b191b4a44" providerId="AD" clId="Web-{EF257D6C-1A95-E5F4-0498-07900F559911}" dt="2021-10-12T15:49:49.537" v="54" actId="14100"/>
          <ac:spMkLst>
            <pc:docMk/>
            <pc:sldMk cId="4079236503" sldId="269"/>
            <ac:spMk id="3" creationId="{D1CB1E67-2BEB-438B-9ED5-EB9E43B0A76E}"/>
          </ac:spMkLst>
        </pc:spChg>
      </pc:sldChg>
      <pc:sldChg chg="modSp">
        <pc:chgData name="Seay, Devin Allen (das5pzq)" userId="S::das5pzq@virginia.edu::3cf91918-f4e9-42bc-9e2d-b49b191b4a44" providerId="AD" clId="Web-{EF257D6C-1A95-E5F4-0498-07900F559911}" dt="2021-10-12T15:52:35.446" v="92" actId="20577"/>
        <pc:sldMkLst>
          <pc:docMk/>
          <pc:sldMk cId="2199464159" sldId="270"/>
        </pc:sldMkLst>
        <pc:spChg chg="mod">
          <ac:chgData name="Seay, Devin Allen (das5pzq)" userId="S::das5pzq@virginia.edu::3cf91918-f4e9-42bc-9e2d-b49b191b4a44" providerId="AD" clId="Web-{EF257D6C-1A95-E5F4-0498-07900F559911}" dt="2021-10-12T15:52:35.446" v="92" actId="20577"/>
          <ac:spMkLst>
            <pc:docMk/>
            <pc:sldMk cId="2199464159" sldId="270"/>
            <ac:spMk id="2" creationId="{27909E39-67F5-4967-ADB0-50B42C500087}"/>
          </ac:spMkLst>
        </pc:spChg>
        <pc:spChg chg="mod">
          <ac:chgData name="Seay, Devin Allen (das5pzq)" userId="S::das5pzq@virginia.edu::3cf91918-f4e9-42bc-9e2d-b49b191b4a44" providerId="AD" clId="Web-{EF257D6C-1A95-E5F4-0498-07900F559911}" dt="2021-10-12T15:52:32.946" v="91" actId="20577"/>
          <ac:spMkLst>
            <pc:docMk/>
            <pc:sldMk cId="2199464159" sldId="270"/>
            <ac:spMk id="42" creationId="{452F79DE-09C1-4BF5-A719-875FE069C7B1}"/>
          </ac:spMkLst>
        </pc:spChg>
      </pc:sldChg>
    </pc:docChg>
  </pc:docChgLst>
  <pc:docChgLst>
    <pc:chgData name="Seay, Devin Allen (das5pzq)" userId="S::das5pzq@virginia.edu::3cf91918-f4e9-42bc-9e2d-b49b191b4a44" providerId="AD" clId="Web-{B4C15489-1E08-C794-EB08-A8172F47FE95}"/>
    <pc:docChg chg="modSld">
      <pc:chgData name="Seay, Devin Allen (das5pzq)" userId="S::das5pzq@virginia.edu::3cf91918-f4e9-42bc-9e2d-b49b191b4a44" providerId="AD" clId="Web-{B4C15489-1E08-C794-EB08-A8172F47FE95}" dt="2021-10-06T21:30:41.344" v="21" actId="20577"/>
      <pc:docMkLst>
        <pc:docMk/>
      </pc:docMkLst>
      <pc:sldChg chg="modSp">
        <pc:chgData name="Seay, Devin Allen (das5pzq)" userId="S::das5pzq@virginia.edu::3cf91918-f4e9-42bc-9e2d-b49b191b4a44" providerId="AD" clId="Web-{B4C15489-1E08-C794-EB08-A8172F47FE95}" dt="2021-10-06T21:30:41.344" v="21" actId="20577"/>
        <pc:sldMkLst>
          <pc:docMk/>
          <pc:sldMk cId="2872101716" sldId="258"/>
        </pc:sldMkLst>
        <pc:spChg chg="mod">
          <ac:chgData name="Seay, Devin Allen (das5pzq)" userId="S::das5pzq@virginia.edu::3cf91918-f4e9-42bc-9e2d-b49b191b4a44" providerId="AD" clId="Web-{B4C15489-1E08-C794-EB08-A8172F47FE95}" dt="2021-10-06T21:30:41.344" v="21" actId="20577"/>
          <ac:spMkLst>
            <pc:docMk/>
            <pc:sldMk cId="2872101716" sldId="258"/>
            <ac:spMk id="3" creationId="{D7F71BA4-BD82-4892-8C50-E2B90BF96797}"/>
          </ac:spMkLst>
        </pc:spChg>
      </pc:sldChg>
      <pc:sldChg chg="addSp modSp">
        <pc:chgData name="Seay, Devin Allen (das5pzq)" userId="S::das5pzq@virginia.edu::3cf91918-f4e9-42bc-9e2d-b49b191b4a44" providerId="AD" clId="Web-{B4C15489-1E08-C794-EB08-A8172F47FE95}" dt="2021-10-06T21:10:04.074" v="19" actId="20577"/>
        <pc:sldMkLst>
          <pc:docMk/>
          <pc:sldMk cId="3685345489" sldId="265"/>
        </pc:sldMkLst>
        <pc:spChg chg="add mod">
          <ac:chgData name="Seay, Devin Allen (das5pzq)" userId="S::das5pzq@virginia.edu::3cf91918-f4e9-42bc-9e2d-b49b191b4a44" providerId="AD" clId="Web-{B4C15489-1E08-C794-EB08-A8172F47FE95}" dt="2021-10-06T21:10:04.074" v="19" actId="20577"/>
          <ac:spMkLst>
            <pc:docMk/>
            <pc:sldMk cId="3685345489" sldId="265"/>
            <ac:spMk id="3" creationId="{0FA603AB-7033-4C87-B2B8-6949E917D5EA}"/>
          </ac:spMkLst>
        </pc:spChg>
      </pc:sldChg>
    </pc:docChg>
  </pc:docChgLst>
  <pc:docChgLst>
    <pc:chgData name="Seay, Devin Allen (das5pzq)" userId="S::das5pzq@virginia.edu::3cf91918-f4e9-42bc-9e2d-b49b191b4a44" providerId="AD" clId="Web-{579989B8-439C-4897-824D-DBD4E9D9B85F}"/>
    <pc:docChg chg="mod addSld delSld modSld addMainMaster delMainMaster modMainMaster">
      <pc:chgData name="Seay, Devin Allen (das5pzq)" userId="S::das5pzq@virginia.edu::3cf91918-f4e9-42bc-9e2d-b49b191b4a44" providerId="AD" clId="Web-{579989B8-439C-4897-824D-DBD4E9D9B85F}" dt="2021-10-06T11:41:43.028" v="1553" actId="20577"/>
      <pc:docMkLst>
        <pc:docMk/>
      </pc:docMkLst>
      <pc:sldChg chg="addSp delSp modSp mod setBg modClrScheme addAnim delAnim chgLayout">
        <pc:chgData name="Seay, Devin Allen (das5pzq)" userId="S::das5pzq@virginia.edu::3cf91918-f4e9-42bc-9e2d-b49b191b4a44" providerId="AD" clId="Web-{579989B8-439C-4897-824D-DBD4E9D9B85F}" dt="2021-10-06T10:51:46.578" v="100"/>
        <pc:sldMkLst>
          <pc:docMk/>
          <pc:sldMk cId="109857222" sldId="256"/>
        </pc:sldMkLst>
        <pc:spChg chg="mod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5" creationId="{7A18C9FB-EC4C-4DAE-8F7D-C6E5AF607958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7" creationId="{F47DB6CD-8E9E-4643-B3B6-01BD80429B3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46:57.525" v="34"/>
          <ac:spMkLst>
            <pc:docMk/>
            <pc:sldMk cId="109857222" sldId="256"/>
            <ac:spMk id="9" creationId="{D3F794D0-2982-490E-88DA-93D48975085F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46:57.525" v="34"/>
          <ac:spMkLst>
            <pc:docMk/>
            <pc:sldMk cId="109857222" sldId="256"/>
            <ac:spMk id="11" creationId="{AFD24A3D-F07A-44A9-BE55-5576292E152D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46:57.525" v="34"/>
          <ac:spMkLst>
            <pc:docMk/>
            <pc:sldMk cId="109857222" sldId="256"/>
            <ac:spMk id="13" creationId="{204441C9-FD2D-4031-B5C5-67478196CCCF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13" creationId="{7A18C9FB-EC4C-4DAE-8F7D-C6E5AF607958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0:51:46.578" v="100"/>
          <ac:spMkLst>
            <pc:docMk/>
            <pc:sldMk cId="109857222" sldId="256"/>
            <ac:spMk id="15" creationId="{0ED8FC7E-742C-4B53-B6FF-F19F8EDA28B3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46:57.525" v="34"/>
          <ac:spMkLst>
            <pc:docMk/>
            <pc:sldMk cId="109857222" sldId="256"/>
            <ac:spMk id="15" creationId="{EBF09AEC-6E6E-418F-9974-8730F1B2B6EF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46:57.525" v="34"/>
          <ac:spMkLst>
            <pc:docMk/>
            <pc:sldMk cId="109857222" sldId="256"/>
            <ac:spMk id="17" creationId="{3D9D3989-3E00-4727-914E-959DFE8FACE9}"/>
          </ac:spMkLst>
        </pc:spChg>
        <pc:picChg chg="add del">
          <ac:chgData name="Seay, Devin Allen (das5pzq)" userId="S::das5pzq@virginia.edu::3cf91918-f4e9-42bc-9e2d-b49b191b4a44" providerId="AD" clId="Web-{579989B8-439C-4897-824D-DBD4E9D9B85F}" dt="2021-10-06T10:46:57.525" v="34"/>
          <ac:picMkLst>
            <pc:docMk/>
            <pc:sldMk cId="109857222" sldId="256"/>
            <ac:picMk id="4" creationId="{6C92FF20-89F6-4284-853E-891060B9969C}"/>
          </ac:picMkLst>
        </pc:picChg>
        <pc:picChg chg="add mod ord">
          <ac:chgData name="Seay, Devin Allen (das5pzq)" userId="S::das5pzq@virginia.edu::3cf91918-f4e9-42bc-9e2d-b49b191b4a44" providerId="AD" clId="Web-{579989B8-439C-4897-824D-DBD4E9D9B85F}" dt="2021-10-06T10:51:46.578" v="100"/>
          <ac:picMkLst>
            <pc:docMk/>
            <pc:sldMk cId="109857222" sldId="256"/>
            <ac:picMk id="6" creationId="{CF637B10-C08C-456B-B383-043C3E4B9439}"/>
          </ac:picMkLst>
        </pc:picChg>
      </pc:sldChg>
      <pc:sldChg chg="modSp new">
        <pc:chgData name="Seay, Devin Allen (das5pzq)" userId="S::das5pzq@virginia.edu::3cf91918-f4e9-42bc-9e2d-b49b191b4a44" providerId="AD" clId="Web-{579989B8-439C-4897-824D-DBD4E9D9B85F}" dt="2021-10-06T10:51:08.452" v="94" actId="20577"/>
        <pc:sldMkLst>
          <pc:docMk/>
          <pc:sldMk cId="948476882" sldId="257"/>
        </pc:sldMkLst>
        <pc:spChg chg="mod">
          <ac:chgData name="Seay, Devin Allen (das5pzq)" userId="S::das5pzq@virginia.edu::3cf91918-f4e9-42bc-9e2d-b49b191b4a44" providerId="AD" clId="Web-{579989B8-439C-4897-824D-DBD4E9D9B85F}" dt="2021-10-06T10:47:20.369" v="43" actId="20577"/>
          <ac:spMkLst>
            <pc:docMk/>
            <pc:sldMk cId="948476882" sldId="257"/>
            <ac:spMk id="2" creationId="{7265319E-3150-4409-B677-C4E81652DD90}"/>
          </ac:spMkLst>
        </pc:spChg>
        <pc:spChg chg="mod">
          <ac:chgData name="Seay, Devin Allen (das5pzq)" userId="S::das5pzq@virginia.edu::3cf91918-f4e9-42bc-9e2d-b49b191b4a44" providerId="AD" clId="Web-{579989B8-439C-4897-824D-DBD4E9D9B85F}" dt="2021-10-06T10:51:08.452" v="94" actId="20577"/>
          <ac:spMkLst>
            <pc:docMk/>
            <pc:sldMk cId="948476882" sldId="257"/>
            <ac:spMk id="3" creationId="{AFA24ECE-715E-4DB4-814D-6E1EAE8FAFA6}"/>
          </ac:spMkLst>
        </pc:spChg>
      </pc:sldChg>
      <pc:sldChg chg="addSp delSp modSp new del mod setBg">
        <pc:chgData name="Seay, Devin Allen (das5pzq)" userId="S::das5pzq@virginia.edu::3cf91918-f4e9-42bc-9e2d-b49b191b4a44" providerId="AD" clId="Web-{579989B8-439C-4897-824D-DBD4E9D9B85F}" dt="2021-10-06T10:51:54.984" v="101"/>
        <pc:sldMkLst>
          <pc:docMk/>
          <pc:sldMk cId="2138749279" sldId="258"/>
        </pc:sldMkLst>
        <pc:spChg chg="mod ord">
          <ac:chgData name="Seay, Devin Allen (das5pzq)" userId="S::das5pzq@virginia.edu::3cf91918-f4e9-42bc-9e2d-b49b191b4a44" providerId="AD" clId="Web-{579989B8-439C-4897-824D-DBD4E9D9B85F}" dt="2021-10-06T10:51:39.155" v="98"/>
          <ac:spMkLst>
            <pc:docMk/>
            <pc:sldMk cId="2138749279" sldId="258"/>
            <ac:spMk id="2" creationId="{DF34E698-2ECC-4B29-9DA7-F21C2B561B60}"/>
          </ac:spMkLst>
        </pc:spChg>
        <pc:spChg chg="add del mod">
          <ac:chgData name="Seay, Devin Allen (das5pzq)" userId="S::das5pzq@virginia.edu::3cf91918-f4e9-42bc-9e2d-b49b191b4a44" providerId="AD" clId="Web-{579989B8-439C-4897-824D-DBD4E9D9B85F}" dt="2021-10-06T10:51:39.155" v="98"/>
          <ac:spMkLst>
            <pc:docMk/>
            <pc:sldMk cId="2138749279" sldId="258"/>
            <ac:spMk id="3" creationId="{1FD5B4A6-303E-49D9-956E-966CE3C8A606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0:51:39.155" v="98"/>
          <ac:spMkLst>
            <pc:docMk/>
            <pc:sldMk cId="2138749279" sldId="258"/>
            <ac:spMk id="5" creationId="{987A0FBA-CC04-4256-A8EB-BB3C543E989C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0:51:39.155" v="98"/>
          <ac:spMkLst>
            <pc:docMk/>
            <pc:sldMk cId="2138749279" sldId="258"/>
            <ac:spMk id="6" creationId="{3E9B86C0-FDA1-4FEB-807F-B6CA59CE897F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0:51:39.155" v="98"/>
          <ac:spMkLst>
            <pc:docMk/>
            <pc:sldMk cId="2138749279" sldId="258"/>
            <ac:spMk id="7" creationId="{3362A0EA-3E81-4464-94B8-70BE5870EDC0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8" creationId="{A6EF5A53-0A64-4CA5-B9C7-1CB97CB5CF1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10" creationId="{34ABFBEA-4EB0-4D02-A2C0-1733CD3D6F12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12" creationId="{19E083F6-57F4-487B-A766-EA0462B1EED8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14" creationId="{7A18C9FB-EC4C-4DAE-8F7D-C6E5AF607958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16" creationId="{00572931-961B-4A48-8B38-E9A9DB6E8111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18" creationId="{0F29AAD2-96E3-4A6F-9A5E-B6B9E7E11EC4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1:36.171" v="97"/>
          <ac:spMkLst>
            <pc:docMk/>
            <pc:sldMk cId="2138749279" sldId="258"/>
            <ac:spMk id="20" creationId="{4EC84841-2631-44D2-A01B-6AF0CF7F7393}"/>
          </ac:spMkLst>
        </pc:spChg>
      </pc:sldChg>
      <pc:sldChg chg="addSp delSp modSp new mod setBg">
        <pc:chgData name="Seay, Devin Allen (das5pzq)" userId="S::das5pzq@virginia.edu::3cf91918-f4e9-42bc-9e2d-b49b191b4a44" providerId="AD" clId="Web-{579989B8-439C-4897-824D-DBD4E9D9B85F}" dt="2021-10-06T11:06:13.658" v="518" actId="1076"/>
        <pc:sldMkLst>
          <pc:docMk/>
          <pc:sldMk cId="2872101716" sldId="258"/>
        </pc:sldMkLst>
        <pc:spChg chg="mod ord">
          <ac:chgData name="Seay, Devin Allen (das5pzq)" userId="S::das5pzq@virginia.edu::3cf91918-f4e9-42bc-9e2d-b49b191b4a44" providerId="AD" clId="Web-{579989B8-439C-4897-824D-DBD4E9D9B85F}" dt="2021-10-06T11:03:53.123" v="514"/>
          <ac:spMkLst>
            <pc:docMk/>
            <pc:sldMk cId="2872101716" sldId="258"/>
            <ac:spMk id="2" creationId="{CBA48761-E129-4DA3-B8B6-857056F971C5}"/>
          </ac:spMkLst>
        </pc:spChg>
        <pc:spChg chg="add del mod">
          <ac:chgData name="Seay, Devin Allen (das5pzq)" userId="S::das5pzq@virginia.edu::3cf91918-f4e9-42bc-9e2d-b49b191b4a44" providerId="AD" clId="Web-{579989B8-439C-4897-824D-DBD4E9D9B85F}" dt="2021-10-06T11:03:53.123" v="514"/>
          <ac:spMkLst>
            <pc:docMk/>
            <pc:sldMk cId="2872101716" sldId="258"/>
            <ac:spMk id="3" creationId="{D7F71BA4-BD82-4892-8C50-E2B90BF96797}"/>
          </ac:spMkLst>
        </pc:spChg>
        <pc:spChg chg="add del mod">
          <ac:chgData name="Seay, Devin Allen (das5pzq)" userId="S::das5pzq@virginia.edu::3cf91918-f4e9-42bc-9e2d-b49b191b4a44" providerId="AD" clId="Web-{579989B8-439C-4897-824D-DBD4E9D9B85F}" dt="2021-10-06T11:03:21.982" v="513"/>
          <ac:spMkLst>
            <pc:docMk/>
            <pc:sldMk cId="2872101716" sldId="258"/>
            <ac:spMk id="4" creationId="{2E8B0817-A399-4299-9F02-4718A899A200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08.642" v="121"/>
          <ac:spMkLst>
            <pc:docMk/>
            <pc:sldMk cId="2872101716" sldId="258"/>
            <ac:spMk id="5" creationId="{987A0FBA-CC04-4256-A8EB-BB3C543E989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08.642" v="121"/>
          <ac:spMkLst>
            <pc:docMk/>
            <pc:sldMk cId="2872101716" sldId="258"/>
            <ac:spMk id="6" creationId="{85815A23-71BB-4173-B4BF-E90CD9D20A70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08.642" v="121"/>
          <ac:spMkLst>
            <pc:docMk/>
            <pc:sldMk cId="2872101716" sldId="258"/>
            <ac:spMk id="7" creationId="{B423BB46-9386-40B6-B6A8-70CDDE73419B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2:33.313" v="119"/>
          <ac:spMkLst>
            <pc:docMk/>
            <pc:sldMk cId="2872101716" sldId="258"/>
            <ac:spMk id="8" creationId="{987A0FBA-CC04-4256-A8EB-BB3C543E989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15.501" v="123"/>
          <ac:spMkLst>
            <pc:docMk/>
            <pc:sldMk cId="2872101716" sldId="258"/>
            <ac:spMk id="9" creationId="{987A0FBA-CC04-4256-A8EB-BB3C543E989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2:33.313" v="119"/>
          <ac:spMkLst>
            <pc:docMk/>
            <pc:sldMk cId="2872101716" sldId="258"/>
            <ac:spMk id="10" creationId="{605804E6-08AA-49E9-AD30-149FDD3DD4F5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15.501" v="123"/>
          <ac:spMkLst>
            <pc:docMk/>
            <pc:sldMk cId="2872101716" sldId="258"/>
            <ac:spMk id="11" creationId="{87733DA8-1BFC-4737-831B-54DCFE42D60A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2:33.313" v="119"/>
          <ac:spMkLst>
            <pc:docMk/>
            <pc:sldMk cId="2872101716" sldId="258"/>
            <ac:spMk id="12" creationId="{424ECFA8-BE37-446C-B1BD-88D2981B6F47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15.501" v="123"/>
          <ac:spMkLst>
            <pc:docMk/>
            <pc:sldMk cId="2872101716" sldId="258"/>
            <ac:spMk id="13" creationId="{01A4B593-070B-4B49-B02E-B71243FA53B5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15.501" v="123"/>
          <ac:spMkLst>
            <pc:docMk/>
            <pc:sldMk cId="2872101716" sldId="258"/>
            <ac:spMk id="14" creationId="{63165769-7A47-4E0F-825D-AF1179DF680B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15" creationId="{A6EF5A53-0A64-4CA5-B9C7-1CB97CB5CF1C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16" creationId="{3B2B1500-BB55-471C-8A9E-67288297ECE1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17" creationId="{34ABFBEA-4EB0-4D02-A2C0-1733CD3D6F12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18" creationId="{3045E22C-A99D-41BB-AF14-EF1B1E745A70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19" creationId="{19E083F6-57F4-487B-A766-EA0462B1EED8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0:53:46.424" v="139"/>
          <ac:spMkLst>
            <pc:docMk/>
            <pc:sldMk cId="2872101716" sldId="258"/>
            <ac:spMk id="20" creationId="{7A18C9FB-EC4C-4DAE-8F7D-C6E5AF607958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03:53.123" v="514"/>
          <ac:spMkLst>
            <pc:docMk/>
            <pc:sldMk cId="2872101716" sldId="258"/>
            <ac:spMk id="21" creationId="{987A0FBA-CC04-4256-A8EB-BB3C543E989C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03:53.123" v="514"/>
          <ac:spMkLst>
            <pc:docMk/>
            <pc:sldMk cId="2872101716" sldId="258"/>
            <ac:spMk id="22" creationId="{3E9B86C0-FDA1-4FEB-807F-B6CA59CE897F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03:53.123" v="514"/>
          <ac:spMkLst>
            <pc:docMk/>
            <pc:sldMk cId="2872101716" sldId="258"/>
            <ac:spMk id="23" creationId="{3362A0EA-3E81-4464-94B8-70BE5870EDC0}"/>
          </ac:spMkLst>
        </pc:spChg>
        <pc:picChg chg="add mod">
          <ac:chgData name="Seay, Devin Allen (das5pzq)" userId="S::das5pzq@virginia.edu::3cf91918-f4e9-42bc-9e2d-b49b191b4a44" providerId="AD" clId="Web-{579989B8-439C-4897-824D-DBD4E9D9B85F}" dt="2021-10-06T11:06:13.658" v="518" actId="1076"/>
          <ac:picMkLst>
            <pc:docMk/>
            <pc:sldMk cId="2872101716" sldId="258"/>
            <ac:picMk id="24" creationId="{72B1195E-33C4-432A-8390-6FD4340797EB}"/>
          </ac:picMkLst>
        </pc:picChg>
      </pc:sldChg>
      <pc:sldChg chg="modSp new del">
        <pc:chgData name="Seay, Devin Allen (das5pzq)" userId="S::das5pzq@virginia.edu::3cf91918-f4e9-42bc-9e2d-b49b191b4a44" providerId="AD" clId="Web-{579989B8-439C-4897-824D-DBD4E9D9B85F}" dt="2021-10-06T10:53:46.017" v="138"/>
        <pc:sldMkLst>
          <pc:docMk/>
          <pc:sldMk cId="1253771117" sldId="259"/>
        </pc:sldMkLst>
        <pc:spChg chg="mod">
          <ac:chgData name="Seay, Devin Allen (das5pzq)" userId="S::das5pzq@virginia.edu::3cf91918-f4e9-42bc-9e2d-b49b191b4a44" providerId="AD" clId="Web-{579989B8-439C-4897-824D-DBD4E9D9B85F}" dt="2021-10-06T10:53:45.486" v="137" actId="20577"/>
          <ac:spMkLst>
            <pc:docMk/>
            <pc:sldMk cId="1253771117" sldId="259"/>
            <ac:spMk id="3" creationId="{26295DBD-CB14-4798-975E-57555697A796}"/>
          </ac:spMkLst>
        </pc:spChg>
      </pc:sldChg>
      <pc:sldChg chg="addSp delSp modSp new">
        <pc:chgData name="Seay, Devin Allen (das5pzq)" userId="S::das5pzq@virginia.edu::3cf91918-f4e9-42bc-9e2d-b49b191b4a44" providerId="AD" clId="Web-{579989B8-439C-4897-824D-DBD4E9D9B85F}" dt="2021-10-06T11:11:23.632" v="688" actId="14100"/>
        <pc:sldMkLst>
          <pc:docMk/>
          <pc:sldMk cId="1491737229" sldId="259"/>
        </pc:sldMkLst>
        <pc:spChg chg="mod">
          <ac:chgData name="Seay, Devin Allen (das5pzq)" userId="S::das5pzq@virginia.edu::3cf91918-f4e9-42bc-9e2d-b49b191b4a44" providerId="AD" clId="Web-{579989B8-439C-4897-824D-DBD4E9D9B85F}" dt="2021-10-06T11:06:36.299" v="521" actId="20577"/>
          <ac:spMkLst>
            <pc:docMk/>
            <pc:sldMk cId="1491737229" sldId="259"/>
            <ac:spMk id="2" creationId="{4E823F37-FB69-451C-974B-3F5716EAB152}"/>
          </ac:spMkLst>
        </pc:spChg>
        <pc:spChg chg="mod">
          <ac:chgData name="Seay, Devin Allen (das5pzq)" userId="S::das5pzq@virginia.edu::3cf91918-f4e9-42bc-9e2d-b49b191b4a44" providerId="AD" clId="Web-{579989B8-439C-4897-824D-DBD4E9D9B85F}" dt="2021-10-06T11:11:23.632" v="688" actId="14100"/>
          <ac:spMkLst>
            <pc:docMk/>
            <pc:sldMk cId="1491737229" sldId="259"/>
            <ac:spMk id="3" creationId="{4F3B109C-1158-4A5F-9647-92C4197BAF42}"/>
          </ac:spMkLst>
        </pc:spChg>
        <pc:picChg chg="add del mod">
          <ac:chgData name="Seay, Devin Allen (das5pzq)" userId="S::das5pzq@virginia.edu::3cf91918-f4e9-42bc-9e2d-b49b191b4a44" providerId="AD" clId="Web-{579989B8-439C-4897-824D-DBD4E9D9B85F}" dt="2021-10-06T11:11:18.804" v="686"/>
          <ac:picMkLst>
            <pc:docMk/>
            <pc:sldMk cId="1491737229" sldId="259"/>
            <ac:picMk id="4" creationId="{D266945F-DF42-48FC-99F9-F7AD081A9665}"/>
          </ac:picMkLst>
        </pc:picChg>
        <pc:picChg chg="add del mod">
          <ac:chgData name="Seay, Devin Allen (das5pzq)" userId="S::das5pzq@virginia.edu::3cf91918-f4e9-42bc-9e2d-b49b191b4a44" providerId="AD" clId="Web-{579989B8-439C-4897-824D-DBD4E9D9B85F}" dt="2021-10-06T11:11:19.476" v="687"/>
          <ac:picMkLst>
            <pc:docMk/>
            <pc:sldMk cId="1491737229" sldId="259"/>
            <ac:picMk id="5" creationId="{2509082A-80DA-425D-BF05-246FC81D313C}"/>
          </ac:picMkLst>
        </pc:picChg>
        <pc:picChg chg="add del mod">
          <ac:chgData name="Seay, Devin Allen (das5pzq)" userId="S::das5pzq@virginia.edu::3cf91918-f4e9-42bc-9e2d-b49b191b4a44" providerId="AD" clId="Web-{579989B8-439C-4897-824D-DBD4E9D9B85F}" dt="2021-10-06T11:11:18.804" v="685"/>
          <ac:picMkLst>
            <pc:docMk/>
            <pc:sldMk cId="1491737229" sldId="259"/>
            <ac:picMk id="6" creationId="{D0AA6A14-F267-4DBC-9FEB-7A14ECDF9F8C}"/>
          </ac:picMkLst>
        </pc:picChg>
        <pc:picChg chg="add del mod">
          <ac:chgData name="Seay, Devin Allen (das5pzq)" userId="S::das5pzq@virginia.edu::3cf91918-f4e9-42bc-9e2d-b49b191b4a44" providerId="AD" clId="Web-{579989B8-439C-4897-824D-DBD4E9D9B85F}" dt="2021-10-06T11:11:18.804" v="684"/>
          <ac:picMkLst>
            <pc:docMk/>
            <pc:sldMk cId="1491737229" sldId="259"/>
            <ac:picMk id="7" creationId="{FA18FF82-707B-4830-A2A4-AA4FB1D0CD42}"/>
          </ac:picMkLst>
        </pc:picChg>
      </pc:sldChg>
      <pc:sldChg chg="addSp modSp new mod setBg">
        <pc:chgData name="Seay, Devin Allen (das5pzq)" userId="S::das5pzq@virginia.edu::3cf91918-f4e9-42bc-9e2d-b49b191b4a44" providerId="AD" clId="Web-{579989B8-439C-4897-824D-DBD4E9D9B85F}" dt="2021-10-06T11:15:13.340" v="778" actId="20577"/>
        <pc:sldMkLst>
          <pc:docMk/>
          <pc:sldMk cId="53438510" sldId="260"/>
        </pc:sldMkLst>
        <pc:spChg chg="mod">
          <ac:chgData name="Seay, Devin Allen (das5pzq)" userId="S::das5pzq@virginia.edu::3cf91918-f4e9-42bc-9e2d-b49b191b4a44" providerId="AD" clId="Web-{579989B8-439C-4897-824D-DBD4E9D9B85F}" dt="2021-10-06T11:11:57.133" v="692" actId="20577"/>
          <ac:spMkLst>
            <pc:docMk/>
            <pc:sldMk cId="53438510" sldId="260"/>
            <ac:spMk id="2" creationId="{5B9A8FFE-3F5E-4D0E-B7E2-7F988EBC11B9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13:33.447" v="732" actId="1076"/>
          <ac:spMkLst>
            <pc:docMk/>
            <pc:sldMk cId="53438510" sldId="260"/>
            <ac:spMk id="11" creationId="{E613D6DB-0304-4F9C-BA7F-FADB4124DAE4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1:45.539" v="689"/>
          <ac:spMkLst>
            <pc:docMk/>
            <pc:sldMk cId="53438510" sldId="260"/>
            <ac:spMk id="15" creationId="{A6EF5A53-0A64-4CA5-B9C7-1CB97CB5CF1C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1:45.539" v="689"/>
          <ac:spMkLst>
            <pc:docMk/>
            <pc:sldMk cId="53438510" sldId="260"/>
            <ac:spMk id="17" creationId="{34ABFBEA-4EB0-4D02-A2C0-1733CD3D6F12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1:45.539" v="689"/>
          <ac:spMkLst>
            <pc:docMk/>
            <pc:sldMk cId="53438510" sldId="260"/>
            <ac:spMk id="19" creationId="{19E083F6-57F4-487B-A766-EA0462B1EED8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14:32.496" v="753" actId="20577"/>
          <ac:spMkLst>
            <pc:docMk/>
            <pc:sldMk cId="53438510" sldId="260"/>
            <ac:spMk id="20" creationId="{46CE2264-4783-4C94-8C4E-23169429D938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1:45.539" v="689"/>
          <ac:spMkLst>
            <pc:docMk/>
            <pc:sldMk cId="53438510" sldId="260"/>
            <ac:spMk id="21" creationId="{73C423DB-7749-4DF8-8419-C7C2F0EF54E8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14:40.996" v="762" actId="20577"/>
          <ac:spMkLst>
            <pc:docMk/>
            <pc:sldMk cId="53438510" sldId="260"/>
            <ac:spMk id="22" creationId="{8EA7AE4B-59E5-42A1-885C-FD478CAD813B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1:45.539" v="689"/>
          <ac:spMkLst>
            <pc:docMk/>
            <pc:sldMk cId="53438510" sldId="260"/>
            <ac:spMk id="23" creationId="{DE6C44D3-84D0-4585-94EB-A3A81F555156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15:13.340" v="778" actId="20577"/>
          <ac:spMkLst>
            <pc:docMk/>
            <pc:sldMk cId="53438510" sldId="260"/>
            <ac:spMk id="24" creationId="{0F4B4F16-A9FB-4C24-A091-D8A646B89296}"/>
          </ac:spMkLst>
        </pc:spChg>
        <pc:grpChg chg="add">
          <ac:chgData name="Seay, Devin Allen (das5pzq)" userId="S::das5pzq@virginia.edu::3cf91918-f4e9-42bc-9e2d-b49b191b4a44" providerId="AD" clId="Web-{579989B8-439C-4897-824D-DBD4E9D9B85F}" dt="2021-10-06T11:11:45.539" v="689"/>
          <ac:grpSpMkLst>
            <pc:docMk/>
            <pc:sldMk cId="53438510" sldId="260"/>
            <ac:grpSpMk id="25" creationId="{E2E9E5A8-69E1-45E8-A840-B64883F7D5E7}"/>
          </ac:grpSpMkLst>
        </pc:grpChg>
        <pc:picChg chg="add mod ord">
          <ac:chgData name="Seay, Devin Allen (das5pzq)" userId="S::das5pzq@virginia.edu::3cf91918-f4e9-42bc-9e2d-b49b191b4a44" providerId="AD" clId="Web-{579989B8-439C-4897-824D-DBD4E9D9B85F}" dt="2021-10-06T11:12:44.306" v="702" actId="1076"/>
          <ac:picMkLst>
            <pc:docMk/>
            <pc:sldMk cId="53438510" sldId="260"/>
            <ac:picMk id="4" creationId="{A631F745-34BC-4860-892B-025D028ABABC}"/>
          </ac:picMkLst>
        </pc:picChg>
        <pc:picChg chg="add mod ord">
          <ac:chgData name="Seay, Devin Allen (das5pzq)" userId="S::das5pzq@virginia.edu::3cf91918-f4e9-42bc-9e2d-b49b191b4a44" providerId="AD" clId="Web-{579989B8-439C-4897-824D-DBD4E9D9B85F}" dt="2021-10-06T11:12:28.587" v="699" actId="1076"/>
          <ac:picMkLst>
            <pc:docMk/>
            <pc:sldMk cId="53438510" sldId="260"/>
            <ac:picMk id="6" creationId="{5BB0A0E0-20F7-4FF2-97F9-2DD290043D0E}"/>
          </ac:picMkLst>
        </pc:picChg>
        <pc:picChg chg="add mod ord">
          <ac:chgData name="Seay, Devin Allen (das5pzq)" userId="S::das5pzq@virginia.edu::3cf91918-f4e9-42bc-9e2d-b49b191b4a44" providerId="AD" clId="Web-{579989B8-439C-4897-824D-DBD4E9D9B85F}" dt="2021-10-06T11:12:25.571" v="698" actId="1076"/>
          <ac:picMkLst>
            <pc:docMk/>
            <pc:sldMk cId="53438510" sldId="260"/>
            <ac:picMk id="8" creationId="{36358B0D-C0C8-4927-A953-54D2C38ACF46}"/>
          </ac:picMkLst>
        </pc:picChg>
        <pc:picChg chg="add mod">
          <ac:chgData name="Seay, Devin Allen (das5pzq)" userId="S::das5pzq@virginia.edu::3cf91918-f4e9-42bc-9e2d-b49b191b4a44" providerId="AD" clId="Web-{579989B8-439C-4897-824D-DBD4E9D9B85F}" dt="2021-10-06T11:12:37.759" v="701" actId="1076"/>
          <ac:picMkLst>
            <pc:docMk/>
            <pc:sldMk cId="53438510" sldId="260"/>
            <ac:picMk id="10" creationId="{E67C9874-00D4-402C-B38A-F491725B7202}"/>
          </ac:picMkLst>
        </pc:picChg>
      </pc:sldChg>
      <pc:sldChg chg="addSp modSp new mod setBg">
        <pc:chgData name="Seay, Devin Allen (das5pzq)" userId="S::das5pzq@virginia.edu::3cf91918-f4e9-42bc-9e2d-b49b191b4a44" providerId="AD" clId="Web-{579989B8-439C-4897-824D-DBD4E9D9B85F}" dt="2021-10-06T11:15:53.325" v="788"/>
        <pc:sldMkLst>
          <pc:docMk/>
          <pc:sldMk cId="2498042931" sldId="261"/>
        </pc:sldMkLst>
        <pc:spChg chg="mo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2" creationId="{D497526C-33A0-4630-A66D-66975B5EEEB7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7" creationId="{A6EF5A53-0A64-4CA5-B9C7-1CB97CB5CF1C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9" creationId="{34ABFBEA-4EB0-4D02-A2C0-1733CD3D6F12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11" creationId="{19E083F6-57F4-487B-A766-EA0462B1EED8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13" creationId="{7A18C9FB-EC4C-4DAE-8F7D-C6E5AF607958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15" creationId="{00572931-961B-4A48-8B38-E9A9DB6E8111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17" creationId="{0F29AAD2-96E3-4A6F-9A5E-B6B9E7E11EC4}"/>
          </ac:spMkLst>
        </pc:spChg>
        <pc:spChg chg="add">
          <ac:chgData name="Seay, Devin Allen (das5pzq)" userId="S::das5pzq@virginia.edu::3cf91918-f4e9-42bc-9e2d-b49b191b4a44" providerId="AD" clId="Web-{579989B8-439C-4897-824D-DBD4E9D9B85F}" dt="2021-10-06T11:15:53.325" v="788"/>
          <ac:spMkLst>
            <pc:docMk/>
            <pc:sldMk cId="2498042931" sldId="261"/>
            <ac:spMk id="19" creationId="{4EC84841-2631-44D2-A01B-6AF0CF7F7393}"/>
          </ac:spMkLst>
        </pc:spChg>
      </pc:sldChg>
      <pc:sldChg chg="add del">
        <pc:chgData name="Seay, Devin Allen (das5pzq)" userId="S::das5pzq@virginia.edu::3cf91918-f4e9-42bc-9e2d-b49b191b4a44" providerId="AD" clId="Web-{579989B8-439C-4897-824D-DBD4E9D9B85F}" dt="2021-10-06T10:51:59.703" v="106"/>
        <pc:sldMkLst>
          <pc:docMk/>
          <pc:sldMk cId="2740014751" sldId="261"/>
        </pc:sldMkLst>
      </pc:sldChg>
      <pc:sldChg chg="modSp new del">
        <pc:chgData name="Seay, Devin Allen (das5pzq)" userId="S::das5pzq@virginia.edu::3cf91918-f4e9-42bc-9e2d-b49b191b4a44" providerId="AD" clId="Web-{579989B8-439C-4897-824D-DBD4E9D9B85F}" dt="2021-10-06T11:16:12.138" v="794"/>
        <pc:sldMkLst>
          <pc:docMk/>
          <pc:sldMk cId="1600949606" sldId="262"/>
        </pc:sldMkLst>
        <pc:spChg chg="mod">
          <ac:chgData name="Seay, Devin Allen (das5pzq)" userId="S::das5pzq@virginia.edu::3cf91918-f4e9-42bc-9e2d-b49b191b4a44" providerId="AD" clId="Web-{579989B8-439C-4897-824D-DBD4E9D9B85F}" dt="2021-10-06T11:16:11.185" v="793" actId="20577"/>
          <ac:spMkLst>
            <pc:docMk/>
            <pc:sldMk cId="1600949606" sldId="262"/>
            <ac:spMk id="2" creationId="{5E1648EE-B61F-4E7A-AD8A-76A8CCF161D1}"/>
          </ac:spMkLst>
        </pc:spChg>
      </pc:sldChg>
      <pc:sldChg chg="modSp new">
        <pc:chgData name="Seay, Devin Allen (das5pzq)" userId="S::das5pzq@virginia.edu::3cf91918-f4e9-42bc-9e2d-b49b191b4a44" providerId="AD" clId="Web-{579989B8-439C-4897-824D-DBD4E9D9B85F}" dt="2021-10-06T11:21:43.395" v="1129" actId="20577"/>
        <pc:sldMkLst>
          <pc:docMk/>
          <pc:sldMk cId="1680585825" sldId="262"/>
        </pc:sldMkLst>
        <pc:spChg chg="mod">
          <ac:chgData name="Seay, Devin Allen (das5pzq)" userId="S::das5pzq@virginia.edu::3cf91918-f4e9-42bc-9e2d-b49b191b4a44" providerId="AD" clId="Web-{579989B8-439C-4897-824D-DBD4E9D9B85F}" dt="2021-10-06T11:16:19.107" v="798" actId="20577"/>
          <ac:spMkLst>
            <pc:docMk/>
            <pc:sldMk cId="1680585825" sldId="262"/>
            <ac:spMk id="2" creationId="{13179778-2B08-4494-A5ED-8CB3B031874E}"/>
          </ac:spMkLst>
        </pc:spChg>
        <pc:spChg chg="mod">
          <ac:chgData name="Seay, Devin Allen (das5pzq)" userId="S::das5pzq@virginia.edu::3cf91918-f4e9-42bc-9e2d-b49b191b4a44" providerId="AD" clId="Web-{579989B8-439C-4897-824D-DBD4E9D9B85F}" dt="2021-10-06T11:21:43.395" v="1129" actId="20577"/>
          <ac:spMkLst>
            <pc:docMk/>
            <pc:sldMk cId="1680585825" sldId="262"/>
            <ac:spMk id="3" creationId="{9BD14380-5E28-4945-B90B-A2530A406A82}"/>
          </ac:spMkLst>
        </pc:spChg>
      </pc:sldChg>
      <pc:sldChg chg="add del">
        <pc:chgData name="Seay, Devin Allen (das5pzq)" userId="S::das5pzq@virginia.edu::3cf91918-f4e9-42bc-9e2d-b49b191b4a44" providerId="AD" clId="Web-{579989B8-439C-4897-824D-DBD4E9D9B85F}" dt="2021-10-06T10:51:58.765" v="105"/>
        <pc:sldMkLst>
          <pc:docMk/>
          <pc:sldMk cId="4222362406" sldId="262"/>
        </pc:sldMkLst>
      </pc:sldChg>
      <pc:sldChg chg="add del">
        <pc:chgData name="Seay, Devin Allen (das5pzq)" userId="S::das5pzq@virginia.edu::3cf91918-f4e9-42bc-9e2d-b49b191b4a44" providerId="AD" clId="Web-{579989B8-439C-4897-824D-DBD4E9D9B85F}" dt="2021-10-06T10:51:58.187" v="104"/>
        <pc:sldMkLst>
          <pc:docMk/>
          <pc:sldMk cId="3162520304" sldId="263"/>
        </pc:sldMkLst>
      </pc:sldChg>
      <pc:sldChg chg="addSp delSp modSp new">
        <pc:chgData name="Seay, Devin Allen (das5pzq)" userId="S::das5pzq@virginia.edu::3cf91918-f4e9-42bc-9e2d-b49b191b4a44" providerId="AD" clId="Web-{579989B8-439C-4897-824D-DBD4E9D9B85F}" dt="2021-10-06T11:30:32.436" v="1275" actId="20577"/>
        <pc:sldMkLst>
          <pc:docMk/>
          <pc:sldMk cId="3605847301" sldId="263"/>
        </pc:sldMkLst>
        <pc:spChg chg="mod">
          <ac:chgData name="Seay, Devin Allen (das5pzq)" userId="S::das5pzq@virginia.edu::3cf91918-f4e9-42bc-9e2d-b49b191b4a44" providerId="AD" clId="Web-{579989B8-439C-4897-824D-DBD4E9D9B85F}" dt="2021-10-06T11:28:05.043" v="1191" actId="1076"/>
          <ac:spMkLst>
            <pc:docMk/>
            <pc:sldMk cId="3605847301" sldId="263"/>
            <ac:spMk id="2" creationId="{77B0D2D6-9110-4980-8E01-2F9E1C39FF06}"/>
          </ac:spMkLst>
        </pc:spChg>
        <pc:spChg chg="del">
          <ac:chgData name="Seay, Devin Allen (das5pzq)" userId="S::das5pzq@virginia.edu::3cf91918-f4e9-42bc-9e2d-b49b191b4a44" providerId="AD" clId="Web-{579989B8-439C-4897-824D-DBD4E9D9B85F}" dt="2021-10-06T11:23:41.053" v="1143"/>
          <ac:spMkLst>
            <pc:docMk/>
            <pc:sldMk cId="3605847301" sldId="263"/>
            <ac:spMk id="3" creationId="{FC0C4584-4FEA-4A30-A030-C442E3C7E30E}"/>
          </ac:spMkLst>
        </pc:spChg>
        <pc:spChg chg="add del mod">
          <ac:chgData name="Seay, Devin Allen (das5pzq)" userId="S::das5pzq@virginia.edu::3cf91918-f4e9-42bc-9e2d-b49b191b4a44" providerId="AD" clId="Web-{579989B8-439C-4897-824D-DBD4E9D9B85F}" dt="2021-10-06T11:24:06.679" v="1148"/>
          <ac:spMkLst>
            <pc:docMk/>
            <pc:sldMk cId="3605847301" sldId="263"/>
            <ac:spMk id="6" creationId="{56B7FDF9-F395-4411-9608-F8EF054507F1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29:12.185" v="1247" actId="1076"/>
          <ac:spMkLst>
            <pc:docMk/>
            <pc:sldMk cId="3605847301" sldId="263"/>
            <ac:spMk id="9" creationId="{C220B7A2-019B-40C7-9315-9C08E41404B9}"/>
          </ac:spMkLst>
        </pc:spChg>
        <pc:spChg chg="add del mod">
          <ac:chgData name="Seay, Devin Allen (das5pzq)" userId="S::das5pzq@virginia.edu::3cf91918-f4e9-42bc-9e2d-b49b191b4a44" providerId="AD" clId="Web-{579989B8-439C-4897-824D-DBD4E9D9B85F}" dt="2021-10-06T11:26:52.651" v="1167"/>
          <ac:spMkLst>
            <pc:docMk/>
            <pc:sldMk cId="3605847301" sldId="263"/>
            <ac:spMk id="12" creationId="{B1287A40-4CC4-4577-AF45-38380AD7DAF0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30:07.342" v="1266" actId="20577"/>
          <ac:spMkLst>
            <pc:docMk/>
            <pc:sldMk cId="3605847301" sldId="263"/>
            <ac:spMk id="13" creationId="{B003A778-E159-4457-9370-B43DE32E694F}"/>
          </ac:spMkLst>
        </pc:spChg>
        <pc:spChg chg="add mod">
          <ac:chgData name="Seay, Devin Allen (das5pzq)" userId="S::das5pzq@virginia.edu::3cf91918-f4e9-42bc-9e2d-b49b191b4a44" providerId="AD" clId="Web-{579989B8-439C-4897-824D-DBD4E9D9B85F}" dt="2021-10-06T11:30:32.436" v="1275" actId="20577"/>
          <ac:spMkLst>
            <pc:docMk/>
            <pc:sldMk cId="3605847301" sldId="263"/>
            <ac:spMk id="14" creationId="{5D87F109-EFB8-4D09-9D49-B5A814FF496E}"/>
          </ac:spMkLst>
        </pc:spChg>
        <pc:picChg chg="add del mod ord">
          <ac:chgData name="Seay, Devin Allen (das5pzq)" userId="S::das5pzq@virginia.edu::3cf91918-f4e9-42bc-9e2d-b49b191b4a44" providerId="AD" clId="Web-{579989B8-439C-4897-824D-DBD4E9D9B85F}" dt="2021-10-06T11:24:02.460" v="1147"/>
          <ac:picMkLst>
            <pc:docMk/>
            <pc:sldMk cId="3605847301" sldId="263"/>
            <ac:picMk id="4" creationId="{1BF91E06-7BA9-4106-A04F-98B3B8DA061E}"/>
          </ac:picMkLst>
        </pc:picChg>
        <pc:picChg chg="add del mod ord">
          <ac:chgData name="Seay, Devin Allen (das5pzq)" userId="S::das5pzq@virginia.edu::3cf91918-f4e9-42bc-9e2d-b49b191b4a44" providerId="AD" clId="Web-{579989B8-439C-4897-824D-DBD4E9D9B85F}" dt="2021-10-06T11:26:47.120" v="1166"/>
          <ac:picMkLst>
            <pc:docMk/>
            <pc:sldMk cId="3605847301" sldId="263"/>
            <ac:picMk id="7" creationId="{899E6551-8669-47F0-884D-7F50C233A20C}"/>
          </ac:picMkLst>
        </pc:picChg>
        <pc:picChg chg="add mod">
          <ac:chgData name="Seay, Devin Allen (das5pzq)" userId="S::das5pzq@virginia.edu::3cf91918-f4e9-42bc-9e2d-b49b191b4a44" providerId="AD" clId="Web-{579989B8-439C-4897-824D-DBD4E9D9B85F}" dt="2021-10-06T11:27:35.558" v="1185" actId="1076"/>
          <ac:picMkLst>
            <pc:docMk/>
            <pc:sldMk cId="3605847301" sldId="263"/>
            <ac:picMk id="8" creationId="{96B29E56-4052-45AF-B969-0F614E791608}"/>
          </ac:picMkLst>
        </pc:picChg>
        <pc:picChg chg="add mod">
          <ac:chgData name="Seay, Devin Allen (das5pzq)" userId="S::das5pzq@virginia.edu::3cf91918-f4e9-42bc-9e2d-b49b191b4a44" providerId="AD" clId="Web-{579989B8-439C-4897-824D-DBD4E9D9B85F}" dt="2021-10-06T11:27:55.230" v="1190" actId="1076"/>
          <ac:picMkLst>
            <pc:docMk/>
            <pc:sldMk cId="3605847301" sldId="263"/>
            <ac:picMk id="10" creationId="{00974F62-47DF-46E4-BFB7-E9F24B225A39}"/>
          </ac:picMkLst>
        </pc:picChg>
      </pc:sldChg>
      <pc:sldChg chg="addSp delSp modSp new">
        <pc:chgData name="Seay, Devin Allen (das5pzq)" userId="S::das5pzq@virginia.edu::3cf91918-f4e9-42bc-9e2d-b49b191b4a44" providerId="AD" clId="Web-{579989B8-439C-4897-824D-DBD4E9D9B85F}" dt="2021-10-06T11:41:43.028" v="1553" actId="20577"/>
        <pc:sldMkLst>
          <pc:docMk/>
          <pc:sldMk cId="3584754451" sldId="264"/>
        </pc:sldMkLst>
        <pc:spChg chg="mod">
          <ac:chgData name="Seay, Devin Allen (das5pzq)" userId="S::das5pzq@virginia.edu::3cf91918-f4e9-42bc-9e2d-b49b191b4a44" providerId="AD" clId="Web-{579989B8-439C-4897-824D-DBD4E9D9B85F}" dt="2021-10-06T11:33:57.159" v="1282" actId="20577"/>
          <ac:spMkLst>
            <pc:docMk/>
            <pc:sldMk cId="3584754451" sldId="264"/>
            <ac:spMk id="2" creationId="{99FD5C08-0C0A-413C-A5E3-019639003347}"/>
          </ac:spMkLst>
        </pc:spChg>
        <pc:spChg chg="mod">
          <ac:chgData name="Seay, Devin Allen (das5pzq)" userId="S::das5pzq@virginia.edu::3cf91918-f4e9-42bc-9e2d-b49b191b4a44" providerId="AD" clId="Web-{579989B8-439C-4897-824D-DBD4E9D9B85F}" dt="2021-10-06T11:41:43.028" v="1553" actId="20577"/>
          <ac:spMkLst>
            <pc:docMk/>
            <pc:sldMk cId="3584754451" sldId="264"/>
            <ac:spMk id="3" creationId="{593E61F9-3DA1-49C4-9B82-CEF0E89CBF3D}"/>
          </ac:spMkLst>
        </pc:spChg>
        <pc:spChg chg="add del">
          <ac:chgData name="Seay, Devin Allen (das5pzq)" userId="S::das5pzq@virginia.edu::3cf91918-f4e9-42bc-9e2d-b49b191b4a44" providerId="AD" clId="Web-{579989B8-439C-4897-824D-DBD4E9D9B85F}" dt="2021-10-06T11:41:15.574" v="1529"/>
          <ac:spMkLst>
            <pc:docMk/>
            <pc:sldMk cId="3584754451" sldId="264"/>
            <ac:spMk id="5" creationId="{D3461452-B8C7-405C-A151-F4592CF95D3A}"/>
          </ac:spMkLst>
        </pc:spChg>
      </pc:sldChg>
      <pc:sldChg chg="add del">
        <pc:chgData name="Seay, Devin Allen (das5pzq)" userId="S::das5pzq@virginia.edu::3cf91918-f4e9-42bc-9e2d-b49b191b4a44" providerId="AD" clId="Web-{579989B8-439C-4897-824D-DBD4E9D9B85F}" dt="2021-10-06T10:51:56.375" v="103"/>
        <pc:sldMkLst>
          <pc:docMk/>
          <pc:sldMk cId="4001752152" sldId="264"/>
        </pc:sldMkLst>
      </pc:sldChg>
      <pc:sldChg chg="add del">
        <pc:chgData name="Seay, Devin Allen (das5pzq)" userId="S::das5pzq@virginia.edu::3cf91918-f4e9-42bc-9e2d-b49b191b4a44" providerId="AD" clId="Web-{579989B8-439C-4897-824D-DBD4E9D9B85F}" dt="2021-10-06T10:51:55.937" v="102"/>
        <pc:sldMkLst>
          <pc:docMk/>
          <pc:sldMk cId="609909299" sldId="265"/>
        </pc:sldMkLst>
      </pc:sldChg>
      <pc:sldMasterChg chg="add replId addSldLayout modSldLayout">
        <pc:chgData name="Seay, Devin Allen (das5pzq)" userId="S::das5pzq@virginia.edu::3cf91918-f4e9-42bc-9e2d-b49b191b4a44" providerId="AD" clId="Web-{579989B8-439C-4897-824D-DBD4E9D9B85F}" dt="2021-10-06T10:51:46.562" v="99"/>
        <pc:sldMasterMkLst>
          <pc:docMk/>
          <pc:sldMasterMk cId="3737212521" sldId="2147483649"/>
        </pc:sldMasterMkLst>
        <pc:sldLayoutChg chg="add replId">
          <pc:chgData name="Seay, Devin Allen (das5pzq)" userId="S::das5pzq@virginia.edu::3cf91918-f4e9-42bc-9e2d-b49b191b4a44" providerId="AD" clId="Web-{579989B8-439C-4897-824D-DBD4E9D9B85F}" dt="2021-10-06T10:51:46.562" v="99"/>
          <pc:sldLayoutMkLst>
            <pc:docMk/>
            <pc:sldMasterMk cId="3737212521" sldId="2147483649"/>
            <pc:sldLayoutMk cId="1864287247" sldId="2147483657"/>
          </pc:sldLayoutMkLst>
        </pc:sldLayoutChg>
        <pc:sldLayoutChg chg="add replId">
          <pc:chgData name="Seay, Devin Allen (das5pzq)" userId="S::das5pzq@virginia.edu::3cf91918-f4e9-42bc-9e2d-b49b191b4a44" providerId="AD" clId="Web-{579989B8-439C-4897-824D-DBD4E9D9B85F}" dt="2021-10-06T10:51:46.562" v="99"/>
          <pc:sldLayoutMkLst>
            <pc:docMk/>
            <pc:sldMasterMk cId="3737212521" sldId="2147483649"/>
            <pc:sldLayoutMk cId="1886853241" sldId="2147483658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1948732016" sldId="2147483700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3066305420" sldId="2147483701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2044005479" sldId="2147483702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1272090769" sldId="2147483703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2281629394" sldId="2147483704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2055616574" sldId="2147483705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3159086343" sldId="2147483708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2302924923" sldId="2147483709"/>
          </pc:sldLayoutMkLst>
        </pc:sldLayoutChg>
        <pc:sldLayoutChg chg="add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3737212521" sldId="2147483649"/>
            <pc:sldLayoutMk cId="1644311358" sldId="2147483710"/>
          </pc:sldLayoutMkLst>
        </pc:sldLayoutChg>
      </pc:sldMasterChg>
      <pc:sldMasterChg chg="add del addSldLayout delSldLayout">
        <pc:chgData name="Seay, Devin Allen (das5pzq)" userId="S::das5pzq@virginia.edu::3cf91918-f4e9-42bc-9e2d-b49b191b4a44" providerId="AD" clId="Web-{579989B8-439C-4897-824D-DBD4E9D9B85F}" dt="2021-10-06T10:46:57.603" v="35"/>
        <pc:sldMasterMkLst>
          <pc:docMk/>
          <pc:sldMasterMk cId="2460954070" sldId="2147483660"/>
        </pc:sldMasterMkLst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603" v="3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Seay, Devin Allen (das5pzq)" userId="S::das5pzq@virginia.edu::3cf91918-f4e9-42bc-9e2d-b49b191b4a44" providerId="AD" clId="Web-{579989B8-439C-4897-824D-DBD4E9D9B85F}" dt="2021-10-06T10:46:57.525" v="34"/>
        <pc:sldMasterMkLst>
          <pc:docMk/>
          <pc:sldMasterMk cId="3402818935" sldId="2147483698"/>
        </pc:sldMasterMkLst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1448118964" sldId="2147483687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3090131766" sldId="2147483688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3709492207" sldId="2147483689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3189647538" sldId="2147483690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1014934267" sldId="2147483691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1798272198" sldId="2147483692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1317120755" sldId="2147483693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4160004269" sldId="2147483694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1733339655" sldId="2147483695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574570204" sldId="2147483696"/>
          </pc:sldLayoutMkLst>
        </pc:sldLayoutChg>
        <pc:sldLayoutChg chg="add del">
          <pc:chgData name="Seay, Devin Allen (das5pzq)" userId="S::das5pzq@virginia.edu::3cf91918-f4e9-42bc-9e2d-b49b191b4a44" providerId="AD" clId="Web-{579989B8-439C-4897-824D-DBD4E9D9B85F}" dt="2021-10-06T10:46:57.525" v="34"/>
          <pc:sldLayoutMkLst>
            <pc:docMk/>
            <pc:sldMasterMk cId="3402818935" sldId="2147483698"/>
            <pc:sldLayoutMk cId="2600695099" sldId="2147483697"/>
          </pc:sldLayoutMkLst>
        </pc:sldLayoutChg>
      </pc:sldMasterChg>
    </pc:docChg>
  </pc:docChgLst>
  <pc:docChgLst>
    <pc:chgData name="Seay, Devin Allen (das5pzq)" userId="S::das5pzq@virginia.edu::3cf91918-f4e9-42bc-9e2d-b49b191b4a44" providerId="AD" clId="Web-{94654571-9D89-1255-FF1D-B158854D15A5}"/>
    <pc:docChg chg="addSld delSld modSld sldOrd">
      <pc:chgData name="Seay, Devin Allen (das5pzq)" userId="S::das5pzq@virginia.edu::3cf91918-f4e9-42bc-9e2d-b49b191b4a44" providerId="AD" clId="Web-{94654571-9D89-1255-FF1D-B158854D15A5}" dt="2021-10-11T17:02:51.230" v="497"/>
      <pc:docMkLst>
        <pc:docMk/>
      </pc:docMkLst>
      <pc:sldChg chg="addSp delSp modSp">
        <pc:chgData name="Seay, Devin Allen (das5pzq)" userId="S::das5pzq@virginia.edu::3cf91918-f4e9-42bc-9e2d-b49b191b4a44" providerId="AD" clId="Web-{94654571-9D89-1255-FF1D-B158854D15A5}" dt="2021-10-10T20:47:32.245" v="23"/>
        <pc:sldMkLst>
          <pc:docMk/>
          <pc:sldMk cId="2872101716" sldId="258"/>
        </pc:sldMkLst>
        <pc:spChg chg="mod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2" creationId="{CBA48761-E129-4DA3-B8B6-857056F971C5}"/>
          </ac:spMkLst>
        </pc:spChg>
        <pc:spChg chg="mod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" creationId="{D7F71BA4-BD82-4892-8C50-E2B90BF96797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0" creationId="{1CD81A2A-6ED4-4EF4-A14C-912D31E14800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2" creationId="{1661932C-CA15-4E17-B115-FAE7CBEE4789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4" creationId="{8590ADD5-9383-4D3D-9047-3DA2593CCB5D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5" creationId="{DABE3E45-88CF-45D8-8D40-C773324D93F6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36" creationId="{B91ECDA9-56DC-4270-8F33-01C5637B8CE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41" creationId="{75F47824-961D-465D-84F9-EAE11BC6173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43" creationId="{FEC9DA3E-C1D7-472D-B7C0-F71AE41FBA23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29.604" v="20"/>
          <ac:spMkLst>
            <pc:docMk/>
            <pc:sldMk cId="2872101716" sldId="258"/>
            <ac:spMk id="45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08.213" v="13"/>
          <ac:spMkLst>
            <pc:docMk/>
            <pc:sldMk cId="2872101716" sldId="258"/>
            <ac:spMk id="48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29" v="22"/>
          <ac:spMkLst>
            <pc:docMk/>
            <pc:sldMk cId="2872101716" sldId="258"/>
            <ac:spMk id="49" creationId="{2B97F24A-32CE-4C1C-A50D-3016B394DCF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32.229" v="22"/>
          <ac:spMkLst>
            <pc:docMk/>
            <pc:sldMk cId="2872101716" sldId="258"/>
            <ac:spMk id="51" creationId="{CD8B4F24-440B-49E9-B85D-733523DC064B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0:47:32.245" v="23"/>
          <ac:spMkLst>
            <pc:docMk/>
            <pc:sldMk cId="2872101716" sldId="258"/>
            <ac:spMk id="53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47:04.057" v="10"/>
          <ac:spMkLst>
            <pc:docMk/>
            <pc:sldMk cId="2872101716" sldId="258"/>
            <ac:spMk id="61" creationId="{2B566528-1B12-4246-9431-5C2D7D081168}"/>
          </ac:spMkLst>
        </pc:spChg>
        <pc:grpChg chg="add del">
          <ac:chgData name="Seay, Devin Allen (das5pzq)" userId="S::das5pzq@virginia.edu::3cf91918-f4e9-42bc-9e2d-b49b191b4a44" providerId="AD" clId="Web-{94654571-9D89-1255-FF1D-B158854D15A5}" dt="2021-10-10T20:47:29.604" v="20"/>
          <ac:grpSpMkLst>
            <pc:docMk/>
            <pc:sldMk cId="2872101716" sldId="258"/>
            <ac:grpSpMk id="46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0T20:47:29.604" v="20"/>
          <ac:grpSpMkLst>
            <pc:docMk/>
            <pc:sldMk cId="2872101716" sldId="258"/>
            <ac:grpSpMk id="47" creationId="{5995D10D-E9C9-47DB-AE7E-801FEF38F5C9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0T20:47:08.213" v="13"/>
          <ac:grpSpMkLst>
            <pc:docMk/>
            <pc:sldMk cId="2872101716" sldId="258"/>
            <ac:grpSpMk id="50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0T20:47:08.213" v="13"/>
          <ac:grpSpMkLst>
            <pc:docMk/>
            <pc:sldMk cId="2872101716" sldId="258"/>
            <ac:grpSpMk id="54" creationId="{5995D10D-E9C9-47DB-AE7E-801FEF38F5C9}"/>
          </ac:grpSpMkLst>
        </pc:grpChg>
        <pc:grpChg chg="add">
          <ac:chgData name="Seay, Devin Allen (das5pzq)" userId="S::das5pzq@virginia.edu::3cf91918-f4e9-42bc-9e2d-b49b191b4a44" providerId="AD" clId="Web-{94654571-9D89-1255-FF1D-B158854D15A5}" dt="2021-10-10T20:47:32.245" v="23"/>
          <ac:grpSpMkLst>
            <pc:docMk/>
            <pc:sldMk cId="2872101716" sldId="258"/>
            <ac:grpSpMk id="57" creationId="{828A5161-06F1-46CF-8AD7-844680A59E13}"/>
          </ac:grpSpMkLst>
        </pc:grpChg>
        <pc:grpChg chg="add">
          <ac:chgData name="Seay, Devin Allen (das5pzq)" userId="S::das5pzq@virginia.edu::3cf91918-f4e9-42bc-9e2d-b49b191b4a44" providerId="AD" clId="Web-{94654571-9D89-1255-FF1D-B158854D15A5}" dt="2021-10-10T20:47:32.245" v="23"/>
          <ac:grpSpMkLst>
            <pc:docMk/>
            <pc:sldMk cId="2872101716" sldId="258"/>
            <ac:grpSpMk id="59" creationId="{5995D10D-E9C9-47DB-AE7E-801FEF38F5C9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0T20:47:04.057" v="10"/>
          <ac:grpSpMkLst>
            <pc:docMk/>
            <pc:sldMk cId="2872101716" sldId="258"/>
            <ac:grpSpMk id="63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0T20:47:04.057" v="10"/>
          <ac:grpSpMkLst>
            <pc:docMk/>
            <pc:sldMk cId="2872101716" sldId="258"/>
            <ac:grpSpMk id="67" creationId="{5995D10D-E9C9-47DB-AE7E-801FEF38F5C9}"/>
          </ac:grpSpMkLst>
        </pc:grpChg>
        <pc:picChg chg="mod">
          <ac:chgData name="Seay, Devin Allen (das5pzq)" userId="S::das5pzq@virginia.edu::3cf91918-f4e9-42bc-9e2d-b49b191b4a44" providerId="AD" clId="Web-{94654571-9D89-1255-FF1D-B158854D15A5}" dt="2021-10-10T20:47:32.245" v="23"/>
          <ac:picMkLst>
            <pc:docMk/>
            <pc:sldMk cId="2872101716" sldId="258"/>
            <ac:picMk id="24" creationId="{72B1195E-33C4-432A-8390-6FD4340797EB}"/>
          </ac:picMkLst>
        </pc:picChg>
        <pc:cxnChg chg="add del">
          <ac:chgData name="Seay, Devin Allen (das5pzq)" userId="S::das5pzq@virginia.edu::3cf91918-f4e9-42bc-9e2d-b49b191b4a44" providerId="AD" clId="Web-{94654571-9D89-1255-FF1D-B158854D15A5}" dt="2021-10-10T20:47:32.245" v="23"/>
          <ac:cxnSpMkLst>
            <pc:docMk/>
            <pc:sldMk cId="2872101716" sldId="258"/>
            <ac:cxnSpMk id="37" creationId="{49CD1692-827B-4C8D-B4A1-134FD04CF45C}"/>
          </ac:cxnSpMkLst>
        </pc:cxnChg>
      </pc:sldChg>
      <pc:sldChg chg="modSp">
        <pc:chgData name="Seay, Devin Allen (das5pzq)" userId="S::das5pzq@virginia.edu::3cf91918-f4e9-42bc-9e2d-b49b191b4a44" providerId="AD" clId="Web-{94654571-9D89-1255-FF1D-B158854D15A5}" dt="2021-10-11T16:37:17.002" v="287" actId="1076"/>
        <pc:sldMkLst>
          <pc:docMk/>
          <pc:sldMk cId="53438510" sldId="260"/>
        </pc:sldMkLst>
        <pc:picChg chg="mod">
          <ac:chgData name="Seay, Devin Allen (das5pzq)" userId="S::das5pzq@virginia.edu::3cf91918-f4e9-42bc-9e2d-b49b191b4a44" providerId="AD" clId="Web-{94654571-9D89-1255-FF1D-B158854D15A5}" dt="2021-10-11T16:37:17.002" v="287" actId="1076"/>
          <ac:picMkLst>
            <pc:docMk/>
            <pc:sldMk cId="53438510" sldId="260"/>
            <ac:picMk id="4" creationId="{A631F745-34BC-4860-892B-025D028ABABC}"/>
          </ac:picMkLst>
        </pc:picChg>
        <pc:picChg chg="mod">
          <ac:chgData name="Seay, Devin Allen (das5pzq)" userId="S::das5pzq@virginia.edu::3cf91918-f4e9-42bc-9e2d-b49b191b4a44" providerId="AD" clId="Web-{94654571-9D89-1255-FF1D-B158854D15A5}" dt="2021-10-11T16:37:14.377" v="286" actId="1076"/>
          <ac:picMkLst>
            <pc:docMk/>
            <pc:sldMk cId="53438510" sldId="260"/>
            <ac:picMk id="8" creationId="{36358B0D-C0C8-4927-A953-54D2C38ACF46}"/>
          </ac:picMkLst>
        </pc:picChg>
      </pc:sldChg>
      <pc:sldChg chg="modSp">
        <pc:chgData name="Seay, Devin Allen (das5pzq)" userId="S::das5pzq@virginia.edu::3cf91918-f4e9-42bc-9e2d-b49b191b4a44" providerId="AD" clId="Web-{94654571-9D89-1255-FF1D-B158854D15A5}" dt="2021-10-11T17:00:12.038" v="492" actId="20577"/>
        <pc:sldMkLst>
          <pc:docMk/>
          <pc:sldMk cId="1680585825" sldId="262"/>
        </pc:sldMkLst>
        <pc:graphicFrameChg chg="modGraphic">
          <ac:chgData name="Seay, Devin Allen (das5pzq)" userId="S::das5pzq@virginia.edu::3cf91918-f4e9-42bc-9e2d-b49b191b4a44" providerId="AD" clId="Web-{94654571-9D89-1255-FF1D-B158854D15A5}" dt="2021-10-11T17:00:12.038" v="492" actId="20577"/>
          <ac:graphicFrameMkLst>
            <pc:docMk/>
            <pc:sldMk cId="1680585825" sldId="262"/>
            <ac:graphicFrameMk id="5" creationId="{1A802BDD-328F-4C1A-A111-FC47B6D58D97}"/>
          </ac:graphicFrameMkLst>
        </pc:graphicFrameChg>
      </pc:sldChg>
      <pc:sldChg chg="modSp add del replId">
        <pc:chgData name="Seay, Devin Allen (das5pzq)" userId="S::das5pzq@virginia.edu::3cf91918-f4e9-42bc-9e2d-b49b191b4a44" providerId="AD" clId="Web-{94654571-9D89-1255-FF1D-B158854D15A5}" dt="2021-10-10T20:47:01.323" v="9"/>
        <pc:sldMkLst>
          <pc:docMk/>
          <pc:sldMk cId="169013272" sldId="266"/>
        </pc:sldMkLst>
        <pc:spChg chg="mod">
          <ac:chgData name="Seay, Devin Allen (das5pzq)" userId="S::das5pzq@virginia.edu::3cf91918-f4e9-42bc-9e2d-b49b191b4a44" providerId="AD" clId="Web-{94654571-9D89-1255-FF1D-B158854D15A5}" dt="2021-10-10T20:46:59.963" v="8" actId="20577"/>
          <ac:spMkLst>
            <pc:docMk/>
            <pc:sldMk cId="169013272" sldId="266"/>
            <ac:spMk id="3" creationId="{D7F71BA4-BD82-4892-8C50-E2B90BF96797}"/>
          </ac:spMkLst>
        </pc:spChg>
      </pc:sldChg>
      <pc:sldChg chg="addSp delSp modSp add replId">
        <pc:chgData name="Seay, Devin Allen (das5pzq)" userId="S::das5pzq@virginia.edu::3cf91918-f4e9-42bc-9e2d-b49b191b4a44" providerId="AD" clId="Web-{94654571-9D89-1255-FF1D-B158854D15A5}" dt="2021-10-10T20:47:37.667" v="24"/>
        <pc:sldMkLst>
          <pc:docMk/>
          <pc:sldMk cId="346085852" sldId="266"/>
        </pc:sldMkLst>
        <pc:spChg chg="mod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2" creationId="{CBA48761-E129-4DA3-B8B6-857056F971C5}"/>
          </ac:spMkLst>
        </pc:spChg>
        <pc:spChg chg="mod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" creationId="{D7F71BA4-BD82-4892-8C50-E2B90BF96797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0" creationId="{1CD81A2A-6ED4-4EF4-A14C-912D31E14800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2" creationId="{1661932C-CA15-4E17-B115-FAE7CBEE4789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4" creationId="{8590ADD5-9383-4D3D-9047-3DA2593CCB5D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5" creationId="{DABE3E45-88CF-45D8-8D40-C773324D93F6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36" creationId="{B91ECDA9-56DC-4270-8F33-01C5637B8CEB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41" creationId="{75F47824-961D-465D-84F9-EAE11BC6173B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43" creationId="{FEC9DA3E-C1D7-472D-B7C0-F71AE41FBA23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0:47:37.667" v="24"/>
          <ac:spMkLst>
            <pc:docMk/>
            <pc:sldMk cId="346085852" sldId="266"/>
            <ac:spMk id="48" creationId="{2B566528-1B12-4246-9431-5C2D7D081168}"/>
          </ac:spMkLst>
        </pc:spChg>
        <pc:grpChg chg="add">
          <ac:chgData name="Seay, Devin Allen (das5pzq)" userId="S::das5pzq@virginia.edu::3cf91918-f4e9-42bc-9e2d-b49b191b4a44" providerId="AD" clId="Web-{94654571-9D89-1255-FF1D-B158854D15A5}" dt="2021-10-10T20:47:37.667" v="24"/>
          <ac:grpSpMkLst>
            <pc:docMk/>
            <pc:sldMk cId="346085852" sldId="266"/>
            <ac:grpSpMk id="50" creationId="{828A5161-06F1-46CF-8AD7-844680A59E13}"/>
          </ac:grpSpMkLst>
        </pc:grpChg>
        <pc:grpChg chg="add">
          <ac:chgData name="Seay, Devin Allen (das5pzq)" userId="S::das5pzq@virginia.edu::3cf91918-f4e9-42bc-9e2d-b49b191b4a44" providerId="AD" clId="Web-{94654571-9D89-1255-FF1D-B158854D15A5}" dt="2021-10-10T20:47:37.667" v="24"/>
          <ac:grpSpMkLst>
            <pc:docMk/>
            <pc:sldMk cId="346085852" sldId="266"/>
            <ac:grpSpMk id="54" creationId="{5995D10D-E9C9-47DB-AE7E-801FEF38F5C9}"/>
          </ac:grpSpMkLst>
        </pc:grpChg>
        <pc:picChg chg="mod">
          <ac:chgData name="Seay, Devin Allen (das5pzq)" userId="S::das5pzq@virginia.edu::3cf91918-f4e9-42bc-9e2d-b49b191b4a44" providerId="AD" clId="Web-{94654571-9D89-1255-FF1D-B158854D15A5}" dt="2021-10-10T20:47:37.667" v="24"/>
          <ac:picMkLst>
            <pc:docMk/>
            <pc:sldMk cId="346085852" sldId="266"/>
            <ac:picMk id="24" creationId="{72B1195E-33C4-432A-8390-6FD4340797EB}"/>
          </ac:picMkLst>
        </pc:picChg>
        <pc:cxnChg chg="del">
          <ac:chgData name="Seay, Devin Allen (das5pzq)" userId="S::das5pzq@virginia.edu::3cf91918-f4e9-42bc-9e2d-b49b191b4a44" providerId="AD" clId="Web-{94654571-9D89-1255-FF1D-B158854D15A5}" dt="2021-10-10T20:47:37.667" v="24"/>
          <ac:cxnSpMkLst>
            <pc:docMk/>
            <pc:sldMk cId="346085852" sldId="266"/>
            <ac:cxnSpMk id="37" creationId="{49CD1692-827B-4C8D-B4A1-134FD04CF45C}"/>
          </ac:cxnSpMkLst>
        </pc:cxnChg>
      </pc:sldChg>
      <pc:sldChg chg="add del replId">
        <pc:chgData name="Seay, Devin Allen (das5pzq)" userId="S::das5pzq@virginia.edu::3cf91918-f4e9-42bc-9e2d-b49b191b4a44" providerId="AD" clId="Web-{94654571-9D89-1255-FF1D-B158854D15A5}" dt="2021-10-10T20:46:56.994" v="7"/>
        <pc:sldMkLst>
          <pc:docMk/>
          <pc:sldMk cId="756981617" sldId="267"/>
        </pc:sldMkLst>
      </pc:sldChg>
      <pc:sldChg chg="modSp new del">
        <pc:chgData name="Seay, Devin Allen (das5pzq)" userId="S::das5pzq@virginia.edu::3cf91918-f4e9-42bc-9e2d-b49b191b4a44" providerId="AD" clId="Web-{94654571-9D89-1255-FF1D-B158854D15A5}" dt="2021-10-10T20:48:10.855" v="37"/>
        <pc:sldMkLst>
          <pc:docMk/>
          <pc:sldMk cId="2379428931" sldId="267"/>
        </pc:sldMkLst>
        <pc:spChg chg="mod">
          <ac:chgData name="Seay, Devin Allen (das5pzq)" userId="S::das5pzq@virginia.edu::3cf91918-f4e9-42bc-9e2d-b49b191b4a44" providerId="AD" clId="Web-{94654571-9D89-1255-FF1D-B158854D15A5}" dt="2021-10-10T20:48:08.261" v="36" actId="20577"/>
          <ac:spMkLst>
            <pc:docMk/>
            <pc:sldMk cId="2379428931" sldId="267"/>
            <ac:spMk id="2" creationId="{1C8A8EB7-8D1A-47E1-95CA-94C377E5AF90}"/>
          </ac:spMkLst>
        </pc:spChg>
      </pc:sldChg>
      <pc:sldChg chg="addSp delSp modSp new mod ord setBg">
        <pc:chgData name="Seay, Devin Allen (das5pzq)" userId="S::das5pzq@virginia.edu::3cf91918-f4e9-42bc-9e2d-b49b191b4a44" providerId="AD" clId="Web-{94654571-9D89-1255-FF1D-B158854D15A5}" dt="2021-10-10T20:54:53.299" v="101" actId="20577"/>
        <pc:sldMkLst>
          <pc:docMk/>
          <pc:sldMk cId="2505954748" sldId="267"/>
        </pc:sldMkLst>
        <pc:spChg chg="mod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2" creationId="{9A2F3CB5-7920-4356-A08C-6210808246A4}"/>
          </ac:spMkLst>
        </pc:spChg>
        <pc:spChg chg="add del mod">
          <ac:chgData name="Seay, Devin Allen (das5pzq)" userId="S::das5pzq@virginia.edu::3cf91918-f4e9-42bc-9e2d-b49b191b4a44" providerId="AD" clId="Web-{94654571-9D89-1255-FF1D-B158854D15A5}" dt="2021-10-10T20:51:04.374" v="59"/>
          <ac:spMkLst>
            <pc:docMk/>
            <pc:sldMk cId="2505954748" sldId="267"/>
            <ac:spMk id="3" creationId="{F0386E9C-AB42-4FA3-A178-3E82D69721E0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1:04.280" v="58"/>
          <ac:spMkLst>
            <pc:docMk/>
            <pc:sldMk cId="2505954748" sldId="267"/>
            <ac:spMk id="9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10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1:04.280" v="58"/>
          <ac:spMkLst>
            <pc:docMk/>
            <pc:sldMk cId="2505954748" sldId="267"/>
            <ac:spMk id="11" creationId="{2E80C965-DB6D-4F81-9E9E-B027384D0BD6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12" creationId="{2E80C965-DB6D-4F81-9E9E-B027384D0BD6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1:04.280" v="58"/>
          <ac:spMkLst>
            <pc:docMk/>
            <pc:sldMk cId="2505954748" sldId="267"/>
            <ac:spMk id="13" creationId="{A580F890-B085-4E95-96AA-55AEBEC5CE6E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14" creationId="{A580F890-B085-4E95-96AA-55AEBEC5CE6E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1:04.280" v="58"/>
          <ac:spMkLst>
            <pc:docMk/>
            <pc:sldMk cId="2505954748" sldId="267"/>
            <ac:spMk id="15" creationId="{D3F51FEB-38FB-4F6C-9F7B-2F2AFAB65463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16" creationId="{D3F51FEB-38FB-4F6C-9F7B-2F2AFAB65463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1:04.280" v="58"/>
          <ac:spMkLst>
            <pc:docMk/>
            <pc:sldMk cId="2505954748" sldId="267"/>
            <ac:spMk id="17" creationId="{1E547BA6-BAE0-43BB-A7CA-60F69CE252F0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18" creationId="{1E547BA6-BAE0-43BB-A7CA-60F69CE252F0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23" creationId="{45D37F4E-DDB4-456B-97E0-9937730A039F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0:54:32.893" v="83"/>
          <ac:spMkLst>
            <pc:docMk/>
            <pc:sldMk cId="2505954748" sldId="267"/>
            <ac:spMk id="25" creationId="{B2DD41CD-8F47-4F56-AD12-4E2FF7696987}"/>
          </ac:spMkLst>
        </pc:spChg>
        <pc:graphicFrameChg chg="add del">
          <ac:chgData name="Seay, Devin Allen (das5pzq)" userId="S::das5pzq@virginia.edu::3cf91918-f4e9-42bc-9e2d-b49b191b4a44" providerId="AD" clId="Web-{94654571-9D89-1255-FF1D-B158854D15A5}" dt="2021-10-10T20:51:04.280" v="58"/>
          <ac:graphicFrameMkLst>
            <pc:docMk/>
            <pc:sldMk cId="2505954748" sldId="267"/>
            <ac:graphicFrameMk id="5" creationId="{0A58ECCF-A1B8-48B1-93F5-06460FC1B6A6}"/>
          </ac:graphicFrameMkLst>
        </pc:graphicFrameChg>
        <pc:graphicFrameChg chg="add mod modGraphic">
          <ac:chgData name="Seay, Devin Allen (das5pzq)" userId="S::das5pzq@virginia.edu::3cf91918-f4e9-42bc-9e2d-b49b191b4a44" providerId="AD" clId="Web-{94654571-9D89-1255-FF1D-B158854D15A5}" dt="2021-10-10T20:54:53.299" v="101" actId="20577"/>
          <ac:graphicFrameMkLst>
            <pc:docMk/>
            <pc:sldMk cId="2505954748" sldId="267"/>
            <ac:graphicFrameMk id="7" creationId="{ACD1A887-B7A2-4A38-8B59-FA9F01C528F0}"/>
          </ac:graphicFrameMkLst>
        </pc:graphicFrameChg>
        <pc:picChg chg="add mod">
          <ac:chgData name="Seay, Devin Allen (das5pzq)" userId="S::das5pzq@virginia.edu::3cf91918-f4e9-42bc-9e2d-b49b191b4a44" providerId="AD" clId="Web-{94654571-9D89-1255-FF1D-B158854D15A5}" dt="2021-10-10T20:54:32.893" v="83"/>
          <ac:picMkLst>
            <pc:docMk/>
            <pc:sldMk cId="2505954748" sldId="267"/>
            <ac:picMk id="6" creationId="{3E75B38E-3AB8-4F25-9EF2-EFDD1582F177}"/>
          </ac:picMkLst>
        </pc:picChg>
      </pc:sldChg>
      <pc:sldChg chg="addSp delSp modSp new mod ord setBg">
        <pc:chgData name="Seay, Devin Allen (das5pzq)" userId="S::das5pzq@virginia.edu::3cf91918-f4e9-42bc-9e2d-b49b191b4a44" providerId="AD" clId="Web-{94654571-9D89-1255-FF1D-B158854D15A5}" dt="2021-10-11T17:02:51.230" v="497"/>
        <pc:sldMkLst>
          <pc:docMk/>
          <pc:sldMk cId="1880711982" sldId="268"/>
        </pc:sldMkLst>
        <pc:spChg chg="mod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2" creationId="{DB9C39E6-98E0-4B4F-9DE5-4102D3B64BE8}"/>
          </ac:spMkLst>
        </pc:spChg>
        <pc:spChg chg="add del mod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3" creationId="{FF841067-0DA0-42EF-992F-9544BBF6D9F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1T16:58:29.442" v="464"/>
          <ac:spMkLst>
            <pc:docMk/>
            <pc:sldMk cId="1880711982" sldId="268"/>
            <ac:spMk id="10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20" creationId="{2B566528-1B12-4246-9431-5C2D7D081168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1T16:58:29.426" v="463"/>
          <ac:spMkLst>
            <pc:docMk/>
            <pc:sldMk cId="1880711982" sldId="268"/>
            <ac:spMk id="23" creationId="{91F32EBA-ED97-466E-8CFA-8382584155D0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33" creationId="{05C7EBC3-4672-4DAB-81C2-58661FAFAED6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34" creationId="{40BF962F-4C6F-461E-86F2-C43F56CC939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1T17:02:51.214" v="496"/>
          <ac:spMkLst>
            <pc:docMk/>
            <pc:sldMk cId="1880711982" sldId="268"/>
            <ac:spMk id="36" creationId="{2B566528-1B12-4246-9431-5C2D7D081168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7:02:51.230" v="497"/>
          <ac:spMkLst>
            <pc:docMk/>
            <pc:sldMk cId="1880711982" sldId="268"/>
            <ac:spMk id="40" creationId="{2E94A4F7-38E4-45EA-8E2E-CE1B5766B4F1}"/>
          </ac:spMkLst>
        </pc:spChg>
        <pc:grpChg chg="add del">
          <ac:chgData name="Seay, Devin Allen (das5pzq)" userId="S::das5pzq@virginia.edu::3cf91918-f4e9-42bc-9e2d-b49b191b4a44" providerId="AD" clId="Web-{94654571-9D89-1255-FF1D-B158854D15A5}" dt="2021-10-11T16:58:29.442" v="464"/>
          <ac:grpSpMkLst>
            <pc:docMk/>
            <pc:sldMk cId="1880711982" sldId="268"/>
            <ac:grpSpMk id="12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1T16:58:29.442" v="464"/>
          <ac:grpSpMkLst>
            <pc:docMk/>
            <pc:sldMk cId="1880711982" sldId="268"/>
            <ac:grpSpMk id="16" creationId="{5995D10D-E9C9-47DB-AE7E-801FEF38F5C9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1T17:02:51.230" v="497"/>
          <ac:grpSpMkLst>
            <pc:docMk/>
            <pc:sldMk cId="1880711982" sldId="268"/>
            <ac:grpSpMk id="25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1T17:02:51.230" v="497"/>
          <ac:grpSpMkLst>
            <pc:docMk/>
            <pc:sldMk cId="1880711982" sldId="268"/>
            <ac:grpSpMk id="29" creationId="{5995D10D-E9C9-47DB-AE7E-801FEF38F5C9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1T17:02:51.214" v="496"/>
          <ac:grpSpMkLst>
            <pc:docMk/>
            <pc:sldMk cId="1880711982" sldId="268"/>
            <ac:grpSpMk id="38" creationId="{828A5161-06F1-46CF-8AD7-844680A59E13}"/>
          </ac:grpSpMkLst>
        </pc:grpChg>
        <pc:grpChg chg="add del">
          <ac:chgData name="Seay, Devin Allen (das5pzq)" userId="S::das5pzq@virginia.edu::3cf91918-f4e9-42bc-9e2d-b49b191b4a44" providerId="AD" clId="Web-{94654571-9D89-1255-FF1D-B158854D15A5}" dt="2021-10-11T17:02:51.214" v="496"/>
          <ac:grpSpMkLst>
            <pc:docMk/>
            <pc:sldMk cId="1880711982" sldId="268"/>
            <ac:grpSpMk id="42" creationId="{5995D10D-E9C9-47DB-AE7E-801FEF38F5C9}"/>
          </ac:grpSpMkLst>
        </pc:grpChg>
        <pc:picChg chg="add del mod ord">
          <ac:chgData name="Seay, Devin Allen (das5pzq)" userId="S::das5pzq@virginia.edu::3cf91918-f4e9-42bc-9e2d-b49b191b4a44" providerId="AD" clId="Web-{94654571-9D89-1255-FF1D-B158854D15A5}" dt="2021-10-11T16:56:39.642" v="385"/>
          <ac:picMkLst>
            <pc:docMk/>
            <pc:sldMk cId="1880711982" sldId="268"/>
            <ac:picMk id="4" creationId="{5AB8D9C8-85E9-400B-968B-FEC5C1D72988}"/>
          </ac:picMkLst>
        </pc:picChg>
        <pc:picChg chg="add del mod">
          <ac:chgData name="Seay, Devin Allen (das5pzq)" userId="S::das5pzq@virginia.edu::3cf91918-f4e9-42bc-9e2d-b49b191b4a44" providerId="AD" clId="Web-{94654571-9D89-1255-FF1D-B158854D15A5}" dt="2021-10-11T16:58:17.082" v="460"/>
          <ac:picMkLst>
            <pc:docMk/>
            <pc:sldMk cId="1880711982" sldId="268"/>
            <ac:picMk id="5" creationId="{08BBAA4C-42DD-46B1-BF08-D73708417A51}"/>
          </ac:picMkLst>
        </pc:picChg>
        <pc:picChg chg="add del mod">
          <ac:chgData name="Seay, Devin Allen (das5pzq)" userId="S::das5pzq@virginia.edu::3cf91918-f4e9-42bc-9e2d-b49b191b4a44" providerId="AD" clId="Web-{94654571-9D89-1255-FF1D-B158854D15A5}" dt="2021-10-11T17:02:42.167" v="493"/>
          <ac:picMkLst>
            <pc:docMk/>
            <pc:sldMk cId="1880711982" sldId="268"/>
            <ac:picMk id="6" creationId="{783CD749-C098-48EE-A295-97B974023CD6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7:02:51.230" v="497"/>
          <ac:picMkLst>
            <pc:docMk/>
            <pc:sldMk cId="1880711982" sldId="268"/>
            <ac:picMk id="7" creationId="{60F426E1-EE02-40B5-BEAB-16C1E7481E32}"/>
          </ac:picMkLst>
        </pc:picChg>
      </pc:sldChg>
      <pc:sldChg chg="addSp modSp new mod setBg">
        <pc:chgData name="Seay, Devin Allen (das5pzq)" userId="S::das5pzq@virginia.edu::3cf91918-f4e9-42bc-9e2d-b49b191b4a44" providerId="AD" clId="Web-{94654571-9D89-1255-FF1D-B158854D15A5}" dt="2021-10-10T21:08:30.109" v="273"/>
        <pc:sldMkLst>
          <pc:docMk/>
          <pc:sldMk cId="4079236503" sldId="269"/>
        </pc:sldMkLst>
        <pc:spChg chg="mod">
          <ac:chgData name="Seay, Devin Allen (das5pzq)" userId="S::das5pzq@virginia.edu::3cf91918-f4e9-42bc-9e2d-b49b191b4a44" providerId="AD" clId="Web-{94654571-9D89-1255-FF1D-B158854D15A5}" dt="2021-10-10T21:08:30.109" v="273"/>
          <ac:spMkLst>
            <pc:docMk/>
            <pc:sldMk cId="4079236503" sldId="269"/>
            <ac:spMk id="2" creationId="{11F70413-78AC-41D4-BF11-33180484746A}"/>
          </ac:spMkLst>
        </pc:spChg>
        <pc:spChg chg="mod">
          <ac:chgData name="Seay, Devin Allen (das5pzq)" userId="S::das5pzq@virginia.edu::3cf91918-f4e9-42bc-9e2d-b49b191b4a44" providerId="AD" clId="Web-{94654571-9D89-1255-FF1D-B158854D15A5}" dt="2021-10-10T21:08:30.109" v="273"/>
          <ac:spMkLst>
            <pc:docMk/>
            <pc:sldMk cId="4079236503" sldId="269"/>
            <ac:spMk id="3" creationId="{D1CB1E67-2BEB-438B-9ED5-EB9E43B0A76E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1:08:30.109" v="273"/>
          <ac:spMkLst>
            <pc:docMk/>
            <pc:sldMk cId="4079236503" sldId="269"/>
            <ac:spMk id="8" creationId="{081EA652-8C6A-4E69-BEB9-170809474553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1:08:30.109" v="273"/>
          <ac:spMkLst>
            <pc:docMk/>
            <pc:sldMk cId="4079236503" sldId="269"/>
            <ac:spMk id="10" creationId="{5298780A-33B9-4EA2-8F67-DE68AD62841B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0T21:08:30.109" v="273"/>
          <ac:spMkLst>
            <pc:docMk/>
            <pc:sldMk cId="4079236503" sldId="269"/>
            <ac:spMk id="12" creationId="{7F488E8B-4E1E-4402-8935-D4E6C02615C7}"/>
          </ac:spMkLst>
        </pc:spChg>
        <pc:cxnChg chg="add">
          <ac:chgData name="Seay, Devin Allen (das5pzq)" userId="S::das5pzq@virginia.edu::3cf91918-f4e9-42bc-9e2d-b49b191b4a44" providerId="AD" clId="Web-{94654571-9D89-1255-FF1D-B158854D15A5}" dt="2021-10-10T21:08:30.109" v="273"/>
          <ac:cxnSpMkLst>
            <pc:docMk/>
            <pc:sldMk cId="4079236503" sldId="269"/>
            <ac:cxnSpMk id="14" creationId="{23AAC9B5-8015-485C-ACF9-A750390E9A56}"/>
          </ac:cxnSpMkLst>
        </pc:cxnChg>
      </pc:sldChg>
      <pc:sldChg chg="addSp delSp modSp new mod setBg">
        <pc:chgData name="Seay, Devin Allen (das5pzq)" userId="S::das5pzq@virginia.edu::3cf91918-f4e9-42bc-9e2d-b49b191b4a44" providerId="AD" clId="Web-{94654571-9D89-1255-FF1D-B158854D15A5}" dt="2021-10-11T16:46:36.657" v="380" actId="20577"/>
        <pc:sldMkLst>
          <pc:docMk/>
          <pc:sldMk cId="2199464159" sldId="270"/>
        </pc:sldMkLst>
        <pc:spChg chg="mod">
          <ac:chgData name="Seay, Devin Allen (das5pzq)" userId="S::das5pzq@virginia.edu::3cf91918-f4e9-42bc-9e2d-b49b191b4a44" providerId="AD" clId="Web-{94654571-9D89-1255-FF1D-B158854D15A5}" dt="2021-10-11T16:37:51.393" v="301"/>
          <ac:spMkLst>
            <pc:docMk/>
            <pc:sldMk cId="2199464159" sldId="270"/>
            <ac:spMk id="2" creationId="{27909E39-67F5-4967-ADB0-50B42C500087}"/>
          </ac:spMkLst>
        </pc:spChg>
        <pc:spChg chg="del">
          <ac:chgData name="Seay, Devin Allen (das5pzq)" userId="S::das5pzq@virginia.edu::3cf91918-f4e9-42bc-9e2d-b49b191b4a44" providerId="AD" clId="Web-{94654571-9D89-1255-FF1D-B158854D15A5}" dt="2021-10-11T16:36:44.220" v="279"/>
          <ac:spMkLst>
            <pc:docMk/>
            <pc:sldMk cId="2199464159" sldId="270"/>
            <ac:spMk id="3" creationId="{0B2BA45D-2A5B-405E-838C-A98C80C93F5A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6:37:51.393" v="301"/>
          <ac:spMkLst>
            <pc:docMk/>
            <pc:sldMk cId="2199464159" sldId="270"/>
            <ac:spMk id="10" creationId="{7316481C-0A49-4796-812B-0D64F063B720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6:37:51.393" v="301"/>
          <ac:spMkLst>
            <pc:docMk/>
            <pc:sldMk cId="2199464159" sldId="270"/>
            <ac:spMk id="11" creationId="{A5271697-90F1-4A23-8EF2-0179F2EAFACB}"/>
          </ac:spMkLst>
        </pc:spChg>
        <pc:spChg chg="add del">
          <ac:chgData name="Seay, Devin Allen (das5pzq)" userId="S::das5pzq@virginia.edu::3cf91918-f4e9-42bc-9e2d-b49b191b4a44" providerId="AD" clId="Web-{94654571-9D89-1255-FF1D-B158854D15A5}" dt="2021-10-11T16:37:51.378" v="300"/>
          <ac:spMkLst>
            <pc:docMk/>
            <pc:sldMk cId="2199464159" sldId="270"/>
            <ac:spMk id="15" creationId="{247AB924-1B87-43FC-B7C7-B112D5C51A0E}"/>
          </ac:spMkLst>
        </pc:spChg>
        <pc:spChg chg="add">
          <ac:chgData name="Seay, Devin Allen (das5pzq)" userId="S::das5pzq@virginia.edu::3cf91918-f4e9-42bc-9e2d-b49b191b4a44" providerId="AD" clId="Web-{94654571-9D89-1255-FF1D-B158854D15A5}" dt="2021-10-11T16:37:51.393" v="301"/>
          <ac:spMkLst>
            <pc:docMk/>
            <pc:sldMk cId="2199464159" sldId="270"/>
            <ac:spMk id="39" creationId="{D9F5512A-48E1-4C07-B75E-3CCC517B6804}"/>
          </ac:spMkLst>
        </pc:spChg>
        <pc:spChg chg="add mod">
          <ac:chgData name="Seay, Devin Allen (das5pzq)" userId="S::das5pzq@virginia.edu::3cf91918-f4e9-42bc-9e2d-b49b191b4a44" providerId="AD" clId="Web-{94654571-9D89-1255-FF1D-B158854D15A5}" dt="2021-10-11T16:46:24.204" v="376" actId="20577"/>
          <ac:spMkLst>
            <pc:docMk/>
            <pc:sldMk cId="2199464159" sldId="270"/>
            <ac:spMk id="42" creationId="{452F79DE-09C1-4BF5-A719-875FE069C7B1}"/>
          </ac:spMkLst>
        </pc:spChg>
        <pc:spChg chg="add mod">
          <ac:chgData name="Seay, Devin Allen (das5pzq)" userId="S::das5pzq@virginia.edu::3cf91918-f4e9-42bc-9e2d-b49b191b4a44" providerId="AD" clId="Web-{94654571-9D89-1255-FF1D-B158854D15A5}" dt="2021-10-11T16:46:36.657" v="380" actId="20577"/>
          <ac:spMkLst>
            <pc:docMk/>
            <pc:sldMk cId="2199464159" sldId="270"/>
            <ac:spMk id="44" creationId="{E2F6A5B9-CCB6-48F2-A480-476802C842D8}"/>
          </ac:spMkLst>
        </pc:spChg>
        <pc:grpChg chg="add">
          <ac:chgData name="Seay, Devin Allen (das5pzq)" userId="S::das5pzq@virginia.edu::3cf91918-f4e9-42bc-9e2d-b49b191b4a44" providerId="AD" clId="Web-{94654571-9D89-1255-FF1D-B158854D15A5}" dt="2021-10-11T16:37:51.393" v="301"/>
          <ac:grpSpMkLst>
            <pc:docMk/>
            <pc:sldMk cId="2199464159" sldId="270"/>
            <ac:grpSpMk id="12" creationId="{1F49CE81-B2F4-47B2-9D4A-886DCE0A8404}"/>
          </ac:grpSpMkLst>
        </pc:grpChg>
        <pc:picChg chg="add mod ord">
          <ac:chgData name="Seay, Devin Allen (das5pzq)" userId="S::das5pzq@virginia.edu::3cf91918-f4e9-42bc-9e2d-b49b191b4a44" providerId="AD" clId="Web-{94654571-9D89-1255-FF1D-B158854D15A5}" dt="2021-10-11T16:41:04.274" v="309" actId="1076"/>
          <ac:picMkLst>
            <pc:docMk/>
            <pc:sldMk cId="2199464159" sldId="270"/>
            <ac:picMk id="4" creationId="{66684236-8E55-4A31-99E8-8E125F4751BF}"/>
          </ac:picMkLst>
        </pc:picChg>
        <pc:picChg chg="add mod ord">
          <ac:chgData name="Seay, Devin Allen (das5pzq)" userId="S::das5pzq@virginia.edu::3cf91918-f4e9-42bc-9e2d-b49b191b4a44" providerId="AD" clId="Web-{94654571-9D89-1255-FF1D-B158854D15A5}" dt="2021-10-11T16:37:51.393" v="301"/>
          <ac:picMkLst>
            <pc:docMk/>
            <pc:sldMk cId="2199464159" sldId="270"/>
            <ac:picMk id="6" creationId="{9EF7E414-61A4-4017-9391-7F88927F9549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37:51.393" v="301"/>
          <ac:picMkLst>
            <pc:docMk/>
            <pc:sldMk cId="2199464159" sldId="270"/>
            <ac:picMk id="8" creationId="{CF01A48E-3C45-4AF8-9662-6830EB9DB736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41:12.789" v="313" actId="1076"/>
          <ac:picMkLst>
            <pc:docMk/>
            <pc:sldMk cId="2199464159" sldId="270"/>
            <ac:picMk id="9" creationId="{73352CDA-DD29-4740-98EF-28D1FF7443DB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41:17.899" v="314" actId="1076"/>
          <ac:picMkLst>
            <pc:docMk/>
            <pc:sldMk cId="2199464159" sldId="270"/>
            <ac:picMk id="16" creationId="{9759AC74-70F2-4E07-BE8E-36BBA07D7232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41:19.415" v="315" actId="1076"/>
          <ac:picMkLst>
            <pc:docMk/>
            <pc:sldMk cId="2199464159" sldId="270"/>
            <ac:picMk id="38" creationId="{7E0814C7-425F-4F08-9620-39B1B3B196F1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45:52.172" v="369" actId="1076"/>
          <ac:picMkLst>
            <pc:docMk/>
            <pc:sldMk cId="2199464159" sldId="270"/>
            <ac:picMk id="40" creationId="{101DE232-C4D2-44CB-8850-6CEB8C569346}"/>
          </ac:picMkLst>
        </pc:picChg>
        <pc:picChg chg="add mod modCrop">
          <ac:chgData name="Seay, Devin Allen (das5pzq)" userId="S::das5pzq@virginia.edu::3cf91918-f4e9-42bc-9e2d-b49b191b4a44" providerId="AD" clId="Web-{94654571-9D89-1255-FF1D-B158854D15A5}" dt="2021-10-11T16:45:55.859" v="370" actId="1076"/>
          <ac:picMkLst>
            <pc:docMk/>
            <pc:sldMk cId="2199464159" sldId="270"/>
            <ac:picMk id="41" creationId="{98F8D598-244F-4B33-8FCA-4BE3088A9F12}"/>
          </ac:picMkLst>
        </pc:picChg>
        <pc:picChg chg="add mod">
          <ac:chgData name="Seay, Devin Allen (das5pzq)" userId="S::das5pzq@virginia.edu::3cf91918-f4e9-42bc-9e2d-b49b191b4a44" providerId="AD" clId="Web-{94654571-9D89-1255-FF1D-B158854D15A5}" dt="2021-10-11T16:45:58.547" v="371" actId="1076"/>
          <ac:picMkLst>
            <pc:docMk/>
            <pc:sldMk cId="2199464159" sldId="270"/>
            <ac:picMk id="43" creationId="{F6C545EF-00D6-4D42-A877-238C9348F135}"/>
          </ac:picMkLst>
        </pc:picChg>
        <pc:cxnChg chg="add del">
          <ac:chgData name="Seay, Devin Allen (das5pzq)" userId="S::das5pzq@virginia.edu::3cf91918-f4e9-42bc-9e2d-b49b191b4a44" providerId="AD" clId="Web-{94654571-9D89-1255-FF1D-B158854D15A5}" dt="2021-10-11T16:37:51.378" v="300"/>
          <ac:cxnSpMkLst>
            <pc:docMk/>
            <pc:sldMk cId="2199464159" sldId="270"/>
            <ac:cxnSpMk id="13" creationId="{99AE2756-0FC4-4155-83E7-58AAAB63E757}"/>
          </ac:cxnSpMkLst>
        </pc:cxnChg>
        <pc:cxnChg chg="add del">
          <ac:chgData name="Seay, Devin Allen (das5pzq)" userId="S::das5pzq@virginia.edu::3cf91918-f4e9-42bc-9e2d-b49b191b4a44" providerId="AD" clId="Web-{94654571-9D89-1255-FF1D-B158854D15A5}" dt="2021-10-11T16:37:51.378" v="300"/>
          <ac:cxnSpMkLst>
            <pc:docMk/>
            <pc:sldMk cId="2199464159" sldId="270"/>
            <ac:cxnSpMk id="17" creationId="{818DC98F-4057-4645-B948-F604F39A9CFE}"/>
          </ac:cxnSpMkLst>
        </pc:cxnChg>
        <pc:cxnChg chg="add del">
          <ac:chgData name="Seay, Devin Allen (das5pzq)" userId="S::das5pzq@virginia.edu::3cf91918-f4e9-42bc-9e2d-b49b191b4a44" providerId="AD" clId="Web-{94654571-9D89-1255-FF1D-B158854D15A5}" dt="2021-10-11T16:37:51.378" v="300"/>
          <ac:cxnSpMkLst>
            <pc:docMk/>
            <pc:sldMk cId="2199464159" sldId="270"/>
            <ac:cxnSpMk id="19" creationId="{DAD2B705-4A9B-408D-AA80-4F41045E09D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54181-EF6D-43AE-B52C-6C8CD4795E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951A875-3831-40E3-AF9B-539D21D99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Neural networks learn (or are trained) by processing examples, each of which contains a known "input" and "result," forming probability-weighted associations between the two, which are stored within the data structure of the net itself.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9162B5FE-5918-4410-9E05-DC257420A2FD}" type="parTrans" cxnId="{33FE7059-396F-40E4-99FD-1B8D7160837C}">
      <dgm:prSet/>
      <dgm:spPr/>
      <dgm:t>
        <a:bodyPr/>
        <a:lstStyle/>
        <a:p>
          <a:endParaRPr lang="en-US"/>
        </a:p>
      </dgm:t>
    </dgm:pt>
    <dgm:pt modelId="{DDD7985C-FBD3-4C58-9738-BC5EE708B124}" type="sibTrans" cxnId="{33FE7059-396F-40E4-99FD-1B8D7160837C}">
      <dgm:prSet/>
      <dgm:spPr/>
      <dgm:t>
        <a:bodyPr/>
        <a:lstStyle/>
        <a:p>
          <a:endParaRPr lang="en-US"/>
        </a:p>
      </dgm:t>
    </dgm:pt>
    <dgm:pt modelId="{277EB7FF-F464-4CEC-8837-4529E9A027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training of a neural network from a given example is usually conducted by determining the difference between the processed output of the network (often a prediction) and a target output. This difference is the error.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7ED47ECB-2334-4542-93A3-B3707BF4798D}" type="parTrans" cxnId="{9391118F-326F-4CD8-A05E-BB1343BE68B7}">
      <dgm:prSet/>
      <dgm:spPr/>
      <dgm:t>
        <a:bodyPr/>
        <a:lstStyle/>
        <a:p>
          <a:endParaRPr lang="en-US"/>
        </a:p>
      </dgm:t>
    </dgm:pt>
    <dgm:pt modelId="{47089030-FFA8-406C-95DE-224EC1D179A4}" type="sibTrans" cxnId="{9391118F-326F-4CD8-A05E-BB1343BE68B7}">
      <dgm:prSet/>
      <dgm:spPr/>
      <dgm:t>
        <a:bodyPr/>
        <a:lstStyle/>
        <a:p>
          <a:endParaRPr lang="en-US"/>
        </a:p>
      </dgm:t>
    </dgm:pt>
    <dgm:pt modelId="{1BFB448E-A92D-4B57-ACA5-C08AAE5817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network then adjusts its weighted associations according to a learning rule and using this error value. Successive adjustments will cause the neural network to produce output which is increasingly similar to the target output.</a:t>
          </a:r>
        </a:p>
      </dgm:t>
    </dgm:pt>
    <dgm:pt modelId="{0B78F193-6A93-439F-BA74-2FB06595B285}" type="parTrans" cxnId="{8BD2AF91-BE7E-4DED-9F9C-C64397637696}">
      <dgm:prSet/>
      <dgm:spPr/>
      <dgm:t>
        <a:bodyPr/>
        <a:lstStyle/>
        <a:p>
          <a:endParaRPr lang="en-US"/>
        </a:p>
      </dgm:t>
    </dgm:pt>
    <dgm:pt modelId="{02E3B5E5-BC79-484E-9C72-EEFC3B458252}" type="sibTrans" cxnId="{8BD2AF91-BE7E-4DED-9F9C-C64397637696}">
      <dgm:prSet/>
      <dgm:spPr/>
      <dgm:t>
        <a:bodyPr/>
        <a:lstStyle/>
        <a:p>
          <a:endParaRPr lang="en-US"/>
        </a:p>
      </dgm:t>
    </dgm:pt>
    <dgm:pt modelId="{9FD8BD73-9314-4BDD-8C36-BE5C8E38A38D}" type="pres">
      <dgm:prSet presAssocID="{D8054181-EF6D-43AE-B52C-6C8CD4795E9F}" presName="root" presStyleCnt="0">
        <dgm:presLayoutVars>
          <dgm:dir/>
          <dgm:resizeHandles val="exact"/>
        </dgm:presLayoutVars>
      </dgm:prSet>
      <dgm:spPr/>
    </dgm:pt>
    <dgm:pt modelId="{C340A816-5CA0-465D-8A39-A421810E84C8}" type="pres">
      <dgm:prSet presAssocID="{1951A875-3831-40E3-AF9B-539D21D99E0C}" presName="compNode" presStyleCnt="0"/>
      <dgm:spPr/>
    </dgm:pt>
    <dgm:pt modelId="{F3672F9B-5C74-40FC-B39B-B2BF6E050417}" type="pres">
      <dgm:prSet presAssocID="{1951A875-3831-40E3-AF9B-539D21D99E0C}" presName="bgRect" presStyleLbl="bgShp" presStyleIdx="0" presStyleCnt="3"/>
      <dgm:spPr/>
    </dgm:pt>
    <dgm:pt modelId="{C08D3CC1-3BC9-43A3-A9A1-856BC168ABC7}" type="pres">
      <dgm:prSet presAssocID="{1951A875-3831-40E3-AF9B-539D21D99E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5DFC70E-0E5F-4332-BB9F-852E35253239}" type="pres">
      <dgm:prSet presAssocID="{1951A875-3831-40E3-AF9B-539D21D99E0C}" presName="spaceRect" presStyleCnt="0"/>
      <dgm:spPr/>
    </dgm:pt>
    <dgm:pt modelId="{5625366D-A89B-45E3-A5B4-1BFE59C28B69}" type="pres">
      <dgm:prSet presAssocID="{1951A875-3831-40E3-AF9B-539D21D99E0C}" presName="parTx" presStyleLbl="revTx" presStyleIdx="0" presStyleCnt="3">
        <dgm:presLayoutVars>
          <dgm:chMax val="0"/>
          <dgm:chPref val="0"/>
        </dgm:presLayoutVars>
      </dgm:prSet>
      <dgm:spPr/>
    </dgm:pt>
    <dgm:pt modelId="{2405F74B-A453-469E-99C9-CB8C8B08DB75}" type="pres">
      <dgm:prSet presAssocID="{DDD7985C-FBD3-4C58-9738-BC5EE708B124}" presName="sibTrans" presStyleCnt="0"/>
      <dgm:spPr/>
    </dgm:pt>
    <dgm:pt modelId="{B7CB1F7D-03FF-4C65-BC0B-D621562EAFB8}" type="pres">
      <dgm:prSet presAssocID="{277EB7FF-F464-4CEC-8837-4529E9A02784}" presName="compNode" presStyleCnt="0"/>
      <dgm:spPr/>
    </dgm:pt>
    <dgm:pt modelId="{FA0BA72A-CF82-42C8-9F13-D50A69B202A9}" type="pres">
      <dgm:prSet presAssocID="{277EB7FF-F464-4CEC-8837-4529E9A02784}" presName="bgRect" presStyleLbl="bgShp" presStyleIdx="1" presStyleCnt="3"/>
      <dgm:spPr/>
    </dgm:pt>
    <dgm:pt modelId="{245F5739-988D-4396-8203-2D7B4FE7F69C}" type="pres">
      <dgm:prSet presAssocID="{277EB7FF-F464-4CEC-8837-4529E9A027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7600E38-20D9-4C09-8892-6406848ED930}" type="pres">
      <dgm:prSet presAssocID="{277EB7FF-F464-4CEC-8837-4529E9A02784}" presName="spaceRect" presStyleCnt="0"/>
      <dgm:spPr/>
    </dgm:pt>
    <dgm:pt modelId="{C658E4E4-5FB4-42E5-8513-499463179522}" type="pres">
      <dgm:prSet presAssocID="{277EB7FF-F464-4CEC-8837-4529E9A02784}" presName="parTx" presStyleLbl="revTx" presStyleIdx="1" presStyleCnt="3">
        <dgm:presLayoutVars>
          <dgm:chMax val="0"/>
          <dgm:chPref val="0"/>
        </dgm:presLayoutVars>
      </dgm:prSet>
      <dgm:spPr/>
    </dgm:pt>
    <dgm:pt modelId="{6081E3D8-F81E-4EC0-A4A4-976CDE6AB345}" type="pres">
      <dgm:prSet presAssocID="{47089030-FFA8-406C-95DE-224EC1D179A4}" presName="sibTrans" presStyleCnt="0"/>
      <dgm:spPr/>
    </dgm:pt>
    <dgm:pt modelId="{DE5BC596-B7EE-48E2-A4D5-924C31FBCF40}" type="pres">
      <dgm:prSet presAssocID="{1BFB448E-A92D-4B57-ACA5-C08AAE581745}" presName="compNode" presStyleCnt="0"/>
      <dgm:spPr/>
    </dgm:pt>
    <dgm:pt modelId="{C838DA76-D7F6-4213-875F-D6DB3C867F38}" type="pres">
      <dgm:prSet presAssocID="{1BFB448E-A92D-4B57-ACA5-C08AAE581745}" presName="bgRect" presStyleLbl="bgShp" presStyleIdx="2" presStyleCnt="3"/>
      <dgm:spPr/>
    </dgm:pt>
    <dgm:pt modelId="{21BEFFE2-B3A8-4803-B3CF-E837059BE129}" type="pres">
      <dgm:prSet presAssocID="{1BFB448E-A92D-4B57-ACA5-C08AAE5817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AE5262E-070C-49A9-8FE9-7AF9C80D8E21}" type="pres">
      <dgm:prSet presAssocID="{1BFB448E-A92D-4B57-ACA5-C08AAE581745}" presName="spaceRect" presStyleCnt="0"/>
      <dgm:spPr/>
    </dgm:pt>
    <dgm:pt modelId="{E5B58424-E4BA-4CF0-A2E5-D1525C0242DF}" type="pres">
      <dgm:prSet presAssocID="{1BFB448E-A92D-4B57-ACA5-C08AAE5817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DD35453-DA37-434C-A2F3-49F0D7B440B0}" type="presOf" srcId="{D8054181-EF6D-43AE-B52C-6C8CD4795E9F}" destId="{9FD8BD73-9314-4BDD-8C36-BE5C8E38A38D}" srcOrd="0" destOrd="0" presId="urn:microsoft.com/office/officeart/2018/2/layout/IconVerticalSolidList"/>
    <dgm:cxn modelId="{DA59DC53-C442-4674-BCF0-E6BAC5BFCC55}" type="presOf" srcId="{1BFB448E-A92D-4B57-ACA5-C08AAE581745}" destId="{E5B58424-E4BA-4CF0-A2E5-D1525C0242DF}" srcOrd="0" destOrd="0" presId="urn:microsoft.com/office/officeart/2018/2/layout/IconVerticalSolidList"/>
    <dgm:cxn modelId="{33FE7059-396F-40E4-99FD-1B8D7160837C}" srcId="{D8054181-EF6D-43AE-B52C-6C8CD4795E9F}" destId="{1951A875-3831-40E3-AF9B-539D21D99E0C}" srcOrd="0" destOrd="0" parTransId="{9162B5FE-5918-4410-9E05-DC257420A2FD}" sibTransId="{DDD7985C-FBD3-4C58-9738-BC5EE708B124}"/>
    <dgm:cxn modelId="{9391118F-326F-4CD8-A05E-BB1343BE68B7}" srcId="{D8054181-EF6D-43AE-B52C-6C8CD4795E9F}" destId="{277EB7FF-F464-4CEC-8837-4529E9A02784}" srcOrd="1" destOrd="0" parTransId="{7ED47ECB-2334-4542-93A3-B3707BF4798D}" sibTransId="{47089030-FFA8-406C-95DE-224EC1D179A4}"/>
    <dgm:cxn modelId="{8BD2AF91-BE7E-4DED-9F9C-C64397637696}" srcId="{D8054181-EF6D-43AE-B52C-6C8CD4795E9F}" destId="{1BFB448E-A92D-4B57-ACA5-C08AAE581745}" srcOrd="2" destOrd="0" parTransId="{0B78F193-6A93-439F-BA74-2FB06595B285}" sibTransId="{02E3B5E5-BC79-484E-9C72-EEFC3B458252}"/>
    <dgm:cxn modelId="{43243593-F686-4D08-92C1-5B6ED97B1652}" type="presOf" srcId="{277EB7FF-F464-4CEC-8837-4529E9A02784}" destId="{C658E4E4-5FB4-42E5-8513-499463179522}" srcOrd="0" destOrd="0" presId="urn:microsoft.com/office/officeart/2018/2/layout/IconVerticalSolidList"/>
    <dgm:cxn modelId="{2403D0F7-7FE2-4498-908F-3D0EEB5C8211}" type="presOf" srcId="{1951A875-3831-40E3-AF9B-539D21D99E0C}" destId="{5625366D-A89B-45E3-A5B4-1BFE59C28B69}" srcOrd="0" destOrd="0" presId="urn:microsoft.com/office/officeart/2018/2/layout/IconVerticalSolidList"/>
    <dgm:cxn modelId="{F597EA6B-49C3-423D-AA3D-0F055AC1EBE5}" type="presParOf" srcId="{9FD8BD73-9314-4BDD-8C36-BE5C8E38A38D}" destId="{C340A816-5CA0-465D-8A39-A421810E84C8}" srcOrd="0" destOrd="0" presId="urn:microsoft.com/office/officeart/2018/2/layout/IconVerticalSolidList"/>
    <dgm:cxn modelId="{9A3A5197-D763-428C-9886-7F28FC2DC757}" type="presParOf" srcId="{C340A816-5CA0-465D-8A39-A421810E84C8}" destId="{F3672F9B-5C74-40FC-B39B-B2BF6E050417}" srcOrd="0" destOrd="0" presId="urn:microsoft.com/office/officeart/2018/2/layout/IconVerticalSolidList"/>
    <dgm:cxn modelId="{64BE31F0-11FD-4C07-A9F4-5039553DEEED}" type="presParOf" srcId="{C340A816-5CA0-465D-8A39-A421810E84C8}" destId="{C08D3CC1-3BC9-43A3-A9A1-856BC168ABC7}" srcOrd="1" destOrd="0" presId="urn:microsoft.com/office/officeart/2018/2/layout/IconVerticalSolidList"/>
    <dgm:cxn modelId="{733B1903-9E19-45B6-BB64-393292649A11}" type="presParOf" srcId="{C340A816-5CA0-465D-8A39-A421810E84C8}" destId="{95DFC70E-0E5F-4332-BB9F-852E35253239}" srcOrd="2" destOrd="0" presId="urn:microsoft.com/office/officeart/2018/2/layout/IconVerticalSolidList"/>
    <dgm:cxn modelId="{646766E1-C9A4-42E2-B416-8EAA917E79FC}" type="presParOf" srcId="{C340A816-5CA0-465D-8A39-A421810E84C8}" destId="{5625366D-A89B-45E3-A5B4-1BFE59C28B69}" srcOrd="3" destOrd="0" presId="urn:microsoft.com/office/officeart/2018/2/layout/IconVerticalSolidList"/>
    <dgm:cxn modelId="{1F19FB0B-EE0D-413F-B6A4-20E8C5CAB727}" type="presParOf" srcId="{9FD8BD73-9314-4BDD-8C36-BE5C8E38A38D}" destId="{2405F74B-A453-469E-99C9-CB8C8B08DB75}" srcOrd="1" destOrd="0" presId="urn:microsoft.com/office/officeart/2018/2/layout/IconVerticalSolidList"/>
    <dgm:cxn modelId="{0ED14F4F-3F83-486E-88A6-F2EA0C522C27}" type="presParOf" srcId="{9FD8BD73-9314-4BDD-8C36-BE5C8E38A38D}" destId="{B7CB1F7D-03FF-4C65-BC0B-D621562EAFB8}" srcOrd="2" destOrd="0" presId="urn:microsoft.com/office/officeart/2018/2/layout/IconVerticalSolidList"/>
    <dgm:cxn modelId="{1D343092-9F22-40B0-ACBC-E83CF87C1567}" type="presParOf" srcId="{B7CB1F7D-03FF-4C65-BC0B-D621562EAFB8}" destId="{FA0BA72A-CF82-42C8-9F13-D50A69B202A9}" srcOrd="0" destOrd="0" presId="urn:microsoft.com/office/officeart/2018/2/layout/IconVerticalSolidList"/>
    <dgm:cxn modelId="{8B67D794-2EFB-40BD-950E-4280987E96E4}" type="presParOf" srcId="{B7CB1F7D-03FF-4C65-BC0B-D621562EAFB8}" destId="{245F5739-988D-4396-8203-2D7B4FE7F69C}" srcOrd="1" destOrd="0" presId="urn:microsoft.com/office/officeart/2018/2/layout/IconVerticalSolidList"/>
    <dgm:cxn modelId="{566AC0D5-0EAE-4F1B-8DBD-6BA4C54466F1}" type="presParOf" srcId="{B7CB1F7D-03FF-4C65-BC0B-D621562EAFB8}" destId="{77600E38-20D9-4C09-8892-6406848ED930}" srcOrd="2" destOrd="0" presId="urn:microsoft.com/office/officeart/2018/2/layout/IconVerticalSolidList"/>
    <dgm:cxn modelId="{269F1711-7DFD-4C64-B816-9DB276F0CC73}" type="presParOf" srcId="{B7CB1F7D-03FF-4C65-BC0B-D621562EAFB8}" destId="{C658E4E4-5FB4-42E5-8513-499463179522}" srcOrd="3" destOrd="0" presId="urn:microsoft.com/office/officeart/2018/2/layout/IconVerticalSolidList"/>
    <dgm:cxn modelId="{9B2D0805-9885-4409-B28C-91455FEDE25C}" type="presParOf" srcId="{9FD8BD73-9314-4BDD-8C36-BE5C8E38A38D}" destId="{6081E3D8-F81E-4EC0-A4A4-976CDE6AB345}" srcOrd="3" destOrd="0" presId="urn:microsoft.com/office/officeart/2018/2/layout/IconVerticalSolidList"/>
    <dgm:cxn modelId="{4790C9C7-9823-49AB-87D1-22827415A21D}" type="presParOf" srcId="{9FD8BD73-9314-4BDD-8C36-BE5C8E38A38D}" destId="{DE5BC596-B7EE-48E2-A4D5-924C31FBCF40}" srcOrd="4" destOrd="0" presId="urn:microsoft.com/office/officeart/2018/2/layout/IconVerticalSolidList"/>
    <dgm:cxn modelId="{0143768F-E11F-404A-B13A-92CE08121542}" type="presParOf" srcId="{DE5BC596-B7EE-48E2-A4D5-924C31FBCF40}" destId="{C838DA76-D7F6-4213-875F-D6DB3C867F38}" srcOrd="0" destOrd="0" presId="urn:microsoft.com/office/officeart/2018/2/layout/IconVerticalSolidList"/>
    <dgm:cxn modelId="{6D817D9B-CE10-4774-8D58-FCA0F2FFD738}" type="presParOf" srcId="{DE5BC596-B7EE-48E2-A4D5-924C31FBCF40}" destId="{21BEFFE2-B3A8-4803-B3CF-E837059BE129}" srcOrd="1" destOrd="0" presId="urn:microsoft.com/office/officeart/2018/2/layout/IconVerticalSolidList"/>
    <dgm:cxn modelId="{93EF2E41-7B89-4083-BD59-1FE9BD6A0E6E}" type="presParOf" srcId="{DE5BC596-B7EE-48E2-A4D5-924C31FBCF40}" destId="{1AE5262E-070C-49A9-8FE9-7AF9C80D8E21}" srcOrd="2" destOrd="0" presId="urn:microsoft.com/office/officeart/2018/2/layout/IconVerticalSolidList"/>
    <dgm:cxn modelId="{F0EDA0AF-AB8E-4650-A791-77A7EFE775B1}" type="presParOf" srcId="{DE5BC596-B7EE-48E2-A4D5-924C31FBCF40}" destId="{E5B58424-E4BA-4CF0-A2E5-D1525C0242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A42E9-B688-44E3-81D3-FFC40D78234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9369FE-2CE4-4B10-8B2C-EF3237CB10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Compared to the Riemann sum method to calculated polarization, ANN techniques are much more </a:t>
          </a:r>
          <a:r>
            <a:rPr lang="en-US" err="1"/>
            <a:t>accuarate</a:t>
          </a:r>
          <a:r>
            <a:rPr lang="en-US"/>
            <a:t> in comparison which reduced measurement errors from 7% to 2%. </a:t>
          </a:r>
        </a:p>
      </dgm:t>
    </dgm:pt>
    <dgm:pt modelId="{CB4ACCFF-D6EF-4FAF-A718-A69213B96CA3}" type="parTrans" cxnId="{F25418F7-A021-4580-BEE6-868C74502A94}">
      <dgm:prSet/>
      <dgm:spPr/>
      <dgm:t>
        <a:bodyPr/>
        <a:lstStyle/>
        <a:p>
          <a:endParaRPr lang="en-US"/>
        </a:p>
      </dgm:t>
    </dgm:pt>
    <dgm:pt modelId="{9CA65471-96A2-433D-A4EF-F7A1913F47FE}" type="sibTrans" cxnId="{F25418F7-A021-4580-BEE6-868C74502A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8BC1C7-44E9-4F27-A5DD-CE86C61746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There is a least one hidden layer with a non-linear activation, therefore we can approximate the unknown behavior via ANN</a:t>
          </a:r>
        </a:p>
      </dgm:t>
    </dgm:pt>
    <dgm:pt modelId="{4F4716DC-9378-4E6E-A9BC-C363FFC09A8A}" type="parTrans" cxnId="{4BA595D0-507C-4DE1-BF6A-646F38349F78}">
      <dgm:prSet/>
      <dgm:spPr/>
      <dgm:t>
        <a:bodyPr/>
        <a:lstStyle/>
        <a:p>
          <a:endParaRPr lang="en-US"/>
        </a:p>
      </dgm:t>
    </dgm:pt>
    <dgm:pt modelId="{E7B8F142-CD51-4361-A5EF-96A15C727995}" type="sibTrans" cxnId="{4BA595D0-507C-4DE1-BF6A-646F38349F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478622-F164-4B6E-8699-103BEC9690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Even with added Gaussian noise to make the deuteron signal less discernable, ANN can be trained to filter out the noise and measure the true polarization of a signal</a:t>
          </a:r>
          <a:r>
            <a:rPr lang="en-US">
              <a:latin typeface="Calibri Light" panose="020F0302020204030204"/>
            </a:rPr>
            <a:t> by noise that is 10x stronger than that of a signal</a:t>
          </a:r>
          <a:endParaRPr lang="en-US"/>
        </a:p>
      </dgm:t>
    </dgm:pt>
    <dgm:pt modelId="{E23C8B0A-017B-4A06-8383-3BD38A644737}" type="parTrans" cxnId="{02A3A048-1563-4B86-A0F9-428AE34E9471}">
      <dgm:prSet/>
      <dgm:spPr/>
      <dgm:t>
        <a:bodyPr/>
        <a:lstStyle/>
        <a:p>
          <a:endParaRPr lang="en-US"/>
        </a:p>
      </dgm:t>
    </dgm:pt>
    <dgm:pt modelId="{B1891A0A-4F81-4341-8365-521900CE52EE}" type="sibTrans" cxnId="{02A3A048-1563-4B86-A0F9-428AE34E9471}">
      <dgm:prSet/>
      <dgm:spPr/>
      <dgm:t>
        <a:bodyPr/>
        <a:lstStyle/>
        <a:p>
          <a:endParaRPr lang="en-US"/>
        </a:p>
      </dgm:t>
    </dgm:pt>
    <dgm:pt modelId="{F5B6669E-B4A2-4446-8A17-5D35AAA741F0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/>
            <a:t>Causes of error</a:t>
          </a:r>
          <a:r>
            <a:rPr lang="en-US" b="0">
              <a:latin typeface="Calibri Light" panose="020F0302020204030204"/>
            </a:rPr>
            <a:t>:</a:t>
          </a:r>
          <a:r>
            <a:rPr lang="en-US" b="0"/>
            <a:t> Background noise and noise periodicity, λ/2 cable length that signal passes through, Q-curve shape and centering, Inductance-Capacitance (LC) Relations, Radiofrequency (RF) reflections and interference modes (especially within cable), Slight variations in temperature.</a:t>
          </a:r>
        </a:p>
      </dgm:t>
    </dgm:pt>
    <dgm:pt modelId="{3CACAF1B-C89F-452A-9F09-91F2F68AF22D}" type="parTrans" cxnId="{2C9A8BC4-C19C-4633-A783-25254BF99842}">
      <dgm:prSet/>
      <dgm:spPr/>
    </dgm:pt>
    <dgm:pt modelId="{2B0BB839-7F82-4023-A169-4932EF6FF150}" type="sibTrans" cxnId="{2C9A8BC4-C19C-4633-A783-25254BF99842}">
      <dgm:prSet/>
      <dgm:spPr/>
      <dgm:t>
        <a:bodyPr/>
        <a:lstStyle/>
        <a:p>
          <a:endParaRPr lang="en-US"/>
        </a:p>
      </dgm:t>
    </dgm:pt>
    <dgm:pt modelId="{3FF073E5-CA14-4111-9733-5ACD23D4F2D0}" type="pres">
      <dgm:prSet presAssocID="{F8EA42E9-B688-44E3-81D3-FFC40D78234F}" presName="root" presStyleCnt="0">
        <dgm:presLayoutVars>
          <dgm:dir/>
          <dgm:resizeHandles val="exact"/>
        </dgm:presLayoutVars>
      </dgm:prSet>
      <dgm:spPr/>
    </dgm:pt>
    <dgm:pt modelId="{F826486F-808D-405F-A46A-4302DC1FC331}" type="pres">
      <dgm:prSet presAssocID="{909369FE-2CE4-4B10-8B2C-EF3237CB10BA}" presName="compNode" presStyleCnt="0"/>
      <dgm:spPr/>
    </dgm:pt>
    <dgm:pt modelId="{8300093B-22C4-4DB0-ADD8-51AF0F2C9448}" type="pres">
      <dgm:prSet presAssocID="{909369FE-2CE4-4B10-8B2C-EF3237CB10B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A4E1A30-02C4-4DD1-9DA2-5A5E2C325998}" type="pres">
      <dgm:prSet presAssocID="{909369FE-2CE4-4B10-8B2C-EF3237CB10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B729005-80DD-48B4-AA6C-2BB61984CE50}" type="pres">
      <dgm:prSet presAssocID="{909369FE-2CE4-4B10-8B2C-EF3237CB10BA}" presName="spaceRect" presStyleCnt="0"/>
      <dgm:spPr/>
    </dgm:pt>
    <dgm:pt modelId="{04D343B0-4F9D-4DF9-9B7C-FB694B68CD9E}" type="pres">
      <dgm:prSet presAssocID="{909369FE-2CE4-4B10-8B2C-EF3237CB10BA}" presName="textRect" presStyleLbl="revTx" presStyleIdx="0" presStyleCnt="4">
        <dgm:presLayoutVars>
          <dgm:chMax val="1"/>
          <dgm:chPref val="1"/>
        </dgm:presLayoutVars>
      </dgm:prSet>
      <dgm:spPr/>
    </dgm:pt>
    <dgm:pt modelId="{1E55E190-3576-4273-BEF4-606960F4D913}" type="pres">
      <dgm:prSet presAssocID="{9CA65471-96A2-433D-A4EF-F7A1913F47FE}" presName="sibTrans" presStyleCnt="0"/>
      <dgm:spPr/>
    </dgm:pt>
    <dgm:pt modelId="{8C34E98A-A7CE-4030-B716-B7905E172C30}" type="pres">
      <dgm:prSet presAssocID="{F5B6669E-B4A2-4446-8A17-5D35AAA741F0}" presName="compNode" presStyleCnt="0"/>
      <dgm:spPr/>
    </dgm:pt>
    <dgm:pt modelId="{916C04AF-8062-4B4A-A0E0-28534E8DEA0C}" type="pres">
      <dgm:prSet presAssocID="{F5B6669E-B4A2-4446-8A17-5D35AAA741F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5610F51-4509-46A0-A924-B5295A47BCB0}" type="pres">
      <dgm:prSet presAssocID="{F5B6669E-B4A2-4446-8A17-5D35AAA741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41E63EDB-97BF-41AD-8124-29B703079C58}" type="pres">
      <dgm:prSet presAssocID="{F5B6669E-B4A2-4446-8A17-5D35AAA741F0}" presName="spaceRect" presStyleCnt="0"/>
      <dgm:spPr/>
    </dgm:pt>
    <dgm:pt modelId="{065842BA-B3EC-4CBE-958F-E8FB81397D3A}" type="pres">
      <dgm:prSet presAssocID="{F5B6669E-B4A2-4446-8A17-5D35AAA741F0}" presName="textRect" presStyleLbl="revTx" presStyleIdx="1" presStyleCnt="4">
        <dgm:presLayoutVars>
          <dgm:chMax val="1"/>
          <dgm:chPref val="1"/>
        </dgm:presLayoutVars>
      </dgm:prSet>
      <dgm:spPr/>
    </dgm:pt>
    <dgm:pt modelId="{B737B511-502D-4E41-9A5F-03F500E0BFE6}" type="pres">
      <dgm:prSet presAssocID="{2B0BB839-7F82-4023-A169-4932EF6FF150}" presName="sibTrans" presStyleCnt="0"/>
      <dgm:spPr/>
    </dgm:pt>
    <dgm:pt modelId="{1F7A48A4-5FFA-482E-9B1C-1E23488B116F}" type="pres">
      <dgm:prSet presAssocID="{338BC1C7-44E9-4F27-A5DD-CE86C6174614}" presName="compNode" presStyleCnt="0"/>
      <dgm:spPr/>
    </dgm:pt>
    <dgm:pt modelId="{89F9524C-3262-4666-8EE0-32E47E30CF3C}" type="pres">
      <dgm:prSet presAssocID="{338BC1C7-44E9-4F27-A5DD-CE86C617461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7E077E7-6444-4ADC-A634-6334EDB3DC03}" type="pres">
      <dgm:prSet presAssocID="{338BC1C7-44E9-4F27-A5DD-CE86C61746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4542C5-F2CA-43CA-B73B-2DD9A40EB2EC}" type="pres">
      <dgm:prSet presAssocID="{338BC1C7-44E9-4F27-A5DD-CE86C6174614}" presName="spaceRect" presStyleCnt="0"/>
      <dgm:spPr/>
    </dgm:pt>
    <dgm:pt modelId="{7D0C8BA9-4552-490A-AFA0-CA0789A5495A}" type="pres">
      <dgm:prSet presAssocID="{338BC1C7-44E9-4F27-A5DD-CE86C6174614}" presName="textRect" presStyleLbl="revTx" presStyleIdx="2" presStyleCnt="4">
        <dgm:presLayoutVars>
          <dgm:chMax val="1"/>
          <dgm:chPref val="1"/>
        </dgm:presLayoutVars>
      </dgm:prSet>
      <dgm:spPr/>
    </dgm:pt>
    <dgm:pt modelId="{81DCBD60-4E60-4EC1-A2BA-9B4E478303B1}" type="pres">
      <dgm:prSet presAssocID="{E7B8F142-CD51-4361-A5EF-96A15C727995}" presName="sibTrans" presStyleCnt="0"/>
      <dgm:spPr/>
    </dgm:pt>
    <dgm:pt modelId="{044B9873-3F6B-4F8E-A44E-ABD455EEE986}" type="pres">
      <dgm:prSet presAssocID="{A7478622-F164-4B6E-8699-103BEC969025}" presName="compNode" presStyleCnt="0"/>
      <dgm:spPr/>
    </dgm:pt>
    <dgm:pt modelId="{C30DB04C-3FF4-4E81-86B6-C96029E985C3}" type="pres">
      <dgm:prSet presAssocID="{A7478622-F164-4B6E-8699-103BEC96902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E47F7EB-5112-47FB-8BFE-1678510D191A}" type="pres">
      <dgm:prSet presAssocID="{A7478622-F164-4B6E-8699-103BEC9690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6FB406A9-7D0A-4704-A97C-C070329D1798}" type="pres">
      <dgm:prSet presAssocID="{A7478622-F164-4B6E-8699-103BEC969025}" presName="spaceRect" presStyleCnt="0"/>
      <dgm:spPr/>
    </dgm:pt>
    <dgm:pt modelId="{44224A55-B017-4F76-8390-ED09B124A9A2}" type="pres">
      <dgm:prSet presAssocID="{A7478622-F164-4B6E-8699-103BEC96902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61DBC01-143E-4E04-9EFC-99349D4A74D2}" type="presOf" srcId="{A7478622-F164-4B6E-8699-103BEC969025}" destId="{44224A55-B017-4F76-8390-ED09B124A9A2}" srcOrd="0" destOrd="0" presId="urn:microsoft.com/office/officeart/2018/5/layout/IconLeafLabelList"/>
    <dgm:cxn modelId="{01CFB00E-AEB5-4931-8E78-36EE4104E906}" type="presOf" srcId="{F5B6669E-B4A2-4446-8A17-5D35AAA741F0}" destId="{065842BA-B3EC-4CBE-958F-E8FB81397D3A}" srcOrd="0" destOrd="0" presId="urn:microsoft.com/office/officeart/2018/5/layout/IconLeafLabelList"/>
    <dgm:cxn modelId="{02A3A048-1563-4B86-A0F9-428AE34E9471}" srcId="{F8EA42E9-B688-44E3-81D3-FFC40D78234F}" destId="{A7478622-F164-4B6E-8699-103BEC969025}" srcOrd="3" destOrd="0" parTransId="{E23C8B0A-017B-4A06-8383-3BD38A644737}" sibTransId="{B1891A0A-4F81-4341-8365-521900CE52EE}"/>
    <dgm:cxn modelId="{14A1676C-724C-4FE4-A3B1-5022C2236B64}" type="presOf" srcId="{F8EA42E9-B688-44E3-81D3-FFC40D78234F}" destId="{3FF073E5-CA14-4111-9733-5ACD23D4F2D0}" srcOrd="0" destOrd="0" presId="urn:microsoft.com/office/officeart/2018/5/layout/IconLeafLabelList"/>
    <dgm:cxn modelId="{FAC5447F-569A-40DE-8FF3-40F80BCE77B7}" type="presOf" srcId="{338BC1C7-44E9-4F27-A5DD-CE86C6174614}" destId="{7D0C8BA9-4552-490A-AFA0-CA0789A5495A}" srcOrd="0" destOrd="0" presId="urn:microsoft.com/office/officeart/2018/5/layout/IconLeafLabelList"/>
    <dgm:cxn modelId="{57795E8E-AD4A-4873-A7CF-8A2433FE8A68}" type="presOf" srcId="{909369FE-2CE4-4B10-8B2C-EF3237CB10BA}" destId="{04D343B0-4F9D-4DF9-9B7C-FB694B68CD9E}" srcOrd="0" destOrd="0" presId="urn:microsoft.com/office/officeart/2018/5/layout/IconLeafLabelList"/>
    <dgm:cxn modelId="{2C9A8BC4-C19C-4633-A783-25254BF99842}" srcId="{F8EA42E9-B688-44E3-81D3-FFC40D78234F}" destId="{F5B6669E-B4A2-4446-8A17-5D35AAA741F0}" srcOrd="1" destOrd="0" parTransId="{3CACAF1B-C89F-452A-9F09-91F2F68AF22D}" sibTransId="{2B0BB839-7F82-4023-A169-4932EF6FF150}"/>
    <dgm:cxn modelId="{4BA595D0-507C-4DE1-BF6A-646F38349F78}" srcId="{F8EA42E9-B688-44E3-81D3-FFC40D78234F}" destId="{338BC1C7-44E9-4F27-A5DD-CE86C6174614}" srcOrd="2" destOrd="0" parTransId="{4F4716DC-9378-4E6E-A9BC-C363FFC09A8A}" sibTransId="{E7B8F142-CD51-4361-A5EF-96A15C727995}"/>
    <dgm:cxn modelId="{F25418F7-A021-4580-BEE6-868C74502A94}" srcId="{F8EA42E9-B688-44E3-81D3-FFC40D78234F}" destId="{909369FE-2CE4-4B10-8B2C-EF3237CB10BA}" srcOrd="0" destOrd="0" parTransId="{CB4ACCFF-D6EF-4FAF-A718-A69213B96CA3}" sibTransId="{9CA65471-96A2-433D-A4EF-F7A1913F47FE}"/>
    <dgm:cxn modelId="{6CDE7793-42B2-4115-B4A1-BBC5DE5325B9}" type="presParOf" srcId="{3FF073E5-CA14-4111-9733-5ACD23D4F2D0}" destId="{F826486F-808D-405F-A46A-4302DC1FC331}" srcOrd="0" destOrd="0" presId="urn:microsoft.com/office/officeart/2018/5/layout/IconLeafLabelList"/>
    <dgm:cxn modelId="{1F0E04F6-224B-4C85-9DEE-A176F9B5C3EE}" type="presParOf" srcId="{F826486F-808D-405F-A46A-4302DC1FC331}" destId="{8300093B-22C4-4DB0-ADD8-51AF0F2C9448}" srcOrd="0" destOrd="0" presId="urn:microsoft.com/office/officeart/2018/5/layout/IconLeafLabelList"/>
    <dgm:cxn modelId="{5E0AD3E2-0547-4224-9988-EE55EDBAED91}" type="presParOf" srcId="{F826486F-808D-405F-A46A-4302DC1FC331}" destId="{9A4E1A30-02C4-4DD1-9DA2-5A5E2C325998}" srcOrd="1" destOrd="0" presId="urn:microsoft.com/office/officeart/2018/5/layout/IconLeafLabelList"/>
    <dgm:cxn modelId="{6B5D416E-252C-4C0B-9961-971FAF392C95}" type="presParOf" srcId="{F826486F-808D-405F-A46A-4302DC1FC331}" destId="{9B729005-80DD-48B4-AA6C-2BB61984CE50}" srcOrd="2" destOrd="0" presId="urn:microsoft.com/office/officeart/2018/5/layout/IconLeafLabelList"/>
    <dgm:cxn modelId="{3689DD73-5B9E-4308-944B-B36DE52D7EAA}" type="presParOf" srcId="{F826486F-808D-405F-A46A-4302DC1FC331}" destId="{04D343B0-4F9D-4DF9-9B7C-FB694B68CD9E}" srcOrd="3" destOrd="0" presId="urn:microsoft.com/office/officeart/2018/5/layout/IconLeafLabelList"/>
    <dgm:cxn modelId="{2F726811-B0CC-44D8-AF70-691B8651791E}" type="presParOf" srcId="{3FF073E5-CA14-4111-9733-5ACD23D4F2D0}" destId="{1E55E190-3576-4273-BEF4-606960F4D913}" srcOrd="1" destOrd="0" presId="urn:microsoft.com/office/officeart/2018/5/layout/IconLeafLabelList"/>
    <dgm:cxn modelId="{E3F4D511-FF90-4420-B557-6C94230F9EEF}" type="presParOf" srcId="{3FF073E5-CA14-4111-9733-5ACD23D4F2D0}" destId="{8C34E98A-A7CE-4030-B716-B7905E172C30}" srcOrd="2" destOrd="0" presId="urn:microsoft.com/office/officeart/2018/5/layout/IconLeafLabelList"/>
    <dgm:cxn modelId="{A1C8C9BE-23A3-4E33-9FB8-351028BB99BD}" type="presParOf" srcId="{8C34E98A-A7CE-4030-B716-B7905E172C30}" destId="{916C04AF-8062-4B4A-A0E0-28534E8DEA0C}" srcOrd="0" destOrd="0" presId="urn:microsoft.com/office/officeart/2018/5/layout/IconLeafLabelList"/>
    <dgm:cxn modelId="{2A0F4E19-A5CC-4D09-84B8-9FB180600403}" type="presParOf" srcId="{8C34E98A-A7CE-4030-B716-B7905E172C30}" destId="{65610F51-4509-46A0-A924-B5295A47BCB0}" srcOrd="1" destOrd="0" presId="urn:microsoft.com/office/officeart/2018/5/layout/IconLeafLabelList"/>
    <dgm:cxn modelId="{0B012B1B-83EE-4080-89E5-352E01617C10}" type="presParOf" srcId="{8C34E98A-A7CE-4030-B716-B7905E172C30}" destId="{41E63EDB-97BF-41AD-8124-29B703079C58}" srcOrd="2" destOrd="0" presId="urn:microsoft.com/office/officeart/2018/5/layout/IconLeafLabelList"/>
    <dgm:cxn modelId="{CA3D668B-D2F5-499E-9551-3FC522562791}" type="presParOf" srcId="{8C34E98A-A7CE-4030-B716-B7905E172C30}" destId="{065842BA-B3EC-4CBE-958F-E8FB81397D3A}" srcOrd="3" destOrd="0" presId="urn:microsoft.com/office/officeart/2018/5/layout/IconLeafLabelList"/>
    <dgm:cxn modelId="{DA2ACE9B-ED68-4059-8B8A-7BC572254AEF}" type="presParOf" srcId="{3FF073E5-CA14-4111-9733-5ACD23D4F2D0}" destId="{B737B511-502D-4E41-9A5F-03F500E0BFE6}" srcOrd="3" destOrd="0" presId="urn:microsoft.com/office/officeart/2018/5/layout/IconLeafLabelList"/>
    <dgm:cxn modelId="{931DDA38-BB29-4C5E-98B6-888536F68C8E}" type="presParOf" srcId="{3FF073E5-CA14-4111-9733-5ACD23D4F2D0}" destId="{1F7A48A4-5FFA-482E-9B1C-1E23488B116F}" srcOrd="4" destOrd="0" presId="urn:microsoft.com/office/officeart/2018/5/layout/IconLeafLabelList"/>
    <dgm:cxn modelId="{61C349D3-95BE-4A8B-8E43-624A0F6B2CEB}" type="presParOf" srcId="{1F7A48A4-5FFA-482E-9B1C-1E23488B116F}" destId="{89F9524C-3262-4666-8EE0-32E47E30CF3C}" srcOrd="0" destOrd="0" presId="urn:microsoft.com/office/officeart/2018/5/layout/IconLeafLabelList"/>
    <dgm:cxn modelId="{757A7E65-B6D2-4348-91F6-B209079736C0}" type="presParOf" srcId="{1F7A48A4-5FFA-482E-9B1C-1E23488B116F}" destId="{B7E077E7-6444-4ADC-A634-6334EDB3DC03}" srcOrd="1" destOrd="0" presId="urn:microsoft.com/office/officeart/2018/5/layout/IconLeafLabelList"/>
    <dgm:cxn modelId="{DB2705F6-2140-4EAF-ACEB-127633E1D11B}" type="presParOf" srcId="{1F7A48A4-5FFA-482E-9B1C-1E23488B116F}" destId="{B74542C5-F2CA-43CA-B73B-2DD9A40EB2EC}" srcOrd="2" destOrd="0" presId="urn:microsoft.com/office/officeart/2018/5/layout/IconLeafLabelList"/>
    <dgm:cxn modelId="{5B150D1E-EDC9-4A49-999F-2CE880F51AB8}" type="presParOf" srcId="{1F7A48A4-5FFA-482E-9B1C-1E23488B116F}" destId="{7D0C8BA9-4552-490A-AFA0-CA0789A5495A}" srcOrd="3" destOrd="0" presId="urn:microsoft.com/office/officeart/2018/5/layout/IconLeafLabelList"/>
    <dgm:cxn modelId="{3B133A4B-B881-4A33-965F-DB278D0615B1}" type="presParOf" srcId="{3FF073E5-CA14-4111-9733-5ACD23D4F2D0}" destId="{81DCBD60-4E60-4EC1-A2BA-9B4E478303B1}" srcOrd="5" destOrd="0" presId="urn:microsoft.com/office/officeart/2018/5/layout/IconLeafLabelList"/>
    <dgm:cxn modelId="{EA72911D-7618-411F-B2C4-6ACFC818F41C}" type="presParOf" srcId="{3FF073E5-CA14-4111-9733-5ACD23D4F2D0}" destId="{044B9873-3F6B-4F8E-A44E-ABD455EEE986}" srcOrd="6" destOrd="0" presId="urn:microsoft.com/office/officeart/2018/5/layout/IconLeafLabelList"/>
    <dgm:cxn modelId="{AC91EF48-5AF4-4663-AE90-4EC73BFDDF1B}" type="presParOf" srcId="{044B9873-3F6B-4F8E-A44E-ABD455EEE986}" destId="{C30DB04C-3FF4-4E81-86B6-C96029E985C3}" srcOrd="0" destOrd="0" presId="urn:microsoft.com/office/officeart/2018/5/layout/IconLeafLabelList"/>
    <dgm:cxn modelId="{2FE41C2B-6AC1-46A0-ADD5-1BC0415639F1}" type="presParOf" srcId="{044B9873-3F6B-4F8E-A44E-ABD455EEE986}" destId="{0E47F7EB-5112-47FB-8BFE-1678510D191A}" srcOrd="1" destOrd="0" presId="urn:microsoft.com/office/officeart/2018/5/layout/IconLeafLabelList"/>
    <dgm:cxn modelId="{B0197C36-8331-498B-810D-3B290F3BBF08}" type="presParOf" srcId="{044B9873-3F6B-4F8E-A44E-ABD455EEE986}" destId="{6FB406A9-7D0A-4704-A97C-C070329D1798}" srcOrd="2" destOrd="0" presId="urn:microsoft.com/office/officeart/2018/5/layout/IconLeafLabelList"/>
    <dgm:cxn modelId="{1BBFFCCD-FE54-4C2C-9138-DDB4D54B95E4}" type="presParOf" srcId="{044B9873-3F6B-4F8E-A44E-ABD455EEE986}" destId="{44224A55-B017-4F76-8390-ED09B124A9A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A2A3B-34E7-4350-83B7-B5F81D4127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0DA6DC-784F-48C4-BBDD-EC663FCFA697}">
      <dgm:prSet/>
      <dgm:spPr/>
      <dgm:t>
        <a:bodyPr/>
        <a:lstStyle/>
        <a:p>
          <a:r>
            <a:rPr lang="en-US"/>
            <a:t>ANN can allow for the efficient filtering of background noise from deuteron signal (could also be applied to any NMR signal)</a:t>
          </a:r>
        </a:p>
      </dgm:t>
    </dgm:pt>
    <dgm:pt modelId="{CDF0648C-5D09-4BC4-8983-6F83EAC79436}" type="parTrans" cxnId="{43930509-E688-44CE-9A27-7F52FE82C46F}">
      <dgm:prSet/>
      <dgm:spPr/>
      <dgm:t>
        <a:bodyPr/>
        <a:lstStyle/>
        <a:p>
          <a:endParaRPr lang="en-US"/>
        </a:p>
      </dgm:t>
    </dgm:pt>
    <dgm:pt modelId="{DBBD0209-4320-44DB-A45B-0FFD3FB0AF2F}" type="sibTrans" cxnId="{43930509-E688-44CE-9A27-7F52FE82C46F}">
      <dgm:prSet/>
      <dgm:spPr/>
      <dgm:t>
        <a:bodyPr/>
        <a:lstStyle/>
        <a:p>
          <a:endParaRPr lang="en-US"/>
        </a:p>
      </dgm:t>
    </dgm:pt>
    <dgm:pt modelId="{2D1FD66F-2478-4CDD-916D-36C1BFBBB69D}">
      <dgm:prSet/>
      <dgm:spPr/>
      <dgm:t>
        <a:bodyPr/>
        <a:lstStyle/>
        <a:p>
          <a:r>
            <a:rPr lang="en-US"/>
            <a:t>The adaptability of the ANN allows for changes in baseline and scanning range of an NMR to quickly and easily be considered</a:t>
          </a:r>
        </a:p>
      </dgm:t>
    </dgm:pt>
    <dgm:pt modelId="{4966BC08-EBB2-43A7-A1F1-1D0CCBA1F1A6}" type="parTrans" cxnId="{13FD97EB-211E-4561-BC72-4D0763A9BB8A}">
      <dgm:prSet/>
      <dgm:spPr/>
      <dgm:t>
        <a:bodyPr/>
        <a:lstStyle/>
        <a:p>
          <a:endParaRPr lang="en-US"/>
        </a:p>
      </dgm:t>
    </dgm:pt>
    <dgm:pt modelId="{73C283B1-B71A-4F53-8A80-4A8DABB3BD0E}" type="sibTrans" cxnId="{13FD97EB-211E-4561-BC72-4D0763A9BB8A}">
      <dgm:prSet/>
      <dgm:spPr/>
      <dgm:t>
        <a:bodyPr/>
        <a:lstStyle/>
        <a:p>
          <a:endParaRPr lang="en-US"/>
        </a:p>
      </dgm:t>
    </dgm:pt>
    <dgm:pt modelId="{1B92E48B-C207-4A1F-9626-5179CC6FBDF1}">
      <dgm:prSet/>
      <dgm:spPr/>
      <dgm:t>
        <a:bodyPr/>
        <a:lstStyle/>
        <a:p>
          <a:r>
            <a:rPr lang="en-US"/>
            <a:t>Can also train the ANN to adapt to changes in parameters which are outside the operational parameters of the physical systems</a:t>
          </a:r>
        </a:p>
      </dgm:t>
    </dgm:pt>
    <dgm:pt modelId="{C3028D96-5EBC-47CB-A9F2-C8DC27244CCA}" type="parTrans" cxnId="{15963BD0-2F4A-4E45-A012-64A9593CBB9F}">
      <dgm:prSet/>
      <dgm:spPr/>
      <dgm:t>
        <a:bodyPr/>
        <a:lstStyle/>
        <a:p>
          <a:endParaRPr lang="en-US"/>
        </a:p>
      </dgm:t>
    </dgm:pt>
    <dgm:pt modelId="{A81F094E-70F8-4E09-B720-4DD213DA95DD}" type="sibTrans" cxnId="{15963BD0-2F4A-4E45-A012-64A9593CBB9F}">
      <dgm:prSet/>
      <dgm:spPr/>
      <dgm:t>
        <a:bodyPr/>
        <a:lstStyle/>
        <a:p>
          <a:endParaRPr lang="en-US"/>
        </a:p>
      </dgm:t>
    </dgm:pt>
    <dgm:pt modelId="{723FAA7E-8EAE-4995-821E-16033E28C6A1}">
      <dgm:prSet/>
      <dgm:spPr/>
      <dgm:t>
        <a:bodyPr/>
        <a:lstStyle/>
        <a:p>
          <a:r>
            <a:rPr lang="en-US"/>
            <a:t>For the future: optimize the ANN to train to detect noisy signals caused by internal interference within a λ/2 length cable and filter out noise</a:t>
          </a:r>
        </a:p>
      </dgm:t>
    </dgm:pt>
    <dgm:pt modelId="{EB06B6CA-26DA-4095-8A5F-8A94BC63B7F0}" type="parTrans" cxnId="{2C017476-1B1B-4B03-A9CC-722D68CD4144}">
      <dgm:prSet/>
      <dgm:spPr/>
      <dgm:t>
        <a:bodyPr/>
        <a:lstStyle/>
        <a:p>
          <a:endParaRPr lang="en-US"/>
        </a:p>
      </dgm:t>
    </dgm:pt>
    <dgm:pt modelId="{CB6C8853-DCFD-46C1-B31B-ADBB41B392F9}" type="sibTrans" cxnId="{2C017476-1B1B-4B03-A9CC-722D68CD4144}">
      <dgm:prSet/>
      <dgm:spPr/>
      <dgm:t>
        <a:bodyPr/>
        <a:lstStyle/>
        <a:p>
          <a:endParaRPr lang="en-US"/>
        </a:p>
      </dgm:t>
    </dgm:pt>
    <dgm:pt modelId="{E9EA9058-735D-4C37-B42D-AB0AAACBBE23}" type="pres">
      <dgm:prSet presAssocID="{311A2A3B-34E7-4350-83B7-B5F81D412722}" presName="linear" presStyleCnt="0">
        <dgm:presLayoutVars>
          <dgm:animLvl val="lvl"/>
          <dgm:resizeHandles val="exact"/>
        </dgm:presLayoutVars>
      </dgm:prSet>
      <dgm:spPr/>
    </dgm:pt>
    <dgm:pt modelId="{EBE49CFE-0381-40E5-A7A9-F36CC0C51E97}" type="pres">
      <dgm:prSet presAssocID="{DC0DA6DC-784F-48C4-BBDD-EC663FCFA6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07F921-2C08-42B2-AABA-64400D142D74}" type="pres">
      <dgm:prSet presAssocID="{DBBD0209-4320-44DB-A45B-0FFD3FB0AF2F}" presName="spacer" presStyleCnt="0"/>
      <dgm:spPr/>
    </dgm:pt>
    <dgm:pt modelId="{CA3D5599-997B-4919-B81D-C8AE4659528E}" type="pres">
      <dgm:prSet presAssocID="{2D1FD66F-2478-4CDD-916D-36C1BFBBB6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B2596B-0958-4E57-9C58-7E607D50D192}" type="pres">
      <dgm:prSet presAssocID="{2D1FD66F-2478-4CDD-916D-36C1BFBBB69D}" presName="childText" presStyleLbl="revTx" presStyleIdx="0" presStyleCnt="1">
        <dgm:presLayoutVars>
          <dgm:bulletEnabled val="1"/>
        </dgm:presLayoutVars>
      </dgm:prSet>
      <dgm:spPr/>
    </dgm:pt>
    <dgm:pt modelId="{478256ED-2FF0-44CA-9779-A15D46C1F589}" type="pres">
      <dgm:prSet presAssocID="{723FAA7E-8EAE-4995-821E-16033E28C6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3930509-E688-44CE-9A27-7F52FE82C46F}" srcId="{311A2A3B-34E7-4350-83B7-B5F81D412722}" destId="{DC0DA6DC-784F-48C4-BBDD-EC663FCFA697}" srcOrd="0" destOrd="0" parTransId="{CDF0648C-5D09-4BC4-8983-6F83EAC79436}" sibTransId="{DBBD0209-4320-44DB-A45B-0FFD3FB0AF2F}"/>
    <dgm:cxn modelId="{D29CD722-FD24-4085-83B5-92130A966B1C}" type="presOf" srcId="{DC0DA6DC-784F-48C4-BBDD-EC663FCFA697}" destId="{EBE49CFE-0381-40E5-A7A9-F36CC0C51E97}" srcOrd="0" destOrd="0" presId="urn:microsoft.com/office/officeart/2005/8/layout/vList2"/>
    <dgm:cxn modelId="{2C017476-1B1B-4B03-A9CC-722D68CD4144}" srcId="{311A2A3B-34E7-4350-83B7-B5F81D412722}" destId="{723FAA7E-8EAE-4995-821E-16033E28C6A1}" srcOrd="2" destOrd="0" parTransId="{EB06B6CA-26DA-4095-8A5F-8A94BC63B7F0}" sibTransId="{CB6C8853-DCFD-46C1-B31B-ADBB41B392F9}"/>
    <dgm:cxn modelId="{6E0B1BA6-DDE6-406D-8A60-059E683FD00C}" type="presOf" srcId="{723FAA7E-8EAE-4995-821E-16033E28C6A1}" destId="{478256ED-2FF0-44CA-9779-A15D46C1F589}" srcOrd="0" destOrd="0" presId="urn:microsoft.com/office/officeart/2005/8/layout/vList2"/>
    <dgm:cxn modelId="{3A387EB9-73FF-42D7-AF19-F36DC0E0A0BD}" type="presOf" srcId="{1B92E48B-C207-4A1F-9626-5179CC6FBDF1}" destId="{9AB2596B-0958-4E57-9C58-7E607D50D192}" srcOrd="0" destOrd="0" presId="urn:microsoft.com/office/officeart/2005/8/layout/vList2"/>
    <dgm:cxn modelId="{15963BD0-2F4A-4E45-A012-64A9593CBB9F}" srcId="{2D1FD66F-2478-4CDD-916D-36C1BFBBB69D}" destId="{1B92E48B-C207-4A1F-9626-5179CC6FBDF1}" srcOrd="0" destOrd="0" parTransId="{C3028D96-5EBC-47CB-A9F2-C8DC27244CCA}" sibTransId="{A81F094E-70F8-4E09-B720-4DD213DA95DD}"/>
    <dgm:cxn modelId="{104DEBD8-DAB1-4BE9-BF1B-DFCBE7F36763}" type="presOf" srcId="{311A2A3B-34E7-4350-83B7-B5F81D412722}" destId="{E9EA9058-735D-4C37-B42D-AB0AAACBBE23}" srcOrd="0" destOrd="0" presId="urn:microsoft.com/office/officeart/2005/8/layout/vList2"/>
    <dgm:cxn modelId="{65DD1DE7-F9BA-4CF8-8FF2-51E8D75A8859}" type="presOf" srcId="{2D1FD66F-2478-4CDD-916D-36C1BFBBB69D}" destId="{CA3D5599-997B-4919-B81D-C8AE4659528E}" srcOrd="0" destOrd="0" presId="urn:microsoft.com/office/officeart/2005/8/layout/vList2"/>
    <dgm:cxn modelId="{13FD97EB-211E-4561-BC72-4D0763A9BB8A}" srcId="{311A2A3B-34E7-4350-83B7-B5F81D412722}" destId="{2D1FD66F-2478-4CDD-916D-36C1BFBBB69D}" srcOrd="1" destOrd="0" parTransId="{4966BC08-EBB2-43A7-A1F1-1D0CCBA1F1A6}" sibTransId="{73C283B1-B71A-4F53-8A80-4A8DABB3BD0E}"/>
    <dgm:cxn modelId="{A5CE7449-DC8B-4F46-8A65-E4CB1F2B957F}" type="presParOf" srcId="{E9EA9058-735D-4C37-B42D-AB0AAACBBE23}" destId="{EBE49CFE-0381-40E5-A7A9-F36CC0C51E97}" srcOrd="0" destOrd="0" presId="urn:microsoft.com/office/officeart/2005/8/layout/vList2"/>
    <dgm:cxn modelId="{BD5B6F3A-C702-4577-8368-F56CCA9DE637}" type="presParOf" srcId="{E9EA9058-735D-4C37-B42D-AB0AAACBBE23}" destId="{0607F921-2C08-42B2-AABA-64400D142D74}" srcOrd="1" destOrd="0" presId="urn:microsoft.com/office/officeart/2005/8/layout/vList2"/>
    <dgm:cxn modelId="{BE5D16F0-2641-4D48-9C2D-A50D5D313EF2}" type="presParOf" srcId="{E9EA9058-735D-4C37-B42D-AB0AAACBBE23}" destId="{CA3D5599-997B-4919-B81D-C8AE4659528E}" srcOrd="2" destOrd="0" presId="urn:microsoft.com/office/officeart/2005/8/layout/vList2"/>
    <dgm:cxn modelId="{2E918E2F-5FA7-42E0-A76B-74C6F3B27B21}" type="presParOf" srcId="{E9EA9058-735D-4C37-B42D-AB0AAACBBE23}" destId="{9AB2596B-0958-4E57-9C58-7E607D50D192}" srcOrd="3" destOrd="0" presId="urn:microsoft.com/office/officeart/2005/8/layout/vList2"/>
    <dgm:cxn modelId="{81099135-BBBF-4F5C-8B61-7B27A0CB13D9}" type="presParOf" srcId="{E9EA9058-735D-4C37-B42D-AB0AAACBBE23}" destId="{478256ED-2FF0-44CA-9779-A15D46C1F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72F9B-5C74-40FC-B39B-B2BF6E050417}">
      <dsp:nvSpPr>
        <dsp:cNvPr id="0" name=""/>
        <dsp:cNvSpPr/>
      </dsp:nvSpPr>
      <dsp:spPr>
        <a:xfrm>
          <a:off x="0" y="502"/>
          <a:ext cx="10972401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3CC1-3BC9-43A3-A9A1-856BC168ABC7}">
      <dsp:nvSpPr>
        <dsp:cNvPr id="0" name=""/>
        <dsp:cNvSpPr/>
      </dsp:nvSpPr>
      <dsp:spPr>
        <a:xfrm>
          <a:off x="355927" y="265242"/>
          <a:ext cx="647140" cy="647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5366D-A89B-45E3-A5B4-1BFE59C28B69}">
      <dsp:nvSpPr>
        <dsp:cNvPr id="0" name=""/>
        <dsp:cNvSpPr/>
      </dsp:nvSpPr>
      <dsp:spPr>
        <a:xfrm>
          <a:off x="1358994" y="502"/>
          <a:ext cx="9613406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Neural networks learn (or are trained) by processing examples, each of which contains a known "input" and "result," forming probability-weighted associations between the two, which are stored within the data structure of the net itself.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1358994" y="502"/>
        <a:ext cx="9613406" cy="1176618"/>
      </dsp:txXfrm>
    </dsp:sp>
    <dsp:sp modelId="{FA0BA72A-CF82-42C8-9F13-D50A69B202A9}">
      <dsp:nvSpPr>
        <dsp:cNvPr id="0" name=""/>
        <dsp:cNvSpPr/>
      </dsp:nvSpPr>
      <dsp:spPr>
        <a:xfrm>
          <a:off x="0" y="1471276"/>
          <a:ext cx="10972401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F5739-988D-4396-8203-2D7B4FE7F69C}">
      <dsp:nvSpPr>
        <dsp:cNvPr id="0" name=""/>
        <dsp:cNvSpPr/>
      </dsp:nvSpPr>
      <dsp:spPr>
        <a:xfrm>
          <a:off x="355927" y="1736015"/>
          <a:ext cx="647140" cy="647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8E4E4-5FB4-42E5-8513-499463179522}">
      <dsp:nvSpPr>
        <dsp:cNvPr id="0" name=""/>
        <dsp:cNvSpPr/>
      </dsp:nvSpPr>
      <dsp:spPr>
        <a:xfrm>
          <a:off x="1358994" y="1471276"/>
          <a:ext cx="9613406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training of a neural network from a given example is usually conducted by determining the difference between the processed output of the network (often a prediction) and a target output. This difference is the error.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1358994" y="1471276"/>
        <a:ext cx="9613406" cy="1176618"/>
      </dsp:txXfrm>
    </dsp:sp>
    <dsp:sp modelId="{C838DA76-D7F6-4213-875F-D6DB3C867F38}">
      <dsp:nvSpPr>
        <dsp:cNvPr id="0" name=""/>
        <dsp:cNvSpPr/>
      </dsp:nvSpPr>
      <dsp:spPr>
        <a:xfrm>
          <a:off x="0" y="2942050"/>
          <a:ext cx="10972401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EFFE2-B3A8-4803-B3CF-E837059BE129}">
      <dsp:nvSpPr>
        <dsp:cNvPr id="0" name=""/>
        <dsp:cNvSpPr/>
      </dsp:nvSpPr>
      <dsp:spPr>
        <a:xfrm>
          <a:off x="355927" y="3206789"/>
          <a:ext cx="647140" cy="647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58424-E4BA-4CF0-A2E5-D1525C0242DF}">
      <dsp:nvSpPr>
        <dsp:cNvPr id="0" name=""/>
        <dsp:cNvSpPr/>
      </dsp:nvSpPr>
      <dsp:spPr>
        <a:xfrm>
          <a:off x="1358994" y="2942050"/>
          <a:ext cx="9613406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network then adjusts its weighted associations according to a learning rule and using this error value. Successive adjustments will cause the neural network to produce output which is increasingly similar to the target output.</a:t>
          </a:r>
        </a:p>
      </dsp:txBody>
      <dsp:txXfrm>
        <a:off x="1358994" y="2942050"/>
        <a:ext cx="9613406" cy="1176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0093B-22C4-4DB0-ADD8-51AF0F2C9448}">
      <dsp:nvSpPr>
        <dsp:cNvPr id="0" name=""/>
        <dsp:cNvSpPr/>
      </dsp:nvSpPr>
      <dsp:spPr>
        <a:xfrm>
          <a:off x="893874" y="1141364"/>
          <a:ext cx="1480027" cy="148002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E1A30-02C4-4DD1-9DA2-5A5E2C325998}">
      <dsp:nvSpPr>
        <dsp:cNvPr id="0" name=""/>
        <dsp:cNvSpPr/>
      </dsp:nvSpPr>
      <dsp:spPr>
        <a:xfrm>
          <a:off x="1209289" y="1456779"/>
          <a:ext cx="849196" cy="849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343B0-4F9D-4DF9-9B7C-FB694B68CD9E}">
      <dsp:nvSpPr>
        <dsp:cNvPr id="0" name=""/>
        <dsp:cNvSpPr/>
      </dsp:nvSpPr>
      <dsp:spPr>
        <a:xfrm>
          <a:off x="420750" y="3082383"/>
          <a:ext cx="2426274" cy="171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Compared to the Riemann sum method to calculated polarization, ANN techniques are much more </a:t>
          </a:r>
          <a:r>
            <a:rPr lang="en-US" sz="1100" kern="1200" err="1"/>
            <a:t>accuarate</a:t>
          </a:r>
          <a:r>
            <a:rPr lang="en-US" sz="1100" kern="1200"/>
            <a:t> in comparison which reduced measurement errors from 7% to 2%. </a:t>
          </a:r>
        </a:p>
      </dsp:txBody>
      <dsp:txXfrm>
        <a:off x="420750" y="3082383"/>
        <a:ext cx="2426274" cy="1714218"/>
      </dsp:txXfrm>
    </dsp:sp>
    <dsp:sp modelId="{916C04AF-8062-4B4A-A0E0-28534E8DEA0C}">
      <dsp:nvSpPr>
        <dsp:cNvPr id="0" name=""/>
        <dsp:cNvSpPr/>
      </dsp:nvSpPr>
      <dsp:spPr>
        <a:xfrm>
          <a:off x="3744746" y="1141364"/>
          <a:ext cx="1480027" cy="148002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10F51-4509-46A0-A924-B5295A47BCB0}">
      <dsp:nvSpPr>
        <dsp:cNvPr id="0" name=""/>
        <dsp:cNvSpPr/>
      </dsp:nvSpPr>
      <dsp:spPr>
        <a:xfrm>
          <a:off x="4060162" y="1456779"/>
          <a:ext cx="849196" cy="8491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842BA-B3EC-4CBE-958F-E8FB81397D3A}">
      <dsp:nvSpPr>
        <dsp:cNvPr id="0" name=""/>
        <dsp:cNvSpPr/>
      </dsp:nvSpPr>
      <dsp:spPr>
        <a:xfrm>
          <a:off x="3271623" y="3082383"/>
          <a:ext cx="2426274" cy="171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/>
            <a:t>Causes of error</a:t>
          </a:r>
          <a:r>
            <a:rPr lang="en-US" sz="1100" b="0" kern="1200">
              <a:latin typeface="Calibri Light" panose="020F0302020204030204"/>
            </a:rPr>
            <a:t>:</a:t>
          </a:r>
          <a:r>
            <a:rPr lang="en-US" sz="1100" b="0" kern="1200"/>
            <a:t> Background noise and noise periodicity, λ/2 cable length that signal passes through, Q-curve shape and centering, Inductance-Capacitance (LC) Relations, Radiofrequency (RF) reflections and interference modes (especially within cable), Slight variations in temperature.</a:t>
          </a:r>
        </a:p>
      </dsp:txBody>
      <dsp:txXfrm>
        <a:off x="3271623" y="3082383"/>
        <a:ext cx="2426274" cy="1714218"/>
      </dsp:txXfrm>
    </dsp:sp>
    <dsp:sp modelId="{89F9524C-3262-4666-8EE0-32E47E30CF3C}">
      <dsp:nvSpPr>
        <dsp:cNvPr id="0" name=""/>
        <dsp:cNvSpPr/>
      </dsp:nvSpPr>
      <dsp:spPr>
        <a:xfrm>
          <a:off x="6595619" y="1141364"/>
          <a:ext cx="1480027" cy="148002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077E7-6444-4ADC-A634-6334EDB3DC03}">
      <dsp:nvSpPr>
        <dsp:cNvPr id="0" name=""/>
        <dsp:cNvSpPr/>
      </dsp:nvSpPr>
      <dsp:spPr>
        <a:xfrm>
          <a:off x="6911035" y="1456779"/>
          <a:ext cx="849196" cy="8491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C8BA9-4552-490A-AFA0-CA0789A5495A}">
      <dsp:nvSpPr>
        <dsp:cNvPr id="0" name=""/>
        <dsp:cNvSpPr/>
      </dsp:nvSpPr>
      <dsp:spPr>
        <a:xfrm>
          <a:off x="6122496" y="3082383"/>
          <a:ext cx="2426274" cy="171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There is a least one hidden layer with a non-linear activation, therefore we can approximate the unknown behavior via ANN</a:t>
          </a:r>
        </a:p>
      </dsp:txBody>
      <dsp:txXfrm>
        <a:off x="6122496" y="3082383"/>
        <a:ext cx="2426274" cy="1714218"/>
      </dsp:txXfrm>
    </dsp:sp>
    <dsp:sp modelId="{C30DB04C-3FF4-4E81-86B6-C96029E985C3}">
      <dsp:nvSpPr>
        <dsp:cNvPr id="0" name=""/>
        <dsp:cNvSpPr/>
      </dsp:nvSpPr>
      <dsp:spPr>
        <a:xfrm>
          <a:off x="9446492" y="1141364"/>
          <a:ext cx="1480027" cy="148002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7F7EB-5112-47FB-8BFE-1678510D191A}">
      <dsp:nvSpPr>
        <dsp:cNvPr id="0" name=""/>
        <dsp:cNvSpPr/>
      </dsp:nvSpPr>
      <dsp:spPr>
        <a:xfrm>
          <a:off x="9761907" y="1456779"/>
          <a:ext cx="849196" cy="8491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4A55-B017-4F76-8390-ED09B124A9A2}">
      <dsp:nvSpPr>
        <dsp:cNvPr id="0" name=""/>
        <dsp:cNvSpPr/>
      </dsp:nvSpPr>
      <dsp:spPr>
        <a:xfrm>
          <a:off x="8973368" y="3082383"/>
          <a:ext cx="2426274" cy="171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Even with added Gaussian noise to make the deuteron signal less discernable, ANN can be trained to filter out the noise and measure the true polarization of a signal</a:t>
          </a:r>
          <a:r>
            <a:rPr lang="en-US" sz="1100" kern="1200">
              <a:latin typeface="Calibri Light" panose="020F0302020204030204"/>
            </a:rPr>
            <a:t> by noise that is 10x stronger than that of a signal</a:t>
          </a:r>
          <a:endParaRPr lang="en-US" sz="1100" kern="1200"/>
        </a:p>
      </dsp:txBody>
      <dsp:txXfrm>
        <a:off x="8973368" y="3082383"/>
        <a:ext cx="2426274" cy="1714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49CFE-0381-40E5-A7A9-F36CC0C51E97}">
      <dsp:nvSpPr>
        <dsp:cNvPr id="0" name=""/>
        <dsp:cNvSpPr/>
      </dsp:nvSpPr>
      <dsp:spPr>
        <a:xfrm>
          <a:off x="0" y="345114"/>
          <a:ext cx="5393361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ANN can allow for the efficient filtering of background noise from deuteron signal (could also be applied to any NMR signal)</a:t>
          </a:r>
        </a:p>
      </dsp:txBody>
      <dsp:txXfrm>
        <a:off x="51003" y="396117"/>
        <a:ext cx="5291355" cy="942803"/>
      </dsp:txXfrm>
    </dsp:sp>
    <dsp:sp modelId="{CA3D5599-997B-4919-B81D-C8AE4659528E}">
      <dsp:nvSpPr>
        <dsp:cNvPr id="0" name=""/>
        <dsp:cNvSpPr/>
      </dsp:nvSpPr>
      <dsp:spPr>
        <a:xfrm>
          <a:off x="0" y="1444644"/>
          <a:ext cx="5393361" cy="104480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adaptability of the ANN allows for changes in baseline and scanning range of an NMR to quickly and easily be considered</a:t>
          </a:r>
        </a:p>
      </dsp:txBody>
      <dsp:txXfrm>
        <a:off x="51003" y="1495647"/>
        <a:ext cx="5291355" cy="942803"/>
      </dsp:txXfrm>
    </dsp:sp>
    <dsp:sp modelId="{9AB2596B-0958-4E57-9C58-7E607D50D192}">
      <dsp:nvSpPr>
        <dsp:cNvPr id="0" name=""/>
        <dsp:cNvSpPr/>
      </dsp:nvSpPr>
      <dsp:spPr>
        <a:xfrm>
          <a:off x="0" y="2489454"/>
          <a:ext cx="5393361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Can also train the ANN to adapt to changes in parameters which are outside the operational parameters of the physical systems</a:t>
          </a:r>
        </a:p>
      </dsp:txBody>
      <dsp:txXfrm>
        <a:off x="0" y="2489454"/>
        <a:ext cx="5393361" cy="471960"/>
      </dsp:txXfrm>
    </dsp:sp>
    <dsp:sp modelId="{478256ED-2FF0-44CA-9779-A15D46C1F589}">
      <dsp:nvSpPr>
        <dsp:cNvPr id="0" name=""/>
        <dsp:cNvSpPr/>
      </dsp:nvSpPr>
      <dsp:spPr>
        <a:xfrm>
          <a:off x="0" y="2961414"/>
          <a:ext cx="5393361" cy="104480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 the future: optimize the ANN to train to detect noisy signals caused by internal interference within a λ/2 length cable and filter out noise</a:t>
          </a:r>
        </a:p>
      </dsp:txBody>
      <dsp:txXfrm>
        <a:off x="51003" y="3012417"/>
        <a:ext cx="5291355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7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7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0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4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6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8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1124712"/>
            <a:ext cx="4023360" cy="32004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ea typeface="+mj-lt"/>
                <a:cs typeface="+mj-lt"/>
              </a:rPr>
              <a:t>Machine Learning in LabVIEW to target NMR signals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88" y="4873752"/>
            <a:ext cx="3931920" cy="120700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u="sng">
                <a:cs typeface="Calibri"/>
              </a:rPr>
              <a:t>Devin Seay</a:t>
            </a:r>
            <a:r>
              <a:rPr lang="en-US">
                <a:cs typeface="Calibri"/>
              </a:rPr>
              <a:t>, Ishara Fernando, Connor McClain, Dustin Keller</a:t>
            </a:r>
            <a:endParaRPr lang="en-US"/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D2195877-66EE-4070-B8F2-599A04A2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03" y="1595111"/>
            <a:ext cx="5989326" cy="1003211"/>
          </a:xfrm>
          <a:prstGeom prst="rect">
            <a:avLst/>
          </a:prstGeom>
        </p:spPr>
      </p:pic>
      <p:sp>
        <p:nvSpPr>
          <p:cNvPr id="44" name="Rectangle 42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7BB2B6-657B-436B-A715-0CBB03C2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17" y="4547997"/>
            <a:ext cx="2340864" cy="2340864"/>
          </a:xfrm>
          <a:prstGeom prst="rect">
            <a:avLst/>
          </a:prstGeom>
        </p:spPr>
      </p:pic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14A2657-5EE1-4117-9114-2DD98D589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7" t="21965" r="14754" b="27861"/>
          <a:stretch/>
        </p:blipFill>
        <p:spPr>
          <a:xfrm>
            <a:off x="6097177" y="2876240"/>
            <a:ext cx="4269955" cy="16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7526C-33A0-4630-A66D-66975B5E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Artificial Neural Networks (ANN)?</a:t>
            </a:r>
          </a:p>
        </p:txBody>
      </p:sp>
    </p:spTree>
    <p:extLst>
      <p:ext uri="{BB962C8B-B14F-4D97-AF65-F5344CB8AC3E}">
        <p14:creationId xmlns:p14="http://schemas.microsoft.com/office/powerpoint/2010/main" val="24980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F3CB5-7920-4356-A08C-62108082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What is ANN?</a:t>
            </a:r>
            <a:endParaRPr lang="en-US" sz="5400" dirty="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CD1A887-B7A2-4A38-8B59-FA9F01C52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48146"/>
              </p:ext>
            </p:extLst>
          </p:nvPr>
        </p:nvGraphicFramePr>
        <p:xfrm>
          <a:off x="572493" y="2071316"/>
          <a:ext cx="10972401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95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79778-2B08-4494-A5ED-8CB3B031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Benefits of ANN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802BDD-328F-4C1A-A111-FC47B6D58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64914"/>
              </p:ext>
            </p:extLst>
          </p:nvPr>
        </p:nvGraphicFramePr>
        <p:xfrm>
          <a:off x="326721" y="917489"/>
          <a:ext cx="11820394" cy="593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58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D2D6-9110-4980-8E01-2F9E1C39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Preliminary Results 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0B7A2-019B-40C7-9315-9C08E41404B9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Deuteron signal with simulated noise (left) and anticipated ANN filtered noise (right)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0974F62-47DF-46E4-BFB7-E9F24B22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033242"/>
            <a:ext cx="4397433" cy="16160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text, indoor, window, clock&#10;&#10;Description automatically generated">
            <a:extLst>
              <a:ext uri="{FF2B5EF4-FFF2-40B4-BE49-F238E27FC236}">
                <a16:creationId xmlns:a16="http://schemas.microsoft.com/office/drawing/2014/main" id="{96B29E56-4052-45AF-B969-0F614E79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3652467"/>
            <a:ext cx="4395569" cy="2274706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D1D90CBE-F65E-4D9D-8E96-80F755B6EE94}"/>
              </a:ext>
            </a:extLst>
          </p:cNvPr>
          <p:cNvSpPr txBox="1"/>
          <p:nvPr/>
        </p:nvSpPr>
        <p:spPr>
          <a:xfrm>
            <a:off x="4689095" y="2690998"/>
            <a:ext cx="235698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Simulated P: 79.9%</a:t>
            </a:r>
          </a:p>
          <a:p>
            <a:r>
              <a:rPr lang="en-US"/>
              <a:t>ANN Estimate: 80.0%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FF32F7B7-4320-42B9-BAD0-CF8E854F0922}"/>
              </a:ext>
            </a:extLst>
          </p:cNvPr>
          <p:cNvSpPr txBox="1"/>
          <p:nvPr/>
        </p:nvSpPr>
        <p:spPr>
          <a:xfrm>
            <a:off x="4720409" y="583573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Simulated P: 49.9%</a:t>
            </a:r>
          </a:p>
          <a:p>
            <a:r>
              <a:rPr lang="en-US"/>
              <a:t>ANN Estimate: 50.0%</a:t>
            </a:r>
          </a:p>
        </p:txBody>
      </p:sp>
    </p:spTree>
    <p:extLst>
      <p:ext uri="{BB962C8B-B14F-4D97-AF65-F5344CB8AC3E}">
        <p14:creationId xmlns:p14="http://schemas.microsoft.com/office/powerpoint/2010/main" val="360584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D5C08-0C0A-413C-A5E3-01963900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Prospective Outlook and Future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C52CD-9CF2-4264-BD0F-815CB35D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1" r="7027" b="1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8746F9E-A24E-45C7-A2A1-85ABD07D9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15674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75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7F33-6D80-41EC-8823-F50F17E9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603AB-7033-4C87-B2B8-6949E917D5EA}"/>
              </a:ext>
            </a:extLst>
          </p:cNvPr>
          <p:cNvSpPr txBox="1"/>
          <p:nvPr/>
        </p:nvSpPr>
        <p:spPr>
          <a:xfrm>
            <a:off x="4794585" y="4112794"/>
            <a:ext cx="26128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ea typeface="+mn-lt"/>
                <a:cs typeface="+mn-lt"/>
              </a:rPr>
              <a:t>This work was supported by DOE contract DE-FG02-96ER40950</a:t>
            </a:r>
            <a:endParaRPr lang="en-US" b="1" i="1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3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5319E-3150-4409-B677-C4E81652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24ECE-715E-4DB4-814D-6E1EAE8F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NMR Measurements w/ Q-Meter</a:t>
            </a:r>
          </a:p>
          <a:p>
            <a:r>
              <a:rPr lang="en-US"/>
              <a:t>Deuteron </a:t>
            </a:r>
            <a:r>
              <a:rPr lang="en-US" err="1"/>
              <a:t>lineshape</a:t>
            </a:r>
            <a:r>
              <a:rPr lang="en-US"/>
              <a:t> and simulations</a:t>
            </a:r>
          </a:p>
          <a:p>
            <a:r>
              <a:rPr lang="en-US"/>
              <a:t>Why Artificial Neural Networks (ANN)?</a:t>
            </a:r>
          </a:p>
          <a:p>
            <a:r>
              <a:rPr lang="en-US"/>
              <a:t>Preliminary results</a:t>
            </a:r>
          </a:p>
          <a:p>
            <a:r>
              <a:rPr lang="en-US"/>
              <a:t>Observations &amp; Outlook </a:t>
            </a:r>
          </a:p>
        </p:txBody>
      </p:sp>
    </p:spTree>
    <p:extLst>
      <p:ext uri="{BB962C8B-B14F-4D97-AF65-F5344CB8AC3E}">
        <p14:creationId xmlns:p14="http://schemas.microsoft.com/office/powerpoint/2010/main" val="94847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70413-78AC-41D4-BF11-33180484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>
                <a:cs typeface="Calibri Light"/>
              </a:rPr>
              <a:t>What is Nuclear Magnetic Resonance (NMR)?</a:t>
            </a:r>
            <a:endParaRPr lang="en-US" sz="4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1E67-2BEB-438B-9ED5-EB9E43B0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155" y="776581"/>
            <a:ext cx="5645321" cy="5044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cs typeface="Calibri"/>
              </a:rPr>
              <a:t>Nuclear Magnetic Resonance, or NMR, is the physical phenomenon that occurs when a constant magnetic field is applied to nuclei at resonance which is perturbed by a weak oscillating magnetic field, which causes the nuclei to respond by producing an electromagnetic signal with a frequency characteristic of the magnetic field of the nuclei. </a:t>
            </a:r>
          </a:p>
          <a:p>
            <a:r>
              <a:rPr lang="en-US" sz="2600" dirty="0">
                <a:cs typeface="Calibri"/>
              </a:rPr>
              <a:t>In the case of this project, we are using NMR to study the inner structure of the </a:t>
            </a:r>
            <a:r>
              <a:rPr lang="en-US" sz="2600" dirty="0" err="1">
                <a:cs typeface="Calibri"/>
              </a:rPr>
              <a:t>Deterium</a:t>
            </a:r>
            <a:r>
              <a:rPr lang="en-US" sz="2600" dirty="0">
                <a:cs typeface="Calibri"/>
              </a:rPr>
              <a:t> atom.</a:t>
            </a:r>
            <a:r>
              <a:rPr lang="en-US" sz="2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923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48761-E129-4DA3-B8B6-857056F9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NMR Measurements with Q-Meter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1BA4-BD82-4892-8C50-E2B90BF9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161349"/>
            <a:ext cx="3827911" cy="42034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In the process of Dynamics Nuclear Polarization (DNP), extremely low temperatures, and high magnetic fields and microwaves are used to transfer the spin polarization from electrons to nuclei.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Using a non-destructive continuous wave phase-sensitive detector (ex., a Q-meter), is required to make accurate measurements of polarization in scattering experiments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grpSp>
        <p:nvGrpSpPr>
          <p:cNvPr id="57" name="Group 4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8" name="Isosceles Triangle 5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4" descr="Diagram&#10;&#10;Description automatically generated">
            <a:extLst>
              <a:ext uri="{FF2B5EF4-FFF2-40B4-BE49-F238E27FC236}">
                <a16:creationId xmlns:a16="http://schemas.microsoft.com/office/drawing/2014/main" id="{72B1195E-33C4-432A-8390-6FD43407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162" y="1452252"/>
            <a:ext cx="7717054" cy="5404350"/>
          </a:xfrm>
          <a:prstGeom prst="rect">
            <a:avLst/>
          </a:prstGeom>
        </p:spPr>
      </p:pic>
      <p:grpSp>
        <p:nvGrpSpPr>
          <p:cNvPr id="59" name="Group 5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210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48761-E129-4DA3-B8B6-857056F9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NMR Measurements with Q-Meter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1BA4-BD82-4892-8C50-E2B90BF9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452113"/>
            <a:ext cx="4008384" cy="50857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+mn-lt"/>
                <a:cs typeface="+mn-lt"/>
              </a:rPr>
              <a:t>Q-meter couples to the magnetic susceptibility of target material (Solid Ammonia)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Signal passes through </a:t>
            </a:r>
            <a:r>
              <a:rPr lang="en-US" sz="2000" dirty="0"/>
              <a:t>λ/2 length cable (</a:t>
            </a:r>
            <a:r>
              <a:rPr lang="en-US" sz="2000" dirty="0">
                <a:ea typeface="+mn-lt"/>
                <a:cs typeface="+mn-lt"/>
              </a:rPr>
              <a:t>358.0 cm</a:t>
            </a:r>
            <a:r>
              <a:rPr lang="en-US" sz="2000" dirty="0"/>
              <a:t> for 5T), so the continuous wave NMR signal has a tuning range of λ/2 to 7λ/2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/>
              <a:t>With a frequency range of 3-300 MHz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/>
              <a:t>The signal is </a:t>
            </a:r>
            <a:r>
              <a:rPr lang="en-US" sz="2000" i="1" dirty="0"/>
              <a:t>phase sensitive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/>
              <a:t>Constant current supplied, to keep non-destructive polarization measurements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900">
              <a:ea typeface="+mn-lt"/>
              <a:cs typeface="+mn-l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4" descr="Diagram&#10;&#10;Description automatically generated">
            <a:extLst>
              <a:ext uri="{FF2B5EF4-FFF2-40B4-BE49-F238E27FC236}">
                <a16:creationId xmlns:a16="http://schemas.microsoft.com/office/drawing/2014/main" id="{E7EAF6D7-CEC0-47FE-BA31-8D371D15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19" y="1455548"/>
            <a:ext cx="7717054" cy="5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C39E6-98E0-4B4F-9DE5-4102D3B6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3000">
                <a:solidFill>
                  <a:schemeClr val="bg1"/>
                </a:solidFill>
                <a:cs typeface="Calibri Light"/>
              </a:rPr>
              <a:t>Benefits of using Dynamics Nuclear Polarization (DNP)</a:t>
            </a:r>
            <a:endParaRPr lang="en-US" sz="300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1067-0DA0-42EF-992F-9544BBF6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Normally forbidden electron transitions can be excited by microwave irradiation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This leads to an extreme increase in polarization and clarity of 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lineshape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60F426E1-EE02-40B5-BEAB-16C1E748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2" y="1238459"/>
            <a:ext cx="6642532" cy="38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23F37-FB69-451C-974B-3F5716EA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a typeface="+mj-lt"/>
                <a:cs typeface="+mj-lt"/>
              </a:rPr>
              <a:t>Deuteron lineshape and simulations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109C-1158-4A5F-9647-92C4197B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237" y="189223"/>
            <a:ext cx="5257799" cy="4889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Deuteron's polarization proportional to the integral over the frequency domain of the signal of the NMR measurements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For any signal, the polarization can be calculated rather simply via a Riemann sum, which can be used for both vector and tensor polarization</a:t>
            </a:r>
            <a:endParaRPr lang="en-US" sz="2600" dirty="0">
              <a:cs typeface="Calibri" panose="020F0502020204030204"/>
            </a:endParaRPr>
          </a:p>
          <a:p>
            <a:r>
              <a:rPr lang="en-US" sz="2600" dirty="0"/>
              <a:t>As the deuteron's signal is about an order of a magnitude smaller than that of a proton, the thermal equilibrium signal is rather challenging to measure with the normal scale of signal-to-noise, which adds error that propagates to the polarized targets. </a:t>
            </a:r>
            <a:endParaRPr lang="en-US" sz="2600" dirty="0"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09E39-67F5-4967-ADB0-50B42C50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Deuteron Line-shape and Q-curve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6684236-8E55-4A31-99E8-8E125F47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53" y="271764"/>
            <a:ext cx="5586942" cy="163418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F01A48E-3C45-4AF8-9662-6830EB9D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0" y="3315854"/>
            <a:ext cx="5506949" cy="3455611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F7E414-61A4-4017-9391-7F88927F9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18" y="3315854"/>
            <a:ext cx="5551182" cy="3455611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73352CDA-DD29-4740-98EF-28D1FF744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21" y="1967848"/>
            <a:ext cx="2743200" cy="370490"/>
          </a:xfrm>
          <a:prstGeom prst="rect">
            <a:avLst/>
          </a:prstGeom>
        </p:spPr>
      </p:pic>
      <p:pic>
        <p:nvPicPr>
          <p:cNvPr id="16" name="Picture 37">
            <a:extLst>
              <a:ext uri="{FF2B5EF4-FFF2-40B4-BE49-F238E27FC236}">
                <a16:creationId xmlns:a16="http://schemas.microsoft.com/office/drawing/2014/main" id="{9759AC74-70F2-4E07-BE8E-36BBA07D7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904" y="1948306"/>
            <a:ext cx="1876425" cy="409575"/>
          </a:xfrm>
          <a:prstGeom prst="rect">
            <a:avLst/>
          </a:prstGeom>
        </p:spPr>
      </p:pic>
      <p:pic>
        <p:nvPicPr>
          <p:cNvPr id="38" name="Picture 39">
            <a:extLst>
              <a:ext uri="{FF2B5EF4-FFF2-40B4-BE49-F238E27FC236}">
                <a16:creationId xmlns:a16="http://schemas.microsoft.com/office/drawing/2014/main" id="{7E0814C7-425F-4F08-9620-39B1B3B19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121" y="2548189"/>
            <a:ext cx="2743200" cy="308506"/>
          </a:xfrm>
          <a:prstGeom prst="rect">
            <a:avLst/>
          </a:prstGeom>
        </p:spPr>
      </p:pic>
      <p:pic>
        <p:nvPicPr>
          <p:cNvPr id="40" name="Picture 40">
            <a:extLst>
              <a:ext uri="{FF2B5EF4-FFF2-40B4-BE49-F238E27FC236}">
                <a16:creationId xmlns:a16="http://schemas.microsoft.com/office/drawing/2014/main" id="{101DE232-C4D2-44CB-8850-6CEB8C569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041" y="2564994"/>
            <a:ext cx="752475" cy="257175"/>
          </a:xfrm>
          <a:prstGeom prst="rect">
            <a:avLst/>
          </a:prstGeom>
        </p:spPr>
      </p:pic>
      <p:pic>
        <p:nvPicPr>
          <p:cNvPr id="41" name="Picture 37">
            <a:extLst>
              <a:ext uri="{FF2B5EF4-FFF2-40B4-BE49-F238E27FC236}">
                <a16:creationId xmlns:a16="http://schemas.microsoft.com/office/drawing/2014/main" id="{98F8D598-244F-4B33-8FCA-4BE3088A9F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84" t="37500" r="1375" b="2344"/>
          <a:stretch/>
        </p:blipFill>
        <p:spPr>
          <a:xfrm>
            <a:off x="9995601" y="2595117"/>
            <a:ext cx="865472" cy="2581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52F79DE-09C1-4BF5-A719-875FE069C7B1}"/>
              </a:ext>
            </a:extLst>
          </p:cNvPr>
          <p:cNvSpPr txBox="1"/>
          <p:nvPr/>
        </p:nvSpPr>
        <p:spPr>
          <a:xfrm>
            <a:off x="949842" y="27662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Deuteron line-shape</a:t>
            </a:r>
            <a:endParaRPr lang="en-US" dirty="0">
              <a:cs typeface="Calibri"/>
            </a:endParaRPr>
          </a:p>
        </p:txBody>
      </p:sp>
      <p:pic>
        <p:nvPicPr>
          <p:cNvPr id="43" name="Picture 43">
            <a:extLst>
              <a:ext uri="{FF2B5EF4-FFF2-40B4-BE49-F238E27FC236}">
                <a16:creationId xmlns:a16="http://schemas.microsoft.com/office/drawing/2014/main" id="{F6C545EF-00D6-4D42-A877-238C9348F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4813" y="2546609"/>
            <a:ext cx="581025" cy="2762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2F6A5B9-CCB6-48F2-A480-476802C842D8}"/>
              </a:ext>
            </a:extLst>
          </p:cNvPr>
          <p:cNvSpPr txBox="1"/>
          <p:nvPr/>
        </p:nvSpPr>
        <p:spPr>
          <a:xfrm>
            <a:off x="6496493" y="28637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Q-Curve</a:t>
            </a:r>
          </a:p>
        </p:txBody>
      </p:sp>
    </p:spTree>
    <p:extLst>
      <p:ext uri="{BB962C8B-B14F-4D97-AF65-F5344CB8AC3E}">
        <p14:creationId xmlns:p14="http://schemas.microsoft.com/office/powerpoint/2010/main" val="219946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3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6358B0D-C0C8-4927-A953-54D2C38A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27" y="3496377"/>
            <a:ext cx="3597275" cy="2238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3D6DB-0304-4F9C-BA7F-FADB4124DAE4}"/>
              </a:ext>
            </a:extLst>
          </p:cNvPr>
          <p:cNvSpPr txBox="1"/>
          <p:nvPr/>
        </p:nvSpPr>
        <p:spPr>
          <a:xfrm>
            <a:off x="4070350" y="2959100"/>
            <a:ext cx="3597275" cy="4460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The Deuteron Signal measured from the Q-meter scanning over a frequency range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BB0A0E0-20F7-4FF2-97F9-2DD290043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652" y="643307"/>
            <a:ext cx="3598863" cy="2238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CE2264-4783-4C94-8C4E-23169429D938}"/>
              </a:ext>
            </a:extLst>
          </p:cNvPr>
          <p:cNvSpPr txBox="1"/>
          <p:nvPr/>
        </p:nvSpPr>
        <p:spPr>
          <a:xfrm>
            <a:off x="7724775" y="2959100"/>
            <a:ext cx="3598863" cy="4460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Signal when scanning around the resonant </a:t>
            </a:r>
            <a:r>
              <a:rPr lang="en-US" sz="800" err="1">
                <a:solidFill>
                  <a:srgbClr val="FFFFFF"/>
                </a:solidFill>
              </a:rPr>
              <a:t>freqeuency</a:t>
            </a:r>
            <a:r>
              <a:rPr lang="en-US" sz="80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31F745-34BC-4860-892B-025D028AB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29" y="641535"/>
            <a:ext cx="3621088" cy="22304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A7AE4B-59E5-42A1-885C-FD478CAD813B}"/>
              </a:ext>
            </a:extLst>
          </p:cNvPr>
          <p:cNvSpPr txBox="1"/>
          <p:nvPr/>
        </p:nvSpPr>
        <p:spPr>
          <a:xfrm>
            <a:off x="4049473" y="5786307"/>
            <a:ext cx="3621088" cy="4460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The Deuteron Signal measured from the Q-meter scanning over a frequency range, with simulated Gaussian noise</a:t>
            </a:r>
          </a:p>
        </p:txBody>
      </p:sp>
      <p:pic>
        <p:nvPicPr>
          <p:cNvPr id="10" name="Picture 7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E67C9874-00D4-402C-B38A-F491725B7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0" y="3459163"/>
            <a:ext cx="3575050" cy="22304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4B4F16-A9FB-4C24-A091-D8A646B89296}"/>
              </a:ext>
            </a:extLst>
          </p:cNvPr>
          <p:cNvSpPr txBox="1"/>
          <p:nvPr/>
        </p:nvSpPr>
        <p:spPr>
          <a:xfrm>
            <a:off x="7767876" y="5786308"/>
            <a:ext cx="3575050" cy="4460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Signal when scanning around the resonant frequency, with simulated Gaussian noise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A8FFE-3F5E-4D0E-B7E2-7F988EBC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Deuteron 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5343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Machine Learning in LabVIEW to target NMR signals</vt:lpstr>
      <vt:lpstr>Background</vt:lpstr>
      <vt:lpstr>What is Nuclear Magnetic Resonance (NMR)?</vt:lpstr>
      <vt:lpstr>NMR Measurements with Q-Meter</vt:lpstr>
      <vt:lpstr>NMR Measurements with Q-Meter</vt:lpstr>
      <vt:lpstr>Benefits of using Dynamics Nuclear Polarization (DNP)</vt:lpstr>
      <vt:lpstr>Deuteron lineshape and simulations</vt:lpstr>
      <vt:lpstr>Deuteron Line-shape and Q-curve</vt:lpstr>
      <vt:lpstr>Deuteron  Signals</vt:lpstr>
      <vt:lpstr>Why Artificial Neural Networks (ANN)?</vt:lpstr>
      <vt:lpstr>What is ANN?</vt:lpstr>
      <vt:lpstr>Benefits of ANN</vt:lpstr>
      <vt:lpstr>Preliminary Results </vt:lpstr>
      <vt:lpstr>Prospective Outlook and 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revision>267</cp:revision>
  <dcterms:created xsi:type="dcterms:W3CDTF">2019-10-16T03:03:10Z</dcterms:created>
  <dcterms:modified xsi:type="dcterms:W3CDTF">2021-10-12T16:17:19Z</dcterms:modified>
</cp:coreProperties>
</file>