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</p:sldMasterIdLst>
  <p:notesMasterIdLst>
    <p:notesMasterId r:id="rId17"/>
  </p:notesMasterIdLst>
  <p:sldIdLst>
    <p:sldId id="256" r:id="rId5"/>
    <p:sldId id="314" r:id="rId6"/>
    <p:sldId id="3086" r:id="rId7"/>
    <p:sldId id="3074" r:id="rId8"/>
    <p:sldId id="3038" r:id="rId9"/>
    <p:sldId id="3076" r:id="rId10"/>
    <p:sldId id="2704" r:id="rId11"/>
    <p:sldId id="2727" r:id="rId12"/>
    <p:sldId id="3051" r:id="rId13"/>
    <p:sldId id="2745" r:id="rId14"/>
    <p:sldId id="325" r:id="rId15"/>
    <p:sldId id="2932" r:id="rId1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4DE05BE-645A-420E-8994-EEAD6BBF525A}">
          <p14:sldIdLst>
            <p14:sldId id="256"/>
            <p14:sldId id="314"/>
            <p14:sldId id="3086"/>
            <p14:sldId id="3074"/>
            <p14:sldId id="3038"/>
          </p14:sldIdLst>
        </p14:section>
        <p14:section name="Target Block" id="{21F0F553-96A9-448E-9023-8F117FA248C0}">
          <p14:sldIdLst>
            <p14:sldId id="3076"/>
            <p14:sldId id="2704"/>
            <p14:sldId id="2727"/>
            <p14:sldId id="3051"/>
            <p14:sldId id="2745"/>
            <p14:sldId id="325"/>
            <p14:sldId id="293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AFFBB3C-C8B6-F183-A0FC-B10D38B9965A}" name="Lyngh, Daniel" initials="LD" userId="S::n48@ornl.gov::73bb150d-e68d-4e3f-b974-58ed5f23f22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9F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A1EC7F-2177-4104-8512-F3E4413E5EE2}" v="16" dt="2023-11-02T14:55:26.4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94660"/>
  </p:normalViewPr>
  <p:slideViewPr>
    <p:cSldViewPr snapToGrid="0">
      <p:cViewPr varScale="1">
        <p:scale>
          <a:sx n="166" d="100"/>
          <a:sy n="166" d="100"/>
        </p:scale>
        <p:origin x="31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ques, Aaron" userId="6a82daf1-96f3-45b0-a522-3138278b4a24" providerId="ADAL" clId="{E2A1EC7F-2177-4104-8512-F3E4413E5EE2}"/>
    <pc:docChg chg="undo custSel addSld delSld modSld sldOrd delSection modSection">
      <pc:chgData name="Jacques, Aaron" userId="6a82daf1-96f3-45b0-a522-3138278b4a24" providerId="ADAL" clId="{E2A1EC7F-2177-4104-8512-F3E4413E5EE2}" dt="2023-11-02T15:57:29.887" v="359" actId="1076"/>
      <pc:docMkLst>
        <pc:docMk/>
      </pc:docMkLst>
      <pc:sldChg chg="modSp mod">
        <pc:chgData name="Jacques, Aaron" userId="6a82daf1-96f3-45b0-a522-3138278b4a24" providerId="ADAL" clId="{E2A1EC7F-2177-4104-8512-F3E4413E5EE2}" dt="2023-11-02T15:57:29.887" v="359" actId="1076"/>
        <pc:sldMkLst>
          <pc:docMk/>
          <pc:sldMk cId="1903439264" sldId="256"/>
        </pc:sldMkLst>
        <pc:spChg chg="mod">
          <ac:chgData name="Jacques, Aaron" userId="6a82daf1-96f3-45b0-a522-3138278b4a24" providerId="ADAL" clId="{E2A1EC7F-2177-4104-8512-F3E4413E5EE2}" dt="2023-11-02T15:57:29.887" v="359" actId="1076"/>
          <ac:spMkLst>
            <pc:docMk/>
            <pc:sldMk cId="1903439264" sldId="256"/>
            <ac:spMk id="2" creationId="{98A47AA5-C972-400F-8EA1-AA5E78216C4F}"/>
          </ac:spMkLst>
        </pc:spChg>
        <pc:spChg chg="mod">
          <ac:chgData name="Jacques, Aaron" userId="6a82daf1-96f3-45b0-a522-3138278b4a24" providerId="ADAL" clId="{E2A1EC7F-2177-4104-8512-F3E4413E5EE2}" dt="2023-11-02T15:57:25.051" v="358" actId="1076"/>
          <ac:spMkLst>
            <pc:docMk/>
            <pc:sldMk cId="1903439264" sldId="256"/>
            <ac:spMk id="3" creationId="{615AADCF-6637-49D7-B0DE-306CF420531A}"/>
          </ac:spMkLst>
        </pc:spChg>
      </pc:sldChg>
      <pc:sldChg chg="del">
        <pc:chgData name="Jacques, Aaron" userId="6a82daf1-96f3-45b0-a522-3138278b4a24" providerId="ADAL" clId="{E2A1EC7F-2177-4104-8512-F3E4413E5EE2}" dt="2023-11-02T14:26:16.786" v="79" actId="47"/>
        <pc:sldMkLst>
          <pc:docMk/>
          <pc:sldMk cId="2718348262" sldId="296"/>
        </pc:sldMkLst>
      </pc:sldChg>
      <pc:sldChg chg="del">
        <pc:chgData name="Jacques, Aaron" userId="6a82daf1-96f3-45b0-a522-3138278b4a24" providerId="ADAL" clId="{E2A1EC7F-2177-4104-8512-F3E4413E5EE2}" dt="2023-11-02T14:51:15.610" v="206" actId="47"/>
        <pc:sldMkLst>
          <pc:docMk/>
          <pc:sldMk cId="163208438" sldId="297"/>
        </pc:sldMkLst>
      </pc:sldChg>
      <pc:sldChg chg="del">
        <pc:chgData name="Jacques, Aaron" userId="6a82daf1-96f3-45b0-a522-3138278b4a24" providerId="ADAL" clId="{E2A1EC7F-2177-4104-8512-F3E4413E5EE2}" dt="2023-11-02T14:51:15.610" v="206" actId="47"/>
        <pc:sldMkLst>
          <pc:docMk/>
          <pc:sldMk cId="3807588216" sldId="300"/>
        </pc:sldMkLst>
      </pc:sldChg>
      <pc:sldChg chg="del">
        <pc:chgData name="Jacques, Aaron" userId="6a82daf1-96f3-45b0-a522-3138278b4a24" providerId="ADAL" clId="{E2A1EC7F-2177-4104-8512-F3E4413E5EE2}" dt="2023-11-02T14:26:16.786" v="79" actId="47"/>
        <pc:sldMkLst>
          <pc:docMk/>
          <pc:sldMk cId="965091866" sldId="301"/>
        </pc:sldMkLst>
      </pc:sldChg>
      <pc:sldChg chg="del">
        <pc:chgData name="Jacques, Aaron" userId="6a82daf1-96f3-45b0-a522-3138278b4a24" providerId="ADAL" clId="{E2A1EC7F-2177-4104-8512-F3E4413E5EE2}" dt="2023-11-02T14:26:16.786" v="79" actId="47"/>
        <pc:sldMkLst>
          <pc:docMk/>
          <pc:sldMk cId="4092230551" sldId="302"/>
        </pc:sldMkLst>
      </pc:sldChg>
      <pc:sldChg chg="del">
        <pc:chgData name="Jacques, Aaron" userId="6a82daf1-96f3-45b0-a522-3138278b4a24" providerId="ADAL" clId="{E2A1EC7F-2177-4104-8512-F3E4413E5EE2}" dt="2023-11-02T14:32:26.300" v="80" actId="47"/>
        <pc:sldMkLst>
          <pc:docMk/>
          <pc:sldMk cId="941575525" sldId="305"/>
        </pc:sldMkLst>
      </pc:sldChg>
      <pc:sldChg chg="del">
        <pc:chgData name="Jacques, Aaron" userId="6a82daf1-96f3-45b0-a522-3138278b4a24" providerId="ADAL" clId="{E2A1EC7F-2177-4104-8512-F3E4413E5EE2}" dt="2023-11-02T14:51:15.610" v="206" actId="47"/>
        <pc:sldMkLst>
          <pc:docMk/>
          <pc:sldMk cId="672625639" sldId="306"/>
        </pc:sldMkLst>
      </pc:sldChg>
      <pc:sldChg chg="del">
        <pc:chgData name="Jacques, Aaron" userId="6a82daf1-96f3-45b0-a522-3138278b4a24" providerId="ADAL" clId="{E2A1EC7F-2177-4104-8512-F3E4413E5EE2}" dt="2023-11-02T14:51:15.610" v="206" actId="47"/>
        <pc:sldMkLst>
          <pc:docMk/>
          <pc:sldMk cId="1725554645" sldId="307"/>
        </pc:sldMkLst>
      </pc:sldChg>
      <pc:sldChg chg="del">
        <pc:chgData name="Jacques, Aaron" userId="6a82daf1-96f3-45b0-a522-3138278b4a24" providerId="ADAL" clId="{E2A1EC7F-2177-4104-8512-F3E4413E5EE2}" dt="2023-11-02T14:51:15.610" v="206" actId="47"/>
        <pc:sldMkLst>
          <pc:docMk/>
          <pc:sldMk cId="3316773468" sldId="308"/>
        </pc:sldMkLst>
      </pc:sldChg>
      <pc:sldChg chg="del">
        <pc:chgData name="Jacques, Aaron" userId="6a82daf1-96f3-45b0-a522-3138278b4a24" providerId="ADAL" clId="{E2A1EC7F-2177-4104-8512-F3E4413E5EE2}" dt="2023-11-02T14:51:15.610" v="206" actId="47"/>
        <pc:sldMkLst>
          <pc:docMk/>
          <pc:sldMk cId="94479353" sldId="309"/>
        </pc:sldMkLst>
      </pc:sldChg>
      <pc:sldChg chg="add del">
        <pc:chgData name="Jacques, Aaron" userId="6a82daf1-96f3-45b0-a522-3138278b4a24" providerId="ADAL" clId="{E2A1EC7F-2177-4104-8512-F3E4413E5EE2}" dt="2023-11-02T14:49:01.921" v="198" actId="47"/>
        <pc:sldMkLst>
          <pc:docMk/>
          <pc:sldMk cId="1619310335" sldId="312"/>
        </pc:sldMkLst>
      </pc:sldChg>
      <pc:sldChg chg="del">
        <pc:chgData name="Jacques, Aaron" userId="6a82daf1-96f3-45b0-a522-3138278b4a24" providerId="ADAL" clId="{E2A1EC7F-2177-4104-8512-F3E4413E5EE2}" dt="2023-11-02T14:51:15.610" v="206" actId="47"/>
        <pc:sldMkLst>
          <pc:docMk/>
          <pc:sldMk cId="3514529225" sldId="313"/>
        </pc:sldMkLst>
      </pc:sldChg>
      <pc:sldChg chg="modSp mod delCm">
        <pc:chgData name="Jacques, Aaron" userId="6a82daf1-96f3-45b0-a522-3138278b4a24" providerId="ADAL" clId="{E2A1EC7F-2177-4104-8512-F3E4413E5EE2}" dt="2023-11-02T14:57:28.851" v="276"/>
        <pc:sldMkLst>
          <pc:docMk/>
          <pc:sldMk cId="3373512893" sldId="314"/>
        </pc:sldMkLst>
        <pc:spChg chg="mod">
          <ac:chgData name="Jacques, Aaron" userId="6a82daf1-96f3-45b0-a522-3138278b4a24" providerId="ADAL" clId="{E2A1EC7F-2177-4104-8512-F3E4413E5EE2}" dt="2023-11-02T14:14:24.426" v="1" actId="20577"/>
          <ac:spMkLst>
            <pc:docMk/>
            <pc:sldMk cId="3373512893" sldId="314"/>
            <ac:spMk id="3" creationId="{F95B4E22-AD38-406E-B122-EF3EF6F4CF9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cques, Aaron" userId="6a82daf1-96f3-45b0-a522-3138278b4a24" providerId="ADAL" clId="{E2A1EC7F-2177-4104-8512-F3E4413E5EE2}" dt="2023-11-02T14:57:28.851" v="276"/>
              <pc2:cmMkLst xmlns:pc2="http://schemas.microsoft.com/office/powerpoint/2019/9/main/command">
                <pc:docMk/>
                <pc:sldMk cId="3373512893" sldId="314"/>
                <pc2:cmMk id="{447A6C0F-518F-4C40-8CFE-A339299B57D2}"/>
              </pc2:cmMkLst>
            </pc226:cmChg>
          </p:ext>
        </pc:extLst>
      </pc:sldChg>
      <pc:sldChg chg="addSp modSp add mod modClrScheme chgLayout">
        <pc:chgData name="Jacques, Aaron" userId="6a82daf1-96f3-45b0-a522-3138278b4a24" providerId="ADAL" clId="{E2A1EC7F-2177-4104-8512-F3E4413E5EE2}" dt="2023-11-02T14:46:10.618" v="190" actId="1076"/>
        <pc:sldMkLst>
          <pc:docMk/>
          <pc:sldMk cId="934214093" sldId="325"/>
        </pc:sldMkLst>
        <pc:spChg chg="mod ord">
          <ac:chgData name="Jacques, Aaron" userId="6a82daf1-96f3-45b0-a522-3138278b4a24" providerId="ADAL" clId="{E2A1EC7F-2177-4104-8512-F3E4413E5EE2}" dt="2023-11-02T14:34:42.325" v="121" actId="700"/>
          <ac:spMkLst>
            <pc:docMk/>
            <pc:sldMk cId="934214093" sldId="325"/>
            <ac:spMk id="2" creationId="{4052DA68-9E23-1219-A6E4-C91B3665B6FA}"/>
          </ac:spMkLst>
        </pc:spChg>
        <pc:spChg chg="mod ord">
          <ac:chgData name="Jacques, Aaron" userId="6a82daf1-96f3-45b0-a522-3138278b4a24" providerId="ADAL" clId="{E2A1EC7F-2177-4104-8512-F3E4413E5EE2}" dt="2023-11-02T14:45:01.049" v="173" actId="948"/>
          <ac:spMkLst>
            <pc:docMk/>
            <pc:sldMk cId="934214093" sldId="325"/>
            <ac:spMk id="3" creationId="{896E9CA7-621C-DEFC-DC9A-985D5E1DA744}"/>
          </ac:spMkLst>
        </pc:spChg>
        <pc:spChg chg="add mod">
          <ac:chgData name="Jacques, Aaron" userId="6a82daf1-96f3-45b0-a522-3138278b4a24" providerId="ADAL" clId="{E2A1EC7F-2177-4104-8512-F3E4413E5EE2}" dt="2023-11-02T14:45:47.969" v="184" actId="1076"/>
          <ac:spMkLst>
            <pc:docMk/>
            <pc:sldMk cId="934214093" sldId="325"/>
            <ac:spMk id="8" creationId="{F69A663E-515F-DE5D-92A9-D4D06FBCBD7C}"/>
          </ac:spMkLst>
        </pc:spChg>
        <pc:graphicFrameChg chg="mod ord modGraphic">
          <ac:chgData name="Jacques, Aaron" userId="6a82daf1-96f3-45b0-a522-3138278b4a24" providerId="ADAL" clId="{E2A1EC7F-2177-4104-8512-F3E4413E5EE2}" dt="2023-11-02T14:46:10.618" v="190" actId="1076"/>
          <ac:graphicFrameMkLst>
            <pc:docMk/>
            <pc:sldMk cId="934214093" sldId="325"/>
            <ac:graphicFrameMk id="12" creationId="{6C34CA7C-8BDF-B277-238A-75477C15B5D0}"/>
          </ac:graphicFrameMkLst>
        </pc:graphicFrameChg>
        <pc:picChg chg="add mod">
          <ac:chgData name="Jacques, Aaron" userId="6a82daf1-96f3-45b0-a522-3138278b4a24" providerId="ADAL" clId="{E2A1EC7F-2177-4104-8512-F3E4413E5EE2}" dt="2023-11-02T14:33:05.013" v="89" actId="1076"/>
          <ac:picMkLst>
            <pc:docMk/>
            <pc:sldMk cId="934214093" sldId="325"/>
            <ac:picMk id="4" creationId="{646ABCDA-DBFE-F919-56C5-4947C7D6A16B}"/>
          </ac:picMkLst>
        </pc:picChg>
        <pc:picChg chg="add mod">
          <ac:chgData name="Jacques, Aaron" userId="6a82daf1-96f3-45b0-a522-3138278b4a24" providerId="ADAL" clId="{E2A1EC7F-2177-4104-8512-F3E4413E5EE2}" dt="2023-11-02T14:34:04.351" v="101" actId="1076"/>
          <ac:picMkLst>
            <pc:docMk/>
            <pc:sldMk cId="934214093" sldId="325"/>
            <ac:picMk id="5" creationId="{1D78AC34-0DEA-3D2D-B23D-FC8905DAA72A}"/>
          </ac:picMkLst>
        </pc:picChg>
        <pc:picChg chg="add mod">
          <ac:chgData name="Jacques, Aaron" userId="6a82daf1-96f3-45b0-a522-3138278b4a24" providerId="ADAL" clId="{E2A1EC7F-2177-4104-8512-F3E4413E5EE2}" dt="2023-11-02T14:33:57.418" v="99" actId="1076"/>
          <ac:picMkLst>
            <pc:docMk/>
            <pc:sldMk cId="934214093" sldId="325"/>
            <ac:picMk id="6" creationId="{0BF4243A-584D-4E5E-7DB0-A58481D47D8A}"/>
          </ac:picMkLst>
        </pc:picChg>
        <pc:picChg chg="add mod">
          <ac:chgData name="Jacques, Aaron" userId="6a82daf1-96f3-45b0-a522-3138278b4a24" providerId="ADAL" clId="{E2A1EC7F-2177-4104-8512-F3E4413E5EE2}" dt="2023-11-02T14:33:50.498" v="97" actId="14100"/>
          <ac:picMkLst>
            <pc:docMk/>
            <pc:sldMk cId="934214093" sldId="325"/>
            <ac:picMk id="7" creationId="{03B6A1D3-1E5C-52E4-87AF-C55308730334}"/>
          </ac:picMkLst>
        </pc:picChg>
      </pc:sldChg>
      <pc:sldChg chg="add del">
        <pc:chgData name="Jacques, Aaron" userId="6a82daf1-96f3-45b0-a522-3138278b4a24" providerId="ADAL" clId="{E2A1EC7F-2177-4104-8512-F3E4413E5EE2}" dt="2023-11-02T14:49:01.921" v="198" actId="47"/>
        <pc:sldMkLst>
          <pc:docMk/>
          <pc:sldMk cId="792723401" sldId="326"/>
        </pc:sldMkLst>
      </pc:sldChg>
      <pc:sldChg chg="add del">
        <pc:chgData name="Jacques, Aaron" userId="6a82daf1-96f3-45b0-a522-3138278b4a24" providerId="ADAL" clId="{E2A1EC7F-2177-4104-8512-F3E4413E5EE2}" dt="2023-11-02T14:49:01.921" v="198" actId="47"/>
        <pc:sldMkLst>
          <pc:docMk/>
          <pc:sldMk cId="508884845" sldId="332"/>
        </pc:sldMkLst>
      </pc:sldChg>
      <pc:sldChg chg="add del">
        <pc:chgData name="Jacques, Aaron" userId="6a82daf1-96f3-45b0-a522-3138278b4a24" providerId="ADAL" clId="{E2A1EC7F-2177-4104-8512-F3E4413E5EE2}" dt="2023-11-02T14:49:01.921" v="198" actId="47"/>
        <pc:sldMkLst>
          <pc:docMk/>
          <pc:sldMk cId="627259976" sldId="333"/>
        </pc:sldMkLst>
      </pc:sldChg>
      <pc:sldChg chg="delSp add del mod">
        <pc:chgData name="Jacques, Aaron" userId="6a82daf1-96f3-45b0-a522-3138278b4a24" providerId="ADAL" clId="{E2A1EC7F-2177-4104-8512-F3E4413E5EE2}" dt="2023-11-02T14:49:01.921" v="198" actId="47"/>
        <pc:sldMkLst>
          <pc:docMk/>
          <pc:sldMk cId="2529352832" sldId="334"/>
        </pc:sldMkLst>
        <pc:picChg chg="del">
          <ac:chgData name="Jacques, Aaron" userId="6a82daf1-96f3-45b0-a522-3138278b4a24" providerId="ADAL" clId="{E2A1EC7F-2177-4104-8512-F3E4413E5EE2}" dt="2023-11-02T14:33:33.196" v="93" actId="21"/>
          <ac:picMkLst>
            <pc:docMk/>
            <pc:sldMk cId="2529352832" sldId="334"/>
            <ac:picMk id="3" creationId="{1D991CE2-F454-4D51-3FF4-15FFE33DCE91}"/>
          </ac:picMkLst>
        </pc:picChg>
      </pc:sldChg>
      <pc:sldChg chg="add del">
        <pc:chgData name="Jacques, Aaron" userId="6a82daf1-96f3-45b0-a522-3138278b4a24" providerId="ADAL" clId="{E2A1EC7F-2177-4104-8512-F3E4413E5EE2}" dt="2023-11-02T14:49:01.921" v="198" actId="47"/>
        <pc:sldMkLst>
          <pc:docMk/>
          <pc:sldMk cId="3552417651" sldId="335"/>
        </pc:sldMkLst>
      </pc:sldChg>
      <pc:sldChg chg="del">
        <pc:chgData name="Jacques, Aaron" userId="6a82daf1-96f3-45b0-a522-3138278b4a24" providerId="ADAL" clId="{E2A1EC7F-2177-4104-8512-F3E4413E5EE2}" dt="2023-11-02T14:51:15.610" v="206" actId="47"/>
        <pc:sldMkLst>
          <pc:docMk/>
          <pc:sldMk cId="2945782851" sldId="2698"/>
        </pc:sldMkLst>
      </pc:sldChg>
      <pc:sldChg chg="modSp mod delCm">
        <pc:chgData name="Jacques, Aaron" userId="6a82daf1-96f3-45b0-a522-3138278b4a24" providerId="ADAL" clId="{E2A1EC7F-2177-4104-8512-F3E4413E5EE2}" dt="2023-11-02T14:57:43.597" v="277"/>
        <pc:sldMkLst>
          <pc:docMk/>
          <pc:sldMk cId="742571346" sldId="2745"/>
        </pc:sldMkLst>
        <pc:spChg chg="mod">
          <ac:chgData name="Jacques, Aaron" userId="6a82daf1-96f3-45b0-a522-3138278b4a24" providerId="ADAL" clId="{E2A1EC7F-2177-4104-8512-F3E4413E5EE2}" dt="2023-11-02T14:50:40.679" v="202" actId="1076"/>
          <ac:spMkLst>
            <pc:docMk/>
            <pc:sldMk cId="742571346" sldId="2745"/>
            <ac:spMk id="165" creationId="{2C5B06ED-16A3-3D35-2F40-0571AFE0183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cques, Aaron" userId="6a82daf1-96f3-45b0-a522-3138278b4a24" providerId="ADAL" clId="{E2A1EC7F-2177-4104-8512-F3E4413E5EE2}" dt="2023-11-02T14:57:43.597" v="277"/>
              <pc2:cmMkLst xmlns:pc2="http://schemas.microsoft.com/office/powerpoint/2019/9/main/command">
                <pc:docMk/>
                <pc:sldMk cId="742571346" sldId="2745"/>
                <pc2:cmMk id="{33C58F54-F097-4C8F-9437-4F00B6D2364D}"/>
              </pc2:cmMkLst>
            </pc226:cmChg>
          </p:ext>
        </pc:extLst>
      </pc:sldChg>
      <pc:sldChg chg="ord">
        <pc:chgData name="Jacques, Aaron" userId="6a82daf1-96f3-45b0-a522-3138278b4a24" providerId="ADAL" clId="{E2A1EC7F-2177-4104-8512-F3E4413E5EE2}" dt="2023-11-02T14:51:04.424" v="204"/>
        <pc:sldMkLst>
          <pc:docMk/>
          <pc:sldMk cId="301182842" sldId="2932"/>
        </pc:sldMkLst>
      </pc:sldChg>
      <pc:sldChg chg="del">
        <pc:chgData name="Jacques, Aaron" userId="6a82daf1-96f3-45b0-a522-3138278b4a24" providerId="ADAL" clId="{E2A1EC7F-2177-4104-8512-F3E4413E5EE2}" dt="2023-11-02T14:51:15.610" v="206" actId="47"/>
        <pc:sldMkLst>
          <pc:docMk/>
          <pc:sldMk cId="631659509" sldId="3036"/>
        </pc:sldMkLst>
      </pc:sldChg>
      <pc:sldChg chg="del">
        <pc:chgData name="Jacques, Aaron" userId="6a82daf1-96f3-45b0-a522-3138278b4a24" providerId="ADAL" clId="{E2A1EC7F-2177-4104-8512-F3E4413E5EE2}" dt="2023-11-02T14:51:15.610" v="206" actId="47"/>
        <pc:sldMkLst>
          <pc:docMk/>
          <pc:sldMk cId="20394692" sldId="3043"/>
        </pc:sldMkLst>
      </pc:sldChg>
      <pc:sldChg chg="del">
        <pc:chgData name="Jacques, Aaron" userId="6a82daf1-96f3-45b0-a522-3138278b4a24" providerId="ADAL" clId="{E2A1EC7F-2177-4104-8512-F3E4413E5EE2}" dt="2023-11-02T14:51:15.610" v="206" actId="47"/>
        <pc:sldMkLst>
          <pc:docMk/>
          <pc:sldMk cId="4060782468" sldId="3049"/>
        </pc:sldMkLst>
      </pc:sldChg>
      <pc:sldChg chg="addSp delSp modSp mod delCm">
        <pc:chgData name="Jacques, Aaron" userId="6a82daf1-96f3-45b0-a522-3138278b4a24" providerId="ADAL" clId="{E2A1EC7F-2177-4104-8512-F3E4413E5EE2}" dt="2023-11-02T14:57:49.536" v="278"/>
        <pc:sldMkLst>
          <pc:docMk/>
          <pc:sldMk cId="3254736852" sldId="3051"/>
        </pc:sldMkLst>
        <pc:spChg chg="mod">
          <ac:chgData name="Jacques, Aaron" userId="6a82daf1-96f3-45b0-a522-3138278b4a24" providerId="ADAL" clId="{E2A1EC7F-2177-4104-8512-F3E4413E5EE2}" dt="2023-11-02T14:22:47.907" v="74" actId="14100"/>
          <ac:spMkLst>
            <pc:docMk/>
            <pc:sldMk cId="3254736852" sldId="3051"/>
            <ac:spMk id="4" creationId="{2FD7EC5D-8FA5-DBD7-9B01-D429F06B0285}"/>
          </ac:spMkLst>
        </pc:spChg>
        <pc:spChg chg="mod">
          <ac:chgData name="Jacques, Aaron" userId="6a82daf1-96f3-45b0-a522-3138278b4a24" providerId="ADAL" clId="{E2A1EC7F-2177-4104-8512-F3E4413E5EE2}" dt="2023-11-02T14:54:44.547" v="247" actId="1076"/>
          <ac:spMkLst>
            <pc:docMk/>
            <pc:sldMk cId="3254736852" sldId="3051"/>
            <ac:spMk id="27" creationId="{0E578080-E0CC-0A1B-6104-70EDF9EF2793}"/>
          </ac:spMkLst>
        </pc:spChg>
        <pc:spChg chg="del">
          <ac:chgData name="Jacques, Aaron" userId="6a82daf1-96f3-45b0-a522-3138278b4a24" providerId="ADAL" clId="{E2A1EC7F-2177-4104-8512-F3E4413E5EE2}" dt="2023-11-02T14:53:55.961" v="236" actId="478"/>
          <ac:spMkLst>
            <pc:docMk/>
            <pc:sldMk cId="3254736852" sldId="3051"/>
            <ac:spMk id="28" creationId="{FDF35455-CE16-9C8B-EA40-F2063B04F9C9}"/>
          </ac:spMkLst>
        </pc:spChg>
        <pc:spChg chg="add mod">
          <ac:chgData name="Jacques, Aaron" userId="6a82daf1-96f3-45b0-a522-3138278b4a24" providerId="ADAL" clId="{E2A1EC7F-2177-4104-8512-F3E4413E5EE2}" dt="2023-11-02T14:55:41.838" v="274" actId="1076"/>
          <ac:spMkLst>
            <pc:docMk/>
            <pc:sldMk cId="3254736852" sldId="3051"/>
            <ac:spMk id="29" creationId="{9F987840-A0ED-FFFD-0F1A-E4637C317409}"/>
          </ac:spMkLst>
        </pc:spChg>
        <pc:picChg chg="del">
          <ac:chgData name="Jacques, Aaron" userId="6a82daf1-96f3-45b0-a522-3138278b4a24" providerId="ADAL" clId="{E2A1EC7F-2177-4104-8512-F3E4413E5EE2}" dt="2023-11-02T14:53:54.632" v="235" actId="478"/>
          <ac:picMkLst>
            <pc:docMk/>
            <pc:sldMk cId="3254736852" sldId="3051"/>
            <ac:picMk id="13" creationId="{D22A3D87-0228-FF0C-05FB-A39BF963F118}"/>
          </ac:picMkLst>
        </pc:picChg>
        <pc:picChg chg="add mod">
          <ac:chgData name="Jacques, Aaron" userId="6a82daf1-96f3-45b0-a522-3138278b4a24" providerId="ADAL" clId="{E2A1EC7F-2177-4104-8512-F3E4413E5EE2}" dt="2023-11-02T14:54:00.029" v="237" actId="1076"/>
          <ac:picMkLst>
            <pc:docMk/>
            <pc:sldMk cId="3254736852" sldId="3051"/>
            <ac:picMk id="16" creationId="{AC22ECF6-1F80-48D2-3979-24522B0D85A9}"/>
          </ac:picMkLst>
        </pc:picChg>
        <pc:picChg chg="add del mod">
          <ac:chgData name="Jacques, Aaron" userId="6a82daf1-96f3-45b0-a522-3138278b4a24" providerId="ADAL" clId="{E2A1EC7F-2177-4104-8512-F3E4413E5EE2}" dt="2023-11-02T14:54:24.716" v="239"/>
          <ac:picMkLst>
            <pc:docMk/>
            <pc:sldMk cId="3254736852" sldId="3051"/>
            <ac:picMk id="21" creationId="{33AACC34-2ED0-F139-2344-C709DBEE771B}"/>
          </ac:picMkLst>
        </pc:picChg>
        <pc:picChg chg="add mod ord">
          <ac:chgData name="Jacques, Aaron" userId="6a82daf1-96f3-45b0-a522-3138278b4a24" providerId="ADAL" clId="{E2A1EC7F-2177-4104-8512-F3E4413E5EE2}" dt="2023-11-02T14:54:32.024" v="243" actId="167"/>
          <ac:picMkLst>
            <pc:docMk/>
            <pc:sldMk cId="3254736852" sldId="3051"/>
            <ac:picMk id="23" creationId="{D77EF6FE-C662-8F2F-EFE8-A070BE651AB4}"/>
          </ac:picMkLst>
        </pc:picChg>
        <pc:picChg chg="del">
          <ac:chgData name="Jacques, Aaron" userId="6a82daf1-96f3-45b0-a522-3138278b4a24" providerId="ADAL" clId="{E2A1EC7F-2177-4104-8512-F3E4413E5EE2}" dt="2023-11-02T14:54:26.368" v="240" actId="478"/>
          <ac:picMkLst>
            <pc:docMk/>
            <pc:sldMk cId="3254736852" sldId="3051"/>
            <ac:picMk id="1026" creationId="{D0560F48-890B-489D-6058-48B208A2429F}"/>
          </ac:picMkLst>
        </pc:picChg>
        <pc:cxnChg chg="add mod">
          <ac:chgData name="Jacques, Aaron" userId="6a82daf1-96f3-45b0-a522-3138278b4a24" providerId="ADAL" clId="{E2A1EC7F-2177-4104-8512-F3E4413E5EE2}" dt="2023-11-02T14:55:21.363" v="258" actId="14100"/>
          <ac:cxnSpMkLst>
            <pc:docMk/>
            <pc:sldMk cId="3254736852" sldId="3051"/>
            <ac:cxnSpMk id="25" creationId="{CA6C69DC-202C-0286-9E92-F27F08A800CD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cques, Aaron" userId="6a82daf1-96f3-45b0-a522-3138278b4a24" providerId="ADAL" clId="{E2A1EC7F-2177-4104-8512-F3E4413E5EE2}" dt="2023-11-02T14:57:49.536" v="278"/>
              <pc2:cmMkLst xmlns:pc2="http://schemas.microsoft.com/office/powerpoint/2019/9/main/command">
                <pc:docMk/>
                <pc:sldMk cId="3254736852" sldId="3051"/>
                <pc2:cmMk id="{9DAF0CA3-7C26-4909-9EC0-BA5AEE3CA40F}"/>
              </pc2:cmMkLst>
            </pc226:cmChg>
          </p:ext>
        </pc:extLst>
      </pc:sldChg>
      <pc:sldChg chg="del">
        <pc:chgData name="Jacques, Aaron" userId="6a82daf1-96f3-45b0-a522-3138278b4a24" providerId="ADAL" clId="{E2A1EC7F-2177-4104-8512-F3E4413E5EE2}" dt="2023-11-02T14:51:15.610" v="206" actId="47"/>
        <pc:sldMkLst>
          <pc:docMk/>
          <pc:sldMk cId="2856898473" sldId="3065"/>
        </pc:sldMkLst>
      </pc:sldChg>
      <pc:sldChg chg="del">
        <pc:chgData name="Jacques, Aaron" userId="6a82daf1-96f3-45b0-a522-3138278b4a24" providerId="ADAL" clId="{E2A1EC7F-2177-4104-8512-F3E4413E5EE2}" dt="2023-11-02T14:49:59.103" v="199" actId="47"/>
        <pc:sldMkLst>
          <pc:docMk/>
          <pc:sldMk cId="1327682490" sldId="3070"/>
        </pc:sldMkLst>
      </pc:sldChg>
      <pc:sldChg chg="del">
        <pc:chgData name="Jacques, Aaron" userId="6a82daf1-96f3-45b0-a522-3138278b4a24" providerId="ADAL" clId="{E2A1EC7F-2177-4104-8512-F3E4413E5EE2}" dt="2023-11-02T14:50:22.007" v="201" actId="47"/>
        <pc:sldMkLst>
          <pc:docMk/>
          <pc:sldMk cId="2976647454" sldId="3072"/>
        </pc:sldMkLst>
      </pc:sldChg>
      <pc:sldChg chg="del">
        <pc:chgData name="Jacques, Aaron" userId="6a82daf1-96f3-45b0-a522-3138278b4a24" providerId="ADAL" clId="{E2A1EC7F-2177-4104-8512-F3E4413E5EE2}" dt="2023-11-02T14:50:06.218" v="200" actId="47"/>
        <pc:sldMkLst>
          <pc:docMk/>
          <pc:sldMk cId="1236648948" sldId="3075"/>
        </pc:sldMkLst>
      </pc:sldChg>
      <pc:sldChg chg="del">
        <pc:chgData name="Jacques, Aaron" userId="6a82daf1-96f3-45b0-a522-3138278b4a24" providerId="ADAL" clId="{E2A1EC7F-2177-4104-8512-F3E4413E5EE2}" dt="2023-11-02T14:51:15.610" v="206" actId="47"/>
        <pc:sldMkLst>
          <pc:docMk/>
          <pc:sldMk cId="229140242" sldId="3077"/>
        </pc:sldMkLst>
      </pc:sldChg>
      <pc:sldChg chg="del mod ord modShow">
        <pc:chgData name="Jacques, Aaron" userId="6a82daf1-96f3-45b0-a522-3138278b4a24" providerId="ADAL" clId="{E2A1EC7F-2177-4104-8512-F3E4413E5EE2}" dt="2023-11-02T14:51:15.610" v="206" actId="47"/>
        <pc:sldMkLst>
          <pc:docMk/>
          <pc:sldMk cId="4065745635" sldId="3078"/>
        </pc:sldMkLst>
      </pc:sldChg>
      <pc:sldChg chg="del">
        <pc:chgData name="Jacques, Aaron" userId="6a82daf1-96f3-45b0-a522-3138278b4a24" providerId="ADAL" clId="{E2A1EC7F-2177-4104-8512-F3E4413E5EE2}" dt="2023-11-02T14:32:26.300" v="80" actId="47"/>
        <pc:sldMkLst>
          <pc:docMk/>
          <pc:sldMk cId="1795801435" sldId="3079"/>
        </pc:sldMkLst>
      </pc:sldChg>
      <pc:sldChg chg="del">
        <pc:chgData name="Jacques, Aaron" userId="6a82daf1-96f3-45b0-a522-3138278b4a24" providerId="ADAL" clId="{E2A1EC7F-2177-4104-8512-F3E4413E5EE2}" dt="2023-11-02T14:51:15.610" v="206" actId="47"/>
        <pc:sldMkLst>
          <pc:docMk/>
          <pc:sldMk cId="1788885759" sldId="3080"/>
        </pc:sldMkLst>
      </pc:sldChg>
      <pc:sldChg chg="del">
        <pc:chgData name="Jacques, Aaron" userId="6a82daf1-96f3-45b0-a522-3138278b4a24" providerId="ADAL" clId="{E2A1EC7F-2177-4104-8512-F3E4413E5EE2}" dt="2023-11-02T14:51:15.610" v="206" actId="47"/>
        <pc:sldMkLst>
          <pc:docMk/>
          <pc:sldMk cId="683441082" sldId="3081"/>
        </pc:sldMkLst>
      </pc:sldChg>
      <pc:sldChg chg="del">
        <pc:chgData name="Jacques, Aaron" userId="6a82daf1-96f3-45b0-a522-3138278b4a24" providerId="ADAL" clId="{E2A1EC7F-2177-4104-8512-F3E4413E5EE2}" dt="2023-11-02T14:51:15.610" v="206" actId="47"/>
        <pc:sldMkLst>
          <pc:docMk/>
          <pc:sldMk cId="209743183" sldId="3082"/>
        </pc:sldMkLst>
      </pc:sldChg>
      <pc:sldChg chg="add del mod ord modShow">
        <pc:chgData name="Jacques, Aaron" userId="6a82daf1-96f3-45b0-a522-3138278b4a24" providerId="ADAL" clId="{E2A1EC7F-2177-4104-8512-F3E4413E5EE2}" dt="2023-11-02T14:51:15.610" v="206" actId="47"/>
        <pc:sldMkLst>
          <pc:docMk/>
          <pc:sldMk cId="2136078780" sldId="3083"/>
        </pc:sldMkLst>
      </pc:sldChg>
      <pc:sldChg chg="add del mod ord modShow">
        <pc:chgData name="Jacques, Aaron" userId="6a82daf1-96f3-45b0-a522-3138278b4a24" providerId="ADAL" clId="{E2A1EC7F-2177-4104-8512-F3E4413E5EE2}" dt="2023-11-02T14:51:15.610" v="206" actId="47"/>
        <pc:sldMkLst>
          <pc:docMk/>
          <pc:sldMk cId="1927082985" sldId="3084"/>
        </pc:sldMkLst>
      </pc:sldChg>
      <pc:sldChg chg="del">
        <pc:chgData name="Jacques, Aaron" userId="6a82daf1-96f3-45b0-a522-3138278b4a24" providerId="ADAL" clId="{E2A1EC7F-2177-4104-8512-F3E4413E5EE2}" dt="2023-11-02T14:32:26.300" v="80" actId="47"/>
        <pc:sldMkLst>
          <pc:docMk/>
          <pc:sldMk cId="1134055284" sldId="3085"/>
        </pc:sldMkLst>
      </pc:sldChg>
      <pc:sldChg chg="delSp add del mod">
        <pc:chgData name="Jacques, Aaron" userId="6a82daf1-96f3-45b0-a522-3138278b4a24" providerId="ADAL" clId="{E2A1EC7F-2177-4104-8512-F3E4413E5EE2}" dt="2023-11-02T14:49:01.921" v="198" actId="47"/>
        <pc:sldMkLst>
          <pc:docMk/>
          <pc:sldMk cId="2710846566" sldId="3087"/>
        </pc:sldMkLst>
        <pc:picChg chg="del">
          <ac:chgData name="Jacques, Aaron" userId="6a82daf1-96f3-45b0-a522-3138278b4a24" providerId="ADAL" clId="{E2A1EC7F-2177-4104-8512-F3E4413E5EE2}" dt="2023-11-02T14:32:36.480" v="81" actId="21"/>
          <ac:picMkLst>
            <pc:docMk/>
            <pc:sldMk cId="2710846566" sldId="3087"/>
            <ac:picMk id="3" creationId="{01B669AA-1959-1206-EC49-622479FC6ED4}"/>
          </ac:picMkLst>
        </pc:picChg>
      </pc:sldChg>
      <pc:sldChg chg="del">
        <pc:chgData name="Jacques, Aaron" userId="6a82daf1-96f3-45b0-a522-3138278b4a24" providerId="ADAL" clId="{E2A1EC7F-2177-4104-8512-F3E4413E5EE2}" dt="2023-11-01T17:59:42.685" v="0" actId="47"/>
        <pc:sldMkLst>
          <pc:docMk/>
          <pc:sldMk cId="3281647097" sldId="3087"/>
        </pc:sldMkLst>
      </pc:sldChg>
      <pc:sldChg chg="add del">
        <pc:chgData name="Jacques, Aaron" userId="6a82daf1-96f3-45b0-a522-3138278b4a24" providerId="ADAL" clId="{E2A1EC7F-2177-4104-8512-F3E4413E5EE2}" dt="2023-11-02T14:49:01.921" v="198" actId="47"/>
        <pc:sldMkLst>
          <pc:docMk/>
          <pc:sldMk cId="3164752311" sldId="3088"/>
        </pc:sldMkLst>
      </pc:sldChg>
      <pc:sldChg chg="add del">
        <pc:chgData name="Jacques, Aaron" userId="6a82daf1-96f3-45b0-a522-3138278b4a24" providerId="ADAL" clId="{E2A1EC7F-2177-4104-8512-F3E4413E5EE2}" dt="2023-11-02T14:49:01.921" v="198" actId="47"/>
        <pc:sldMkLst>
          <pc:docMk/>
          <pc:sldMk cId="3909966970" sldId="308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3CAA721-EF01-4DEB-9960-AE914313C24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95C511A-65BC-4CE1-B3B5-CAE9D068C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93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C511A-65BC-4CE1-B3B5-CAE9D068C3D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650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494F7A-66DD-4829-9AF4-30A3A0F241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392850"/>
            <a:ext cx="1644776" cy="4026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177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0" marR="0" lvl="0" indent="0" algn="ctr" defTabSz="17303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0188" algn="l"/>
              </a:tabLst>
              <a:defRPr/>
            </a:pPr>
            <a:fld id="{040BB257-551A-4736-B50F-DCF1BA034C0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Times New Roman" panose="02020603050405020304" pitchFamily="18" charset="0"/>
              </a:rPr>
              <a:pPr marL="0" marR="0" lvl="0" indent="0" algn="ctr" defTabSz="173038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30188" algn="l"/>
                </a:tabLst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52856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0" marR="0" lvl="0" indent="0" algn="ctr" defTabSz="17303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0188" algn="l"/>
              </a:tabLst>
              <a:defRPr/>
            </a:pPr>
            <a:fld id="{040BB257-551A-4736-B50F-DCF1BA034C0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Times New Roman" panose="02020603050405020304" pitchFamily="18" charset="0"/>
              </a:rPr>
              <a:pPr marL="0" marR="0" lvl="0" indent="0" algn="ctr" defTabSz="173038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30188" algn="l"/>
                </a:tabLst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102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0" marR="0" lvl="0" indent="0" algn="ctr" defTabSz="17303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0188" algn="l"/>
              </a:tabLst>
              <a:defRPr/>
            </a:pPr>
            <a:fld id="{040BB257-551A-4736-B50F-DCF1BA034C0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Times New Roman" panose="02020603050405020304" pitchFamily="18" charset="0"/>
              </a:rPr>
              <a:pPr marL="0" marR="0" lvl="0" indent="0" algn="ctr" defTabSz="173038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30188" algn="l"/>
                </a:tabLst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1623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0" marR="0" lvl="0" indent="0" algn="ctr" defTabSz="17303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0188" algn="l"/>
              </a:tabLst>
              <a:defRPr/>
            </a:pPr>
            <a:fld id="{040BB257-551A-4736-B50F-DCF1BA034C0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Times New Roman" panose="02020603050405020304" pitchFamily="18" charset="0"/>
              </a:rPr>
              <a:pPr marL="0" marR="0" lvl="0" indent="0" algn="ctr" defTabSz="173038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30188" algn="l"/>
                </a:tabLst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3AC615-0875-4C80-B019-11A28EDCB6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529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411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582168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5783766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1410" y="1005840"/>
            <a:ext cx="5840589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1411" y="1527048"/>
            <a:ext cx="578557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363317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0" marR="0" lvl="0" indent="0" algn="ctr" defTabSz="17303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0188" algn="l"/>
              </a:tabLst>
              <a:defRPr/>
            </a:pPr>
            <a:fld id="{040BB257-551A-4736-B50F-DCF1BA034C0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Times New Roman" panose="02020603050405020304" pitchFamily="18" charset="0"/>
              </a:rPr>
              <a:pPr marL="0" marR="0" lvl="0" indent="0" algn="ctr" defTabSz="173038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30188" algn="l"/>
                </a:tabLst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EC139F-C616-4896-A830-8F9FC5B2C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12800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12106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0178" y="1005840"/>
            <a:ext cx="387067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379141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297709" y="1005840"/>
            <a:ext cx="38667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295175" y="1527048"/>
            <a:ext cx="3860800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19718" y="1005840"/>
            <a:ext cx="3885931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19719" y="1527048"/>
            <a:ext cx="3768204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418329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0" marR="0" lvl="0" indent="0" algn="ctr" defTabSz="17303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0188" algn="l"/>
              </a:tabLst>
              <a:defRPr/>
            </a:pPr>
            <a:fld id="{040BB257-551A-4736-B50F-DCF1BA034C0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Times New Roman" panose="02020603050405020304" pitchFamily="18" charset="0"/>
              </a:rPr>
              <a:pPr marL="0" marR="0" lvl="0" indent="0" algn="ctr" defTabSz="173038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30188" algn="l"/>
                </a:tabLst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9069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65857"/>
            <a:ext cx="1041833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0" marR="0" lvl="0" indent="0" algn="ctr" defTabSz="17303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0188" algn="l"/>
              </a:tabLst>
              <a:defRPr/>
            </a:pPr>
            <a:fld id="{040BB257-551A-4736-B50F-DCF1BA034C0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Times New Roman" panose="02020603050405020304" pitchFamily="18" charset="0"/>
              </a:rPr>
              <a:pPr marL="0" marR="0" lvl="0" indent="0" algn="ctr" defTabSz="173038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30188" algn="l"/>
                </a:tabLst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4A85E-2D34-4FC1-90CE-1459D5681F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4" y="441571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621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8FA5D-2495-4A4C-AEE9-24A3DEC90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3045D-93FF-4B18-BDFA-5B76D35485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1C032-0F1B-4D2B-91BB-E1D804CAD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FFD48E44-BF50-4295-B7C8-D2662451162D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96782-4210-4F09-BA96-4F3641D35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7C4EE-3917-43F8-98D4-E9224074B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77A4F538-704E-4E37-9F17-28605B6CC7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4455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8107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82672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659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203944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420394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4979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7234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7156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4618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682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682" y="2213184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6930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6075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0" marR="0" lvl="0" indent="0" algn="ctr" defTabSz="17303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0188" algn="l"/>
              </a:tabLst>
              <a:defRPr/>
            </a:pPr>
            <a:fld id="{040BB257-551A-4736-B50F-DCF1BA034C0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Times New Roman" panose="02020603050405020304" pitchFamily="18" charset="0"/>
              </a:rPr>
              <a:pPr marL="0" marR="0" lvl="0" indent="0" algn="ctr" defTabSz="173038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30188" algn="l"/>
                </a:tabLst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0" marR="0" lvl="0" indent="0" algn="ctr" defTabSz="17303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0188" algn="l"/>
              </a:tabLst>
              <a:defRPr/>
            </a:pPr>
            <a:fld id="{040BB257-551A-4736-B50F-DCF1BA034C0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Times New Roman" panose="02020603050405020304" pitchFamily="18" charset="0"/>
              </a:rPr>
              <a:pPr marL="0" marR="0" lvl="0" indent="0" algn="ctr" defTabSz="173038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30188" algn="l"/>
                </a:tabLst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pitchFamily="34" charset="0"/>
              </a:rPr>
              <a:t> Open slide master to edit</a:t>
            </a:r>
          </a:p>
        </p:txBody>
      </p:sp>
    </p:spTree>
    <p:extLst>
      <p:ext uri="{BB962C8B-B14F-4D97-AF65-F5344CB8AC3E}">
        <p14:creationId xmlns:p14="http://schemas.microsoft.com/office/powerpoint/2010/main" val="905605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60" r:id="rId18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neutrons.ornl.gov/sts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47AA5-C972-400F-8EA1-AA5E78216C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343" y="1302698"/>
            <a:ext cx="10322188" cy="978729"/>
          </a:xfrm>
        </p:spPr>
        <p:txBody>
          <a:bodyPr/>
          <a:lstStyle/>
          <a:p>
            <a:r>
              <a:rPr lang="en-US" dirty="0"/>
              <a:t>Design of Rotating Tungsten Target with Segmented Modules for Replacement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5AADCF-6637-49D7-B0DE-306CF42053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343" y="2777056"/>
            <a:ext cx="9144000" cy="3043353"/>
          </a:xfrm>
        </p:spPr>
        <p:txBody>
          <a:bodyPr>
            <a:normAutofit/>
          </a:bodyPr>
          <a:lstStyle/>
          <a:p>
            <a:r>
              <a:rPr lang="en-US" dirty="0"/>
              <a:t>Design &amp; analysis</a:t>
            </a:r>
          </a:p>
          <a:p>
            <a:endParaRPr lang="en-US" dirty="0"/>
          </a:p>
          <a:p>
            <a:r>
              <a:rPr lang="en-US" dirty="0"/>
              <a:t>Aaron Jacques, Joseph Tipton Jr., Tom </a:t>
            </a:r>
            <a:r>
              <a:rPr lang="en-US" dirty="0" err="1"/>
              <a:t>McManamy</a:t>
            </a:r>
            <a:r>
              <a:rPr lang="en-US" dirty="0"/>
              <a:t>, Justin Mach Jr. Yongjoong Lee, Joel Montross, Min-Tsung Kao, Daniel Lyngh, Thomas Muth, Lukas Zavorka, Kristel Ghoos</a:t>
            </a:r>
          </a:p>
          <a:p>
            <a:r>
              <a:rPr lang="en-US" dirty="0"/>
              <a:t>November 6, 2023</a:t>
            </a:r>
          </a:p>
        </p:txBody>
      </p:sp>
    </p:spTree>
    <p:extLst>
      <p:ext uri="{BB962C8B-B14F-4D97-AF65-F5344CB8AC3E}">
        <p14:creationId xmlns:p14="http://schemas.microsoft.com/office/powerpoint/2010/main" val="1903439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00D17-47BA-A35D-8C04-46E431F99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Fault tolerant failure modes were chosen</a:t>
            </a:r>
          </a:p>
        </p:txBody>
      </p:sp>
      <p:graphicFrame>
        <p:nvGraphicFramePr>
          <p:cNvPr id="86" name="Table 86">
            <a:extLst>
              <a:ext uri="{FF2B5EF4-FFF2-40B4-BE49-F238E27FC236}">
                <a16:creationId xmlns:a16="http://schemas.microsoft.com/office/drawing/2014/main" id="{E2A666AA-1376-EDEB-D8B4-2847C30464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9362930"/>
              </p:ext>
            </p:extLst>
          </p:nvPr>
        </p:nvGraphicFramePr>
        <p:xfrm>
          <a:off x="528372" y="962153"/>
          <a:ext cx="5993488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615">
                  <a:extLst>
                    <a:ext uri="{9D8B030D-6E8A-4147-A177-3AD203B41FA5}">
                      <a16:colId xmlns:a16="http://schemas.microsoft.com/office/drawing/2014/main" val="2598676341"/>
                    </a:ext>
                  </a:extLst>
                </a:gridCol>
                <a:gridCol w="2364392">
                  <a:extLst>
                    <a:ext uri="{9D8B030D-6E8A-4147-A177-3AD203B41FA5}">
                      <a16:colId xmlns:a16="http://schemas.microsoft.com/office/drawing/2014/main" val="1710548333"/>
                    </a:ext>
                  </a:extLst>
                </a:gridCol>
                <a:gridCol w="980577">
                  <a:extLst>
                    <a:ext uri="{9D8B030D-6E8A-4147-A177-3AD203B41FA5}">
                      <a16:colId xmlns:a16="http://schemas.microsoft.com/office/drawing/2014/main" val="4063756646"/>
                    </a:ext>
                  </a:extLst>
                </a:gridCol>
                <a:gridCol w="2296904">
                  <a:extLst>
                    <a:ext uri="{9D8B030D-6E8A-4147-A177-3AD203B41FA5}">
                      <a16:colId xmlns:a16="http://schemas.microsoft.com/office/drawing/2014/main" val="40130788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Probability</a:t>
                      </a:r>
                    </a:p>
                    <a:p>
                      <a:pPr algn="ctr"/>
                      <a:r>
                        <a:rPr lang="en-US" sz="1200"/>
                        <a:t>(of effect)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Effect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8078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Crack in W propagates, causing internal water leak (undected)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Unlikely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W in water (Detected only in water activity)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18127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Housing cracks (fatigue or other)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Unlikely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Shutdown - Leak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5770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W crack, debonds interface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Likely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Increased temp, maintain operation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6075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Debond, overstress, leak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Unlikely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Cu in water (Detect in water activity)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5044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Copper swells, causing external crack, leak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In-progress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Shutdown - Leak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7039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Copper swells, internal crack &amp; leak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In progress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W in water (Detected only in water activity)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972939"/>
                  </a:ext>
                </a:extLst>
              </a:tr>
            </a:tbl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951895F6-340D-5067-7319-E39DAFAC6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9733" y="1061872"/>
            <a:ext cx="2714625" cy="2035019"/>
          </a:xfrm>
          <a:prstGeom prst="rect">
            <a:avLst/>
          </a:prstGeom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id="{3E232D45-D62E-EBE4-1DF0-22EA080A0D6F}"/>
              </a:ext>
            </a:extLst>
          </p:cNvPr>
          <p:cNvGrpSpPr/>
          <p:nvPr/>
        </p:nvGrpSpPr>
        <p:grpSpPr>
          <a:xfrm>
            <a:off x="7954593" y="296739"/>
            <a:ext cx="3583076" cy="3515479"/>
            <a:chOff x="7954593" y="296739"/>
            <a:chExt cx="3583076" cy="351547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4C77167-1F3C-5442-9479-5B4FBCF1AF76}"/>
                </a:ext>
              </a:extLst>
            </p:cNvPr>
            <p:cNvSpPr/>
            <p:nvPr/>
          </p:nvSpPr>
          <p:spPr>
            <a:xfrm>
              <a:off x="9885886" y="1296999"/>
              <a:ext cx="319700" cy="227856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>
                  <a:solidFill>
                    <a:schemeClr val="tx1"/>
                  </a:solidFill>
                </a:rPr>
                <a:t>W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DD71172-8375-99A2-22EF-CDBE92F35B15}"/>
                </a:ext>
              </a:extLst>
            </p:cNvPr>
            <p:cNvSpPr/>
            <p:nvPr/>
          </p:nvSpPr>
          <p:spPr>
            <a:xfrm>
              <a:off x="8744504" y="2872376"/>
              <a:ext cx="284607" cy="171629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>
                  <a:solidFill>
                    <a:schemeClr val="tx1"/>
                  </a:solidFill>
                </a:rPr>
                <a:t>Ta</a:t>
              </a:r>
            </a:p>
          </p:txBody>
        </p:sp>
        <p:sp>
          <p:nvSpPr>
            <p:cNvPr id="39" name="Arrow: Down 38">
              <a:extLst>
                <a:ext uri="{FF2B5EF4-FFF2-40B4-BE49-F238E27FC236}">
                  <a16:creationId xmlns:a16="http://schemas.microsoft.com/office/drawing/2014/main" id="{BDF8AC35-BB0D-89E2-E01D-82C5083DD17E}"/>
                </a:ext>
              </a:extLst>
            </p:cNvPr>
            <p:cNvSpPr/>
            <p:nvPr/>
          </p:nvSpPr>
          <p:spPr>
            <a:xfrm>
              <a:off x="10015957" y="2984849"/>
              <a:ext cx="539750" cy="827369"/>
            </a:xfrm>
            <a:prstGeom prst="downArrow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Arrow: Down 40">
              <a:extLst>
                <a:ext uri="{FF2B5EF4-FFF2-40B4-BE49-F238E27FC236}">
                  <a16:creationId xmlns:a16="http://schemas.microsoft.com/office/drawing/2014/main" id="{9DBE376B-F966-E956-0831-BA20337B67E4}"/>
                </a:ext>
              </a:extLst>
            </p:cNvPr>
            <p:cNvSpPr/>
            <p:nvPr/>
          </p:nvSpPr>
          <p:spPr>
            <a:xfrm rot="10800000">
              <a:off x="10071076" y="296739"/>
              <a:ext cx="539750" cy="827369"/>
            </a:xfrm>
            <a:prstGeom prst="downArrow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06DBBFC4-AA2A-3355-678E-B6D615B2AF3C}"/>
                </a:ext>
              </a:extLst>
            </p:cNvPr>
            <p:cNvCxnSpPr>
              <a:cxnSpLocks/>
            </p:cNvCxnSpPr>
            <p:nvPr/>
          </p:nvCxnSpPr>
          <p:spPr>
            <a:xfrm>
              <a:off x="8404738" y="1849406"/>
              <a:ext cx="656014" cy="414439"/>
            </a:xfrm>
            <a:prstGeom prst="straightConnector1">
              <a:avLst/>
            </a:prstGeom>
            <a:ln w="28575">
              <a:solidFill>
                <a:schemeClr val="tx1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E6A7384-5DA3-C386-9DE0-5208CB7FDC57}"/>
                </a:ext>
              </a:extLst>
            </p:cNvPr>
            <p:cNvSpPr/>
            <p:nvPr/>
          </p:nvSpPr>
          <p:spPr>
            <a:xfrm>
              <a:off x="7954593" y="1445354"/>
              <a:ext cx="652582" cy="346587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>
                  <a:solidFill>
                    <a:schemeClr val="tx1"/>
                  </a:solidFill>
                </a:rPr>
                <a:t>Clad Debond</a:t>
              </a: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11FA066F-C040-F3EB-E788-AB09B8A86B67}"/>
                </a:ext>
              </a:extLst>
            </p:cNvPr>
            <p:cNvSpPr/>
            <p:nvPr/>
          </p:nvSpPr>
          <p:spPr>
            <a:xfrm>
              <a:off x="10418136" y="1188537"/>
              <a:ext cx="1119533" cy="605550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>
                  <a:solidFill>
                    <a:schemeClr val="tx1"/>
                  </a:solidFill>
                </a:rPr>
                <a:t>STS R&amp;D specimens (Nov/Dec 2022</a:t>
              </a:r>
            </a:p>
          </p:txBody>
        </p: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0128EB17-5DC0-71CF-91BF-36B7B7A795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26872" y="2343267"/>
              <a:ext cx="308335" cy="933841"/>
            </a:xfrm>
            <a:prstGeom prst="straightConnector1">
              <a:avLst/>
            </a:prstGeom>
            <a:ln w="28575">
              <a:solidFill>
                <a:schemeClr val="tx1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B1D1A878-C611-C59F-CDF7-9F8FE479765B}"/>
                </a:ext>
              </a:extLst>
            </p:cNvPr>
            <p:cNvSpPr/>
            <p:nvPr/>
          </p:nvSpPr>
          <p:spPr>
            <a:xfrm>
              <a:off x="8658432" y="3247048"/>
              <a:ext cx="1069541" cy="346587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>
                  <a:solidFill>
                    <a:schemeClr val="tx1"/>
                  </a:solidFill>
                </a:rPr>
                <a:t>Crack propagation</a:t>
              </a:r>
            </a:p>
          </p:txBody>
        </p:sp>
      </p:grpSp>
      <p:sp>
        <p:nvSpPr>
          <p:cNvPr id="124" name="Oval 123">
            <a:extLst>
              <a:ext uri="{FF2B5EF4-FFF2-40B4-BE49-F238E27FC236}">
                <a16:creationId xmlns:a16="http://schemas.microsoft.com/office/drawing/2014/main" id="{8C74C287-26D2-142C-1E05-18F7197CADB7}"/>
              </a:ext>
            </a:extLst>
          </p:cNvPr>
          <p:cNvSpPr/>
          <p:nvPr/>
        </p:nvSpPr>
        <p:spPr>
          <a:xfrm>
            <a:off x="8248363" y="814180"/>
            <a:ext cx="402179" cy="3465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5D41AA79-DCA3-FB98-F4CA-FE0D9B324EA3}"/>
              </a:ext>
            </a:extLst>
          </p:cNvPr>
          <p:cNvSpPr/>
          <p:nvPr/>
        </p:nvSpPr>
        <p:spPr>
          <a:xfrm>
            <a:off x="8721210" y="816240"/>
            <a:ext cx="402179" cy="3465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>
                <a:solidFill>
                  <a:schemeClr val="tx1"/>
                </a:solidFill>
              </a:rPr>
              <a:t>3</a:t>
            </a:r>
          </a:p>
        </p:txBody>
      </p: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D7EC87CE-DD7A-8179-8E9C-9B71A0500077}"/>
              </a:ext>
            </a:extLst>
          </p:cNvPr>
          <p:cNvGrpSpPr/>
          <p:nvPr/>
        </p:nvGrpSpPr>
        <p:grpSpPr>
          <a:xfrm>
            <a:off x="4900365" y="3777345"/>
            <a:ext cx="7489820" cy="4171319"/>
            <a:chOff x="3857002" y="4096080"/>
            <a:chExt cx="7489820" cy="417131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7033BF3-8DFA-4679-328E-3B26FB76B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857002" y="4548476"/>
              <a:ext cx="7489820" cy="3718923"/>
            </a:xfrm>
            <a:prstGeom prst="rect">
              <a:avLst/>
            </a:prstGeom>
          </p:spPr>
        </p:pic>
        <p:sp>
          <p:nvSpPr>
            <p:cNvPr id="18" name="Graphic 6" descr="Water with solid fill">
              <a:extLst>
                <a:ext uri="{FF2B5EF4-FFF2-40B4-BE49-F238E27FC236}">
                  <a16:creationId xmlns:a16="http://schemas.microsoft.com/office/drawing/2014/main" id="{2F1339CF-B842-6FB2-0F8F-AC397033217B}"/>
                </a:ext>
              </a:extLst>
            </p:cNvPr>
            <p:cNvSpPr/>
            <p:nvPr/>
          </p:nvSpPr>
          <p:spPr>
            <a:xfrm rot="8546093">
              <a:off x="6299632" y="4994641"/>
              <a:ext cx="149228" cy="290231"/>
            </a:xfrm>
            <a:custGeom>
              <a:avLst/>
              <a:gdLst>
                <a:gd name="connsiteX0" fmla="*/ 125305 w 250610"/>
                <a:gd name="connsiteY0" fmla="*/ 0 h 380928"/>
                <a:gd name="connsiteX1" fmla="*/ 0 w 250610"/>
                <a:gd name="connsiteY1" fmla="*/ 255623 h 380928"/>
                <a:gd name="connsiteX2" fmla="*/ 125305 w 250610"/>
                <a:gd name="connsiteY2" fmla="*/ 380929 h 380928"/>
                <a:gd name="connsiteX3" fmla="*/ 250611 w 250610"/>
                <a:gd name="connsiteY3" fmla="*/ 255623 h 380928"/>
                <a:gd name="connsiteX4" fmla="*/ 125305 w 250610"/>
                <a:gd name="connsiteY4" fmla="*/ 0 h 380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610" h="380928">
                  <a:moveTo>
                    <a:pt x="125305" y="0"/>
                  </a:moveTo>
                  <a:cubicBezTo>
                    <a:pt x="125305" y="0"/>
                    <a:pt x="0" y="176430"/>
                    <a:pt x="0" y="255623"/>
                  </a:cubicBezTo>
                  <a:cubicBezTo>
                    <a:pt x="0" y="324792"/>
                    <a:pt x="56137" y="380929"/>
                    <a:pt x="125305" y="380929"/>
                  </a:cubicBezTo>
                  <a:cubicBezTo>
                    <a:pt x="194474" y="380929"/>
                    <a:pt x="250611" y="324792"/>
                    <a:pt x="250611" y="255623"/>
                  </a:cubicBezTo>
                  <a:cubicBezTo>
                    <a:pt x="250611" y="175929"/>
                    <a:pt x="125305" y="0"/>
                    <a:pt x="125305" y="0"/>
                  </a:cubicBezTo>
                  <a:close/>
                </a:path>
              </a:pathLst>
            </a:custGeom>
            <a:solidFill>
              <a:srgbClr val="00B0F0"/>
            </a:solidFill>
            <a:ln w="49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Partial Circle 7">
              <a:extLst>
                <a:ext uri="{FF2B5EF4-FFF2-40B4-BE49-F238E27FC236}">
                  <a16:creationId xmlns:a16="http://schemas.microsoft.com/office/drawing/2014/main" id="{1BDF9256-FFB0-4826-6D40-80A1F1EEA319}"/>
                </a:ext>
              </a:extLst>
            </p:cNvPr>
            <p:cNvSpPr/>
            <p:nvPr/>
          </p:nvSpPr>
          <p:spPr>
            <a:xfrm rot="5400000">
              <a:off x="8309722" y="5359889"/>
              <a:ext cx="190031" cy="559289"/>
            </a:xfrm>
            <a:prstGeom prst="pie">
              <a:avLst>
                <a:gd name="adj1" fmla="val 5389807"/>
                <a:gd name="adj2" fmla="val 16200000"/>
              </a:avLst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F85349A-667B-7110-D068-3AC965090BA1}"/>
                </a:ext>
              </a:extLst>
            </p:cNvPr>
            <p:cNvCxnSpPr/>
            <p:nvPr/>
          </p:nvCxnSpPr>
          <p:spPr>
            <a:xfrm flipH="1">
              <a:off x="6265860" y="5300274"/>
              <a:ext cx="149290" cy="181986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2A4E6AA-1B78-14F6-5A2E-DAD6102F0B17}"/>
                </a:ext>
              </a:extLst>
            </p:cNvPr>
            <p:cNvCxnSpPr>
              <a:cxnSpLocks/>
            </p:cNvCxnSpPr>
            <p:nvPr/>
          </p:nvCxnSpPr>
          <p:spPr>
            <a:xfrm>
              <a:off x="6265860" y="5503317"/>
              <a:ext cx="152400" cy="131343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4894D13-E8D7-15FF-A16F-23496E63D28B}"/>
                </a:ext>
              </a:extLst>
            </p:cNvPr>
            <p:cNvCxnSpPr/>
            <p:nvPr/>
          </p:nvCxnSpPr>
          <p:spPr>
            <a:xfrm flipH="1">
              <a:off x="6265860" y="5634660"/>
              <a:ext cx="149290" cy="181986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CED91FF-244C-6693-C1A8-80E8BD6894EF}"/>
                </a:ext>
              </a:extLst>
            </p:cNvPr>
            <p:cNvCxnSpPr>
              <a:cxnSpLocks/>
            </p:cNvCxnSpPr>
            <p:nvPr/>
          </p:nvCxnSpPr>
          <p:spPr>
            <a:xfrm>
              <a:off x="6243531" y="5817873"/>
              <a:ext cx="152400" cy="131343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94CADEF-8899-F974-7C90-0CD0DB8AA13D}"/>
                </a:ext>
              </a:extLst>
            </p:cNvPr>
            <p:cNvSpPr/>
            <p:nvPr/>
          </p:nvSpPr>
          <p:spPr>
            <a:xfrm>
              <a:off x="5590562" y="4623653"/>
              <a:ext cx="402179" cy="34658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>
                  <a:solidFill>
                    <a:schemeClr val="tx1"/>
                  </a:solidFill>
                </a:rPr>
                <a:t>1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2AB085C-BDD7-7C26-67F8-88171F10AD2A}"/>
                </a:ext>
              </a:extLst>
            </p:cNvPr>
            <p:cNvCxnSpPr/>
            <p:nvPr/>
          </p:nvCxnSpPr>
          <p:spPr>
            <a:xfrm flipH="1">
              <a:off x="7428136" y="4721357"/>
              <a:ext cx="149290" cy="181986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CB319C9C-74CD-1F08-55EE-14C99011EA52}"/>
                </a:ext>
              </a:extLst>
            </p:cNvPr>
            <p:cNvCxnSpPr>
              <a:cxnSpLocks/>
            </p:cNvCxnSpPr>
            <p:nvPr/>
          </p:nvCxnSpPr>
          <p:spPr>
            <a:xfrm>
              <a:off x="7405807" y="4904570"/>
              <a:ext cx="152400" cy="131343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06E83574-E54F-E56F-37B6-F32BA8C7B12E}"/>
                </a:ext>
              </a:extLst>
            </p:cNvPr>
            <p:cNvSpPr/>
            <p:nvPr/>
          </p:nvSpPr>
          <p:spPr>
            <a:xfrm>
              <a:off x="7521771" y="4233494"/>
              <a:ext cx="402179" cy="34658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73" name="Graphic 6" descr="Water with solid fill">
              <a:extLst>
                <a:ext uri="{FF2B5EF4-FFF2-40B4-BE49-F238E27FC236}">
                  <a16:creationId xmlns:a16="http://schemas.microsoft.com/office/drawing/2014/main" id="{B301526D-66DB-5170-F112-7E68F8239470}"/>
                </a:ext>
              </a:extLst>
            </p:cNvPr>
            <p:cNvSpPr/>
            <p:nvPr/>
          </p:nvSpPr>
          <p:spPr>
            <a:xfrm rot="8546093">
              <a:off x="7380786" y="4482587"/>
              <a:ext cx="149228" cy="290231"/>
            </a:xfrm>
            <a:custGeom>
              <a:avLst/>
              <a:gdLst>
                <a:gd name="connsiteX0" fmla="*/ 125305 w 250610"/>
                <a:gd name="connsiteY0" fmla="*/ 0 h 380928"/>
                <a:gd name="connsiteX1" fmla="*/ 0 w 250610"/>
                <a:gd name="connsiteY1" fmla="*/ 255623 h 380928"/>
                <a:gd name="connsiteX2" fmla="*/ 125305 w 250610"/>
                <a:gd name="connsiteY2" fmla="*/ 380929 h 380928"/>
                <a:gd name="connsiteX3" fmla="*/ 250611 w 250610"/>
                <a:gd name="connsiteY3" fmla="*/ 255623 h 380928"/>
                <a:gd name="connsiteX4" fmla="*/ 125305 w 250610"/>
                <a:gd name="connsiteY4" fmla="*/ 0 h 380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610" h="380928">
                  <a:moveTo>
                    <a:pt x="125305" y="0"/>
                  </a:moveTo>
                  <a:cubicBezTo>
                    <a:pt x="125305" y="0"/>
                    <a:pt x="0" y="176430"/>
                    <a:pt x="0" y="255623"/>
                  </a:cubicBezTo>
                  <a:cubicBezTo>
                    <a:pt x="0" y="324792"/>
                    <a:pt x="56137" y="380929"/>
                    <a:pt x="125305" y="380929"/>
                  </a:cubicBezTo>
                  <a:cubicBezTo>
                    <a:pt x="194474" y="380929"/>
                    <a:pt x="250611" y="324792"/>
                    <a:pt x="250611" y="255623"/>
                  </a:cubicBezTo>
                  <a:cubicBezTo>
                    <a:pt x="250611" y="175929"/>
                    <a:pt x="125305" y="0"/>
                    <a:pt x="125305" y="0"/>
                  </a:cubicBezTo>
                  <a:close/>
                </a:path>
              </a:pathLst>
            </a:custGeom>
            <a:solidFill>
              <a:srgbClr val="00B0F0"/>
            </a:solidFill>
            <a:ln w="49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032B4438-1EA4-7BF8-81BA-CB1A3C181438}"/>
                </a:ext>
              </a:extLst>
            </p:cNvPr>
            <p:cNvCxnSpPr/>
            <p:nvPr/>
          </p:nvCxnSpPr>
          <p:spPr>
            <a:xfrm flipH="1">
              <a:off x="7992727" y="5623113"/>
              <a:ext cx="149290" cy="181986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D1AA03F-CB19-4EFB-F3BD-09CAD34BE31C}"/>
                </a:ext>
              </a:extLst>
            </p:cNvPr>
            <p:cNvCxnSpPr>
              <a:cxnSpLocks/>
            </p:cNvCxnSpPr>
            <p:nvPr/>
          </p:nvCxnSpPr>
          <p:spPr>
            <a:xfrm>
              <a:off x="7992727" y="5826156"/>
              <a:ext cx="152400" cy="131343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AC933FB-5881-FDF8-3A67-63B47583D18C}"/>
                </a:ext>
              </a:extLst>
            </p:cNvPr>
            <p:cNvCxnSpPr/>
            <p:nvPr/>
          </p:nvCxnSpPr>
          <p:spPr>
            <a:xfrm flipH="1">
              <a:off x="7992727" y="5957499"/>
              <a:ext cx="149290" cy="181986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F7A2C371-CC3C-1D45-0151-ED1F36A574A9}"/>
                </a:ext>
              </a:extLst>
            </p:cNvPr>
            <p:cNvCxnSpPr>
              <a:cxnSpLocks/>
            </p:cNvCxnSpPr>
            <p:nvPr/>
          </p:nvCxnSpPr>
          <p:spPr>
            <a:xfrm>
              <a:off x="7970398" y="6140712"/>
              <a:ext cx="152400" cy="131343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0BA37390-B728-C447-97E6-5F8763CAE4A5}"/>
                </a:ext>
              </a:extLst>
            </p:cNvPr>
            <p:cNvSpPr/>
            <p:nvPr/>
          </p:nvSpPr>
          <p:spPr>
            <a:xfrm>
              <a:off x="8239141" y="5737339"/>
              <a:ext cx="402179" cy="34658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97" name="Partial Circle 96">
              <a:extLst>
                <a:ext uri="{FF2B5EF4-FFF2-40B4-BE49-F238E27FC236}">
                  <a16:creationId xmlns:a16="http://schemas.microsoft.com/office/drawing/2014/main" id="{AA8AB10F-7A49-163B-6522-2EF83F2ED061}"/>
                </a:ext>
              </a:extLst>
            </p:cNvPr>
            <p:cNvSpPr/>
            <p:nvPr/>
          </p:nvSpPr>
          <p:spPr>
            <a:xfrm rot="5400000">
              <a:off x="9344248" y="5361711"/>
              <a:ext cx="190031" cy="559289"/>
            </a:xfrm>
            <a:prstGeom prst="pie">
              <a:avLst>
                <a:gd name="adj1" fmla="val 5389807"/>
                <a:gd name="adj2" fmla="val 16200000"/>
              </a:avLst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AD6B1275-AAC0-3CB0-0B39-28B40223C083}"/>
                </a:ext>
              </a:extLst>
            </p:cNvPr>
            <p:cNvCxnSpPr/>
            <p:nvPr/>
          </p:nvCxnSpPr>
          <p:spPr>
            <a:xfrm flipH="1">
              <a:off x="9027253" y="5624935"/>
              <a:ext cx="149290" cy="181986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F861B233-747B-46A7-65AD-4AA5C1A84588}"/>
                </a:ext>
              </a:extLst>
            </p:cNvPr>
            <p:cNvCxnSpPr>
              <a:cxnSpLocks/>
            </p:cNvCxnSpPr>
            <p:nvPr/>
          </p:nvCxnSpPr>
          <p:spPr>
            <a:xfrm>
              <a:off x="9027253" y="5827978"/>
              <a:ext cx="152400" cy="131343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927E3A3-31EC-B197-4C1D-CBCA5D3D5C3A}"/>
                </a:ext>
              </a:extLst>
            </p:cNvPr>
            <p:cNvCxnSpPr/>
            <p:nvPr/>
          </p:nvCxnSpPr>
          <p:spPr>
            <a:xfrm flipH="1">
              <a:off x="9027253" y="5959321"/>
              <a:ext cx="149290" cy="181986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EF5ACC5C-654C-8EEB-A69A-6ACEAE37CF16}"/>
                </a:ext>
              </a:extLst>
            </p:cNvPr>
            <p:cNvCxnSpPr>
              <a:cxnSpLocks/>
            </p:cNvCxnSpPr>
            <p:nvPr/>
          </p:nvCxnSpPr>
          <p:spPr>
            <a:xfrm>
              <a:off x="9004924" y="6142534"/>
              <a:ext cx="152400" cy="131343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36F0B5AD-E64E-8D4D-4449-37783D1FB6DB}"/>
                </a:ext>
              </a:extLst>
            </p:cNvPr>
            <p:cNvSpPr/>
            <p:nvPr/>
          </p:nvSpPr>
          <p:spPr>
            <a:xfrm>
              <a:off x="9273667" y="5739161"/>
              <a:ext cx="402179" cy="34658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>
                  <a:solidFill>
                    <a:schemeClr val="tx1"/>
                  </a:solidFill>
                </a:rPr>
                <a:t>4</a:t>
              </a:r>
            </a:p>
          </p:txBody>
        </p: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452855D-EE69-B2CA-4710-1C62A51CE0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69618" y="4865822"/>
              <a:ext cx="149290" cy="181986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8AD32427-D531-26A7-F244-262A7ABD0862}"/>
                </a:ext>
              </a:extLst>
            </p:cNvPr>
            <p:cNvCxnSpPr>
              <a:cxnSpLocks/>
            </p:cNvCxnSpPr>
            <p:nvPr/>
          </p:nvCxnSpPr>
          <p:spPr>
            <a:xfrm>
              <a:off x="9591332" y="5064378"/>
              <a:ext cx="127576" cy="116846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AEF7477-5B56-9BFA-B4CE-A9390FC7350A}"/>
                </a:ext>
              </a:extLst>
            </p:cNvPr>
            <p:cNvCxnSpPr>
              <a:cxnSpLocks/>
            </p:cNvCxnSpPr>
            <p:nvPr/>
          </p:nvCxnSpPr>
          <p:spPr>
            <a:xfrm>
              <a:off x="9675846" y="5181224"/>
              <a:ext cx="0" cy="273509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2BD660D2-F41C-DFCC-E169-AC5889910A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82298" y="5413295"/>
              <a:ext cx="193548" cy="123437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5212A4FD-270E-691F-5938-1F3B56F05255}"/>
                </a:ext>
              </a:extLst>
            </p:cNvPr>
            <p:cNvCxnSpPr>
              <a:cxnSpLocks/>
            </p:cNvCxnSpPr>
            <p:nvPr/>
          </p:nvCxnSpPr>
          <p:spPr>
            <a:xfrm>
              <a:off x="9579072" y="4756899"/>
              <a:ext cx="127576" cy="116846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35" name="Graphic 6" descr="Water with solid fill">
              <a:extLst>
                <a:ext uri="{FF2B5EF4-FFF2-40B4-BE49-F238E27FC236}">
                  <a16:creationId xmlns:a16="http://schemas.microsoft.com/office/drawing/2014/main" id="{AC863896-F253-756A-2905-1F8E29B56676}"/>
                </a:ext>
              </a:extLst>
            </p:cNvPr>
            <p:cNvSpPr/>
            <p:nvPr/>
          </p:nvSpPr>
          <p:spPr>
            <a:xfrm rot="8546093">
              <a:off x="9453617" y="4523632"/>
              <a:ext cx="149228" cy="290231"/>
            </a:xfrm>
            <a:custGeom>
              <a:avLst/>
              <a:gdLst>
                <a:gd name="connsiteX0" fmla="*/ 125305 w 250610"/>
                <a:gd name="connsiteY0" fmla="*/ 0 h 380928"/>
                <a:gd name="connsiteX1" fmla="*/ 0 w 250610"/>
                <a:gd name="connsiteY1" fmla="*/ 255623 h 380928"/>
                <a:gd name="connsiteX2" fmla="*/ 125305 w 250610"/>
                <a:gd name="connsiteY2" fmla="*/ 380929 h 380928"/>
                <a:gd name="connsiteX3" fmla="*/ 250611 w 250610"/>
                <a:gd name="connsiteY3" fmla="*/ 255623 h 380928"/>
                <a:gd name="connsiteX4" fmla="*/ 125305 w 250610"/>
                <a:gd name="connsiteY4" fmla="*/ 0 h 380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610" h="380928">
                  <a:moveTo>
                    <a:pt x="125305" y="0"/>
                  </a:moveTo>
                  <a:cubicBezTo>
                    <a:pt x="125305" y="0"/>
                    <a:pt x="0" y="176430"/>
                    <a:pt x="0" y="255623"/>
                  </a:cubicBezTo>
                  <a:cubicBezTo>
                    <a:pt x="0" y="324792"/>
                    <a:pt x="56137" y="380929"/>
                    <a:pt x="125305" y="380929"/>
                  </a:cubicBezTo>
                  <a:cubicBezTo>
                    <a:pt x="194474" y="380929"/>
                    <a:pt x="250611" y="324792"/>
                    <a:pt x="250611" y="255623"/>
                  </a:cubicBezTo>
                  <a:cubicBezTo>
                    <a:pt x="250611" y="175929"/>
                    <a:pt x="125305" y="0"/>
                    <a:pt x="125305" y="0"/>
                  </a:cubicBezTo>
                  <a:close/>
                </a:path>
              </a:pathLst>
            </a:custGeom>
            <a:solidFill>
              <a:srgbClr val="00B0F0"/>
            </a:solidFill>
            <a:ln w="49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Partial Circle 135">
              <a:extLst>
                <a:ext uri="{FF2B5EF4-FFF2-40B4-BE49-F238E27FC236}">
                  <a16:creationId xmlns:a16="http://schemas.microsoft.com/office/drawing/2014/main" id="{E86FCC8A-885A-894A-9418-BCBEEA36C581}"/>
                </a:ext>
              </a:extLst>
            </p:cNvPr>
            <p:cNvSpPr/>
            <p:nvPr/>
          </p:nvSpPr>
          <p:spPr>
            <a:xfrm rot="5400000">
              <a:off x="10512198" y="5355016"/>
              <a:ext cx="281638" cy="559289"/>
            </a:xfrm>
            <a:prstGeom prst="pie">
              <a:avLst>
                <a:gd name="adj1" fmla="val 5389807"/>
                <a:gd name="adj2" fmla="val 16200000"/>
              </a:avLst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16F7CFBF-1AC9-42D0-F7A0-C9B3AC4371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94405" y="4859126"/>
              <a:ext cx="149290" cy="181986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85F748FA-7B82-01E9-59F9-053B05E8802A}"/>
                </a:ext>
              </a:extLst>
            </p:cNvPr>
            <p:cNvCxnSpPr>
              <a:cxnSpLocks/>
            </p:cNvCxnSpPr>
            <p:nvPr/>
          </p:nvCxnSpPr>
          <p:spPr>
            <a:xfrm>
              <a:off x="10716119" y="5057682"/>
              <a:ext cx="127576" cy="116846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4E985BAE-235B-64B3-3E14-BF4FB0D3BD47}"/>
                </a:ext>
              </a:extLst>
            </p:cNvPr>
            <p:cNvCxnSpPr>
              <a:cxnSpLocks/>
            </p:cNvCxnSpPr>
            <p:nvPr/>
          </p:nvCxnSpPr>
          <p:spPr>
            <a:xfrm>
              <a:off x="10800633" y="5174528"/>
              <a:ext cx="0" cy="273509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131441C-203B-9EA6-3E8F-30723EDA1EB0}"/>
                </a:ext>
              </a:extLst>
            </p:cNvPr>
            <p:cNvCxnSpPr>
              <a:cxnSpLocks/>
              <a:endCxn id="136" idx="2"/>
            </p:cNvCxnSpPr>
            <p:nvPr/>
          </p:nvCxnSpPr>
          <p:spPr>
            <a:xfrm flipH="1">
              <a:off x="10653017" y="5406599"/>
              <a:ext cx="147616" cy="87243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76F3455D-557A-1401-AB1E-C25CFC790036}"/>
                </a:ext>
              </a:extLst>
            </p:cNvPr>
            <p:cNvCxnSpPr>
              <a:cxnSpLocks/>
            </p:cNvCxnSpPr>
            <p:nvPr/>
          </p:nvCxnSpPr>
          <p:spPr>
            <a:xfrm>
              <a:off x="10703859" y="4750203"/>
              <a:ext cx="127576" cy="116846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42" name="Graphic 6" descr="Water with solid fill">
              <a:extLst>
                <a:ext uri="{FF2B5EF4-FFF2-40B4-BE49-F238E27FC236}">
                  <a16:creationId xmlns:a16="http://schemas.microsoft.com/office/drawing/2014/main" id="{922C11A8-8B80-44F3-7524-BC6175D0BF35}"/>
                </a:ext>
              </a:extLst>
            </p:cNvPr>
            <p:cNvSpPr/>
            <p:nvPr/>
          </p:nvSpPr>
          <p:spPr>
            <a:xfrm rot="11636113">
              <a:off x="10665871" y="4452971"/>
              <a:ext cx="149228" cy="290231"/>
            </a:xfrm>
            <a:custGeom>
              <a:avLst/>
              <a:gdLst>
                <a:gd name="connsiteX0" fmla="*/ 125305 w 250610"/>
                <a:gd name="connsiteY0" fmla="*/ 0 h 380928"/>
                <a:gd name="connsiteX1" fmla="*/ 0 w 250610"/>
                <a:gd name="connsiteY1" fmla="*/ 255623 h 380928"/>
                <a:gd name="connsiteX2" fmla="*/ 125305 w 250610"/>
                <a:gd name="connsiteY2" fmla="*/ 380929 h 380928"/>
                <a:gd name="connsiteX3" fmla="*/ 250611 w 250610"/>
                <a:gd name="connsiteY3" fmla="*/ 255623 h 380928"/>
                <a:gd name="connsiteX4" fmla="*/ 125305 w 250610"/>
                <a:gd name="connsiteY4" fmla="*/ 0 h 380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610" h="380928">
                  <a:moveTo>
                    <a:pt x="125305" y="0"/>
                  </a:moveTo>
                  <a:cubicBezTo>
                    <a:pt x="125305" y="0"/>
                    <a:pt x="0" y="176430"/>
                    <a:pt x="0" y="255623"/>
                  </a:cubicBezTo>
                  <a:cubicBezTo>
                    <a:pt x="0" y="324792"/>
                    <a:pt x="56137" y="380929"/>
                    <a:pt x="125305" y="380929"/>
                  </a:cubicBezTo>
                  <a:cubicBezTo>
                    <a:pt x="194474" y="380929"/>
                    <a:pt x="250611" y="324792"/>
                    <a:pt x="250611" y="255623"/>
                  </a:cubicBezTo>
                  <a:cubicBezTo>
                    <a:pt x="250611" y="175929"/>
                    <a:pt x="125305" y="0"/>
                    <a:pt x="125305" y="0"/>
                  </a:cubicBezTo>
                  <a:close/>
                </a:path>
              </a:pathLst>
            </a:custGeom>
            <a:solidFill>
              <a:srgbClr val="00B0F0"/>
            </a:solidFill>
            <a:ln w="49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8230BAF3-F45C-AAEE-3F99-80243B3B357D}"/>
                </a:ext>
              </a:extLst>
            </p:cNvPr>
            <p:cNvSpPr/>
            <p:nvPr/>
          </p:nvSpPr>
          <p:spPr>
            <a:xfrm>
              <a:off x="10525735" y="4096080"/>
              <a:ext cx="402179" cy="34658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145" name="Partial Circle 144">
              <a:extLst>
                <a:ext uri="{FF2B5EF4-FFF2-40B4-BE49-F238E27FC236}">
                  <a16:creationId xmlns:a16="http://schemas.microsoft.com/office/drawing/2014/main" id="{65053923-3C54-28D9-88F1-1C7C8632366A}"/>
                </a:ext>
              </a:extLst>
            </p:cNvPr>
            <p:cNvSpPr/>
            <p:nvPr/>
          </p:nvSpPr>
          <p:spPr>
            <a:xfrm>
              <a:off x="4805637" y="6473031"/>
              <a:ext cx="281638" cy="559289"/>
            </a:xfrm>
            <a:prstGeom prst="pie">
              <a:avLst>
                <a:gd name="adj1" fmla="val 5389807"/>
                <a:gd name="adj2" fmla="val 16200000"/>
              </a:avLst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E48941BC-92EE-384F-77EA-373119B1D25F}"/>
                </a:ext>
              </a:extLst>
            </p:cNvPr>
            <p:cNvCxnSpPr>
              <a:cxnSpLocks/>
            </p:cNvCxnSpPr>
            <p:nvPr/>
          </p:nvCxnSpPr>
          <p:spPr>
            <a:xfrm>
              <a:off x="4568724" y="6778232"/>
              <a:ext cx="127576" cy="116846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56750756-749B-40A4-7F4B-5F639E8C3B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4938" y="6752676"/>
              <a:ext cx="130699" cy="123310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51" name="Graphic 6" descr="Water with solid fill">
              <a:extLst>
                <a:ext uri="{FF2B5EF4-FFF2-40B4-BE49-F238E27FC236}">
                  <a16:creationId xmlns:a16="http://schemas.microsoft.com/office/drawing/2014/main" id="{E27E06E4-BB08-1AF6-CC96-B816C17BE282}"/>
                </a:ext>
              </a:extLst>
            </p:cNvPr>
            <p:cNvSpPr/>
            <p:nvPr/>
          </p:nvSpPr>
          <p:spPr>
            <a:xfrm rot="3590926">
              <a:off x="4368569" y="6712884"/>
              <a:ext cx="149228" cy="290231"/>
            </a:xfrm>
            <a:custGeom>
              <a:avLst/>
              <a:gdLst>
                <a:gd name="connsiteX0" fmla="*/ 125305 w 250610"/>
                <a:gd name="connsiteY0" fmla="*/ 0 h 380928"/>
                <a:gd name="connsiteX1" fmla="*/ 0 w 250610"/>
                <a:gd name="connsiteY1" fmla="*/ 255623 h 380928"/>
                <a:gd name="connsiteX2" fmla="*/ 125305 w 250610"/>
                <a:gd name="connsiteY2" fmla="*/ 380929 h 380928"/>
                <a:gd name="connsiteX3" fmla="*/ 250611 w 250610"/>
                <a:gd name="connsiteY3" fmla="*/ 255623 h 380928"/>
                <a:gd name="connsiteX4" fmla="*/ 125305 w 250610"/>
                <a:gd name="connsiteY4" fmla="*/ 0 h 380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610" h="380928">
                  <a:moveTo>
                    <a:pt x="125305" y="0"/>
                  </a:moveTo>
                  <a:cubicBezTo>
                    <a:pt x="125305" y="0"/>
                    <a:pt x="0" y="176430"/>
                    <a:pt x="0" y="255623"/>
                  </a:cubicBezTo>
                  <a:cubicBezTo>
                    <a:pt x="0" y="324792"/>
                    <a:pt x="56137" y="380929"/>
                    <a:pt x="125305" y="380929"/>
                  </a:cubicBezTo>
                  <a:cubicBezTo>
                    <a:pt x="194474" y="380929"/>
                    <a:pt x="250611" y="324792"/>
                    <a:pt x="250611" y="255623"/>
                  </a:cubicBezTo>
                  <a:cubicBezTo>
                    <a:pt x="250611" y="175929"/>
                    <a:pt x="125305" y="0"/>
                    <a:pt x="125305" y="0"/>
                  </a:cubicBezTo>
                  <a:close/>
                </a:path>
              </a:pathLst>
            </a:custGeom>
            <a:solidFill>
              <a:srgbClr val="00B0F0"/>
            </a:solidFill>
            <a:ln w="49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86EEE7B5-1F47-D3C4-7A0A-6B3379E85288}"/>
                </a:ext>
              </a:extLst>
            </p:cNvPr>
            <p:cNvSpPr/>
            <p:nvPr/>
          </p:nvSpPr>
          <p:spPr>
            <a:xfrm>
              <a:off x="4988877" y="6684706"/>
              <a:ext cx="402179" cy="34658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>
                  <a:solidFill>
                    <a:schemeClr val="tx1"/>
                  </a:solidFill>
                </a:rPr>
                <a:t>6</a:t>
              </a:r>
            </a:p>
          </p:txBody>
        </p: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FEA40689-EE94-B6C0-FB70-9841AB1F8E2F}"/>
                </a:ext>
              </a:extLst>
            </p:cNvPr>
            <p:cNvCxnSpPr/>
            <p:nvPr/>
          </p:nvCxnSpPr>
          <p:spPr>
            <a:xfrm flipH="1">
              <a:off x="5325079" y="5044930"/>
              <a:ext cx="149290" cy="181986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05EB2CCE-EACA-91BB-F711-EC7F0998C2F3}"/>
                </a:ext>
              </a:extLst>
            </p:cNvPr>
            <p:cNvCxnSpPr>
              <a:cxnSpLocks/>
            </p:cNvCxnSpPr>
            <p:nvPr/>
          </p:nvCxnSpPr>
          <p:spPr>
            <a:xfrm>
              <a:off x="5325079" y="5247973"/>
              <a:ext cx="152400" cy="131343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B990153D-2D33-43C3-F703-6C602E78B6EC}"/>
                </a:ext>
              </a:extLst>
            </p:cNvPr>
            <p:cNvCxnSpPr/>
            <p:nvPr/>
          </p:nvCxnSpPr>
          <p:spPr>
            <a:xfrm flipH="1">
              <a:off x="5325079" y="5379316"/>
              <a:ext cx="149290" cy="181986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D88BF71A-579F-2342-3222-83A618842B4C}"/>
                </a:ext>
              </a:extLst>
            </p:cNvPr>
            <p:cNvCxnSpPr>
              <a:cxnSpLocks/>
            </p:cNvCxnSpPr>
            <p:nvPr/>
          </p:nvCxnSpPr>
          <p:spPr>
            <a:xfrm>
              <a:off x="5302750" y="5562529"/>
              <a:ext cx="152400" cy="131343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267F1C78-F2A7-1080-E435-E423D570033D}"/>
                </a:ext>
              </a:extLst>
            </p:cNvPr>
            <p:cNvCxnSpPr/>
            <p:nvPr/>
          </p:nvCxnSpPr>
          <p:spPr>
            <a:xfrm flipH="1">
              <a:off x="5312553" y="5689601"/>
              <a:ext cx="149290" cy="181986"/>
            </a:xfrm>
            <a:prstGeom prst="line">
              <a:avLst/>
            </a:pr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" name="Partial Circle 2">
              <a:extLst>
                <a:ext uri="{FF2B5EF4-FFF2-40B4-BE49-F238E27FC236}">
                  <a16:creationId xmlns:a16="http://schemas.microsoft.com/office/drawing/2014/main" id="{BC596212-222A-EC71-0439-F3958D8D3461}"/>
                </a:ext>
              </a:extLst>
            </p:cNvPr>
            <p:cNvSpPr/>
            <p:nvPr/>
          </p:nvSpPr>
          <p:spPr>
            <a:xfrm rot="5400000">
              <a:off x="8309722" y="5359890"/>
              <a:ext cx="190031" cy="559289"/>
            </a:xfrm>
            <a:prstGeom prst="pie">
              <a:avLst>
                <a:gd name="adj1" fmla="val 5389807"/>
                <a:gd name="adj2" fmla="val 16200000"/>
              </a:avLst>
            </a:prstGeom>
            <a:solidFill>
              <a:srgbClr val="FF0000"/>
            </a:solidFill>
            <a:ln w="19050">
              <a:noFill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" name="Partial Circle 3">
              <a:extLst>
                <a:ext uri="{FF2B5EF4-FFF2-40B4-BE49-F238E27FC236}">
                  <a16:creationId xmlns:a16="http://schemas.microsoft.com/office/drawing/2014/main" id="{0719A6F6-2973-4BBD-42BE-9ACE433BEE28}"/>
                </a:ext>
              </a:extLst>
            </p:cNvPr>
            <p:cNvSpPr/>
            <p:nvPr/>
          </p:nvSpPr>
          <p:spPr>
            <a:xfrm rot="5400000">
              <a:off x="9344248" y="5361712"/>
              <a:ext cx="190031" cy="559289"/>
            </a:xfrm>
            <a:prstGeom prst="pie">
              <a:avLst>
                <a:gd name="adj1" fmla="val 5389807"/>
                <a:gd name="adj2" fmla="val 16200000"/>
              </a:avLst>
            </a:prstGeom>
            <a:solidFill>
              <a:srgbClr val="FF0000"/>
            </a:solidFill>
            <a:ln w="19050">
              <a:noFill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Partial Circle 4">
              <a:extLst>
                <a:ext uri="{FF2B5EF4-FFF2-40B4-BE49-F238E27FC236}">
                  <a16:creationId xmlns:a16="http://schemas.microsoft.com/office/drawing/2014/main" id="{D3AC05CB-B7F2-F4F4-D2C6-0D13468080E1}"/>
                </a:ext>
              </a:extLst>
            </p:cNvPr>
            <p:cNvSpPr/>
            <p:nvPr/>
          </p:nvSpPr>
          <p:spPr>
            <a:xfrm rot="5400000">
              <a:off x="10512198" y="5355017"/>
              <a:ext cx="281638" cy="559289"/>
            </a:xfrm>
            <a:prstGeom prst="pie">
              <a:avLst>
                <a:gd name="adj1" fmla="val 5389807"/>
                <a:gd name="adj2" fmla="val 16200000"/>
              </a:avLst>
            </a:prstGeom>
            <a:solidFill>
              <a:srgbClr val="FF0000"/>
            </a:solidFill>
            <a:ln w="19050">
              <a:noFill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Partial Circle 6">
              <a:extLst>
                <a:ext uri="{FF2B5EF4-FFF2-40B4-BE49-F238E27FC236}">
                  <a16:creationId xmlns:a16="http://schemas.microsoft.com/office/drawing/2014/main" id="{ECEC80D9-D93C-3116-B90A-8E9EB7B78EF0}"/>
                </a:ext>
              </a:extLst>
            </p:cNvPr>
            <p:cNvSpPr/>
            <p:nvPr/>
          </p:nvSpPr>
          <p:spPr>
            <a:xfrm>
              <a:off x="4805637" y="6473032"/>
              <a:ext cx="281638" cy="559289"/>
            </a:xfrm>
            <a:prstGeom prst="pie">
              <a:avLst>
                <a:gd name="adj1" fmla="val 5389807"/>
                <a:gd name="adj2" fmla="val 16200000"/>
              </a:avLst>
            </a:prstGeom>
            <a:solidFill>
              <a:srgbClr val="FF0000"/>
            </a:solidFill>
            <a:ln w="19050">
              <a:noFill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65" name="TextBox 164">
            <a:extLst>
              <a:ext uri="{FF2B5EF4-FFF2-40B4-BE49-F238E27FC236}">
                <a16:creationId xmlns:a16="http://schemas.microsoft.com/office/drawing/2014/main" id="{2C5B06ED-16A3-3D35-2F40-0571AFE0183D}"/>
              </a:ext>
            </a:extLst>
          </p:cNvPr>
          <p:cNvSpPr txBox="1"/>
          <p:nvPr/>
        </p:nvSpPr>
        <p:spPr>
          <a:xfrm>
            <a:off x="1365450" y="4997928"/>
            <a:ext cx="2672008" cy="1089529"/>
          </a:xfrm>
          <a:prstGeom prst="rect">
            <a:avLst/>
          </a:prstGeom>
          <a:solidFill>
            <a:srgbClr val="92D050"/>
          </a:solidFill>
          <a:ln w="508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>
                <a:latin typeface="+mn-lt"/>
              </a:rPr>
              <a:t>Failure modes are external, visible &amp; do not contaminate water loop</a:t>
            </a:r>
          </a:p>
        </p:txBody>
      </p:sp>
    </p:spTree>
    <p:extLst>
      <p:ext uri="{BB962C8B-B14F-4D97-AF65-F5344CB8AC3E}">
        <p14:creationId xmlns:p14="http://schemas.microsoft.com/office/powerpoint/2010/main" val="742571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2DA68-9E23-1219-A6E4-C91B3665B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/>
              </a:rPr>
              <a:t>Fatigue Analysis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E9CA7-621C-DEFC-DC9A-985D5E1DA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645" y="931987"/>
            <a:ext cx="5465655" cy="2023889"/>
          </a:xfrm>
        </p:spPr>
        <p:txBody>
          <a:bodyPr/>
          <a:lstStyle/>
          <a:p>
            <a:pPr marL="0" indent="0">
              <a:buNone/>
            </a:pPr>
            <a:r>
              <a:rPr lang="en-US" sz="1800" b="1" u="sng" dirty="0"/>
              <a:t>Beginning of Life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Unirradiated thermoelastic-plastic properties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Fabrication cooldown from 800°C to RT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Beam pulse applied at RT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10 years of pulses at this condition</a:t>
            </a:r>
          </a:p>
          <a:p>
            <a:endParaRPr lang="en-US" sz="1800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646ABCDA-DBFE-F919-56C5-4947C7D6A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4951" y="241393"/>
            <a:ext cx="2772765" cy="2801413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1D78AC34-0DEA-3D2D-B23D-FC8905DAA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6957" y="269078"/>
            <a:ext cx="2722125" cy="2686798"/>
          </a:xfrm>
          <a:prstGeom prst="rect">
            <a:avLst/>
          </a:prstGeom>
        </p:spPr>
      </p:pic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0BF4243A-584D-4E5E-7DB0-A58481D47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7301" y="3429000"/>
            <a:ext cx="2844098" cy="2865026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03B6A1D3-1E5C-52E4-87AF-C55308730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6957" y="3486011"/>
            <a:ext cx="2873397" cy="286502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69A663E-515F-DE5D-92A9-D4D06FBCBD7C}"/>
              </a:ext>
            </a:extLst>
          </p:cNvPr>
          <p:cNvSpPr txBox="1">
            <a:spLocks/>
          </p:cNvSpPr>
          <p:nvPr/>
        </p:nvSpPr>
        <p:spPr bwMode="auto">
          <a:xfrm>
            <a:off x="339296" y="3660974"/>
            <a:ext cx="5465655" cy="2023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entury Gothic" panose="020B0502020202020204" pitchFamily="34" charset="0"/>
              <a:buNone/>
            </a:pPr>
            <a:r>
              <a:rPr lang="en-US" sz="1800" b="1" u="sng" dirty="0"/>
              <a:t>End of Life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Irradiated thermoelastic-plastic properties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Residual stresses fully relieved at RT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Beam pulse applied on top of steady-state heating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Copper swelling as function of temperature &amp; DPA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10 years of pulses at this condition</a:t>
            </a:r>
          </a:p>
          <a:p>
            <a:endParaRPr lang="en-US" sz="1800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C34CA7C-8BDF-B277-238A-75477C15B5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462701"/>
              </p:ext>
            </p:extLst>
          </p:nvPr>
        </p:nvGraphicFramePr>
        <p:xfrm>
          <a:off x="2721816" y="2839795"/>
          <a:ext cx="3070785" cy="937260"/>
        </p:xfrm>
        <a:graphic>
          <a:graphicData uri="http://schemas.openxmlformats.org/drawingml/2006/table">
            <a:tbl>
              <a:tblPr firstRow="1" firstCol="1" bandCol="1">
                <a:tableStyleId>{EB344D84-9AFB-497E-A393-DC336BA19D2E}</a:tableStyleId>
              </a:tblPr>
              <a:tblGrid>
                <a:gridCol w="1023595">
                  <a:extLst>
                    <a:ext uri="{9D8B030D-6E8A-4147-A177-3AD203B41FA5}">
                      <a16:colId xmlns:a16="http://schemas.microsoft.com/office/drawing/2014/main" val="2952943576"/>
                    </a:ext>
                  </a:extLst>
                </a:gridCol>
                <a:gridCol w="1188037">
                  <a:extLst>
                    <a:ext uri="{9D8B030D-6E8A-4147-A177-3AD203B41FA5}">
                      <a16:colId xmlns:a16="http://schemas.microsoft.com/office/drawing/2014/main" val="564771688"/>
                    </a:ext>
                  </a:extLst>
                </a:gridCol>
                <a:gridCol w="859153">
                  <a:extLst>
                    <a:ext uri="{9D8B030D-6E8A-4147-A177-3AD203B41FA5}">
                      <a16:colId xmlns:a16="http://schemas.microsoft.com/office/drawing/2014/main" val="3450022321"/>
                    </a:ext>
                  </a:extLst>
                </a:gridCol>
              </a:tblGrid>
              <a:tr h="274434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IN718SA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W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69505371"/>
                  </a:ext>
                </a:extLst>
              </a:tr>
              <a:tr h="2744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BOL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1.7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69294758"/>
                  </a:ext>
                </a:extLst>
              </a:tr>
              <a:tr h="2744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EOL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2.5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1.2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9153624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4214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1C432B-246B-87ED-FB1E-180BC0CE1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1DD639-26E4-C141-E794-C0D8ABA6968E}"/>
              </a:ext>
            </a:extLst>
          </p:cNvPr>
          <p:cNvSpPr txBox="1"/>
          <p:nvPr/>
        </p:nvSpPr>
        <p:spPr>
          <a:xfrm>
            <a:off x="332233" y="297034"/>
            <a:ext cx="2116285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+mn-lt"/>
              </a:rPr>
              <a:t>Questions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5B1E90-0B13-2E3B-0F0D-CBBF33EA2CF0}"/>
              </a:ext>
            </a:extLst>
          </p:cNvPr>
          <p:cNvSpPr txBox="1"/>
          <p:nvPr/>
        </p:nvSpPr>
        <p:spPr>
          <a:xfrm>
            <a:off x="6046856" y="186093"/>
            <a:ext cx="6165470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STS website: </a:t>
            </a:r>
            <a:r>
              <a:rPr lang="en-US" sz="2400" dirty="0">
                <a:solidFill>
                  <a:schemeClr val="bg1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https://neutrons.ornl.gov/sts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(overview video)</a:t>
            </a:r>
          </a:p>
        </p:txBody>
      </p:sp>
    </p:spTree>
    <p:extLst>
      <p:ext uri="{BB962C8B-B14F-4D97-AF65-F5344CB8AC3E}">
        <p14:creationId xmlns:p14="http://schemas.microsoft.com/office/powerpoint/2010/main" val="301182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C7B7C-9ABC-42DA-9B38-2712E54F4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B4E22-AD38-406E-B122-EF3EF6F4C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1405111"/>
            <a:ext cx="11430000" cy="4047778"/>
          </a:xfrm>
        </p:spPr>
        <p:txBody>
          <a:bodyPr/>
          <a:lstStyle/>
          <a:p>
            <a:r>
              <a:rPr lang="en-US" dirty="0"/>
              <a:t>Beam</a:t>
            </a:r>
          </a:p>
          <a:p>
            <a:pPr lvl="1"/>
            <a:r>
              <a:rPr lang="en-US" dirty="0"/>
              <a:t>1.3GeV, 700kW, 15Hz, 2.2x10</a:t>
            </a:r>
            <a:r>
              <a:rPr lang="en-US" baseline="30000" dirty="0"/>
              <a:t>14</a:t>
            </a:r>
            <a:r>
              <a:rPr lang="en-US" dirty="0"/>
              <a:t> protons/pulse over 1µs</a:t>
            </a:r>
          </a:p>
          <a:p>
            <a:r>
              <a:rPr lang="en-US" dirty="0"/>
              <a:t>Water cooled</a:t>
            </a:r>
          </a:p>
          <a:p>
            <a:r>
              <a:rPr lang="en-US" dirty="0"/>
              <a:t>Survive 10 years (1.3x10</a:t>
            </a:r>
            <a:r>
              <a:rPr lang="en-US" baseline="30000" dirty="0"/>
              <a:t>8 </a:t>
            </a:r>
            <a:r>
              <a:rPr lang="en-US" dirty="0"/>
              <a:t>pulses)</a:t>
            </a:r>
          </a:p>
          <a:p>
            <a:pPr lvl="1"/>
            <a:r>
              <a:rPr lang="en-US" dirty="0"/>
              <a:t>FOS at end life &gt;1</a:t>
            </a:r>
          </a:p>
          <a:p>
            <a:r>
              <a:rPr lang="en-US" dirty="0"/>
              <a:t>95% availability</a:t>
            </a:r>
          </a:p>
          <a:p>
            <a:pPr lvl="1"/>
            <a:r>
              <a:rPr lang="en-US" dirty="0"/>
              <a:t>Fast replacement</a:t>
            </a:r>
          </a:p>
          <a:p>
            <a:pPr lvl="1"/>
            <a:r>
              <a:rPr lang="en-US" dirty="0"/>
              <a:t>Tolerance against tungsten cracking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03CB7D-A007-4F4E-9BF8-C41686029A2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AED"/>
              </a:clrFrom>
              <a:clrTo>
                <a:srgbClr val="E8EAE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49327" y="0"/>
            <a:ext cx="32101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512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589BED9-61A1-E9E5-A672-957602870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571537" cy="535531"/>
          </a:xfrm>
        </p:spPr>
        <p:txBody>
          <a:bodyPr/>
          <a:lstStyle/>
          <a:p>
            <a:r>
              <a:rPr lang="en-US" dirty="0"/>
              <a:t>Segmented Architecture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5C616E-313C-68D2-BA39-9D4EC636F6B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ontent Placeholder 25">
            <a:extLst>
              <a:ext uri="{FF2B5EF4-FFF2-40B4-BE49-F238E27FC236}">
                <a16:creationId xmlns:a16="http://schemas.microsoft.com/office/drawing/2014/main" id="{C328BBC8-53AB-BE00-92FC-F547C5075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4988" y="1189824"/>
            <a:ext cx="2600508" cy="41100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2490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461A7-3339-4FE0-AFF7-FAC4DE916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926" y="260140"/>
            <a:ext cx="11430000" cy="539496"/>
          </a:xfrm>
        </p:spPr>
        <p:txBody>
          <a:bodyPr/>
          <a:lstStyle/>
          <a:p>
            <a:r>
              <a:rPr lang="en-US"/>
              <a:t>Segmented Target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51F029B-C008-4B04-AAF4-C16C71437EE5}"/>
              </a:ext>
            </a:extLst>
          </p:cNvPr>
          <p:cNvSpPr txBox="1">
            <a:spLocks/>
          </p:cNvSpPr>
          <p:nvPr/>
        </p:nvSpPr>
        <p:spPr bwMode="auto">
          <a:xfrm>
            <a:off x="292691" y="1242377"/>
            <a:ext cx="4902433" cy="418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Goal of 95% availability</a:t>
            </a:r>
          </a:p>
          <a:p>
            <a:pPr lvl="1"/>
            <a:r>
              <a:rPr lang="en-US" sz="2000"/>
              <a:t>Requirement implies 10 days of unscheduled downtime permitted</a:t>
            </a:r>
          </a:p>
          <a:p>
            <a:pPr lvl="1"/>
            <a:r>
              <a:rPr lang="en-US" sz="2000"/>
              <a:t>Approach: requirement can be met if failures can be handled within permitted downtime (10 days)</a:t>
            </a:r>
          </a:p>
          <a:p>
            <a:r>
              <a:rPr lang="en-US"/>
              <a:t>Remove &amp; replace segment through vertical “plug”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447555-B5DC-4ED6-90ED-0BFDC33ED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640280" y="1266527"/>
            <a:ext cx="3948160" cy="4063904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236B55F8-D937-435D-A458-315355F29D65}"/>
              </a:ext>
            </a:extLst>
          </p:cNvPr>
          <p:cNvSpPr/>
          <p:nvPr/>
        </p:nvSpPr>
        <p:spPr>
          <a:xfrm>
            <a:off x="5049273" y="3040746"/>
            <a:ext cx="2093454" cy="930675"/>
          </a:xfrm>
          <a:prstGeom prst="rightArrow">
            <a:avLst/>
          </a:prstGeom>
          <a:solidFill>
            <a:srgbClr val="00B050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solidFill>
                  <a:schemeClr val="tx1"/>
                </a:solidFill>
              </a:rPr>
              <a:t>Beam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AC0B118-57D4-43AF-9E61-6112C6F29FA0}"/>
              </a:ext>
            </a:extLst>
          </p:cNvPr>
          <p:cNvCxnSpPr/>
          <p:nvPr/>
        </p:nvCxnSpPr>
        <p:spPr>
          <a:xfrm flipH="1">
            <a:off x="9653451" y="2547257"/>
            <a:ext cx="1384663" cy="881743"/>
          </a:xfrm>
          <a:prstGeom prst="straightConnector1">
            <a:avLst/>
          </a:prstGeom>
          <a:ln w="6350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9A5BB26-BA15-4415-8C2D-E8962764D877}"/>
              </a:ext>
            </a:extLst>
          </p:cNvPr>
          <p:cNvSpPr txBox="1"/>
          <p:nvPr/>
        </p:nvSpPr>
        <p:spPr>
          <a:xfrm>
            <a:off x="5049273" y="937757"/>
            <a:ext cx="233825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/>
              <a:t>MRA access plugs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75CC5A-ACE9-4167-A948-C422D4F6A8F4}"/>
              </a:ext>
            </a:extLst>
          </p:cNvPr>
          <p:cNvSpPr txBox="1"/>
          <p:nvPr/>
        </p:nvSpPr>
        <p:spPr>
          <a:xfrm>
            <a:off x="10859966" y="1707027"/>
            <a:ext cx="164295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/>
              <a:t>Target removal opening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08A9940-FC07-414D-B77F-C4A458D24442}"/>
              </a:ext>
            </a:extLst>
          </p:cNvPr>
          <p:cNvCxnSpPr>
            <a:cxnSpLocks/>
          </p:cNvCxnSpPr>
          <p:nvPr/>
        </p:nvCxnSpPr>
        <p:spPr>
          <a:xfrm>
            <a:off x="5947101" y="1305724"/>
            <a:ext cx="2445548" cy="2123276"/>
          </a:xfrm>
          <a:prstGeom prst="straightConnector1">
            <a:avLst/>
          </a:prstGeom>
          <a:ln w="6350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D85BF06-5873-4A87-A6CB-6BF6B4039F1C}"/>
              </a:ext>
            </a:extLst>
          </p:cNvPr>
          <p:cNvCxnSpPr>
            <a:cxnSpLocks/>
          </p:cNvCxnSpPr>
          <p:nvPr/>
        </p:nvCxnSpPr>
        <p:spPr>
          <a:xfrm flipH="1">
            <a:off x="9129406" y="1017768"/>
            <a:ext cx="881835" cy="2156506"/>
          </a:xfrm>
          <a:prstGeom prst="straightConnector1">
            <a:avLst/>
          </a:prstGeom>
          <a:ln w="6350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0DAB9EE-8E6D-42A8-AEF5-38BF9FA35C7E}"/>
              </a:ext>
            </a:extLst>
          </p:cNvPr>
          <p:cNvSpPr txBox="1"/>
          <p:nvPr/>
        </p:nvSpPr>
        <p:spPr>
          <a:xfrm>
            <a:off x="9468490" y="691184"/>
            <a:ext cx="233825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/>
              <a:t>Target shaft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B22C3E2-B145-4E44-86BE-3B84383F935A}"/>
              </a:ext>
            </a:extLst>
          </p:cNvPr>
          <p:cNvSpPr txBox="1"/>
          <p:nvPr/>
        </p:nvSpPr>
        <p:spPr>
          <a:xfrm>
            <a:off x="9294223" y="5626505"/>
            <a:ext cx="164295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/>
              <a:t>Shielding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C6C4F6E-E863-4A15-9614-449DFAA248D0}"/>
              </a:ext>
            </a:extLst>
          </p:cNvPr>
          <p:cNvCxnSpPr>
            <a:cxnSpLocks/>
          </p:cNvCxnSpPr>
          <p:nvPr/>
        </p:nvCxnSpPr>
        <p:spPr>
          <a:xfrm flipV="1">
            <a:off x="5845650" y="3680362"/>
            <a:ext cx="1604789" cy="1677066"/>
          </a:xfrm>
          <a:prstGeom prst="straightConnector1">
            <a:avLst/>
          </a:prstGeom>
          <a:ln w="6350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442E9FAF-C8B5-4990-B56C-13733E2A2849}"/>
              </a:ext>
            </a:extLst>
          </p:cNvPr>
          <p:cNvSpPr txBox="1"/>
          <p:nvPr/>
        </p:nvSpPr>
        <p:spPr>
          <a:xfrm>
            <a:off x="5478918" y="5431282"/>
            <a:ext cx="233825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/>
              <a:t>TVP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B2A5174-EE80-494A-AC88-B2E67702773E}"/>
              </a:ext>
            </a:extLst>
          </p:cNvPr>
          <p:cNvSpPr/>
          <p:nvPr/>
        </p:nvSpPr>
        <p:spPr>
          <a:xfrm>
            <a:off x="3215539" y="5874024"/>
            <a:ext cx="2519142" cy="869298"/>
          </a:xfrm>
          <a:prstGeom prst="roundRect">
            <a:avLst/>
          </a:prstGeom>
          <a:solidFill>
            <a:srgbClr val="00B050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>
                <a:solidFill>
                  <a:schemeClr val="tx1"/>
                </a:solidFill>
              </a:rPr>
              <a:t>Estimated target replacement:</a:t>
            </a:r>
          </a:p>
          <a:p>
            <a:pPr algn="ctr">
              <a:lnSpc>
                <a:spcPct val="90000"/>
              </a:lnSpc>
            </a:pPr>
            <a:r>
              <a:rPr lang="en-US" b="1">
                <a:solidFill>
                  <a:schemeClr val="tx1"/>
                </a:solidFill>
              </a:rPr>
              <a:t>10 days</a:t>
            </a:r>
          </a:p>
        </p:txBody>
      </p:sp>
    </p:spTree>
    <p:extLst>
      <p:ext uri="{BB962C8B-B14F-4D97-AF65-F5344CB8AC3E}">
        <p14:creationId xmlns:p14="http://schemas.microsoft.com/office/powerpoint/2010/main" val="3557111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FA227-E979-4C28-BE4E-0CBD3BB55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 &amp; Moderator removal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69E104-5CCF-4C1E-9712-252122CA4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965" y="898595"/>
            <a:ext cx="4683282" cy="573125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B04E7DA-A422-4CD6-B018-94EE0DF6F89A}"/>
              </a:ext>
            </a:extLst>
          </p:cNvPr>
          <p:cNvCxnSpPr>
            <a:cxnSpLocks/>
          </p:cNvCxnSpPr>
          <p:nvPr/>
        </p:nvCxnSpPr>
        <p:spPr>
          <a:xfrm>
            <a:off x="1232321" y="1430183"/>
            <a:ext cx="826594" cy="562119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CF0E783-E4C8-4505-B2B0-D97591E1E8B8}"/>
              </a:ext>
            </a:extLst>
          </p:cNvPr>
          <p:cNvSpPr txBox="1"/>
          <p:nvPr/>
        </p:nvSpPr>
        <p:spPr>
          <a:xfrm>
            <a:off x="268900" y="1134718"/>
            <a:ext cx="146734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/>
              <a:t>Removable shield</a:t>
            </a:r>
            <a:endParaRPr lang="en-US">
              <a:latin typeface="+mn-lt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4D8F97C-8637-4B7A-B087-24218F180F6C}"/>
              </a:ext>
            </a:extLst>
          </p:cNvPr>
          <p:cNvCxnSpPr>
            <a:cxnSpLocks/>
          </p:cNvCxnSpPr>
          <p:nvPr/>
        </p:nvCxnSpPr>
        <p:spPr>
          <a:xfrm flipH="1" flipV="1">
            <a:off x="4748624" y="4506397"/>
            <a:ext cx="1698602" cy="695388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FFED952-40A6-4747-8FF3-DE03B1905E21}"/>
              </a:ext>
            </a:extLst>
          </p:cNvPr>
          <p:cNvCxnSpPr>
            <a:cxnSpLocks/>
          </p:cNvCxnSpPr>
          <p:nvPr/>
        </p:nvCxnSpPr>
        <p:spPr>
          <a:xfrm flipH="1" flipV="1">
            <a:off x="4852579" y="5146345"/>
            <a:ext cx="1641337" cy="747207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B3A72AF-EBC0-4D77-B0F0-8B0944EE90F8}"/>
              </a:ext>
            </a:extLst>
          </p:cNvPr>
          <p:cNvCxnSpPr>
            <a:cxnSpLocks/>
          </p:cNvCxnSpPr>
          <p:nvPr/>
        </p:nvCxnSpPr>
        <p:spPr>
          <a:xfrm>
            <a:off x="1447296" y="5128117"/>
            <a:ext cx="2569606" cy="800875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ED9DD55-63EB-4953-8BE8-80D0F42BAEF3}"/>
              </a:ext>
            </a:extLst>
          </p:cNvPr>
          <p:cNvCxnSpPr>
            <a:cxnSpLocks/>
            <a:stCxn id="48" idx="3"/>
          </p:cNvCxnSpPr>
          <p:nvPr/>
        </p:nvCxnSpPr>
        <p:spPr>
          <a:xfrm>
            <a:off x="1736240" y="4204763"/>
            <a:ext cx="2176707" cy="925629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EFBB90A-922C-4990-AAE8-3E33DAB927BC}"/>
              </a:ext>
            </a:extLst>
          </p:cNvPr>
          <p:cNvCxnSpPr>
            <a:cxnSpLocks/>
          </p:cNvCxnSpPr>
          <p:nvPr/>
        </p:nvCxnSpPr>
        <p:spPr>
          <a:xfrm>
            <a:off x="3134798" y="1137211"/>
            <a:ext cx="1154608" cy="1522571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BEF712E-A284-45A6-86B5-B3B972A073A1}"/>
              </a:ext>
            </a:extLst>
          </p:cNvPr>
          <p:cNvCxnSpPr>
            <a:cxnSpLocks/>
          </p:cNvCxnSpPr>
          <p:nvPr/>
        </p:nvCxnSpPr>
        <p:spPr>
          <a:xfrm flipH="1">
            <a:off x="4956535" y="1241266"/>
            <a:ext cx="1698602" cy="618585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84CF330-3246-4030-8614-EB6E88EBB377}"/>
              </a:ext>
            </a:extLst>
          </p:cNvPr>
          <p:cNvCxnSpPr>
            <a:cxnSpLocks/>
          </p:cNvCxnSpPr>
          <p:nvPr/>
        </p:nvCxnSpPr>
        <p:spPr>
          <a:xfrm flipH="1">
            <a:off x="5631812" y="1912575"/>
            <a:ext cx="1655391" cy="747207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C186D51-70CB-4FB2-9CE8-CCF6AA504DFC}"/>
              </a:ext>
            </a:extLst>
          </p:cNvPr>
          <p:cNvCxnSpPr>
            <a:cxnSpLocks/>
            <a:stCxn id="47" idx="3"/>
          </p:cNvCxnSpPr>
          <p:nvPr/>
        </p:nvCxnSpPr>
        <p:spPr>
          <a:xfrm>
            <a:off x="1669003" y="3178685"/>
            <a:ext cx="978317" cy="710612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2426A317-4CD7-46DD-84A9-72FEBEF40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4122" y="2821924"/>
            <a:ext cx="3487759" cy="356325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1C21699-49EF-4BEE-9672-4B14E17F3F9C}"/>
              </a:ext>
            </a:extLst>
          </p:cNvPr>
          <p:cNvSpPr txBox="1"/>
          <p:nvPr/>
        </p:nvSpPr>
        <p:spPr>
          <a:xfrm>
            <a:off x="6616965" y="931473"/>
            <a:ext cx="253914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/>
              <a:t>Crane attachment</a:t>
            </a:r>
            <a:endParaRPr lang="en-US">
              <a:latin typeface="+mn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F709092-FFCB-4AC8-9211-33ED3A1DE79E}"/>
              </a:ext>
            </a:extLst>
          </p:cNvPr>
          <p:cNvSpPr txBox="1"/>
          <p:nvPr/>
        </p:nvSpPr>
        <p:spPr>
          <a:xfrm>
            <a:off x="7284549" y="1550558"/>
            <a:ext cx="253914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/>
              <a:t>Access door &amp; window</a:t>
            </a:r>
            <a:endParaRPr lang="en-US">
              <a:latin typeface="+mn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85EEB45-040A-4E13-AB88-6FB37DEFB92A}"/>
              </a:ext>
            </a:extLst>
          </p:cNvPr>
          <p:cNvSpPr txBox="1"/>
          <p:nvPr/>
        </p:nvSpPr>
        <p:spPr>
          <a:xfrm>
            <a:off x="6423267" y="4996359"/>
            <a:ext cx="124140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/>
              <a:t>Segment</a:t>
            </a:r>
            <a:endParaRPr lang="en-US">
              <a:latin typeface="+mn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3E10F4B-902A-4220-938B-1CC34EE8D372}"/>
              </a:ext>
            </a:extLst>
          </p:cNvPr>
          <p:cNvSpPr txBox="1"/>
          <p:nvPr/>
        </p:nvSpPr>
        <p:spPr>
          <a:xfrm>
            <a:off x="6477131" y="5693270"/>
            <a:ext cx="182779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latin typeface="+mn-lt"/>
              </a:rPr>
              <a:t>Removable shield blocks (not shown)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8D6256E-3984-4EF1-817D-268E3FF9F628}"/>
              </a:ext>
            </a:extLst>
          </p:cNvPr>
          <p:cNvCxnSpPr>
            <a:cxnSpLocks/>
          </p:cNvCxnSpPr>
          <p:nvPr/>
        </p:nvCxnSpPr>
        <p:spPr>
          <a:xfrm flipH="1">
            <a:off x="10563035" y="2418942"/>
            <a:ext cx="785214" cy="1345280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B6772EBB-2347-4BEC-89D9-D63FF9070601}"/>
              </a:ext>
            </a:extLst>
          </p:cNvPr>
          <p:cNvSpPr txBox="1"/>
          <p:nvPr/>
        </p:nvSpPr>
        <p:spPr>
          <a:xfrm>
            <a:off x="9823695" y="1353731"/>
            <a:ext cx="241299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/>
              <a:t>Shaft (life of facility)</a:t>
            </a:r>
          </a:p>
          <a:p>
            <a:pPr algn="l">
              <a:lnSpc>
                <a:spcPct val="90000"/>
              </a:lnSpc>
            </a:pPr>
            <a:r>
              <a:rPr lang="en-US">
                <a:latin typeface="+mn-lt"/>
              </a:rPr>
              <a:t>3 segments removed &amp; rotated for MRA access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ED9A5E3-046A-4F1E-8F2E-5F1C4A39ABD9}"/>
              </a:ext>
            </a:extLst>
          </p:cNvPr>
          <p:cNvSpPr txBox="1"/>
          <p:nvPr/>
        </p:nvSpPr>
        <p:spPr>
          <a:xfrm>
            <a:off x="201663" y="3007869"/>
            <a:ext cx="146734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/>
              <a:t>Core vessel</a:t>
            </a:r>
            <a:endParaRPr lang="en-US">
              <a:latin typeface="+mn-lt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21288C9-5AFD-4CA9-878B-22DA2E0B6EBE}"/>
              </a:ext>
            </a:extLst>
          </p:cNvPr>
          <p:cNvSpPr txBox="1"/>
          <p:nvPr/>
        </p:nvSpPr>
        <p:spPr>
          <a:xfrm>
            <a:off x="268900" y="3784648"/>
            <a:ext cx="146734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/>
              <a:t>Removable MRA shield blocks</a:t>
            </a:r>
            <a:endParaRPr lang="en-US">
              <a:latin typeface="+mn-lt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BA65E8C-A80A-4DA6-B98F-2378CD23B2BA}"/>
              </a:ext>
            </a:extLst>
          </p:cNvPr>
          <p:cNvSpPr txBox="1"/>
          <p:nvPr/>
        </p:nvSpPr>
        <p:spPr>
          <a:xfrm>
            <a:off x="739513" y="4945616"/>
            <a:ext cx="146734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/>
              <a:t>MRA</a:t>
            </a:r>
            <a:endParaRPr lang="en-US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C250CA-DBD0-A908-05D0-6FB0B6DF17E0}"/>
              </a:ext>
            </a:extLst>
          </p:cNvPr>
          <p:cNvSpPr txBox="1"/>
          <p:nvPr/>
        </p:nvSpPr>
        <p:spPr>
          <a:xfrm>
            <a:off x="1700341" y="825746"/>
            <a:ext cx="162757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/>
              <a:t>Drive System</a:t>
            </a:r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9532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589BED9-61A1-E9E5-A672-957602870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535531"/>
          </a:xfrm>
        </p:spPr>
        <p:txBody>
          <a:bodyPr/>
          <a:lstStyle/>
          <a:p>
            <a:r>
              <a:rPr lang="en-US" dirty="0"/>
              <a:t>Target Block Design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5C616E-313C-68D2-BA39-9D4EC636F6B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82C7B2-92B1-F1F3-74BC-FC84634C342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2561" y="2166353"/>
            <a:ext cx="4871924" cy="310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67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A8791-2D53-DE8F-1241-A205BAF83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Many concepts explored in a very short amount of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18E91-A2FF-912F-D5DE-35B235CD2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7DC2BB-8E7E-BDDD-3219-B42FF33469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941" y="960658"/>
            <a:ext cx="2777613" cy="11365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1926C9-C799-9043-C139-AF3797DB1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091" y="2495550"/>
            <a:ext cx="2604135" cy="1901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833340-0E17-54D6-C139-99E5EA58C0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291" y="2535838"/>
            <a:ext cx="2198263" cy="15154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F2A193-44E9-F8C6-0534-9CE527D3DA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2248" y="3792402"/>
            <a:ext cx="3204210" cy="1936750"/>
          </a:xfrm>
          <a:prstGeom prst="rect">
            <a:avLst/>
          </a:prstGeom>
        </p:spPr>
      </p:pic>
      <p:pic>
        <p:nvPicPr>
          <p:cNvPr id="9" name="Picture 8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A66619F8-748C-4DC9-916E-003AE9FF24E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9" t="13459" r="3757" b="26423"/>
          <a:stretch/>
        </p:blipFill>
        <p:spPr>
          <a:xfrm>
            <a:off x="4470648" y="5509409"/>
            <a:ext cx="2743200" cy="982345"/>
          </a:xfrm>
          <a:prstGeom prst="rect">
            <a:avLst/>
          </a:prstGeom>
          <a:ln w="63500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47943F-F563-2C78-50EF-579115AFD5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5762" y="4357555"/>
            <a:ext cx="2724453" cy="10409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9C2BD1-0F80-65E6-880F-0DB9DA1DDB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57" y="4397375"/>
            <a:ext cx="3729340" cy="20897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62469C-B6D1-18AE-5826-F50FFD7798F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59" y="892009"/>
            <a:ext cx="3109595" cy="14249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0CC248-7577-B377-30E6-AB9D05B73F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61" y="813816"/>
            <a:ext cx="3261765" cy="18348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52B256-273D-E4FE-86CE-1E791CC62D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58978" y="5442267"/>
            <a:ext cx="2627476" cy="1227840"/>
          </a:xfrm>
          <a:prstGeom prst="rect">
            <a:avLst/>
          </a:prstGeom>
          <a:ln w="63500">
            <a:solidFill>
              <a:srgbClr val="00B05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2CE0E0-CF2F-CB26-B730-13961C79520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57872" y="2343623"/>
            <a:ext cx="3738744" cy="1529450"/>
          </a:xfrm>
          <a:prstGeom prst="rect">
            <a:avLst/>
          </a:prstGeom>
          <a:ln w="63500">
            <a:noFill/>
          </a:ln>
        </p:spPr>
      </p:pic>
    </p:spTree>
    <p:extLst>
      <p:ext uri="{BB962C8B-B14F-4D97-AF65-F5344CB8AC3E}">
        <p14:creationId xmlns:p14="http://schemas.microsoft.com/office/powerpoint/2010/main" val="2477209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9B9D8-0037-AEA4-7F28-A20246D9D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911" y="188403"/>
            <a:ext cx="11214038" cy="62411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36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Advanced Automated Rapid OptimizatioN</a:t>
            </a:r>
          </a:p>
        </p:txBody>
      </p:sp>
      <p:pic>
        <p:nvPicPr>
          <p:cNvPr id="4" name="Picture 3" descr="A picture containing building, tiled&#10;&#10;Description automatically generated">
            <a:extLst>
              <a:ext uri="{FF2B5EF4-FFF2-40B4-BE49-F238E27FC236}">
                <a16:creationId xmlns:a16="http://schemas.microsoft.com/office/drawing/2014/main" id="{41AD08D7-40D8-22F3-62E5-C46094A93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0877" y="2814525"/>
            <a:ext cx="2226107" cy="7773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0B3936-3942-22B7-E785-89CBFA00D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381" y="3997784"/>
            <a:ext cx="2313434" cy="1301306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ED7EE5F-221D-9C42-3A51-1809CB5989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00" t="17312" r="17901" b="12099"/>
          <a:stretch/>
        </p:blipFill>
        <p:spPr>
          <a:xfrm>
            <a:off x="465795" y="1572258"/>
            <a:ext cx="1914319" cy="14791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BE32F7-E6B4-32B1-697A-E961C472BA35}"/>
              </a:ext>
            </a:extLst>
          </p:cNvPr>
          <p:cNvSpPr txBox="1"/>
          <p:nvPr/>
        </p:nvSpPr>
        <p:spPr>
          <a:xfrm>
            <a:off x="4024575" y="1204843"/>
            <a:ext cx="37280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Filling volumes with </a:t>
            </a:r>
            <a:r>
              <a:rPr lang="en-US" b="1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SpaceClaim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A9E396-1E46-82C8-0B60-2E1A368E2714}"/>
              </a:ext>
            </a:extLst>
          </p:cNvPr>
          <p:cNvSpPr txBox="1"/>
          <p:nvPr/>
        </p:nvSpPr>
        <p:spPr>
          <a:xfrm>
            <a:off x="364690" y="1202860"/>
            <a:ext cx="32442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Parametrization with CREO</a:t>
            </a:r>
            <a:endParaRPr lang="en-US"/>
          </a:p>
        </p:txBody>
      </p:sp>
      <p:sp>
        <p:nvSpPr>
          <p:cNvPr id="9" name="Notched Right Arrow 8">
            <a:extLst>
              <a:ext uri="{FF2B5EF4-FFF2-40B4-BE49-F238E27FC236}">
                <a16:creationId xmlns:a16="http://schemas.microsoft.com/office/drawing/2014/main" id="{AE5B0815-1A83-6C4B-9D47-EE8D9A98EFF1}"/>
              </a:ext>
            </a:extLst>
          </p:cNvPr>
          <p:cNvSpPr/>
          <p:nvPr/>
        </p:nvSpPr>
        <p:spPr>
          <a:xfrm>
            <a:off x="3250922" y="2026168"/>
            <a:ext cx="967980" cy="6096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E68D9553-C54A-ACE2-0EAF-4D75059785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9709" y="1588848"/>
            <a:ext cx="2572285" cy="1287462"/>
          </a:xfrm>
          <a:prstGeom prst="rect">
            <a:avLst/>
          </a:prstGeom>
        </p:spPr>
      </p:pic>
      <p:sp>
        <p:nvSpPr>
          <p:cNvPr id="11" name="Notched Right Arrow 10">
            <a:extLst>
              <a:ext uri="{FF2B5EF4-FFF2-40B4-BE49-F238E27FC236}">
                <a16:creationId xmlns:a16="http://schemas.microsoft.com/office/drawing/2014/main" id="{92AEBF16-D4C7-7D36-F4CD-5884844933A2}"/>
              </a:ext>
            </a:extLst>
          </p:cNvPr>
          <p:cNvSpPr/>
          <p:nvPr/>
        </p:nvSpPr>
        <p:spPr>
          <a:xfrm>
            <a:off x="7821938" y="1943481"/>
            <a:ext cx="865124" cy="6096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21B5DC-19DE-CBCD-E1F1-ACF5E137A4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8004" y="2220621"/>
            <a:ext cx="1078391" cy="14242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1ECC5CA-1619-3708-E8CA-D74A49923E89}"/>
              </a:ext>
            </a:extLst>
          </p:cNvPr>
          <p:cNvSpPr txBox="1"/>
          <p:nvPr/>
        </p:nvSpPr>
        <p:spPr>
          <a:xfrm>
            <a:off x="8399656" y="1021175"/>
            <a:ext cx="3460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Unstructured Mesh (UM) generation with Attila4MC</a:t>
            </a:r>
            <a:endParaRPr lang="en-US"/>
          </a:p>
        </p:txBody>
      </p:sp>
      <p:sp>
        <p:nvSpPr>
          <p:cNvPr id="14" name="Notched Right Arrow 13">
            <a:extLst>
              <a:ext uri="{FF2B5EF4-FFF2-40B4-BE49-F238E27FC236}">
                <a16:creationId xmlns:a16="http://schemas.microsoft.com/office/drawing/2014/main" id="{508A959A-41CD-EF24-090B-247AD56BEE39}"/>
              </a:ext>
            </a:extLst>
          </p:cNvPr>
          <p:cNvSpPr/>
          <p:nvPr/>
        </p:nvSpPr>
        <p:spPr>
          <a:xfrm rot="5400000">
            <a:off x="10216500" y="3457513"/>
            <a:ext cx="805086" cy="6096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1E9904-7896-0707-2759-BCC616D01A3D}"/>
              </a:ext>
            </a:extLst>
          </p:cNvPr>
          <p:cNvSpPr txBox="1"/>
          <p:nvPr/>
        </p:nvSpPr>
        <p:spPr>
          <a:xfrm>
            <a:off x="6931746" y="5729586"/>
            <a:ext cx="1460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MCNP</a:t>
            </a:r>
            <a:endParaRPr lang="en-US" sz="24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DBF112-85FA-B77A-320F-DC075EAE39BE}"/>
              </a:ext>
            </a:extLst>
          </p:cNvPr>
          <p:cNvSpPr txBox="1"/>
          <p:nvPr/>
        </p:nvSpPr>
        <p:spPr>
          <a:xfrm>
            <a:off x="277941" y="4419159"/>
            <a:ext cx="2290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DAKOTA</a:t>
            </a:r>
            <a:endParaRPr lang="en-US" sz="2400"/>
          </a:p>
        </p:txBody>
      </p:sp>
      <p:sp>
        <p:nvSpPr>
          <p:cNvPr id="17" name="Notched Right Arrow 16">
            <a:extLst>
              <a:ext uri="{FF2B5EF4-FFF2-40B4-BE49-F238E27FC236}">
                <a16:creationId xmlns:a16="http://schemas.microsoft.com/office/drawing/2014/main" id="{C2146CAF-1865-4A98-921F-438059B1C618}"/>
              </a:ext>
            </a:extLst>
          </p:cNvPr>
          <p:cNvSpPr/>
          <p:nvPr/>
        </p:nvSpPr>
        <p:spPr>
          <a:xfrm rot="16200000">
            <a:off x="526261" y="3501144"/>
            <a:ext cx="891121" cy="6096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Notched Right Arrow 17">
            <a:extLst>
              <a:ext uri="{FF2B5EF4-FFF2-40B4-BE49-F238E27FC236}">
                <a16:creationId xmlns:a16="http://schemas.microsoft.com/office/drawing/2014/main" id="{E139AEC7-5DCD-159A-A719-25E438B49304}"/>
              </a:ext>
            </a:extLst>
          </p:cNvPr>
          <p:cNvSpPr/>
          <p:nvPr/>
        </p:nvSpPr>
        <p:spPr>
          <a:xfrm rot="10800000">
            <a:off x="6224856" y="5655619"/>
            <a:ext cx="685677" cy="6096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Notched Right Arrow 18">
            <a:extLst>
              <a:ext uri="{FF2B5EF4-FFF2-40B4-BE49-F238E27FC236}">
                <a16:creationId xmlns:a16="http://schemas.microsoft.com/office/drawing/2014/main" id="{7D56ED8A-7FB5-8F9D-7DDA-BADC2CD377B1}"/>
              </a:ext>
            </a:extLst>
          </p:cNvPr>
          <p:cNvSpPr/>
          <p:nvPr/>
        </p:nvSpPr>
        <p:spPr>
          <a:xfrm rot="10800000">
            <a:off x="3525751" y="5681617"/>
            <a:ext cx="685677" cy="6096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C1DF9E-F723-5043-7752-8A5FEAA24A8F}"/>
              </a:ext>
            </a:extLst>
          </p:cNvPr>
          <p:cNvSpPr txBox="1"/>
          <p:nvPr/>
        </p:nvSpPr>
        <p:spPr>
          <a:xfrm>
            <a:off x="277941" y="4796769"/>
            <a:ext cx="14701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Optimization</a:t>
            </a:r>
            <a:endParaRPr lang="en-US" sz="1600"/>
          </a:p>
        </p:txBody>
      </p:sp>
      <p:pic>
        <p:nvPicPr>
          <p:cNvPr id="21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60F7DD42-CDE3-D4F4-D9BC-161701F885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23" r="3350" b="35524"/>
          <a:stretch/>
        </p:blipFill>
        <p:spPr>
          <a:xfrm>
            <a:off x="8711777" y="4396717"/>
            <a:ext cx="3204931" cy="210415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613E611-B2DE-9541-9369-6B79534ACEF7}"/>
              </a:ext>
            </a:extLst>
          </p:cNvPr>
          <p:cNvSpPr txBox="1"/>
          <p:nvPr/>
        </p:nvSpPr>
        <p:spPr>
          <a:xfrm>
            <a:off x="8831458" y="4192098"/>
            <a:ext cx="34607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Hybrid UM/CSG MCNP model</a:t>
            </a:r>
            <a:endParaRPr lang="en-US" sz="1600"/>
          </a:p>
        </p:txBody>
      </p:sp>
      <p:pic>
        <p:nvPicPr>
          <p:cNvPr id="23" name="Picture 22" descr="Diagram&#10;&#10;Description automatically generated">
            <a:extLst>
              <a:ext uri="{FF2B5EF4-FFF2-40B4-BE49-F238E27FC236}">
                <a16:creationId xmlns:a16="http://schemas.microsoft.com/office/drawing/2014/main" id="{5D83F850-806A-4A80-F484-F3A513EF84D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7460" r="50000" b="46262"/>
          <a:stretch/>
        </p:blipFill>
        <p:spPr>
          <a:xfrm>
            <a:off x="2134280" y="4533888"/>
            <a:ext cx="1575757" cy="1016002"/>
          </a:xfrm>
          <a:prstGeom prst="rect">
            <a:avLst/>
          </a:prstGeom>
        </p:spPr>
      </p:pic>
      <p:sp>
        <p:nvSpPr>
          <p:cNvPr id="25" name="Bent-Up Arrow 24">
            <a:extLst>
              <a:ext uri="{FF2B5EF4-FFF2-40B4-BE49-F238E27FC236}">
                <a16:creationId xmlns:a16="http://schemas.microsoft.com/office/drawing/2014/main" id="{1189DF9F-1BF4-1A7F-3CBC-ADC6C7EFFC2E}"/>
              </a:ext>
            </a:extLst>
          </p:cNvPr>
          <p:cNvSpPr/>
          <p:nvPr/>
        </p:nvSpPr>
        <p:spPr>
          <a:xfrm flipH="1">
            <a:off x="642306" y="5236057"/>
            <a:ext cx="964479" cy="891121"/>
          </a:xfrm>
          <a:prstGeom prst="bentUpArrow">
            <a:avLst>
              <a:gd name="adj1" fmla="val 32721"/>
              <a:gd name="adj2" fmla="val 38120"/>
              <a:gd name="adj3" fmla="val 411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B4E4A5-CBE7-B54A-1937-5128E55E9F50}"/>
              </a:ext>
            </a:extLst>
          </p:cNvPr>
          <p:cNvSpPr txBox="1"/>
          <p:nvPr/>
        </p:nvSpPr>
        <p:spPr>
          <a:xfrm>
            <a:off x="1763032" y="5584365"/>
            <a:ext cx="1679359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Structural analysis</a:t>
            </a:r>
            <a:endParaRPr lang="en-US" sz="2400"/>
          </a:p>
        </p:txBody>
      </p:sp>
      <p:sp>
        <p:nvSpPr>
          <p:cNvPr id="27" name="Notched Right Arrow 26">
            <a:extLst>
              <a:ext uri="{FF2B5EF4-FFF2-40B4-BE49-F238E27FC236}">
                <a16:creationId xmlns:a16="http://schemas.microsoft.com/office/drawing/2014/main" id="{6258BF2C-8D4E-80DA-249C-CF4F81C750A3}"/>
              </a:ext>
            </a:extLst>
          </p:cNvPr>
          <p:cNvSpPr/>
          <p:nvPr/>
        </p:nvSpPr>
        <p:spPr>
          <a:xfrm rot="10800000">
            <a:off x="8024693" y="5630904"/>
            <a:ext cx="685677" cy="6096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B0CDD4E-049E-E91F-24F0-9FB30F9CC5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2625" y="2590624"/>
            <a:ext cx="1821609" cy="97245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61075C7-6353-97BA-328B-806D7391906F}"/>
              </a:ext>
            </a:extLst>
          </p:cNvPr>
          <p:cNvSpPr txBox="1"/>
          <p:nvPr/>
        </p:nvSpPr>
        <p:spPr>
          <a:xfrm>
            <a:off x="4317021" y="5584364"/>
            <a:ext cx="19333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Neutronics analysis</a:t>
            </a:r>
            <a:endParaRPr lang="en-US" sz="2400"/>
          </a:p>
        </p:txBody>
      </p:sp>
      <p:pic>
        <p:nvPicPr>
          <p:cNvPr id="30" name="Picture 29" descr="Shape, surface chart&#10;&#10;Description automatically generated">
            <a:extLst>
              <a:ext uri="{FF2B5EF4-FFF2-40B4-BE49-F238E27FC236}">
                <a16:creationId xmlns:a16="http://schemas.microsoft.com/office/drawing/2014/main" id="{AD8BAB19-BC48-35DA-D22E-F07470BA04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41246" y="2731859"/>
            <a:ext cx="1701058" cy="1009261"/>
          </a:xfrm>
          <a:prstGeom prst="rect">
            <a:avLst/>
          </a:prstGeom>
        </p:spPr>
      </p:pic>
      <p:pic>
        <p:nvPicPr>
          <p:cNvPr id="31" name="Picture 30" descr="Chart, line chart&#10;&#10;Description automatically generated">
            <a:extLst>
              <a:ext uri="{FF2B5EF4-FFF2-40B4-BE49-F238E27FC236}">
                <a16:creationId xmlns:a16="http://schemas.microsoft.com/office/drawing/2014/main" id="{DB33E5D5-E28F-C02A-E58B-178C6E3233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77757" y="4371384"/>
            <a:ext cx="1679359" cy="1259520"/>
          </a:xfrm>
          <a:prstGeom prst="rect">
            <a:avLst/>
          </a:prstGeom>
        </p:spPr>
      </p:pic>
      <p:pic>
        <p:nvPicPr>
          <p:cNvPr id="32" name="Picture 31" descr="A picture containing text, container&#10;&#10;Description automatically generated">
            <a:extLst>
              <a:ext uri="{FF2B5EF4-FFF2-40B4-BE49-F238E27FC236}">
                <a16:creationId xmlns:a16="http://schemas.microsoft.com/office/drawing/2014/main" id="{83639191-3A29-14AF-9752-042D0B903F7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89541" y="1632359"/>
            <a:ext cx="2105526" cy="1154775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88DDCE17-F7C9-D694-8D6C-3A7C66259251}"/>
              </a:ext>
            </a:extLst>
          </p:cNvPr>
          <p:cNvSpPr txBox="1">
            <a:spLocks/>
          </p:cNvSpPr>
          <p:nvPr/>
        </p:nvSpPr>
        <p:spPr>
          <a:xfrm>
            <a:off x="515414" y="725681"/>
            <a:ext cx="2182741" cy="795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861FDCC-DB03-EBD8-1389-387B3BB3B2DD}"/>
              </a:ext>
            </a:extLst>
          </p:cNvPr>
          <p:cNvCxnSpPr/>
          <p:nvPr/>
        </p:nvCxnSpPr>
        <p:spPr>
          <a:xfrm>
            <a:off x="5931243" y="2503653"/>
            <a:ext cx="877330" cy="0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362F1F7-AED2-B294-A091-125AB70E3029}"/>
              </a:ext>
            </a:extLst>
          </p:cNvPr>
          <p:cNvCxnSpPr>
            <a:cxnSpLocks/>
          </p:cNvCxnSpPr>
          <p:nvPr/>
        </p:nvCxnSpPr>
        <p:spPr>
          <a:xfrm>
            <a:off x="6192318" y="2220621"/>
            <a:ext cx="0" cy="566513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D328927-481A-F3C7-9A77-6D5778ECD1C7}"/>
              </a:ext>
            </a:extLst>
          </p:cNvPr>
          <p:cNvSpPr txBox="1"/>
          <p:nvPr/>
        </p:nvSpPr>
        <p:spPr>
          <a:xfrm>
            <a:off x="4848294" y="6624466"/>
            <a:ext cx="256672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latin typeface="+mn-lt"/>
              </a:rPr>
              <a:t>Credit: Lukas Zavorka</a:t>
            </a:r>
          </a:p>
        </p:txBody>
      </p:sp>
    </p:spTree>
    <p:extLst>
      <p:ext uri="{BB962C8B-B14F-4D97-AF65-F5344CB8AC3E}">
        <p14:creationId xmlns:p14="http://schemas.microsoft.com/office/powerpoint/2010/main" val="181461413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Chart&#10;&#10;Description automatically generated">
            <a:extLst>
              <a:ext uri="{FF2B5EF4-FFF2-40B4-BE49-F238E27FC236}">
                <a16:creationId xmlns:a16="http://schemas.microsoft.com/office/drawing/2014/main" id="{D77EF6FE-C662-8F2F-EFE8-A070BE651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6937" y="101263"/>
            <a:ext cx="2892146" cy="28546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CBAF46-4F09-3291-532A-C51EB2174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5377" y="3934872"/>
            <a:ext cx="4583466" cy="29231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657F1CE-3815-EC0C-4633-D3D91A67ECB4}"/>
              </a:ext>
            </a:extLst>
          </p:cNvPr>
          <p:cNvSpPr/>
          <p:nvPr/>
        </p:nvSpPr>
        <p:spPr>
          <a:xfrm>
            <a:off x="6959600" y="6381750"/>
            <a:ext cx="5143500" cy="577806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7503C4-9B35-BB95-9585-C51DB0C73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Selected Target Block Design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E578080-E0CC-0A1B-6104-70EDF9EF2793}"/>
              </a:ext>
            </a:extLst>
          </p:cNvPr>
          <p:cNvSpPr/>
          <p:nvPr/>
        </p:nvSpPr>
        <p:spPr>
          <a:xfrm>
            <a:off x="9677110" y="1252797"/>
            <a:ext cx="1866716" cy="330227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FOS=1.13  @ 1.3e8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FD7EC5D-8FA5-DBD7-9B01-D429F06B0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271" y="864622"/>
            <a:ext cx="8360665" cy="3053600"/>
          </a:xfrm>
        </p:spPr>
        <p:txBody>
          <a:bodyPr/>
          <a:lstStyle/>
          <a:p>
            <a:r>
              <a:rPr lang="en-US" dirty="0"/>
              <a:t>Increase fatigue performance</a:t>
            </a:r>
          </a:p>
          <a:p>
            <a:r>
              <a:rPr lang="en-US" dirty="0"/>
              <a:t>Improved Neutronic performance</a:t>
            </a:r>
          </a:p>
          <a:p>
            <a:r>
              <a:rPr lang="en-US" dirty="0"/>
              <a:t>Bonded construction </a:t>
            </a:r>
          </a:p>
          <a:p>
            <a:r>
              <a:rPr lang="en-US" dirty="0"/>
              <a:t>Robust outer water boundary </a:t>
            </a:r>
          </a:p>
          <a:p>
            <a:r>
              <a:rPr lang="en-US" dirty="0"/>
              <a:t>Compliant thermal interface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361F769-C1A3-7E81-A41B-AA82BEEC48E5}"/>
              </a:ext>
            </a:extLst>
          </p:cNvPr>
          <p:cNvCxnSpPr/>
          <p:nvPr/>
        </p:nvCxnSpPr>
        <p:spPr>
          <a:xfrm>
            <a:off x="7514253" y="6046237"/>
            <a:ext cx="3831771" cy="624416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F1A6570-4B2B-776C-96BD-91D2A645D986}"/>
              </a:ext>
            </a:extLst>
          </p:cNvPr>
          <p:cNvSpPr txBox="1"/>
          <p:nvPr/>
        </p:nvSpPr>
        <p:spPr>
          <a:xfrm rot="545264">
            <a:off x="8940283" y="6380513"/>
            <a:ext cx="131250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latin typeface="+mn-lt"/>
              </a:rPr>
              <a:t>580mm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758848B-E494-6F44-7363-0434E098926B}"/>
              </a:ext>
            </a:extLst>
          </p:cNvPr>
          <p:cNvCxnSpPr>
            <a:cxnSpLocks/>
          </p:cNvCxnSpPr>
          <p:nvPr/>
        </p:nvCxnSpPr>
        <p:spPr>
          <a:xfrm>
            <a:off x="7458269" y="4579081"/>
            <a:ext cx="0" cy="666638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AD65890-607D-D8AB-0FB5-ACBCD73DA799}"/>
              </a:ext>
            </a:extLst>
          </p:cNvPr>
          <p:cNvSpPr txBox="1"/>
          <p:nvPr/>
        </p:nvSpPr>
        <p:spPr>
          <a:xfrm rot="16200000">
            <a:off x="6638654" y="4543779"/>
            <a:ext cx="131250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latin typeface="+mn-lt"/>
              </a:rPr>
              <a:t>78mm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57E32AC-1FCB-8E15-FC59-377B3FD5394B}"/>
              </a:ext>
            </a:extLst>
          </p:cNvPr>
          <p:cNvCxnSpPr/>
          <p:nvPr/>
        </p:nvCxnSpPr>
        <p:spPr>
          <a:xfrm flipH="1">
            <a:off x="8657197" y="3703649"/>
            <a:ext cx="264343" cy="592057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1B0DF79-E203-0D2C-3477-15F54CD5EAAD}"/>
              </a:ext>
            </a:extLst>
          </p:cNvPr>
          <p:cNvSpPr txBox="1"/>
          <p:nvPr/>
        </p:nvSpPr>
        <p:spPr>
          <a:xfrm>
            <a:off x="8875097" y="3425484"/>
            <a:ext cx="131250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latin typeface="+mn-lt"/>
              </a:rPr>
              <a:t>IN 718 SA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AB08B28-8A03-4CCF-595F-74C38EA446C6}"/>
              </a:ext>
            </a:extLst>
          </p:cNvPr>
          <p:cNvCxnSpPr>
            <a:cxnSpLocks/>
          </p:cNvCxnSpPr>
          <p:nvPr/>
        </p:nvCxnSpPr>
        <p:spPr>
          <a:xfrm flipV="1">
            <a:off x="6423161" y="5396436"/>
            <a:ext cx="1237013" cy="649801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8A99BA0-BBEE-CFBA-42FD-FDD0588EBBE9}"/>
              </a:ext>
            </a:extLst>
          </p:cNvPr>
          <p:cNvSpPr txBox="1"/>
          <p:nvPr/>
        </p:nvSpPr>
        <p:spPr>
          <a:xfrm>
            <a:off x="5441581" y="5872362"/>
            <a:ext cx="131250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latin typeface="+mn-lt"/>
              </a:rPr>
              <a:t>Copper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5EE653-68A2-C966-B735-7B0F58DBDA23}"/>
              </a:ext>
            </a:extLst>
          </p:cNvPr>
          <p:cNvSpPr txBox="1"/>
          <p:nvPr/>
        </p:nvSpPr>
        <p:spPr>
          <a:xfrm>
            <a:off x="5867358" y="6156146"/>
            <a:ext cx="131250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latin typeface="+mn-lt"/>
              </a:rPr>
              <a:t>Tungsten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C52B00-894D-3A19-3CEE-9CCE4D1DB42A}"/>
              </a:ext>
            </a:extLst>
          </p:cNvPr>
          <p:cNvSpPr txBox="1"/>
          <p:nvPr/>
        </p:nvSpPr>
        <p:spPr>
          <a:xfrm>
            <a:off x="6467838" y="6469140"/>
            <a:ext cx="131250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latin typeface="+mn-lt"/>
              </a:rPr>
              <a:t>Tantalum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C96035F-350A-13B8-47E9-6F030AB9A66A}"/>
              </a:ext>
            </a:extLst>
          </p:cNvPr>
          <p:cNvCxnSpPr>
            <a:cxnSpLocks/>
          </p:cNvCxnSpPr>
          <p:nvPr/>
        </p:nvCxnSpPr>
        <p:spPr>
          <a:xfrm flipV="1">
            <a:off x="6959600" y="5433420"/>
            <a:ext cx="905648" cy="845584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156131F-3717-80E2-F1DD-F232F4C492F3}"/>
              </a:ext>
            </a:extLst>
          </p:cNvPr>
          <p:cNvCxnSpPr>
            <a:cxnSpLocks/>
          </p:cNvCxnSpPr>
          <p:nvPr/>
        </p:nvCxnSpPr>
        <p:spPr>
          <a:xfrm flipV="1">
            <a:off x="7605641" y="5442142"/>
            <a:ext cx="536439" cy="1120646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AC22ECF6-1F80-48D2-3979-24522B0D8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605" y="3918222"/>
            <a:ext cx="3720619" cy="285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A6C69DC-202C-0286-9E92-F27F08A800CD}"/>
              </a:ext>
            </a:extLst>
          </p:cNvPr>
          <p:cNvCxnSpPr>
            <a:cxnSpLocks/>
          </p:cNvCxnSpPr>
          <p:nvPr/>
        </p:nvCxnSpPr>
        <p:spPr>
          <a:xfrm flipV="1">
            <a:off x="4000500" y="4295706"/>
            <a:ext cx="546234" cy="504894"/>
          </a:xfrm>
          <a:prstGeom prst="straightConnector1">
            <a:avLst/>
          </a:prstGeom>
          <a:ln w="50800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F987840-A0ED-FFFD-0F1A-E4637C317409}"/>
              </a:ext>
            </a:extLst>
          </p:cNvPr>
          <p:cNvSpPr/>
          <p:nvPr/>
        </p:nvSpPr>
        <p:spPr>
          <a:xfrm>
            <a:off x="4289358" y="4597946"/>
            <a:ext cx="1366305" cy="330227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10% increase</a:t>
            </a:r>
          </a:p>
        </p:txBody>
      </p:sp>
    </p:spTree>
    <p:extLst>
      <p:ext uri="{BB962C8B-B14F-4D97-AF65-F5344CB8AC3E}">
        <p14:creationId xmlns:p14="http://schemas.microsoft.com/office/powerpoint/2010/main" val="3254736852"/>
      </p:ext>
    </p:extLst>
  </p:cSld>
  <p:clrMapOvr>
    <a:masterClrMapping/>
  </p:clrMapOvr>
</p:sld>
</file>

<file path=ppt/theme/theme1.xml><?xml version="1.0" encoding="utf-8"?>
<a:theme xmlns:a="http://schemas.openxmlformats.org/drawingml/2006/main" name="1_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_180808" id="{EF133236-4FD1-4E83-B0AC-464DEE56453C}" vid="{ECDBAF0C-67FD-47C6-9CC9-5310617ED09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f55837-d00d-4291-8581-63a601f59d2e">
      <Terms xmlns="http://schemas.microsoft.com/office/infopath/2007/PartnerControls"/>
    </lcf76f155ced4ddcb4097134ff3c332f>
    <TaxCatchAll xmlns="e4a3cf16-f000-411a-8b9f-ac8de5bd4628" xsi:nil="true"/>
    <SharedWithUsers xmlns="e4a3cf16-f000-411a-8b9f-ac8de5bd4628">
      <UserInfo>
        <DisplayName>Lyngh, Daniel</DisplayName>
        <AccountId>302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6ABB0E05FD9643966F5832F47BC72C" ma:contentTypeVersion="15" ma:contentTypeDescription="Create a new document." ma:contentTypeScope="" ma:versionID="057f59b0455f03a93ca6a22238d45bb5">
  <xsd:schema xmlns:xsd="http://www.w3.org/2001/XMLSchema" xmlns:xs="http://www.w3.org/2001/XMLSchema" xmlns:p="http://schemas.microsoft.com/office/2006/metadata/properties" xmlns:ns2="2bf55837-d00d-4291-8581-63a601f59d2e" xmlns:ns3="e4a3cf16-f000-411a-8b9f-ac8de5bd4628" targetNamespace="http://schemas.microsoft.com/office/2006/metadata/properties" ma:root="true" ma:fieldsID="df23279516454191d5a86c7718bb4943" ns2:_="" ns3:_="">
    <xsd:import namespace="2bf55837-d00d-4291-8581-63a601f59d2e"/>
    <xsd:import namespace="e4a3cf16-f000-411a-8b9f-ac8de5bd46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f55837-d00d-4291-8581-63a601f59d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8ac8405-059b-47f8-b48a-bbaeae0205a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a3cf16-f000-411a-8b9f-ac8de5bd4628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92377ec8-f349-44bd-a667-3c7fff64c664}" ma:internalName="TaxCatchAll" ma:showField="CatchAllData" ma:web="e4a3cf16-f000-411a-8b9f-ac8de5bd462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32216A5-D8D5-49C4-8FCD-A52983BCB9E6}">
  <ds:schemaRefs>
    <ds:schemaRef ds:uri="2bf55837-d00d-4291-8581-63a601f59d2e"/>
    <ds:schemaRef ds:uri="e4a3cf16-f000-411a-8b9f-ac8de5bd462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62D9C92-6BBE-4886-8576-3EC68A9B24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8EE670-2BDC-4BDD-B34C-9A9DE4F39E4B}">
  <ds:schemaRefs>
    <ds:schemaRef ds:uri="2bf55837-d00d-4291-8581-63a601f59d2e"/>
    <ds:schemaRef ds:uri="e4a3cf16-f000-411a-8b9f-ac8de5bd462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4390</TotalTime>
  <Words>513</Words>
  <Application>Microsoft Office PowerPoint</Application>
  <PresentationFormat>Widescreen</PresentationFormat>
  <Paragraphs>134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Arial Black</vt:lpstr>
      <vt:lpstr>Calibri</vt:lpstr>
      <vt:lpstr>Century Gothic</vt:lpstr>
      <vt:lpstr>Helvetica Neue</vt:lpstr>
      <vt:lpstr>Times New Roman</vt:lpstr>
      <vt:lpstr>1_ORNL</vt:lpstr>
      <vt:lpstr>Design of Rotating Tungsten Target with Segmented Modules for Replacement</vt:lpstr>
      <vt:lpstr>Key Parameters</vt:lpstr>
      <vt:lpstr>Segmented Architecture</vt:lpstr>
      <vt:lpstr>Segmented Target</vt:lpstr>
      <vt:lpstr>Target &amp; Moderator removal</vt:lpstr>
      <vt:lpstr>Target Block Design</vt:lpstr>
      <vt:lpstr>Many concepts explored in a very short amount of time</vt:lpstr>
      <vt:lpstr>Advanced Automated Rapid OptimizatioN</vt:lpstr>
      <vt:lpstr>Selected Target Block Design</vt:lpstr>
      <vt:lpstr>Fault tolerant failure modes were chosen</vt:lpstr>
      <vt:lpstr>Fatigue Analysis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Target Assembly</dc:title>
  <dc:creator>Jacques, Aaron</dc:creator>
  <cp:lastModifiedBy>Jacques, Aaron</cp:lastModifiedBy>
  <cp:revision>2</cp:revision>
  <cp:lastPrinted>2023-02-15T13:11:44Z</cp:lastPrinted>
  <dcterms:created xsi:type="dcterms:W3CDTF">2020-04-27T18:01:23Z</dcterms:created>
  <dcterms:modified xsi:type="dcterms:W3CDTF">2023-11-02T15:57:39Z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0x010100C86ABB0E05FD9643966F5832F47BC72C</vt:lpwstr>
  </property>
  <property fmtid="{D5CDD505-2E9C-101B-9397-08002B2CF9AE}" pid="3" name="xd_Signature">
    <vt:bool>false</vt:bool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MediaServiceImageTags">
    <vt:lpwstr/>
  </property>
</Properties>
</file>