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31" r:id="rId5"/>
  </p:sldMasterIdLst>
  <p:notesMasterIdLst>
    <p:notesMasterId r:id="rId27"/>
  </p:notesMasterIdLst>
  <p:handoutMasterIdLst>
    <p:handoutMasterId r:id="rId28"/>
  </p:handoutMasterIdLst>
  <p:sldIdLst>
    <p:sldId id="294" r:id="rId6"/>
    <p:sldId id="2482" r:id="rId7"/>
    <p:sldId id="275" r:id="rId8"/>
    <p:sldId id="337" r:id="rId9"/>
    <p:sldId id="2480" r:id="rId10"/>
    <p:sldId id="2485" r:id="rId11"/>
    <p:sldId id="2484" r:id="rId12"/>
    <p:sldId id="299" r:id="rId13"/>
    <p:sldId id="2473" r:id="rId14"/>
    <p:sldId id="2487" r:id="rId15"/>
    <p:sldId id="2474" r:id="rId16"/>
    <p:sldId id="2476" r:id="rId17"/>
    <p:sldId id="2477" r:id="rId18"/>
    <p:sldId id="2486" r:id="rId19"/>
    <p:sldId id="328" r:id="rId20"/>
    <p:sldId id="2460" r:id="rId21"/>
    <p:sldId id="2481" r:id="rId22"/>
    <p:sldId id="381" r:id="rId23"/>
    <p:sldId id="405" r:id="rId24"/>
    <p:sldId id="326" r:id="rId25"/>
    <p:sldId id="2470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97D7EB"/>
    <a:srgbClr val="98D7EA"/>
    <a:srgbClr val="98D7EB"/>
    <a:srgbClr val="50504E"/>
    <a:srgbClr val="4E4E4E"/>
    <a:srgbClr val="404040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77833-C7B0-4C20-AFB5-0A0394257490}" v="509" dt="2023-11-06T13:17:16.7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6" autoAdjust="0"/>
    <p:restoredTop sz="91698" autoAdjust="0"/>
  </p:normalViewPr>
  <p:slideViewPr>
    <p:cSldViewPr snapToGrid="0" snapToObjects="1" showGuides="1">
      <p:cViewPr varScale="1">
        <p:scale>
          <a:sx n="89" d="100"/>
          <a:sy n="89" d="100"/>
        </p:scale>
        <p:origin x="96" y="35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que Pellemoine" userId="9cd3e5c9-479b-4dcb-a351-aa46ddba92eb" providerId="ADAL" clId="{03777833-C7B0-4C20-AFB5-0A0394257490}"/>
    <pc:docChg chg="undo custSel addSld delSld modSld">
      <pc:chgData name="Frederique Pellemoine" userId="9cd3e5c9-479b-4dcb-a351-aa46ddba92eb" providerId="ADAL" clId="{03777833-C7B0-4C20-AFB5-0A0394257490}" dt="2023-11-06T13:17:59.280" v="2053" actId="20577"/>
      <pc:docMkLst>
        <pc:docMk/>
      </pc:docMkLst>
      <pc:sldChg chg="modAnim">
        <pc:chgData name="Frederique Pellemoine" userId="9cd3e5c9-479b-4dcb-a351-aa46ddba92eb" providerId="ADAL" clId="{03777833-C7B0-4C20-AFB5-0A0394257490}" dt="2023-11-02T20:30:23.279" v="148"/>
        <pc:sldMkLst>
          <pc:docMk/>
          <pc:sldMk cId="2268413696" sldId="299"/>
        </pc:sldMkLst>
      </pc:sldChg>
      <pc:sldChg chg="modSp mod">
        <pc:chgData name="Frederique Pellemoine" userId="9cd3e5c9-479b-4dcb-a351-aa46ddba92eb" providerId="ADAL" clId="{03777833-C7B0-4C20-AFB5-0A0394257490}" dt="2023-11-06T12:00:25.814" v="1599" actId="113"/>
        <pc:sldMkLst>
          <pc:docMk/>
          <pc:sldMk cId="3893759668" sldId="328"/>
        </pc:sldMkLst>
        <pc:spChg chg="mod">
          <ac:chgData name="Frederique Pellemoine" userId="9cd3e5c9-479b-4dcb-a351-aa46ddba92eb" providerId="ADAL" clId="{03777833-C7B0-4C20-AFB5-0A0394257490}" dt="2023-11-06T12:00:25.814" v="1599" actId="113"/>
          <ac:spMkLst>
            <pc:docMk/>
            <pc:sldMk cId="3893759668" sldId="328"/>
            <ac:spMk id="7" creationId="{721EC66A-F4E1-4AEB-844A-F8DD319E4D39}"/>
          </ac:spMkLst>
        </pc:spChg>
      </pc:sldChg>
      <pc:sldChg chg="modSp mod">
        <pc:chgData name="Frederique Pellemoine" userId="9cd3e5c9-479b-4dcb-a351-aa46ddba92eb" providerId="ADAL" clId="{03777833-C7B0-4C20-AFB5-0A0394257490}" dt="2023-11-02T18:55:32.733" v="12" actId="12"/>
        <pc:sldMkLst>
          <pc:docMk/>
          <pc:sldMk cId="957092163" sldId="337"/>
        </pc:sldMkLst>
        <pc:spChg chg="mod">
          <ac:chgData name="Frederique Pellemoine" userId="9cd3e5c9-479b-4dcb-a351-aa46ddba92eb" providerId="ADAL" clId="{03777833-C7B0-4C20-AFB5-0A0394257490}" dt="2023-11-02T18:55:32.733" v="12" actId="12"/>
          <ac:spMkLst>
            <pc:docMk/>
            <pc:sldMk cId="957092163" sldId="337"/>
            <ac:spMk id="2" creationId="{8084E93A-1F11-692E-2FAE-9EE71B8CF915}"/>
          </ac:spMkLst>
        </pc:spChg>
      </pc:sldChg>
      <pc:sldChg chg="del">
        <pc:chgData name="Frederique Pellemoine" userId="9cd3e5c9-479b-4dcb-a351-aa46ddba92eb" providerId="ADAL" clId="{03777833-C7B0-4C20-AFB5-0A0394257490}" dt="2023-11-02T21:48:41.172" v="526" actId="47"/>
        <pc:sldMkLst>
          <pc:docMk/>
          <pc:sldMk cId="1441312483" sldId="342"/>
        </pc:sldMkLst>
      </pc:sldChg>
      <pc:sldChg chg="modSp mod">
        <pc:chgData name="Frederique Pellemoine" userId="9cd3e5c9-479b-4dcb-a351-aa46ddba92eb" providerId="ADAL" clId="{03777833-C7B0-4C20-AFB5-0A0394257490}" dt="2023-11-06T13:17:59.280" v="2053" actId="20577"/>
        <pc:sldMkLst>
          <pc:docMk/>
          <pc:sldMk cId="2197855916" sldId="381"/>
        </pc:sldMkLst>
        <pc:spChg chg="mod">
          <ac:chgData name="Frederique Pellemoine" userId="9cd3e5c9-479b-4dcb-a351-aa46ddba92eb" providerId="ADAL" clId="{03777833-C7B0-4C20-AFB5-0A0394257490}" dt="2023-11-06T13:17:59.280" v="2053" actId="20577"/>
          <ac:spMkLst>
            <pc:docMk/>
            <pc:sldMk cId="2197855916" sldId="381"/>
            <ac:spMk id="7" creationId="{0060A1F3-8223-A642-377D-E3B564BC2E91}"/>
          </ac:spMkLst>
        </pc:spChg>
      </pc:sldChg>
      <pc:sldChg chg="del">
        <pc:chgData name="Frederique Pellemoine" userId="9cd3e5c9-479b-4dcb-a351-aa46ddba92eb" providerId="ADAL" clId="{03777833-C7B0-4C20-AFB5-0A0394257490}" dt="2023-11-02T21:47:59.325" v="524" actId="47"/>
        <pc:sldMkLst>
          <pc:docMk/>
          <pc:sldMk cId="1085515720" sldId="400"/>
        </pc:sldMkLst>
      </pc:sldChg>
      <pc:sldChg chg="del">
        <pc:chgData name="Frederique Pellemoine" userId="9cd3e5c9-479b-4dcb-a351-aa46ddba92eb" providerId="ADAL" clId="{03777833-C7B0-4C20-AFB5-0A0394257490}" dt="2023-11-02T21:48:39.682" v="525" actId="47"/>
        <pc:sldMkLst>
          <pc:docMk/>
          <pc:sldMk cId="4027602669" sldId="1018"/>
        </pc:sldMkLst>
      </pc:sldChg>
      <pc:sldChg chg="addSp delSp modSp mod modAnim">
        <pc:chgData name="Frederique Pellemoine" userId="9cd3e5c9-479b-4dcb-a351-aa46ddba92eb" providerId="ADAL" clId="{03777833-C7B0-4C20-AFB5-0A0394257490}" dt="2023-11-06T13:12:25.484" v="2049"/>
        <pc:sldMkLst>
          <pc:docMk/>
          <pc:sldMk cId="1965780510" sldId="2460"/>
        </pc:sldMkLst>
        <pc:spChg chg="mod">
          <ac:chgData name="Frederique Pellemoine" userId="9cd3e5c9-479b-4dcb-a351-aa46ddba92eb" providerId="ADAL" clId="{03777833-C7B0-4C20-AFB5-0A0394257490}" dt="2023-11-06T13:09:09.361" v="2028" actId="14100"/>
          <ac:spMkLst>
            <pc:docMk/>
            <pc:sldMk cId="1965780510" sldId="2460"/>
            <ac:spMk id="3" creationId="{E416859F-8448-8A2D-1D5F-98BB8EA3BC10}"/>
          </ac:spMkLst>
        </pc:spChg>
        <pc:spChg chg="add mod">
          <ac:chgData name="Frederique Pellemoine" userId="9cd3e5c9-479b-4dcb-a351-aa46ddba92eb" providerId="ADAL" clId="{03777833-C7B0-4C20-AFB5-0A0394257490}" dt="2023-11-06T13:09:03.113" v="2026" actId="1076"/>
          <ac:spMkLst>
            <pc:docMk/>
            <pc:sldMk cId="1965780510" sldId="2460"/>
            <ac:spMk id="7" creationId="{09259AF9-3526-3ED3-9F15-615A252FED7E}"/>
          </ac:spMkLst>
        </pc:spChg>
        <pc:spChg chg="del mod">
          <ac:chgData name="Frederique Pellemoine" userId="9cd3e5c9-479b-4dcb-a351-aa46ddba92eb" providerId="ADAL" clId="{03777833-C7B0-4C20-AFB5-0A0394257490}" dt="2023-11-06T12:00:46.794" v="1601" actId="478"/>
          <ac:spMkLst>
            <pc:docMk/>
            <pc:sldMk cId="1965780510" sldId="2460"/>
            <ac:spMk id="31" creationId="{9CB61184-0F4C-7854-918D-A6FB8C2733EE}"/>
          </ac:spMkLst>
        </pc:spChg>
        <pc:picChg chg="add mod">
          <ac:chgData name="Frederique Pellemoine" userId="9cd3e5c9-479b-4dcb-a351-aa46ddba92eb" providerId="ADAL" clId="{03777833-C7B0-4C20-AFB5-0A0394257490}" dt="2023-11-06T13:11:34.200" v="2041" actId="1076"/>
          <ac:picMkLst>
            <pc:docMk/>
            <pc:sldMk cId="1965780510" sldId="2460"/>
            <ac:picMk id="8" creationId="{4760DA6B-B780-056D-5226-6CE4E26BC283}"/>
          </ac:picMkLst>
        </pc:picChg>
      </pc:sldChg>
      <pc:sldChg chg="addSp modSp mod modAnim">
        <pc:chgData name="Frederique Pellemoine" userId="9cd3e5c9-479b-4dcb-a351-aa46ddba92eb" providerId="ADAL" clId="{03777833-C7B0-4C20-AFB5-0A0394257490}" dt="2023-11-06T12:52:35.381" v="1926" actId="20577"/>
        <pc:sldMkLst>
          <pc:docMk/>
          <pc:sldMk cId="3972320059" sldId="2473"/>
        </pc:sldMkLst>
        <pc:spChg chg="mod">
          <ac:chgData name="Frederique Pellemoine" userId="9cd3e5c9-479b-4dcb-a351-aa46ddba92eb" providerId="ADAL" clId="{03777833-C7B0-4C20-AFB5-0A0394257490}" dt="2023-11-06T12:29:27.874" v="1910" actId="465"/>
          <ac:spMkLst>
            <pc:docMk/>
            <pc:sldMk cId="3972320059" sldId="2473"/>
            <ac:spMk id="14" creationId="{27870A10-ED36-9AAB-3FF9-6DE9A27449AB}"/>
          </ac:spMkLst>
        </pc:spChg>
        <pc:spChg chg="mod">
          <ac:chgData name="Frederique Pellemoine" userId="9cd3e5c9-479b-4dcb-a351-aa46ddba92eb" providerId="ADAL" clId="{03777833-C7B0-4C20-AFB5-0A0394257490}" dt="2023-11-06T12:52:35.381" v="1926" actId="20577"/>
          <ac:spMkLst>
            <pc:docMk/>
            <pc:sldMk cId="3972320059" sldId="2473"/>
            <ac:spMk id="15" creationId="{69C3295A-3CA8-FD5C-B061-F685B7EA781D}"/>
          </ac:spMkLst>
        </pc:spChg>
        <pc:spChg chg="mod">
          <ac:chgData name="Frederique Pellemoine" userId="9cd3e5c9-479b-4dcb-a351-aa46ddba92eb" providerId="ADAL" clId="{03777833-C7B0-4C20-AFB5-0A0394257490}" dt="2023-11-06T12:51:27.338" v="1922" actId="20577"/>
          <ac:spMkLst>
            <pc:docMk/>
            <pc:sldMk cId="3972320059" sldId="2473"/>
            <ac:spMk id="16" creationId="{FD858018-5857-A045-1C04-65860CF3870D}"/>
          </ac:spMkLst>
        </pc:spChg>
        <pc:spChg chg="mod">
          <ac:chgData name="Frederique Pellemoine" userId="9cd3e5c9-479b-4dcb-a351-aa46ddba92eb" providerId="ADAL" clId="{03777833-C7B0-4C20-AFB5-0A0394257490}" dt="2023-11-06T12:29:27.874" v="1910" actId="465"/>
          <ac:spMkLst>
            <pc:docMk/>
            <pc:sldMk cId="3972320059" sldId="2473"/>
            <ac:spMk id="17" creationId="{F304CE94-A69C-21DA-547A-8B21237482DD}"/>
          </ac:spMkLst>
        </pc:spChg>
        <pc:spChg chg="add mod">
          <ac:chgData name="Frederique Pellemoine" userId="9cd3e5c9-479b-4dcb-a351-aa46ddba92eb" providerId="ADAL" clId="{03777833-C7B0-4C20-AFB5-0A0394257490}" dt="2023-11-06T12:29:24.642" v="1909" actId="552"/>
          <ac:spMkLst>
            <pc:docMk/>
            <pc:sldMk cId="3972320059" sldId="2473"/>
            <ac:spMk id="19" creationId="{982F0BDC-D1CB-54D0-4B84-6180655128DA}"/>
          </ac:spMkLst>
        </pc:spChg>
        <pc:spChg chg="add mod">
          <ac:chgData name="Frederique Pellemoine" userId="9cd3e5c9-479b-4dcb-a351-aa46ddba92eb" providerId="ADAL" clId="{03777833-C7B0-4C20-AFB5-0A0394257490}" dt="2023-11-06T12:29:24.642" v="1909" actId="552"/>
          <ac:spMkLst>
            <pc:docMk/>
            <pc:sldMk cId="3972320059" sldId="2473"/>
            <ac:spMk id="20" creationId="{CC9D14F3-DDED-00AF-1365-E725951743DD}"/>
          </ac:spMkLst>
        </pc:spChg>
        <pc:spChg chg="mod">
          <ac:chgData name="Frederique Pellemoine" userId="9cd3e5c9-479b-4dcb-a351-aa46ddba92eb" providerId="ADAL" clId="{03777833-C7B0-4C20-AFB5-0A0394257490}" dt="2023-11-02T20:18:57.865" v="90" actId="20577"/>
          <ac:spMkLst>
            <pc:docMk/>
            <pc:sldMk cId="3972320059" sldId="2473"/>
            <ac:spMk id="48" creationId="{721AA565-09B1-4A3F-585D-E9D2819B8AAB}"/>
          </ac:spMkLst>
        </pc:spChg>
        <pc:picChg chg="mod modCrop">
          <ac:chgData name="Frederique Pellemoine" userId="9cd3e5c9-479b-4dcb-a351-aa46ddba92eb" providerId="ADAL" clId="{03777833-C7B0-4C20-AFB5-0A0394257490}" dt="2023-11-02T20:44:23.679" v="203" actId="732"/>
          <ac:picMkLst>
            <pc:docMk/>
            <pc:sldMk cId="3972320059" sldId="2473"/>
            <ac:picMk id="2" creationId="{9AD6BB3A-1F89-A33E-AE38-17CF91EB3D87}"/>
          </ac:picMkLst>
        </pc:picChg>
        <pc:picChg chg="add mod modCrop">
          <ac:chgData name="Frederique Pellemoine" userId="9cd3e5c9-479b-4dcb-a351-aa46ddba92eb" providerId="ADAL" clId="{03777833-C7B0-4C20-AFB5-0A0394257490}" dt="2023-11-02T20:44:50.263" v="206" actId="732"/>
          <ac:picMkLst>
            <pc:docMk/>
            <pc:sldMk cId="3972320059" sldId="2473"/>
            <ac:picMk id="7" creationId="{ABC267DA-9C46-0B5B-D986-82B926F58FEB}"/>
          </ac:picMkLst>
        </pc:picChg>
        <pc:picChg chg="add mod modCrop">
          <ac:chgData name="Frederique Pellemoine" userId="9cd3e5c9-479b-4dcb-a351-aa46ddba92eb" providerId="ADAL" clId="{03777833-C7B0-4C20-AFB5-0A0394257490}" dt="2023-11-02T20:45:07.029" v="210" actId="732"/>
          <ac:picMkLst>
            <pc:docMk/>
            <pc:sldMk cId="3972320059" sldId="2473"/>
            <ac:picMk id="13" creationId="{C996EED1-692B-4F96-638D-9283BA42F26F}"/>
          </ac:picMkLst>
        </pc:picChg>
      </pc:sldChg>
      <pc:sldChg chg="addSp modSp mod modAnim">
        <pc:chgData name="Frederique Pellemoine" userId="9cd3e5c9-479b-4dcb-a351-aa46ddba92eb" providerId="ADAL" clId="{03777833-C7B0-4C20-AFB5-0A0394257490}" dt="2023-11-06T12:51:08.572" v="1918" actId="20577"/>
        <pc:sldMkLst>
          <pc:docMk/>
          <pc:sldMk cId="646091004" sldId="2474"/>
        </pc:sldMkLst>
        <pc:spChg chg="mod">
          <ac:chgData name="Frederique Pellemoine" userId="9cd3e5c9-479b-4dcb-a351-aa46ddba92eb" providerId="ADAL" clId="{03777833-C7B0-4C20-AFB5-0A0394257490}" dt="2023-11-06T12:51:08.572" v="1918" actId="20577"/>
          <ac:spMkLst>
            <pc:docMk/>
            <pc:sldMk cId="646091004" sldId="2474"/>
            <ac:spMk id="2" creationId="{256289F0-786E-FBAC-8BEF-D716DE09C834}"/>
          </ac:spMkLst>
        </pc:spChg>
        <pc:spChg chg="mod">
          <ac:chgData name="Frederique Pellemoine" userId="9cd3e5c9-479b-4dcb-a351-aa46ddba92eb" providerId="ADAL" clId="{03777833-C7B0-4C20-AFB5-0A0394257490}" dt="2023-11-02T21:42:54.838" v="447" actId="1076"/>
          <ac:spMkLst>
            <pc:docMk/>
            <pc:sldMk cId="646091004" sldId="2474"/>
            <ac:spMk id="7" creationId="{6EAAE65D-883A-ACE7-23E7-54FADC32B468}"/>
          </ac:spMkLst>
        </pc:spChg>
        <pc:spChg chg="mod">
          <ac:chgData name="Frederique Pellemoine" userId="9cd3e5c9-479b-4dcb-a351-aa46ddba92eb" providerId="ADAL" clId="{03777833-C7B0-4C20-AFB5-0A0394257490}" dt="2023-11-02T21:42:54.838" v="447" actId="1076"/>
          <ac:spMkLst>
            <pc:docMk/>
            <pc:sldMk cId="646091004" sldId="2474"/>
            <ac:spMk id="15" creationId="{EEC65805-939D-A9A8-B043-9C39A9164810}"/>
          </ac:spMkLst>
        </pc:spChg>
        <pc:spChg chg="mod">
          <ac:chgData name="Frederique Pellemoine" userId="9cd3e5c9-479b-4dcb-a351-aa46ddba92eb" providerId="ADAL" clId="{03777833-C7B0-4C20-AFB5-0A0394257490}" dt="2023-11-02T20:21:24.787" v="103" actId="20578"/>
          <ac:spMkLst>
            <pc:docMk/>
            <pc:sldMk cId="646091004" sldId="2474"/>
            <ac:spMk id="49" creationId="{63E677B9-6EB8-0B96-C3E4-41844583A7FF}"/>
          </ac:spMkLst>
        </pc:spChg>
        <pc:picChg chg="mod">
          <ac:chgData name="Frederique Pellemoine" userId="9cd3e5c9-479b-4dcb-a351-aa46ddba92eb" providerId="ADAL" clId="{03777833-C7B0-4C20-AFB5-0A0394257490}" dt="2023-11-02T20:26:41.392" v="133" actId="1076"/>
          <ac:picMkLst>
            <pc:docMk/>
            <pc:sldMk cId="646091004" sldId="2474"/>
            <ac:picMk id="8" creationId="{A1419252-9895-E83F-9EE2-C639324D4CC2}"/>
          </ac:picMkLst>
        </pc:picChg>
        <pc:picChg chg="mod">
          <ac:chgData name="Frederique Pellemoine" userId="9cd3e5c9-479b-4dcb-a351-aa46ddba92eb" providerId="ADAL" clId="{03777833-C7B0-4C20-AFB5-0A0394257490}" dt="2023-11-02T20:26:41.392" v="133" actId="1076"/>
          <ac:picMkLst>
            <pc:docMk/>
            <pc:sldMk cId="646091004" sldId="2474"/>
            <ac:picMk id="9" creationId="{9018E39A-DCDF-4AEA-C503-2B3875269CC4}"/>
          </ac:picMkLst>
        </pc:picChg>
        <pc:picChg chg="mod">
          <ac:chgData name="Frederique Pellemoine" userId="9cd3e5c9-479b-4dcb-a351-aa46ddba92eb" providerId="ADAL" clId="{03777833-C7B0-4C20-AFB5-0A0394257490}" dt="2023-11-02T20:26:41.392" v="133" actId="1076"/>
          <ac:picMkLst>
            <pc:docMk/>
            <pc:sldMk cId="646091004" sldId="2474"/>
            <ac:picMk id="11" creationId="{CC53D5CF-569C-9183-61DE-25F04582CEAD}"/>
          </ac:picMkLst>
        </pc:picChg>
        <pc:picChg chg="mod">
          <ac:chgData name="Frederique Pellemoine" userId="9cd3e5c9-479b-4dcb-a351-aa46ddba92eb" providerId="ADAL" clId="{03777833-C7B0-4C20-AFB5-0A0394257490}" dt="2023-11-02T20:26:03.047" v="131" actId="1076"/>
          <ac:picMkLst>
            <pc:docMk/>
            <pc:sldMk cId="646091004" sldId="2474"/>
            <ac:picMk id="12" creationId="{592E9DF7-7312-913D-1C69-9E7071D83BC1}"/>
          </ac:picMkLst>
        </pc:picChg>
        <pc:picChg chg="mod">
          <ac:chgData name="Frederique Pellemoine" userId="9cd3e5c9-479b-4dcb-a351-aa46ddba92eb" providerId="ADAL" clId="{03777833-C7B0-4C20-AFB5-0A0394257490}" dt="2023-11-02T20:26:03.047" v="131" actId="1076"/>
          <ac:picMkLst>
            <pc:docMk/>
            <pc:sldMk cId="646091004" sldId="2474"/>
            <ac:picMk id="13" creationId="{2F9DA733-B3AA-AC9D-AC35-DBF3049DF343}"/>
          </ac:picMkLst>
        </pc:picChg>
        <pc:picChg chg="mod">
          <ac:chgData name="Frederique Pellemoine" userId="9cd3e5c9-479b-4dcb-a351-aa46ddba92eb" providerId="ADAL" clId="{03777833-C7B0-4C20-AFB5-0A0394257490}" dt="2023-11-02T20:25:28.374" v="128" actId="1076"/>
          <ac:picMkLst>
            <pc:docMk/>
            <pc:sldMk cId="646091004" sldId="2474"/>
            <ac:picMk id="14" creationId="{E2711D91-132E-8019-E3CB-55D34F7F92B3}"/>
          </ac:picMkLst>
        </pc:picChg>
        <pc:picChg chg="mod">
          <ac:chgData name="Frederique Pellemoine" userId="9cd3e5c9-479b-4dcb-a351-aa46ddba92eb" providerId="ADAL" clId="{03777833-C7B0-4C20-AFB5-0A0394257490}" dt="2023-11-02T20:25:50.992" v="130" actId="1076"/>
          <ac:picMkLst>
            <pc:docMk/>
            <pc:sldMk cId="646091004" sldId="2474"/>
            <ac:picMk id="16" creationId="{549B8E9D-4C8F-0444-F0CC-1F149B7387D2}"/>
          </ac:picMkLst>
        </pc:picChg>
        <pc:picChg chg="add mod">
          <ac:chgData name="Frederique Pellemoine" userId="9cd3e5c9-479b-4dcb-a351-aa46ddba92eb" providerId="ADAL" clId="{03777833-C7B0-4C20-AFB5-0A0394257490}" dt="2023-11-06T12:32:42.665" v="1912" actId="1076"/>
          <ac:picMkLst>
            <pc:docMk/>
            <pc:sldMk cId="646091004" sldId="2474"/>
            <ac:picMk id="17" creationId="{C6C1C46C-AF9A-5D45-27EC-89B0D4DFDAF2}"/>
          </ac:picMkLst>
        </pc:picChg>
        <pc:picChg chg="mod">
          <ac:chgData name="Frederique Pellemoine" userId="9cd3e5c9-479b-4dcb-a351-aa46ddba92eb" providerId="ADAL" clId="{03777833-C7B0-4C20-AFB5-0A0394257490}" dt="2023-11-02T20:26:03.047" v="131" actId="1076"/>
          <ac:picMkLst>
            <pc:docMk/>
            <pc:sldMk cId="646091004" sldId="2474"/>
            <ac:picMk id="46" creationId="{E1180483-0D4E-4559-E22C-C124FC588B66}"/>
          </ac:picMkLst>
        </pc:picChg>
      </pc:sldChg>
      <pc:sldChg chg="modSp mod modAnim">
        <pc:chgData name="Frederique Pellemoine" userId="9cd3e5c9-479b-4dcb-a351-aa46ddba92eb" providerId="ADAL" clId="{03777833-C7B0-4C20-AFB5-0A0394257490}" dt="2023-11-06T12:53:32.811" v="1934" actId="20577"/>
        <pc:sldMkLst>
          <pc:docMk/>
          <pc:sldMk cId="2602755144" sldId="2476"/>
        </pc:sldMkLst>
        <pc:spChg chg="mod">
          <ac:chgData name="Frederique Pellemoine" userId="9cd3e5c9-479b-4dcb-a351-aa46ddba92eb" providerId="ADAL" clId="{03777833-C7B0-4C20-AFB5-0A0394257490}" dt="2023-11-06T11:21:54.326" v="641" actId="20577"/>
          <ac:spMkLst>
            <pc:docMk/>
            <pc:sldMk cId="2602755144" sldId="2476"/>
            <ac:spMk id="2" creationId="{B471AB0F-6FF8-42EE-192F-1697D03AC773}"/>
          </ac:spMkLst>
        </pc:spChg>
        <pc:spChg chg="mod">
          <ac:chgData name="Frederique Pellemoine" userId="9cd3e5c9-479b-4dcb-a351-aa46ddba92eb" providerId="ADAL" clId="{03777833-C7B0-4C20-AFB5-0A0394257490}" dt="2023-11-06T12:53:16.283" v="1930" actId="20577"/>
          <ac:spMkLst>
            <pc:docMk/>
            <pc:sldMk cId="2602755144" sldId="2476"/>
            <ac:spMk id="7" creationId="{431CEB89-8E23-EE11-872A-C44A5FE18881}"/>
          </ac:spMkLst>
        </pc:spChg>
        <pc:spChg chg="mod">
          <ac:chgData name="Frederique Pellemoine" userId="9cd3e5c9-479b-4dcb-a351-aa46ddba92eb" providerId="ADAL" clId="{03777833-C7B0-4C20-AFB5-0A0394257490}" dt="2023-11-06T12:53:32.811" v="1934" actId="20577"/>
          <ac:spMkLst>
            <pc:docMk/>
            <pc:sldMk cId="2602755144" sldId="2476"/>
            <ac:spMk id="9" creationId="{4AA320F9-1C2F-530A-EBC1-7F16A8C0930E}"/>
          </ac:spMkLst>
        </pc:spChg>
        <pc:spChg chg="mod">
          <ac:chgData name="Frederique Pellemoine" userId="9cd3e5c9-479b-4dcb-a351-aa46ddba92eb" providerId="ADAL" clId="{03777833-C7B0-4C20-AFB5-0A0394257490}" dt="2023-11-02T21:44:33.945" v="464" actId="1076"/>
          <ac:spMkLst>
            <pc:docMk/>
            <pc:sldMk cId="2602755144" sldId="2476"/>
            <ac:spMk id="19" creationId="{B60C3087-1EDB-39E3-A067-1553F11EB197}"/>
          </ac:spMkLst>
        </pc:spChg>
        <pc:spChg chg="mod">
          <ac:chgData name="Frederique Pellemoine" userId="9cd3e5c9-479b-4dcb-a351-aa46ddba92eb" providerId="ADAL" clId="{03777833-C7B0-4C20-AFB5-0A0394257490}" dt="2023-11-02T20:35:35.081" v="159" actId="20578"/>
          <ac:spMkLst>
            <pc:docMk/>
            <pc:sldMk cId="2602755144" sldId="2476"/>
            <ac:spMk id="50" creationId="{B7B9A746-7A6F-4702-D33D-4C116A2F9955}"/>
          </ac:spMkLst>
        </pc:spChg>
      </pc:sldChg>
      <pc:sldChg chg="addSp delSp modSp mod delAnim modAnim">
        <pc:chgData name="Frederique Pellemoine" userId="9cd3e5c9-479b-4dcb-a351-aa46ddba92eb" providerId="ADAL" clId="{03777833-C7B0-4C20-AFB5-0A0394257490}" dt="2023-11-02T21:46:32.574" v="514" actId="1036"/>
        <pc:sldMkLst>
          <pc:docMk/>
          <pc:sldMk cId="2855784457" sldId="2477"/>
        </pc:sldMkLst>
        <pc:spChg chg="mod">
          <ac:chgData name="Frederique Pellemoine" userId="9cd3e5c9-479b-4dcb-a351-aa46ddba92eb" providerId="ADAL" clId="{03777833-C7B0-4C20-AFB5-0A0394257490}" dt="2023-11-02T21:46:32.574" v="514" actId="1036"/>
          <ac:spMkLst>
            <pc:docMk/>
            <pc:sldMk cId="2855784457" sldId="2477"/>
            <ac:spMk id="2" creationId="{C2F8E618-BC18-FCF5-F8F7-A0395204CB10}"/>
          </ac:spMkLst>
        </pc:spChg>
        <pc:spChg chg="mod">
          <ac:chgData name="Frederique Pellemoine" userId="9cd3e5c9-479b-4dcb-a351-aa46ddba92eb" providerId="ADAL" clId="{03777833-C7B0-4C20-AFB5-0A0394257490}" dt="2023-11-02T21:46:32.574" v="514" actId="1036"/>
          <ac:spMkLst>
            <pc:docMk/>
            <pc:sldMk cId="2855784457" sldId="2477"/>
            <ac:spMk id="7" creationId="{62543F9F-5976-F93B-90B3-3D221D66DE59}"/>
          </ac:spMkLst>
        </pc:spChg>
        <pc:spChg chg="mod">
          <ac:chgData name="Frederique Pellemoine" userId="9cd3e5c9-479b-4dcb-a351-aa46ddba92eb" providerId="ADAL" clId="{03777833-C7B0-4C20-AFB5-0A0394257490}" dt="2023-11-02T21:46:32.574" v="514" actId="1036"/>
          <ac:spMkLst>
            <pc:docMk/>
            <pc:sldMk cId="2855784457" sldId="2477"/>
            <ac:spMk id="8" creationId="{69A97E8A-F4CF-DD99-D8A0-9A9B54C5E94F}"/>
          </ac:spMkLst>
        </pc:spChg>
        <pc:spChg chg="del mod">
          <ac:chgData name="Frederique Pellemoine" userId="9cd3e5c9-479b-4dcb-a351-aa46ddba92eb" providerId="ADAL" clId="{03777833-C7B0-4C20-AFB5-0A0394257490}" dt="2023-11-02T21:04:49.384" v="285" actId="478"/>
          <ac:spMkLst>
            <pc:docMk/>
            <pc:sldMk cId="2855784457" sldId="2477"/>
            <ac:spMk id="15" creationId="{CDA1415B-AE39-E7FF-18DD-633EECD2A0B3}"/>
          </ac:spMkLst>
        </pc:spChg>
        <pc:spChg chg="del mod">
          <ac:chgData name="Frederique Pellemoine" userId="9cd3e5c9-479b-4dcb-a351-aa46ddba92eb" providerId="ADAL" clId="{03777833-C7B0-4C20-AFB5-0A0394257490}" dt="2023-11-02T21:04:47.906" v="284" actId="478"/>
          <ac:spMkLst>
            <pc:docMk/>
            <pc:sldMk cId="2855784457" sldId="2477"/>
            <ac:spMk id="16" creationId="{0DF93119-BC05-2D5B-3A9D-037BB4BE3414}"/>
          </ac:spMkLst>
        </pc:spChg>
        <pc:spChg chg="mod">
          <ac:chgData name="Frederique Pellemoine" userId="9cd3e5c9-479b-4dcb-a351-aa46ddba92eb" providerId="ADAL" clId="{03777833-C7B0-4C20-AFB5-0A0394257490}" dt="2023-11-02T20:58:38.813" v="280" actId="20577"/>
          <ac:spMkLst>
            <pc:docMk/>
            <pc:sldMk cId="2855784457" sldId="2477"/>
            <ac:spMk id="51" creationId="{B339A73F-2C9E-A4CF-5D22-9351EB4940B2}"/>
          </ac:spMkLst>
        </pc:spChg>
        <pc:picChg chg="del mod">
          <ac:chgData name="Frederique Pellemoine" userId="9cd3e5c9-479b-4dcb-a351-aa46ddba92eb" providerId="ADAL" clId="{03777833-C7B0-4C20-AFB5-0A0394257490}" dt="2023-11-02T21:04:44.049" v="281" actId="478"/>
          <ac:picMkLst>
            <pc:docMk/>
            <pc:sldMk cId="2855784457" sldId="2477"/>
            <ac:picMk id="9" creationId="{508EB15E-555E-F592-3B43-B59AB2187919}"/>
          </ac:picMkLst>
        </pc:picChg>
        <pc:picChg chg="mod">
          <ac:chgData name="Frederique Pellemoine" userId="9cd3e5c9-479b-4dcb-a351-aa46ddba92eb" providerId="ADAL" clId="{03777833-C7B0-4C20-AFB5-0A0394257490}" dt="2023-11-02T21:08:01.076" v="298" actId="1076"/>
          <ac:picMkLst>
            <pc:docMk/>
            <pc:sldMk cId="2855784457" sldId="2477"/>
            <ac:picMk id="10" creationId="{2D71FFA1-03A1-B523-CC06-BB90AA8E1A92}"/>
          </ac:picMkLst>
        </pc:picChg>
        <pc:picChg chg="mod">
          <ac:chgData name="Frederique Pellemoine" userId="9cd3e5c9-479b-4dcb-a351-aa46ddba92eb" providerId="ADAL" clId="{03777833-C7B0-4C20-AFB5-0A0394257490}" dt="2023-11-02T20:42:47.042" v="187" actId="14100"/>
          <ac:picMkLst>
            <pc:docMk/>
            <pc:sldMk cId="2855784457" sldId="2477"/>
            <ac:picMk id="11" creationId="{7CBDCED4-29B5-A7EA-9841-071A59DC3855}"/>
          </ac:picMkLst>
        </pc:picChg>
        <pc:picChg chg="mod">
          <ac:chgData name="Frederique Pellemoine" userId="9cd3e5c9-479b-4dcb-a351-aa46ddba92eb" providerId="ADAL" clId="{03777833-C7B0-4C20-AFB5-0A0394257490}" dt="2023-11-02T21:08:01.076" v="298" actId="1076"/>
          <ac:picMkLst>
            <pc:docMk/>
            <pc:sldMk cId="2855784457" sldId="2477"/>
            <ac:picMk id="12" creationId="{78764D00-D196-F070-FA10-BB68D7508BD8}"/>
          </ac:picMkLst>
        </pc:picChg>
        <pc:picChg chg="mod">
          <ac:chgData name="Frederique Pellemoine" userId="9cd3e5c9-479b-4dcb-a351-aa46ddba92eb" providerId="ADAL" clId="{03777833-C7B0-4C20-AFB5-0A0394257490}" dt="2023-11-02T20:42:42.600" v="186" actId="14100"/>
          <ac:picMkLst>
            <pc:docMk/>
            <pc:sldMk cId="2855784457" sldId="2477"/>
            <ac:picMk id="19" creationId="{5FB0F0A3-9DD0-5E45-3111-C9A9A746D420}"/>
          </ac:picMkLst>
        </pc:picChg>
        <pc:picChg chg="add del">
          <ac:chgData name="Frederique Pellemoine" userId="9cd3e5c9-479b-4dcb-a351-aa46ddba92eb" providerId="ADAL" clId="{03777833-C7B0-4C20-AFB5-0A0394257490}" dt="2023-11-02T21:07:34.283" v="291" actId="478"/>
          <ac:picMkLst>
            <pc:docMk/>
            <pc:sldMk cId="2855784457" sldId="2477"/>
            <ac:picMk id="20" creationId="{D9BFD991-6083-1B3C-34DE-871D86443F1F}"/>
          </ac:picMkLst>
        </pc:picChg>
        <pc:picChg chg="add del mod">
          <ac:chgData name="Frederique Pellemoine" userId="9cd3e5c9-479b-4dcb-a351-aa46ddba92eb" providerId="ADAL" clId="{03777833-C7B0-4C20-AFB5-0A0394257490}" dt="2023-11-02T21:07:32.826" v="290" actId="478"/>
          <ac:picMkLst>
            <pc:docMk/>
            <pc:sldMk cId="2855784457" sldId="2477"/>
            <ac:picMk id="21" creationId="{C12058BD-261C-6BA9-2B83-6FE2054628AF}"/>
          </ac:picMkLst>
        </pc:picChg>
        <pc:picChg chg="add mod">
          <ac:chgData name="Frederique Pellemoine" userId="9cd3e5c9-479b-4dcb-a351-aa46ddba92eb" providerId="ADAL" clId="{03777833-C7B0-4C20-AFB5-0A0394257490}" dt="2023-11-02T21:07:54.571" v="296" actId="14100"/>
          <ac:picMkLst>
            <pc:docMk/>
            <pc:sldMk cId="2855784457" sldId="2477"/>
            <ac:picMk id="22" creationId="{6381F7B6-C6F5-7852-6FCE-86901D1D6DFD}"/>
          </ac:picMkLst>
        </pc:picChg>
        <pc:picChg chg="del mod">
          <ac:chgData name="Frederique Pellemoine" userId="9cd3e5c9-479b-4dcb-a351-aa46ddba92eb" providerId="ADAL" clId="{03777833-C7B0-4C20-AFB5-0A0394257490}" dt="2023-11-02T21:04:44.755" v="282" actId="478"/>
          <ac:picMkLst>
            <pc:docMk/>
            <pc:sldMk cId="2855784457" sldId="2477"/>
            <ac:picMk id="57" creationId="{D50B6669-2C6D-E3A9-C88A-262AA5E2748D}"/>
          </ac:picMkLst>
        </pc:picChg>
      </pc:sldChg>
      <pc:sldChg chg="modAnim">
        <pc:chgData name="Frederique Pellemoine" userId="9cd3e5c9-479b-4dcb-a351-aa46ddba92eb" providerId="ADAL" clId="{03777833-C7B0-4C20-AFB5-0A0394257490}" dt="2023-11-02T18:56:59.662" v="16"/>
        <pc:sldMkLst>
          <pc:docMk/>
          <pc:sldMk cId="3012807942" sldId="2480"/>
        </pc:sldMkLst>
      </pc:sldChg>
      <pc:sldChg chg="delSp modSp mod delAnim modAnim modNotesTx">
        <pc:chgData name="Frederique Pellemoine" userId="9cd3e5c9-479b-4dcb-a351-aa46ddba92eb" providerId="ADAL" clId="{03777833-C7B0-4C20-AFB5-0A0394257490}" dt="2023-11-06T11:18:41.972" v="614" actId="1076"/>
        <pc:sldMkLst>
          <pc:docMk/>
          <pc:sldMk cId="3152317683" sldId="2484"/>
        </pc:sldMkLst>
        <pc:spChg chg="del mod">
          <ac:chgData name="Frederique Pellemoine" userId="9cd3e5c9-479b-4dcb-a351-aa46ddba92eb" providerId="ADAL" clId="{03777833-C7B0-4C20-AFB5-0A0394257490}" dt="2023-11-06T11:18:33.566" v="612" actId="21"/>
          <ac:spMkLst>
            <pc:docMk/>
            <pc:sldMk cId="3152317683" sldId="2484"/>
            <ac:spMk id="2" creationId="{6796A2B1-F631-14A8-FB1F-52AAE8130BED}"/>
          </ac:spMkLst>
        </pc:spChg>
        <pc:spChg chg="del mod">
          <ac:chgData name="Frederique Pellemoine" userId="9cd3e5c9-479b-4dcb-a351-aa46ddba92eb" providerId="ADAL" clId="{03777833-C7B0-4C20-AFB5-0A0394257490}" dt="2023-11-06T11:18:33.566" v="612" actId="21"/>
          <ac:spMkLst>
            <pc:docMk/>
            <pc:sldMk cId="3152317683" sldId="2484"/>
            <ac:spMk id="3" creationId="{E6FB87C6-C03C-A44F-2220-4857D8EA7A85}"/>
          </ac:spMkLst>
        </pc:spChg>
        <pc:picChg chg="mod">
          <ac:chgData name="Frederique Pellemoine" userId="9cd3e5c9-479b-4dcb-a351-aa46ddba92eb" providerId="ADAL" clId="{03777833-C7B0-4C20-AFB5-0A0394257490}" dt="2023-11-06T11:18:41.972" v="614" actId="1076"/>
          <ac:picMkLst>
            <pc:docMk/>
            <pc:sldMk cId="3152317683" sldId="2484"/>
            <ac:picMk id="14" creationId="{3D02A7C0-0706-F6B6-62D4-F24BB0F08EDB}"/>
          </ac:picMkLst>
        </pc:picChg>
      </pc:sldChg>
      <pc:sldChg chg="modSp modAnim modNotesTx">
        <pc:chgData name="Frederique Pellemoine" userId="9cd3e5c9-479b-4dcb-a351-aa46ddba92eb" providerId="ADAL" clId="{03777833-C7B0-4C20-AFB5-0A0394257490}" dt="2023-11-02T21:35:27.435" v="369" actId="20577"/>
        <pc:sldMkLst>
          <pc:docMk/>
          <pc:sldMk cId="2184028689" sldId="2485"/>
        </pc:sldMkLst>
        <pc:spChg chg="mod">
          <ac:chgData name="Frederique Pellemoine" userId="9cd3e5c9-479b-4dcb-a351-aa46ddba92eb" providerId="ADAL" clId="{03777833-C7B0-4C20-AFB5-0A0394257490}" dt="2023-11-02T21:35:27.435" v="369" actId="20577"/>
          <ac:spMkLst>
            <pc:docMk/>
            <pc:sldMk cId="2184028689" sldId="2485"/>
            <ac:spMk id="28" creationId="{A072809D-EA10-58DE-A22D-CE2A769B4156}"/>
          </ac:spMkLst>
        </pc:spChg>
      </pc:sldChg>
      <pc:sldChg chg="addSp delSp modSp mod modClrScheme modAnim chgLayout">
        <pc:chgData name="Frederique Pellemoine" userId="9cd3e5c9-479b-4dcb-a351-aa46ddba92eb" providerId="ADAL" clId="{03777833-C7B0-4C20-AFB5-0A0394257490}" dt="2023-11-06T11:59:27.558" v="1586" actId="20577"/>
        <pc:sldMkLst>
          <pc:docMk/>
          <pc:sldMk cId="977009130" sldId="2486"/>
        </pc:sldMkLst>
        <pc:spChg chg="mod ord">
          <ac:chgData name="Frederique Pellemoine" userId="9cd3e5c9-479b-4dcb-a351-aa46ddba92eb" providerId="ADAL" clId="{03777833-C7B0-4C20-AFB5-0A0394257490}" dt="2023-11-06T11:58:48.752" v="1546" actId="403"/>
          <ac:spMkLst>
            <pc:docMk/>
            <pc:sldMk cId="977009130" sldId="2486"/>
            <ac:spMk id="2" creationId="{7FCF335A-2AD4-E2E0-CD7E-B8594AE0F5EB}"/>
          </ac:spMkLst>
        </pc:spChg>
        <pc:spChg chg="mod ord">
          <ac:chgData name="Frederique Pellemoine" userId="9cd3e5c9-479b-4dcb-a351-aa46ddba92eb" providerId="ADAL" clId="{03777833-C7B0-4C20-AFB5-0A0394257490}" dt="2023-11-06T11:30:03.673" v="971" actId="20577"/>
          <ac:spMkLst>
            <pc:docMk/>
            <pc:sldMk cId="977009130" sldId="2486"/>
            <ac:spMk id="3" creationId="{CD4C77CB-8703-31B9-940D-A4497A972F28}"/>
          </ac:spMkLst>
        </pc:spChg>
        <pc:spChg chg="mod ord">
          <ac:chgData name="Frederique Pellemoine" userId="9cd3e5c9-479b-4dcb-a351-aa46ddba92eb" providerId="ADAL" clId="{03777833-C7B0-4C20-AFB5-0A0394257490}" dt="2023-11-06T11:27:09.247" v="833" actId="700"/>
          <ac:spMkLst>
            <pc:docMk/>
            <pc:sldMk cId="977009130" sldId="2486"/>
            <ac:spMk id="4" creationId="{DEA7A36F-1ABB-1FE6-6644-5B681E5AA03B}"/>
          </ac:spMkLst>
        </pc:spChg>
        <pc:spChg chg="mod ord">
          <ac:chgData name="Frederique Pellemoine" userId="9cd3e5c9-479b-4dcb-a351-aa46ddba92eb" providerId="ADAL" clId="{03777833-C7B0-4C20-AFB5-0A0394257490}" dt="2023-11-06T11:27:09.247" v="833" actId="700"/>
          <ac:spMkLst>
            <pc:docMk/>
            <pc:sldMk cId="977009130" sldId="2486"/>
            <ac:spMk id="5" creationId="{710970E9-B2D4-FCAB-9DF6-4E58E9460105}"/>
          </ac:spMkLst>
        </pc:spChg>
        <pc:spChg chg="mod ord">
          <ac:chgData name="Frederique Pellemoine" userId="9cd3e5c9-479b-4dcb-a351-aa46ddba92eb" providerId="ADAL" clId="{03777833-C7B0-4C20-AFB5-0A0394257490}" dt="2023-11-06T11:27:09.247" v="833" actId="700"/>
          <ac:spMkLst>
            <pc:docMk/>
            <pc:sldMk cId="977009130" sldId="2486"/>
            <ac:spMk id="6" creationId="{E2459D33-AB8D-9BF3-EDF3-AB8EF6BFF482}"/>
          </ac:spMkLst>
        </pc:spChg>
        <pc:spChg chg="mod">
          <ac:chgData name="Frederique Pellemoine" userId="9cd3e5c9-479b-4dcb-a351-aa46ddba92eb" providerId="ADAL" clId="{03777833-C7B0-4C20-AFB5-0A0394257490}" dt="2023-11-06T11:58:27.319" v="1529" actId="1036"/>
          <ac:spMkLst>
            <pc:docMk/>
            <pc:sldMk cId="977009130" sldId="2486"/>
            <ac:spMk id="7" creationId="{0FE0EB9A-BC42-EA62-75FE-C3F501F30FCE}"/>
          </ac:spMkLst>
        </pc:spChg>
        <pc:spChg chg="mod">
          <ac:chgData name="Frederique Pellemoine" userId="9cd3e5c9-479b-4dcb-a351-aa46ddba92eb" providerId="ADAL" clId="{03777833-C7B0-4C20-AFB5-0A0394257490}" dt="2023-11-06T11:58:41.166" v="1543" actId="1036"/>
          <ac:spMkLst>
            <pc:docMk/>
            <pc:sldMk cId="977009130" sldId="2486"/>
            <ac:spMk id="8" creationId="{55100C48-8322-9E6E-F77E-38DBEACE970B}"/>
          </ac:spMkLst>
        </pc:spChg>
        <pc:spChg chg="add mod">
          <ac:chgData name="Frederique Pellemoine" userId="9cd3e5c9-479b-4dcb-a351-aa46ddba92eb" providerId="ADAL" clId="{03777833-C7B0-4C20-AFB5-0A0394257490}" dt="2023-11-06T11:57:31.732" v="1505" actId="1035"/>
          <ac:spMkLst>
            <pc:docMk/>
            <pc:sldMk cId="977009130" sldId="2486"/>
            <ac:spMk id="9" creationId="{C6920552-E4E0-F585-1ABC-DAEDB3A6517F}"/>
          </ac:spMkLst>
        </pc:spChg>
        <pc:spChg chg="add mod">
          <ac:chgData name="Frederique Pellemoine" userId="9cd3e5c9-479b-4dcb-a351-aa46ddba92eb" providerId="ADAL" clId="{03777833-C7B0-4C20-AFB5-0A0394257490}" dt="2023-11-06T11:58:23.207" v="1527" actId="1036"/>
          <ac:spMkLst>
            <pc:docMk/>
            <pc:sldMk cId="977009130" sldId="2486"/>
            <ac:spMk id="10" creationId="{132F27AC-B6A9-D1AB-2A3F-F3D05469C666}"/>
          </ac:spMkLst>
        </pc:spChg>
        <pc:spChg chg="add mod">
          <ac:chgData name="Frederique Pellemoine" userId="9cd3e5c9-479b-4dcb-a351-aa46ddba92eb" providerId="ADAL" clId="{03777833-C7B0-4C20-AFB5-0A0394257490}" dt="2023-11-06T11:58:23.207" v="1527" actId="1036"/>
          <ac:spMkLst>
            <pc:docMk/>
            <pc:sldMk cId="977009130" sldId="2486"/>
            <ac:spMk id="11" creationId="{307108FF-D235-F697-8C43-CAC1BB592A4B}"/>
          </ac:spMkLst>
        </pc:spChg>
        <pc:spChg chg="add mod">
          <ac:chgData name="Frederique Pellemoine" userId="9cd3e5c9-479b-4dcb-a351-aa46ddba92eb" providerId="ADAL" clId="{03777833-C7B0-4C20-AFB5-0A0394257490}" dt="2023-11-06T11:58:59.498" v="1574" actId="1035"/>
          <ac:spMkLst>
            <pc:docMk/>
            <pc:sldMk cId="977009130" sldId="2486"/>
            <ac:spMk id="12" creationId="{15B46B17-8C57-448F-D068-394427F240CD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13" creationId="{865AF853-FF89-AF9F-8DD6-8577E44A3696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14" creationId="{0FC2B42B-8C01-11D7-B10B-56DC14FE3FB5}"/>
          </ac:spMkLst>
        </pc:spChg>
        <pc:spChg chg="add del mod ord">
          <ac:chgData name="Frederique Pellemoine" userId="9cd3e5c9-479b-4dcb-a351-aa46ddba92eb" providerId="ADAL" clId="{03777833-C7B0-4C20-AFB5-0A0394257490}" dt="2023-11-06T11:27:00.269" v="832" actId="700"/>
          <ac:spMkLst>
            <pc:docMk/>
            <pc:sldMk cId="977009130" sldId="2486"/>
            <ac:spMk id="15" creationId="{C12E9546-2E77-1B45-E791-F642654BB7B2}"/>
          </ac:spMkLst>
        </pc:spChg>
        <pc:spChg chg="add mod ord">
          <ac:chgData name="Frederique Pellemoine" userId="9cd3e5c9-479b-4dcb-a351-aa46ddba92eb" providerId="ADAL" clId="{03777833-C7B0-4C20-AFB5-0A0394257490}" dt="2023-11-06T11:57:40.999" v="1517" actId="1076"/>
          <ac:spMkLst>
            <pc:docMk/>
            <pc:sldMk cId="977009130" sldId="2486"/>
            <ac:spMk id="16" creationId="{B09C3903-4594-DC68-224D-F0E33FCBC4E7}"/>
          </ac:spMkLst>
        </pc:spChg>
        <pc:spChg chg="add del mod ord">
          <ac:chgData name="Frederique Pellemoine" userId="9cd3e5c9-479b-4dcb-a351-aa46ddba92eb" providerId="ADAL" clId="{03777833-C7B0-4C20-AFB5-0A0394257490}" dt="2023-11-06T11:27:20.170" v="835" actId="478"/>
          <ac:spMkLst>
            <pc:docMk/>
            <pc:sldMk cId="977009130" sldId="2486"/>
            <ac:spMk id="17" creationId="{0B57D5E4-FFE8-EBDA-5AE9-AB5C86CFD5D3}"/>
          </ac:spMkLst>
        </pc:spChg>
        <pc:spChg chg="add del mod ord">
          <ac:chgData name="Frederique Pellemoine" userId="9cd3e5c9-479b-4dcb-a351-aa46ddba92eb" providerId="ADAL" clId="{03777833-C7B0-4C20-AFB5-0A0394257490}" dt="2023-11-06T11:27:22.431" v="836" actId="478"/>
          <ac:spMkLst>
            <pc:docMk/>
            <pc:sldMk cId="977009130" sldId="2486"/>
            <ac:spMk id="18" creationId="{EAEE6C72-9AF2-B1C4-851A-624302ABAD11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19" creationId="{1E0F059C-42EC-9759-67BC-82C9C715EFAB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20" creationId="{E1E83C38-0F17-6245-87E4-1A98A471E2B0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21" creationId="{AF59386D-A750-4CA7-D393-0BE0A8619F78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22" creationId="{91B07033-D29C-E43B-256A-D2F336146861}"/>
          </ac:spMkLst>
        </pc:spChg>
        <pc:spChg chg="add mod">
          <ac:chgData name="Frederique Pellemoine" userId="9cd3e5c9-479b-4dcb-a351-aa46ddba92eb" providerId="ADAL" clId="{03777833-C7B0-4C20-AFB5-0A0394257490}" dt="2023-11-06T11:57:49.717" v="1518" actId="465"/>
          <ac:spMkLst>
            <pc:docMk/>
            <pc:sldMk cId="977009130" sldId="2486"/>
            <ac:spMk id="23" creationId="{ED74CB5B-6A11-96D6-8A9E-2F0842052675}"/>
          </ac:spMkLst>
        </pc:spChg>
        <pc:spChg chg="add mod">
          <ac:chgData name="Frederique Pellemoine" userId="9cd3e5c9-479b-4dcb-a351-aa46ddba92eb" providerId="ADAL" clId="{03777833-C7B0-4C20-AFB5-0A0394257490}" dt="2023-11-06T11:57:37.114" v="1515" actId="1036"/>
          <ac:spMkLst>
            <pc:docMk/>
            <pc:sldMk cId="977009130" sldId="2486"/>
            <ac:spMk id="24" creationId="{558D7727-5C10-6CCC-7BF2-191BC4927B90}"/>
          </ac:spMkLst>
        </pc:spChg>
        <pc:spChg chg="add mod">
          <ac:chgData name="Frederique Pellemoine" userId="9cd3e5c9-479b-4dcb-a351-aa46ddba92eb" providerId="ADAL" clId="{03777833-C7B0-4C20-AFB5-0A0394257490}" dt="2023-11-06T11:59:27.558" v="1586" actId="20577"/>
          <ac:spMkLst>
            <pc:docMk/>
            <pc:sldMk cId="977009130" sldId="2486"/>
            <ac:spMk id="25" creationId="{93201D2E-2D38-6393-E6BB-79DD2BF05200}"/>
          </ac:spMkLst>
        </pc:spChg>
        <pc:spChg chg="add mod">
          <ac:chgData name="Frederique Pellemoine" userId="9cd3e5c9-479b-4dcb-a351-aa46ddba92eb" providerId="ADAL" clId="{03777833-C7B0-4C20-AFB5-0A0394257490}" dt="2023-11-06T11:58:55.164" v="1559" actId="1036"/>
          <ac:spMkLst>
            <pc:docMk/>
            <pc:sldMk cId="977009130" sldId="2486"/>
            <ac:spMk id="26" creationId="{CAAA6D4D-05C5-9E40-6C32-1B6B3264A4BF}"/>
          </ac:spMkLst>
        </pc:spChg>
      </pc:sldChg>
      <pc:sldChg chg="addSp modSp new mod">
        <pc:chgData name="Frederique Pellemoine" userId="9cd3e5c9-479b-4dcb-a351-aa46ddba92eb" providerId="ADAL" clId="{03777833-C7B0-4C20-AFB5-0A0394257490}" dt="2023-11-06T12:56:22.637" v="1945" actId="20577"/>
        <pc:sldMkLst>
          <pc:docMk/>
          <pc:sldMk cId="4189495708" sldId="2487"/>
        </pc:sldMkLst>
        <pc:spChg chg="mod">
          <ac:chgData name="Frederique Pellemoine" userId="9cd3e5c9-479b-4dcb-a351-aa46ddba92eb" providerId="ADAL" clId="{03777833-C7B0-4C20-AFB5-0A0394257490}" dt="2023-11-06T12:56:22.637" v="1945" actId="20577"/>
          <ac:spMkLst>
            <pc:docMk/>
            <pc:sldMk cId="4189495708" sldId="2487"/>
            <ac:spMk id="2" creationId="{C232926A-8023-6A9C-189E-5530A8F4EF7E}"/>
          </ac:spMkLst>
        </pc:spChg>
        <pc:spChg chg="mod">
          <ac:chgData name="Frederique Pellemoine" userId="9cd3e5c9-479b-4dcb-a351-aa46ddba92eb" providerId="ADAL" clId="{03777833-C7B0-4C20-AFB5-0A0394257490}" dt="2023-11-06T11:25:35.080" v="747" actId="20577"/>
          <ac:spMkLst>
            <pc:docMk/>
            <pc:sldMk cId="4189495708" sldId="2487"/>
            <ac:spMk id="3" creationId="{843200F8-6C98-DD18-E85D-659DF8403517}"/>
          </ac:spMkLst>
        </pc:spChg>
        <pc:spChg chg="add mod">
          <ac:chgData name="Frederique Pellemoine" userId="9cd3e5c9-479b-4dcb-a351-aa46ddba92eb" providerId="ADAL" clId="{03777833-C7B0-4C20-AFB5-0A0394257490}" dt="2023-11-06T12:18:33.639" v="1844" actId="1038"/>
          <ac:spMkLst>
            <pc:docMk/>
            <pc:sldMk cId="4189495708" sldId="2487"/>
            <ac:spMk id="11" creationId="{7F80811C-6272-C2B0-7E9F-8A6BA93263C7}"/>
          </ac:spMkLst>
        </pc:spChg>
        <pc:picChg chg="add mod">
          <ac:chgData name="Frederique Pellemoine" userId="9cd3e5c9-479b-4dcb-a351-aa46ddba92eb" providerId="ADAL" clId="{03777833-C7B0-4C20-AFB5-0A0394257490}" dt="2023-11-06T12:20:14.984" v="1861" actId="1036"/>
          <ac:picMkLst>
            <pc:docMk/>
            <pc:sldMk cId="4189495708" sldId="2487"/>
            <ac:picMk id="7" creationId="{89457A22-6417-E6AC-92A1-6953810E6A34}"/>
          </ac:picMkLst>
        </pc:picChg>
        <pc:picChg chg="add mod">
          <ac:chgData name="Frederique Pellemoine" userId="9cd3e5c9-479b-4dcb-a351-aa46ddba92eb" providerId="ADAL" clId="{03777833-C7B0-4C20-AFB5-0A0394257490}" dt="2023-11-06T12:16:24.304" v="1798" actId="14100"/>
          <ac:picMkLst>
            <pc:docMk/>
            <pc:sldMk cId="4189495708" sldId="2487"/>
            <ac:picMk id="8" creationId="{F48507AC-5360-2C20-767B-6FD89EDC489E}"/>
          </ac:picMkLst>
        </pc:picChg>
        <pc:picChg chg="add mod">
          <ac:chgData name="Frederique Pellemoine" userId="9cd3e5c9-479b-4dcb-a351-aa46ddba92eb" providerId="ADAL" clId="{03777833-C7B0-4C20-AFB5-0A0394257490}" dt="2023-11-06T12:16:18.236" v="1796" actId="1076"/>
          <ac:picMkLst>
            <pc:docMk/>
            <pc:sldMk cId="4189495708" sldId="2487"/>
            <ac:picMk id="9" creationId="{20BFE75F-139F-794F-1B67-8F830ECC58C7}"/>
          </ac:picMkLst>
        </pc:picChg>
        <pc:picChg chg="add mod">
          <ac:chgData name="Frederique Pellemoine" userId="9cd3e5c9-479b-4dcb-a351-aa46ddba92eb" providerId="ADAL" clId="{03777833-C7B0-4C20-AFB5-0A0394257490}" dt="2023-11-06T12:17:21.511" v="1825" actId="1076"/>
          <ac:picMkLst>
            <pc:docMk/>
            <pc:sldMk cId="4189495708" sldId="2487"/>
            <ac:picMk id="10" creationId="{7F5BDDEE-198C-FF3A-2D7B-9358DAD90F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91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04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4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High power </a:t>
            </a:r>
            <a:r>
              <a:rPr lang="en-US" err="1"/>
              <a:t>targetry</a:t>
            </a:r>
            <a:r>
              <a:rPr lang="en-US"/>
              <a:t> community identified thermal shock and radiation damage as the most cross-cutting challenges facing HPT.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99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see synergy between the two communities where we can share techniques, facilities, expertise</a:t>
            </a:r>
          </a:p>
          <a:p>
            <a:r>
              <a:rPr lang="en-US"/>
              <a:t>Need experimental data to validate numerical models…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5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2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address these material challenges, the HPT community formed the </a:t>
            </a:r>
            <a:r>
              <a:rPr lang="en-US" err="1"/>
              <a:t>RaDIATE</a:t>
            </a:r>
            <a:r>
              <a:rPr lang="en-US"/>
              <a:t> collaboration in 2012, with Fermilab as the leading institution. The goal was to bring experts from the accelerator and fission/fusion communities together to generate new data for accelerator materials. The collaboration has grown up to 14 institutions over the years.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1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7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8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0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3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3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4237" y="1949055"/>
            <a:ext cx="6934200" cy="1102519"/>
          </a:xfrm>
        </p:spPr>
        <p:txBody>
          <a:bodyPr/>
          <a:lstStyle>
            <a:lvl1pPr>
              <a:defRPr sz="2194"/>
            </a:lvl1pPr>
          </a:lstStyle>
          <a:p>
            <a:r>
              <a:rPr lang="en-US" altLang="zh-CN" dirty="0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644237" y="3113485"/>
            <a:ext cx="6400800" cy="13144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>
              <a:buFontTx/>
              <a:buNone/>
              <a:defRPr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788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11/07/23</a:t>
            </a:r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5B6E0D2-1E88-479A-AF67-CFE998C57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73" y="114209"/>
            <a:ext cx="7173749" cy="1913382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35979CA-756F-4D0A-9DE6-FEC132484A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700" y="4108839"/>
            <a:ext cx="1086802" cy="7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62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76E1-FAF5-444F-BEEB-BEBA751C31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74ED5-52F8-4A29-9E2C-A15E9F3F603B}"/>
              </a:ext>
            </a:extLst>
          </p:cNvPr>
          <p:cNvSpPr txBox="1"/>
          <p:nvPr userDrawn="1"/>
        </p:nvSpPr>
        <p:spPr>
          <a:xfrm>
            <a:off x="7769179" y="4856018"/>
            <a:ext cx="7008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AC2BDFF-EB0B-4361-96B1-E316B57BFF8E}" type="datetime1">
              <a:rPr lang="en-US" sz="1050" smtClean="0"/>
              <a:t>11/2/2023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386818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DCCEF9-6D52-4B03-91A2-0425A094FA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543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983" y="87451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8983" y="874514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1B6D2-2626-49C6-ACE1-E86223C2D4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9063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91B8-FB3C-49B6-B9ED-83D6479B79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728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7AABE-A0DE-4502-A869-D43BD936DF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327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970E3-D729-415C-AD12-40790242BB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0559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C2F64-4BD1-4D1B-8D6C-976CCA0FE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529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C428D-C79D-4D67-928A-10F783EFE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23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C276F-2B06-407D-91E2-ACC87E8272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298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3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11/07/23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Frederique Pellemoine | 8th HPTW - RaDIATE Collaboration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8A1E381B-2931-478B-868E-65B8159943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734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2" y="0"/>
            <a:ext cx="61007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971800" y="3714750"/>
            <a:ext cx="28956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altLang="zh-CN" sz="563" b="1" dirty="0">
              <a:solidFill>
                <a:srgbClr val="000000"/>
              </a:solidFill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6400800" y="4743450"/>
            <a:ext cx="1905000" cy="3429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 eaLnBrk="0" hangingPunct="0">
              <a:defRPr/>
            </a:pPr>
            <a:endParaRPr lang="en-US" altLang="zh-CN" sz="563" b="1" dirty="0">
              <a:solidFill>
                <a:srgbClr val="000000"/>
              </a:solidFill>
            </a:endParaRPr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457200" y="742950"/>
            <a:ext cx="8229600" cy="0"/>
          </a:xfrm>
          <a:prstGeom prst="line">
            <a:avLst/>
          </a:prstGeom>
          <a:noFill/>
          <a:ln w="57150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13" dirty="0">
              <a:solidFill>
                <a:srgbClr val="000000"/>
              </a:solidFill>
            </a:endParaRPr>
          </a:p>
        </p:txBody>
      </p:sp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457200" y="4800600"/>
            <a:ext cx="8077200" cy="0"/>
          </a:xfrm>
          <a:prstGeom prst="line">
            <a:avLst/>
          </a:prstGeom>
          <a:noFill/>
          <a:ln w="28575">
            <a:solidFill>
              <a:srgbClr val="BE2B2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013" dirty="0">
              <a:solidFill>
                <a:srgbClr val="000000"/>
              </a:solidFill>
            </a:endParaRP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43900" y="48577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25" b="1"/>
            </a:lvl1pPr>
          </a:lstStyle>
          <a:p>
            <a:pPr>
              <a:defRPr/>
            </a:pPr>
            <a:fld id="{44C04487-FF1C-4D13-A860-A3D949108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C39A93C-249B-4CEB-AD4B-F6B9FB8A44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" y="4582475"/>
            <a:ext cx="274292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3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950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688" b="1">
          <a:solidFill>
            <a:srgbClr val="9B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SymbolMT"/>
          <a:cs typeface="SymbolMT"/>
        </a:defRPr>
      </a:lvl9pPr>
    </p:titleStyle>
    <p:bodyStyle>
      <a:lvl1pPr marL="192881" indent="-192881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1" fontAlgn="base" hangingPunct="1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1" fontAlgn="base" hangingPunct="1">
        <a:spcBef>
          <a:spcPct val="20000"/>
        </a:spcBef>
        <a:spcAft>
          <a:spcPct val="0"/>
        </a:spcAft>
        <a:buChar char="–"/>
        <a:defRPr sz="1125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28.png"/><Relationship Id="rId3" Type="http://schemas.openxmlformats.org/officeDocument/2006/relationships/image" Target="../media/image35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hyperlink" Target="https://indico.fnal.gov/event/59123/" TargetMode="Externa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arxiv.org/abs/2203.08357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image" Target="../media/image32.jpg"/><Relationship Id="rId4" Type="http://schemas.openxmlformats.org/officeDocument/2006/relationships/image" Target="../media/image4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19.png"/><Relationship Id="rId10" Type="http://schemas.openxmlformats.org/officeDocument/2006/relationships/image" Target="../media/image60.png"/><Relationship Id="rId4" Type="http://schemas.openxmlformats.org/officeDocument/2006/relationships/image" Target="../media/image32.jp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44.JPG"/><Relationship Id="rId3" Type="http://schemas.openxmlformats.org/officeDocument/2006/relationships/image" Target="../media/image61.gif"/><Relationship Id="rId21" Type="http://schemas.openxmlformats.org/officeDocument/2006/relationships/image" Target="../media/image78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26.png"/><Relationship Id="rId5" Type="http://schemas.openxmlformats.org/officeDocument/2006/relationships/image" Target="../media/image63.tiff"/><Relationship Id="rId15" Type="http://schemas.openxmlformats.org/officeDocument/2006/relationships/image" Target="../media/image73.png"/><Relationship Id="rId23" Type="http://schemas.openxmlformats.org/officeDocument/2006/relationships/image" Target="../media/image32.jpg"/><Relationship Id="rId10" Type="http://schemas.openxmlformats.org/officeDocument/2006/relationships/image" Target="../media/image68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gif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jpg"/><Relationship Id="rId4" Type="http://schemas.openxmlformats.org/officeDocument/2006/relationships/hyperlink" Target="mailto:fpellemo@fnal.gov" TargetMode="Externa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4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RaDIATE Collaboration Overview and Achievements in the Last Few Years on Materials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Frederique Pellemoine, on behalf of the RaDIATE Collaboration</a:t>
            </a:r>
          </a:p>
          <a:p>
            <a:r>
              <a:rPr lang="en-US" sz="1400" dirty="0"/>
              <a:t>8</a:t>
            </a:r>
            <a:r>
              <a:rPr lang="en-US" sz="1400" baseline="30000" dirty="0"/>
              <a:t>th</a:t>
            </a:r>
            <a:r>
              <a:rPr lang="en-US" sz="1400" dirty="0"/>
              <a:t> HPTW – November 6-10, 2023 - RIKEN, Japan</a:t>
            </a:r>
          </a:p>
          <a:p>
            <a:r>
              <a:rPr lang="en-US" sz="1400" dirty="0"/>
              <a:t>7 November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32926A-8023-6A9C-189E-5530A8F4E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509722"/>
            <a:ext cx="5878827" cy="4213132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Previous HiRadMat experiment (2015, 2018 and 2022)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Understand and compare single-shot thermal shock response and limits between </a:t>
            </a:r>
            <a:r>
              <a:rPr lang="en-US" sz="16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non-irradiated and previously irradiated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material specimens from BNL BLIP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various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materials: different grades of conventional materials, novel materials 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Directly measure beam-induced dynamic effects to validate simulation codes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Preparing a proposal for beam in 2025</a:t>
            </a:r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Use beam induced stress wave to estimate dynamic fracture toughness of target materials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Static stress intensity factor</a:t>
            </a:r>
          </a:p>
          <a:p>
            <a:pPr marL="858837" lvl="2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/>
              <a:t>Stress wave Dynamic loading</a:t>
            </a:r>
          </a:p>
          <a:p>
            <a:pPr marL="1143000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Stress field around crack tip is not in equilibrium and inertia effects can not be neglected</a:t>
            </a:r>
          </a:p>
          <a:p>
            <a:pPr marL="1143000" lvl="3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Crack may propagate instantly depending on </a:t>
            </a:r>
            <a:br>
              <a:rPr lang="en-US" dirty="0"/>
            </a:br>
            <a:r>
              <a:rPr lang="en-US" dirty="0"/>
              <a:t>magnitude of stress wave  and rate at which it is applied</a:t>
            </a:r>
          </a:p>
          <a:p>
            <a:pPr marL="858837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568325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3200F8-6C98-DD18-E85D-659DF840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HiRadMat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74EFA-9C92-2F64-FA18-5E7C6DBB7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B4E4E-1A68-1A14-D05A-2AF228D80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9DFE0-B7A9-139D-A5D4-4507C95A36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57A22-6417-E6AC-92A1-6953810E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06" y="3247188"/>
            <a:ext cx="1200074" cy="328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507AC-5360-2C20-767B-6FD89EDC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04" y="2005062"/>
            <a:ext cx="2368296" cy="689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BFE75F-139F-794F-1B67-8F830ECC5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430" y="166195"/>
            <a:ext cx="2943225" cy="1757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BDDEE-198C-FF3A-2D7B-9358DAD90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239" y="2685579"/>
            <a:ext cx="3322378" cy="2037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80811C-6272-C2B0-7E9F-8A6BA93263C7}"/>
              </a:ext>
            </a:extLst>
          </p:cNvPr>
          <p:cNvSpPr txBox="1"/>
          <p:nvPr/>
        </p:nvSpPr>
        <p:spPr>
          <a:xfrm>
            <a:off x="8278368" y="3724227"/>
            <a:ext cx="90220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LDV /gage location to detect change in crack growth</a:t>
            </a:r>
          </a:p>
        </p:txBody>
      </p:sp>
    </p:spTree>
    <p:extLst>
      <p:ext uri="{BB962C8B-B14F-4D97-AF65-F5344CB8AC3E}">
        <p14:creationId xmlns:p14="http://schemas.microsoft.com/office/powerpoint/2010/main" val="4189495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</a:t>
            </a:r>
            <a:r>
              <a:rPr lang="en-US" dirty="0" err="1"/>
              <a:t>Targetry</a:t>
            </a:r>
            <a:r>
              <a:rPr lang="en-US" dirty="0"/>
              <a:t> R&amp;D Approaches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1180483-0D4E-4559-E22C-C124FC588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0" t="794" r="37666" b="3082"/>
          <a:stretch/>
        </p:blipFill>
        <p:spPr>
          <a:xfrm>
            <a:off x="4873144" y="3441737"/>
            <a:ext cx="1472615" cy="1204929"/>
          </a:xfrm>
          <a:prstGeom prst="rect">
            <a:avLst/>
          </a:prstGeom>
        </p:spPr>
      </p:pic>
      <p:sp>
        <p:nvSpPr>
          <p:cNvPr id="49" name="Speech Bubble: Rectangle 9">
            <a:extLst>
              <a:ext uri="{FF2B5EF4-FFF2-40B4-BE49-F238E27FC236}">
                <a16:creationId xmlns:a16="http://schemas.microsoft.com/office/drawing/2014/main" id="{63E677B9-6EB8-0B96-C3E4-41844583A7FF}"/>
              </a:ext>
            </a:extLst>
          </p:cNvPr>
          <p:cNvSpPr/>
          <p:nvPr/>
        </p:nvSpPr>
        <p:spPr>
          <a:xfrm>
            <a:off x="219591" y="2394857"/>
            <a:ext cx="3389828" cy="2189870"/>
          </a:xfrm>
          <a:prstGeom prst="wedgeRectCallout">
            <a:avLst>
              <a:gd name="adj1" fmla="val 74345"/>
              <a:gd name="adj2" fmla="val -43948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Alternative Methods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Emulate high energy proton irradiations for accelerated and cost-effective material screening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To thermal shock</a:t>
            </a:r>
          </a:p>
          <a:p>
            <a:pPr marL="287338" lvl="1" indent="-171450">
              <a:buFont typeface="Courier New" panose="02070309020205020404" pitchFamily="49" charset="0"/>
              <a:buChar char="o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Electron/laser beam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for thermal shock and fatigue testing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To Radiation damage</a:t>
            </a:r>
          </a:p>
          <a:p>
            <a:pPr marL="287338" lvl="1" indent="-171450">
              <a:buFont typeface="Courier New" panose="02070309020205020404" pitchFamily="49" charset="0"/>
              <a:buChar char="o"/>
              <a:tabLst>
                <a:tab pos="287338" algn="l"/>
              </a:tabLst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Low Energy Ion: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 for assessing radiation damage effects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To High-Cycle Fatigue Testing</a:t>
            </a:r>
          </a:p>
          <a:p>
            <a:pPr marL="287338" lvl="1" indent="-171450">
              <a:buFont typeface="Courier New" panose="02070309020205020404" pitchFamily="49" charset="0"/>
              <a:buChar char="o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Novel Testing Methods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(fatigue studies)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E6F719F-9ABE-E9C7-3512-791ADB0F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812" y="1922548"/>
            <a:ext cx="1265139" cy="1196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6289F0-786E-FBAC-8BEF-D716DE09C834}"/>
              </a:ext>
            </a:extLst>
          </p:cNvPr>
          <p:cNvSpPr/>
          <p:nvPr/>
        </p:nvSpPr>
        <p:spPr>
          <a:xfrm>
            <a:off x="6128286" y="537833"/>
            <a:ext cx="2863990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R. Cowan - poster 20 - Tuesday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AAE65D-883A-ACE7-23E7-54FADC32B468}"/>
              </a:ext>
            </a:extLst>
          </p:cNvPr>
          <p:cNvSpPr/>
          <p:nvPr/>
        </p:nvSpPr>
        <p:spPr>
          <a:xfrm>
            <a:off x="6128285" y="934701"/>
            <a:ext cx="2863990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Bidhar - talk 66 - Wednesday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19252-9895-E83F-9EE2-C639324D4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010" y="1817518"/>
            <a:ext cx="1295195" cy="319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18E39A-DCDF-4AEA-C503-2B3875269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551" y="1720250"/>
            <a:ext cx="1251016" cy="1566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DFCA97-32BD-5C26-B3DB-572EC8415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52" y="655134"/>
            <a:ext cx="1200150" cy="11701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3D5CF-569C-9183-61DE-25F04582CE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011" y="2253601"/>
            <a:ext cx="581322" cy="57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E9DF7-7312-913D-1C69-9E7071D83B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9288" y="3333181"/>
            <a:ext cx="624320" cy="1203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2F9DA733-B3AA-AC9D-AC35-DBF3049DF3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7548" y="4402281"/>
            <a:ext cx="1203547" cy="227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11D91-132E-8019-E3CB-55D34F7F92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654" y="558773"/>
            <a:ext cx="2398158" cy="174630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C65805-939D-A9A8-B043-9C39A9164810}"/>
              </a:ext>
            </a:extLst>
          </p:cNvPr>
          <p:cNvSpPr/>
          <p:nvPr/>
        </p:nvSpPr>
        <p:spPr>
          <a:xfrm>
            <a:off x="6128285" y="140964"/>
            <a:ext cx="2863990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E. Wakai - talk 100 - Tuesday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49B8E9D-4C8F-0444-F0CC-1F149B7387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64" y="1065346"/>
            <a:ext cx="830580" cy="348844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6C1C46C-AF9A-5D45-27EC-89B0D4DFDA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5" y="1800990"/>
            <a:ext cx="977106" cy="2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9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</a:t>
            </a:r>
            <a:r>
              <a:rPr lang="en-US" dirty="0" err="1"/>
              <a:t>Targetry</a:t>
            </a:r>
            <a:r>
              <a:rPr lang="en-US" dirty="0"/>
              <a:t> R&amp;D Approaches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0" name="Speech Bubble: Rectangle 10">
            <a:extLst>
              <a:ext uri="{FF2B5EF4-FFF2-40B4-BE49-F238E27FC236}">
                <a16:creationId xmlns:a16="http://schemas.microsoft.com/office/drawing/2014/main" id="{B7B9A746-7A6F-4702-D33D-4C116A2F9955}"/>
              </a:ext>
            </a:extLst>
          </p:cNvPr>
          <p:cNvSpPr/>
          <p:nvPr/>
        </p:nvSpPr>
        <p:spPr>
          <a:xfrm>
            <a:off x="5417068" y="731403"/>
            <a:ext cx="2471993" cy="2241828"/>
          </a:xfrm>
          <a:prstGeom prst="wedgeRectCallout">
            <a:avLst>
              <a:gd name="adj1" fmla="val -85594"/>
              <a:gd name="adj2" fmla="val 32537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Novel Target Materials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New materials with enhanced thermal shock and radiation damage resistance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High-Entropy Alloys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Nanofibers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 err="1">
                <a:solidFill>
                  <a:schemeClr val="accent6">
                    <a:lumMod val="50000"/>
                  </a:schemeClr>
                </a:solidFill>
              </a:rPr>
              <a:t>SiC</a:t>
            </a: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-coated graphite and </a:t>
            </a:r>
            <a:r>
              <a:rPr lang="en-US" sz="1050" b="1" dirty="0" err="1">
                <a:solidFill>
                  <a:schemeClr val="accent6">
                    <a:lumMod val="50000"/>
                  </a:schemeClr>
                </a:solidFill>
              </a:rPr>
              <a:t>SiC-SiC</a:t>
            </a: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 composites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Dual-Phase titanium alloys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Toughened Fine-Grained Recrystallized (TFGR) Tungsten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Advanced graphitic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1B4CBC8-32D2-571A-1BE5-50BE5BEFB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41" t="5914" b="53061"/>
          <a:stretch/>
        </p:blipFill>
        <p:spPr>
          <a:xfrm>
            <a:off x="7937835" y="1867067"/>
            <a:ext cx="1127526" cy="807573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E6F719F-9ABE-E9C7-3512-791ADB0F0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812" y="1922548"/>
            <a:ext cx="1265139" cy="1196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71AB0F-6FF8-42EE-192F-1697D03AC773}"/>
              </a:ext>
            </a:extLst>
          </p:cNvPr>
          <p:cNvSpPr/>
          <p:nvPr/>
        </p:nvSpPr>
        <p:spPr>
          <a:xfrm>
            <a:off x="5597385" y="3122658"/>
            <a:ext cx="309790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K. Ammigan - talk 36 - Tuesday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1CEB89-8E23-EE11-872A-C44A5FE18881}"/>
              </a:ext>
            </a:extLst>
          </p:cNvPr>
          <p:cNvSpPr/>
          <p:nvPr/>
        </p:nvSpPr>
        <p:spPr>
          <a:xfrm>
            <a:off x="5597385" y="3513265"/>
            <a:ext cx="309790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A. Burleigh - poster 18 - Tuesday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AA320F9-1C2F-530A-EBC1-7F16A8C0930E}"/>
              </a:ext>
            </a:extLst>
          </p:cNvPr>
          <p:cNvSpPr/>
          <p:nvPr/>
        </p:nvSpPr>
        <p:spPr>
          <a:xfrm>
            <a:off x="5597385" y="3903872"/>
            <a:ext cx="309790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</a:t>
            </a:r>
            <a:r>
              <a:rPr lang="en-US" sz="1400" dirty="0" err="1"/>
              <a:t>Makimura</a:t>
            </a:r>
            <a:r>
              <a:rPr lang="en-US" sz="1400" dirty="0"/>
              <a:t> - poster 21 - 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42373F-6575-AD2A-BD9C-FA9524D06CA3}"/>
              </a:ext>
            </a:extLst>
          </p:cNvPr>
          <p:cNvSpPr txBox="1"/>
          <p:nvPr/>
        </p:nvSpPr>
        <p:spPr>
          <a:xfrm>
            <a:off x="185221" y="620774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Looking beyond conventional materials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F6F9E9-E390-959E-BF65-6D88068AFCF9}"/>
              </a:ext>
            </a:extLst>
          </p:cNvPr>
          <p:cNvSpPr txBox="1"/>
          <p:nvPr/>
        </p:nvSpPr>
        <p:spPr>
          <a:xfrm>
            <a:off x="261897" y="1020884"/>
            <a:ext cx="5088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Novel materials to enable next-generation multi-MW accelerator facilities</a:t>
            </a:r>
          </a:p>
        </p:txBody>
      </p:sp>
      <p:pic>
        <p:nvPicPr>
          <p:cNvPr id="16" name="Picture 15" descr="A picture containing text, indoor, screenshot, document&#10;&#10;Description automatically generated">
            <a:extLst>
              <a:ext uri="{FF2B5EF4-FFF2-40B4-BE49-F238E27FC236}">
                <a16:creationId xmlns:a16="http://schemas.microsoft.com/office/drawing/2014/main" id="{12386FF4-D097-076A-2E7A-6C4FF3A23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1697977"/>
            <a:ext cx="2808790" cy="209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3384D5-C5D7-1841-6451-CF25C56CD317}"/>
              </a:ext>
            </a:extLst>
          </p:cNvPr>
          <p:cNvSpPr txBox="1"/>
          <p:nvPr/>
        </p:nvSpPr>
        <p:spPr>
          <a:xfrm>
            <a:off x="823772" y="3845182"/>
            <a:ext cx="2939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accent6"/>
                </a:solidFill>
                <a:hlinkClick r:id="rId6"/>
              </a:rPr>
              <a:t>https://arxiv.org/abs/2203.08357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900F5-AF36-9506-72E3-3F7D079EDA3B}"/>
              </a:ext>
            </a:extLst>
          </p:cNvPr>
          <p:cNvSpPr txBox="1"/>
          <p:nvPr/>
        </p:nvSpPr>
        <p:spPr>
          <a:xfrm>
            <a:off x="65060" y="4230707"/>
            <a:ext cx="508889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HEP High Power </a:t>
            </a:r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Targetry</a:t>
            </a: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 Roadmap Workshop – Targets and Sources (April 11-12, 2023)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https://indico.fnal.gov/event/59123/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60C3087-1EDB-39E3-A067-1553F11EB197}"/>
              </a:ext>
            </a:extLst>
          </p:cNvPr>
          <p:cNvSpPr/>
          <p:nvPr/>
        </p:nvSpPr>
        <p:spPr>
          <a:xfrm>
            <a:off x="5596646" y="4294479"/>
            <a:ext cx="3092296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E. Wakai - talk 100 - Tuesday</a:t>
            </a:r>
          </a:p>
        </p:txBody>
      </p:sp>
      <p:pic>
        <p:nvPicPr>
          <p:cNvPr id="20" name="Picture 19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73D7DBF6-9C9F-522E-09D0-9B1A94D24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42" y="558774"/>
            <a:ext cx="1092513" cy="1158482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E2DAF152-0463-6E98-9B20-DAE4B5B57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5407" y="386284"/>
            <a:ext cx="1163764" cy="219964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E919D35B-3A20-89FA-B614-3C5B0EB8C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7" y="25135"/>
            <a:ext cx="1163764" cy="320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9BF299-EF93-9F41-E0D1-C4A51478279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138" y="111075"/>
            <a:ext cx="471682" cy="469935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9AE02A6-1B76-AB1A-21AB-2D66EC4E9C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75" y="119366"/>
            <a:ext cx="830580" cy="3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3" grpId="0"/>
      <p:bldP spid="15" grpId="0"/>
      <p:bldP spid="17" grpId="0"/>
      <p:bldP spid="1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</a:t>
            </a:r>
            <a:r>
              <a:rPr lang="en-US" dirty="0" err="1"/>
              <a:t>Targetry</a:t>
            </a:r>
            <a:r>
              <a:rPr lang="en-US" dirty="0"/>
              <a:t> R&amp;D Approaches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1" name="Speech Bubble: Rectangle 11">
            <a:extLst>
              <a:ext uri="{FF2B5EF4-FFF2-40B4-BE49-F238E27FC236}">
                <a16:creationId xmlns:a16="http://schemas.microsoft.com/office/drawing/2014/main" id="{B339A73F-2C9E-A4CF-5D22-9351EB4940B2}"/>
              </a:ext>
            </a:extLst>
          </p:cNvPr>
          <p:cNvSpPr/>
          <p:nvPr/>
        </p:nvSpPr>
        <p:spPr>
          <a:xfrm>
            <a:off x="5399313" y="2908950"/>
            <a:ext cx="3361509" cy="1675776"/>
          </a:xfrm>
          <a:prstGeom prst="wedgeRectCallout">
            <a:avLst>
              <a:gd name="adj1" fmla="val -74141"/>
              <a:gd name="adj2" fmla="val -66071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Develop Modeling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Prediction of fundamental response of various materials to irradiation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Helium gas bubbles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formation and segregation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Radiation damage</a:t>
            </a:r>
          </a:p>
          <a:p>
            <a:pPr marL="287338" lvl="1" indent="-16510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dpa</a:t>
            </a:r>
          </a:p>
          <a:p>
            <a:pPr marL="287338" lvl="1" indent="-16510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</a:rPr>
              <a:t>Ti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-alloys</a:t>
            </a:r>
          </a:p>
          <a:p>
            <a:pPr marL="287338" lvl="1" indent="-16510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In HEAs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Heat transfer mechanism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in nanofiber media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E6F719F-9ABE-E9C7-3512-791ADB0F0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812" y="1922548"/>
            <a:ext cx="1265139" cy="1196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F8E618-BC18-FCF5-F8F7-A0395204CB10}"/>
              </a:ext>
            </a:extLst>
          </p:cNvPr>
          <p:cNvSpPr/>
          <p:nvPr/>
        </p:nvSpPr>
        <p:spPr>
          <a:xfrm>
            <a:off x="5538196" y="2500289"/>
            <a:ext cx="2973282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D. Senor - invited talk 97 - Monday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543F9F-5976-F93B-90B3-3D221D66DE59}"/>
              </a:ext>
            </a:extLst>
          </p:cNvPr>
          <p:cNvSpPr/>
          <p:nvPr/>
        </p:nvSpPr>
        <p:spPr>
          <a:xfrm>
            <a:off x="5540644" y="1557094"/>
            <a:ext cx="2987390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Meigo - talk 22 - Monday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A97E8A-F4CF-DD99-D8A0-9A9B54C5E94F}"/>
              </a:ext>
            </a:extLst>
          </p:cNvPr>
          <p:cNvSpPr/>
          <p:nvPr/>
        </p:nvSpPr>
        <p:spPr>
          <a:xfrm>
            <a:off x="5540644" y="1947023"/>
            <a:ext cx="2987390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G. Arora - talk 47 - Tuesday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D71FFA1-03A1-B523-CC06-BB90AA8E1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642" y="3950450"/>
            <a:ext cx="1333314" cy="367662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8764D00-D196-F070-FA10-BB68D7508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642" y="3641445"/>
            <a:ext cx="1203547" cy="22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BCB8C4-0CD3-9889-B5DD-CE78309BFB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91" r="10409"/>
          <a:stretch/>
        </p:blipFill>
        <p:spPr>
          <a:xfrm>
            <a:off x="3512642" y="461262"/>
            <a:ext cx="1800130" cy="1405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9F79EE-878A-16CF-7EEA-CD3DC1E63E9D}"/>
              </a:ext>
            </a:extLst>
          </p:cNvPr>
          <p:cNvSpPr txBox="1"/>
          <p:nvPr/>
        </p:nvSpPr>
        <p:spPr>
          <a:xfrm>
            <a:off x="5455037" y="1058361"/>
            <a:ext cx="3505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 A Roy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al., J. Nuclear Materials 586 (2023) 154695</a:t>
            </a:r>
          </a:p>
        </p:txBody>
      </p:sp>
      <p:pic>
        <p:nvPicPr>
          <p:cNvPr id="11" name="Picture 10" descr="pnnl image.png">
            <a:extLst>
              <a:ext uri="{FF2B5EF4-FFF2-40B4-BE49-F238E27FC236}">
                <a16:creationId xmlns:a16="http://schemas.microsoft.com/office/drawing/2014/main" id="{7CBDCED4-29B5-A7EA-9841-071A59DC38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347" y="481108"/>
            <a:ext cx="994916" cy="564211"/>
          </a:xfrm>
          <a:prstGeom prst="rect">
            <a:avLst/>
          </a:prstGeom>
        </p:spPr>
      </p:pic>
      <p:pic>
        <p:nvPicPr>
          <p:cNvPr id="17" name="図 10">
            <a:extLst>
              <a:ext uri="{FF2B5EF4-FFF2-40B4-BE49-F238E27FC236}">
                <a16:creationId xmlns:a16="http://schemas.microsoft.com/office/drawing/2014/main" id="{5403331D-7715-E068-60D0-7423195E0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/>
          <a:srcRect l="54549" t="42626" b="12222"/>
          <a:stretch/>
        </p:blipFill>
        <p:spPr>
          <a:xfrm>
            <a:off x="232268" y="671373"/>
            <a:ext cx="1594354" cy="1343039"/>
          </a:xfrm>
          <a:prstGeom prst="rect">
            <a:avLst/>
          </a:prstGeom>
        </p:spPr>
      </p:pic>
      <p:sp>
        <p:nvSpPr>
          <p:cNvPr id="18" name="テキスト ボックス 2">
            <a:extLst>
              <a:ext uri="{FF2B5EF4-FFF2-40B4-BE49-F238E27FC236}">
                <a16:creationId xmlns:a16="http://schemas.microsoft.com/office/drawing/2014/main" id="{4EFE659C-D449-0D3C-D900-9A18B569BA5D}"/>
              </a:ext>
            </a:extLst>
          </p:cNvPr>
          <p:cNvSpPr txBox="1"/>
          <p:nvPr/>
        </p:nvSpPr>
        <p:spPr>
          <a:xfrm>
            <a:off x="307058" y="2042381"/>
            <a:ext cx="33620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solidFill>
                  <a:schemeClr val="accent6">
                    <a:lumMod val="50000"/>
                  </a:schemeClr>
                </a:solidFill>
              </a:rPr>
              <a:t>H. Matsuda, JNST 57 1141 (2020)</a:t>
            </a:r>
          </a:p>
          <a:p>
            <a:r>
              <a:rPr lang="en-US" altLang="ja-JP" sz="1050" dirty="0">
                <a:solidFill>
                  <a:schemeClr val="accent6">
                    <a:lumMod val="50000"/>
                  </a:schemeClr>
                </a:solidFill>
              </a:rPr>
              <a:t>S. </a:t>
            </a:r>
            <a:r>
              <a:rPr lang="en-US" altLang="ja-JP" sz="1050" dirty="0" err="1">
                <a:solidFill>
                  <a:schemeClr val="accent6">
                    <a:lumMod val="50000"/>
                  </a:schemeClr>
                </a:solidFill>
              </a:rPr>
              <a:t>Meigo</a:t>
            </a:r>
            <a:r>
              <a:rPr lang="en-US" altLang="ja-JP" sz="1050" dirty="0">
                <a:solidFill>
                  <a:schemeClr val="accent6">
                    <a:lumMod val="50000"/>
                  </a:schemeClr>
                </a:solidFill>
              </a:rPr>
              <a:t>, EPJ Web of conf 239 06006 (2020)</a:t>
            </a:r>
            <a:r>
              <a:rPr kumimoji="1" lang="en-US" altLang="ja-JP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kumimoji="1" lang="ja-JP" alt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FB0F0A3-9DD0-5E45-3111-C9A9A746D4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061" y="1055726"/>
            <a:ext cx="824807" cy="3464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81F7B6-C6F5-7852-6FCE-86901D1D6D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99" y="2491867"/>
            <a:ext cx="3361509" cy="21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CF335A-2AD4-E2E0-CD7E-B8594AE0F5E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509722"/>
            <a:ext cx="4206240" cy="411883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Neutrino Production</a:t>
            </a:r>
          </a:p>
          <a:p>
            <a:pPr marL="3714750" lvl="7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Muon Production –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Rare Isotope Production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09C3903-4594-DC68-224D-F0E33FCBC4E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92455" y="509722"/>
            <a:ext cx="4215383" cy="3899898"/>
          </a:xfrm>
        </p:spPr>
        <p:txBody>
          <a:bodyPr/>
          <a:lstStyle/>
          <a:p>
            <a:r>
              <a:rPr lang="en-US" dirty="0"/>
              <a:t>Muon Production – Japan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7A36F-1ABB-1FE6-6644-5B681E5AA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970E9-B2D4-FCAB-9DF6-4E58E9460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59D33-AB8D-9BF3-EDF3-AB8EF6BF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4C77CB-8703-31B9-940D-A4497A97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Related to RaDIATE Collaboration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E0EB9A-BC42-EA62-75FE-C3F501F30FCE}"/>
              </a:ext>
            </a:extLst>
          </p:cNvPr>
          <p:cNvSpPr/>
          <p:nvPr/>
        </p:nvSpPr>
        <p:spPr>
          <a:xfrm>
            <a:off x="559641" y="781684"/>
            <a:ext cx="3068665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Q. Peterson - talk 96 - Thursday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100C48-8322-9E6E-F77E-38DBEACE970B}"/>
              </a:ext>
            </a:extLst>
          </p:cNvPr>
          <p:cNvSpPr/>
          <p:nvPr/>
        </p:nvSpPr>
        <p:spPr>
          <a:xfrm>
            <a:off x="559640" y="2884594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J. Song - talk 28 - Friday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920552-E4E0-F585-1ABC-DAEDB3A6517F}"/>
              </a:ext>
            </a:extLst>
          </p:cNvPr>
          <p:cNvSpPr/>
          <p:nvPr/>
        </p:nvSpPr>
        <p:spPr>
          <a:xfrm>
            <a:off x="5039567" y="793637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Y. </a:t>
            </a:r>
            <a:r>
              <a:rPr lang="en-US" sz="1400" dirty="0" err="1"/>
              <a:t>Fukao</a:t>
            </a:r>
            <a:r>
              <a:rPr lang="en-US" sz="1400" dirty="0"/>
              <a:t> - talk 112 - Monday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2F27AC-B6A9-D1AB-2A3F-F3D05469C666}"/>
              </a:ext>
            </a:extLst>
          </p:cNvPr>
          <p:cNvSpPr/>
          <p:nvPr/>
        </p:nvSpPr>
        <p:spPr>
          <a:xfrm>
            <a:off x="559642" y="1829988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K. Yonehara – talk 133 - Tuesday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7108FF-D235-F697-8C43-CAC1BB592A4B}"/>
              </a:ext>
            </a:extLst>
          </p:cNvPr>
          <p:cNvSpPr/>
          <p:nvPr/>
        </p:nvSpPr>
        <p:spPr>
          <a:xfrm>
            <a:off x="559642" y="2221211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Z. Liu - talk 64 - Wednesday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B46B17-8C57-448F-D068-394427F240CD}"/>
              </a:ext>
            </a:extLst>
          </p:cNvPr>
          <p:cNvSpPr/>
          <p:nvPr/>
        </p:nvSpPr>
        <p:spPr>
          <a:xfrm>
            <a:off x="559642" y="4234639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N. Kamei - talk 99 - Tuesday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5AF853-FF89-AF9F-8DD6-8577E44A3696}"/>
              </a:ext>
            </a:extLst>
          </p:cNvPr>
          <p:cNvSpPr/>
          <p:nvPr/>
        </p:nvSpPr>
        <p:spPr>
          <a:xfrm>
            <a:off x="5039567" y="1193021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</a:t>
            </a:r>
            <a:r>
              <a:rPr lang="en-US" sz="1400" dirty="0" err="1"/>
              <a:t>Makimura</a:t>
            </a:r>
            <a:r>
              <a:rPr lang="en-US" sz="1400" dirty="0"/>
              <a:t> - talk 45 - Wednesday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C2B42B-8C01-11D7-B10B-56DC14FE3FB5}"/>
              </a:ext>
            </a:extLst>
          </p:cNvPr>
          <p:cNvSpPr/>
          <p:nvPr/>
        </p:nvSpPr>
        <p:spPr>
          <a:xfrm>
            <a:off x="5039567" y="1592405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</a:t>
            </a:r>
            <a:r>
              <a:rPr lang="en-US" sz="1400" dirty="0" err="1"/>
              <a:t>Matoba</a:t>
            </a:r>
            <a:r>
              <a:rPr lang="en-US" sz="1400" dirty="0"/>
              <a:t> - talk 114 - Thursday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E0F059C-42EC-9759-67BC-82C9C715EFAB}"/>
              </a:ext>
            </a:extLst>
          </p:cNvPr>
          <p:cNvSpPr/>
          <p:nvPr/>
        </p:nvSpPr>
        <p:spPr>
          <a:xfrm>
            <a:off x="5039567" y="1991789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N. Kawamura - poster 14 - Tuesday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E83C38-0F17-6245-87E4-1A98A471E2B0}"/>
              </a:ext>
            </a:extLst>
          </p:cNvPr>
          <p:cNvSpPr/>
          <p:nvPr/>
        </p:nvSpPr>
        <p:spPr>
          <a:xfrm>
            <a:off x="5039567" y="2391173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H. </a:t>
            </a:r>
            <a:r>
              <a:rPr lang="en-US" sz="1400" dirty="0" err="1"/>
              <a:t>Sunagawa</a:t>
            </a:r>
            <a:r>
              <a:rPr lang="en-US" sz="1400" dirty="0"/>
              <a:t> - poster 15 - Tuesday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59386D-A750-4CA7-D393-0BE0A8619F78}"/>
              </a:ext>
            </a:extLst>
          </p:cNvPr>
          <p:cNvSpPr/>
          <p:nvPr/>
        </p:nvSpPr>
        <p:spPr>
          <a:xfrm>
            <a:off x="5039567" y="2790557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T. Sakamoto - poster 21 - Tuesday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B07033-D29C-E43B-256A-D2F336146861}"/>
              </a:ext>
            </a:extLst>
          </p:cNvPr>
          <p:cNvSpPr/>
          <p:nvPr/>
        </p:nvSpPr>
        <p:spPr>
          <a:xfrm>
            <a:off x="5039567" y="3189941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</a:t>
            </a:r>
            <a:r>
              <a:rPr lang="en-US" sz="1400" dirty="0" err="1"/>
              <a:t>Makimura</a:t>
            </a:r>
            <a:r>
              <a:rPr lang="en-US" sz="1400" dirty="0"/>
              <a:t> - poster 22 - Tuesday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D74CB5B-6A11-96D6-8A9E-2F0842052675}"/>
              </a:ext>
            </a:extLst>
          </p:cNvPr>
          <p:cNvSpPr/>
          <p:nvPr/>
        </p:nvSpPr>
        <p:spPr>
          <a:xfrm>
            <a:off x="5039567" y="3589325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Y. Nagasawa - poster 23 - Tuesday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58D7727-5C10-6CCC-7BF2-191BC4927B90}"/>
              </a:ext>
            </a:extLst>
          </p:cNvPr>
          <p:cNvSpPr/>
          <p:nvPr/>
        </p:nvSpPr>
        <p:spPr>
          <a:xfrm>
            <a:off x="5048154" y="3988712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M. </a:t>
            </a:r>
            <a:r>
              <a:rPr lang="en-US" sz="1400" dirty="0" err="1"/>
              <a:t>Ooi</a:t>
            </a:r>
            <a:r>
              <a:rPr lang="en-US" sz="1400" dirty="0"/>
              <a:t> - poster 24 - Tuesday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201D2E-2D38-6393-E6BB-79DD2BF05200}"/>
              </a:ext>
            </a:extLst>
          </p:cNvPr>
          <p:cNvSpPr/>
          <p:nvPr/>
        </p:nvSpPr>
        <p:spPr>
          <a:xfrm>
            <a:off x="559640" y="1165766"/>
            <a:ext cx="3068665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P. Hurh - talk 52 - Thursday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AAA6D4D-05C5-9E40-6C32-1B6B3264A4BF}"/>
              </a:ext>
            </a:extLst>
          </p:cNvPr>
          <p:cNvSpPr/>
          <p:nvPr/>
        </p:nvSpPr>
        <p:spPr>
          <a:xfrm>
            <a:off x="559642" y="3561218"/>
            <a:ext cx="3068664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J. Maestre - talk 35 - Tuesday</a:t>
            </a:r>
          </a:p>
        </p:txBody>
      </p:sp>
    </p:spTree>
    <p:extLst>
      <p:ext uri="{BB962C8B-B14F-4D97-AF65-F5344CB8AC3E}">
        <p14:creationId xmlns:p14="http://schemas.microsoft.com/office/powerpoint/2010/main" val="97700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5290D8-5A02-4CDD-8AB0-5973ED98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626BE-F74A-4099-8A67-36713CAEA0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6489B-B1B7-4AA9-94AD-4A970E466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CFED5-2D04-45D5-9380-2ED81C250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EC66A-F4E1-4AEB-844A-F8DD319E4D39}"/>
              </a:ext>
            </a:extLst>
          </p:cNvPr>
          <p:cNvSpPr txBox="1"/>
          <p:nvPr/>
        </p:nvSpPr>
        <p:spPr>
          <a:xfrm>
            <a:off x="228600" y="566778"/>
            <a:ext cx="833717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Future high-power beams present critical target facility challenges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Understanding material behavior under intense multi-MW beams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Materials R&amp;D is essential to help design robust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targetry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components and maximize primary beam power on target and secondary particle production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Globally coordinated R&amp;D activities through the RaDIATE Collaboration are producing useful results</a:t>
            </a:r>
          </a:p>
          <a:p>
            <a:pPr marL="742950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irradiation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prototypic irradiation to closely replicate material behavior in accelerator target facilities</a:t>
            </a:r>
          </a:p>
          <a:p>
            <a:pPr marL="742950" lvl="1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</a:t>
            </a: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alternative irradiation facilities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material testing and characterization methods to have effective (cost and time) support to R&amp;D program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Look beyond the conventional materials and </a:t>
            </a: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novel material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</a:t>
            </a:r>
            <a:r>
              <a:rPr lang="en-US" sz="1600" b="1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advanced modeling </a:t>
            </a:r>
            <a:r>
              <a:rPr lang="en-US" sz="16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better understand and predict fundamental response of various materials to irradiation</a:t>
            </a:r>
          </a:p>
        </p:txBody>
      </p:sp>
    </p:spTree>
    <p:extLst>
      <p:ext uri="{BB962C8B-B14F-4D97-AF65-F5344CB8AC3E}">
        <p14:creationId xmlns:p14="http://schemas.microsoft.com/office/powerpoint/2010/main" val="3893759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16859F-8448-8A2D-1D5F-98BB8EA3B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53" y="211759"/>
            <a:ext cx="7874816" cy="320908"/>
          </a:xfrm>
        </p:spPr>
        <p:txBody>
          <a:bodyPr/>
          <a:lstStyle/>
          <a:p>
            <a:pPr algn="ctr"/>
            <a:r>
              <a:rPr lang="en-US" sz="2800" dirty="0"/>
              <a:t>Thank you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A66A4-33D3-2D3D-842E-7B9A75C32B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7BD1C-0107-57BE-723B-23A0858AB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F6FE-9471-3D2D-F01D-C6E5B0C21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9" name="Picture 8" descr="2218_ox_brand1_pos_rect.gif">
            <a:extLst>
              <a:ext uri="{FF2B5EF4-FFF2-40B4-BE49-F238E27FC236}">
                <a16:creationId xmlns:a16="http://schemas.microsoft.com/office/drawing/2014/main" id="{559B367D-CE2F-2A6C-F4D9-999564B53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966" y="3342629"/>
            <a:ext cx="972810" cy="302307"/>
          </a:xfrm>
          <a:prstGeom prst="rect">
            <a:avLst/>
          </a:prstGeom>
        </p:spPr>
      </p:pic>
      <p:pic>
        <p:nvPicPr>
          <p:cNvPr id="10" name="Picture 9" descr="pnnl image.png">
            <a:extLst>
              <a:ext uri="{FF2B5EF4-FFF2-40B4-BE49-F238E27FC236}">
                <a16:creationId xmlns:a16="http://schemas.microsoft.com/office/drawing/2014/main" id="{F40EDA76-7F4D-E8A7-776A-73B8400E9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18" y="4043973"/>
            <a:ext cx="1083381" cy="458353"/>
          </a:xfrm>
          <a:prstGeom prst="rect">
            <a:avLst/>
          </a:prstGeom>
        </p:spPr>
      </p:pic>
      <p:pic>
        <p:nvPicPr>
          <p:cNvPr id="11" name="Picture 10" descr="FermiLogo.tif">
            <a:extLst>
              <a:ext uri="{FF2B5EF4-FFF2-40B4-BE49-F238E27FC236}">
                <a16:creationId xmlns:a16="http://schemas.microsoft.com/office/drawing/2014/main" id="{26984E32-084B-798B-667D-ECC2E581C1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75" y="3229457"/>
            <a:ext cx="1239739" cy="222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E5CDA-7E2F-0D47-7ECA-16A359E43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6" y="3635310"/>
            <a:ext cx="618005" cy="568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9B288B-3A68-3B94-F172-1A18D14778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164" y="3478419"/>
            <a:ext cx="745869" cy="4001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A864DD-6F4F-E571-9427-35C840921A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457" y="4099757"/>
            <a:ext cx="954238" cy="511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0544B-E1E9-334A-48FC-BDC1F1D27F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197" y="3230980"/>
            <a:ext cx="864260" cy="4475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72A70-B390-0117-E85F-5A244F5130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538" y="3249889"/>
            <a:ext cx="502320" cy="500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AC7B12-1268-8E46-F968-E5BD060554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253" y="3993440"/>
            <a:ext cx="341065" cy="435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B03D33-30FF-FFD0-4BBF-0D313CA5972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8" y="3541595"/>
            <a:ext cx="1234422" cy="3011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A12D81-1BC0-D6B8-3241-BE024F0565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799656"/>
            <a:ext cx="9144000" cy="12778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2C0BDC-819F-25B5-8393-BAB69B8474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485" y="3901188"/>
            <a:ext cx="1295195" cy="3198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FB0D3-8218-6E70-29D6-F0A25291F8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197" y="3998848"/>
            <a:ext cx="861829" cy="3898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1FAD27-4F22-E01D-A0AA-67C21ECD18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80" y="3131828"/>
            <a:ext cx="459098" cy="4312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EF5593-31D2-1459-9EEA-AD04C5157D4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01937" y="3142801"/>
            <a:ext cx="415666" cy="415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B7F9C3-E4C1-AD29-096D-B852BC6690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4086" y="4058673"/>
            <a:ext cx="544485" cy="5402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91E6D2-73CB-CEC9-347D-867A65D0E7A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107" y="3667650"/>
            <a:ext cx="1014389" cy="317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80FA43-6E4C-9951-674B-ABFD4EABF8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49" y="4131245"/>
            <a:ext cx="1385885" cy="3560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958B69-42B3-8A6D-AEBA-74A5242E05D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80" y="3686926"/>
            <a:ext cx="1119187" cy="238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F78B6D-C88E-A86D-0EB9-8B9FFCA5CD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984" y="3843505"/>
            <a:ext cx="928192" cy="447522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16F4A20A-F894-4C01-92DE-A5E3D078B84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636" y="3220687"/>
            <a:ext cx="1163764" cy="320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259AF9-3526-3ED3-9F15-615A252FED7E}"/>
              </a:ext>
            </a:extLst>
          </p:cNvPr>
          <p:cNvSpPr txBox="1"/>
          <p:nvPr/>
        </p:nvSpPr>
        <p:spPr>
          <a:xfrm>
            <a:off x="1841012" y="75484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radiate.fnal.gov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0DA6B-B780-056D-5226-6CE4E26BC2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222254">
            <a:off x="7171901" y="573477"/>
            <a:ext cx="1668994" cy="9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981FFA-179F-18A8-C005-2FCE5FCA8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11785-2CAD-ADF7-6858-A2F89EDAA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B110-98B5-BB68-68FC-6FBBCB01E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4DD9C-1C9B-6385-7FE9-6BF81788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2CA41-70E1-7D3C-45C5-59A3DBFC8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4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359088-7897-0FB5-EE3A-E857CBC2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and Mitigation of Thermal Issues in a Nanofiber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88FB-485E-0C47-8892-555B08E8D0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AB8B0-6064-3EF7-C82F-D41BB4E69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59E49-4AD2-963F-5D5F-A483B881F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60A1F3-8223-A642-377D-E3B564BC2E91}"/>
              </a:ext>
            </a:extLst>
          </p:cNvPr>
          <p:cNvSpPr txBox="1"/>
          <p:nvPr/>
        </p:nvSpPr>
        <p:spPr>
          <a:xfrm>
            <a:off x="166522" y="456833"/>
            <a:ext cx="4567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W. </a:t>
            </a:r>
            <a:r>
              <a:rPr lang="en-US" sz="12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Azstalos</a:t>
            </a: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Prof. Y. Torun (IIT)    </a:t>
            </a:r>
            <a:endParaRPr lang="en-US" sz="1200" dirty="0">
              <a:solidFill>
                <a:schemeClr val="accent6"/>
              </a:solidFill>
              <a:highlight>
                <a:srgbClr val="FFFF00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32F321E-D9EE-C937-15A4-A008E3F6DA4B}"/>
              </a:ext>
            </a:extLst>
          </p:cNvPr>
          <p:cNvSpPr txBox="1">
            <a:spLocks/>
          </p:cNvSpPr>
          <p:nvPr/>
        </p:nvSpPr>
        <p:spPr>
          <a:xfrm>
            <a:off x="166521" y="777741"/>
            <a:ext cx="8686799" cy="73355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Need better understanding of mass and heat transport mechanism in nanofiber media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CBF1B2-2D08-7524-6E67-07287D209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28" y="1109194"/>
            <a:ext cx="2247900" cy="1968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F63C8-B011-44BA-21E0-F939D116DB5C}"/>
              </a:ext>
            </a:extLst>
          </p:cNvPr>
          <p:cNvSpPr txBox="1"/>
          <p:nvPr/>
        </p:nvSpPr>
        <p:spPr>
          <a:xfrm>
            <a:off x="147482" y="3223507"/>
            <a:ext cx="2888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Low packing density samples survived</a:t>
            </a:r>
          </a:p>
          <a:p>
            <a:r>
              <a:rPr lang="en-US" sz="1200" dirty="0">
                <a:solidFill>
                  <a:schemeClr val="accent6"/>
                </a:solidFill>
                <a:latin typeface="Helvetica" pitchFamily="2" charset="0"/>
              </a:rPr>
              <a:t>Holes, cracks in higher density samples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3D20CF-75E5-EA02-A228-D55B1EDA3857}"/>
              </a:ext>
            </a:extLst>
          </p:cNvPr>
          <p:cNvGrpSpPr>
            <a:grpSpLocks noChangeAspect="1"/>
          </p:cNvGrpSpPr>
          <p:nvPr/>
        </p:nvGrpSpPr>
        <p:grpSpPr>
          <a:xfrm>
            <a:off x="2991099" y="1193411"/>
            <a:ext cx="1341421" cy="1334211"/>
            <a:chOff x="5903900" y="15410"/>
            <a:chExt cx="2561209" cy="332422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CB4133-840B-6E7E-4C4A-FEDD57BC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1484" y="15410"/>
              <a:ext cx="2333625" cy="332422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762B398-2AB8-C75A-B5AA-0C9948C38C65}"/>
                </a:ext>
              </a:extLst>
            </p:cNvPr>
            <p:cNvSpPr/>
            <p:nvPr/>
          </p:nvSpPr>
          <p:spPr>
            <a:xfrm>
              <a:off x="5903900" y="1948101"/>
              <a:ext cx="1120268" cy="5866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accent6">
                      <a:lumMod val="50000"/>
                    </a:schemeClr>
                  </a:solidFill>
                  <a:latin typeface="Helvetia"/>
                </a:rPr>
                <a:t>Beam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1AE5B-19E3-15C3-703F-9114234688F4}"/>
              </a:ext>
            </a:extLst>
          </p:cNvPr>
          <p:cNvSpPr/>
          <p:nvPr/>
        </p:nvSpPr>
        <p:spPr>
          <a:xfrm>
            <a:off x="4451716" y="1173487"/>
            <a:ext cx="4401604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Very complex heat and mass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Conduction along </a:t>
            </a:r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Helvetia"/>
              </a:rPr>
              <a:t>fiber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 axis and crossings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Convection through He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Radiation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 reflects off nearby </a:t>
            </a:r>
            <a:r>
              <a:rPr lang="en-GB" sz="1400" dirty="0" err="1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fibers</a:t>
            </a:r>
            <a:r>
              <a:rPr lang="en-GB" sz="1400" dirty="0">
                <a:solidFill>
                  <a:schemeClr val="accent6">
                    <a:lumMod val="50000"/>
                  </a:schemeClr>
                </a:solidFill>
                <a:latin typeface="Helvetia"/>
                <a:sym typeface="Wingdings" panose="05000000000000000000" pitchFamily="2" charset="2"/>
              </a:rPr>
              <a:t>, additional heating at certain 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  <a:cs typeface="Calibri" panose="020F0502020204030204" pitchFamily="34" charset="0"/>
                <a:sym typeface="Wingdings" panose="05000000000000000000" pitchFamily="2" charset="2"/>
              </a:rPr>
              <a:t>Need of nanoscale radiation model (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λ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-r)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a"/>
                <a:cs typeface="Calibri" panose="020F0502020204030204" pitchFamily="34" charset="0"/>
                <a:sym typeface="Wingdings" panose="05000000000000000000" pitchFamily="2" charset="2"/>
              </a:rPr>
              <a:t>Complex fluid flow</a:t>
            </a:r>
            <a:endParaRPr lang="en-GB" sz="1400" dirty="0">
              <a:solidFill>
                <a:schemeClr val="accent6">
                  <a:lumMod val="50000"/>
                </a:schemeClr>
              </a:solidFill>
              <a:latin typeface="Helveti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20624E-24D8-50FE-0692-AA38160BEA4C}"/>
              </a:ext>
            </a:extLst>
          </p:cNvPr>
          <p:cNvSpPr/>
          <p:nvPr/>
        </p:nvSpPr>
        <p:spPr>
          <a:xfrm rot="5400000">
            <a:off x="-74264" y="1534557"/>
            <a:ext cx="1124571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Low packing density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F615C7-58C5-0DAC-B1E1-6BBB55F82C79}"/>
              </a:ext>
            </a:extLst>
          </p:cNvPr>
          <p:cNvSpPr/>
          <p:nvPr/>
        </p:nvSpPr>
        <p:spPr>
          <a:xfrm rot="5400000">
            <a:off x="-83727" y="2562178"/>
            <a:ext cx="1152642" cy="2154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Helvetia"/>
              </a:rPr>
              <a:t>High packing density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D7FC91-71A7-211E-B1BD-09CD5BC06EEE}"/>
              </a:ext>
            </a:extLst>
          </p:cNvPr>
          <p:cNvSpPr txBox="1"/>
          <p:nvPr/>
        </p:nvSpPr>
        <p:spPr>
          <a:xfrm>
            <a:off x="3105979" y="3012061"/>
            <a:ext cx="586718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Use </a:t>
            </a:r>
            <a:r>
              <a:rPr lang="en-US" sz="1400" b="1" dirty="0">
                <a:solidFill>
                  <a:schemeClr val="accent6"/>
                </a:solidFill>
                <a:latin typeface="Helvetica" pitchFamily="2" charset="0"/>
              </a:rPr>
              <a:t>Porous Media Models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to handle all three modes of heat transfer: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Conduction: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introduce effective k(T) for nanofiber mat due to Bhattacharyya and </a:t>
            </a:r>
            <a:r>
              <a:rPr lang="en-US" sz="1400" dirty="0" err="1">
                <a:solidFill>
                  <a:schemeClr val="accent6"/>
                </a:solidFill>
                <a:latin typeface="Helvetica" pitchFamily="2" charset="0"/>
              </a:rPr>
              <a:t>Daryabeigi</a:t>
            </a:r>
            <a:endParaRPr lang="en-US" sz="1400" dirty="0">
              <a:solidFill>
                <a:schemeClr val="accent6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Convection: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use Darcy’s Law to simulate fluid flow, include energy equation in simulations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accent6"/>
                </a:solidFill>
                <a:latin typeface="Helvetica" pitchFamily="2" charset="0"/>
              </a:rPr>
              <a:t>Radiation: </a:t>
            </a:r>
            <a:r>
              <a:rPr lang="en-US" sz="1400" dirty="0">
                <a:solidFill>
                  <a:schemeClr val="accent6"/>
                </a:solidFill>
                <a:latin typeface="Helvetica" pitchFamily="2" charset="0"/>
              </a:rPr>
              <a:t>Mie Theory to solve scattering off infinite cylinder exactly, feed into model due to Lee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220CC-42EE-90D5-9D1C-99B3EC950273}"/>
              </a:ext>
            </a:extLst>
          </p:cNvPr>
          <p:cNvSpPr txBox="1"/>
          <p:nvPr/>
        </p:nvSpPr>
        <p:spPr>
          <a:xfrm>
            <a:off x="3073778" y="270428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Approach:</a:t>
            </a:r>
          </a:p>
        </p:txBody>
      </p:sp>
    </p:spTree>
    <p:extLst>
      <p:ext uri="{BB962C8B-B14F-4D97-AF65-F5344CB8AC3E}">
        <p14:creationId xmlns:p14="http://schemas.microsoft.com/office/powerpoint/2010/main" val="2197855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32F8EF-E160-4B3B-8EEA-04C7319DC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Power </a:t>
            </a:r>
            <a:r>
              <a:rPr lang="en-US" err="1"/>
              <a:t>Targetry</a:t>
            </a:r>
            <a:r>
              <a:rPr lang="en-US"/>
              <a:t>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3BA9A-8AC8-4DA9-8331-367C4922FE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3BA97-DA06-47E5-8109-41DBA7665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0AA98-BCBC-4102-BFC1-E28B73129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31B2301A-8711-4316-8A3A-AA7A2803EC82}"/>
              </a:ext>
            </a:extLst>
          </p:cNvPr>
          <p:cNvSpPr/>
          <p:nvPr/>
        </p:nvSpPr>
        <p:spPr>
          <a:xfrm>
            <a:off x="612576" y="1264201"/>
            <a:ext cx="1773941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Heat removal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83F4C-CDC9-461C-B840-A3C1E0794E26}"/>
              </a:ext>
            </a:extLst>
          </p:cNvPr>
          <p:cNvSpPr>
            <a:spLocks noChangeAspect="1"/>
          </p:cNvSpPr>
          <p:nvPr/>
        </p:nvSpPr>
        <p:spPr>
          <a:xfrm>
            <a:off x="364511" y="971921"/>
            <a:ext cx="622289" cy="93343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000" r="-37000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C620503D-43C0-4EC6-A120-5BD04A3396D8}"/>
              </a:ext>
            </a:extLst>
          </p:cNvPr>
          <p:cNvSpPr/>
          <p:nvPr/>
        </p:nvSpPr>
        <p:spPr>
          <a:xfrm>
            <a:off x="2811530" y="1264201"/>
            <a:ext cx="1896655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Thermal shock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D0AA46-5A93-43A3-85E1-D70DE825DA74}"/>
              </a:ext>
            </a:extLst>
          </p:cNvPr>
          <p:cNvSpPr>
            <a:spLocks noChangeAspect="1"/>
          </p:cNvSpPr>
          <p:nvPr/>
        </p:nvSpPr>
        <p:spPr>
          <a:xfrm>
            <a:off x="2590816" y="966883"/>
            <a:ext cx="622289" cy="933433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10F5995-2F3E-4DAE-B8AC-1258A2EE7668}"/>
              </a:ext>
            </a:extLst>
          </p:cNvPr>
          <p:cNvSpPr/>
          <p:nvPr/>
        </p:nvSpPr>
        <p:spPr>
          <a:xfrm>
            <a:off x="612576" y="2380304"/>
            <a:ext cx="1773942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Physics performance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E5E228-4609-4B7A-9C59-D2DFA67C1670}"/>
              </a:ext>
            </a:extLst>
          </p:cNvPr>
          <p:cNvSpPr>
            <a:spLocks noChangeAspect="1"/>
          </p:cNvSpPr>
          <p:nvPr/>
        </p:nvSpPr>
        <p:spPr>
          <a:xfrm>
            <a:off x="364511" y="2089619"/>
            <a:ext cx="622289" cy="93343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0089" t="2355" r="-45911" b="-2355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CF74BC0D-F607-48FF-85F0-435B587F5FB1}"/>
              </a:ext>
            </a:extLst>
          </p:cNvPr>
          <p:cNvSpPr/>
          <p:nvPr/>
        </p:nvSpPr>
        <p:spPr>
          <a:xfrm>
            <a:off x="2811530" y="2382159"/>
            <a:ext cx="1896656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Radiation damage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B998AD-127F-44D9-A618-BF6F741AEA12}"/>
              </a:ext>
            </a:extLst>
          </p:cNvPr>
          <p:cNvSpPr>
            <a:spLocks noChangeAspect="1"/>
          </p:cNvSpPr>
          <p:nvPr/>
        </p:nvSpPr>
        <p:spPr>
          <a:xfrm>
            <a:off x="2590816" y="2089618"/>
            <a:ext cx="622289" cy="93343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234" r="-29766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A7A5FC1D-9FA6-4832-8947-BE6CA748D27C}"/>
              </a:ext>
            </a:extLst>
          </p:cNvPr>
          <p:cNvSpPr/>
          <p:nvPr/>
        </p:nvSpPr>
        <p:spPr>
          <a:xfrm>
            <a:off x="574620" y="3520620"/>
            <a:ext cx="1811897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Operational safety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F54F5C-F8A6-4327-B01D-0B1947C086D3}"/>
              </a:ext>
            </a:extLst>
          </p:cNvPr>
          <p:cNvSpPr>
            <a:spLocks noChangeAspect="1"/>
          </p:cNvSpPr>
          <p:nvPr/>
        </p:nvSpPr>
        <p:spPr>
          <a:xfrm>
            <a:off x="364511" y="3216436"/>
            <a:ext cx="622289" cy="93343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FD22344B-F804-4D25-9511-8EB0585FF70B}"/>
              </a:ext>
            </a:extLst>
          </p:cNvPr>
          <p:cNvSpPr/>
          <p:nvPr/>
        </p:nvSpPr>
        <p:spPr>
          <a:xfrm>
            <a:off x="2811529" y="3520619"/>
            <a:ext cx="1896658" cy="711187"/>
          </a:xfrm>
          <a:custGeom>
            <a:avLst/>
            <a:gdLst>
              <a:gd name="connsiteX0" fmla="*/ 0 w 2275799"/>
              <a:gd name="connsiteY0" fmla="*/ 0 h 711187"/>
              <a:gd name="connsiteX1" fmla="*/ 2275799 w 2275799"/>
              <a:gd name="connsiteY1" fmla="*/ 0 h 711187"/>
              <a:gd name="connsiteX2" fmla="*/ 2275799 w 2275799"/>
              <a:gd name="connsiteY2" fmla="*/ 711187 h 711187"/>
              <a:gd name="connsiteX3" fmla="*/ 0 w 2275799"/>
              <a:gd name="connsiteY3" fmla="*/ 711187 h 711187"/>
              <a:gd name="connsiteX4" fmla="*/ 0 w 2275799"/>
              <a:gd name="connsiteY4" fmla="*/ 0 h 71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5799" h="711187">
                <a:moveTo>
                  <a:pt x="0" y="0"/>
                </a:moveTo>
                <a:lnTo>
                  <a:pt x="2275799" y="0"/>
                </a:lnTo>
                <a:lnTo>
                  <a:pt x="2275799" y="711187"/>
                </a:lnTo>
                <a:lnTo>
                  <a:pt x="0" y="71118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0000"/>
              <a:hueOff val="0"/>
              <a:satOff val="0"/>
              <a:lumOff val="0"/>
              <a:alphaOff val="0"/>
            </a:srgbClr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spcFirstLastPara="0" vert="horz" wrap="square" lIns="481711" tIns="53340" rIns="53340" bIns="53340" numCol="1" spcCol="1270" anchor="ctr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Storage and disposal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7F33BE-E32C-43DF-9CA1-3B9D8C436AE7}"/>
              </a:ext>
            </a:extLst>
          </p:cNvPr>
          <p:cNvSpPr>
            <a:spLocks noChangeAspect="1"/>
          </p:cNvSpPr>
          <p:nvPr/>
        </p:nvSpPr>
        <p:spPr>
          <a:xfrm>
            <a:off x="2590816" y="3223726"/>
            <a:ext cx="622289" cy="933433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000" r="-41000"/>
            </a:stretch>
          </a:blip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90A834-9AF7-4EC9-BED1-C6DC75CF11DD}"/>
              </a:ext>
            </a:extLst>
          </p:cNvPr>
          <p:cNvSpPr txBox="1"/>
          <p:nvPr/>
        </p:nvSpPr>
        <p:spPr>
          <a:xfrm>
            <a:off x="4861789" y="1190638"/>
            <a:ext cx="4053611" cy="1785104"/>
          </a:xfrm>
          <a:prstGeom prst="rect">
            <a:avLst/>
          </a:prstGeom>
          <a:ln w="127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Damage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were always identified as the most cross-cutting challenges of high-power target facilities but need to consider target thermal fatigue as fatigue stress cycle amplitude will be x2 at 2.4 MW</a:t>
            </a:r>
          </a:p>
          <a:p>
            <a:endParaRPr lang="en-US" sz="14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9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F3CB1-BADC-49B8-9385-8BFFE22A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AF3B5-E1AB-43EA-A675-998BDF64B2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EEF53-6CFA-4132-9169-ADB3E49DC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27792-A2E6-4824-B0AF-9C321B087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3BEEAE-83C1-42C6-BD87-830A5E761BB1}"/>
              </a:ext>
            </a:extLst>
          </p:cNvPr>
          <p:cNvSpPr txBox="1"/>
          <p:nvPr/>
        </p:nvSpPr>
        <p:spPr>
          <a:xfrm>
            <a:off x="222250" y="730678"/>
            <a:ext cx="555546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Power Targetry Context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Common challenges in beam intercepting devices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Common interest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program and approach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research approach and results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studies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alternative methods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Novel materials development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modeling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505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91034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D44C58-2A95-4C57-B032-9B47713EE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Alternative to Understand Radiation Damage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8A132-A952-485B-9F2C-6E51179C59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00CDB-ACC7-4581-AC47-ED24BB388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EDEBD-468D-4C0B-9B26-2C4A6F823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77F390-C78E-4EF2-BB8F-03A4AFE42599}"/>
              </a:ext>
            </a:extLst>
          </p:cNvPr>
          <p:cNvSpPr/>
          <p:nvPr/>
        </p:nvSpPr>
        <p:spPr>
          <a:xfrm>
            <a:off x="1005763" y="1177234"/>
            <a:ext cx="1803246" cy="74774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HEP</a:t>
            </a:r>
          </a:p>
          <a:p>
            <a:pPr algn="ctr"/>
            <a:r>
              <a:rPr lang="en-US" sz="1600"/>
              <a:t>HE protons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11A3F3C-E934-4E46-A78C-6C3323EB16BE}"/>
              </a:ext>
            </a:extLst>
          </p:cNvPr>
          <p:cNvSpPr/>
          <p:nvPr/>
        </p:nvSpPr>
        <p:spPr>
          <a:xfrm>
            <a:off x="6346739" y="1177234"/>
            <a:ext cx="1803246" cy="7477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NE</a:t>
            </a:r>
          </a:p>
          <a:p>
            <a:pPr algn="ctr"/>
            <a:r>
              <a:rPr lang="en-US" sz="1600"/>
              <a:t>neutrons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96A8EE-8204-4813-88D6-F8147134DC52}"/>
              </a:ext>
            </a:extLst>
          </p:cNvPr>
          <p:cNvGrpSpPr/>
          <p:nvPr/>
        </p:nvGrpSpPr>
        <p:grpSpPr>
          <a:xfrm>
            <a:off x="3281267" y="1644557"/>
            <a:ext cx="2593213" cy="1830035"/>
            <a:chOff x="3418790" y="3720298"/>
            <a:chExt cx="2947386" cy="214839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22D281C-5E27-44B8-81DE-F1362C6003C7}"/>
                </a:ext>
              </a:extLst>
            </p:cNvPr>
            <p:cNvSpPr/>
            <p:nvPr/>
          </p:nvSpPr>
          <p:spPr>
            <a:xfrm>
              <a:off x="3418790" y="3720298"/>
              <a:ext cx="2947386" cy="21483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  <a:p>
              <a:pPr algn="ctr"/>
              <a:endParaRPr lang="en-US" sz="1400">
                <a:solidFill>
                  <a:schemeClr val="tx1"/>
                </a:solidFill>
              </a:endParaRPr>
            </a:p>
            <a:p>
              <a:pPr algn="ctr"/>
              <a:endParaRPr lang="en-US" sz="1400">
                <a:solidFill>
                  <a:schemeClr val="tx1"/>
                </a:solidFill>
              </a:endParaRPr>
            </a:p>
            <a:p>
              <a:pPr algn="ctr"/>
              <a:r>
                <a:rPr lang="en-US" sz="1400">
                  <a:solidFill>
                    <a:schemeClr val="tx1"/>
                  </a:solidFill>
                </a:rPr>
                <a:t>Irradiation stations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BE90F0D-E19F-4AB6-96FF-627FF867885E}"/>
                </a:ext>
              </a:extLst>
            </p:cNvPr>
            <p:cNvSpPr/>
            <p:nvPr/>
          </p:nvSpPr>
          <p:spPr>
            <a:xfrm>
              <a:off x="3782773" y="3923930"/>
              <a:ext cx="1074198" cy="71909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LE HI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CB9CC7B-CB02-48E6-A824-F1426114FFF9}"/>
                </a:ext>
              </a:extLst>
            </p:cNvPr>
            <p:cNvSpPr/>
            <p:nvPr/>
          </p:nvSpPr>
          <p:spPr>
            <a:xfrm>
              <a:off x="4354497" y="4549805"/>
              <a:ext cx="1074198" cy="71909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e-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DD1AB6-C599-400C-8362-26E0E499BED1}"/>
                </a:ext>
              </a:extLst>
            </p:cNvPr>
            <p:cNvSpPr/>
            <p:nvPr/>
          </p:nvSpPr>
          <p:spPr>
            <a:xfrm>
              <a:off x="4937805" y="3923930"/>
              <a:ext cx="1074198" cy="719091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LE p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08AD60D-E83B-47ED-B642-494CD3A6D71A}"/>
              </a:ext>
            </a:extLst>
          </p:cNvPr>
          <p:cNvSpPr/>
          <p:nvPr/>
        </p:nvSpPr>
        <p:spPr>
          <a:xfrm>
            <a:off x="3448770" y="4037897"/>
            <a:ext cx="2337957" cy="4206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PIE Facilities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E4A53FBD-3850-4B8B-B7A9-A1EAF810B060}"/>
              </a:ext>
            </a:extLst>
          </p:cNvPr>
          <p:cNvSpPr/>
          <p:nvPr/>
        </p:nvSpPr>
        <p:spPr>
          <a:xfrm rot="19666742" flipH="1">
            <a:off x="2792335" y="1810513"/>
            <a:ext cx="196598" cy="24699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BC09221-246B-4FE4-9659-10368E97087F}"/>
              </a:ext>
            </a:extLst>
          </p:cNvPr>
          <p:cNvSpPr/>
          <p:nvPr/>
        </p:nvSpPr>
        <p:spPr>
          <a:xfrm rot="1885187" flipH="1">
            <a:off x="6263379" y="1818450"/>
            <a:ext cx="196598" cy="24699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3CB9DCD7-0D95-4818-B6E9-BDFD706F3C84}"/>
              </a:ext>
            </a:extLst>
          </p:cNvPr>
          <p:cNvSpPr/>
          <p:nvPr/>
        </p:nvSpPr>
        <p:spPr>
          <a:xfrm>
            <a:off x="4506777" y="3561609"/>
            <a:ext cx="221941" cy="4206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DA408F08-0D4D-4D3C-893B-102234EB6DBB}"/>
              </a:ext>
            </a:extLst>
          </p:cNvPr>
          <p:cNvSpPr/>
          <p:nvPr/>
        </p:nvSpPr>
        <p:spPr>
          <a:xfrm rot="2089037" flipH="1">
            <a:off x="2779455" y="1817171"/>
            <a:ext cx="594984" cy="23892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15AE87CC-61DD-4ACB-AF4D-87211219A19F}"/>
              </a:ext>
            </a:extLst>
          </p:cNvPr>
          <p:cNvSpPr/>
          <p:nvPr/>
        </p:nvSpPr>
        <p:spPr>
          <a:xfrm rot="8239164" flipH="1">
            <a:off x="5807516" y="1828828"/>
            <a:ext cx="594984" cy="23892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B024614-DD9D-4C0C-A711-6E3C5413F162}"/>
              </a:ext>
            </a:extLst>
          </p:cNvPr>
          <p:cNvSpPr/>
          <p:nvPr/>
        </p:nvSpPr>
        <p:spPr>
          <a:xfrm>
            <a:off x="3354521" y="791126"/>
            <a:ext cx="2337957" cy="4206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Modeling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00B9204D-AAD2-4AC5-A6FE-3119EB07F8A9}"/>
              </a:ext>
            </a:extLst>
          </p:cNvPr>
          <p:cNvSpPr/>
          <p:nvPr/>
        </p:nvSpPr>
        <p:spPr>
          <a:xfrm rot="10800000">
            <a:off x="4412528" y="1298766"/>
            <a:ext cx="221941" cy="4206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Left-Right 35">
            <a:extLst>
              <a:ext uri="{FF2B5EF4-FFF2-40B4-BE49-F238E27FC236}">
                <a16:creationId xmlns:a16="http://schemas.microsoft.com/office/drawing/2014/main" id="{65BBB185-1211-425B-A0F4-64E1B60DF870}"/>
              </a:ext>
            </a:extLst>
          </p:cNvPr>
          <p:cNvSpPr/>
          <p:nvPr/>
        </p:nvSpPr>
        <p:spPr>
          <a:xfrm rot="8923712" flipH="1">
            <a:off x="2805447" y="1168397"/>
            <a:ext cx="542999" cy="21539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F9D7D27D-2B31-4E48-9621-C2A815632B0B}"/>
              </a:ext>
            </a:extLst>
          </p:cNvPr>
          <p:cNvSpPr/>
          <p:nvPr/>
        </p:nvSpPr>
        <p:spPr>
          <a:xfrm rot="12796201" flipH="1">
            <a:off x="5754905" y="1146008"/>
            <a:ext cx="542999" cy="21539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2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D1C1BA-D032-DAE4-1F1A-BD92A95E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907952"/>
            <a:ext cx="8672513" cy="3615234"/>
          </a:xfrm>
        </p:spPr>
        <p:txBody>
          <a:bodyPr/>
          <a:lstStyle/>
          <a:p>
            <a:r>
              <a:rPr lang="en-US" dirty="0"/>
              <a:t>HPT R&amp;D is aligned </a:t>
            </a:r>
            <a:br>
              <a:rPr lang="en-US" dirty="0"/>
            </a:br>
            <a:r>
              <a:rPr lang="en-US" dirty="0"/>
              <a:t>with timeline of HEP </a:t>
            </a:r>
            <a:br>
              <a:rPr lang="en-US" dirty="0"/>
            </a:br>
            <a:r>
              <a:rPr lang="en-US" dirty="0"/>
              <a:t>Accelerators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9EC79-5F8F-4D4E-2331-0E8D1FD0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7" y="409557"/>
            <a:ext cx="8686800" cy="320908"/>
          </a:xfrm>
        </p:spPr>
        <p:txBody>
          <a:bodyPr/>
          <a:lstStyle/>
          <a:p>
            <a:r>
              <a:rPr lang="en-US" dirty="0"/>
              <a:t>High Power Targetry </a:t>
            </a:r>
            <a:br>
              <a:rPr lang="en-US" dirty="0"/>
            </a:br>
            <a:r>
              <a:rPr lang="en-US" dirty="0"/>
              <a:t> R&amp;D Roadmap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5280D-507F-039B-E010-D173C80D22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39593-7B86-32E1-F233-7F6D85E10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48C91-AD10-1910-146E-E4C27139C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29ACC-5FDE-0936-0E4F-1E241E3E4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" r="868"/>
          <a:stretch/>
        </p:blipFill>
        <p:spPr>
          <a:xfrm>
            <a:off x="2984938" y="0"/>
            <a:ext cx="6159062" cy="44094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6BF680-78BE-1D67-6DE7-0F94EB168CE0}"/>
              </a:ext>
            </a:extLst>
          </p:cNvPr>
          <p:cNvSpPr txBox="1"/>
          <p:nvPr/>
        </p:nvSpPr>
        <p:spPr>
          <a:xfrm>
            <a:off x="3443485" y="4331342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HEP HPT R&amp;D Workshop – April 11-12 2023</a:t>
            </a:r>
          </a:p>
        </p:txBody>
      </p:sp>
    </p:spTree>
    <p:extLst>
      <p:ext uri="{BB962C8B-B14F-4D97-AF65-F5344CB8AC3E}">
        <p14:creationId xmlns:p14="http://schemas.microsoft.com/office/powerpoint/2010/main" val="121562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163" y="607730"/>
            <a:ext cx="6262119" cy="402621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600"/>
              </a:spcBef>
            </a:pPr>
            <a:r>
              <a:rPr lang="en-US" dirty="0"/>
              <a:t>Beam Intercepting Devices (BIDs) are continuously bombarded by high-energy high-intensity particle beams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Primary beam and target containment windows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Secondary particle-production targets (</a:t>
            </a:r>
            <a:r>
              <a:rPr lang="en-US" dirty="0" err="1"/>
              <a:t>eg.</a:t>
            </a:r>
            <a:r>
              <a:rPr lang="en-US" dirty="0"/>
              <a:t> neutrino targets)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Collimators, Absorbers</a:t>
            </a:r>
          </a:p>
          <a:p>
            <a:pPr>
              <a:spcBef>
                <a:spcPts val="600"/>
              </a:spcBef>
            </a:pPr>
            <a:r>
              <a:rPr lang="en-US" dirty="0"/>
              <a:t>Few target examples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Neutrino production at Fermilab National Accelerator Laboratory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graphite target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~ 1MW of 120 GeV pulsed proton beam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Future up to 2.4 MW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Rare Isotope production at Facility for Rare Isotope beam (MSU-FRIB)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graphite rotating target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400 kW of heavy ion beams (from O to U) at a minimum of 200 MeV/u</a:t>
            </a:r>
          </a:p>
          <a:p>
            <a:pPr marL="568325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Neutron production at Oak Ridge National Laboratory  </a:t>
            </a:r>
            <a:br>
              <a:rPr lang="en-US" dirty="0"/>
            </a:br>
            <a:r>
              <a:rPr lang="en-US" dirty="0"/>
              <a:t>(Spallation Neutron Source)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Liquid mercury target</a:t>
            </a:r>
          </a:p>
          <a:p>
            <a:pPr marL="858837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1.4 to 2 MW of 1.3 GeV pulsed proton beam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Targetry Context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11/07/23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Frederique Pellemoine | 8th HPTW - RaDIATE Collaboration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C2952E9A-11EA-44ED-8411-9042C9611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01827" y="1566612"/>
            <a:ext cx="1590039" cy="185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B6819-CF46-46A6-8AB7-55AA39285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898" y="188814"/>
            <a:ext cx="2901727" cy="1377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AA5548-AEDA-4477-855D-45F5AF6D7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255" y="3553542"/>
            <a:ext cx="2590818" cy="1108821"/>
          </a:xfrm>
          <a:prstGeom prst="rect">
            <a:avLst/>
          </a:prstGeom>
          <a:noFill/>
          <a:ln w="38100" cap="sq">
            <a:noFill/>
            <a:prstDash val="solid"/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0F5990-B86E-426C-80E8-CE0719795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512" y="4080577"/>
            <a:ext cx="730743" cy="3783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F9152-D4A2-4FB2-9BBA-4E29B24C4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16" y="2179170"/>
            <a:ext cx="423511" cy="5409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485F81-1D0B-746C-FCD1-8E6A46C80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4639" y="169168"/>
            <a:ext cx="1295195" cy="319879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4CE660CC-0F74-48D2-3148-0B55F47BCC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2109" y="182706"/>
            <a:ext cx="1203547" cy="22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84E93A-1F11-692E-2FAE-9EE71B8C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0702"/>
            <a:ext cx="5882196" cy="4165892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Damage: </a:t>
            </a: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Displacements in crystal lattice expressed as Displacements Per Atom (DPA)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Hardening and embrittlement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Creep and swelling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Fracture toughness reduction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Thermal/electrical conductivity reduction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Coefficient of thermal expansion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Modulus of elasticity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Transmutation products (H, He gas production can cause void formation and embrittlement)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Shock: </a:t>
            </a: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Sudden energy deposition from pulsed beam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Fast expansion of the material surrounded by cooler material generates localized area of compressive stress </a:t>
            </a:r>
          </a:p>
          <a:p>
            <a:pPr marL="454025" lvl="1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MW target: ~250 K in 10 µs pulse (2.5 x 107 K/s)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Stress waves move through the material at sonic velocities. Plastic deformation, cracking and fatigue failure can occur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Fatigue: </a:t>
            </a: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Cycling loading environment 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Cycling loading progressively damage material’s microstructure such that it can ultimately fail at stress levels that are actually lower than its failure strength</a:t>
            </a: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2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E15D0B-792B-DB28-EE86-3225BB8D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associated with BIDs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F0FF3-ADB0-2BC7-EF56-58925C0E1A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0DA0-553F-0593-C7B7-BC701D35C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CAE7E-F444-115B-1746-EA7309E1C4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342" y="762653"/>
            <a:ext cx="1068306" cy="1032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9F49CF-BC9A-ED9C-6B11-BA89745C5EBB}"/>
              </a:ext>
            </a:extLst>
          </p:cNvPr>
          <p:cNvSpPr/>
          <p:nvPr/>
        </p:nvSpPr>
        <p:spPr>
          <a:xfrm>
            <a:off x="7560203" y="1828171"/>
            <a:ext cx="15222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800" dirty="0">
                <a:solidFill>
                  <a:srgbClr val="505050"/>
                </a:solidFill>
                <a:latin typeface="Arial"/>
              </a:rPr>
              <a:t>D.L. Porter and F. A. Garner, J. Nuclear Materials, </a:t>
            </a:r>
            <a:r>
              <a:rPr lang="en-US" sz="800" b="1" dirty="0">
                <a:solidFill>
                  <a:srgbClr val="505050"/>
                </a:solidFill>
                <a:latin typeface="Arial"/>
              </a:rPr>
              <a:t>159</a:t>
            </a:r>
            <a:r>
              <a:rPr lang="en-US" sz="800" dirty="0">
                <a:solidFill>
                  <a:srgbClr val="505050"/>
                </a:solidFill>
                <a:latin typeface="Arial"/>
              </a:rPr>
              <a:t>, p. 114 (1988)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B79C4-C1D8-51B7-8E40-AC82EC7D84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23" y="762653"/>
            <a:ext cx="1902685" cy="1329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4E0A2-0A5E-4350-719F-897D378190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064" y="2359005"/>
            <a:ext cx="2046175" cy="715061"/>
          </a:xfrm>
          <a:prstGeom prst="rect">
            <a:avLst/>
          </a:prstGeom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31BA2-C8C5-8FB4-25B7-4D5F83604BE1}"/>
              </a:ext>
            </a:extLst>
          </p:cNvPr>
          <p:cNvSpPr txBox="1"/>
          <p:nvPr/>
        </p:nvSpPr>
        <p:spPr>
          <a:xfrm>
            <a:off x="6025051" y="3050704"/>
            <a:ext cx="305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900" dirty="0">
                <a:solidFill>
                  <a:srgbClr val="505050"/>
                </a:solidFill>
                <a:latin typeface="Arial"/>
              </a:rPr>
              <a:t>Iridium (left) and </a:t>
            </a:r>
            <a:r>
              <a:rPr lang="en-US" sz="900" dirty="0" err="1">
                <a:solidFill>
                  <a:srgbClr val="505050"/>
                </a:solidFill>
                <a:latin typeface="Arial"/>
              </a:rPr>
              <a:t>Sigraflex</a:t>
            </a:r>
            <a:r>
              <a:rPr lang="en-US" sz="900" dirty="0">
                <a:solidFill>
                  <a:srgbClr val="505050"/>
                </a:solidFill>
                <a:latin typeface="Arial"/>
              </a:rPr>
              <a:t> (right) targets tested at CERN’s HiRadMat facility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479C91-44E6-0D5A-3682-5542CE8AF1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058" y="2322659"/>
            <a:ext cx="844601" cy="715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6494A5-3397-6994-4BC0-289BEA7290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156" y="3496162"/>
            <a:ext cx="1643804" cy="1095869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EF917B-9524-4A68-7E3C-81773BF674D0}"/>
              </a:ext>
            </a:extLst>
          </p:cNvPr>
          <p:cNvSpPr txBox="1"/>
          <p:nvPr/>
        </p:nvSpPr>
        <p:spPr>
          <a:xfrm>
            <a:off x="6095997" y="4229043"/>
            <a:ext cx="144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pPr defTabSz="457189"/>
            <a:r>
              <a:rPr lang="en-US" dirty="0">
                <a:solidFill>
                  <a:srgbClr val="505050"/>
                </a:solidFill>
                <a:latin typeface="Arial"/>
              </a:rPr>
              <a:t>Horn </a:t>
            </a:r>
            <a:r>
              <a:rPr lang="en-US" dirty="0" err="1">
                <a:solidFill>
                  <a:srgbClr val="505050"/>
                </a:solidFill>
                <a:latin typeface="Arial"/>
              </a:rPr>
              <a:t>stripline</a:t>
            </a:r>
            <a:r>
              <a:rPr lang="en-US" dirty="0">
                <a:solidFill>
                  <a:srgbClr val="505050"/>
                </a:solidFill>
                <a:latin typeface="Arial"/>
              </a:rPr>
              <a:t> fatigue failure (FNAL)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65FD475-DFC0-0D93-A498-4CB5FA3A8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70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682176-5377-40A8-9B59-96D4BCAF162E}"/>
              </a:ext>
            </a:extLst>
          </p:cNvPr>
          <p:cNvSpPr txBox="1"/>
          <p:nvPr/>
        </p:nvSpPr>
        <p:spPr>
          <a:xfrm>
            <a:off x="113805" y="1077121"/>
            <a:ext cx="8946112" cy="3729104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RaDIATE collaboration created in 2012, with Fermilab as the leading institution. The collaboration has grown up to 20 institutions over the years.</a:t>
            </a:r>
          </a:p>
          <a:p>
            <a:r>
              <a:rPr lang="en-US" sz="1800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MoU was signed with 5 institutions 10 years ago!</a:t>
            </a: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800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500" u="sng" dirty="0">
              <a:solidFill>
                <a:srgbClr val="004C9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Objective: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Harness existing expertise in nuclear materials and accelerator targets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Generate new and useful materials data for application within the accelerator and fission/fusion communities</a:t>
            </a:r>
            <a:endParaRPr lang="en-US" sz="1600" dirty="0">
              <a:solidFill>
                <a:schemeClr val="accent6"/>
              </a:solidFill>
              <a:latin typeface="+mn-lt"/>
              <a:cs typeface="Helvetica" panose="020B0604020202020204" pitchFamily="34" charset="0"/>
            </a:endParaRP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Activities include: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Analysis of materials taken from existing beamline as well as new irradiations of candidate target materials at low and high energy beam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thermal shock experiments</a:t>
            </a:r>
          </a:p>
          <a:p>
            <a:r>
              <a:rPr lang="en-US" sz="1800" u="sng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Frederique Pellemoine, 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fpellemo@fnal.gov</a:t>
            </a:r>
            <a:endParaRPr lang="en-US" sz="16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Web: radiate.fnal.gov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6E9D26-1D6F-CDE8-A8F8-4B6EC88D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1201" y="1522626"/>
            <a:ext cx="1668994" cy="9721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600E5F-AAEA-F072-2D5C-D040B3313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" y="1914286"/>
            <a:ext cx="1189398" cy="29810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C4887FB-0D7B-F8A1-A372-B04AC66AC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32" y="1943367"/>
            <a:ext cx="1291413" cy="24409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398B3C0-D2FA-F2BB-935A-1D51BBEA74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65" y="1914286"/>
            <a:ext cx="977106" cy="2981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B37C295-2619-4164-481E-C2B83C9DB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74" y="1817745"/>
            <a:ext cx="1114547" cy="477398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F526070-4E5E-8DC4-4A36-E44F9249B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0" y="1887551"/>
            <a:ext cx="1357084" cy="3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0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3E0CD-B800-75CE-C454-359A75328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4" y="1037058"/>
            <a:ext cx="6439301" cy="362479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F00A166-1509-424C-CF37-9F0D7CF50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4" y="1362172"/>
            <a:ext cx="918923" cy="2533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788C54-FDD3-02A2-55D4-2BCEF29A1C8D}"/>
              </a:ext>
            </a:extLst>
          </p:cNvPr>
          <p:cNvSpPr/>
          <p:nvPr/>
        </p:nvSpPr>
        <p:spPr>
          <a:xfrm>
            <a:off x="7210003" y="1167804"/>
            <a:ext cx="1529395" cy="3210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Facility/Accelerator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C76E0-681F-971F-289E-33D5F6586CFA}"/>
              </a:ext>
            </a:extLst>
          </p:cNvPr>
          <p:cNvSpPr/>
          <p:nvPr/>
        </p:nvSpPr>
        <p:spPr>
          <a:xfrm>
            <a:off x="587983" y="1060152"/>
            <a:ext cx="1119436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FE52D-FDEA-0C80-D09D-F69616ADB96C}"/>
              </a:ext>
            </a:extLst>
          </p:cNvPr>
          <p:cNvSpPr/>
          <p:nvPr/>
        </p:nvSpPr>
        <p:spPr>
          <a:xfrm>
            <a:off x="2593451" y="1074988"/>
            <a:ext cx="975137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63700A-F826-F10D-8F40-8A2FC3DB5D7C}"/>
              </a:ext>
            </a:extLst>
          </p:cNvPr>
          <p:cNvSpPr/>
          <p:nvPr/>
        </p:nvSpPr>
        <p:spPr>
          <a:xfrm>
            <a:off x="167013" y="1778992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631314-D4C2-68E7-CDC1-E3811690534E}"/>
              </a:ext>
            </a:extLst>
          </p:cNvPr>
          <p:cNvSpPr/>
          <p:nvPr/>
        </p:nvSpPr>
        <p:spPr>
          <a:xfrm>
            <a:off x="165665" y="2141784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0186D2-7939-0A6E-AF44-EEBB47637BF8}"/>
              </a:ext>
            </a:extLst>
          </p:cNvPr>
          <p:cNvSpPr/>
          <p:nvPr/>
        </p:nvSpPr>
        <p:spPr>
          <a:xfrm>
            <a:off x="172409" y="3605088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DCD8F6-C610-5A90-6546-6164F3A343BE}"/>
              </a:ext>
            </a:extLst>
          </p:cNvPr>
          <p:cNvSpPr/>
          <p:nvPr/>
        </p:nvSpPr>
        <p:spPr>
          <a:xfrm>
            <a:off x="171061" y="4073076"/>
            <a:ext cx="964525" cy="25339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D5C5B7-CDD0-00D9-903F-9EFBF436BF22}"/>
              </a:ext>
            </a:extLst>
          </p:cNvPr>
          <p:cNvSpPr/>
          <p:nvPr/>
        </p:nvSpPr>
        <p:spPr>
          <a:xfrm>
            <a:off x="6037034" y="3706166"/>
            <a:ext cx="541791" cy="4973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21088D-8DD0-748A-1EA1-7BF8DB2EE9F4}"/>
              </a:ext>
            </a:extLst>
          </p:cNvPr>
          <p:cNvSpPr/>
          <p:nvPr/>
        </p:nvSpPr>
        <p:spPr>
          <a:xfrm>
            <a:off x="5339770" y="4296584"/>
            <a:ext cx="834453" cy="33206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F305C9-6461-A033-BF52-9D780C13062A}"/>
              </a:ext>
            </a:extLst>
          </p:cNvPr>
          <p:cNvSpPr/>
          <p:nvPr/>
        </p:nvSpPr>
        <p:spPr>
          <a:xfrm>
            <a:off x="5992897" y="2734224"/>
            <a:ext cx="779840" cy="87086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39020B-AF05-853E-E8BE-283FF0DC57D8}"/>
              </a:ext>
            </a:extLst>
          </p:cNvPr>
          <p:cNvSpPr/>
          <p:nvPr/>
        </p:nvSpPr>
        <p:spPr>
          <a:xfrm>
            <a:off x="7210003" y="1641268"/>
            <a:ext cx="1529395" cy="321064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Irradiation station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123B62-634E-F7B0-6580-F08179183C3A}"/>
              </a:ext>
            </a:extLst>
          </p:cNvPr>
          <p:cNvSpPr/>
          <p:nvPr/>
        </p:nvSpPr>
        <p:spPr>
          <a:xfrm>
            <a:off x="3675817" y="1074988"/>
            <a:ext cx="896183" cy="253394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D8AE4A-E43C-919E-41C7-87BB3D76E2D3}"/>
              </a:ext>
            </a:extLst>
          </p:cNvPr>
          <p:cNvSpPr/>
          <p:nvPr/>
        </p:nvSpPr>
        <p:spPr>
          <a:xfrm>
            <a:off x="106472" y="1351262"/>
            <a:ext cx="1025066" cy="318331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6DB4F-6C51-6F40-6E41-9C94F081271A}"/>
              </a:ext>
            </a:extLst>
          </p:cNvPr>
          <p:cNvSpPr/>
          <p:nvPr/>
        </p:nvSpPr>
        <p:spPr>
          <a:xfrm>
            <a:off x="5992898" y="2245978"/>
            <a:ext cx="650664" cy="387167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A41C8D-B43A-F3F4-BB5E-3A40F9A3BB26}"/>
              </a:ext>
            </a:extLst>
          </p:cNvPr>
          <p:cNvSpPr/>
          <p:nvPr/>
        </p:nvSpPr>
        <p:spPr>
          <a:xfrm>
            <a:off x="6012757" y="1600308"/>
            <a:ext cx="735704" cy="4424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72809D-EA10-58DE-A22D-CE2A769B4156}"/>
              </a:ext>
            </a:extLst>
          </p:cNvPr>
          <p:cNvSpPr/>
          <p:nvPr/>
        </p:nvSpPr>
        <p:spPr>
          <a:xfrm>
            <a:off x="7210003" y="2178641"/>
            <a:ext cx="1529395" cy="32106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Post Irradiation Examination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784822-AD5D-9026-9D5A-103D50094610}"/>
              </a:ext>
            </a:extLst>
          </p:cNvPr>
          <p:cNvSpPr/>
          <p:nvPr/>
        </p:nvSpPr>
        <p:spPr>
          <a:xfrm>
            <a:off x="5520569" y="1095713"/>
            <a:ext cx="1155362" cy="268977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3839990-5FF5-B506-102A-703749C6AE8B}"/>
              </a:ext>
            </a:extLst>
          </p:cNvPr>
          <p:cNvSpPr/>
          <p:nvPr/>
        </p:nvSpPr>
        <p:spPr>
          <a:xfrm>
            <a:off x="1806556" y="1074988"/>
            <a:ext cx="718261" cy="268977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F6F1AE8-C4C4-AEF4-B044-A813C54D5BBF}"/>
              </a:ext>
            </a:extLst>
          </p:cNvPr>
          <p:cNvSpPr/>
          <p:nvPr/>
        </p:nvSpPr>
        <p:spPr>
          <a:xfrm>
            <a:off x="222250" y="2499705"/>
            <a:ext cx="904640" cy="39994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8A4AF6-CDC1-D590-A396-18A6EC3D6B29}"/>
              </a:ext>
            </a:extLst>
          </p:cNvPr>
          <p:cNvSpPr/>
          <p:nvPr/>
        </p:nvSpPr>
        <p:spPr>
          <a:xfrm>
            <a:off x="981668" y="4347481"/>
            <a:ext cx="904640" cy="314372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B6D99C-143A-CA71-5011-AF44873A8D55}"/>
              </a:ext>
            </a:extLst>
          </p:cNvPr>
          <p:cNvSpPr/>
          <p:nvPr/>
        </p:nvSpPr>
        <p:spPr>
          <a:xfrm>
            <a:off x="288154" y="3040544"/>
            <a:ext cx="840688" cy="331223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D399E7-3ABD-498C-1ACF-34DC740CDF64}"/>
              </a:ext>
            </a:extLst>
          </p:cNvPr>
          <p:cNvSpPr/>
          <p:nvPr/>
        </p:nvSpPr>
        <p:spPr>
          <a:xfrm>
            <a:off x="5990050" y="3665581"/>
            <a:ext cx="637328" cy="597795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FE89175-2E07-114D-7EEA-8FBFFB01C0A8}"/>
              </a:ext>
            </a:extLst>
          </p:cNvPr>
          <p:cNvSpPr/>
          <p:nvPr/>
        </p:nvSpPr>
        <p:spPr>
          <a:xfrm>
            <a:off x="114564" y="3565736"/>
            <a:ext cx="1077446" cy="331223"/>
          </a:xfrm>
          <a:prstGeom prst="rect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71B041-937A-ABE0-5450-D24185D92404}"/>
              </a:ext>
            </a:extLst>
          </p:cNvPr>
          <p:cNvSpPr/>
          <p:nvPr/>
        </p:nvSpPr>
        <p:spPr>
          <a:xfrm>
            <a:off x="4718113" y="1070090"/>
            <a:ext cx="718261" cy="265784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1E1F1-B722-4960-B9B8-4F12CB791B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D697-ABD3-4AAA-9B94-63DE2EFB1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BCD2-4339-4173-B1B9-3BF635E52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E0DC4-57BD-4815-B8F5-9043DB66997B}"/>
              </a:ext>
            </a:extLst>
          </p:cNvPr>
          <p:cNvSpPr txBox="1"/>
          <p:nvPr/>
        </p:nvSpPr>
        <p:spPr>
          <a:xfrm>
            <a:off x="0" y="-2652"/>
            <a:ext cx="9144000" cy="995099"/>
          </a:xfrm>
          <a:prstGeom prst="rect">
            <a:avLst/>
          </a:prstGeom>
          <a:solidFill>
            <a:srgbClr val="0066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1600" rIns="1371600" rtlCol="0">
            <a:noAutofit/>
          </a:bodyPr>
          <a:lstStyle/>
          <a:p>
            <a:pPr algn="dist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 R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a D I A T E </a:t>
            </a:r>
            <a:r>
              <a:rPr lang="en-US" sz="3200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Collaboration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6EDEE-7ED9-44A9-96C5-7A63FE2390FE}"/>
              </a:ext>
            </a:extLst>
          </p:cNvPr>
          <p:cNvSpPr txBox="1"/>
          <p:nvPr/>
        </p:nvSpPr>
        <p:spPr>
          <a:xfrm>
            <a:off x="587983" y="564046"/>
            <a:ext cx="82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diation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amage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ccelerator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arget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ja-JP" sz="20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altLang="ja-JP" sz="2000" b="1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nvironments</a:t>
            </a:r>
            <a:r>
              <a:rPr lang="en-US" altLang="ja-JP"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0F3539B9-7BA6-48AA-B7EC-943F6A29D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54" y="33867"/>
            <a:ext cx="693514" cy="8866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02A7C0-0706-F6B6-62D4-F24BB0F08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77" y="1028966"/>
            <a:ext cx="7829660" cy="368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17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Targetry R&amp;D Approach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45" name="Picture 44" descr="A large machine in a room&#10;&#10;Description automatically generated">
            <a:extLst>
              <a:ext uri="{FF2B5EF4-FFF2-40B4-BE49-F238E27FC236}">
                <a16:creationId xmlns:a16="http://schemas.microsoft.com/office/drawing/2014/main" id="{F3FE577E-2AC8-EECC-ABAA-6BBDA98A7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276" y="664405"/>
            <a:ext cx="877911" cy="11705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1180483-0D4E-4559-E22C-C124FC588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" t="794" r="37666" b="3082"/>
          <a:stretch/>
        </p:blipFill>
        <p:spPr>
          <a:xfrm>
            <a:off x="3863318" y="3447451"/>
            <a:ext cx="1260833" cy="1031644"/>
          </a:xfrm>
          <a:prstGeom prst="rect">
            <a:avLst/>
          </a:prstGeom>
        </p:spPr>
      </p:pic>
      <p:sp>
        <p:nvSpPr>
          <p:cNvPr id="48" name="Speech Bubble: Rectangle 8">
            <a:extLst>
              <a:ext uri="{FF2B5EF4-FFF2-40B4-BE49-F238E27FC236}">
                <a16:creationId xmlns:a16="http://schemas.microsoft.com/office/drawing/2014/main" id="{721AA565-09B1-4A3F-585D-E9D2819B8AAB}"/>
              </a:ext>
            </a:extLst>
          </p:cNvPr>
          <p:cNvSpPr/>
          <p:nvPr/>
        </p:nvSpPr>
        <p:spPr>
          <a:xfrm>
            <a:off x="1266963" y="558774"/>
            <a:ext cx="2342457" cy="1659084"/>
          </a:xfrm>
          <a:prstGeom prst="wedgeRectCallout">
            <a:avLst>
              <a:gd name="adj1" fmla="val 76123"/>
              <a:gd name="adj2" fmla="val 61339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In-Beam Studies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Evaluate in-beam performance of candidate materials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Irradiated Material Studies: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high energy proton irradiation at BNL-BLIP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Thermal shock testing: </a:t>
            </a:r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</a:rPr>
              <a:t>HiRadMat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 facility at CERN</a:t>
            </a:r>
          </a:p>
        </p:txBody>
      </p:sp>
      <p:sp>
        <p:nvSpPr>
          <p:cNvPr id="49" name="Speech Bubble: Rectangle 9">
            <a:extLst>
              <a:ext uri="{FF2B5EF4-FFF2-40B4-BE49-F238E27FC236}">
                <a16:creationId xmlns:a16="http://schemas.microsoft.com/office/drawing/2014/main" id="{63E677B9-6EB8-0B96-C3E4-41844583A7FF}"/>
              </a:ext>
            </a:extLst>
          </p:cNvPr>
          <p:cNvSpPr/>
          <p:nvPr/>
        </p:nvSpPr>
        <p:spPr>
          <a:xfrm>
            <a:off x="1241243" y="2809531"/>
            <a:ext cx="2368176" cy="1775195"/>
          </a:xfrm>
          <a:prstGeom prst="wedgeRectCallout">
            <a:avLst>
              <a:gd name="adj1" fmla="val 77171"/>
              <a:gd name="adj2" fmla="val -51801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Alternative Methods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Emulate high energy proton irradiations for accelerated and cost-effective material screening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Low Energy Ion: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 for assessing radiation damage effects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Electron beam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for thermal shock and fatigue testing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Novel Testing Methods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(fatigue studies)</a:t>
            </a:r>
          </a:p>
        </p:txBody>
      </p:sp>
      <p:sp>
        <p:nvSpPr>
          <p:cNvPr id="50" name="Speech Bubble: Rectangle 10">
            <a:extLst>
              <a:ext uri="{FF2B5EF4-FFF2-40B4-BE49-F238E27FC236}">
                <a16:creationId xmlns:a16="http://schemas.microsoft.com/office/drawing/2014/main" id="{B7B9A746-7A6F-4702-D33D-4C116A2F9955}"/>
              </a:ext>
            </a:extLst>
          </p:cNvPr>
          <p:cNvSpPr/>
          <p:nvPr/>
        </p:nvSpPr>
        <p:spPr>
          <a:xfrm>
            <a:off x="5405044" y="558774"/>
            <a:ext cx="2318642" cy="1659084"/>
          </a:xfrm>
          <a:prstGeom prst="wedgeRectCallout">
            <a:avLst>
              <a:gd name="adj1" fmla="val -77707"/>
              <a:gd name="adj2" fmla="val 63212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Novel Target Materials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New materials with enhanced thermal shock and radiation damage resistance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High-Entropy Alloys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Nanofibers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Composite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Heat treatment</a:t>
            </a:r>
          </a:p>
        </p:txBody>
      </p:sp>
      <p:sp>
        <p:nvSpPr>
          <p:cNvPr id="51" name="Speech Bubble: Rectangle 11">
            <a:extLst>
              <a:ext uri="{FF2B5EF4-FFF2-40B4-BE49-F238E27FC236}">
                <a16:creationId xmlns:a16="http://schemas.microsoft.com/office/drawing/2014/main" id="{B339A73F-2C9E-A4CF-5D22-9351EB4940B2}"/>
              </a:ext>
            </a:extLst>
          </p:cNvPr>
          <p:cNvSpPr/>
          <p:nvPr/>
        </p:nvSpPr>
        <p:spPr>
          <a:xfrm>
            <a:off x="5399315" y="2809531"/>
            <a:ext cx="2342456" cy="1775195"/>
          </a:xfrm>
          <a:prstGeom prst="wedgeRectCallout">
            <a:avLst>
              <a:gd name="adj1" fmla="val -75695"/>
              <a:gd name="adj2" fmla="val -50481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Develop Modeling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Prediction of fundamental response of various materials to irradiation and thermal shock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Helium gas bubbles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formation and segregation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Radiation damage effects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Heat transfer mechanism 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in nanofiber media</a:t>
            </a:r>
          </a:p>
        </p:txBody>
      </p:sp>
      <p:pic>
        <p:nvPicPr>
          <p:cNvPr id="53" name="図 20">
            <a:extLst>
              <a:ext uri="{FF2B5EF4-FFF2-40B4-BE49-F238E27FC236}">
                <a16:creationId xmlns:a16="http://schemas.microsoft.com/office/drawing/2014/main" id="{2FCD4F87-A8D4-4551-BEF0-951A264C8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25" t="19604" r="32653" b="20265"/>
          <a:stretch/>
        </p:blipFill>
        <p:spPr>
          <a:xfrm>
            <a:off x="173598" y="1525487"/>
            <a:ext cx="895963" cy="85413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B4A187-CF16-20B6-3A31-D05EA49B0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37" y="675041"/>
            <a:ext cx="992854" cy="7476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F3B4202-E36C-9039-DACB-6282F7D4A1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839"/>
          <a:stretch/>
        </p:blipFill>
        <p:spPr>
          <a:xfrm>
            <a:off x="219591" y="3421190"/>
            <a:ext cx="832546" cy="826119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D50B6669-2C6D-E3A9-C88A-262AA5E27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902757" y="3245047"/>
            <a:ext cx="1030153" cy="102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B4CBC8-32D2-571A-1BE5-50BE5BEFB1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41" t="5914" b="53061"/>
          <a:stretch/>
        </p:blipFill>
        <p:spPr>
          <a:xfrm>
            <a:off x="7877037" y="666025"/>
            <a:ext cx="1127526" cy="80757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AEA91B-B959-1805-7087-15D01C796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820" r="8450" b="28088"/>
          <a:stretch/>
        </p:blipFill>
        <p:spPr>
          <a:xfrm>
            <a:off x="7940249" y="1579844"/>
            <a:ext cx="1030153" cy="941142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E6F719F-9ABE-E9C7-3512-791ADB0F00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8812" y="1922548"/>
            <a:ext cx="1265139" cy="11968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84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60820-F4D5-B8A7-5DC9-8EEEB8CA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High-Power </a:t>
            </a:r>
            <a:r>
              <a:rPr lang="en-US" dirty="0" err="1"/>
              <a:t>Targetry</a:t>
            </a:r>
            <a:r>
              <a:rPr lang="en-US" dirty="0"/>
              <a:t> R&amp;D Approaches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0F03F-4184-BA84-48AC-42854ECB5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11/07/23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B2146-CD84-1FB6-463D-CA011F1ED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Frederique Pellemoine | 8th HPTW - RaDIATE Collaboration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9283-160C-3671-4A5D-0F0217FE3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45" name="Picture 44" descr="A large machine in a room&#10;&#10;Description automatically generated">
            <a:extLst>
              <a:ext uri="{FF2B5EF4-FFF2-40B4-BE49-F238E27FC236}">
                <a16:creationId xmlns:a16="http://schemas.microsoft.com/office/drawing/2014/main" id="{F3FE577E-2AC8-EECC-ABAA-6BBDA98A7D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276" y="664405"/>
            <a:ext cx="877911" cy="1170548"/>
          </a:xfrm>
          <a:prstGeom prst="rect">
            <a:avLst/>
          </a:prstGeom>
        </p:spPr>
      </p:pic>
      <p:sp>
        <p:nvSpPr>
          <p:cNvPr id="48" name="Speech Bubble: Rectangle 8">
            <a:extLst>
              <a:ext uri="{FF2B5EF4-FFF2-40B4-BE49-F238E27FC236}">
                <a16:creationId xmlns:a16="http://schemas.microsoft.com/office/drawing/2014/main" id="{721AA565-09B1-4A3F-585D-E9D2819B8AAB}"/>
              </a:ext>
            </a:extLst>
          </p:cNvPr>
          <p:cNvSpPr/>
          <p:nvPr/>
        </p:nvSpPr>
        <p:spPr>
          <a:xfrm>
            <a:off x="1266963" y="558774"/>
            <a:ext cx="2342457" cy="1904566"/>
          </a:xfrm>
          <a:prstGeom prst="wedgeRectCallout">
            <a:avLst>
              <a:gd name="adj1" fmla="val 89135"/>
              <a:gd name="adj2" fmla="val 54776"/>
            </a:avLst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tlCol="0" anchor="t" anchorCtr="0"/>
          <a:lstStyle/>
          <a:p>
            <a:r>
              <a:rPr lang="en-US" sz="1400" b="1" dirty="0">
                <a:solidFill>
                  <a:srgbClr val="C00000"/>
                </a:solidFill>
              </a:rPr>
              <a:t>In-Beam Studies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Evaluate in-beam performance of candidate materials</a:t>
            </a:r>
            <a:endParaRPr lang="en-US" sz="1200" i="1" dirty="0">
              <a:solidFill>
                <a:schemeClr val="accent6">
                  <a:lumMod val="50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Irradiated Material Studies</a:t>
            </a:r>
          </a:p>
          <a:p>
            <a:pPr marL="287338" lvl="1" indent="-17145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From failed/used devices</a:t>
            </a:r>
          </a:p>
          <a:p>
            <a:pPr marL="287338" lvl="1" indent="-17145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From high energy proton irradiation at BNL-BLIP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Post-Irradiation Examination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b="1" dirty="0">
                <a:solidFill>
                  <a:schemeClr val="accent6">
                    <a:lumMod val="50000"/>
                  </a:schemeClr>
                </a:solidFill>
              </a:rPr>
              <a:t>Thermal shock testing</a:t>
            </a:r>
          </a:p>
          <a:p>
            <a:pPr marL="287338" lvl="1" indent="-171450">
              <a:buFont typeface="Courier New" panose="02070309020205020404" pitchFamily="49" charset="0"/>
              <a:buChar char="o"/>
            </a:pPr>
            <a:r>
              <a:rPr lang="en-US" sz="1050" dirty="0">
                <a:solidFill>
                  <a:schemeClr val="accent6">
                    <a:lumMod val="50000"/>
                  </a:schemeClr>
                </a:solidFill>
              </a:rPr>
              <a:t>HiRadMat facility at CERN</a:t>
            </a:r>
          </a:p>
        </p:txBody>
      </p:sp>
      <p:pic>
        <p:nvPicPr>
          <p:cNvPr id="53" name="図 20">
            <a:extLst>
              <a:ext uri="{FF2B5EF4-FFF2-40B4-BE49-F238E27FC236}">
                <a16:creationId xmlns:a16="http://schemas.microsoft.com/office/drawing/2014/main" id="{2FCD4F87-A8D4-4551-BEF0-951A264C8D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25" t="19604" r="32653" b="20265"/>
          <a:stretch/>
        </p:blipFill>
        <p:spPr>
          <a:xfrm>
            <a:off x="140161" y="1521265"/>
            <a:ext cx="992854" cy="9465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AB4A187-CF16-20B6-3A31-D05EA49B0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37" y="555036"/>
            <a:ext cx="992854" cy="747607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5E6F719F-9ABE-E9C7-3512-791ADB0F0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2" y="1922548"/>
            <a:ext cx="1265139" cy="11968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D6BB3A-1F89-A33E-AE38-17CF91EB3D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942"/>
          <a:stretch/>
        </p:blipFill>
        <p:spPr>
          <a:xfrm>
            <a:off x="870599" y="2927984"/>
            <a:ext cx="2121697" cy="1639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5D5182-E80A-8555-BD0E-D89FC93BFC74}"/>
              </a:ext>
            </a:extLst>
          </p:cNvPr>
          <p:cNvSpPr txBox="1"/>
          <p:nvPr/>
        </p:nvSpPr>
        <p:spPr>
          <a:xfrm>
            <a:off x="1004188" y="4536428"/>
            <a:ext cx="209063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High-energy proton irradiation </a:t>
            </a:r>
            <a:endParaRPr lang="en-US" sz="10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CDF9B-9201-3B28-2754-405F3E197280}"/>
              </a:ext>
            </a:extLst>
          </p:cNvPr>
          <p:cNvSpPr txBox="1"/>
          <p:nvPr/>
        </p:nvSpPr>
        <p:spPr>
          <a:xfrm>
            <a:off x="3564241" y="4536428"/>
            <a:ext cx="18859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Post-Irradiation Examination</a:t>
            </a:r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C8C10-8028-7CDF-745F-1B61C8BBF7BC}"/>
              </a:ext>
            </a:extLst>
          </p:cNvPr>
          <p:cNvSpPr txBox="1"/>
          <p:nvPr/>
        </p:nvSpPr>
        <p:spPr>
          <a:xfrm>
            <a:off x="6389063" y="4536428"/>
            <a:ext cx="16893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05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thermal shock</a:t>
            </a:r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D533C-27E9-460B-D4A9-126C131D1388}"/>
              </a:ext>
            </a:extLst>
          </p:cNvPr>
          <p:cNvSpPr txBox="1"/>
          <p:nvPr/>
        </p:nvSpPr>
        <p:spPr>
          <a:xfrm>
            <a:off x="1897818" y="2897957"/>
            <a:ext cx="1080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2017-2018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F7700D-381C-688E-E2ED-F955FA0EEA15}"/>
              </a:ext>
            </a:extLst>
          </p:cNvPr>
          <p:cNvSpPr txBox="1"/>
          <p:nvPr/>
        </p:nvSpPr>
        <p:spPr>
          <a:xfrm>
            <a:off x="8033621" y="3231435"/>
            <a:ext cx="976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2015 2018 2022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870A10-ED36-9AAB-3FF9-6DE9A27449AB}"/>
              </a:ext>
            </a:extLst>
          </p:cNvPr>
          <p:cNvSpPr/>
          <p:nvPr/>
        </p:nvSpPr>
        <p:spPr>
          <a:xfrm>
            <a:off x="6038942" y="967010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E. Wakai - talk 100 - Tuesday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C3295A-3CA8-FD5C-B061-F685B7EA781D}"/>
              </a:ext>
            </a:extLst>
          </p:cNvPr>
          <p:cNvSpPr/>
          <p:nvPr/>
        </p:nvSpPr>
        <p:spPr>
          <a:xfrm>
            <a:off x="6038942" y="571267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D. Kim - poster 17 - Tuesday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858018-5857-A045-1C04-65860CF3870D}"/>
              </a:ext>
            </a:extLst>
          </p:cNvPr>
          <p:cNvSpPr/>
          <p:nvPr/>
        </p:nvSpPr>
        <p:spPr>
          <a:xfrm>
            <a:off x="6038942" y="1362753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A. Casella - poster 20 - Tuesday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304CE94-A69C-21DA-547A-8B21237482DD}"/>
              </a:ext>
            </a:extLst>
          </p:cNvPr>
          <p:cNvSpPr/>
          <p:nvPr/>
        </p:nvSpPr>
        <p:spPr>
          <a:xfrm>
            <a:off x="6038942" y="1758496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D. McClintock - talk 95 - Thursday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344F5A-DF4F-96DD-B603-2C94796EF6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8580" y="4109897"/>
            <a:ext cx="461062" cy="457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267DA-9C46-0B5B-D986-82B926F58FE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058" r="37165"/>
          <a:stretch/>
        </p:blipFill>
        <p:spPr>
          <a:xfrm>
            <a:off x="2992296" y="2927983"/>
            <a:ext cx="2466284" cy="16393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96EED1-692B-4F96-638D-9283BA42F2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238" r="-1384"/>
          <a:stretch/>
        </p:blipFill>
        <p:spPr>
          <a:xfrm>
            <a:off x="5561103" y="2926744"/>
            <a:ext cx="2712297" cy="163937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82F0BDC-D1CB-54D0-4B84-6180655128DA}"/>
              </a:ext>
            </a:extLst>
          </p:cNvPr>
          <p:cNvSpPr/>
          <p:nvPr/>
        </p:nvSpPr>
        <p:spPr>
          <a:xfrm>
            <a:off x="6038942" y="2154241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S. Meigo - talk 100 - Tuesday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C9D14F3-DDED-00AF-1365-E725951743DD}"/>
              </a:ext>
            </a:extLst>
          </p:cNvPr>
          <p:cNvSpPr/>
          <p:nvPr/>
        </p:nvSpPr>
        <p:spPr>
          <a:xfrm>
            <a:off x="6038942" y="175524"/>
            <a:ext cx="2964897" cy="36576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F. </a:t>
            </a:r>
            <a:r>
              <a:rPr lang="en-US" sz="1400" dirty="0" err="1"/>
              <a:t>Boix</a:t>
            </a:r>
            <a:r>
              <a:rPr lang="en-US" sz="1400" dirty="0"/>
              <a:t> </a:t>
            </a:r>
            <a:r>
              <a:rPr lang="en-US" sz="1400" dirty="0" err="1"/>
              <a:t>Pamies</a:t>
            </a:r>
            <a:r>
              <a:rPr lang="en-US" sz="1400" dirty="0"/>
              <a:t> – talk 42 - Monday</a:t>
            </a:r>
          </a:p>
        </p:txBody>
      </p:sp>
    </p:spTree>
    <p:extLst>
      <p:ext uri="{BB962C8B-B14F-4D97-AF65-F5344CB8AC3E}">
        <p14:creationId xmlns:p14="http://schemas.microsoft.com/office/powerpoint/2010/main" val="39723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2_Default Desig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Default Design">
      <a:majorFont>
        <a:latin typeface="Times New Roman"/>
        <a:ea typeface="SymbolMT"/>
        <a:cs typeface="SymbolMT"/>
      </a:majorFont>
      <a:minorFont>
        <a:latin typeface="Times New Roman"/>
        <a:ea typeface="SymbolMT"/>
        <a:cs typeface="SymbolM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20C974A16A248B14BFFFD17451575" ma:contentTypeVersion="16" ma:contentTypeDescription="Create a new document." ma:contentTypeScope="" ma:versionID="c3e30997af7a7db8b56f8e19bbee7be6">
  <xsd:schema xmlns:xsd="http://www.w3.org/2001/XMLSchema" xmlns:xs="http://www.w3.org/2001/XMLSchema" xmlns:p="http://schemas.microsoft.com/office/2006/metadata/properties" xmlns:ns3="9992386e-eed5-44db-8fc5-358c7b095365" xmlns:ns4="d701add9-3d9d-48a3-889e-f293906ba4f3" targetNamespace="http://schemas.microsoft.com/office/2006/metadata/properties" ma:root="true" ma:fieldsID="d4a9930ab4e0ed6c48e92b92e0ed5cb1" ns3:_="" ns4:_="">
    <xsd:import namespace="9992386e-eed5-44db-8fc5-358c7b095365"/>
    <xsd:import namespace="d701add9-3d9d-48a3-889e-f293906ba4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2386e-eed5-44db-8fc5-358c7b0953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1add9-3d9d-48a3-889e-f293906ba4f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92386e-eed5-44db-8fc5-358c7b095365" xsi:nil="true"/>
  </documentManagement>
</p:properties>
</file>

<file path=customXml/itemProps1.xml><?xml version="1.0" encoding="utf-8"?>
<ds:datastoreItem xmlns:ds="http://schemas.openxmlformats.org/officeDocument/2006/customXml" ds:itemID="{1139D282-FE4A-45AC-8F42-74BAC44D51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FAFDA9-6C63-4765-9DB2-8E18941F06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92386e-eed5-44db-8fc5-358c7b095365"/>
    <ds:schemaRef ds:uri="d701add9-3d9d-48a3-889e-f293906ba4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74CB80-84F9-449B-AD52-36D221AA733B}">
  <ds:schemaRefs>
    <ds:schemaRef ds:uri="d701add9-3d9d-48a3-889e-f293906ba4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992386e-eed5-44db-8fc5-358c7b09536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26404</TotalTime>
  <Words>2046</Words>
  <Application>Microsoft Office PowerPoint</Application>
  <PresentationFormat>On-screen Show (16:9)</PresentationFormat>
  <Paragraphs>348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Helvetia</vt:lpstr>
      <vt:lpstr>Helvetica</vt:lpstr>
      <vt:lpstr>Times New Roman</vt:lpstr>
      <vt:lpstr>Wingdings</vt:lpstr>
      <vt:lpstr>Fermilab_PPT_090915</vt:lpstr>
      <vt:lpstr>2_Default Design</vt:lpstr>
      <vt:lpstr>PowerPoint Presentation</vt:lpstr>
      <vt:lpstr>Outline</vt:lpstr>
      <vt:lpstr>High Power Targetry Context</vt:lpstr>
      <vt:lpstr>Challenges associated with BIDs </vt:lpstr>
      <vt:lpstr>PowerPoint Presentation</vt:lpstr>
      <vt:lpstr>PowerPoint Presentation</vt:lpstr>
      <vt:lpstr>PowerPoint Presentation</vt:lpstr>
      <vt:lpstr>High-Power Targetry R&amp;D Approach</vt:lpstr>
      <vt:lpstr>High-Power Targetry R&amp;D Approaches</vt:lpstr>
      <vt:lpstr>Future HiRadMat Experiment</vt:lpstr>
      <vt:lpstr>High-Power Targetry R&amp;D Approaches</vt:lpstr>
      <vt:lpstr>High-Power Targetry R&amp;D Approaches</vt:lpstr>
      <vt:lpstr>High-Power Targetry R&amp;D Approaches</vt:lpstr>
      <vt:lpstr>R&amp;D Related to RaDIATE Collaboration</vt:lpstr>
      <vt:lpstr>Summary</vt:lpstr>
      <vt:lpstr>Thank you for your attention</vt:lpstr>
      <vt:lpstr>Backup Slides</vt:lpstr>
      <vt:lpstr>Analysis and Mitigation of Thermal Issues in a Nanofiber Target</vt:lpstr>
      <vt:lpstr>High Power Targetry Challenges</vt:lpstr>
      <vt:lpstr>Use Alternative to Understand Radiation Damage</vt:lpstr>
      <vt:lpstr>High Power Targetry   R&amp;D 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fpellemo@fnal.gov</dc:creator>
  <cp:lastModifiedBy>Frederique Pellemoine</cp:lastModifiedBy>
  <cp:revision>34</cp:revision>
  <cp:lastPrinted>2014-01-20T19:40:21Z</cp:lastPrinted>
  <dcterms:created xsi:type="dcterms:W3CDTF">2023-03-21T13:39:43Z</dcterms:created>
  <dcterms:modified xsi:type="dcterms:W3CDTF">2023-11-06T13:18:02Z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0x01010066720C974A16A248B14BFFFD17451575</vt:lpwstr>
  </property>
</Properties>
</file>