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294" r:id="rId2"/>
    <p:sldId id="298" r:id="rId3"/>
    <p:sldId id="338" r:id="rId4"/>
    <p:sldId id="341" r:id="rId5"/>
    <p:sldId id="304" r:id="rId6"/>
    <p:sldId id="305" r:id="rId7"/>
    <p:sldId id="342" r:id="rId8"/>
    <p:sldId id="339" r:id="rId9"/>
    <p:sldId id="340" r:id="rId10"/>
    <p:sldId id="344" r:id="rId11"/>
    <p:sldId id="345" r:id="rId12"/>
    <p:sldId id="2477" r:id="rId13"/>
    <p:sldId id="2478" r:id="rId14"/>
    <p:sldId id="2479" r:id="rId15"/>
    <p:sldId id="2480" r:id="rId16"/>
    <p:sldId id="2481" r:id="rId1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BF758-E4F6-4468-B9D6-FAE5B4A92A1A}" v="316" dt="2023-11-06T21:08:22.1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3"/>
  </p:normalViewPr>
  <p:slideViewPr>
    <p:cSldViewPr snapToGrid="0" snapToObjects="1" showGuides="1">
      <p:cViewPr varScale="1">
        <p:scale>
          <a:sx n="126" d="100"/>
          <a:sy n="126" d="100"/>
        </p:scale>
        <p:origin x="137" y="5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rav Arora" userId="68c1f482-eda2-4553-830f-e990d51d922f" providerId="ADAL" clId="{508BF758-E4F6-4468-B9D6-FAE5B4A92A1A}"/>
    <pc:docChg chg="undo redo custSel addSld delSld modSld sldOrd modMainMaster">
      <pc:chgData name="Gaurav Arora" userId="68c1f482-eda2-4553-830f-e990d51d922f" providerId="ADAL" clId="{508BF758-E4F6-4468-B9D6-FAE5B4A92A1A}" dt="2023-11-06T21:08:35.832" v="4348" actId="14100"/>
      <pc:docMkLst>
        <pc:docMk/>
      </pc:docMkLst>
      <pc:sldChg chg="del">
        <pc:chgData name="Gaurav Arora" userId="68c1f482-eda2-4553-830f-e990d51d922f" providerId="ADAL" clId="{508BF758-E4F6-4468-B9D6-FAE5B4A92A1A}" dt="2023-10-30T20:08:02.959" v="296" actId="47"/>
        <pc:sldMkLst>
          <pc:docMk/>
          <pc:sldMk cId="3784689877" sldId="275"/>
        </pc:sldMkLst>
      </pc:sldChg>
      <pc:sldChg chg="del">
        <pc:chgData name="Gaurav Arora" userId="68c1f482-eda2-4553-830f-e990d51d922f" providerId="ADAL" clId="{508BF758-E4F6-4468-B9D6-FAE5B4A92A1A}" dt="2023-10-31T15:46:21.624" v="2700" actId="47"/>
        <pc:sldMkLst>
          <pc:docMk/>
          <pc:sldMk cId="1121380919" sldId="278"/>
        </pc:sldMkLst>
      </pc:sldChg>
      <pc:sldChg chg="del">
        <pc:chgData name="Gaurav Arora" userId="68c1f482-eda2-4553-830f-e990d51d922f" providerId="ADAL" clId="{508BF758-E4F6-4468-B9D6-FAE5B4A92A1A}" dt="2023-10-31T15:46:21.624" v="2700" actId="47"/>
        <pc:sldMkLst>
          <pc:docMk/>
          <pc:sldMk cId="2319708068" sldId="284"/>
        </pc:sldMkLst>
      </pc:sldChg>
      <pc:sldChg chg="addSp delSp modSp mod">
        <pc:chgData name="Gaurav Arora" userId="68c1f482-eda2-4553-830f-e990d51d922f" providerId="ADAL" clId="{508BF758-E4F6-4468-B9D6-FAE5B4A92A1A}" dt="2023-11-03T16:58:23.003" v="3102" actId="1076"/>
        <pc:sldMkLst>
          <pc:docMk/>
          <pc:sldMk cId="1989597527" sldId="294"/>
        </pc:sldMkLst>
        <pc:spChg chg="add mod">
          <ac:chgData name="Gaurav Arora" userId="68c1f482-eda2-4553-830f-e990d51d922f" providerId="ADAL" clId="{508BF758-E4F6-4468-B9D6-FAE5B4A92A1A}" dt="2023-11-03T16:58:23.003" v="3102" actId="1076"/>
          <ac:spMkLst>
            <pc:docMk/>
            <pc:sldMk cId="1989597527" sldId="294"/>
            <ac:spMk id="2" creationId="{CEA5230F-E6E4-748F-7BD1-AFCB0E7CD7BE}"/>
          </ac:spMkLst>
        </pc:spChg>
        <pc:spChg chg="mod">
          <ac:chgData name="Gaurav Arora" userId="68c1f482-eda2-4553-830f-e990d51d922f" providerId="ADAL" clId="{508BF758-E4F6-4468-B9D6-FAE5B4A92A1A}" dt="2023-10-31T19:13:44.366" v="2802" actId="20577"/>
          <ac:spMkLst>
            <pc:docMk/>
            <pc:sldMk cId="1989597527" sldId="294"/>
            <ac:spMk id="3" creationId="{00000000-0000-0000-0000-000000000000}"/>
          </ac:spMkLst>
        </pc:spChg>
        <pc:spChg chg="mod">
          <ac:chgData name="Gaurav Arora" userId="68c1f482-eda2-4553-830f-e990d51d922f" providerId="ADAL" clId="{508BF758-E4F6-4468-B9D6-FAE5B4A92A1A}" dt="2023-10-31T19:14:53.886" v="2822" actId="2711"/>
          <ac:spMkLst>
            <pc:docMk/>
            <pc:sldMk cId="1989597527" sldId="294"/>
            <ac:spMk id="4" creationId="{00000000-0000-0000-0000-000000000000}"/>
          </ac:spMkLst>
        </pc:spChg>
        <pc:spChg chg="del">
          <ac:chgData name="Gaurav Arora" userId="68c1f482-eda2-4553-830f-e990d51d922f" providerId="ADAL" clId="{508BF758-E4F6-4468-B9D6-FAE5B4A92A1A}" dt="2023-10-31T15:46:26.437" v="2701" actId="478"/>
          <ac:spMkLst>
            <pc:docMk/>
            <pc:sldMk cId="1989597527" sldId="294"/>
            <ac:spMk id="6" creationId="{E3BA43EC-4DBA-4B4E-B5B9-5162DCB973AB}"/>
          </ac:spMkLst>
        </pc:spChg>
      </pc:sldChg>
      <pc:sldChg chg="del">
        <pc:chgData name="Gaurav Arora" userId="68c1f482-eda2-4553-830f-e990d51d922f" providerId="ADAL" clId="{508BF758-E4F6-4468-B9D6-FAE5B4A92A1A}" dt="2023-10-31T15:46:21.624" v="2700" actId="47"/>
        <pc:sldMkLst>
          <pc:docMk/>
          <pc:sldMk cId="1053288485" sldId="295"/>
        </pc:sldMkLst>
      </pc:sldChg>
      <pc:sldChg chg="del">
        <pc:chgData name="Gaurav Arora" userId="68c1f482-eda2-4553-830f-e990d51d922f" providerId="ADAL" clId="{508BF758-E4F6-4468-B9D6-FAE5B4A92A1A}" dt="2023-10-31T15:46:21.624" v="2700" actId="47"/>
        <pc:sldMkLst>
          <pc:docMk/>
          <pc:sldMk cId="3906449152" sldId="296"/>
        </pc:sldMkLst>
      </pc:sldChg>
      <pc:sldChg chg="del">
        <pc:chgData name="Gaurav Arora" userId="68c1f482-eda2-4553-830f-e990d51d922f" providerId="ADAL" clId="{508BF758-E4F6-4468-B9D6-FAE5B4A92A1A}" dt="2023-10-31T15:46:21.624" v="2700" actId="47"/>
        <pc:sldMkLst>
          <pc:docMk/>
          <pc:sldMk cId="2171075520" sldId="297"/>
        </pc:sldMkLst>
      </pc:sldChg>
      <pc:sldChg chg="addSp delSp modSp mod modAnim modNotesTx">
        <pc:chgData name="Gaurav Arora" userId="68c1f482-eda2-4553-830f-e990d51d922f" providerId="ADAL" clId="{508BF758-E4F6-4468-B9D6-FAE5B4A92A1A}" dt="2023-11-06T21:07:16.455" v="4337" actId="20577"/>
        <pc:sldMkLst>
          <pc:docMk/>
          <pc:sldMk cId="2805729078" sldId="298"/>
        </pc:sldMkLst>
        <pc:spChg chg="mod">
          <ac:chgData name="Gaurav Arora" userId="68c1f482-eda2-4553-830f-e990d51d922f" providerId="ADAL" clId="{508BF758-E4F6-4468-B9D6-FAE5B4A92A1A}" dt="2023-11-06T10:56:18.849" v="3262" actId="20577"/>
          <ac:spMkLst>
            <pc:docMk/>
            <pc:sldMk cId="2805729078" sldId="298"/>
            <ac:spMk id="3" creationId="{81A94FA9-A3C1-70A8-F814-D37C4A45B3A5}"/>
          </ac:spMkLst>
        </pc:spChg>
        <pc:spChg chg="mod">
          <ac:chgData name="Gaurav Arora" userId="68c1f482-eda2-4553-830f-e990d51d922f" providerId="ADAL" clId="{508BF758-E4F6-4468-B9D6-FAE5B4A92A1A}" dt="2023-10-31T19:17:52.809" v="2917" actId="20577"/>
          <ac:spMkLst>
            <pc:docMk/>
            <pc:sldMk cId="2805729078" sldId="298"/>
            <ac:spMk id="5" creationId="{AB8B1289-6886-7F4D-AAB9-FCF16E53CCA3}"/>
          </ac:spMkLst>
        </pc:spChg>
        <pc:spChg chg="add del mod">
          <ac:chgData name="Gaurav Arora" userId="68c1f482-eda2-4553-830f-e990d51d922f" providerId="ADAL" clId="{508BF758-E4F6-4468-B9D6-FAE5B4A92A1A}" dt="2023-11-06T10:56:04.399" v="3218" actId="478"/>
          <ac:spMkLst>
            <pc:docMk/>
            <pc:sldMk cId="2805729078" sldId="298"/>
            <ac:spMk id="7" creationId="{4C6DDD6D-6BA2-A8A4-A453-730078F29034}"/>
          </ac:spMkLst>
        </pc:spChg>
        <pc:spChg chg="del">
          <ac:chgData name="Gaurav Arora" userId="68c1f482-eda2-4553-830f-e990d51d922f" providerId="ADAL" clId="{508BF758-E4F6-4468-B9D6-FAE5B4A92A1A}" dt="2023-11-06T10:55:58.318" v="3217" actId="478"/>
          <ac:spMkLst>
            <pc:docMk/>
            <pc:sldMk cId="2805729078" sldId="298"/>
            <ac:spMk id="8" creationId="{D220A81D-44DA-7B8B-2259-3D03147BC4EA}"/>
          </ac:spMkLst>
        </pc:spChg>
        <pc:spChg chg="add mod">
          <ac:chgData name="Gaurav Arora" userId="68c1f482-eda2-4553-830f-e990d51d922f" providerId="ADAL" clId="{508BF758-E4F6-4468-B9D6-FAE5B4A92A1A}" dt="2023-11-06T11:17:42.898" v="3684" actId="1076"/>
          <ac:spMkLst>
            <pc:docMk/>
            <pc:sldMk cId="2805729078" sldId="298"/>
            <ac:spMk id="10" creationId="{A7C91414-7A03-C530-FF60-9DC9BF819426}"/>
          </ac:spMkLst>
        </pc:spChg>
        <pc:spChg chg="add mod">
          <ac:chgData name="Gaurav Arora" userId="68c1f482-eda2-4553-830f-e990d51d922f" providerId="ADAL" clId="{508BF758-E4F6-4468-B9D6-FAE5B4A92A1A}" dt="2023-11-06T11:09:32.842" v="3551" actId="20577"/>
          <ac:spMkLst>
            <pc:docMk/>
            <pc:sldMk cId="2805729078" sldId="298"/>
            <ac:spMk id="16" creationId="{0666EC25-CCB5-79F2-3F6C-99CEBD579FFD}"/>
          </ac:spMkLst>
        </pc:spChg>
        <pc:spChg chg="del">
          <ac:chgData name="Gaurav Arora" userId="68c1f482-eda2-4553-830f-e990d51d922f" providerId="ADAL" clId="{508BF758-E4F6-4468-B9D6-FAE5B4A92A1A}" dt="2023-10-30T18:20:14.967" v="107" actId="478"/>
          <ac:spMkLst>
            <pc:docMk/>
            <pc:sldMk cId="2805729078" sldId="298"/>
            <ac:spMk id="16" creationId="{BA02B712-4424-E3D7-76B0-6EB5D4EE5CE8}"/>
          </ac:spMkLst>
        </pc:spChg>
        <pc:spChg chg="add mod">
          <ac:chgData name="Gaurav Arora" userId="68c1f482-eda2-4553-830f-e990d51d922f" providerId="ADAL" clId="{508BF758-E4F6-4468-B9D6-FAE5B4A92A1A}" dt="2023-11-06T11:09:27.942" v="3549" actId="20577"/>
          <ac:spMkLst>
            <pc:docMk/>
            <pc:sldMk cId="2805729078" sldId="298"/>
            <ac:spMk id="18" creationId="{437AEAAA-0ED8-E1E9-0285-27E689833D5E}"/>
          </ac:spMkLst>
        </pc:spChg>
        <pc:spChg chg="add mod">
          <ac:chgData name="Gaurav Arora" userId="68c1f482-eda2-4553-830f-e990d51d922f" providerId="ADAL" clId="{508BF758-E4F6-4468-B9D6-FAE5B4A92A1A}" dt="2023-11-06T11:08:02.844" v="3485" actId="164"/>
          <ac:spMkLst>
            <pc:docMk/>
            <pc:sldMk cId="2805729078" sldId="298"/>
            <ac:spMk id="19" creationId="{8C280B88-7223-6527-A4FA-7F90CF8367BB}"/>
          </ac:spMkLst>
        </pc:spChg>
        <pc:spChg chg="add mod">
          <ac:chgData name="Gaurav Arora" userId="68c1f482-eda2-4553-830f-e990d51d922f" providerId="ADAL" clId="{508BF758-E4F6-4468-B9D6-FAE5B4A92A1A}" dt="2023-11-06T11:07:57.165" v="3484" actId="571"/>
          <ac:spMkLst>
            <pc:docMk/>
            <pc:sldMk cId="2805729078" sldId="298"/>
            <ac:spMk id="20" creationId="{451C4556-39F5-8345-12C2-CC2C72E6492F}"/>
          </ac:spMkLst>
        </pc:spChg>
        <pc:spChg chg="add mod">
          <ac:chgData name="Gaurav Arora" userId="68c1f482-eda2-4553-830f-e990d51d922f" providerId="ADAL" clId="{508BF758-E4F6-4468-B9D6-FAE5B4A92A1A}" dt="2023-11-06T11:07:57.165" v="3484" actId="571"/>
          <ac:spMkLst>
            <pc:docMk/>
            <pc:sldMk cId="2805729078" sldId="298"/>
            <ac:spMk id="21" creationId="{07AF36EC-F92C-2A99-7502-2C843B9D59C1}"/>
          </ac:spMkLst>
        </pc:spChg>
        <pc:spChg chg="add mod">
          <ac:chgData name="Gaurav Arora" userId="68c1f482-eda2-4553-830f-e990d51d922f" providerId="ADAL" clId="{508BF758-E4F6-4468-B9D6-FAE5B4A92A1A}" dt="2023-11-06T21:05:51.689" v="4332" actId="14100"/>
          <ac:spMkLst>
            <pc:docMk/>
            <pc:sldMk cId="2805729078" sldId="298"/>
            <ac:spMk id="23" creationId="{44BEB97A-26EF-F11F-80E1-41DA5E6F9980}"/>
          </ac:spMkLst>
        </pc:spChg>
        <pc:spChg chg="add mod">
          <ac:chgData name="Gaurav Arora" userId="68c1f482-eda2-4553-830f-e990d51d922f" providerId="ADAL" clId="{508BF758-E4F6-4468-B9D6-FAE5B4A92A1A}" dt="2023-11-06T11:17:35.726" v="3683" actId="1076"/>
          <ac:spMkLst>
            <pc:docMk/>
            <pc:sldMk cId="2805729078" sldId="298"/>
            <ac:spMk id="25" creationId="{5EA9BF4A-298B-E95E-C9AE-EBB9761CCAA6}"/>
          </ac:spMkLst>
        </pc:spChg>
        <pc:grpChg chg="del">
          <ac:chgData name="Gaurav Arora" userId="68c1f482-eda2-4553-830f-e990d51d922f" providerId="ADAL" clId="{508BF758-E4F6-4468-B9D6-FAE5B4A92A1A}" dt="2023-11-06T10:56:06.754" v="3220" actId="478"/>
          <ac:grpSpMkLst>
            <pc:docMk/>
            <pc:sldMk cId="2805729078" sldId="298"/>
            <ac:grpSpMk id="14" creationId="{8EFD4723-06C9-F3E6-2774-2FEC0BAEE90F}"/>
          </ac:grpSpMkLst>
        </pc:grpChg>
        <pc:grpChg chg="del">
          <ac:chgData name="Gaurav Arora" userId="68c1f482-eda2-4553-830f-e990d51d922f" providerId="ADAL" clId="{508BF758-E4F6-4468-B9D6-FAE5B4A92A1A}" dt="2023-11-06T10:56:05.931" v="3219" actId="478"/>
          <ac:grpSpMkLst>
            <pc:docMk/>
            <pc:sldMk cId="2805729078" sldId="298"/>
            <ac:grpSpMk id="15" creationId="{03AB3F15-6D94-258C-F2CA-8DF977996861}"/>
          </ac:grpSpMkLst>
        </pc:grpChg>
        <pc:grpChg chg="add mod">
          <ac:chgData name="Gaurav Arora" userId="68c1f482-eda2-4553-830f-e990d51d922f" providerId="ADAL" clId="{508BF758-E4F6-4468-B9D6-FAE5B4A92A1A}" dt="2023-11-06T11:17:52.335" v="3685" actId="164"/>
          <ac:grpSpMkLst>
            <pc:docMk/>
            <pc:sldMk cId="2805729078" sldId="298"/>
            <ac:grpSpMk id="22" creationId="{3226F86C-537A-993D-0AB9-19ED965D00A3}"/>
          </ac:grpSpMkLst>
        </pc:grpChg>
        <pc:grpChg chg="add mod">
          <ac:chgData name="Gaurav Arora" userId="68c1f482-eda2-4553-830f-e990d51d922f" providerId="ADAL" clId="{508BF758-E4F6-4468-B9D6-FAE5B4A92A1A}" dt="2023-11-06T11:17:52.335" v="3685" actId="164"/>
          <ac:grpSpMkLst>
            <pc:docMk/>
            <pc:sldMk cId="2805729078" sldId="298"/>
            <ac:grpSpMk id="26" creationId="{1D8D748A-B830-FD06-F556-D513726B365B}"/>
          </ac:grpSpMkLst>
        </pc:grpChg>
      </pc:sldChg>
      <pc:sldChg chg="add del">
        <pc:chgData name="Gaurav Arora" userId="68c1f482-eda2-4553-830f-e990d51d922f" providerId="ADAL" clId="{508BF758-E4F6-4468-B9D6-FAE5B4A92A1A}" dt="2023-10-30T20:07:13.137" v="294" actId="47"/>
        <pc:sldMkLst>
          <pc:docMk/>
          <pc:sldMk cId="3622518135" sldId="302"/>
        </pc:sldMkLst>
      </pc:sldChg>
      <pc:sldChg chg="add del">
        <pc:chgData name="Gaurav Arora" userId="68c1f482-eda2-4553-830f-e990d51d922f" providerId="ADAL" clId="{508BF758-E4F6-4468-B9D6-FAE5B4A92A1A}" dt="2023-10-31T06:59:10.675" v="643" actId="47"/>
        <pc:sldMkLst>
          <pc:docMk/>
          <pc:sldMk cId="1579151041" sldId="303"/>
        </pc:sldMkLst>
      </pc:sldChg>
      <pc:sldChg chg="addSp delSp modSp add del mod ord modAnim">
        <pc:chgData name="Gaurav Arora" userId="68c1f482-eda2-4553-830f-e990d51d922f" providerId="ADAL" clId="{508BF758-E4F6-4468-B9D6-FAE5B4A92A1A}" dt="2023-11-06T11:23:34.677" v="3856"/>
        <pc:sldMkLst>
          <pc:docMk/>
          <pc:sldMk cId="3988688586" sldId="304"/>
        </pc:sldMkLst>
        <pc:spChg chg="add del mod">
          <ac:chgData name="Gaurav Arora" userId="68c1f482-eda2-4553-830f-e990d51d922f" providerId="ADAL" clId="{508BF758-E4F6-4468-B9D6-FAE5B4A92A1A}" dt="2023-10-31T06:50:59.388" v="343"/>
          <ac:spMkLst>
            <pc:docMk/>
            <pc:sldMk cId="3988688586" sldId="304"/>
            <ac:spMk id="2" creationId="{975F352B-630F-4D67-AC8E-03F4B521BE53}"/>
          </ac:spMkLst>
        </pc:spChg>
        <pc:spChg chg="add mod">
          <ac:chgData name="Gaurav Arora" userId="68c1f482-eda2-4553-830f-e990d51d922f" providerId="ADAL" clId="{508BF758-E4F6-4468-B9D6-FAE5B4A92A1A}" dt="2023-11-01T14:22:41.443" v="3042"/>
          <ac:spMkLst>
            <pc:docMk/>
            <pc:sldMk cId="3988688586" sldId="304"/>
            <ac:spMk id="2" creationId="{BF91A74A-9DCE-3F4C-D64A-2EA8C31B2891}"/>
          </ac:spMkLst>
        </pc:spChg>
        <pc:spChg chg="mod">
          <ac:chgData name="Gaurav Arora" userId="68c1f482-eda2-4553-830f-e990d51d922f" providerId="ADAL" clId="{508BF758-E4F6-4468-B9D6-FAE5B4A92A1A}" dt="2023-10-30T20:08:29.236" v="335" actId="1076"/>
          <ac:spMkLst>
            <pc:docMk/>
            <pc:sldMk cId="3988688586" sldId="304"/>
            <ac:spMk id="3" creationId="{285F7F34-2709-415D-0474-B672121C1D88}"/>
          </ac:spMkLst>
        </pc:spChg>
        <pc:spChg chg="del">
          <ac:chgData name="Gaurav Arora" userId="68c1f482-eda2-4553-830f-e990d51d922f" providerId="ADAL" clId="{508BF758-E4F6-4468-B9D6-FAE5B4A92A1A}" dt="2023-11-01T14:22:41.052" v="3041" actId="478"/>
          <ac:spMkLst>
            <pc:docMk/>
            <pc:sldMk cId="3988688586" sldId="304"/>
            <ac:spMk id="5" creationId="{2AD3F264-CC6B-6D8E-908D-B307ED7C633E}"/>
          </ac:spMkLst>
        </pc:spChg>
        <pc:spChg chg="mod">
          <ac:chgData name="Gaurav Arora" userId="68c1f482-eda2-4553-830f-e990d51d922f" providerId="ADAL" clId="{508BF758-E4F6-4468-B9D6-FAE5B4A92A1A}" dt="2023-10-30T20:08:36.667" v="338" actId="1076"/>
          <ac:spMkLst>
            <pc:docMk/>
            <pc:sldMk cId="3988688586" sldId="304"/>
            <ac:spMk id="8" creationId="{7D7FEE4E-6C25-8AA6-CDD2-3F64F2F9DCB8}"/>
          </ac:spMkLst>
        </pc:spChg>
        <pc:spChg chg="del mod">
          <ac:chgData name="Gaurav Arora" userId="68c1f482-eda2-4553-830f-e990d51d922f" providerId="ADAL" clId="{508BF758-E4F6-4468-B9D6-FAE5B4A92A1A}" dt="2023-11-06T11:22:40.199" v="3853" actId="478"/>
          <ac:spMkLst>
            <pc:docMk/>
            <pc:sldMk cId="3988688586" sldId="304"/>
            <ac:spMk id="10" creationId="{9C733CE9-B570-9CD9-D254-C29556589184}"/>
          </ac:spMkLst>
        </pc:spChg>
        <pc:spChg chg="mod">
          <ac:chgData name="Gaurav Arora" userId="68c1f482-eda2-4553-830f-e990d51d922f" providerId="ADAL" clId="{508BF758-E4F6-4468-B9D6-FAE5B4A92A1A}" dt="2023-10-31T06:50:58.315" v="342"/>
          <ac:spMkLst>
            <pc:docMk/>
            <pc:sldMk cId="3988688586" sldId="304"/>
            <ac:spMk id="11" creationId="{0FEDD27A-55F4-6F9C-8B22-67867A2F7815}"/>
          </ac:spMkLst>
        </pc:spChg>
        <pc:spChg chg="mod">
          <ac:chgData name="Gaurav Arora" userId="68c1f482-eda2-4553-830f-e990d51d922f" providerId="ADAL" clId="{508BF758-E4F6-4468-B9D6-FAE5B4A92A1A}" dt="2023-11-06T11:22:45.144" v="3854" actId="1076"/>
          <ac:spMkLst>
            <pc:docMk/>
            <pc:sldMk cId="3988688586" sldId="304"/>
            <ac:spMk id="12" creationId="{644F05F7-ABD7-560F-1472-0D2EDE74F8C7}"/>
          </ac:spMkLst>
        </pc:spChg>
        <pc:spChg chg="mod">
          <ac:chgData name="Gaurav Arora" userId="68c1f482-eda2-4553-830f-e990d51d922f" providerId="ADAL" clId="{508BF758-E4F6-4468-B9D6-FAE5B4A92A1A}" dt="2023-11-06T11:22:51.389" v="3855" actId="1076"/>
          <ac:spMkLst>
            <pc:docMk/>
            <pc:sldMk cId="3988688586" sldId="304"/>
            <ac:spMk id="13" creationId="{FDCB6CDD-F889-FE34-026E-C22DBD63E291}"/>
          </ac:spMkLst>
        </pc:spChg>
        <pc:spChg chg="mod">
          <ac:chgData name="Gaurav Arora" userId="68c1f482-eda2-4553-830f-e990d51d922f" providerId="ADAL" clId="{508BF758-E4F6-4468-B9D6-FAE5B4A92A1A}" dt="2023-10-31T06:50:58.315" v="342"/>
          <ac:spMkLst>
            <pc:docMk/>
            <pc:sldMk cId="3988688586" sldId="304"/>
            <ac:spMk id="14" creationId="{6ABB328D-17BC-AC64-3098-EF31C91F88B4}"/>
          </ac:spMkLst>
        </pc:spChg>
        <pc:grpChg chg="add del mod">
          <ac:chgData name="Gaurav Arora" userId="68c1f482-eda2-4553-830f-e990d51d922f" providerId="ADAL" clId="{508BF758-E4F6-4468-B9D6-FAE5B4A92A1A}" dt="2023-10-31T06:50:59.388" v="343"/>
          <ac:grpSpMkLst>
            <pc:docMk/>
            <pc:sldMk cId="3988688586" sldId="304"/>
            <ac:grpSpMk id="9" creationId="{E742C507-ED1A-B752-E11A-92FEF0E4AAC5}"/>
          </ac:grpSpMkLst>
        </pc:grpChg>
        <pc:picChg chg="add del mod">
          <ac:chgData name="Gaurav Arora" userId="68c1f482-eda2-4553-830f-e990d51d922f" providerId="ADAL" clId="{508BF758-E4F6-4468-B9D6-FAE5B4A92A1A}" dt="2023-10-31T06:50:59.388" v="343"/>
          <ac:picMkLst>
            <pc:docMk/>
            <pc:sldMk cId="3988688586" sldId="304"/>
            <ac:picMk id="7" creationId="{D83210C7-22B4-2961-9B26-1954CBB95E4A}"/>
          </ac:picMkLst>
        </pc:picChg>
        <pc:picChg chg="mod">
          <ac:chgData name="Gaurav Arora" userId="68c1f482-eda2-4553-830f-e990d51d922f" providerId="ADAL" clId="{508BF758-E4F6-4468-B9D6-FAE5B4A92A1A}" dt="2023-10-31T06:50:58.315" v="342"/>
          <ac:picMkLst>
            <pc:docMk/>
            <pc:sldMk cId="3988688586" sldId="304"/>
            <ac:picMk id="15" creationId="{AAA87A17-F6F4-AD99-2A2F-41F0225D61A4}"/>
          </ac:picMkLst>
        </pc:picChg>
      </pc:sldChg>
      <pc:sldChg chg="addSp delSp modSp add del mod ord modAnim">
        <pc:chgData name="Gaurav Arora" userId="68c1f482-eda2-4553-830f-e990d51d922f" providerId="ADAL" clId="{508BF758-E4F6-4468-B9D6-FAE5B4A92A1A}" dt="2023-11-06T11:24:17.528" v="3859"/>
        <pc:sldMkLst>
          <pc:docMk/>
          <pc:sldMk cId="1885144224" sldId="305"/>
        </pc:sldMkLst>
        <pc:spChg chg="add mod">
          <ac:chgData name="Gaurav Arora" userId="68c1f482-eda2-4553-830f-e990d51d922f" providerId="ADAL" clId="{508BF758-E4F6-4468-B9D6-FAE5B4A92A1A}" dt="2023-11-01T14:22:44.873" v="3044"/>
          <ac:spMkLst>
            <pc:docMk/>
            <pc:sldMk cId="1885144224" sldId="305"/>
            <ac:spMk id="2" creationId="{AC2B0457-28A6-2DAB-08E8-CD2E5645D279}"/>
          </ac:spMkLst>
        </pc:spChg>
        <pc:spChg chg="del">
          <ac:chgData name="Gaurav Arora" userId="68c1f482-eda2-4553-830f-e990d51d922f" providerId="ADAL" clId="{508BF758-E4F6-4468-B9D6-FAE5B4A92A1A}" dt="2023-11-01T14:22:44.554" v="3043" actId="478"/>
          <ac:spMkLst>
            <pc:docMk/>
            <pc:sldMk cId="1885144224" sldId="305"/>
            <ac:spMk id="5" creationId="{2AD3F264-CC6B-6D8E-908D-B307ED7C633E}"/>
          </ac:spMkLst>
        </pc:spChg>
      </pc:sldChg>
      <pc:sldChg chg="add del">
        <pc:chgData name="Gaurav Arora" userId="68c1f482-eda2-4553-830f-e990d51d922f" providerId="ADAL" clId="{508BF758-E4F6-4468-B9D6-FAE5B4A92A1A}" dt="2023-10-31T07:01:11.785" v="705" actId="47"/>
        <pc:sldMkLst>
          <pc:docMk/>
          <pc:sldMk cId="3280617079" sldId="306"/>
        </pc:sldMkLst>
      </pc:sldChg>
      <pc:sldChg chg="add del">
        <pc:chgData name="Gaurav Arora" userId="68c1f482-eda2-4553-830f-e990d51d922f" providerId="ADAL" clId="{508BF758-E4F6-4468-B9D6-FAE5B4A92A1A}" dt="2023-10-31T15:46:21.624" v="2700" actId="47"/>
        <pc:sldMkLst>
          <pc:docMk/>
          <pc:sldMk cId="2393522583" sldId="309"/>
        </pc:sldMkLst>
      </pc:sldChg>
      <pc:sldChg chg="add del">
        <pc:chgData name="Gaurav Arora" userId="68c1f482-eda2-4553-830f-e990d51d922f" providerId="ADAL" clId="{508BF758-E4F6-4468-B9D6-FAE5B4A92A1A}" dt="2023-10-30T20:06:14.288" v="286" actId="47"/>
        <pc:sldMkLst>
          <pc:docMk/>
          <pc:sldMk cId="4091257785" sldId="313"/>
        </pc:sldMkLst>
      </pc:sldChg>
      <pc:sldChg chg="add del">
        <pc:chgData name="Gaurav Arora" userId="68c1f482-eda2-4553-830f-e990d51d922f" providerId="ADAL" clId="{508BF758-E4F6-4468-B9D6-FAE5B4A92A1A}" dt="2023-10-31T19:19:52.389" v="2950" actId="47"/>
        <pc:sldMkLst>
          <pc:docMk/>
          <pc:sldMk cId="1832117136" sldId="316"/>
        </pc:sldMkLst>
      </pc:sldChg>
      <pc:sldChg chg="del">
        <pc:chgData name="Gaurav Arora" userId="68c1f482-eda2-4553-830f-e990d51d922f" providerId="ADAL" clId="{508BF758-E4F6-4468-B9D6-FAE5B4A92A1A}" dt="2023-10-30T18:19:25.185" v="105" actId="47"/>
        <pc:sldMkLst>
          <pc:docMk/>
          <pc:sldMk cId="3523434672" sldId="336"/>
        </pc:sldMkLst>
      </pc:sldChg>
      <pc:sldChg chg="addSp delSp modSp del mod modAnim">
        <pc:chgData name="Gaurav Arora" userId="68c1f482-eda2-4553-830f-e990d51d922f" providerId="ADAL" clId="{508BF758-E4F6-4468-B9D6-FAE5B4A92A1A}" dt="2023-11-06T11:32:31.224" v="4188" actId="47"/>
        <pc:sldMkLst>
          <pc:docMk/>
          <pc:sldMk cId="957092163" sldId="337"/>
        </pc:sldMkLst>
        <pc:spChg chg="mod">
          <ac:chgData name="Gaurav Arora" userId="68c1f482-eda2-4553-830f-e990d51d922f" providerId="ADAL" clId="{508BF758-E4F6-4468-B9D6-FAE5B4A92A1A}" dt="2023-10-30T18:18:44.755" v="100" actId="20577"/>
          <ac:spMkLst>
            <pc:docMk/>
            <pc:sldMk cId="957092163" sldId="337"/>
            <ac:spMk id="2" creationId="{8084E93A-1F11-692E-2FAE-9EE71B8CF915}"/>
          </ac:spMkLst>
        </pc:spChg>
        <pc:spChg chg="mod">
          <ac:chgData name="Gaurav Arora" userId="68c1f482-eda2-4553-830f-e990d51d922f" providerId="ADAL" clId="{508BF758-E4F6-4468-B9D6-FAE5B4A92A1A}" dt="2023-10-30T18:15:40.404" v="40" actId="20577"/>
          <ac:spMkLst>
            <pc:docMk/>
            <pc:sldMk cId="957092163" sldId="337"/>
            <ac:spMk id="3" creationId="{07E15D0B-792B-DB28-EE86-3225BB8DDEC5}"/>
          </ac:spMkLst>
        </pc:spChg>
        <pc:spChg chg="del">
          <ac:chgData name="Gaurav Arora" userId="68c1f482-eda2-4553-830f-e990d51d922f" providerId="ADAL" clId="{508BF758-E4F6-4468-B9D6-FAE5B4A92A1A}" dt="2023-10-31T19:18:01.066" v="2918" actId="478"/>
          <ac:spMkLst>
            <pc:docMk/>
            <pc:sldMk cId="957092163" sldId="337"/>
            <ac:spMk id="5" creationId="{5FC73853-9F2E-CC09-4D9E-CBD113BE982C}"/>
          </ac:spMkLst>
        </pc:spChg>
        <pc:spChg chg="add mod">
          <ac:chgData name="Gaurav Arora" userId="68c1f482-eda2-4553-830f-e990d51d922f" providerId="ADAL" clId="{508BF758-E4F6-4468-B9D6-FAE5B4A92A1A}" dt="2023-10-30T18:18:56.062" v="101"/>
          <ac:spMkLst>
            <pc:docMk/>
            <pc:sldMk cId="957092163" sldId="337"/>
            <ac:spMk id="8" creationId="{EB9F49CF-BC9A-ED9C-6B11-BA89745C5EBB}"/>
          </ac:spMkLst>
        </pc:spChg>
        <pc:spChg chg="add mod">
          <ac:chgData name="Gaurav Arora" userId="68c1f482-eda2-4553-830f-e990d51d922f" providerId="ADAL" clId="{508BF758-E4F6-4468-B9D6-FAE5B4A92A1A}" dt="2023-10-30T18:19:09.862" v="103"/>
          <ac:spMkLst>
            <pc:docMk/>
            <pc:sldMk cId="957092163" sldId="337"/>
            <ac:spMk id="11" creationId="{CC431BA2-C8C5-8FB4-25B7-4D5F83604BE1}"/>
          </ac:spMkLst>
        </pc:spChg>
        <pc:spChg chg="add mod">
          <ac:chgData name="Gaurav Arora" userId="68c1f482-eda2-4553-830f-e990d51d922f" providerId="ADAL" clId="{508BF758-E4F6-4468-B9D6-FAE5B4A92A1A}" dt="2023-10-30T18:19:20.515" v="104"/>
          <ac:spMkLst>
            <pc:docMk/>
            <pc:sldMk cId="957092163" sldId="337"/>
            <ac:spMk id="14" creationId="{AFEF917B-9524-4A68-7E3C-81773BF674D0}"/>
          </ac:spMkLst>
        </pc:spChg>
        <pc:spChg chg="add mod">
          <ac:chgData name="Gaurav Arora" userId="68c1f482-eda2-4553-830f-e990d51d922f" providerId="ADAL" clId="{508BF758-E4F6-4468-B9D6-FAE5B4A92A1A}" dt="2023-10-31T19:18:01.547" v="2919"/>
          <ac:spMkLst>
            <pc:docMk/>
            <pc:sldMk cId="957092163" sldId="337"/>
            <ac:spMk id="15" creationId="{865FD475-DFC0-0D93-A498-4CB5FA3A83F6}"/>
          </ac:spMkLst>
        </pc:spChg>
        <pc:picChg chg="add mod">
          <ac:chgData name="Gaurav Arora" userId="68c1f482-eda2-4553-830f-e990d51d922f" providerId="ADAL" clId="{508BF758-E4F6-4468-B9D6-FAE5B4A92A1A}" dt="2023-10-30T18:18:56.062" v="101"/>
          <ac:picMkLst>
            <pc:docMk/>
            <pc:sldMk cId="957092163" sldId="337"/>
            <ac:picMk id="7" creationId="{A68CAE7E-F444-115B-1746-EA7309E1C4C2}"/>
          </ac:picMkLst>
        </pc:picChg>
        <pc:picChg chg="add mod">
          <ac:chgData name="Gaurav Arora" userId="68c1f482-eda2-4553-830f-e990d51d922f" providerId="ADAL" clId="{508BF758-E4F6-4468-B9D6-FAE5B4A92A1A}" dt="2023-10-30T18:19:02.346" v="102" actId="1076"/>
          <ac:picMkLst>
            <pc:docMk/>
            <pc:sldMk cId="957092163" sldId="337"/>
            <ac:picMk id="9" creationId="{652B79C4-C1D8-51B7-8E40-AC82EC7D84A0}"/>
          </ac:picMkLst>
        </pc:picChg>
        <pc:picChg chg="add mod">
          <ac:chgData name="Gaurav Arora" userId="68c1f482-eda2-4553-830f-e990d51d922f" providerId="ADAL" clId="{508BF758-E4F6-4468-B9D6-FAE5B4A92A1A}" dt="2023-10-30T18:19:09.862" v="103"/>
          <ac:picMkLst>
            <pc:docMk/>
            <pc:sldMk cId="957092163" sldId="337"/>
            <ac:picMk id="10" creationId="{BC74E0A2-0A5E-4350-719F-897D3781904F}"/>
          </ac:picMkLst>
        </pc:picChg>
        <pc:picChg chg="add mod">
          <ac:chgData name="Gaurav Arora" userId="68c1f482-eda2-4553-830f-e990d51d922f" providerId="ADAL" clId="{508BF758-E4F6-4468-B9D6-FAE5B4A92A1A}" dt="2023-10-30T18:19:09.862" v="103"/>
          <ac:picMkLst>
            <pc:docMk/>
            <pc:sldMk cId="957092163" sldId="337"/>
            <ac:picMk id="12" creationId="{55479C91-44E6-0D5A-3682-5542CE8AF103}"/>
          </ac:picMkLst>
        </pc:picChg>
        <pc:picChg chg="add mod">
          <ac:chgData name="Gaurav Arora" userId="68c1f482-eda2-4553-830f-e990d51d922f" providerId="ADAL" clId="{508BF758-E4F6-4468-B9D6-FAE5B4A92A1A}" dt="2023-10-30T18:19:20.515" v="104"/>
          <ac:picMkLst>
            <pc:docMk/>
            <pc:sldMk cId="957092163" sldId="337"/>
            <ac:picMk id="13" creationId="{8E6494A5-3397-6994-4BC0-289BEA72901A}"/>
          </ac:picMkLst>
        </pc:picChg>
      </pc:sldChg>
      <pc:sldChg chg="addSp delSp modSp new mod ord modAnim">
        <pc:chgData name="Gaurav Arora" userId="68c1f482-eda2-4553-830f-e990d51d922f" providerId="ADAL" clId="{508BF758-E4F6-4468-B9D6-FAE5B4A92A1A}" dt="2023-11-06T21:08:35.832" v="4348" actId="14100"/>
        <pc:sldMkLst>
          <pc:docMk/>
          <pc:sldMk cId="731111630" sldId="338"/>
        </pc:sldMkLst>
        <pc:spChg chg="mod">
          <ac:chgData name="Gaurav Arora" userId="68c1f482-eda2-4553-830f-e990d51d922f" providerId="ADAL" clId="{508BF758-E4F6-4468-B9D6-FAE5B4A92A1A}" dt="2023-11-06T21:08:35.832" v="4348" actId="14100"/>
          <ac:spMkLst>
            <pc:docMk/>
            <pc:sldMk cId="731111630" sldId="338"/>
            <ac:spMk id="2" creationId="{987561F6-E72E-AF02-BFFF-9D50B3714F9F}"/>
          </ac:spMkLst>
        </pc:spChg>
        <pc:spChg chg="mod">
          <ac:chgData name="Gaurav Arora" userId="68c1f482-eda2-4553-830f-e990d51d922f" providerId="ADAL" clId="{508BF758-E4F6-4468-B9D6-FAE5B4A92A1A}" dt="2023-11-06T11:13:29.887" v="3634" actId="20577"/>
          <ac:spMkLst>
            <pc:docMk/>
            <pc:sldMk cId="731111630" sldId="338"/>
            <ac:spMk id="3" creationId="{420729D6-C567-E4A6-FB00-FD86BF9F202E}"/>
          </ac:spMkLst>
        </pc:spChg>
        <pc:spChg chg="del">
          <ac:chgData name="Gaurav Arora" userId="68c1f482-eda2-4553-830f-e990d51d922f" providerId="ADAL" clId="{508BF758-E4F6-4468-B9D6-FAE5B4A92A1A}" dt="2023-10-31T19:18:06.458" v="2920" actId="478"/>
          <ac:spMkLst>
            <pc:docMk/>
            <pc:sldMk cId="731111630" sldId="338"/>
            <ac:spMk id="5" creationId="{A56BFC0A-0CBF-2DAA-446B-7D3E2F5053AC}"/>
          </ac:spMkLst>
        </pc:spChg>
        <pc:spChg chg="add mod">
          <ac:chgData name="Gaurav Arora" userId="68c1f482-eda2-4553-830f-e990d51d922f" providerId="ADAL" clId="{508BF758-E4F6-4468-B9D6-FAE5B4A92A1A}" dt="2023-10-31T19:18:06.892" v="2921"/>
          <ac:spMkLst>
            <pc:docMk/>
            <pc:sldMk cId="731111630" sldId="338"/>
            <ac:spMk id="7" creationId="{DC4D38DC-19DA-0B16-A6F1-4DD44BFD4689}"/>
          </ac:spMkLst>
        </pc:spChg>
        <pc:spChg chg="add mod">
          <ac:chgData name="Gaurav Arora" userId="68c1f482-eda2-4553-830f-e990d51d922f" providerId="ADAL" clId="{508BF758-E4F6-4468-B9D6-FAE5B4A92A1A}" dt="2023-11-06T21:08:22.154" v="4346" actId="20577"/>
          <ac:spMkLst>
            <pc:docMk/>
            <pc:sldMk cId="731111630" sldId="338"/>
            <ac:spMk id="8" creationId="{0A50ED6B-88D1-9DEF-E8B4-7D78614F5065}"/>
          </ac:spMkLst>
        </pc:spChg>
        <pc:picChg chg="add del mod">
          <ac:chgData name="Gaurav Arora" userId="68c1f482-eda2-4553-830f-e990d51d922f" providerId="ADAL" clId="{508BF758-E4F6-4468-B9D6-FAE5B4A92A1A}" dt="2023-11-06T11:15:36.372" v="3647" actId="478"/>
          <ac:picMkLst>
            <pc:docMk/>
            <pc:sldMk cId="731111630" sldId="338"/>
            <ac:picMk id="5" creationId="{8A0608DF-DA12-1487-75FA-67A49214FDCB}"/>
          </ac:picMkLst>
        </pc:picChg>
      </pc:sldChg>
      <pc:sldChg chg="addSp delSp modSp new mod ord modAnim">
        <pc:chgData name="Gaurav Arora" userId="68c1f482-eda2-4553-830f-e990d51d922f" providerId="ADAL" clId="{508BF758-E4F6-4468-B9D6-FAE5B4A92A1A}" dt="2023-11-06T11:27:20.833" v="4064" actId="20577"/>
        <pc:sldMkLst>
          <pc:docMk/>
          <pc:sldMk cId="3192264216" sldId="339"/>
        </pc:sldMkLst>
        <pc:spChg chg="del">
          <ac:chgData name="Gaurav Arora" userId="68c1f482-eda2-4553-830f-e990d51d922f" providerId="ADAL" clId="{508BF758-E4F6-4468-B9D6-FAE5B4A92A1A}" dt="2023-10-30T18:25:18.479" v="284" actId="478"/>
          <ac:spMkLst>
            <pc:docMk/>
            <pc:sldMk cId="3192264216" sldId="339"/>
            <ac:spMk id="2" creationId="{02284E17-F315-8C3E-53B6-E859ED04F826}"/>
          </ac:spMkLst>
        </pc:spChg>
        <pc:spChg chg="add mod">
          <ac:chgData name="Gaurav Arora" userId="68c1f482-eda2-4553-830f-e990d51d922f" providerId="ADAL" clId="{508BF758-E4F6-4468-B9D6-FAE5B4A92A1A}" dt="2023-10-31T19:18:12.428" v="2923"/>
          <ac:spMkLst>
            <pc:docMk/>
            <pc:sldMk cId="3192264216" sldId="339"/>
            <ac:spMk id="2" creationId="{B9284B07-29DD-34F4-6CF7-32E938D3D09B}"/>
          </ac:spMkLst>
        </pc:spChg>
        <pc:spChg chg="mod">
          <ac:chgData name="Gaurav Arora" userId="68c1f482-eda2-4553-830f-e990d51d922f" providerId="ADAL" clId="{508BF758-E4F6-4468-B9D6-FAE5B4A92A1A}" dt="2023-11-06T11:27:20.833" v="4064" actId="20577"/>
          <ac:spMkLst>
            <pc:docMk/>
            <pc:sldMk cId="3192264216" sldId="339"/>
            <ac:spMk id="3" creationId="{B4D743A1-AB7D-5CE8-26C6-4818BC1762D3}"/>
          </ac:spMkLst>
        </pc:spChg>
        <pc:spChg chg="del">
          <ac:chgData name="Gaurav Arora" userId="68c1f482-eda2-4553-830f-e990d51d922f" providerId="ADAL" clId="{508BF758-E4F6-4468-B9D6-FAE5B4A92A1A}" dt="2023-10-31T19:18:12.077" v="2922" actId="478"/>
          <ac:spMkLst>
            <pc:docMk/>
            <pc:sldMk cId="3192264216" sldId="339"/>
            <ac:spMk id="5" creationId="{239D910B-37FE-3941-CDF1-16BCD6385A40}"/>
          </ac:spMkLst>
        </pc:spChg>
        <pc:spChg chg="add del mod">
          <ac:chgData name="Gaurav Arora" userId="68c1f482-eda2-4553-830f-e990d51d922f" providerId="ADAL" clId="{508BF758-E4F6-4468-B9D6-FAE5B4A92A1A}" dt="2023-10-30T18:25:16.159" v="283"/>
          <ac:spMkLst>
            <pc:docMk/>
            <pc:sldMk cId="3192264216" sldId="339"/>
            <ac:spMk id="8" creationId="{CEDAE22B-E698-E046-E32A-C03211139667}"/>
          </ac:spMkLst>
        </pc:spChg>
        <pc:spChg chg="add del mod">
          <ac:chgData name="Gaurav Arora" userId="68c1f482-eda2-4553-830f-e990d51d922f" providerId="ADAL" clId="{508BF758-E4F6-4468-B9D6-FAE5B4A92A1A}" dt="2023-10-30T18:25:16.159" v="283"/>
          <ac:spMkLst>
            <pc:docMk/>
            <pc:sldMk cId="3192264216" sldId="339"/>
            <ac:spMk id="9" creationId="{2531847A-E135-9601-5DE2-4759B0DEE0B4}"/>
          </ac:spMkLst>
        </pc:spChg>
        <pc:spChg chg="add del mod">
          <ac:chgData name="Gaurav Arora" userId="68c1f482-eda2-4553-830f-e990d51d922f" providerId="ADAL" clId="{508BF758-E4F6-4468-B9D6-FAE5B4A92A1A}" dt="2023-10-30T18:25:16.159" v="283"/>
          <ac:spMkLst>
            <pc:docMk/>
            <pc:sldMk cId="3192264216" sldId="339"/>
            <ac:spMk id="11" creationId="{F7B914EE-31D9-465A-230F-286F1DF0EC8B}"/>
          </ac:spMkLst>
        </pc:spChg>
        <pc:spChg chg="mod">
          <ac:chgData name="Gaurav Arora" userId="68c1f482-eda2-4553-830f-e990d51d922f" providerId="ADAL" clId="{508BF758-E4F6-4468-B9D6-FAE5B4A92A1A}" dt="2023-10-30T18:25:14.562" v="282"/>
          <ac:spMkLst>
            <pc:docMk/>
            <pc:sldMk cId="3192264216" sldId="339"/>
            <ac:spMk id="14" creationId="{44A093C5-23FA-6759-32DE-E09394A30AD1}"/>
          </ac:spMkLst>
        </pc:spChg>
        <pc:spChg chg="add del mod">
          <ac:chgData name="Gaurav Arora" userId="68c1f482-eda2-4553-830f-e990d51d922f" providerId="ADAL" clId="{508BF758-E4F6-4468-B9D6-FAE5B4A92A1A}" dt="2023-10-30T18:25:16.159" v="283"/>
          <ac:spMkLst>
            <pc:docMk/>
            <pc:sldMk cId="3192264216" sldId="339"/>
            <ac:spMk id="15" creationId="{D961F9F4-6B0A-0C8D-5B47-5763FB76D957}"/>
          </ac:spMkLst>
        </pc:spChg>
        <pc:spChg chg="add mod">
          <ac:chgData name="Gaurav Arora" userId="68c1f482-eda2-4553-830f-e990d51d922f" providerId="ADAL" clId="{508BF758-E4F6-4468-B9D6-FAE5B4A92A1A}" dt="2023-10-30T18:25:18.910" v="285"/>
          <ac:spMkLst>
            <pc:docMk/>
            <pc:sldMk cId="3192264216" sldId="339"/>
            <ac:spMk id="17" creationId="{CEB22968-30D6-8A30-EE76-3090CA964ACF}"/>
          </ac:spMkLst>
        </pc:spChg>
        <pc:spChg chg="add mod">
          <ac:chgData name="Gaurav Arora" userId="68c1f482-eda2-4553-830f-e990d51d922f" providerId="ADAL" clId="{508BF758-E4F6-4468-B9D6-FAE5B4A92A1A}" dt="2023-10-30T18:25:18.910" v="285"/>
          <ac:spMkLst>
            <pc:docMk/>
            <pc:sldMk cId="3192264216" sldId="339"/>
            <ac:spMk id="18" creationId="{7CE03F64-1036-5B76-AEB6-E32C489860E4}"/>
          </ac:spMkLst>
        </pc:spChg>
        <pc:spChg chg="add mod">
          <ac:chgData name="Gaurav Arora" userId="68c1f482-eda2-4553-830f-e990d51d922f" providerId="ADAL" clId="{508BF758-E4F6-4468-B9D6-FAE5B4A92A1A}" dt="2023-10-30T18:25:18.910" v="285"/>
          <ac:spMkLst>
            <pc:docMk/>
            <pc:sldMk cId="3192264216" sldId="339"/>
            <ac:spMk id="20" creationId="{85A7ABB5-91C1-B5F1-26D2-A8151B4B47DD}"/>
          </ac:spMkLst>
        </pc:spChg>
        <pc:spChg chg="mod">
          <ac:chgData name="Gaurav Arora" userId="68c1f482-eda2-4553-830f-e990d51d922f" providerId="ADAL" clId="{508BF758-E4F6-4468-B9D6-FAE5B4A92A1A}" dt="2023-10-30T18:25:18.910" v="285"/>
          <ac:spMkLst>
            <pc:docMk/>
            <pc:sldMk cId="3192264216" sldId="339"/>
            <ac:spMk id="23" creationId="{6C9A7EB0-F4C4-8F22-240A-8CFC19BAB3CD}"/>
          </ac:spMkLst>
        </pc:spChg>
        <pc:spChg chg="add mod">
          <ac:chgData name="Gaurav Arora" userId="68c1f482-eda2-4553-830f-e990d51d922f" providerId="ADAL" clId="{508BF758-E4F6-4468-B9D6-FAE5B4A92A1A}" dt="2023-10-30T18:25:18.910" v="285"/>
          <ac:spMkLst>
            <pc:docMk/>
            <pc:sldMk cId="3192264216" sldId="339"/>
            <ac:spMk id="24" creationId="{26267B07-B6A0-E1AB-E5D1-A8D31D331C99}"/>
          </ac:spMkLst>
        </pc:spChg>
        <pc:grpChg chg="add del mod">
          <ac:chgData name="Gaurav Arora" userId="68c1f482-eda2-4553-830f-e990d51d922f" providerId="ADAL" clId="{508BF758-E4F6-4468-B9D6-FAE5B4A92A1A}" dt="2023-10-30T18:25:16.159" v="283"/>
          <ac:grpSpMkLst>
            <pc:docMk/>
            <pc:sldMk cId="3192264216" sldId="339"/>
            <ac:grpSpMk id="12" creationId="{88D579CB-65C2-D64B-E2E9-1E3A45B815A9}"/>
          </ac:grpSpMkLst>
        </pc:grpChg>
        <pc:grpChg chg="add mod">
          <ac:chgData name="Gaurav Arora" userId="68c1f482-eda2-4553-830f-e990d51d922f" providerId="ADAL" clId="{508BF758-E4F6-4468-B9D6-FAE5B4A92A1A}" dt="2023-10-30T18:25:18.910" v="285"/>
          <ac:grpSpMkLst>
            <pc:docMk/>
            <pc:sldMk cId="3192264216" sldId="339"/>
            <ac:grpSpMk id="21" creationId="{DC1470E2-A193-4F1B-83AA-D151521B5757}"/>
          </ac:grpSpMkLst>
        </pc:grpChg>
        <pc:picChg chg="add del mod">
          <ac:chgData name="Gaurav Arora" userId="68c1f482-eda2-4553-830f-e990d51d922f" providerId="ADAL" clId="{508BF758-E4F6-4468-B9D6-FAE5B4A92A1A}" dt="2023-10-30T18:25:16.159" v="283"/>
          <ac:picMkLst>
            <pc:docMk/>
            <pc:sldMk cId="3192264216" sldId="339"/>
            <ac:picMk id="7" creationId="{463B1518-F5CA-8055-6C9E-A5BD24DE37AA}"/>
          </ac:picMkLst>
        </pc:picChg>
        <pc:picChg chg="add del mod">
          <ac:chgData name="Gaurav Arora" userId="68c1f482-eda2-4553-830f-e990d51d922f" providerId="ADAL" clId="{508BF758-E4F6-4468-B9D6-FAE5B4A92A1A}" dt="2023-10-30T18:25:16.159" v="283"/>
          <ac:picMkLst>
            <pc:docMk/>
            <pc:sldMk cId="3192264216" sldId="339"/>
            <ac:picMk id="10" creationId="{38E6BECB-6972-EC42-A0A9-35B2137E4080}"/>
          </ac:picMkLst>
        </pc:picChg>
        <pc:picChg chg="mod">
          <ac:chgData name="Gaurav Arora" userId="68c1f482-eda2-4553-830f-e990d51d922f" providerId="ADAL" clId="{508BF758-E4F6-4468-B9D6-FAE5B4A92A1A}" dt="2023-10-30T18:25:14.562" v="282"/>
          <ac:picMkLst>
            <pc:docMk/>
            <pc:sldMk cId="3192264216" sldId="339"/>
            <ac:picMk id="13" creationId="{6581F1F4-DCBB-F579-598E-13A7052EEFD9}"/>
          </ac:picMkLst>
        </pc:picChg>
        <pc:picChg chg="add mod">
          <ac:chgData name="Gaurav Arora" userId="68c1f482-eda2-4553-830f-e990d51d922f" providerId="ADAL" clId="{508BF758-E4F6-4468-B9D6-FAE5B4A92A1A}" dt="2023-10-30T18:25:18.910" v="285"/>
          <ac:picMkLst>
            <pc:docMk/>
            <pc:sldMk cId="3192264216" sldId="339"/>
            <ac:picMk id="16" creationId="{762E07C5-5908-2118-1999-7D794BB99A55}"/>
          </ac:picMkLst>
        </pc:picChg>
        <pc:picChg chg="add mod">
          <ac:chgData name="Gaurav Arora" userId="68c1f482-eda2-4553-830f-e990d51d922f" providerId="ADAL" clId="{508BF758-E4F6-4468-B9D6-FAE5B4A92A1A}" dt="2023-10-30T18:25:18.910" v="285"/>
          <ac:picMkLst>
            <pc:docMk/>
            <pc:sldMk cId="3192264216" sldId="339"/>
            <ac:picMk id="19" creationId="{1D4D8730-89AD-2200-335B-41EF971E9180}"/>
          </ac:picMkLst>
        </pc:picChg>
        <pc:picChg chg="mod">
          <ac:chgData name="Gaurav Arora" userId="68c1f482-eda2-4553-830f-e990d51d922f" providerId="ADAL" clId="{508BF758-E4F6-4468-B9D6-FAE5B4A92A1A}" dt="2023-10-30T18:25:18.910" v="285"/>
          <ac:picMkLst>
            <pc:docMk/>
            <pc:sldMk cId="3192264216" sldId="339"/>
            <ac:picMk id="22" creationId="{B1D48630-ACC9-8FBF-2235-DC0E70DA6153}"/>
          </ac:picMkLst>
        </pc:picChg>
      </pc:sldChg>
      <pc:sldChg chg="addSp delSp modSp new mod ord">
        <pc:chgData name="Gaurav Arora" userId="68c1f482-eda2-4553-830f-e990d51d922f" providerId="ADAL" clId="{508BF758-E4F6-4468-B9D6-FAE5B4A92A1A}" dt="2023-11-06T11:27:38.245" v="4066"/>
        <pc:sldMkLst>
          <pc:docMk/>
          <pc:sldMk cId="3740929225" sldId="340"/>
        </pc:sldMkLst>
        <pc:spChg chg="add mod">
          <ac:chgData name="Gaurav Arora" userId="68c1f482-eda2-4553-830f-e990d51d922f" providerId="ADAL" clId="{508BF758-E4F6-4468-B9D6-FAE5B4A92A1A}" dt="2023-10-31T19:18:18.109" v="2925"/>
          <ac:spMkLst>
            <pc:docMk/>
            <pc:sldMk cId="3740929225" sldId="340"/>
            <ac:spMk id="2" creationId="{464FFDFB-D5BE-C4CC-331B-796C06FD22B4}"/>
          </ac:spMkLst>
        </pc:spChg>
        <pc:spChg chg="del">
          <ac:chgData name="Gaurav Arora" userId="68c1f482-eda2-4553-830f-e990d51d922f" providerId="ADAL" clId="{508BF758-E4F6-4468-B9D6-FAE5B4A92A1A}" dt="2023-10-30T20:07:00.173" v="290" actId="478"/>
          <ac:spMkLst>
            <pc:docMk/>
            <pc:sldMk cId="3740929225" sldId="340"/>
            <ac:spMk id="2" creationId="{4FD1F9E1-432C-7E3B-08CD-EE13B23AD412}"/>
          </ac:spMkLst>
        </pc:spChg>
        <pc:spChg chg="del">
          <ac:chgData name="Gaurav Arora" userId="68c1f482-eda2-4553-830f-e990d51d922f" providerId="ADAL" clId="{508BF758-E4F6-4468-B9D6-FAE5B4A92A1A}" dt="2023-10-30T20:07:02.672" v="291" actId="478"/>
          <ac:spMkLst>
            <pc:docMk/>
            <pc:sldMk cId="3740929225" sldId="340"/>
            <ac:spMk id="3" creationId="{6523E7F0-53ED-D52A-6B85-2FD14A2F3149}"/>
          </ac:spMkLst>
        </pc:spChg>
        <pc:spChg chg="del">
          <ac:chgData name="Gaurav Arora" userId="68c1f482-eda2-4553-830f-e990d51d922f" providerId="ADAL" clId="{508BF758-E4F6-4468-B9D6-FAE5B4A92A1A}" dt="2023-10-31T19:18:17.439" v="2924" actId="478"/>
          <ac:spMkLst>
            <pc:docMk/>
            <pc:sldMk cId="3740929225" sldId="340"/>
            <ac:spMk id="5" creationId="{57510D0A-9F5C-D973-4640-7A631F7931DE}"/>
          </ac:spMkLst>
        </pc:spChg>
        <pc:spChg chg="mod">
          <ac:chgData name="Gaurav Arora" userId="68c1f482-eda2-4553-830f-e990d51d922f" providerId="ADAL" clId="{508BF758-E4F6-4468-B9D6-FAE5B4A92A1A}" dt="2023-10-30T20:06:44.360" v="289"/>
          <ac:spMkLst>
            <pc:docMk/>
            <pc:sldMk cId="3740929225" sldId="340"/>
            <ac:spMk id="7" creationId="{19203572-C9D9-4BB8-F21A-2EE625EBCBB8}"/>
          </ac:spMkLst>
        </pc:spChg>
        <pc:spChg chg="add mod">
          <ac:chgData name="Gaurav Arora" userId="68c1f482-eda2-4553-830f-e990d51d922f" providerId="ADAL" clId="{508BF758-E4F6-4468-B9D6-FAE5B4A92A1A}" dt="2023-10-30T20:07:09.051" v="293" actId="1076"/>
          <ac:spMkLst>
            <pc:docMk/>
            <pc:sldMk cId="3740929225" sldId="340"/>
            <ac:spMk id="9" creationId="{03CCDF25-7F49-D901-6F9C-E8837E766F13}"/>
          </ac:spMkLst>
        </pc:spChg>
        <pc:spChg chg="add mod">
          <ac:chgData name="Gaurav Arora" userId="68c1f482-eda2-4553-830f-e990d51d922f" providerId="ADAL" clId="{508BF758-E4F6-4468-B9D6-FAE5B4A92A1A}" dt="2023-10-30T20:07:09.051" v="293" actId="1076"/>
          <ac:spMkLst>
            <pc:docMk/>
            <pc:sldMk cId="3740929225" sldId="340"/>
            <ac:spMk id="11" creationId="{70BD944E-7D74-67AD-76F0-1C47735C9E6C}"/>
          </ac:spMkLst>
        </pc:spChg>
        <pc:spChg chg="add mod">
          <ac:chgData name="Gaurav Arora" userId="68c1f482-eda2-4553-830f-e990d51d922f" providerId="ADAL" clId="{508BF758-E4F6-4468-B9D6-FAE5B4A92A1A}" dt="2023-10-31T06:53:11.395" v="437" actId="1076"/>
          <ac:spMkLst>
            <pc:docMk/>
            <pc:sldMk cId="3740929225" sldId="340"/>
            <ac:spMk id="13" creationId="{3FC53C50-6C68-76F3-B82C-1801A2E86E9D}"/>
          </ac:spMkLst>
        </pc:spChg>
        <pc:picChg chg="add mod">
          <ac:chgData name="Gaurav Arora" userId="68c1f482-eda2-4553-830f-e990d51d922f" providerId="ADAL" clId="{508BF758-E4F6-4468-B9D6-FAE5B4A92A1A}" dt="2023-10-30T20:07:09.051" v="293" actId="1076"/>
          <ac:picMkLst>
            <pc:docMk/>
            <pc:sldMk cId="3740929225" sldId="340"/>
            <ac:picMk id="8" creationId="{4B349072-E654-0A9F-FF7A-470855DDF66C}"/>
          </ac:picMkLst>
        </pc:picChg>
        <pc:picChg chg="add mod">
          <ac:chgData name="Gaurav Arora" userId="68c1f482-eda2-4553-830f-e990d51d922f" providerId="ADAL" clId="{508BF758-E4F6-4468-B9D6-FAE5B4A92A1A}" dt="2023-10-30T20:07:09.051" v="293" actId="1076"/>
          <ac:picMkLst>
            <pc:docMk/>
            <pc:sldMk cId="3740929225" sldId="340"/>
            <ac:picMk id="10" creationId="{F3AB07E2-C399-D767-8177-A59D07AEC5BE}"/>
          </ac:picMkLst>
        </pc:picChg>
        <pc:picChg chg="add mod">
          <ac:chgData name="Gaurav Arora" userId="68c1f482-eda2-4553-830f-e990d51d922f" providerId="ADAL" clId="{508BF758-E4F6-4468-B9D6-FAE5B4A92A1A}" dt="2023-10-30T20:07:09.051" v="293" actId="1076"/>
          <ac:picMkLst>
            <pc:docMk/>
            <pc:sldMk cId="3740929225" sldId="340"/>
            <ac:picMk id="12" creationId="{C39A047F-D08E-3519-086C-8178A8F25B64}"/>
          </ac:picMkLst>
        </pc:picChg>
      </pc:sldChg>
      <pc:sldChg chg="addSp delSp modSp new mod ord addAnim delAnim modAnim modNotesTx">
        <pc:chgData name="Gaurav Arora" userId="68c1f482-eda2-4553-830f-e990d51d922f" providerId="ADAL" clId="{508BF758-E4F6-4468-B9D6-FAE5B4A92A1A}" dt="2023-11-06T11:51:56.331" v="4331" actId="20577"/>
        <pc:sldMkLst>
          <pc:docMk/>
          <pc:sldMk cId="2369603877" sldId="341"/>
        </pc:sldMkLst>
        <pc:spChg chg="del">
          <ac:chgData name="Gaurav Arora" userId="68c1f482-eda2-4553-830f-e990d51d922f" providerId="ADAL" clId="{508BF758-E4F6-4468-B9D6-FAE5B4A92A1A}" dt="2023-10-31T06:51:23.535" v="346" actId="478"/>
          <ac:spMkLst>
            <pc:docMk/>
            <pc:sldMk cId="2369603877" sldId="341"/>
            <ac:spMk id="2" creationId="{3915D60D-3497-2DDA-3DDA-0F4B7900F7C0}"/>
          </ac:spMkLst>
        </pc:spChg>
        <pc:spChg chg="add mod">
          <ac:chgData name="Gaurav Arora" userId="68c1f482-eda2-4553-830f-e990d51d922f" providerId="ADAL" clId="{508BF758-E4F6-4468-B9D6-FAE5B4A92A1A}" dt="2023-10-31T19:18:22.663" v="2927"/>
          <ac:spMkLst>
            <pc:docMk/>
            <pc:sldMk cId="2369603877" sldId="341"/>
            <ac:spMk id="2" creationId="{854D3A12-9677-E516-1CDA-6CD0052E101E}"/>
          </ac:spMkLst>
        </pc:spChg>
        <pc:spChg chg="mod">
          <ac:chgData name="Gaurav Arora" userId="68c1f482-eda2-4553-830f-e990d51d922f" providerId="ADAL" clId="{508BF758-E4F6-4468-B9D6-FAE5B4A92A1A}" dt="2023-10-31T06:51:14.857" v="345"/>
          <ac:spMkLst>
            <pc:docMk/>
            <pc:sldMk cId="2369603877" sldId="341"/>
            <ac:spMk id="3" creationId="{1F78E94C-F7CA-76BC-0A75-626169BEDEDF}"/>
          </ac:spMkLst>
        </pc:spChg>
        <pc:spChg chg="del">
          <ac:chgData name="Gaurav Arora" userId="68c1f482-eda2-4553-830f-e990d51d922f" providerId="ADAL" clId="{508BF758-E4F6-4468-B9D6-FAE5B4A92A1A}" dt="2023-10-31T19:18:22.227" v="2926" actId="478"/>
          <ac:spMkLst>
            <pc:docMk/>
            <pc:sldMk cId="2369603877" sldId="341"/>
            <ac:spMk id="5" creationId="{D03F2E82-CDDB-EBF9-CBD6-5BB8DF6772DE}"/>
          </ac:spMkLst>
        </pc:spChg>
        <pc:spChg chg="add del mod">
          <ac:chgData name="Gaurav Arora" userId="68c1f482-eda2-4553-830f-e990d51d922f" providerId="ADAL" clId="{508BF758-E4F6-4468-B9D6-FAE5B4A92A1A}" dt="2023-10-31T06:50:51.185" v="341" actId="478"/>
          <ac:spMkLst>
            <pc:docMk/>
            <pc:sldMk cId="2369603877" sldId="341"/>
            <ac:spMk id="7" creationId="{1074BEBF-DFAD-E14E-3C49-6C21ECBED3AC}"/>
          </ac:spMkLst>
        </pc:spChg>
        <pc:spChg chg="mod">
          <ac:chgData name="Gaurav Arora" userId="68c1f482-eda2-4553-830f-e990d51d922f" providerId="ADAL" clId="{508BF758-E4F6-4468-B9D6-FAE5B4A92A1A}" dt="2023-10-31T06:50:42.378" v="340"/>
          <ac:spMkLst>
            <pc:docMk/>
            <pc:sldMk cId="2369603877" sldId="341"/>
            <ac:spMk id="10" creationId="{7AE81343-5732-CFD6-7A65-EFC1AB50102A}"/>
          </ac:spMkLst>
        </pc:spChg>
        <pc:spChg chg="mod">
          <ac:chgData name="Gaurav Arora" userId="68c1f482-eda2-4553-830f-e990d51d922f" providerId="ADAL" clId="{508BF758-E4F6-4468-B9D6-FAE5B4A92A1A}" dt="2023-10-31T06:50:42.378" v="340"/>
          <ac:spMkLst>
            <pc:docMk/>
            <pc:sldMk cId="2369603877" sldId="341"/>
            <ac:spMk id="11" creationId="{78724F31-0C14-5AC1-2CEB-5DAF72178BF3}"/>
          </ac:spMkLst>
        </pc:spChg>
        <pc:spChg chg="del mod topLvl">
          <ac:chgData name="Gaurav Arora" userId="68c1f482-eda2-4553-830f-e990d51d922f" providerId="ADAL" clId="{508BF758-E4F6-4468-B9D6-FAE5B4A92A1A}" dt="2023-10-31T06:56:14.645" v="456" actId="478"/>
          <ac:spMkLst>
            <pc:docMk/>
            <pc:sldMk cId="2369603877" sldId="341"/>
            <ac:spMk id="15" creationId="{D3EE232D-7624-88D8-381B-8C61370D9603}"/>
          </ac:spMkLst>
        </pc:spChg>
        <pc:spChg chg="mod topLvl">
          <ac:chgData name="Gaurav Arora" userId="68c1f482-eda2-4553-830f-e990d51d922f" providerId="ADAL" clId="{508BF758-E4F6-4468-B9D6-FAE5B4A92A1A}" dt="2023-10-31T07:00:06.224" v="701" actId="20577"/>
          <ac:spMkLst>
            <pc:docMk/>
            <pc:sldMk cId="2369603877" sldId="341"/>
            <ac:spMk id="16" creationId="{3736C567-198E-682B-C0A9-3C888E634599}"/>
          </ac:spMkLst>
        </pc:spChg>
        <pc:spChg chg="add mod">
          <ac:chgData name="Gaurav Arora" userId="68c1f482-eda2-4553-830f-e990d51d922f" providerId="ADAL" clId="{508BF758-E4F6-4468-B9D6-FAE5B4A92A1A}" dt="2023-10-31T06:51:42.945" v="348"/>
          <ac:spMkLst>
            <pc:docMk/>
            <pc:sldMk cId="2369603877" sldId="341"/>
            <ac:spMk id="18" creationId="{DCBCA787-6D34-66A7-5DE2-501C278E3B7D}"/>
          </ac:spMkLst>
        </pc:spChg>
        <pc:spChg chg="mod">
          <ac:chgData name="Gaurav Arora" userId="68c1f482-eda2-4553-830f-e990d51d922f" providerId="ADAL" clId="{508BF758-E4F6-4468-B9D6-FAE5B4A92A1A}" dt="2023-10-31T06:56:19.959" v="457"/>
          <ac:spMkLst>
            <pc:docMk/>
            <pc:sldMk cId="2369603877" sldId="341"/>
            <ac:spMk id="21" creationId="{80643DB8-FF40-F487-F9A5-AD8737593EEC}"/>
          </ac:spMkLst>
        </pc:spChg>
        <pc:grpChg chg="add del mod">
          <ac:chgData name="Gaurav Arora" userId="68c1f482-eda2-4553-830f-e990d51d922f" providerId="ADAL" clId="{508BF758-E4F6-4468-B9D6-FAE5B4A92A1A}" dt="2023-10-31T06:50:51.185" v="341" actId="478"/>
          <ac:grpSpMkLst>
            <pc:docMk/>
            <pc:sldMk cId="2369603877" sldId="341"/>
            <ac:grpSpMk id="9" creationId="{416FBC13-4AE1-A186-25C3-A071627CF17B}"/>
          </ac:grpSpMkLst>
        </pc:grpChg>
        <pc:grpChg chg="add del mod">
          <ac:chgData name="Gaurav Arora" userId="68c1f482-eda2-4553-830f-e990d51d922f" providerId="ADAL" clId="{508BF758-E4F6-4468-B9D6-FAE5B4A92A1A}" dt="2023-10-31T06:56:08.616" v="454" actId="165"/>
          <ac:grpSpMkLst>
            <pc:docMk/>
            <pc:sldMk cId="2369603877" sldId="341"/>
            <ac:grpSpMk id="14" creationId="{49A132A6-8A7E-AACC-B4F5-02EB26C1A88C}"/>
          </ac:grpSpMkLst>
        </pc:grpChg>
        <pc:grpChg chg="add mod">
          <ac:chgData name="Gaurav Arora" userId="68c1f482-eda2-4553-830f-e990d51d922f" providerId="ADAL" clId="{508BF758-E4F6-4468-B9D6-FAE5B4A92A1A}" dt="2023-10-31T06:56:30.261" v="459" actId="1076"/>
          <ac:grpSpMkLst>
            <pc:docMk/>
            <pc:sldMk cId="2369603877" sldId="341"/>
            <ac:grpSpMk id="19" creationId="{1099C8AC-21CE-B61C-9D76-76B3AD5219F8}"/>
          </ac:grpSpMkLst>
        </pc:grpChg>
        <pc:picChg chg="add del mod">
          <ac:chgData name="Gaurav Arora" userId="68c1f482-eda2-4553-830f-e990d51d922f" providerId="ADAL" clId="{508BF758-E4F6-4468-B9D6-FAE5B4A92A1A}" dt="2023-10-31T06:50:51.185" v="341" actId="478"/>
          <ac:picMkLst>
            <pc:docMk/>
            <pc:sldMk cId="2369603877" sldId="341"/>
            <ac:picMk id="8" creationId="{B48A7977-426D-148E-F599-38C63BC74435}"/>
          </ac:picMkLst>
        </pc:picChg>
        <pc:picChg chg="mod">
          <ac:chgData name="Gaurav Arora" userId="68c1f482-eda2-4553-830f-e990d51d922f" providerId="ADAL" clId="{508BF758-E4F6-4468-B9D6-FAE5B4A92A1A}" dt="2023-10-31T06:50:42.378" v="340"/>
          <ac:picMkLst>
            <pc:docMk/>
            <pc:sldMk cId="2369603877" sldId="341"/>
            <ac:picMk id="12" creationId="{962F9A8C-9B96-DD3A-C46B-A219E03B2EF1}"/>
          </ac:picMkLst>
        </pc:picChg>
        <pc:picChg chg="add del mod">
          <ac:chgData name="Gaurav Arora" userId="68c1f482-eda2-4553-830f-e990d51d922f" providerId="ADAL" clId="{508BF758-E4F6-4468-B9D6-FAE5B4A92A1A}" dt="2023-10-31T06:56:12.335" v="455" actId="478"/>
          <ac:picMkLst>
            <pc:docMk/>
            <pc:sldMk cId="2369603877" sldId="341"/>
            <ac:picMk id="13" creationId="{0D303F4E-78FD-635B-423F-5A00DD2359F7}"/>
          </ac:picMkLst>
        </pc:picChg>
        <pc:picChg chg="mod topLvl">
          <ac:chgData name="Gaurav Arora" userId="68c1f482-eda2-4553-830f-e990d51d922f" providerId="ADAL" clId="{508BF758-E4F6-4468-B9D6-FAE5B4A92A1A}" dt="2023-10-31T06:56:52.209" v="469" actId="1076"/>
          <ac:picMkLst>
            <pc:docMk/>
            <pc:sldMk cId="2369603877" sldId="341"/>
            <ac:picMk id="17" creationId="{0BAABF21-72CB-E643-2423-EB97F6BB0E3B}"/>
          </ac:picMkLst>
        </pc:picChg>
        <pc:picChg chg="mod">
          <ac:chgData name="Gaurav Arora" userId="68c1f482-eda2-4553-830f-e990d51d922f" providerId="ADAL" clId="{508BF758-E4F6-4468-B9D6-FAE5B4A92A1A}" dt="2023-10-31T06:56:19.959" v="457"/>
          <ac:picMkLst>
            <pc:docMk/>
            <pc:sldMk cId="2369603877" sldId="341"/>
            <ac:picMk id="20" creationId="{509B9566-8428-ACE9-4A90-F140EB9742C3}"/>
          </ac:picMkLst>
        </pc:picChg>
        <pc:picChg chg="add mod">
          <ac:chgData name="Gaurav Arora" userId="68c1f482-eda2-4553-830f-e990d51d922f" providerId="ADAL" clId="{508BF758-E4F6-4468-B9D6-FAE5B4A92A1A}" dt="2023-10-31T06:56:48.455" v="468" actId="1076"/>
          <ac:picMkLst>
            <pc:docMk/>
            <pc:sldMk cId="2369603877" sldId="341"/>
            <ac:picMk id="1026" creationId="{30793446-B48E-E91D-B426-B82C4A5C77C1}"/>
          </ac:picMkLst>
        </pc:picChg>
      </pc:sldChg>
      <pc:sldChg chg="addSp delSp modSp new mod ord modAnim modNotesTx">
        <pc:chgData name="Gaurav Arora" userId="68c1f482-eda2-4553-830f-e990d51d922f" providerId="ADAL" clId="{508BF758-E4F6-4468-B9D6-FAE5B4A92A1A}" dt="2023-11-06T11:27:03.736" v="4035" actId="20577"/>
        <pc:sldMkLst>
          <pc:docMk/>
          <pc:sldMk cId="2673404366" sldId="342"/>
        </pc:sldMkLst>
        <pc:spChg chg="add del mod">
          <ac:chgData name="Gaurav Arora" userId="68c1f482-eda2-4553-830f-e990d51d922f" providerId="ADAL" clId="{508BF758-E4F6-4468-B9D6-FAE5B4A92A1A}" dt="2023-10-31T19:18:28.841" v="2930"/>
          <ac:spMkLst>
            <pc:docMk/>
            <pc:sldMk cId="2673404366" sldId="342"/>
            <ac:spMk id="2" creationId="{8DE2F536-97E5-7497-4F97-3533400A55EA}"/>
          </ac:spMkLst>
        </pc:spChg>
        <pc:spChg chg="del">
          <ac:chgData name="Gaurav Arora" userId="68c1f482-eda2-4553-830f-e990d51d922f" providerId="ADAL" clId="{508BF758-E4F6-4468-B9D6-FAE5B4A92A1A}" dt="2023-10-31T07:00:22.365" v="702" actId="478"/>
          <ac:spMkLst>
            <pc:docMk/>
            <pc:sldMk cId="2673404366" sldId="342"/>
            <ac:spMk id="2" creationId="{EC762B30-717F-0EB9-074F-9F1F306471EC}"/>
          </ac:spMkLst>
        </pc:spChg>
        <pc:spChg chg="mod">
          <ac:chgData name="Gaurav Arora" userId="68c1f482-eda2-4553-830f-e990d51d922f" providerId="ADAL" clId="{508BF758-E4F6-4468-B9D6-FAE5B4A92A1A}" dt="2023-10-31T06:59:39.615" v="646"/>
          <ac:spMkLst>
            <pc:docMk/>
            <pc:sldMk cId="2673404366" sldId="342"/>
            <ac:spMk id="3" creationId="{CE58A052-795A-A280-32CC-3321392A8EFD}"/>
          </ac:spMkLst>
        </pc:spChg>
        <pc:spChg chg="del mod">
          <ac:chgData name="Gaurav Arora" userId="68c1f482-eda2-4553-830f-e990d51d922f" providerId="ADAL" clId="{508BF758-E4F6-4468-B9D6-FAE5B4A92A1A}" dt="2023-10-31T19:18:30.800" v="2931" actId="478"/>
          <ac:spMkLst>
            <pc:docMk/>
            <pc:sldMk cId="2673404366" sldId="342"/>
            <ac:spMk id="5" creationId="{FFC2AE7D-E538-DE30-5D05-88FFF66A812E}"/>
          </ac:spMkLst>
        </pc:spChg>
        <pc:spChg chg="add mod">
          <ac:chgData name="Gaurav Arora" userId="68c1f482-eda2-4553-830f-e990d51d922f" providerId="ADAL" clId="{508BF758-E4F6-4468-B9D6-FAE5B4A92A1A}" dt="2023-10-31T07:00:23.455" v="703"/>
          <ac:spMkLst>
            <pc:docMk/>
            <pc:sldMk cId="2673404366" sldId="342"/>
            <ac:spMk id="7" creationId="{64B19AB1-F05E-4618-703C-D768777C6967}"/>
          </ac:spMkLst>
        </pc:spChg>
        <pc:spChg chg="add mod">
          <ac:chgData name="Gaurav Arora" userId="68c1f482-eda2-4553-830f-e990d51d922f" providerId="ADAL" clId="{508BF758-E4F6-4468-B9D6-FAE5B4A92A1A}" dt="2023-11-06T11:24:38.971" v="3862" actId="207"/>
          <ac:spMkLst>
            <pc:docMk/>
            <pc:sldMk cId="2673404366" sldId="342"/>
            <ac:spMk id="8" creationId="{4E22ECF4-CE04-BC08-8E36-4C6BACC85054}"/>
          </ac:spMkLst>
        </pc:spChg>
        <pc:spChg chg="add mod">
          <ac:chgData name="Gaurav Arora" userId="68c1f482-eda2-4553-830f-e990d51d922f" providerId="ADAL" clId="{508BF758-E4F6-4468-B9D6-FAE5B4A92A1A}" dt="2023-10-31T07:00:23.455" v="703"/>
          <ac:spMkLst>
            <pc:docMk/>
            <pc:sldMk cId="2673404366" sldId="342"/>
            <ac:spMk id="9" creationId="{10247FE2-A053-FDA6-A77A-609D76F30EFF}"/>
          </ac:spMkLst>
        </pc:spChg>
        <pc:spChg chg="add mod">
          <ac:chgData name="Gaurav Arora" userId="68c1f482-eda2-4553-830f-e990d51d922f" providerId="ADAL" clId="{508BF758-E4F6-4468-B9D6-FAE5B4A92A1A}" dt="2023-10-31T07:00:23.455" v="703"/>
          <ac:spMkLst>
            <pc:docMk/>
            <pc:sldMk cId="2673404366" sldId="342"/>
            <ac:spMk id="10" creationId="{CE04E9E9-16D7-3FB0-8CEC-95D19598C686}"/>
          </ac:spMkLst>
        </pc:spChg>
        <pc:spChg chg="add mod">
          <ac:chgData name="Gaurav Arora" userId="68c1f482-eda2-4553-830f-e990d51d922f" providerId="ADAL" clId="{508BF758-E4F6-4468-B9D6-FAE5B4A92A1A}" dt="2023-11-06T11:26:11.376" v="3883" actId="20577"/>
          <ac:spMkLst>
            <pc:docMk/>
            <pc:sldMk cId="2673404366" sldId="342"/>
            <ac:spMk id="11" creationId="{A25B9831-8AA3-8FBA-4578-10956035C0B3}"/>
          </ac:spMkLst>
        </pc:spChg>
        <pc:spChg chg="add mod">
          <ac:chgData name="Gaurav Arora" userId="68c1f482-eda2-4553-830f-e990d51d922f" providerId="ADAL" clId="{508BF758-E4F6-4468-B9D6-FAE5B4A92A1A}" dt="2023-10-31T19:18:31.261" v="2932"/>
          <ac:spMkLst>
            <pc:docMk/>
            <pc:sldMk cId="2673404366" sldId="342"/>
            <ac:spMk id="12" creationId="{F914111F-EB2C-A6FC-7E18-A18466AA0078}"/>
          </ac:spMkLst>
        </pc:spChg>
      </pc:sldChg>
      <pc:sldChg chg="addSp delSp modSp new del mod delAnim modAnim">
        <pc:chgData name="Gaurav Arora" userId="68c1f482-eda2-4553-830f-e990d51d922f" providerId="ADAL" clId="{508BF758-E4F6-4468-B9D6-FAE5B4A92A1A}" dt="2023-10-31T06:59:06.095" v="641" actId="47"/>
        <pc:sldMkLst>
          <pc:docMk/>
          <pc:sldMk cId="2892139917" sldId="342"/>
        </pc:sldMkLst>
        <pc:spChg chg="del">
          <ac:chgData name="Gaurav Arora" userId="68c1f482-eda2-4553-830f-e990d51d922f" providerId="ADAL" clId="{508BF758-E4F6-4468-B9D6-FAE5B4A92A1A}" dt="2023-10-31T06:55:26.335" v="445" actId="478"/>
          <ac:spMkLst>
            <pc:docMk/>
            <pc:sldMk cId="2892139917" sldId="342"/>
            <ac:spMk id="5" creationId="{1D815B22-579D-5ED6-1C5A-B2ED67BAFAE5}"/>
          </ac:spMkLst>
        </pc:spChg>
        <pc:spChg chg="mod">
          <ac:chgData name="Gaurav Arora" userId="68c1f482-eda2-4553-830f-e990d51d922f" providerId="ADAL" clId="{508BF758-E4F6-4468-B9D6-FAE5B4A92A1A}" dt="2023-10-31T06:55:36.995" v="446"/>
          <ac:spMkLst>
            <pc:docMk/>
            <pc:sldMk cId="2892139917" sldId="342"/>
            <ac:spMk id="8" creationId="{5969D985-1AB3-657A-9920-134F92E6BF84}"/>
          </ac:spMkLst>
        </pc:spChg>
        <pc:spChg chg="mod">
          <ac:chgData name="Gaurav Arora" userId="68c1f482-eda2-4553-830f-e990d51d922f" providerId="ADAL" clId="{508BF758-E4F6-4468-B9D6-FAE5B4A92A1A}" dt="2023-10-31T06:55:36.995" v="446"/>
          <ac:spMkLst>
            <pc:docMk/>
            <pc:sldMk cId="2892139917" sldId="342"/>
            <ac:spMk id="9" creationId="{12C75E27-E072-C672-1CCD-D96CD4D886CF}"/>
          </ac:spMkLst>
        </pc:spChg>
        <pc:spChg chg="add mod">
          <ac:chgData name="Gaurav Arora" userId="68c1f482-eda2-4553-830f-e990d51d922f" providerId="ADAL" clId="{508BF758-E4F6-4468-B9D6-FAE5B4A92A1A}" dt="2023-10-31T06:55:58.642" v="451" actId="164"/>
          <ac:spMkLst>
            <pc:docMk/>
            <pc:sldMk cId="2892139917" sldId="342"/>
            <ac:spMk id="11" creationId="{BF371F68-D104-7131-8FB3-5E893A48374A}"/>
          </ac:spMkLst>
        </pc:spChg>
        <pc:grpChg chg="add del mod">
          <ac:chgData name="Gaurav Arora" userId="68c1f482-eda2-4553-830f-e990d51d922f" providerId="ADAL" clId="{508BF758-E4F6-4468-B9D6-FAE5B4A92A1A}" dt="2023-10-31T06:55:39.465" v="447" actId="478"/>
          <ac:grpSpMkLst>
            <pc:docMk/>
            <pc:sldMk cId="2892139917" sldId="342"/>
            <ac:grpSpMk id="7" creationId="{E1FCE63B-7FB4-A288-5B49-2ECE4572AB91}"/>
          </ac:grpSpMkLst>
        </pc:grpChg>
        <pc:grpChg chg="add mod">
          <ac:chgData name="Gaurav Arora" userId="68c1f482-eda2-4553-830f-e990d51d922f" providerId="ADAL" clId="{508BF758-E4F6-4468-B9D6-FAE5B4A92A1A}" dt="2023-10-31T06:55:58.642" v="451" actId="164"/>
          <ac:grpSpMkLst>
            <pc:docMk/>
            <pc:sldMk cId="2892139917" sldId="342"/>
            <ac:grpSpMk id="12" creationId="{EDF136A3-2CC1-9831-F6A1-CD63017AB8FF}"/>
          </ac:grpSpMkLst>
        </pc:grpChg>
        <pc:picChg chg="add mod">
          <ac:chgData name="Gaurav Arora" userId="68c1f482-eda2-4553-830f-e990d51d922f" providerId="ADAL" clId="{508BF758-E4F6-4468-B9D6-FAE5B4A92A1A}" dt="2023-10-31T06:55:58.642" v="451" actId="164"/>
          <ac:picMkLst>
            <pc:docMk/>
            <pc:sldMk cId="2892139917" sldId="342"/>
            <ac:picMk id="6" creationId="{5E467E80-509D-949A-F706-E3768069D61B}"/>
          </ac:picMkLst>
        </pc:picChg>
        <pc:picChg chg="mod">
          <ac:chgData name="Gaurav Arora" userId="68c1f482-eda2-4553-830f-e990d51d922f" providerId="ADAL" clId="{508BF758-E4F6-4468-B9D6-FAE5B4A92A1A}" dt="2023-10-31T06:55:36.995" v="446"/>
          <ac:picMkLst>
            <pc:docMk/>
            <pc:sldMk cId="2892139917" sldId="342"/>
            <ac:picMk id="10" creationId="{AAE4E82A-11F1-2BC3-A39D-8C777955C85D}"/>
          </ac:picMkLst>
        </pc:picChg>
      </pc:sldChg>
      <pc:sldChg chg="new del">
        <pc:chgData name="Gaurav Arora" userId="68c1f482-eda2-4553-830f-e990d51d922f" providerId="ADAL" clId="{508BF758-E4F6-4468-B9D6-FAE5B4A92A1A}" dt="2023-10-31T07:01:28.025" v="707" actId="47"/>
        <pc:sldMkLst>
          <pc:docMk/>
          <pc:sldMk cId="1408429996" sldId="343"/>
        </pc:sldMkLst>
      </pc:sldChg>
      <pc:sldChg chg="addSp delSp modSp new mod ord modAnim">
        <pc:chgData name="Gaurav Arora" userId="68c1f482-eda2-4553-830f-e990d51d922f" providerId="ADAL" clId="{508BF758-E4F6-4468-B9D6-FAE5B4A92A1A}" dt="2023-11-06T11:31:35.705" v="4182"/>
        <pc:sldMkLst>
          <pc:docMk/>
          <pc:sldMk cId="1125628517" sldId="344"/>
        </pc:sldMkLst>
        <pc:spChg chg="del">
          <ac:chgData name="Gaurav Arora" userId="68c1f482-eda2-4553-830f-e990d51d922f" providerId="ADAL" clId="{508BF758-E4F6-4468-B9D6-FAE5B4A92A1A}" dt="2023-10-31T07:02:21.336" v="733" actId="478"/>
          <ac:spMkLst>
            <pc:docMk/>
            <pc:sldMk cId="1125628517" sldId="344"/>
            <ac:spMk id="2" creationId="{61237E76-35EB-0A20-4282-E651CA53BA89}"/>
          </ac:spMkLst>
        </pc:spChg>
        <pc:spChg chg="add mod">
          <ac:chgData name="Gaurav Arora" userId="68c1f482-eda2-4553-830f-e990d51d922f" providerId="ADAL" clId="{508BF758-E4F6-4468-B9D6-FAE5B4A92A1A}" dt="2023-10-31T19:18:34.995" v="2934"/>
          <ac:spMkLst>
            <pc:docMk/>
            <pc:sldMk cId="1125628517" sldId="344"/>
            <ac:spMk id="2" creationId="{83C1A53A-B781-3724-B93F-1E45D092B7CA}"/>
          </ac:spMkLst>
        </pc:spChg>
        <pc:spChg chg="mod">
          <ac:chgData name="Gaurav Arora" userId="68c1f482-eda2-4553-830f-e990d51d922f" providerId="ADAL" clId="{508BF758-E4F6-4468-B9D6-FAE5B4A92A1A}" dt="2023-10-31T07:01:54.185" v="730" actId="20577"/>
          <ac:spMkLst>
            <pc:docMk/>
            <pc:sldMk cId="1125628517" sldId="344"/>
            <ac:spMk id="3" creationId="{069AAB16-E19A-B759-678D-0861348F8DB7}"/>
          </ac:spMkLst>
        </pc:spChg>
        <pc:spChg chg="del">
          <ac:chgData name="Gaurav Arora" userId="68c1f482-eda2-4553-830f-e990d51d922f" providerId="ADAL" clId="{508BF758-E4F6-4468-B9D6-FAE5B4A92A1A}" dt="2023-10-31T19:18:34.549" v="2933" actId="478"/>
          <ac:spMkLst>
            <pc:docMk/>
            <pc:sldMk cId="1125628517" sldId="344"/>
            <ac:spMk id="5" creationId="{FEB8C351-1D97-684C-B7C3-6BB758A25405}"/>
          </ac:spMkLst>
        </pc:spChg>
        <pc:spChg chg="add mod">
          <ac:chgData name="Gaurav Arora" userId="68c1f482-eda2-4553-830f-e990d51d922f" providerId="ADAL" clId="{508BF758-E4F6-4468-B9D6-FAE5B4A92A1A}" dt="2023-11-06T11:31:17.391" v="4180" actId="20577"/>
          <ac:spMkLst>
            <pc:docMk/>
            <pc:sldMk cId="1125628517" sldId="344"/>
            <ac:spMk id="8" creationId="{0F7D3645-D16B-0025-9143-07B5337536C5}"/>
          </ac:spMkLst>
        </pc:spChg>
        <pc:spChg chg="mod">
          <ac:chgData name="Gaurav Arora" userId="68c1f482-eda2-4553-830f-e990d51d922f" providerId="ADAL" clId="{508BF758-E4F6-4468-B9D6-FAE5B4A92A1A}" dt="2023-10-31T07:02:21.800" v="734"/>
          <ac:spMkLst>
            <pc:docMk/>
            <pc:sldMk cId="1125628517" sldId="344"/>
            <ac:spMk id="10" creationId="{B9D64D2A-940A-905D-66E8-42FC2CF70446}"/>
          </ac:spMkLst>
        </pc:spChg>
        <pc:spChg chg="mod">
          <ac:chgData name="Gaurav Arora" userId="68c1f482-eda2-4553-830f-e990d51d922f" providerId="ADAL" clId="{508BF758-E4F6-4468-B9D6-FAE5B4A92A1A}" dt="2023-10-31T07:02:21.800" v="734"/>
          <ac:spMkLst>
            <pc:docMk/>
            <pc:sldMk cId="1125628517" sldId="344"/>
            <ac:spMk id="13" creationId="{19ACCEB6-D288-E762-6B2F-A1491AE5BB45}"/>
          </ac:spMkLst>
        </pc:spChg>
        <pc:spChg chg="mod">
          <ac:chgData name="Gaurav Arora" userId="68c1f482-eda2-4553-830f-e990d51d922f" providerId="ADAL" clId="{508BF758-E4F6-4468-B9D6-FAE5B4A92A1A}" dt="2023-10-31T07:02:21.800" v="734"/>
          <ac:spMkLst>
            <pc:docMk/>
            <pc:sldMk cId="1125628517" sldId="344"/>
            <ac:spMk id="14" creationId="{925B38FB-8C7B-C205-167A-C2E5B847BD0F}"/>
          </ac:spMkLst>
        </pc:spChg>
        <pc:spChg chg="mod">
          <ac:chgData name="Gaurav Arora" userId="68c1f482-eda2-4553-830f-e990d51d922f" providerId="ADAL" clId="{508BF758-E4F6-4468-B9D6-FAE5B4A92A1A}" dt="2023-10-31T07:02:21.800" v="734"/>
          <ac:spMkLst>
            <pc:docMk/>
            <pc:sldMk cId="1125628517" sldId="344"/>
            <ac:spMk id="15" creationId="{546C4ED9-0F52-6069-0CC1-4CC1C098F7CE}"/>
          </ac:spMkLst>
        </pc:spChg>
        <pc:spChg chg="mod">
          <ac:chgData name="Gaurav Arora" userId="68c1f482-eda2-4553-830f-e990d51d922f" providerId="ADAL" clId="{508BF758-E4F6-4468-B9D6-FAE5B4A92A1A}" dt="2023-10-31T07:02:21.800" v="734"/>
          <ac:spMkLst>
            <pc:docMk/>
            <pc:sldMk cId="1125628517" sldId="344"/>
            <ac:spMk id="16" creationId="{2DD555D0-DAEC-580D-2F14-0C05272949B4}"/>
          </ac:spMkLst>
        </pc:spChg>
        <pc:spChg chg="mod">
          <ac:chgData name="Gaurav Arora" userId="68c1f482-eda2-4553-830f-e990d51d922f" providerId="ADAL" clId="{508BF758-E4F6-4468-B9D6-FAE5B4A92A1A}" dt="2023-10-31T07:02:21.800" v="734"/>
          <ac:spMkLst>
            <pc:docMk/>
            <pc:sldMk cId="1125628517" sldId="344"/>
            <ac:spMk id="17" creationId="{FBD599D1-2E4C-CCA9-49AF-B9AAA623C25A}"/>
          </ac:spMkLst>
        </pc:spChg>
        <pc:spChg chg="mod">
          <ac:chgData name="Gaurav Arora" userId="68c1f482-eda2-4553-830f-e990d51d922f" providerId="ADAL" clId="{508BF758-E4F6-4468-B9D6-FAE5B4A92A1A}" dt="2023-10-31T07:02:21.800" v="734"/>
          <ac:spMkLst>
            <pc:docMk/>
            <pc:sldMk cId="1125628517" sldId="344"/>
            <ac:spMk id="19" creationId="{A753C24A-2888-06EE-6487-E698970538C9}"/>
          </ac:spMkLst>
        </pc:spChg>
        <pc:spChg chg="mod">
          <ac:chgData name="Gaurav Arora" userId="68c1f482-eda2-4553-830f-e990d51d922f" providerId="ADAL" clId="{508BF758-E4F6-4468-B9D6-FAE5B4A92A1A}" dt="2023-10-31T07:02:21.800" v="734"/>
          <ac:spMkLst>
            <pc:docMk/>
            <pc:sldMk cId="1125628517" sldId="344"/>
            <ac:spMk id="20" creationId="{72EA34DA-CF2E-67C0-7B02-BF109A688105}"/>
          </ac:spMkLst>
        </pc:spChg>
        <pc:spChg chg="mod">
          <ac:chgData name="Gaurav Arora" userId="68c1f482-eda2-4553-830f-e990d51d922f" providerId="ADAL" clId="{508BF758-E4F6-4468-B9D6-FAE5B4A92A1A}" dt="2023-10-31T07:02:21.800" v="734"/>
          <ac:spMkLst>
            <pc:docMk/>
            <pc:sldMk cId="1125628517" sldId="344"/>
            <ac:spMk id="21" creationId="{4A540866-F690-A603-13D3-6972F66DA1F9}"/>
          </ac:spMkLst>
        </pc:spChg>
        <pc:spChg chg="mod">
          <ac:chgData name="Gaurav Arora" userId="68c1f482-eda2-4553-830f-e990d51d922f" providerId="ADAL" clId="{508BF758-E4F6-4468-B9D6-FAE5B4A92A1A}" dt="2023-10-31T07:02:21.800" v="734"/>
          <ac:spMkLst>
            <pc:docMk/>
            <pc:sldMk cId="1125628517" sldId="344"/>
            <ac:spMk id="22" creationId="{1270399F-6C70-49D3-8108-2EC5085B883C}"/>
          </ac:spMkLst>
        </pc:spChg>
        <pc:spChg chg="mod">
          <ac:chgData name="Gaurav Arora" userId="68c1f482-eda2-4553-830f-e990d51d922f" providerId="ADAL" clId="{508BF758-E4F6-4468-B9D6-FAE5B4A92A1A}" dt="2023-10-31T07:02:21.800" v="734"/>
          <ac:spMkLst>
            <pc:docMk/>
            <pc:sldMk cId="1125628517" sldId="344"/>
            <ac:spMk id="23" creationId="{C9CA007C-2508-4ED3-205A-4D822A7B6E6C}"/>
          </ac:spMkLst>
        </pc:spChg>
        <pc:grpChg chg="add del mod">
          <ac:chgData name="Gaurav Arora" userId="68c1f482-eda2-4553-830f-e990d51d922f" providerId="ADAL" clId="{508BF758-E4F6-4468-B9D6-FAE5B4A92A1A}" dt="2023-10-31T07:02:26.941" v="737"/>
          <ac:grpSpMkLst>
            <pc:docMk/>
            <pc:sldMk cId="1125628517" sldId="344"/>
            <ac:grpSpMk id="8" creationId="{767A29AB-340B-6152-8A91-A8DF3AAA4768}"/>
          </ac:grpSpMkLst>
        </pc:grpChg>
        <pc:grpChg chg="mod">
          <ac:chgData name="Gaurav Arora" userId="68c1f482-eda2-4553-830f-e990d51d922f" providerId="ADAL" clId="{508BF758-E4F6-4468-B9D6-FAE5B4A92A1A}" dt="2023-10-31T07:02:21.800" v="734"/>
          <ac:grpSpMkLst>
            <pc:docMk/>
            <pc:sldMk cId="1125628517" sldId="344"/>
            <ac:grpSpMk id="9" creationId="{BE436F33-B255-9043-EC0C-A6DBB01E6218}"/>
          </ac:grpSpMkLst>
        </pc:grpChg>
        <pc:grpChg chg="mod">
          <ac:chgData name="Gaurav Arora" userId="68c1f482-eda2-4553-830f-e990d51d922f" providerId="ADAL" clId="{508BF758-E4F6-4468-B9D6-FAE5B4A92A1A}" dt="2023-10-31T07:02:21.800" v="734"/>
          <ac:grpSpMkLst>
            <pc:docMk/>
            <pc:sldMk cId="1125628517" sldId="344"/>
            <ac:grpSpMk id="11" creationId="{710535C2-E04C-7E1A-4D5A-0DF9E8E21F0A}"/>
          </ac:grpSpMkLst>
        </pc:grpChg>
        <pc:grpChg chg="mod">
          <ac:chgData name="Gaurav Arora" userId="68c1f482-eda2-4553-830f-e990d51d922f" providerId="ADAL" clId="{508BF758-E4F6-4468-B9D6-FAE5B4A92A1A}" dt="2023-10-31T07:02:21.800" v="734"/>
          <ac:grpSpMkLst>
            <pc:docMk/>
            <pc:sldMk cId="1125628517" sldId="344"/>
            <ac:grpSpMk id="12" creationId="{1B073312-7AAF-704F-16EC-1073D07B03DA}"/>
          </ac:grpSpMkLst>
        </pc:grpChg>
        <pc:grpChg chg="mod">
          <ac:chgData name="Gaurav Arora" userId="68c1f482-eda2-4553-830f-e990d51d922f" providerId="ADAL" clId="{508BF758-E4F6-4468-B9D6-FAE5B4A92A1A}" dt="2023-10-31T07:02:21.800" v="734"/>
          <ac:grpSpMkLst>
            <pc:docMk/>
            <pc:sldMk cId="1125628517" sldId="344"/>
            <ac:grpSpMk id="18" creationId="{0BCE7741-7E6B-3D0B-CC52-2C842AC15695}"/>
          </ac:grpSpMkLst>
        </pc:grpChg>
        <pc:picChg chg="add mod">
          <ac:chgData name="Gaurav Arora" userId="68c1f482-eda2-4553-830f-e990d51d922f" providerId="ADAL" clId="{508BF758-E4F6-4468-B9D6-FAE5B4A92A1A}" dt="2023-10-31T07:10:27.168" v="863" actId="1076"/>
          <ac:picMkLst>
            <pc:docMk/>
            <pc:sldMk cId="1125628517" sldId="344"/>
            <ac:picMk id="7" creationId="{A7E2E010-83A6-90EF-AD03-DF313278FB64}"/>
          </ac:picMkLst>
        </pc:picChg>
        <pc:picChg chg="add mod">
          <ac:chgData name="Gaurav Arora" userId="68c1f482-eda2-4553-830f-e990d51d922f" providerId="ADAL" clId="{508BF758-E4F6-4468-B9D6-FAE5B4A92A1A}" dt="2023-10-31T07:10:44.476" v="868" actId="1076"/>
          <ac:picMkLst>
            <pc:docMk/>
            <pc:sldMk cId="1125628517" sldId="344"/>
            <ac:picMk id="24" creationId="{0FC4005A-6475-2025-1BB7-D3A670019E2A}"/>
          </ac:picMkLst>
        </pc:picChg>
      </pc:sldChg>
      <pc:sldChg chg="addSp delSp modSp new mod ord">
        <pc:chgData name="Gaurav Arora" userId="68c1f482-eda2-4553-830f-e990d51d922f" providerId="ADAL" clId="{508BF758-E4F6-4468-B9D6-FAE5B4A92A1A}" dt="2023-11-06T11:31:48.596" v="4184"/>
        <pc:sldMkLst>
          <pc:docMk/>
          <pc:sldMk cId="1886272304" sldId="345"/>
        </pc:sldMkLst>
        <pc:spChg chg="add mod">
          <ac:chgData name="Gaurav Arora" userId="68c1f482-eda2-4553-830f-e990d51d922f" providerId="ADAL" clId="{508BF758-E4F6-4468-B9D6-FAE5B4A92A1A}" dt="2023-10-31T19:18:40.502" v="2936"/>
          <ac:spMkLst>
            <pc:docMk/>
            <pc:sldMk cId="1886272304" sldId="345"/>
            <ac:spMk id="2" creationId="{8F4A9FAD-D73E-C09D-9A3D-134D219EE5C3}"/>
          </ac:spMkLst>
        </pc:spChg>
        <pc:spChg chg="del">
          <ac:chgData name="Gaurav Arora" userId="68c1f482-eda2-4553-830f-e990d51d922f" providerId="ADAL" clId="{508BF758-E4F6-4468-B9D6-FAE5B4A92A1A}" dt="2023-10-31T07:05:24.005" v="777" actId="478"/>
          <ac:spMkLst>
            <pc:docMk/>
            <pc:sldMk cId="1886272304" sldId="345"/>
            <ac:spMk id="2" creationId="{CA3D96D2-F5F9-F0B4-EA60-227DC96EEE36}"/>
          </ac:spMkLst>
        </pc:spChg>
        <pc:spChg chg="mod">
          <ac:chgData name="Gaurav Arora" userId="68c1f482-eda2-4553-830f-e990d51d922f" providerId="ADAL" clId="{508BF758-E4F6-4468-B9D6-FAE5B4A92A1A}" dt="2023-10-31T07:04:04.975" v="776"/>
          <ac:spMkLst>
            <pc:docMk/>
            <pc:sldMk cId="1886272304" sldId="345"/>
            <ac:spMk id="3" creationId="{6CCCFF59-17A3-7673-5181-9B1964E5AC0E}"/>
          </ac:spMkLst>
        </pc:spChg>
        <pc:spChg chg="del">
          <ac:chgData name="Gaurav Arora" userId="68c1f482-eda2-4553-830f-e990d51d922f" providerId="ADAL" clId="{508BF758-E4F6-4468-B9D6-FAE5B4A92A1A}" dt="2023-10-31T19:18:40.071" v="2935" actId="478"/>
          <ac:spMkLst>
            <pc:docMk/>
            <pc:sldMk cId="1886272304" sldId="345"/>
            <ac:spMk id="5" creationId="{1DA1C6B8-AAAC-026E-184E-BA2FE02559E7}"/>
          </ac:spMkLst>
        </pc:spChg>
        <pc:spChg chg="add mod">
          <ac:chgData name="Gaurav Arora" userId="68c1f482-eda2-4553-830f-e990d51d922f" providerId="ADAL" clId="{508BF758-E4F6-4468-B9D6-FAE5B4A92A1A}" dt="2023-10-31T07:10:54.430" v="869" actId="404"/>
          <ac:spMkLst>
            <pc:docMk/>
            <pc:sldMk cId="1886272304" sldId="345"/>
            <ac:spMk id="7" creationId="{B9F4C7D9-126F-8B45-E8C1-651B00F2F1AE}"/>
          </ac:spMkLst>
        </pc:spChg>
        <pc:spChg chg="add mod">
          <ac:chgData name="Gaurav Arora" userId="68c1f482-eda2-4553-830f-e990d51d922f" providerId="ADAL" clId="{508BF758-E4F6-4468-B9D6-FAE5B4A92A1A}" dt="2023-10-31T07:11:04.538" v="874" actId="1037"/>
          <ac:spMkLst>
            <pc:docMk/>
            <pc:sldMk cId="1886272304" sldId="345"/>
            <ac:spMk id="8" creationId="{FCC4D945-0FF1-A294-F58F-C2B306537A61}"/>
          </ac:spMkLst>
        </pc:spChg>
        <pc:spChg chg="add mod">
          <ac:chgData name="Gaurav Arora" userId="68c1f482-eda2-4553-830f-e990d51d922f" providerId="ADAL" clId="{508BF758-E4F6-4468-B9D6-FAE5B4A92A1A}" dt="2023-10-31T07:11:07.806" v="875" actId="1076"/>
          <ac:spMkLst>
            <pc:docMk/>
            <pc:sldMk cId="1886272304" sldId="345"/>
            <ac:spMk id="9" creationId="{F34B9DAA-6CB6-7B39-F34A-2694D8F5E87D}"/>
          </ac:spMkLst>
        </pc:spChg>
        <pc:spChg chg="add mod">
          <ac:chgData name="Gaurav Arora" userId="68c1f482-eda2-4553-830f-e990d51d922f" providerId="ADAL" clId="{508BF758-E4F6-4468-B9D6-FAE5B4A92A1A}" dt="2023-10-31T07:11:11.420" v="876" actId="1076"/>
          <ac:spMkLst>
            <pc:docMk/>
            <pc:sldMk cId="1886272304" sldId="345"/>
            <ac:spMk id="11" creationId="{2B47B856-4985-D04C-8054-E8FBD6C2EE67}"/>
          </ac:spMkLst>
        </pc:spChg>
        <pc:spChg chg="add mod">
          <ac:chgData name="Gaurav Arora" userId="68c1f482-eda2-4553-830f-e990d51d922f" providerId="ADAL" clId="{508BF758-E4F6-4468-B9D6-FAE5B4A92A1A}" dt="2023-10-31T07:09:51.485" v="856" actId="1076"/>
          <ac:spMkLst>
            <pc:docMk/>
            <pc:sldMk cId="1886272304" sldId="345"/>
            <ac:spMk id="12" creationId="{C8FF6AE1-5A28-4494-AE6F-61CC3BF0D696}"/>
          </ac:spMkLst>
        </pc:spChg>
        <pc:spChg chg="add mod">
          <ac:chgData name="Gaurav Arora" userId="68c1f482-eda2-4553-830f-e990d51d922f" providerId="ADAL" clId="{508BF758-E4F6-4468-B9D6-FAE5B4A92A1A}" dt="2023-10-31T07:09:38.925" v="853"/>
          <ac:spMkLst>
            <pc:docMk/>
            <pc:sldMk cId="1886272304" sldId="345"/>
            <ac:spMk id="14" creationId="{A84404A3-6CD8-4ED6-E823-2A3E5BBA7770}"/>
          </ac:spMkLst>
        </pc:spChg>
        <pc:graphicFrameChg chg="add mod modGraphic">
          <ac:chgData name="Gaurav Arora" userId="68c1f482-eda2-4553-830f-e990d51d922f" providerId="ADAL" clId="{508BF758-E4F6-4468-B9D6-FAE5B4A92A1A}" dt="2023-10-31T14:27:28.702" v="1709" actId="1076"/>
          <ac:graphicFrameMkLst>
            <pc:docMk/>
            <pc:sldMk cId="1886272304" sldId="345"/>
            <ac:graphicFrameMk id="10" creationId="{2F87C8BB-395E-A4EE-FFAF-AF08BA197FF7}"/>
          </ac:graphicFrameMkLst>
        </pc:graphicFrameChg>
        <pc:picChg chg="add mod modCrop">
          <ac:chgData name="Gaurav Arora" userId="68c1f482-eda2-4553-830f-e990d51d922f" providerId="ADAL" clId="{508BF758-E4F6-4468-B9D6-FAE5B4A92A1A}" dt="2023-10-31T07:11:20.995" v="878" actId="1076"/>
          <ac:picMkLst>
            <pc:docMk/>
            <pc:sldMk cId="1886272304" sldId="345"/>
            <ac:picMk id="13" creationId="{116CB4AC-D537-88B2-802B-BA361FCDB9AC}"/>
          </ac:picMkLst>
        </pc:picChg>
      </pc:sldChg>
      <pc:sldChg chg="new del">
        <pc:chgData name="Gaurav Arora" userId="68c1f482-eda2-4553-830f-e990d51d922f" providerId="ADAL" clId="{508BF758-E4F6-4468-B9D6-FAE5B4A92A1A}" dt="2023-10-31T07:03:53.052" v="774" actId="680"/>
        <pc:sldMkLst>
          <pc:docMk/>
          <pc:sldMk cId="4211598508" sldId="345"/>
        </pc:sldMkLst>
      </pc:sldChg>
      <pc:sldChg chg="add del">
        <pc:chgData name="Gaurav Arora" userId="68c1f482-eda2-4553-830f-e990d51d922f" providerId="ADAL" clId="{508BF758-E4F6-4468-B9D6-FAE5B4A92A1A}" dt="2023-10-31T07:09:29.206" v="852" actId="47"/>
        <pc:sldMkLst>
          <pc:docMk/>
          <pc:sldMk cId="1186643677" sldId="2476"/>
        </pc:sldMkLst>
      </pc:sldChg>
      <pc:sldChg chg="addSp delSp modSp new mod">
        <pc:chgData name="Gaurav Arora" userId="68c1f482-eda2-4553-830f-e990d51d922f" providerId="ADAL" clId="{508BF758-E4F6-4468-B9D6-FAE5B4A92A1A}" dt="2023-10-31T19:18:44.742" v="2938"/>
        <pc:sldMkLst>
          <pc:docMk/>
          <pc:sldMk cId="3172068041" sldId="2477"/>
        </pc:sldMkLst>
        <pc:spChg chg="add mod">
          <ac:chgData name="Gaurav Arora" userId="68c1f482-eda2-4553-830f-e990d51d922f" providerId="ADAL" clId="{508BF758-E4F6-4468-B9D6-FAE5B4A92A1A}" dt="2023-10-31T19:18:44.742" v="2938"/>
          <ac:spMkLst>
            <pc:docMk/>
            <pc:sldMk cId="3172068041" sldId="2477"/>
            <ac:spMk id="2" creationId="{74869A64-3A8C-2EF5-57E5-CF3A1DBAF22D}"/>
          </ac:spMkLst>
        </pc:spChg>
        <pc:spChg chg="del">
          <ac:chgData name="Gaurav Arora" userId="68c1f482-eda2-4553-830f-e990d51d922f" providerId="ADAL" clId="{508BF758-E4F6-4468-B9D6-FAE5B4A92A1A}" dt="2023-10-31T07:09:16.775" v="848" actId="478"/>
          <ac:spMkLst>
            <pc:docMk/>
            <pc:sldMk cId="3172068041" sldId="2477"/>
            <ac:spMk id="2" creationId="{D7AB0014-4048-D2B3-DDCA-EF266F76B062}"/>
          </ac:spMkLst>
        </pc:spChg>
        <pc:spChg chg="mod">
          <ac:chgData name="Gaurav Arora" userId="68c1f482-eda2-4553-830f-e990d51d922f" providerId="ADAL" clId="{508BF758-E4F6-4468-B9D6-FAE5B4A92A1A}" dt="2023-10-31T07:09:08.155" v="847"/>
          <ac:spMkLst>
            <pc:docMk/>
            <pc:sldMk cId="3172068041" sldId="2477"/>
            <ac:spMk id="3" creationId="{7D3D6B95-09BE-0841-5AF8-336B84D7DEDB}"/>
          </ac:spMkLst>
        </pc:spChg>
        <pc:spChg chg="del">
          <ac:chgData name="Gaurav Arora" userId="68c1f482-eda2-4553-830f-e990d51d922f" providerId="ADAL" clId="{508BF758-E4F6-4468-B9D6-FAE5B4A92A1A}" dt="2023-10-31T19:18:44.367" v="2937" actId="478"/>
          <ac:spMkLst>
            <pc:docMk/>
            <pc:sldMk cId="3172068041" sldId="2477"/>
            <ac:spMk id="5" creationId="{B718507D-9015-73E0-5871-495E1303A575}"/>
          </ac:spMkLst>
        </pc:spChg>
        <pc:spChg chg="add mod">
          <ac:chgData name="Gaurav Arora" userId="68c1f482-eda2-4553-830f-e990d51d922f" providerId="ADAL" clId="{508BF758-E4F6-4468-B9D6-FAE5B4A92A1A}" dt="2023-10-31T07:09:21.665" v="850" actId="1076"/>
          <ac:spMkLst>
            <pc:docMk/>
            <pc:sldMk cId="3172068041" sldId="2477"/>
            <ac:spMk id="7" creationId="{55BB69EB-4220-A3EF-82B0-E25CFC076FB9}"/>
          </ac:spMkLst>
        </pc:spChg>
        <pc:spChg chg="add mod">
          <ac:chgData name="Gaurav Arora" userId="68c1f482-eda2-4553-830f-e990d51d922f" providerId="ADAL" clId="{508BF758-E4F6-4468-B9D6-FAE5B4A92A1A}" dt="2023-10-31T07:09:27.375" v="851"/>
          <ac:spMkLst>
            <pc:docMk/>
            <pc:sldMk cId="3172068041" sldId="2477"/>
            <ac:spMk id="8" creationId="{479BA93A-F44A-B9DD-C189-2BA74CC5B041}"/>
          </ac:spMkLst>
        </pc:spChg>
      </pc:sldChg>
      <pc:sldChg chg="addSp delSp modSp new mod">
        <pc:chgData name="Gaurav Arora" userId="68c1f482-eda2-4553-830f-e990d51d922f" providerId="ADAL" clId="{508BF758-E4F6-4468-B9D6-FAE5B4A92A1A}" dt="2023-10-31T19:18:50.089" v="2940"/>
        <pc:sldMkLst>
          <pc:docMk/>
          <pc:sldMk cId="3326302173" sldId="2478"/>
        </pc:sldMkLst>
        <pc:spChg chg="mod">
          <ac:chgData name="Gaurav Arora" userId="68c1f482-eda2-4553-830f-e990d51d922f" providerId="ADAL" clId="{508BF758-E4F6-4468-B9D6-FAE5B4A92A1A}" dt="2023-10-31T13:57:48.450" v="1466" actId="1076"/>
          <ac:spMkLst>
            <pc:docMk/>
            <pc:sldMk cId="3326302173" sldId="2478"/>
            <ac:spMk id="2" creationId="{9705C169-1181-96F5-529E-D300AC6BA87A}"/>
          </ac:spMkLst>
        </pc:spChg>
        <pc:spChg chg="mod">
          <ac:chgData name="Gaurav Arora" userId="68c1f482-eda2-4553-830f-e990d51d922f" providerId="ADAL" clId="{508BF758-E4F6-4468-B9D6-FAE5B4A92A1A}" dt="2023-10-31T07:12:06.845" v="944" actId="20577"/>
          <ac:spMkLst>
            <pc:docMk/>
            <pc:sldMk cId="3326302173" sldId="2478"/>
            <ac:spMk id="3" creationId="{986EA8D7-3935-2F34-D921-5E36143F7781}"/>
          </ac:spMkLst>
        </pc:spChg>
        <pc:spChg chg="del">
          <ac:chgData name="Gaurav Arora" userId="68c1f482-eda2-4553-830f-e990d51d922f" providerId="ADAL" clId="{508BF758-E4F6-4468-B9D6-FAE5B4A92A1A}" dt="2023-10-31T19:18:49.703" v="2939" actId="478"/>
          <ac:spMkLst>
            <pc:docMk/>
            <pc:sldMk cId="3326302173" sldId="2478"/>
            <ac:spMk id="5" creationId="{72EEBE92-6545-6774-3951-BAF4C681DEED}"/>
          </ac:spMkLst>
        </pc:spChg>
        <pc:spChg chg="add mod">
          <ac:chgData name="Gaurav Arora" userId="68c1f482-eda2-4553-830f-e990d51d922f" providerId="ADAL" clId="{508BF758-E4F6-4468-B9D6-FAE5B4A92A1A}" dt="2023-10-31T19:18:50.089" v="2940"/>
          <ac:spMkLst>
            <pc:docMk/>
            <pc:sldMk cId="3326302173" sldId="2478"/>
            <ac:spMk id="7" creationId="{EA365AB0-AFE5-0113-0940-C7BB48359F3E}"/>
          </ac:spMkLst>
        </pc:spChg>
        <pc:spChg chg="add mod">
          <ac:chgData name="Gaurav Arora" userId="68c1f482-eda2-4553-830f-e990d51d922f" providerId="ADAL" clId="{508BF758-E4F6-4468-B9D6-FAE5B4A92A1A}" dt="2023-10-31T13:56:56.191" v="1448" actId="1076"/>
          <ac:spMkLst>
            <pc:docMk/>
            <pc:sldMk cId="3326302173" sldId="2478"/>
            <ac:spMk id="12" creationId="{F32C1D19-FCBD-7CD9-51DE-A4DC93838059}"/>
          </ac:spMkLst>
        </pc:spChg>
        <pc:spChg chg="add mod">
          <ac:chgData name="Gaurav Arora" userId="68c1f482-eda2-4553-830f-e990d51d922f" providerId="ADAL" clId="{508BF758-E4F6-4468-B9D6-FAE5B4A92A1A}" dt="2023-10-31T13:56:59.136" v="1449" actId="1076"/>
          <ac:spMkLst>
            <pc:docMk/>
            <pc:sldMk cId="3326302173" sldId="2478"/>
            <ac:spMk id="13" creationId="{ECC6AB21-65EF-C7A0-12F9-7301E6432399}"/>
          </ac:spMkLst>
        </pc:spChg>
        <pc:spChg chg="add mod">
          <ac:chgData name="Gaurav Arora" userId="68c1f482-eda2-4553-830f-e990d51d922f" providerId="ADAL" clId="{508BF758-E4F6-4468-B9D6-FAE5B4A92A1A}" dt="2023-10-31T07:19:56.916" v="1140" actId="164"/>
          <ac:spMkLst>
            <pc:docMk/>
            <pc:sldMk cId="3326302173" sldId="2478"/>
            <ac:spMk id="16" creationId="{06C84077-CE94-C30A-92BE-CD7C1FA4DADB}"/>
          </ac:spMkLst>
        </pc:spChg>
        <pc:spChg chg="add mod">
          <ac:chgData name="Gaurav Arora" userId="68c1f482-eda2-4553-830f-e990d51d922f" providerId="ADAL" clId="{508BF758-E4F6-4468-B9D6-FAE5B4A92A1A}" dt="2023-10-31T13:57:23.575" v="1453" actId="164"/>
          <ac:spMkLst>
            <pc:docMk/>
            <pc:sldMk cId="3326302173" sldId="2478"/>
            <ac:spMk id="18" creationId="{6579AAAB-2CDE-4E99-51A5-6ED3BD02DCF1}"/>
          </ac:spMkLst>
        </pc:spChg>
        <pc:spChg chg="add mod">
          <ac:chgData name="Gaurav Arora" userId="68c1f482-eda2-4553-830f-e990d51d922f" providerId="ADAL" clId="{508BF758-E4F6-4468-B9D6-FAE5B4A92A1A}" dt="2023-10-31T07:24:17.751" v="1270" actId="164"/>
          <ac:spMkLst>
            <pc:docMk/>
            <pc:sldMk cId="3326302173" sldId="2478"/>
            <ac:spMk id="21" creationId="{FE8ABA0F-DF56-257E-8198-94C04217F218}"/>
          </ac:spMkLst>
        </pc:spChg>
        <pc:spChg chg="add mod">
          <ac:chgData name="Gaurav Arora" userId="68c1f482-eda2-4553-830f-e990d51d922f" providerId="ADAL" clId="{508BF758-E4F6-4468-B9D6-FAE5B4A92A1A}" dt="2023-10-31T07:24:17.751" v="1270" actId="164"/>
          <ac:spMkLst>
            <pc:docMk/>
            <pc:sldMk cId="3326302173" sldId="2478"/>
            <ac:spMk id="22" creationId="{27F76586-692E-7CC2-1AFB-C69ABFA83BC5}"/>
          </ac:spMkLst>
        </pc:spChg>
        <pc:spChg chg="add mod">
          <ac:chgData name="Gaurav Arora" userId="68c1f482-eda2-4553-830f-e990d51d922f" providerId="ADAL" clId="{508BF758-E4F6-4468-B9D6-FAE5B4A92A1A}" dt="2023-10-31T13:57:23.575" v="1453" actId="164"/>
          <ac:spMkLst>
            <pc:docMk/>
            <pc:sldMk cId="3326302173" sldId="2478"/>
            <ac:spMk id="24" creationId="{E47A7BF9-380D-ED30-F7DE-F3BCC83239E2}"/>
          </ac:spMkLst>
        </pc:spChg>
        <pc:spChg chg="add mod">
          <ac:chgData name="Gaurav Arora" userId="68c1f482-eda2-4553-830f-e990d51d922f" providerId="ADAL" clId="{508BF758-E4F6-4468-B9D6-FAE5B4A92A1A}" dt="2023-10-31T13:57:23.575" v="1453" actId="164"/>
          <ac:spMkLst>
            <pc:docMk/>
            <pc:sldMk cId="3326302173" sldId="2478"/>
            <ac:spMk id="29" creationId="{05C8B971-D0AD-7F37-B0C0-DF0E7DACFAFC}"/>
          </ac:spMkLst>
        </pc:spChg>
        <pc:spChg chg="add mod">
          <ac:chgData name="Gaurav Arora" userId="68c1f482-eda2-4553-830f-e990d51d922f" providerId="ADAL" clId="{508BF758-E4F6-4468-B9D6-FAE5B4A92A1A}" dt="2023-10-31T14:26:33.270" v="1680" actId="20577"/>
          <ac:spMkLst>
            <pc:docMk/>
            <pc:sldMk cId="3326302173" sldId="2478"/>
            <ac:spMk id="30" creationId="{91E6C9FB-D480-257E-712B-E290BF055841}"/>
          </ac:spMkLst>
        </pc:spChg>
        <pc:spChg chg="mod">
          <ac:chgData name="Gaurav Arora" userId="68c1f482-eda2-4553-830f-e990d51d922f" providerId="ADAL" clId="{508BF758-E4F6-4468-B9D6-FAE5B4A92A1A}" dt="2023-10-31T13:56:16.103" v="1432"/>
          <ac:spMkLst>
            <pc:docMk/>
            <pc:sldMk cId="3326302173" sldId="2478"/>
            <ac:spMk id="32" creationId="{8BE0F15E-0F95-6959-D789-4681F0DDCE61}"/>
          </ac:spMkLst>
        </pc:spChg>
        <pc:spChg chg="mod">
          <ac:chgData name="Gaurav Arora" userId="68c1f482-eda2-4553-830f-e990d51d922f" providerId="ADAL" clId="{508BF758-E4F6-4468-B9D6-FAE5B4A92A1A}" dt="2023-10-31T13:56:16.103" v="1432"/>
          <ac:spMkLst>
            <pc:docMk/>
            <pc:sldMk cId="3326302173" sldId="2478"/>
            <ac:spMk id="33" creationId="{F2FEC5A1-6DBA-9019-C86A-CA363D6FC94F}"/>
          </ac:spMkLst>
        </pc:spChg>
        <pc:spChg chg="mod">
          <ac:chgData name="Gaurav Arora" userId="68c1f482-eda2-4553-830f-e990d51d922f" providerId="ADAL" clId="{508BF758-E4F6-4468-B9D6-FAE5B4A92A1A}" dt="2023-10-31T13:56:16.103" v="1432"/>
          <ac:spMkLst>
            <pc:docMk/>
            <pc:sldMk cId="3326302173" sldId="2478"/>
            <ac:spMk id="34" creationId="{98064EC2-9EFA-E5E0-5C95-C126AB1F0C1E}"/>
          </ac:spMkLst>
        </pc:spChg>
        <pc:spChg chg="mod">
          <ac:chgData name="Gaurav Arora" userId="68c1f482-eda2-4553-830f-e990d51d922f" providerId="ADAL" clId="{508BF758-E4F6-4468-B9D6-FAE5B4A92A1A}" dt="2023-10-31T13:56:16.103" v="1432"/>
          <ac:spMkLst>
            <pc:docMk/>
            <pc:sldMk cId="3326302173" sldId="2478"/>
            <ac:spMk id="35" creationId="{4D8A7A3D-D55A-D929-9508-489DF9D82BC8}"/>
          </ac:spMkLst>
        </pc:spChg>
        <pc:spChg chg="mod">
          <ac:chgData name="Gaurav Arora" userId="68c1f482-eda2-4553-830f-e990d51d922f" providerId="ADAL" clId="{508BF758-E4F6-4468-B9D6-FAE5B4A92A1A}" dt="2023-10-31T13:57:32.634" v="1456"/>
          <ac:spMkLst>
            <pc:docMk/>
            <pc:sldMk cId="3326302173" sldId="2478"/>
            <ac:spMk id="39" creationId="{4AAD099B-9424-858C-1BD9-835B7981E6AD}"/>
          </ac:spMkLst>
        </pc:spChg>
        <pc:spChg chg="mod">
          <ac:chgData name="Gaurav Arora" userId="68c1f482-eda2-4553-830f-e990d51d922f" providerId="ADAL" clId="{508BF758-E4F6-4468-B9D6-FAE5B4A92A1A}" dt="2023-10-31T13:57:32.634" v="1456"/>
          <ac:spMkLst>
            <pc:docMk/>
            <pc:sldMk cId="3326302173" sldId="2478"/>
            <ac:spMk id="40" creationId="{99853130-AE35-DFE0-D04C-2C992195F8FD}"/>
          </ac:spMkLst>
        </pc:spChg>
        <pc:spChg chg="mod">
          <ac:chgData name="Gaurav Arora" userId="68c1f482-eda2-4553-830f-e990d51d922f" providerId="ADAL" clId="{508BF758-E4F6-4468-B9D6-FAE5B4A92A1A}" dt="2023-10-31T13:57:32.634" v="1456"/>
          <ac:spMkLst>
            <pc:docMk/>
            <pc:sldMk cId="3326302173" sldId="2478"/>
            <ac:spMk id="41" creationId="{88D45769-B762-6727-1A8F-A5AB6A8B3881}"/>
          </ac:spMkLst>
        </pc:spChg>
        <pc:spChg chg="mod">
          <ac:chgData name="Gaurav Arora" userId="68c1f482-eda2-4553-830f-e990d51d922f" providerId="ADAL" clId="{508BF758-E4F6-4468-B9D6-FAE5B4A92A1A}" dt="2023-10-31T13:57:32.634" v="1456"/>
          <ac:spMkLst>
            <pc:docMk/>
            <pc:sldMk cId="3326302173" sldId="2478"/>
            <ac:spMk id="42" creationId="{A7F0CAA3-1503-4A44-DC2E-515BC6D91F2D}"/>
          </ac:spMkLst>
        </pc:spChg>
        <pc:spChg chg="add del mod">
          <ac:chgData name="Gaurav Arora" userId="68c1f482-eda2-4553-830f-e990d51d922f" providerId="ADAL" clId="{508BF758-E4F6-4468-B9D6-FAE5B4A92A1A}" dt="2023-10-31T14:25:22.080" v="1613" actId="1035"/>
          <ac:spMkLst>
            <pc:docMk/>
            <pc:sldMk cId="3326302173" sldId="2478"/>
            <ac:spMk id="44" creationId="{AC7E8D85-7090-9D70-16EA-A3AE72078C63}"/>
          </ac:spMkLst>
        </pc:spChg>
        <pc:spChg chg="mod">
          <ac:chgData name="Gaurav Arora" userId="68c1f482-eda2-4553-830f-e990d51d922f" providerId="ADAL" clId="{508BF758-E4F6-4468-B9D6-FAE5B4A92A1A}" dt="2023-10-31T14:24:33.494" v="1546"/>
          <ac:spMkLst>
            <pc:docMk/>
            <pc:sldMk cId="3326302173" sldId="2478"/>
            <ac:spMk id="48" creationId="{E733320C-2B1D-5358-6E5C-B0673BE08C6A}"/>
          </ac:spMkLst>
        </pc:spChg>
        <pc:spChg chg="mod">
          <ac:chgData name="Gaurav Arora" userId="68c1f482-eda2-4553-830f-e990d51d922f" providerId="ADAL" clId="{508BF758-E4F6-4468-B9D6-FAE5B4A92A1A}" dt="2023-10-31T14:24:33.494" v="1546"/>
          <ac:spMkLst>
            <pc:docMk/>
            <pc:sldMk cId="3326302173" sldId="2478"/>
            <ac:spMk id="50" creationId="{7ADF629A-08D4-F5DE-0C49-0F7DF338CD9B}"/>
          </ac:spMkLst>
        </pc:spChg>
        <pc:spChg chg="mod">
          <ac:chgData name="Gaurav Arora" userId="68c1f482-eda2-4553-830f-e990d51d922f" providerId="ADAL" clId="{508BF758-E4F6-4468-B9D6-FAE5B4A92A1A}" dt="2023-10-31T14:24:33.494" v="1546"/>
          <ac:spMkLst>
            <pc:docMk/>
            <pc:sldMk cId="3326302173" sldId="2478"/>
            <ac:spMk id="52" creationId="{EB6287AA-6C81-0C6A-1AEC-9FF709210A6B}"/>
          </ac:spMkLst>
        </pc:spChg>
        <pc:spChg chg="mod">
          <ac:chgData name="Gaurav Arora" userId="68c1f482-eda2-4553-830f-e990d51d922f" providerId="ADAL" clId="{508BF758-E4F6-4468-B9D6-FAE5B4A92A1A}" dt="2023-10-31T14:24:33.494" v="1546"/>
          <ac:spMkLst>
            <pc:docMk/>
            <pc:sldMk cId="3326302173" sldId="2478"/>
            <ac:spMk id="54" creationId="{2D052225-0F7B-96A0-2F9E-BEF2520B5480}"/>
          </ac:spMkLst>
        </pc:spChg>
        <pc:spChg chg="mod">
          <ac:chgData name="Gaurav Arora" userId="68c1f482-eda2-4553-830f-e990d51d922f" providerId="ADAL" clId="{508BF758-E4F6-4468-B9D6-FAE5B4A92A1A}" dt="2023-10-31T14:24:33.494" v="1546"/>
          <ac:spMkLst>
            <pc:docMk/>
            <pc:sldMk cId="3326302173" sldId="2478"/>
            <ac:spMk id="55" creationId="{852C3BA5-C162-9DB5-194D-10A556C77DB6}"/>
          </ac:spMkLst>
        </pc:spChg>
        <pc:spChg chg="mod">
          <ac:chgData name="Gaurav Arora" userId="68c1f482-eda2-4553-830f-e990d51d922f" providerId="ADAL" clId="{508BF758-E4F6-4468-B9D6-FAE5B4A92A1A}" dt="2023-10-31T14:24:33.494" v="1546"/>
          <ac:spMkLst>
            <pc:docMk/>
            <pc:sldMk cId="3326302173" sldId="2478"/>
            <ac:spMk id="57" creationId="{470E02A9-BAF3-5C67-0D23-9F3438551BA9}"/>
          </ac:spMkLst>
        </pc:spChg>
        <pc:spChg chg="mod">
          <ac:chgData name="Gaurav Arora" userId="68c1f482-eda2-4553-830f-e990d51d922f" providerId="ADAL" clId="{508BF758-E4F6-4468-B9D6-FAE5B4A92A1A}" dt="2023-10-31T14:24:33.494" v="1546"/>
          <ac:spMkLst>
            <pc:docMk/>
            <pc:sldMk cId="3326302173" sldId="2478"/>
            <ac:spMk id="59" creationId="{72CE83B4-42FF-A220-D0F2-A4D54E304925}"/>
          </ac:spMkLst>
        </pc:spChg>
        <pc:spChg chg="mod">
          <ac:chgData name="Gaurav Arora" userId="68c1f482-eda2-4553-830f-e990d51d922f" providerId="ADAL" clId="{508BF758-E4F6-4468-B9D6-FAE5B4A92A1A}" dt="2023-10-31T14:24:33.494" v="1546"/>
          <ac:spMkLst>
            <pc:docMk/>
            <pc:sldMk cId="3326302173" sldId="2478"/>
            <ac:spMk id="60" creationId="{FCC69145-2677-D1E4-9347-790FF47F23D4}"/>
          </ac:spMkLst>
        </pc:spChg>
        <pc:spChg chg="add mod">
          <ac:chgData name="Gaurav Arora" userId="68c1f482-eda2-4553-830f-e990d51d922f" providerId="ADAL" clId="{508BF758-E4F6-4468-B9D6-FAE5B4A92A1A}" dt="2023-10-31T14:25:28.213" v="1631" actId="1036"/>
          <ac:spMkLst>
            <pc:docMk/>
            <pc:sldMk cId="3326302173" sldId="2478"/>
            <ac:spMk id="61" creationId="{54A3161B-FBA6-48ED-5273-8164A5418766}"/>
          </ac:spMkLst>
        </pc:spChg>
        <pc:grpChg chg="add mod">
          <ac:chgData name="Gaurav Arora" userId="68c1f482-eda2-4553-830f-e990d51d922f" providerId="ADAL" clId="{508BF758-E4F6-4468-B9D6-FAE5B4A92A1A}" dt="2023-10-31T13:57:23.575" v="1453" actId="164"/>
          <ac:grpSpMkLst>
            <pc:docMk/>
            <pc:sldMk cId="3326302173" sldId="2478"/>
            <ac:grpSpMk id="14" creationId="{FB1FD8B7-75E8-042D-87FE-17445B3C8CB2}"/>
          </ac:grpSpMkLst>
        </pc:grpChg>
        <pc:grpChg chg="add mod">
          <ac:chgData name="Gaurav Arora" userId="68c1f482-eda2-4553-830f-e990d51d922f" providerId="ADAL" clId="{508BF758-E4F6-4468-B9D6-FAE5B4A92A1A}" dt="2023-10-31T13:57:23.575" v="1453" actId="164"/>
          <ac:grpSpMkLst>
            <pc:docMk/>
            <pc:sldMk cId="3326302173" sldId="2478"/>
            <ac:grpSpMk id="17" creationId="{7D42797D-1B43-A06D-AEB6-A3127DF68415}"/>
          </ac:grpSpMkLst>
        </pc:grpChg>
        <pc:grpChg chg="add mod">
          <ac:chgData name="Gaurav Arora" userId="68c1f482-eda2-4553-830f-e990d51d922f" providerId="ADAL" clId="{508BF758-E4F6-4468-B9D6-FAE5B4A92A1A}" dt="2023-10-31T13:57:23.575" v="1453" actId="164"/>
          <ac:grpSpMkLst>
            <pc:docMk/>
            <pc:sldMk cId="3326302173" sldId="2478"/>
            <ac:grpSpMk id="23" creationId="{70BACD2B-4C17-33AF-F535-DCEBC3D2E588}"/>
          </ac:grpSpMkLst>
        </pc:grpChg>
        <pc:grpChg chg="add del mod">
          <ac:chgData name="Gaurav Arora" userId="68c1f482-eda2-4553-830f-e990d51d922f" providerId="ADAL" clId="{508BF758-E4F6-4468-B9D6-FAE5B4A92A1A}" dt="2023-10-31T13:56:19.126" v="1435"/>
          <ac:grpSpMkLst>
            <pc:docMk/>
            <pc:sldMk cId="3326302173" sldId="2478"/>
            <ac:grpSpMk id="31" creationId="{5AA4D1FE-FD75-F08A-8819-507B122DE6E5}"/>
          </ac:grpSpMkLst>
        </pc:grpChg>
        <pc:grpChg chg="add mod">
          <ac:chgData name="Gaurav Arora" userId="68c1f482-eda2-4553-830f-e990d51d922f" providerId="ADAL" clId="{508BF758-E4F6-4468-B9D6-FAE5B4A92A1A}" dt="2023-10-31T13:57:54.116" v="1467" actId="1076"/>
          <ac:grpSpMkLst>
            <pc:docMk/>
            <pc:sldMk cId="3326302173" sldId="2478"/>
            <ac:grpSpMk id="37" creationId="{EF64F08D-0FF2-03FD-0C64-01530ACC44C6}"/>
          </ac:grpSpMkLst>
        </pc:grpChg>
        <pc:grpChg chg="add del mod">
          <ac:chgData name="Gaurav Arora" userId="68c1f482-eda2-4553-830f-e990d51d922f" providerId="ADAL" clId="{508BF758-E4F6-4468-B9D6-FAE5B4A92A1A}" dt="2023-10-31T13:57:35.499" v="1457"/>
          <ac:grpSpMkLst>
            <pc:docMk/>
            <pc:sldMk cId="3326302173" sldId="2478"/>
            <ac:grpSpMk id="38" creationId="{877D04BC-5C1D-47F7-82BA-D06A4840F754}"/>
          </ac:grpSpMkLst>
        </pc:grpChg>
        <pc:grpChg chg="add del mod">
          <ac:chgData name="Gaurav Arora" userId="68c1f482-eda2-4553-830f-e990d51d922f" providerId="ADAL" clId="{508BF758-E4F6-4468-B9D6-FAE5B4A92A1A}" dt="2023-10-31T14:24:35.828" v="1547"/>
          <ac:grpSpMkLst>
            <pc:docMk/>
            <pc:sldMk cId="3326302173" sldId="2478"/>
            <ac:grpSpMk id="45" creationId="{98C7158D-3CBC-5C2A-E8C5-15E81808C1E5}"/>
          </ac:grpSpMkLst>
        </pc:grpChg>
        <pc:grpChg chg="mod">
          <ac:chgData name="Gaurav Arora" userId="68c1f482-eda2-4553-830f-e990d51d922f" providerId="ADAL" clId="{508BF758-E4F6-4468-B9D6-FAE5B4A92A1A}" dt="2023-10-31T14:24:33.494" v="1546"/>
          <ac:grpSpMkLst>
            <pc:docMk/>
            <pc:sldMk cId="3326302173" sldId="2478"/>
            <ac:grpSpMk id="46" creationId="{0AA10C1C-BD9D-6D2A-842D-D68CB4F70ED8}"/>
          </ac:grpSpMkLst>
        </pc:grpChg>
        <pc:grpChg chg="mod">
          <ac:chgData name="Gaurav Arora" userId="68c1f482-eda2-4553-830f-e990d51d922f" providerId="ADAL" clId="{508BF758-E4F6-4468-B9D6-FAE5B4A92A1A}" dt="2023-10-31T14:24:33.494" v="1546"/>
          <ac:grpSpMkLst>
            <pc:docMk/>
            <pc:sldMk cId="3326302173" sldId="2478"/>
            <ac:grpSpMk id="47" creationId="{F708323C-1E77-B73F-5DF3-F272A0AAA7AE}"/>
          </ac:grpSpMkLst>
        </pc:grpChg>
        <pc:grpChg chg="mod">
          <ac:chgData name="Gaurav Arora" userId="68c1f482-eda2-4553-830f-e990d51d922f" providerId="ADAL" clId="{508BF758-E4F6-4468-B9D6-FAE5B4A92A1A}" dt="2023-10-31T14:24:33.494" v="1546"/>
          <ac:grpSpMkLst>
            <pc:docMk/>
            <pc:sldMk cId="3326302173" sldId="2478"/>
            <ac:grpSpMk id="49" creationId="{512D959B-4D2D-C163-A499-E79A6C4B9CCF}"/>
          </ac:grpSpMkLst>
        </pc:grpChg>
        <pc:picChg chg="add del mod">
          <ac:chgData name="Gaurav Arora" userId="68c1f482-eda2-4553-830f-e990d51d922f" providerId="ADAL" clId="{508BF758-E4F6-4468-B9D6-FAE5B4A92A1A}" dt="2023-10-31T07:17:32.296" v="1082" actId="478"/>
          <ac:picMkLst>
            <pc:docMk/>
            <pc:sldMk cId="3326302173" sldId="2478"/>
            <ac:picMk id="8" creationId="{07963EB5-31D0-6633-81B0-CD885FC1AE6A}"/>
          </ac:picMkLst>
        </pc:picChg>
        <pc:picChg chg="add mod">
          <ac:chgData name="Gaurav Arora" userId="68c1f482-eda2-4553-830f-e990d51d922f" providerId="ADAL" clId="{508BF758-E4F6-4468-B9D6-FAE5B4A92A1A}" dt="2023-10-31T07:18:59.690" v="1132" actId="164"/>
          <ac:picMkLst>
            <pc:docMk/>
            <pc:sldMk cId="3326302173" sldId="2478"/>
            <ac:picMk id="10" creationId="{D4557088-B192-FEB2-C4F7-2BBE5238B404}"/>
          </ac:picMkLst>
        </pc:picChg>
        <pc:picChg chg="add del mod">
          <ac:chgData name="Gaurav Arora" userId="68c1f482-eda2-4553-830f-e990d51d922f" providerId="ADAL" clId="{508BF758-E4F6-4468-B9D6-FAE5B4A92A1A}" dt="2023-10-31T07:17:52.495" v="1086" actId="478"/>
          <ac:picMkLst>
            <pc:docMk/>
            <pc:sldMk cId="3326302173" sldId="2478"/>
            <ac:picMk id="11" creationId="{0B69AAC1-87E9-F811-195A-AA164EDE0C5C}"/>
          </ac:picMkLst>
        </pc:picChg>
        <pc:picChg chg="add mod">
          <ac:chgData name="Gaurav Arora" userId="68c1f482-eda2-4553-830f-e990d51d922f" providerId="ADAL" clId="{508BF758-E4F6-4468-B9D6-FAE5B4A92A1A}" dt="2023-10-31T07:19:56.916" v="1140" actId="164"/>
          <ac:picMkLst>
            <pc:docMk/>
            <pc:sldMk cId="3326302173" sldId="2478"/>
            <ac:picMk id="15" creationId="{2D05924E-05B1-FE06-5317-15286A1D91DA}"/>
          </ac:picMkLst>
        </pc:picChg>
        <pc:picChg chg="add mod">
          <ac:chgData name="Gaurav Arora" userId="68c1f482-eda2-4553-830f-e990d51d922f" providerId="ADAL" clId="{508BF758-E4F6-4468-B9D6-FAE5B4A92A1A}" dt="2023-10-31T07:24:17.751" v="1270" actId="164"/>
          <ac:picMkLst>
            <pc:docMk/>
            <pc:sldMk cId="3326302173" sldId="2478"/>
            <ac:picMk id="20" creationId="{AC410F7E-9710-0919-A38D-EAC04443D5BA}"/>
          </ac:picMkLst>
        </pc:picChg>
        <pc:picChg chg="add del mod">
          <ac:chgData name="Gaurav Arora" userId="68c1f482-eda2-4553-830f-e990d51d922f" providerId="ADAL" clId="{508BF758-E4F6-4468-B9D6-FAE5B4A92A1A}" dt="2023-10-31T07:27:11.140" v="1320" actId="478"/>
          <ac:picMkLst>
            <pc:docMk/>
            <pc:sldMk cId="3326302173" sldId="2478"/>
            <ac:picMk id="26" creationId="{4B949BF3-504D-4ED7-03A8-E6B484E15EE8}"/>
          </ac:picMkLst>
        </pc:picChg>
        <pc:picChg chg="add mod">
          <ac:chgData name="Gaurav Arora" userId="68c1f482-eda2-4553-830f-e990d51d922f" providerId="ADAL" clId="{508BF758-E4F6-4468-B9D6-FAE5B4A92A1A}" dt="2023-10-31T13:57:23.575" v="1453" actId="164"/>
          <ac:picMkLst>
            <pc:docMk/>
            <pc:sldMk cId="3326302173" sldId="2478"/>
            <ac:picMk id="28" creationId="{B1CDEA16-29D0-D3C7-D496-94B8D7C7EB04}"/>
          </ac:picMkLst>
        </pc:picChg>
        <pc:picChg chg="add del mod">
          <ac:chgData name="Gaurav Arora" userId="68c1f482-eda2-4553-830f-e990d51d922f" providerId="ADAL" clId="{508BF758-E4F6-4468-B9D6-FAE5B4A92A1A}" dt="2023-10-31T13:56:42.221" v="1447" actId="478"/>
          <ac:picMkLst>
            <pc:docMk/>
            <pc:sldMk cId="3326302173" sldId="2478"/>
            <ac:picMk id="36" creationId="{B9A3CDF9-6BC8-A30B-D635-8EEFDFC61BB4}"/>
          </ac:picMkLst>
        </pc:picChg>
        <pc:picChg chg="add mod">
          <ac:chgData name="Gaurav Arora" userId="68c1f482-eda2-4553-830f-e990d51d922f" providerId="ADAL" clId="{508BF758-E4F6-4468-B9D6-FAE5B4A92A1A}" dt="2023-10-31T13:57:44.878" v="1465" actId="1076"/>
          <ac:picMkLst>
            <pc:docMk/>
            <pc:sldMk cId="3326302173" sldId="2478"/>
            <ac:picMk id="43" creationId="{2F0809D9-84BC-371B-BD41-4F7CE9F153FB}"/>
          </ac:picMkLst>
        </pc:picChg>
        <pc:picChg chg="mod">
          <ac:chgData name="Gaurav Arora" userId="68c1f482-eda2-4553-830f-e990d51d922f" providerId="ADAL" clId="{508BF758-E4F6-4468-B9D6-FAE5B4A92A1A}" dt="2023-10-31T14:24:33.494" v="1546"/>
          <ac:picMkLst>
            <pc:docMk/>
            <pc:sldMk cId="3326302173" sldId="2478"/>
            <ac:picMk id="51" creationId="{857EC318-1220-3C18-3F14-B2E64A258C1C}"/>
          </ac:picMkLst>
        </pc:picChg>
        <pc:picChg chg="mod">
          <ac:chgData name="Gaurav Arora" userId="68c1f482-eda2-4553-830f-e990d51d922f" providerId="ADAL" clId="{508BF758-E4F6-4468-B9D6-FAE5B4A92A1A}" dt="2023-10-31T14:24:33.494" v="1546"/>
          <ac:picMkLst>
            <pc:docMk/>
            <pc:sldMk cId="3326302173" sldId="2478"/>
            <ac:picMk id="53" creationId="{19A5FF1D-EF82-AC87-CC06-AE0FDF98B919}"/>
          </ac:picMkLst>
        </pc:picChg>
        <pc:picChg chg="mod">
          <ac:chgData name="Gaurav Arora" userId="68c1f482-eda2-4553-830f-e990d51d922f" providerId="ADAL" clId="{508BF758-E4F6-4468-B9D6-FAE5B4A92A1A}" dt="2023-10-31T14:24:33.494" v="1546"/>
          <ac:picMkLst>
            <pc:docMk/>
            <pc:sldMk cId="3326302173" sldId="2478"/>
            <ac:picMk id="56" creationId="{3509200B-1CCE-20A3-62CF-AE942C18052F}"/>
          </ac:picMkLst>
        </pc:picChg>
        <pc:picChg chg="mod">
          <ac:chgData name="Gaurav Arora" userId="68c1f482-eda2-4553-830f-e990d51d922f" providerId="ADAL" clId="{508BF758-E4F6-4468-B9D6-FAE5B4A92A1A}" dt="2023-10-31T14:24:33.494" v="1546"/>
          <ac:picMkLst>
            <pc:docMk/>
            <pc:sldMk cId="3326302173" sldId="2478"/>
            <ac:picMk id="58" creationId="{82637D4F-3F59-5110-591E-1116829C2C80}"/>
          </ac:picMkLst>
        </pc:picChg>
      </pc:sldChg>
      <pc:sldChg chg="addSp delSp modSp new mod delAnim modAnim">
        <pc:chgData name="Gaurav Arora" userId="68c1f482-eda2-4553-830f-e990d51d922f" providerId="ADAL" clId="{508BF758-E4F6-4468-B9D6-FAE5B4A92A1A}" dt="2023-11-06T11:41:35.188" v="4256"/>
        <pc:sldMkLst>
          <pc:docMk/>
          <pc:sldMk cId="1005636021" sldId="2479"/>
        </pc:sldMkLst>
        <pc:spChg chg="del">
          <ac:chgData name="Gaurav Arora" userId="68c1f482-eda2-4553-830f-e990d51d922f" providerId="ADAL" clId="{508BF758-E4F6-4468-B9D6-FAE5B4A92A1A}" dt="2023-10-31T14:34:27.829" v="1710" actId="478"/>
          <ac:spMkLst>
            <pc:docMk/>
            <pc:sldMk cId="1005636021" sldId="2479"/>
            <ac:spMk id="2" creationId="{8E0D1832-5138-3152-E4E6-DCA805A04C6A}"/>
          </ac:spMkLst>
        </pc:spChg>
        <pc:spChg chg="add mod">
          <ac:chgData name="Gaurav Arora" userId="68c1f482-eda2-4553-830f-e990d51d922f" providerId="ADAL" clId="{508BF758-E4F6-4468-B9D6-FAE5B4A92A1A}" dt="2023-10-31T19:18:56.108" v="2942"/>
          <ac:spMkLst>
            <pc:docMk/>
            <pc:sldMk cId="1005636021" sldId="2479"/>
            <ac:spMk id="2" creationId="{CD4B04A5-C5E9-1A6C-4263-802A49BC87CB}"/>
          </ac:spMkLst>
        </pc:spChg>
        <pc:spChg chg="del">
          <ac:chgData name="Gaurav Arora" userId="68c1f482-eda2-4553-830f-e990d51d922f" providerId="ADAL" clId="{508BF758-E4F6-4468-B9D6-FAE5B4A92A1A}" dt="2023-10-31T14:34:30.072" v="1711" actId="478"/>
          <ac:spMkLst>
            <pc:docMk/>
            <pc:sldMk cId="1005636021" sldId="2479"/>
            <ac:spMk id="3" creationId="{1E2150A2-26E8-E46F-8031-DC5CFDE4869F}"/>
          </ac:spMkLst>
        </pc:spChg>
        <pc:spChg chg="del">
          <ac:chgData name="Gaurav Arora" userId="68c1f482-eda2-4553-830f-e990d51d922f" providerId="ADAL" clId="{508BF758-E4F6-4468-B9D6-FAE5B4A92A1A}" dt="2023-10-31T19:18:55.618" v="2941" actId="478"/>
          <ac:spMkLst>
            <pc:docMk/>
            <pc:sldMk cId="1005636021" sldId="2479"/>
            <ac:spMk id="5" creationId="{FCE683FC-6870-FE1D-BEF5-8932894286CC}"/>
          </ac:spMkLst>
        </pc:spChg>
        <pc:spChg chg="mod">
          <ac:chgData name="Gaurav Arora" userId="68c1f482-eda2-4553-830f-e990d51d922f" providerId="ADAL" clId="{508BF758-E4F6-4468-B9D6-FAE5B4A92A1A}" dt="2023-10-31T14:26:45.517" v="1699" actId="20577"/>
          <ac:spMkLst>
            <pc:docMk/>
            <pc:sldMk cId="1005636021" sldId="2479"/>
            <ac:spMk id="7" creationId="{DF663952-C725-A187-C748-01C18570C8E2}"/>
          </ac:spMkLst>
        </pc:spChg>
        <pc:spChg chg="add mod">
          <ac:chgData name="Gaurav Arora" userId="68c1f482-eda2-4553-830f-e990d51d922f" providerId="ADAL" clId="{508BF758-E4F6-4468-B9D6-FAE5B4A92A1A}" dt="2023-10-31T14:36:41.766" v="1875" actId="20577"/>
          <ac:spMkLst>
            <pc:docMk/>
            <pc:sldMk cId="1005636021" sldId="2479"/>
            <ac:spMk id="8" creationId="{78513B10-FCB8-66BA-9E88-3F2FA4C6D061}"/>
          </ac:spMkLst>
        </pc:spChg>
        <pc:spChg chg="add mod">
          <ac:chgData name="Gaurav Arora" userId="68c1f482-eda2-4553-830f-e990d51d922f" providerId="ADAL" clId="{508BF758-E4F6-4468-B9D6-FAE5B4A92A1A}" dt="2023-11-06T11:40:18.454" v="4199"/>
          <ac:spMkLst>
            <pc:docMk/>
            <pc:sldMk cId="1005636021" sldId="2479"/>
            <ac:spMk id="11" creationId="{B218A201-3869-DCE9-90CC-E9AA2EA425C6}"/>
          </ac:spMkLst>
        </pc:spChg>
        <pc:spChg chg="add mod">
          <ac:chgData name="Gaurav Arora" userId="68c1f482-eda2-4553-830f-e990d51d922f" providerId="ADAL" clId="{508BF758-E4F6-4468-B9D6-FAE5B4A92A1A}" dt="2023-11-01T14:27:03.441" v="3055" actId="164"/>
          <ac:spMkLst>
            <pc:docMk/>
            <pc:sldMk cId="1005636021" sldId="2479"/>
            <ac:spMk id="37" creationId="{3BDDE46E-03F2-B4A4-44B5-8C2A5D235783}"/>
          </ac:spMkLst>
        </pc:spChg>
        <pc:spChg chg="add mod">
          <ac:chgData name="Gaurav Arora" userId="68c1f482-eda2-4553-830f-e990d51d922f" providerId="ADAL" clId="{508BF758-E4F6-4468-B9D6-FAE5B4A92A1A}" dt="2023-11-01T14:27:07.782" v="3056" actId="164"/>
          <ac:spMkLst>
            <pc:docMk/>
            <pc:sldMk cId="1005636021" sldId="2479"/>
            <ac:spMk id="38" creationId="{18A24B78-1C68-AAA1-A931-467FF45B05B5}"/>
          </ac:spMkLst>
        </pc:spChg>
        <pc:spChg chg="add mod">
          <ac:chgData name="Gaurav Arora" userId="68c1f482-eda2-4553-830f-e990d51d922f" providerId="ADAL" clId="{508BF758-E4F6-4468-B9D6-FAE5B4A92A1A}" dt="2023-11-06T11:41:19.629" v="4255" actId="1076"/>
          <ac:spMkLst>
            <pc:docMk/>
            <pc:sldMk cId="1005636021" sldId="2479"/>
            <ac:spMk id="39" creationId="{1350CB56-4E35-2C17-2C97-271EFA51176B}"/>
          </ac:spMkLst>
        </pc:spChg>
        <pc:grpChg chg="add mod">
          <ac:chgData name="Gaurav Arora" userId="68c1f482-eda2-4553-830f-e990d51d922f" providerId="ADAL" clId="{508BF758-E4F6-4468-B9D6-FAE5B4A92A1A}" dt="2023-11-01T14:27:15.484" v="3059" actId="1076"/>
          <ac:grpSpMkLst>
            <pc:docMk/>
            <pc:sldMk cId="1005636021" sldId="2479"/>
            <ac:grpSpMk id="3" creationId="{B9722448-D2E5-32C9-6AC3-796BB32DD3BA}"/>
          </ac:grpSpMkLst>
        </pc:grpChg>
        <pc:grpChg chg="add mod">
          <ac:chgData name="Gaurav Arora" userId="68c1f482-eda2-4553-830f-e990d51d922f" providerId="ADAL" clId="{508BF758-E4F6-4468-B9D6-FAE5B4A92A1A}" dt="2023-11-01T14:27:11.778" v="3058" actId="1076"/>
          <ac:grpSpMkLst>
            <pc:docMk/>
            <pc:sldMk cId="1005636021" sldId="2479"/>
            <ac:grpSpMk id="5" creationId="{2C9BA480-D0C6-30FD-C32E-FFE0B10925E6}"/>
          </ac:grpSpMkLst>
        </pc:grpChg>
        <pc:grpChg chg="add mod">
          <ac:chgData name="Gaurav Arora" userId="68c1f482-eda2-4553-830f-e990d51d922f" providerId="ADAL" clId="{508BF758-E4F6-4468-B9D6-FAE5B4A92A1A}" dt="2023-11-01T14:27:07.782" v="3056" actId="164"/>
          <ac:grpSpMkLst>
            <pc:docMk/>
            <pc:sldMk cId="1005636021" sldId="2479"/>
            <ac:grpSpMk id="35" creationId="{B7EF0237-B4CB-3D83-1F1E-FA8A89CBC9FE}"/>
          </ac:grpSpMkLst>
        </pc:grpChg>
        <pc:grpChg chg="add mod">
          <ac:chgData name="Gaurav Arora" userId="68c1f482-eda2-4553-830f-e990d51d922f" providerId="ADAL" clId="{508BF758-E4F6-4468-B9D6-FAE5B4A92A1A}" dt="2023-11-01T14:27:03.441" v="3055" actId="164"/>
          <ac:grpSpMkLst>
            <pc:docMk/>
            <pc:sldMk cId="1005636021" sldId="2479"/>
            <ac:grpSpMk id="36" creationId="{066FBE1B-8BE2-4F01-62FB-C2D7BB1D45E1}"/>
          </ac:grpSpMkLst>
        </pc:grpChg>
        <pc:graphicFrameChg chg="add del mod">
          <ac:chgData name="Gaurav Arora" userId="68c1f482-eda2-4553-830f-e990d51d922f" providerId="ADAL" clId="{508BF758-E4F6-4468-B9D6-FAE5B4A92A1A}" dt="2023-10-31T14:37:25.355" v="1887" actId="478"/>
          <ac:graphicFrameMkLst>
            <pc:docMk/>
            <pc:sldMk cId="1005636021" sldId="2479"/>
            <ac:graphicFrameMk id="9" creationId="{C305AC40-2A87-59DA-AEBF-F367B589BD7D}"/>
          </ac:graphicFrameMkLst>
        </pc:graphicFrameChg>
        <pc:graphicFrameChg chg="add mod">
          <ac:chgData name="Gaurav Arora" userId="68c1f482-eda2-4553-830f-e990d51d922f" providerId="ADAL" clId="{508BF758-E4F6-4468-B9D6-FAE5B4A92A1A}" dt="2023-11-06T11:39:18.204" v="4192"/>
          <ac:graphicFrameMkLst>
            <pc:docMk/>
            <pc:sldMk cId="1005636021" sldId="2479"/>
            <ac:graphicFrameMk id="9" creationId="{F9CB7875-5038-40C6-BFB0-79D2809788B4}"/>
          </ac:graphicFrameMkLst>
        </pc:graphicFrameChg>
        <pc:graphicFrameChg chg="add del mod">
          <ac:chgData name="Gaurav Arora" userId="68c1f482-eda2-4553-830f-e990d51d922f" providerId="ADAL" clId="{508BF758-E4F6-4468-B9D6-FAE5B4A92A1A}" dt="2023-10-31T14:37:33.810" v="1895" actId="478"/>
          <ac:graphicFrameMkLst>
            <pc:docMk/>
            <pc:sldMk cId="1005636021" sldId="2479"/>
            <ac:graphicFrameMk id="10" creationId="{55D9D77E-3744-4B5B-85DE-BA12B7BE2C18}"/>
          </ac:graphicFrameMkLst>
        </pc:graphicFrameChg>
        <pc:graphicFrameChg chg="add mod">
          <ac:chgData name="Gaurav Arora" userId="68c1f482-eda2-4553-830f-e990d51d922f" providerId="ADAL" clId="{508BF758-E4F6-4468-B9D6-FAE5B4A92A1A}" dt="2023-11-06T11:40:18.454" v="4199"/>
          <ac:graphicFrameMkLst>
            <pc:docMk/>
            <pc:sldMk cId="1005636021" sldId="2479"/>
            <ac:graphicFrameMk id="10" creationId="{F9CB7875-5038-40C6-BFB0-79D2809788B4}"/>
          </ac:graphicFrameMkLst>
        </pc:graphicFrameChg>
        <pc:graphicFrameChg chg="add del mod">
          <ac:chgData name="Gaurav Arora" userId="68c1f482-eda2-4553-830f-e990d51d922f" providerId="ADAL" clId="{508BF758-E4F6-4468-B9D6-FAE5B4A92A1A}" dt="2023-10-31T14:37:21.750" v="1885"/>
          <ac:graphicFrameMkLst>
            <pc:docMk/>
            <pc:sldMk cId="1005636021" sldId="2479"/>
            <ac:graphicFrameMk id="11" creationId="{DEF31F80-40BE-00A7-32D4-C8816993327B}"/>
          </ac:graphicFrameMkLst>
        </pc:graphicFrameChg>
        <pc:graphicFrameChg chg="add del mod">
          <ac:chgData name="Gaurav Arora" userId="68c1f482-eda2-4553-830f-e990d51d922f" providerId="ADAL" clId="{508BF758-E4F6-4468-B9D6-FAE5B4A92A1A}" dt="2023-10-31T14:37:31.547" v="1893"/>
          <ac:graphicFrameMkLst>
            <pc:docMk/>
            <pc:sldMk cId="1005636021" sldId="2479"/>
            <ac:graphicFrameMk id="13" creationId="{230DE071-385C-358D-CA63-896EA8623C3A}"/>
          </ac:graphicFrameMkLst>
        </pc:graphicFrameChg>
        <pc:graphicFrameChg chg="add mod">
          <ac:chgData name="Gaurav Arora" userId="68c1f482-eda2-4553-830f-e990d51d922f" providerId="ADAL" clId="{508BF758-E4F6-4468-B9D6-FAE5B4A92A1A}" dt="2023-10-31T14:47:36.546" v="1909"/>
          <ac:graphicFrameMkLst>
            <pc:docMk/>
            <pc:sldMk cId="1005636021" sldId="2479"/>
            <ac:graphicFrameMk id="15" creationId="{BC172EDA-0347-F51A-70F8-2EB3765E0588}"/>
          </ac:graphicFrameMkLst>
        </pc:graphicFrameChg>
        <pc:picChg chg="add mod">
          <ac:chgData name="Gaurav Arora" userId="68c1f482-eda2-4553-830f-e990d51d922f" providerId="ADAL" clId="{508BF758-E4F6-4468-B9D6-FAE5B4A92A1A}" dt="2023-10-31T14:54:45.857" v="1962" actId="164"/>
          <ac:picMkLst>
            <pc:docMk/>
            <pc:sldMk cId="1005636021" sldId="2479"/>
            <ac:picMk id="12" creationId="{D8EE9E5C-FA45-3D7C-3FA9-E8575117C588}"/>
          </ac:picMkLst>
        </pc:picChg>
        <pc:picChg chg="add mod">
          <ac:chgData name="Gaurav Arora" userId="68c1f482-eda2-4553-830f-e990d51d922f" providerId="ADAL" clId="{508BF758-E4F6-4468-B9D6-FAE5B4A92A1A}" dt="2023-11-06T11:40:30.051" v="4204" actId="1076"/>
          <ac:picMkLst>
            <pc:docMk/>
            <pc:sldMk cId="1005636021" sldId="2479"/>
            <ac:picMk id="13" creationId="{F1177F8D-9E7E-2503-8F96-FBBBB05C2F93}"/>
          </ac:picMkLst>
        </pc:picChg>
        <pc:picChg chg="add mod">
          <ac:chgData name="Gaurav Arora" userId="68c1f482-eda2-4553-830f-e990d51d922f" providerId="ADAL" clId="{508BF758-E4F6-4468-B9D6-FAE5B4A92A1A}" dt="2023-10-31T14:54:39.244" v="1961" actId="164"/>
          <ac:picMkLst>
            <pc:docMk/>
            <pc:sldMk cId="1005636021" sldId="2479"/>
            <ac:picMk id="14" creationId="{F4540E3C-D909-167F-9048-779F950F2FDA}"/>
          </ac:picMkLst>
        </pc:picChg>
        <pc:picChg chg="add del mod">
          <ac:chgData name="Gaurav Arora" userId="68c1f482-eda2-4553-830f-e990d51d922f" providerId="ADAL" clId="{508BF758-E4F6-4468-B9D6-FAE5B4A92A1A}" dt="2023-11-06T11:39:06.776" v="4189" actId="478"/>
          <ac:picMkLst>
            <pc:docMk/>
            <pc:sldMk cId="1005636021" sldId="2479"/>
            <ac:picMk id="16" creationId="{EC7C0134-8741-08E2-15FB-1E004284B51F}"/>
          </ac:picMkLst>
        </pc:picChg>
        <pc:cxnChg chg="add del mod">
          <ac:chgData name="Gaurav Arora" userId="68c1f482-eda2-4553-830f-e990d51d922f" providerId="ADAL" clId="{508BF758-E4F6-4468-B9D6-FAE5B4A92A1A}" dt="2023-10-31T14:52:22.842" v="1929" actId="11529"/>
          <ac:cxnSpMkLst>
            <pc:docMk/>
            <pc:sldMk cId="1005636021" sldId="2479"/>
            <ac:cxnSpMk id="18" creationId="{C0BF1E13-E01C-8D0A-2EBB-F4D0AEE8B5A0}"/>
          </ac:cxnSpMkLst>
        </pc:cxnChg>
        <pc:cxnChg chg="add mod">
          <ac:chgData name="Gaurav Arora" userId="68c1f482-eda2-4553-830f-e990d51d922f" providerId="ADAL" clId="{508BF758-E4F6-4468-B9D6-FAE5B4A92A1A}" dt="2023-10-31T14:54:45.857" v="1962" actId="164"/>
          <ac:cxnSpMkLst>
            <pc:docMk/>
            <pc:sldMk cId="1005636021" sldId="2479"/>
            <ac:cxnSpMk id="21" creationId="{C36B8A9F-9A0B-7A77-C1BC-F549FA7FF0E7}"/>
          </ac:cxnSpMkLst>
        </pc:cxnChg>
        <pc:cxnChg chg="add mod">
          <ac:chgData name="Gaurav Arora" userId="68c1f482-eda2-4553-830f-e990d51d922f" providerId="ADAL" clId="{508BF758-E4F6-4468-B9D6-FAE5B4A92A1A}" dt="2023-10-31T14:54:39.244" v="1961" actId="164"/>
          <ac:cxnSpMkLst>
            <pc:docMk/>
            <pc:sldMk cId="1005636021" sldId="2479"/>
            <ac:cxnSpMk id="22" creationId="{0E1938DC-0EE1-EE50-6BF4-0C8C3B36219B}"/>
          </ac:cxnSpMkLst>
        </pc:cxnChg>
        <pc:cxnChg chg="add del mod">
          <ac:chgData name="Gaurav Arora" userId="68c1f482-eda2-4553-830f-e990d51d922f" providerId="ADAL" clId="{508BF758-E4F6-4468-B9D6-FAE5B4A92A1A}" dt="2023-10-31T14:54:30.533" v="1959" actId="478"/>
          <ac:cxnSpMkLst>
            <pc:docMk/>
            <pc:sldMk cId="1005636021" sldId="2479"/>
            <ac:cxnSpMk id="24" creationId="{C2994A7C-85A6-B96D-64AA-E16E10487405}"/>
          </ac:cxnSpMkLst>
        </pc:cxnChg>
        <pc:cxnChg chg="add del mod">
          <ac:chgData name="Gaurav Arora" userId="68c1f482-eda2-4553-830f-e990d51d922f" providerId="ADAL" clId="{508BF758-E4F6-4468-B9D6-FAE5B4A92A1A}" dt="2023-10-31T14:54:16.177" v="1954" actId="21"/>
          <ac:cxnSpMkLst>
            <pc:docMk/>
            <pc:sldMk cId="1005636021" sldId="2479"/>
            <ac:cxnSpMk id="29" creationId="{378A1D52-AF57-107C-1404-1E4DDB43CFC9}"/>
          </ac:cxnSpMkLst>
        </pc:cxnChg>
        <pc:cxnChg chg="add del mod">
          <ac:chgData name="Gaurav Arora" userId="68c1f482-eda2-4553-830f-e990d51d922f" providerId="ADAL" clId="{508BF758-E4F6-4468-B9D6-FAE5B4A92A1A}" dt="2023-10-31T14:54:32.390" v="1960" actId="478"/>
          <ac:cxnSpMkLst>
            <pc:docMk/>
            <pc:sldMk cId="1005636021" sldId="2479"/>
            <ac:cxnSpMk id="33" creationId="{4F4885E6-D8D3-B535-2A84-545F9005E42A}"/>
          </ac:cxnSpMkLst>
        </pc:cxnChg>
      </pc:sldChg>
      <pc:sldChg chg="addSp delSp modSp new mod">
        <pc:chgData name="Gaurav Arora" userId="68c1f482-eda2-4553-830f-e990d51d922f" providerId="ADAL" clId="{508BF758-E4F6-4468-B9D6-FAE5B4A92A1A}" dt="2023-11-06T11:42:09.854" v="4261" actId="20577"/>
        <pc:sldMkLst>
          <pc:docMk/>
          <pc:sldMk cId="1525385015" sldId="2480"/>
        </pc:sldMkLst>
        <pc:spChg chg="mod">
          <ac:chgData name="Gaurav Arora" userId="68c1f482-eda2-4553-830f-e990d51d922f" providerId="ADAL" clId="{508BF758-E4F6-4468-B9D6-FAE5B4A92A1A}" dt="2023-11-06T11:42:09.854" v="4261" actId="20577"/>
          <ac:spMkLst>
            <pc:docMk/>
            <pc:sldMk cId="1525385015" sldId="2480"/>
            <ac:spMk id="2" creationId="{9C118630-7677-EFC1-43CA-B68995C458A1}"/>
          </ac:spMkLst>
        </pc:spChg>
        <pc:spChg chg="mod">
          <ac:chgData name="Gaurav Arora" userId="68c1f482-eda2-4553-830f-e990d51d922f" providerId="ADAL" clId="{508BF758-E4F6-4468-B9D6-FAE5B4A92A1A}" dt="2023-10-31T15:42:12.735" v="2060" actId="20577"/>
          <ac:spMkLst>
            <pc:docMk/>
            <pc:sldMk cId="1525385015" sldId="2480"/>
            <ac:spMk id="3" creationId="{5BE4B581-82AF-8009-E69E-40196154EB1C}"/>
          </ac:spMkLst>
        </pc:spChg>
        <pc:spChg chg="del">
          <ac:chgData name="Gaurav Arora" userId="68c1f482-eda2-4553-830f-e990d51d922f" providerId="ADAL" clId="{508BF758-E4F6-4468-B9D6-FAE5B4A92A1A}" dt="2023-10-31T19:19:01.415" v="2943" actId="478"/>
          <ac:spMkLst>
            <pc:docMk/>
            <pc:sldMk cId="1525385015" sldId="2480"/>
            <ac:spMk id="5" creationId="{F26E4342-9B2D-F6E2-4F08-CA16717BFBEC}"/>
          </ac:spMkLst>
        </pc:spChg>
        <pc:spChg chg="add del mod">
          <ac:chgData name="Gaurav Arora" userId="68c1f482-eda2-4553-830f-e990d51d922f" providerId="ADAL" clId="{508BF758-E4F6-4468-B9D6-FAE5B4A92A1A}" dt="2023-10-31T19:19:55.603" v="2951" actId="21"/>
          <ac:spMkLst>
            <pc:docMk/>
            <pc:sldMk cId="1525385015" sldId="2480"/>
            <ac:spMk id="7" creationId="{A4D8696A-0C48-79E9-A728-2F41EFC4707C}"/>
          </ac:spMkLst>
        </pc:spChg>
        <pc:spChg chg="add mod">
          <ac:chgData name="Gaurav Arora" userId="68c1f482-eda2-4553-830f-e990d51d922f" providerId="ADAL" clId="{508BF758-E4F6-4468-B9D6-FAE5B4A92A1A}" dt="2023-10-31T19:19:02.128" v="2944"/>
          <ac:spMkLst>
            <pc:docMk/>
            <pc:sldMk cId="1525385015" sldId="2480"/>
            <ac:spMk id="8" creationId="{369B2CC3-4D47-324D-50A2-82C1929534D1}"/>
          </ac:spMkLst>
        </pc:spChg>
      </pc:sldChg>
      <pc:sldChg chg="addSp modSp new mod">
        <pc:chgData name="Gaurav Arora" userId="68c1f482-eda2-4553-830f-e990d51d922f" providerId="ADAL" clId="{508BF758-E4F6-4468-B9D6-FAE5B4A92A1A}" dt="2023-11-06T11:45:58.111" v="4268" actId="20577"/>
        <pc:sldMkLst>
          <pc:docMk/>
          <pc:sldMk cId="3041678189" sldId="2481"/>
        </pc:sldMkLst>
        <pc:spChg chg="mod">
          <ac:chgData name="Gaurav Arora" userId="68c1f482-eda2-4553-830f-e990d51d922f" providerId="ADAL" clId="{508BF758-E4F6-4468-B9D6-FAE5B4A92A1A}" dt="2023-11-06T11:45:58.111" v="4268" actId="20577"/>
          <ac:spMkLst>
            <pc:docMk/>
            <pc:sldMk cId="3041678189" sldId="2481"/>
            <ac:spMk id="2" creationId="{0D0088AD-DD19-4BA1-114A-AB15655731DB}"/>
          </ac:spMkLst>
        </pc:spChg>
        <pc:spChg chg="mod">
          <ac:chgData name="Gaurav Arora" userId="68c1f482-eda2-4553-830f-e990d51d922f" providerId="ADAL" clId="{508BF758-E4F6-4468-B9D6-FAE5B4A92A1A}" dt="2023-10-31T19:19:36.987" v="2947"/>
          <ac:spMkLst>
            <pc:docMk/>
            <pc:sldMk cId="3041678189" sldId="2481"/>
            <ac:spMk id="3" creationId="{A0D7E7A0-5523-519C-5D26-EB911AFF59A6}"/>
          </ac:spMkLst>
        </pc:spChg>
        <pc:spChg chg="add mod">
          <ac:chgData name="Gaurav Arora" userId="68c1f482-eda2-4553-830f-e990d51d922f" providerId="ADAL" clId="{508BF758-E4F6-4468-B9D6-FAE5B4A92A1A}" dt="2023-11-01T07:14:07.217" v="3019" actId="1076"/>
          <ac:spMkLst>
            <pc:docMk/>
            <pc:sldMk cId="3041678189" sldId="2481"/>
            <ac:spMk id="7" creationId="{38801540-54E9-81D2-6F38-F9CA3BEE0C68}"/>
          </ac:spMkLst>
        </pc:spChg>
        <pc:picChg chg="add mod">
          <ac:chgData name="Gaurav Arora" userId="68c1f482-eda2-4553-830f-e990d51d922f" providerId="ADAL" clId="{508BF758-E4F6-4468-B9D6-FAE5B4A92A1A}" dt="2023-11-01T07:16:35.175" v="3032" actId="1076"/>
          <ac:picMkLst>
            <pc:docMk/>
            <pc:sldMk cId="3041678189" sldId="2481"/>
            <ac:picMk id="1026" creationId="{461E6851-9EEB-A015-7CF8-F4DA87FCEBDF}"/>
          </ac:picMkLst>
        </pc:picChg>
        <pc:picChg chg="add mod">
          <ac:chgData name="Gaurav Arora" userId="68c1f482-eda2-4553-830f-e990d51d922f" providerId="ADAL" clId="{508BF758-E4F6-4468-B9D6-FAE5B4A92A1A}" dt="2023-11-01T07:17:17.824" v="3039" actId="1076"/>
          <ac:picMkLst>
            <pc:docMk/>
            <pc:sldMk cId="3041678189" sldId="2481"/>
            <ac:picMk id="1028" creationId="{735EF3FB-5280-19E7-38B2-77F2939E8BC8}"/>
          </ac:picMkLst>
        </pc:picChg>
      </pc:sldChg>
      <pc:sldChg chg="addSp delSp modSp new del mod ord">
        <pc:chgData name="Gaurav Arora" userId="68c1f482-eda2-4553-830f-e990d51d922f" providerId="ADAL" clId="{508BF758-E4F6-4468-B9D6-FAE5B4A92A1A}" dt="2023-11-06T11:32:29.629" v="4187" actId="47"/>
        <pc:sldMkLst>
          <pc:docMk/>
          <pc:sldMk cId="1756897007" sldId="2482"/>
        </pc:sldMkLst>
        <pc:spChg chg="del mod">
          <ac:chgData name="Gaurav Arora" userId="68c1f482-eda2-4553-830f-e990d51d922f" providerId="ADAL" clId="{508BF758-E4F6-4468-B9D6-FAE5B4A92A1A}" dt="2023-11-03T16:59:10.519" v="3109" actId="478"/>
          <ac:spMkLst>
            <pc:docMk/>
            <pc:sldMk cId="1756897007" sldId="2482"/>
            <ac:spMk id="2" creationId="{9512815A-1899-0666-B359-0C96A4527AB5}"/>
          </ac:spMkLst>
        </pc:spChg>
        <pc:spChg chg="del">
          <ac:chgData name="Gaurav Arora" userId="68c1f482-eda2-4553-830f-e990d51d922f" providerId="ADAL" clId="{508BF758-E4F6-4468-B9D6-FAE5B4A92A1A}" dt="2023-11-03T16:58:58.854" v="3106"/>
          <ac:spMkLst>
            <pc:docMk/>
            <pc:sldMk cId="1756897007" sldId="2482"/>
            <ac:spMk id="3" creationId="{257D0627-3BCB-9588-6C92-E2E8C127EEF9}"/>
          </ac:spMkLst>
        </pc:spChg>
        <pc:spChg chg="add del mod">
          <ac:chgData name="Gaurav Arora" userId="68c1f482-eda2-4553-830f-e990d51d922f" providerId="ADAL" clId="{508BF758-E4F6-4468-B9D6-FAE5B4A92A1A}" dt="2023-11-03T16:58:57.814" v="3105"/>
          <ac:spMkLst>
            <pc:docMk/>
            <pc:sldMk cId="1756897007" sldId="2482"/>
            <ac:spMk id="7" creationId="{A59A210D-1A91-E8BE-A591-B4B0AACBF02F}"/>
          </ac:spMkLst>
        </pc:spChg>
        <pc:spChg chg="add mod">
          <ac:chgData name="Gaurav Arora" userId="68c1f482-eda2-4553-830f-e990d51d922f" providerId="ADAL" clId="{508BF758-E4F6-4468-B9D6-FAE5B4A92A1A}" dt="2023-11-03T16:58:58.854" v="3106"/>
          <ac:spMkLst>
            <pc:docMk/>
            <pc:sldMk cId="1756897007" sldId="2482"/>
            <ac:spMk id="8" creationId="{2C21CAFA-47C3-1533-683D-2936585C790A}"/>
          </ac:spMkLst>
        </pc:spChg>
        <pc:spChg chg="add mod">
          <ac:chgData name="Gaurav Arora" userId="68c1f482-eda2-4553-830f-e990d51d922f" providerId="ADAL" clId="{508BF758-E4F6-4468-B9D6-FAE5B4A92A1A}" dt="2023-11-03T16:59:49.121" v="3129" actId="1076"/>
          <ac:spMkLst>
            <pc:docMk/>
            <pc:sldMk cId="1756897007" sldId="2482"/>
            <ac:spMk id="9" creationId="{AB29D565-CE5B-1877-2EFC-31EE8F076955}"/>
          </ac:spMkLst>
        </pc:spChg>
        <pc:spChg chg="add mod">
          <ac:chgData name="Gaurav Arora" userId="68c1f482-eda2-4553-830f-e990d51d922f" providerId="ADAL" clId="{508BF758-E4F6-4468-B9D6-FAE5B4A92A1A}" dt="2023-11-03T17:00:39.985" v="3202" actId="403"/>
          <ac:spMkLst>
            <pc:docMk/>
            <pc:sldMk cId="1756897007" sldId="2482"/>
            <ac:spMk id="10" creationId="{910C104F-EAA2-6382-98CF-05B6A154BBE5}"/>
          </ac:spMkLst>
        </pc:spChg>
        <pc:spChg chg="add mod">
          <ac:chgData name="Gaurav Arora" userId="68c1f482-eda2-4553-830f-e990d51d922f" providerId="ADAL" clId="{508BF758-E4F6-4468-B9D6-FAE5B4A92A1A}" dt="2023-11-03T17:00:50.390" v="3203"/>
          <ac:spMkLst>
            <pc:docMk/>
            <pc:sldMk cId="1756897007" sldId="2482"/>
            <ac:spMk id="11" creationId="{88906410-AE69-FC63-FD14-B4D0AECBFBE2}"/>
          </ac:spMkLst>
        </pc:spChg>
      </pc:sldChg>
      <pc:sldMasterChg chg="modSldLayout">
        <pc:chgData name="Gaurav Arora" userId="68c1f482-eda2-4553-830f-e990d51d922f" providerId="ADAL" clId="{508BF758-E4F6-4468-B9D6-FAE5B4A92A1A}" dt="2023-10-31T19:16:17.593" v="2869"/>
        <pc:sldMasterMkLst>
          <pc:docMk/>
          <pc:sldMasterMk cId="0" sldId="2147483682"/>
        </pc:sldMasterMkLst>
        <pc:sldLayoutChg chg="modSp mod">
          <pc:chgData name="Gaurav Arora" userId="68c1f482-eda2-4553-830f-e990d51d922f" providerId="ADAL" clId="{508BF758-E4F6-4468-B9D6-FAE5B4A92A1A}" dt="2023-10-31T19:16:13.058" v="2868"/>
          <pc:sldLayoutMkLst>
            <pc:docMk/>
            <pc:sldMasterMk cId="0" sldId="2147483682"/>
            <pc:sldLayoutMk cId="2811915356" sldId="2147484103"/>
          </pc:sldLayoutMkLst>
          <pc:spChg chg="mod">
            <ac:chgData name="Gaurav Arora" userId="68c1f482-eda2-4553-830f-e990d51d922f" providerId="ADAL" clId="{508BF758-E4F6-4468-B9D6-FAE5B4A92A1A}" dt="2023-10-31T19:16:13.058" v="2868"/>
            <ac:spMkLst>
              <pc:docMk/>
              <pc:sldMasterMk cId="0" sldId="2147483682"/>
              <pc:sldLayoutMk cId="2811915356" sldId="2147484103"/>
              <ac:spMk id="9" creationId="{00000000-0000-0000-0000-000000000000}"/>
            </ac:spMkLst>
          </pc:spChg>
        </pc:sldLayoutChg>
        <pc:sldLayoutChg chg="modSp mod">
          <pc:chgData name="Gaurav Arora" userId="68c1f482-eda2-4553-830f-e990d51d922f" providerId="ADAL" clId="{508BF758-E4F6-4468-B9D6-FAE5B4A92A1A}" dt="2023-10-31T19:15:59.516" v="2867" actId="20577"/>
          <pc:sldLayoutMkLst>
            <pc:docMk/>
            <pc:sldMasterMk cId="0" sldId="2147483682"/>
            <pc:sldLayoutMk cId="3439226953" sldId="2147484104"/>
          </pc:sldLayoutMkLst>
          <pc:spChg chg="mod">
            <ac:chgData name="Gaurav Arora" userId="68c1f482-eda2-4553-830f-e990d51d922f" providerId="ADAL" clId="{508BF758-E4F6-4468-B9D6-FAE5B4A92A1A}" dt="2023-10-31T19:15:59.516" v="2867" actId="20577"/>
            <ac:spMkLst>
              <pc:docMk/>
              <pc:sldMasterMk cId="0" sldId="2147483682"/>
              <pc:sldLayoutMk cId="3439226953" sldId="2147484104"/>
              <ac:spMk id="9" creationId="{00000000-0000-0000-0000-000000000000}"/>
            </ac:spMkLst>
          </pc:spChg>
        </pc:sldLayoutChg>
        <pc:sldLayoutChg chg="modSp mod">
          <pc:chgData name="Gaurav Arora" userId="68c1f482-eda2-4553-830f-e990d51d922f" providerId="ADAL" clId="{508BF758-E4F6-4468-B9D6-FAE5B4A92A1A}" dt="2023-10-31T19:16:17.593" v="2869"/>
          <pc:sldLayoutMkLst>
            <pc:docMk/>
            <pc:sldMasterMk cId="0" sldId="2147483682"/>
            <pc:sldLayoutMk cId="2882221560" sldId="2147484122"/>
          </pc:sldLayoutMkLst>
          <pc:spChg chg="mod">
            <ac:chgData name="Gaurav Arora" userId="68c1f482-eda2-4553-830f-e990d51d922f" providerId="ADAL" clId="{508BF758-E4F6-4468-B9D6-FAE5B4A92A1A}" dt="2023-10-31T19:16:17.593" v="2869"/>
            <ac:spMkLst>
              <pc:docMk/>
              <pc:sldMasterMk cId="0" sldId="2147483682"/>
              <pc:sldLayoutMk cId="2882221560" sldId="2147484122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more power would bring more radiation damage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  <a:ea typeface="Geneva" charset="0"/>
              </a:rPr>
              <a:t>Cycling loading progressively damage material’s microstructure such that it can ultimately fail at stress levels that are actually lower than its failure strength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7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senor PNNL</a:t>
            </a:r>
          </a:p>
          <a:p>
            <a:r>
              <a:rPr lang="en-US" dirty="0"/>
              <a:t>Give example of formation energy of defect.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0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Energy/force tolerance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 about that its an iterative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4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have the techniques but I want to talk little bit about the materials on which we should these techniques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6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Gaurav Arora | 8th High power targetry workshop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Gaurav Arora | 8th High power targetry workshop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Gaurav Arora | 8th High power targetry workshop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Gaurav Arora | 8th High power targetry workshop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compchems.com/molecular-dynamics-md/#advantages-and-disadvantag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Computational Exploration of High Entropy Alloys as Promising Materials for Future Beam Windows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>
                <a:latin typeface="+mn-lt"/>
              </a:rPr>
              <a:t>Gaurav Arora</a:t>
            </a:r>
          </a:p>
          <a:p>
            <a:r>
              <a:rPr lang="en-US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400" kern="100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High Power </a:t>
            </a:r>
            <a:r>
              <a:rPr lang="en-US" sz="14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Targetry</a:t>
            </a:r>
            <a:r>
              <a:rPr lang="en-US" sz="1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Workshop</a:t>
            </a:r>
          </a:p>
          <a:p>
            <a:r>
              <a:rPr lang="en-US" sz="1400" dirty="0">
                <a:latin typeface="+mn-lt"/>
              </a:rPr>
              <a:t>November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5230F-E6E4-748F-7BD1-AFCB0E7CD7BE}"/>
              </a:ext>
            </a:extLst>
          </p:cNvPr>
          <p:cNvSpPr txBox="1"/>
          <p:nvPr/>
        </p:nvSpPr>
        <p:spPr>
          <a:xfrm>
            <a:off x="6982531" y="4833610"/>
            <a:ext cx="2161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dirty="0">
                <a:solidFill>
                  <a:schemeClr val="tx2"/>
                </a:solidFill>
                <a:effectLst/>
                <a:latin typeface="Helvetia"/>
              </a:rPr>
              <a:t>FERMILAB-SLIDES-23-365-AD</a:t>
            </a:r>
            <a:endParaRPr lang="en-US" sz="1100" dirty="0">
              <a:solidFill>
                <a:schemeClr val="tx2"/>
              </a:solidFill>
              <a:latin typeface="Helvetia"/>
            </a:endParaRP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AAB16-E19A-B759-678D-0861348F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 for HEAs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3BE3-D27E-A433-2869-AE055FB1CD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1AAC-BD92-2C9E-9431-C7AC964D7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E2E010-83A6-90EF-AD03-DF313278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277" y="0"/>
            <a:ext cx="2011680" cy="15247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C4005A-6475-2025-1BB7-D3A670019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29" y="788670"/>
            <a:ext cx="7760561" cy="3566160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3C1A53A-B781-3724-B93F-1E45D092B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D3645-D16B-0025-9143-07B5337536C5}"/>
              </a:ext>
            </a:extLst>
          </p:cNvPr>
          <p:cNvSpPr txBox="1"/>
          <p:nvPr/>
        </p:nvSpPr>
        <p:spPr>
          <a:xfrm>
            <a:off x="93862" y="4112843"/>
            <a:ext cx="345170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accent4"/>
                </a:solidFill>
                <a:effectLst/>
                <a:latin typeface="Söhne"/>
              </a:rPr>
              <a:t>CALPHAD stands for "Calculation of Phase Diagrams.“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4"/>
                </a:solidFill>
                <a:latin typeface="Söhne"/>
              </a:rPr>
              <a:t>Used for making phase diagrams. </a:t>
            </a:r>
            <a:endParaRPr lang="en-US" sz="1050" b="0" i="0" dirty="0">
              <a:solidFill>
                <a:schemeClr val="accent4"/>
              </a:solidFill>
              <a:effectLst/>
              <a:latin typeface="Söhne"/>
            </a:endParaRPr>
          </a:p>
          <a:p>
            <a:endParaRPr lang="en-US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CCFF59-17A3-7673-5181-9B1964E5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large design space using CALPHAD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33A9E-3638-FC19-618E-3DFB9BE3AB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B948-98D8-878B-E827-A1D1F9847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4C7D9-126F-8B45-E8C1-651B00F2F1AE}"/>
              </a:ext>
            </a:extLst>
          </p:cNvPr>
          <p:cNvSpPr txBox="1"/>
          <p:nvPr/>
        </p:nvSpPr>
        <p:spPr>
          <a:xfrm>
            <a:off x="222250" y="607139"/>
            <a:ext cx="6077305" cy="338554"/>
          </a:xfrm>
          <a:prstGeom prst="rect">
            <a:avLst/>
          </a:prstGeom>
          <a:solidFill>
            <a:srgbClr val="4472C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Find suitable compositions from the large design space using CALPHAD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4D945-0FF1-A294-F58F-C2B306537A61}"/>
              </a:ext>
            </a:extLst>
          </p:cNvPr>
          <p:cNvSpPr txBox="1"/>
          <p:nvPr/>
        </p:nvSpPr>
        <p:spPr>
          <a:xfrm>
            <a:off x="222336" y="945693"/>
            <a:ext cx="5780699" cy="276999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Single phase over large range of temperature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B9DAA-6CB6-7B39-F34A-2694D8F5E87D}"/>
              </a:ext>
            </a:extLst>
          </p:cNvPr>
          <p:cNvSpPr txBox="1"/>
          <p:nvPr/>
        </p:nvSpPr>
        <p:spPr>
          <a:xfrm>
            <a:off x="184324" y="1253708"/>
            <a:ext cx="54505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Cr-Mn-V base ternary alloy to avoid high activation elements</a:t>
            </a:r>
          </a:p>
          <a:p>
            <a:pPr lvl="1" defTabSz="1219170"/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Single phase BCC crystals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Additional elements for improved strength</a:t>
            </a:r>
          </a:p>
          <a:p>
            <a:pPr marL="990575" lvl="1" indent="-380990" defTabSz="121917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 as impurity getter</a:t>
            </a:r>
          </a:p>
          <a:p>
            <a:pPr marL="990575" lvl="1" indent="-380990" defTabSz="121917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 for lower density</a:t>
            </a:r>
          </a:p>
          <a:p>
            <a:pPr marL="990575" lvl="1" indent="-380990" defTabSz="1219170">
              <a:buFontTx/>
              <a:buChar char="-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 to from semi-coherent B2 phase for strengthening </a:t>
            </a: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2F87C8BB-395E-A4EE-FFAF-AF08BA197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36438"/>
              </p:ext>
            </p:extLst>
          </p:nvPr>
        </p:nvGraphicFramePr>
        <p:xfrm>
          <a:off x="368757" y="3027518"/>
          <a:ext cx="4389120" cy="1219200"/>
        </p:xfrm>
        <a:graphic>
          <a:graphicData uri="http://schemas.openxmlformats.org/drawingml/2006/table">
            <a:tbl>
              <a:tblPr firstRow="1" bandRow="1"/>
              <a:tblGrid>
                <a:gridCol w="1097280">
                  <a:extLst>
                    <a:ext uri="{9D8B030D-6E8A-4147-A177-3AD203B41FA5}">
                      <a16:colId xmlns:a16="http://schemas.microsoft.com/office/drawing/2014/main" val="261489899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797689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6043229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85573941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7253363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02036233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68141397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Al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Co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Ti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Cr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Mn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V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1928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Min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/>
                        <a:t>0</a:t>
                      </a:r>
                      <a:endParaRPr lang="en-US" sz="1200" dirty="0"/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40768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Max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20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20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50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50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50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7676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Step (at%)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1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dirty="0"/>
                        <a:t>Bal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8259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47B856-4985-D04C-8054-E8FBD6C2EE67}"/>
              </a:ext>
            </a:extLst>
          </p:cNvPr>
          <p:cNvSpPr txBox="1"/>
          <p:nvPr/>
        </p:nvSpPr>
        <p:spPr>
          <a:xfrm>
            <a:off x="135662" y="2613340"/>
            <a:ext cx="5953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14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Range of elements explored (~120,000 combinations were explored)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FF6AE1-5A28-4494-AE6F-61CC3BF0D696}"/>
              </a:ext>
            </a:extLst>
          </p:cNvPr>
          <p:cNvSpPr txBox="1"/>
          <p:nvPr/>
        </p:nvSpPr>
        <p:spPr>
          <a:xfrm>
            <a:off x="4818024" y="3338426"/>
            <a:ext cx="4232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Alloy compositions sorted by single-phase BCC/B2 temperature range</a:t>
            </a:r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116CB4AC-D537-88B2-802B-BA361FCDB9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14992" r="34834" b="5188"/>
          <a:stretch/>
        </p:blipFill>
        <p:spPr>
          <a:xfrm>
            <a:off x="5599134" y="1153732"/>
            <a:ext cx="3488499" cy="1459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4404A3-6CD8-4ED6-E823-2A3E5BBA7770}"/>
              </a:ext>
            </a:extLst>
          </p:cNvPr>
          <p:cNvSpPr txBox="1"/>
          <p:nvPr/>
        </p:nvSpPr>
        <p:spPr>
          <a:xfrm>
            <a:off x="176233" y="4519687"/>
            <a:ext cx="76164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a"/>
              </a:rPr>
              <a:t>In collaboration with UM-Madison Materials Degradation under Corrosion and Radiation (MADCOR, Dr. </a:t>
            </a:r>
            <a:r>
              <a:rPr lang="en-US" sz="1050" dirty="0" err="1">
                <a:latin typeface="Helvetia"/>
              </a:rPr>
              <a:t>Couet</a:t>
            </a:r>
            <a:r>
              <a:rPr lang="en-US" sz="1050" dirty="0">
                <a:latin typeface="Helvetia"/>
              </a:rPr>
              <a:t>)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4A9FAD-D73E-C09D-9A3D-134D219EE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627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D6B95-09BE-0841-5AF8-336B84D7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HEAs for further exploration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33537-57C2-1D32-4161-623D1D4EAD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862D3-9075-D9E8-D53B-A2F7B05A3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B69EB-4220-A3EF-82B0-E25CFC076FB9}"/>
              </a:ext>
            </a:extLst>
          </p:cNvPr>
          <p:cNvSpPr txBox="1"/>
          <p:nvPr/>
        </p:nvSpPr>
        <p:spPr>
          <a:xfrm>
            <a:off x="2335730" y="282613"/>
            <a:ext cx="386932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endParaRPr lang="en-US" sz="16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892" indent="-342892" defTabSz="914378">
              <a:buFontTx/>
              <a:buAutoNum type="arabicPeriod"/>
            </a:pPr>
            <a:r>
              <a:rPr lang="en-US" sz="1600" dirty="0">
                <a:solidFill>
                  <a:srgbClr val="4472C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Study the effect of Ti concentration </a:t>
            </a:r>
          </a:p>
          <a:p>
            <a:pPr defTabSz="914378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Al10-Co4-Cr25-Mn26-Ti1-V34</a:t>
            </a:r>
          </a:p>
          <a:p>
            <a:pPr defTabSz="914378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Al10-Co4-Cr27-Mn21-Ti4-V34</a:t>
            </a:r>
          </a:p>
          <a:p>
            <a:pPr defTabSz="914378"/>
            <a:endParaRPr lang="en-US" sz="1600" dirty="0">
              <a:solidFill>
                <a:prstClr val="black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defTabSz="914378"/>
            <a:r>
              <a:rPr lang="en-US" sz="1600" dirty="0">
                <a:solidFill>
                  <a:srgbClr val="4472C4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2. Study the effect of Co concentration</a:t>
            </a:r>
          </a:p>
          <a:p>
            <a:pPr defTabSz="914378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Al16-Co2-Cr25-Mn30-Ti1-V26</a:t>
            </a:r>
          </a:p>
          <a:p>
            <a:pPr defTabSz="914378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Al16-Co4-Cr25-Mn30-Ti1-V24</a:t>
            </a:r>
          </a:p>
          <a:p>
            <a:pPr defTabSz="914378"/>
            <a:endParaRPr lang="en-US" sz="1600" dirty="0">
              <a:solidFill>
                <a:prstClr val="black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defTabSz="914378"/>
            <a:r>
              <a:rPr lang="en-US" sz="1600" dirty="0">
                <a:solidFill>
                  <a:srgbClr val="4472C4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3. Study the effect of Al and removing Cr</a:t>
            </a:r>
          </a:p>
          <a:p>
            <a:pPr defTabSz="914378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Al20-Co1-Mn27-Ti2-V50</a:t>
            </a:r>
          </a:p>
          <a:p>
            <a:pPr defTabSz="914378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Al12-Co3-Cr6-Mn27-Ti2-V50</a:t>
            </a:r>
          </a:p>
          <a:p>
            <a:pPr defTabSz="914378"/>
            <a:endParaRPr lang="en-US" sz="1600" dirty="0">
              <a:solidFill>
                <a:prstClr val="black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defTabSz="914378"/>
            <a:r>
              <a:rPr lang="en-US" sz="1600" dirty="0">
                <a:solidFill>
                  <a:srgbClr val="4472C4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4. Study the effect of removing Co</a:t>
            </a:r>
          </a:p>
          <a:p>
            <a:pPr defTabSz="914378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Al18-Mn30-Ti2-V50 </a:t>
            </a:r>
          </a:p>
          <a:p>
            <a:pPr defTabSz="914378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Al20-Co2-Mn26-Ti2-V50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BA93A-F44A-B9DD-C189-2BA74CC5B041}"/>
              </a:ext>
            </a:extLst>
          </p:cNvPr>
          <p:cNvSpPr txBox="1"/>
          <p:nvPr/>
        </p:nvSpPr>
        <p:spPr>
          <a:xfrm>
            <a:off x="176233" y="4519687"/>
            <a:ext cx="76164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a"/>
              </a:rPr>
              <a:t>In collaboration with UM-Madison Materials Degradation under Corrosion and Radiation (MADCOR, Dr. </a:t>
            </a:r>
            <a:r>
              <a:rPr lang="en-US" sz="1050" dirty="0" err="1">
                <a:latin typeface="Helvetia"/>
              </a:rPr>
              <a:t>Couet</a:t>
            </a:r>
            <a:r>
              <a:rPr lang="en-US" sz="1050" dirty="0">
                <a:latin typeface="Helvetia"/>
              </a:rPr>
              <a:t>)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4869A64-3A8C-2EF5-57E5-CF3A1DBAF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206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05C169-1181-96F5-529E-D300AC6BA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1261603"/>
            <a:ext cx="8672513" cy="3794522"/>
          </a:xfrm>
        </p:spPr>
        <p:txBody>
          <a:bodyPr/>
          <a:lstStyle/>
          <a:p>
            <a:r>
              <a:rPr lang="en-US" dirty="0"/>
              <a:t>To study the evolution of system following set of simulations are performed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6EA8D7-3935-2F34-D921-5E36143F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DFT simulations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09CE5-5839-E60D-D834-123063D9F5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2D26-DAB8-07F6-2EFE-3D5CCBA8D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64F08D-0FF2-03FD-0C64-01530ACC44C6}"/>
              </a:ext>
            </a:extLst>
          </p:cNvPr>
          <p:cNvGrpSpPr/>
          <p:nvPr/>
        </p:nvGrpSpPr>
        <p:grpSpPr>
          <a:xfrm>
            <a:off x="830236" y="1590730"/>
            <a:ext cx="7662851" cy="2274337"/>
            <a:chOff x="312086" y="1225802"/>
            <a:chExt cx="7662851" cy="227433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B1FD8B7-75E8-042D-87FE-17445B3C8CB2}"/>
                </a:ext>
              </a:extLst>
            </p:cNvPr>
            <p:cNvGrpSpPr/>
            <p:nvPr/>
          </p:nvGrpSpPr>
          <p:grpSpPr>
            <a:xfrm>
              <a:off x="312086" y="1225802"/>
              <a:ext cx="1925876" cy="2270574"/>
              <a:chOff x="446740" y="1322879"/>
              <a:chExt cx="1925876" cy="227057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4557088-B192-FEB2-C4F7-2BBE5238B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6784" y="1322879"/>
                <a:ext cx="1630821" cy="1821338"/>
              </a:xfrm>
              <a:prstGeom prst="rect">
                <a:avLst/>
              </a:prstGeom>
            </p:spPr>
          </p:pic>
          <p:sp>
            <p:nvSpPr>
              <p:cNvPr id="12" name="Arrow: Left-Right 11">
                <a:extLst>
                  <a:ext uri="{FF2B5EF4-FFF2-40B4-BE49-F238E27FC236}">
                    <a16:creationId xmlns:a16="http://schemas.microsoft.com/office/drawing/2014/main" id="{F32C1D19-FCBD-7CD9-51DE-A4DC93838059}"/>
                  </a:ext>
                </a:extLst>
              </p:cNvPr>
              <p:cNvSpPr/>
              <p:nvPr/>
            </p:nvSpPr>
            <p:spPr>
              <a:xfrm>
                <a:off x="871481" y="1376610"/>
                <a:ext cx="1139868" cy="181628"/>
              </a:xfrm>
              <a:prstGeom prst="leftRight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C6AB21-65EF-C7A0-12F9-7301E6432399}"/>
                  </a:ext>
                </a:extLst>
              </p:cNvPr>
              <p:cNvSpPr txBox="1"/>
              <p:nvPr/>
            </p:nvSpPr>
            <p:spPr>
              <a:xfrm>
                <a:off x="446740" y="3070233"/>
                <a:ext cx="1925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Compressive and tensile strain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42797D-1B43-A06D-AEB6-A3127DF68415}"/>
                </a:ext>
              </a:extLst>
            </p:cNvPr>
            <p:cNvGrpSpPr/>
            <p:nvPr/>
          </p:nvGrpSpPr>
          <p:grpSpPr>
            <a:xfrm>
              <a:off x="2383831" y="1225802"/>
              <a:ext cx="1630821" cy="1821338"/>
              <a:chOff x="2624957" y="1263116"/>
              <a:chExt cx="1630821" cy="182133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D05924E-05B1-FE06-5317-15286A1D9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24957" y="1263116"/>
                <a:ext cx="1630821" cy="1821338"/>
              </a:xfrm>
              <a:prstGeom prst="rect">
                <a:avLst/>
              </a:prstGeom>
            </p:spPr>
          </p:pic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06C84077-CE94-C30A-92BE-CD7C1FA4DADB}"/>
                  </a:ext>
                </a:extLst>
              </p:cNvPr>
              <p:cNvSpPr/>
              <p:nvPr/>
            </p:nvSpPr>
            <p:spPr>
              <a:xfrm>
                <a:off x="3222320" y="1316847"/>
                <a:ext cx="579329" cy="151829"/>
              </a:xfrm>
              <a:prstGeom prst="right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79AAAB-2CDE-4E99-51A5-6ED3BD02DCF1}"/>
                </a:ext>
              </a:extLst>
            </p:cNvPr>
            <p:cNvSpPr txBox="1"/>
            <p:nvPr/>
          </p:nvSpPr>
          <p:spPr>
            <a:xfrm>
              <a:off x="2681371" y="2996887"/>
              <a:ext cx="1096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Shear strain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0BACD2B-4C17-33AF-F535-DCEBC3D2E588}"/>
                </a:ext>
              </a:extLst>
            </p:cNvPr>
            <p:cNvGrpSpPr/>
            <p:nvPr/>
          </p:nvGrpSpPr>
          <p:grpSpPr>
            <a:xfrm>
              <a:off x="4306390" y="1263453"/>
              <a:ext cx="1645920" cy="1774911"/>
              <a:chOff x="4437345" y="1272229"/>
              <a:chExt cx="1645920" cy="177491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C410F7E-9710-0919-A38D-EAC04443D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7345" y="1272229"/>
                <a:ext cx="1645920" cy="1774911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E8ABA0F-DF56-257E-8198-94C04217F218}"/>
                  </a:ext>
                </a:extLst>
              </p:cNvPr>
              <p:cNvSpPr/>
              <p:nvPr/>
            </p:nvSpPr>
            <p:spPr>
              <a:xfrm>
                <a:off x="5416704" y="1576278"/>
                <a:ext cx="91440" cy="914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F76586-692E-7CC2-1AFB-C69ABFA83BC5}"/>
                  </a:ext>
                </a:extLst>
              </p:cNvPr>
              <p:cNvSpPr/>
              <p:nvPr/>
            </p:nvSpPr>
            <p:spPr>
              <a:xfrm>
                <a:off x="5223890" y="1739815"/>
                <a:ext cx="91440" cy="914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7A7BF9-380D-ED30-F7DE-F3BCC83239E2}"/>
                </a:ext>
              </a:extLst>
            </p:cNvPr>
            <p:cNvSpPr txBox="1"/>
            <p:nvPr/>
          </p:nvSpPr>
          <p:spPr>
            <a:xfrm>
              <a:off x="4572000" y="2976919"/>
              <a:ext cx="1236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Vacancies and interstitial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1CDEA16-29D0-D3C7-D496-94B8D7C7E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9017" y="1304929"/>
              <a:ext cx="1645920" cy="169195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C8B971-D0AD-7F37-B0C0-DF0E7DACFAFC}"/>
                </a:ext>
              </a:extLst>
            </p:cNvPr>
            <p:cNvSpPr txBox="1"/>
            <p:nvPr/>
          </p:nvSpPr>
          <p:spPr>
            <a:xfrm>
              <a:off x="6581359" y="2956097"/>
              <a:ext cx="1236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Different temperature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1E6C9FB-D480-257E-712B-E290BF055841}"/>
              </a:ext>
            </a:extLst>
          </p:cNvPr>
          <p:cNvSpPr txBox="1"/>
          <p:nvPr/>
        </p:nvSpPr>
        <p:spPr>
          <a:xfrm>
            <a:off x="222250" y="3893667"/>
            <a:ext cx="864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Approximately 600 simulations are performed for each composition.</a:t>
            </a:r>
          </a:p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Forces and energies are extracted and fed into making of machine learning potential.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F0809D9-84BC-371B-BD41-4F7CE9F15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08" y="504378"/>
            <a:ext cx="5757888" cy="73152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C7E8D85-7090-9D70-16EA-A3AE72078C63}"/>
              </a:ext>
            </a:extLst>
          </p:cNvPr>
          <p:cNvSpPr>
            <a:spLocks noChangeAspect="1"/>
          </p:cNvSpPr>
          <p:nvPr/>
        </p:nvSpPr>
        <p:spPr>
          <a:xfrm>
            <a:off x="5222217" y="2659403"/>
            <a:ext cx="91440" cy="9144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4A3161B-FBA6-48ED-5273-8164A5418766}"/>
              </a:ext>
            </a:extLst>
          </p:cNvPr>
          <p:cNvSpPr>
            <a:spLocks noChangeAspect="1"/>
          </p:cNvSpPr>
          <p:nvPr/>
        </p:nvSpPr>
        <p:spPr>
          <a:xfrm>
            <a:off x="5395820" y="2870107"/>
            <a:ext cx="91440" cy="9144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365AB0-AFE5-0113-0940-C7BB48359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630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7C39C-0BF0-461B-6F4E-A8436284F11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A648E-D429-C475-6EDD-A0CA4452C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663952-C725-A187-C748-01C18570C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13B10-FCB8-66BA-9E88-3F2FA4C6D061}"/>
              </a:ext>
            </a:extLst>
          </p:cNvPr>
          <p:cNvSpPr txBox="1"/>
          <p:nvPr/>
        </p:nvSpPr>
        <p:spPr>
          <a:xfrm>
            <a:off x="159025" y="586409"/>
            <a:ext cx="848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was trained for </a:t>
            </a:r>
            <a:r>
              <a:rPr lang="en-US" sz="1800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CrMnV</a:t>
            </a: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equimolar and </a:t>
            </a:r>
            <a:r>
              <a:rPr lang="en-US" sz="1800" dirty="0" err="1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CrMn</a:t>
            </a: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binaries.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2878 training data points and 723 test data points.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722448-D2E5-32C9-6AC3-796BB32DD3BA}"/>
              </a:ext>
            </a:extLst>
          </p:cNvPr>
          <p:cNvGrpSpPr/>
          <p:nvPr/>
        </p:nvGrpSpPr>
        <p:grpSpPr>
          <a:xfrm>
            <a:off x="2897301" y="1286733"/>
            <a:ext cx="3008152" cy="2194560"/>
            <a:chOff x="-13206" y="1372753"/>
            <a:chExt cx="3008152" cy="219456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66FBE1B-8BE2-4F01-62FB-C2D7BB1D45E1}"/>
                </a:ext>
              </a:extLst>
            </p:cNvPr>
            <p:cNvGrpSpPr/>
            <p:nvPr/>
          </p:nvGrpSpPr>
          <p:grpSpPr>
            <a:xfrm>
              <a:off x="-13206" y="1372753"/>
              <a:ext cx="3008152" cy="2194560"/>
              <a:chOff x="-13206" y="1372753"/>
              <a:chExt cx="3008152" cy="219456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8EE9E5C-FA45-3D7C-3FA9-E8575117C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3206" y="1372753"/>
                <a:ext cx="3008152" cy="2194560"/>
              </a:xfrm>
              <a:prstGeom prst="rect">
                <a:avLst/>
              </a:prstGeom>
            </p:spPr>
          </p:pic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36B8A9F-9A0B-7A77-C1BC-F549FA7FF0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2260" y="1752600"/>
                <a:ext cx="2434010" cy="1514061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DDE46E-03F2-B4A4-44B5-8C2A5D235783}"/>
                </a:ext>
              </a:extLst>
            </p:cNvPr>
            <p:cNvSpPr txBox="1"/>
            <p:nvPr/>
          </p:nvSpPr>
          <p:spPr>
            <a:xfrm>
              <a:off x="1750941" y="2958884"/>
              <a:ext cx="781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R=0.97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C9BA480-D0C6-30FD-C32E-FFE0B10925E6}"/>
              </a:ext>
            </a:extLst>
          </p:cNvPr>
          <p:cNvGrpSpPr/>
          <p:nvPr/>
        </p:nvGrpSpPr>
        <p:grpSpPr>
          <a:xfrm>
            <a:off x="0" y="1309427"/>
            <a:ext cx="3008152" cy="2194560"/>
            <a:chOff x="2819446" y="1372753"/>
            <a:chExt cx="3008152" cy="219456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7EF0237-B4CB-3D83-1F1E-FA8A89CBC9FE}"/>
                </a:ext>
              </a:extLst>
            </p:cNvPr>
            <p:cNvGrpSpPr/>
            <p:nvPr/>
          </p:nvGrpSpPr>
          <p:grpSpPr>
            <a:xfrm>
              <a:off x="2819446" y="1372753"/>
              <a:ext cx="3008152" cy="2194560"/>
              <a:chOff x="2819446" y="1372753"/>
              <a:chExt cx="3008152" cy="21945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4540E3C-D909-167F-9048-779F950F2F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9446" y="1372753"/>
                <a:ext cx="3008152" cy="2194560"/>
              </a:xfrm>
              <a:prstGeom prst="rect">
                <a:avLst/>
              </a:prstGeom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E1938DC-0EE1-EE50-6BF4-0C8C3B3621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6160" y="1713002"/>
                <a:ext cx="2572336" cy="1583476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A24B78-1C68-AAA1-A931-467FF45B05B5}"/>
                </a:ext>
              </a:extLst>
            </p:cNvPr>
            <p:cNvSpPr txBox="1"/>
            <p:nvPr/>
          </p:nvSpPr>
          <p:spPr>
            <a:xfrm>
              <a:off x="4724329" y="2957395"/>
              <a:ext cx="781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R=0.97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350CB56-4E35-2C17-2C97-271EFA51176B}"/>
              </a:ext>
            </a:extLst>
          </p:cNvPr>
          <p:cNvSpPr txBox="1"/>
          <p:nvPr/>
        </p:nvSpPr>
        <p:spPr>
          <a:xfrm>
            <a:off x="1045277" y="3635432"/>
            <a:ext cx="6666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Model can predict energies accurately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model complexity decreases the error 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D4B04A5-C5E9-1A6C-4263-802A49BC8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177F8D-9E7E-2503-8F96-FBBBB05C2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500" y="1272402"/>
            <a:ext cx="2899254" cy="237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118630-7677-EFC1-43CA-B68995C45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HEAs needs to be explored further for designing new alloys.</a:t>
            </a:r>
          </a:p>
          <a:p>
            <a:r>
              <a:rPr lang="en-US" dirty="0"/>
              <a:t>Simulations could serve as powerful techniques for exploring the phase space.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Future work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Run more DFT simulations and expand the dataset for training machine learning potentials.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Use trained model for predicting behavior of material under extreme conditions.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E4B581-82AF-8009-E69E-40196154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4CE2A-C185-6CC6-044C-442CF90E01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6DB71-97D4-2791-8F35-AAE4EDD39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9B2CC3-4D47-324D-50A2-82C192953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5385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0088AD-DD19-4BA1-114A-AB1565573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HPT R&amp;D group at Fermilab: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</a:rPr>
              <a:t> Frederique Pellemoine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>
                <a:effectLst/>
              </a:rPr>
              <a:t>Kavin Ammigan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>
                <a:effectLst/>
              </a:rPr>
              <a:t>Sujit Bidhar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 Abraham Burleigh </a:t>
            </a:r>
            <a:endParaRPr lang="en-US" sz="1200" dirty="0">
              <a:effectLst/>
            </a:endParaRPr>
          </a:p>
          <a:p>
            <a:pPr lvl="1"/>
            <a:endParaRPr lang="en-US" sz="18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 </a:t>
            </a:r>
            <a:r>
              <a:rPr lang="en-US" dirty="0">
                <a:effectLst/>
              </a:rPr>
              <a:t>University of Wisconsin-Madison</a:t>
            </a:r>
            <a:endParaRPr lang="en-US" sz="200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>
                <a:effectLst/>
              </a:rPr>
              <a:t>Izabela Szlufarska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 Dane Morgan</a:t>
            </a:r>
            <a:endParaRPr lang="en-US" sz="120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</a:rPr>
              <a:t> Adrien </a:t>
            </a:r>
            <a:r>
              <a:rPr lang="en-US" sz="1200" dirty="0" err="1">
                <a:effectLst/>
              </a:rPr>
              <a:t>Couet</a:t>
            </a: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 Nicholas </a:t>
            </a:r>
            <a:r>
              <a:rPr lang="en-US" sz="1200" dirty="0" err="1"/>
              <a:t>Crnkovich</a:t>
            </a: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D7E7A0-5523-519C-5D26-EB911AFF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F5DBA-621E-8EEA-617C-3E57F689EC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03BD-740E-B79C-BE7E-B339E66CA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Gaurav Arora | 8</a:t>
            </a:r>
            <a:r>
              <a:rPr lang="en-US" baseline="30000"/>
              <a:t>th</a:t>
            </a:r>
            <a:r>
              <a:rPr lang="en-US"/>
              <a:t> High power targetry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199AE-E0D4-0A78-F52A-CFFBB8F5E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801540-54E9-81D2-6F38-F9CA3BEE0C68}"/>
              </a:ext>
            </a:extLst>
          </p:cNvPr>
          <p:cNvSpPr txBox="1"/>
          <p:nvPr/>
        </p:nvSpPr>
        <p:spPr>
          <a:xfrm>
            <a:off x="2696398" y="3818798"/>
            <a:ext cx="353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4"/>
                </a:solidFill>
              </a:rPr>
              <a:t>Thank you!</a:t>
            </a:r>
          </a:p>
        </p:txBody>
      </p:sp>
      <p:pic>
        <p:nvPicPr>
          <p:cNvPr id="1026" name="Picture 2" descr="Fermilab Logo PNG vector in SVG, PDF, AI, CDR format">
            <a:extLst>
              <a:ext uri="{FF2B5EF4-FFF2-40B4-BE49-F238E27FC236}">
                <a16:creationId xmlns:a16="http://schemas.microsoft.com/office/drawing/2014/main" id="{461E6851-9EEB-A015-7CF8-F4DA87FCE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7" b="37198"/>
          <a:stretch/>
        </p:blipFill>
        <p:spPr bwMode="auto">
          <a:xfrm>
            <a:off x="4499592" y="684622"/>
            <a:ext cx="347027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lege of Engineering - UW-Madison">
            <a:extLst>
              <a:ext uri="{FF2B5EF4-FFF2-40B4-BE49-F238E27FC236}">
                <a16:creationId xmlns:a16="http://schemas.microsoft.com/office/drawing/2014/main" id="{735EF3FB-5280-19E7-38B2-77F2939E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68" y="2060037"/>
            <a:ext cx="301752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7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A94FA9-A3C1-70A8-F814-D37C4A45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What we already know!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9501A-4573-52C5-D7A3-98B2CCF0FB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1289-6886-7F4D-AAB9-FCF16E53C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32A02-C20F-C18A-C716-32045FF3A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AutoShape 2" descr="A window of opportunity: Physicists test titanium target windows for particle  beam">
            <a:extLst>
              <a:ext uri="{FF2B5EF4-FFF2-40B4-BE49-F238E27FC236}">
                <a16:creationId xmlns:a16="http://schemas.microsoft.com/office/drawing/2014/main" id="{CF6EAD88-1FB6-7399-11FE-01AEBA97C6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91414-7A03-C530-FF60-9DC9BF819426}"/>
              </a:ext>
            </a:extLst>
          </p:cNvPr>
          <p:cNvSpPr txBox="1"/>
          <p:nvPr/>
        </p:nvSpPr>
        <p:spPr>
          <a:xfrm>
            <a:off x="139823" y="839890"/>
            <a:ext cx="8611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Major accelerator facilities have had to limit their beam powers because of the survivability of their targets and windows, rather than as a limitation of the accelerators themselves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8D748A-B830-FD06-F556-D513726B365B}"/>
              </a:ext>
            </a:extLst>
          </p:cNvPr>
          <p:cNvGrpSpPr/>
          <p:nvPr/>
        </p:nvGrpSpPr>
        <p:grpSpPr>
          <a:xfrm>
            <a:off x="1492871" y="2255214"/>
            <a:ext cx="6156126" cy="1834945"/>
            <a:chOff x="1492871" y="2255214"/>
            <a:chExt cx="6156126" cy="183494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226F86C-537A-993D-0AB9-19ED965D00A3}"/>
                </a:ext>
              </a:extLst>
            </p:cNvPr>
            <p:cNvGrpSpPr/>
            <p:nvPr/>
          </p:nvGrpSpPr>
          <p:grpSpPr>
            <a:xfrm>
              <a:off x="1598863" y="2255214"/>
              <a:ext cx="6050134" cy="523220"/>
              <a:chOff x="1606857" y="3222594"/>
              <a:chExt cx="6050134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66EC25-CCB5-79F2-3F6C-99CEBD579FFD}"/>
                  </a:ext>
                </a:extLst>
              </p:cNvPr>
              <p:cNvSpPr txBox="1"/>
              <p:nvPr/>
            </p:nvSpPr>
            <p:spPr>
              <a:xfrm>
                <a:off x="1606857" y="3222594"/>
                <a:ext cx="24295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More power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7AEAAA-0ED8-E1E9-0285-27E689833D5E}"/>
                  </a:ext>
                </a:extLst>
              </p:cNvPr>
              <p:cNvSpPr txBox="1"/>
              <p:nvPr/>
            </p:nvSpPr>
            <p:spPr>
              <a:xfrm>
                <a:off x="4625266" y="3222594"/>
                <a:ext cx="30317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More challenges </a:t>
                </a:r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8C280B88-7223-6527-A4FA-7F90CF8367BB}"/>
                  </a:ext>
                </a:extLst>
              </p:cNvPr>
              <p:cNvSpPr/>
              <p:nvPr/>
            </p:nvSpPr>
            <p:spPr>
              <a:xfrm>
                <a:off x="3738385" y="3268273"/>
                <a:ext cx="923277" cy="431862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2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BEB97A-26EF-F11F-80E1-41DA5E6F9980}"/>
                </a:ext>
              </a:extLst>
            </p:cNvPr>
            <p:cNvSpPr txBox="1"/>
            <p:nvPr/>
          </p:nvSpPr>
          <p:spPr>
            <a:xfrm>
              <a:off x="1492871" y="2889830"/>
              <a:ext cx="58889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More radiation damage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Increased thermal shock and thermal fatigue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EA9BF4A-298B-E95E-C9AE-EBB9761CCAA6}"/>
              </a:ext>
            </a:extLst>
          </p:cNvPr>
          <p:cNvSpPr txBox="1"/>
          <p:nvPr/>
        </p:nvSpPr>
        <p:spPr>
          <a:xfrm>
            <a:off x="139823" y="4486170"/>
            <a:ext cx="86868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Ammigan, Kavin, and Frederique Pellemoine.FERMILAB-CONF-22-107-AD. Fermi National Accelerator Lab.(FNAL), Batavia, IL (United States), 2022.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057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7561F6-E72E-AF02-BFFF-9D50B371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4" y="709615"/>
            <a:ext cx="9119776" cy="2214107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Develop materials capable of withstanding higher levels of beam power for extended operational lifespans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0729D6-C567-E4A6-FB00-FD86BF9F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Overarching 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EDED0-9A9B-1DEF-AB46-A06B1E2DC0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C3064-7B64-022F-168C-CD16F5F7C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4D38DC-19DA-0B16-A6F1-4DD44BFD4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0ED6B-88D1-9DEF-E8B4-7D78614F5065}"/>
              </a:ext>
            </a:extLst>
          </p:cNvPr>
          <p:cNvSpPr txBox="1"/>
          <p:nvPr/>
        </p:nvSpPr>
        <p:spPr>
          <a:xfrm>
            <a:off x="131152" y="2746228"/>
            <a:ext cx="8513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to achieve?</a:t>
            </a:r>
          </a:p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Using simulation techniques along with experiment for developing new materials</a:t>
            </a:r>
          </a:p>
        </p:txBody>
      </p:sp>
    </p:spTree>
    <p:extLst>
      <p:ext uri="{BB962C8B-B14F-4D97-AF65-F5344CB8AC3E}">
        <p14:creationId xmlns:p14="http://schemas.microsoft.com/office/powerpoint/2010/main" val="7311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78E94C-F7CA-76BC-0A75-626169BE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simulations: Time </a:t>
            </a:r>
            <a:r>
              <a:rPr lang="en-US" i="1" dirty="0"/>
              <a:t>vs. </a:t>
            </a:r>
            <a:r>
              <a:rPr lang="en-US" dirty="0"/>
              <a:t>system size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B18F1-BF6A-485E-50AC-27DB2B05E1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C465B-93B5-7C48-051C-178B1942D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36C567-198E-682B-C0A9-3C888E634599}"/>
              </a:ext>
            </a:extLst>
          </p:cNvPr>
          <p:cNvSpPr txBox="1"/>
          <p:nvPr/>
        </p:nvSpPr>
        <p:spPr>
          <a:xfrm>
            <a:off x="66627" y="3075805"/>
            <a:ext cx="9010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Density functional theory (DFT): Defect formation energies, band gap, etc.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Molecular dynamics (MD): Radiation damage such as void formation, evolution of system with respect to temperature, etc.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AABF21-72CB-E643-2423-EB97F6BB0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114" y="718967"/>
            <a:ext cx="3538258" cy="19202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BCA787-6D34-66A7-5DE2-501C278E3B7D}"/>
              </a:ext>
            </a:extLst>
          </p:cNvPr>
          <p:cNvSpPr txBox="1"/>
          <p:nvPr/>
        </p:nvSpPr>
        <p:spPr>
          <a:xfrm>
            <a:off x="265340" y="43586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Goel, Saurav, et al. Materials Today Chemistry 18 (2020): 100356</a:t>
            </a:r>
          </a:p>
          <a:p>
            <a:r>
              <a:rPr lang="en-US" sz="900" b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Arora, Gaurav, et al." </a:t>
            </a:r>
            <a:r>
              <a:rPr lang="en-US" sz="900" b="0" dirty="0" err="1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Materialia</a:t>
            </a:r>
            <a:r>
              <a:rPr lang="en-US" sz="900" b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15 (2021): 100974</a:t>
            </a:r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Defect Formation Energies without the Band-Gap Problem: Combining DFT and  GW for the Silicon Self-Interstitial – arXiv Vanity">
            <a:extLst>
              <a:ext uri="{FF2B5EF4-FFF2-40B4-BE49-F238E27FC236}">
                <a16:creationId xmlns:a16="http://schemas.microsoft.com/office/drawing/2014/main" id="{30793446-B48E-E91D-B426-B82C4A5C7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48" b="53833"/>
          <a:stretch/>
        </p:blipFill>
        <p:spPr bwMode="auto">
          <a:xfrm>
            <a:off x="4304146" y="1176167"/>
            <a:ext cx="1133968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099C8AC-21CE-B61C-9D76-76B3AD5219F8}"/>
              </a:ext>
            </a:extLst>
          </p:cNvPr>
          <p:cNvGrpSpPr/>
          <p:nvPr/>
        </p:nvGrpSpPr>
        <p:grpSpPr>
          <a:xfrm>
            <a:off x="265340" y="571445"/>
            <a:ext cx="3751940" cy="2345747"/>
            <a:chOff x="254848" y="786236"/>
            <a:chExt cx="4581731" cy="27432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09B9566-8428-ACE9-4A90-F140EB974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848" y="786236"/>
              <a:ext cx="4581731" cy="27432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643DB8-FF40-F487-F9A5-AD8737593EEC}"/>
                </a:ext>
              </a:extLst>
            </p:cNvPr>
            <p:cNvSpPr/>
            <p:nvPr/>
          </p:nvSpPr>
          <p:spPr>
            <a:xfrm>
              <a:off x="1025988" y="2081552"/>
              <a:ext cx="1879524" cy="98039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12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54D3A12-9677-E516-1CDA-6CD0052E1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96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density functional theory (DFT)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FEE4E-6C25-8AA6-CDD2-3F64F2F9DCB8}"/>
              </a:ext>
            </a:extLst>
          </p:cNvPr>
          <p:cNvSpPr txBox="1"/>
          <p:nvPr/>
        </p:nvSpPr>
        <p:spPr>
          <a:xfrm>
            <a:off x="184892" y="588655"/>
            <a:ext cx="87742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Basic definition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DFT is a quantum mechanical modeling method used to study the electronic structure and properties of materials.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It provides insights into the behavior of atoms and molecules at the atomic scale.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F05F7-ABD7-560F-1472-0D2EDE74F8C7}"/>
              </a:ext>
            </a:extLst>
          </p:cNvPr>
          <p:cNvSpPr txBox="1"/>
          <p:nvPr/>
        </p:nvSpPr>
        <p:spPr>
          <a:xfrm>
            <a:off x="145409" y="1663809"/>
            <a:ext cx="8724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Advantage of DFT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Wide applicability: DFT can be applied to range of materials to study electronic structures, charge density, magnetic and more.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Does not require any input from the experiment as it uses fundamental equations to solve the problem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Insight into chemical and physical processes: Offers deep understanding of the chemical reactions, electronic transitions and physical phenomena at atomic level.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Complement experimental results. 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Allows the extraction of additional information such as atomic structures, reaction pathways.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B6CDD-F889-FE34-026E-C22DBD63E291}"/>
              </a:ext>
            </a:extLst>
          </p:cNvPr>
          <p:cNvSpPr txBox="1"/>
          <p:nvPr/>
        </p:nvSpPr>
        <p:spPr>
          <a:xfrm flipH="1">
            <a:off x="274263" y="3696753"/>
            <a:ext cx="837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DFT serves as powerful tool for screening and analyzing electronic properties of the materials before they are even synthesized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F91A74A-9DCE-3F4C-D64A-2EA8C31B2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868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5F7F34-2709-415D-0474-B672121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molecular dynamic (MD)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FD20-B3A1-8434-86F5-3BE1654D2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7EC2-33FA-D9EA-C029-0D48348E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0EF9C-3A62-36A8-92FB-CE4F54514D4A}"/>
              </a:ext>
            </a:extLst>
          </p:cNvPr>
          <p:cNvSpPr txBox="1"/>
          <p:nvPr/>
        </p:nvSpPr>
        <p:spPr>
          <a:xfrm>
            <a:off x="194138" y="589315"/>
            <a:ext cx="8686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Basic definition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Based on classical physics and is used to describe positions, velocities, and orientations of molecules over time.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Energy/forces are calculated using Newton’s law of motion.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907A46-D391-1A29-21CD-FCEA327D2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8"/>
          <a:stretch/>
        </p:blipFill>
        <p:spPr>
          <a:xfrm>
            <a:off x="4322338" y="1543422"/>
            <a:ext cx="4558600" cy="228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86059E-E6C7-107A-2C62-18F8664509C6}"/>
              </a:ext>
            </a:extLst>
          </p:cNvPr>
          <p:cNvSpPr txBox="1"/>
          <p:nvPr/>
        </p:nvSpPr>
        <p:spPr>
          <a:xfrm>
            <a:off x="228600" y="1623015"/>
            <a:ext cx="42208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Advantages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System can be simulated using different conditions, for example at very high temperature and pressure.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Visualize the evolution of system with time.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Millions of atoms can be modeled.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EF838D-223B-4D03-EC6C-398A39414CEE}"/>
              </a:ext>
            </a:extLst>
          </p:cNvPr>
          <p:cNvSpPr txBox="1"/>
          <p:nvPr/>
        </p:nvSpPr>
        <p:spPr>
          <a:xfrm>
            <a:off x="120041" y="4369519"/>
            <a:ext cx="498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https://www.compchems.com/molecular-dynamics-md/#advantages-and-disadvantages</a:t>
            </a:r>
            <a:endParaRPr lang="en-US" sz="9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9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https://nanohub.org/resources/7573/download/Martini_L1_Introduction.pdf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AFE6E-8ED2-8D94-BC92-F7AE734ABB6B}"/>
              </a:ext>
            </a:extLst>
          </p:cNvPr>
          <p:cNvSpPr txBox="1"/>
          <p:nvPr/>
        </p:nvSpPr>
        <p:spPr>
          <a:xfrm flipH="1">
            <a:off x="194138" y="3830099"/>
            <a:ext cx="868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MD serves as powerful tool for studying microscopic properties of materials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C2B0457-28A6-2DAB-08E8-CD2E5645D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51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58A052-795A-A280-32CC-3321392A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DFT and MD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F754-9029-1645-9643-87825D59F3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C1BED-D6DC-92B2-B47D-81173AF2B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19AB1-F05E-4618-703C-D768777C6967}"/>
              </a:ext>
            </a:extLst>
          </p:cNvPr>
          <p:cNvSpPr txBox="1"/>
          <p:nvPr/>
        </p:nvSpPr>
        <p:spPr>
          <a:xfrm>
            <a:off x="679481" y="518209"/>
            <a:ext cx="38925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DFT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 on the principle of quantum physics 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Highly accurate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Computationally expensive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Limited to ~300 atoms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Software: VASP, Q-espresso,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2ECF4-CE04-BC08-8E36-4C6BACC85054}"/>
              </a:ext>
            </a:extLst>
          </p:cNvPr>
          <p:cNvSpPr txBox="1"/>
          <p:nvPr/>
        </p:nvSpPr>
        <p:spPr>
          <a:xfrm>
            <a:off x="4764300" y="518209"/>
            <a:ext cx="3646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 on the principle of Newton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accurate as </a:t>
            </a:r>
            <a:r>
              <a:rPr lang="en-US" sz="14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interatomic potentials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Computationally cheap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Million of atoms can be modeled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Software: LAMMPS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47FE2-A053-FDA6-A77A-609D76F30EFF}"/>
              </a:ext>
            </a:extLst>
          </p:cNvPr>
          <p:cNvSpPr txBox="1"/>
          <p:nvPr/>
        </p:nvSpPr>
        <p:spPr>
          <a:xfrm flipH="1">
            <a:off x="341305" y="3046278"/>
            <a:ext cx="821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Mathematical function for calculating potential energy of the system with given positions of atoms.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Equations are fitted using data derived from DFT and/or experiments.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all the properties can be derived from just one form of inter-atomic potentials.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Accuracy of the simulations depends upon the accuracy of the interatomic potentials.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4E9E9-16D7-3FB0-8CEC-95D19598C686}"/>
              </a:ext>
            </a:extLst>
          </p:cNvPr>
          <p:cNvSpPr txBox="1"/>
          <p:nvPr/>
        </p:nvSpPr>
        <p:spPr>
          <a:xfrm>
            <a:off x="261912" y="2753278"/>
            <a:ext cx="230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Interatomic potentials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5B9831-8AA3-8FBA-4578-10956035C0B3}"/>
              </a:ext>
            </a:extLst>
          </p:cNvPr>
          <p:cNvSpPr txBox="1"/>
          <p:nvPr/>
        </p:nvSpPr>
        <p:spPr>
          <a:xfrm flipH="1">
            <a:off x="429419" y="3968602"/>
            <a:ext cx="807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Development of accurate interatomic potentials is the key challenge in designing or studying defect properties of materials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914111F-EB2C-A6FC-7E18-A18466AA0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34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D743A1-AB7D-5CE8-26C6-4818BC17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Exceptional properties of High entropy alloys (HEAs)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64BA1-A834-639A-ECC9-816EEF430D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7073E-6F3C-8E46-C0CA-69B699ADD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62E07C5-5908-2118-1999-7D794BB99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3"/>
          <a:stretch/>
        </p:blipFill>
        <p:spPr bwMode="auto">
          <a:xfrm>
            <a:off x="353378" y="1257403"/>
            <a:ext cx="262499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B22968-30D6-8A30-EE76-3090CA964ACF}"/>
              </a:ext>
            </a:extLst>
          </p:cNvPr>
          <p:cNvSpPr txBox="1"/>
          <p:nvPr/>
        </p:nvSpPr>
        <p:spPr>
          <a:xfrm>
            <a:off x="463151" y="681125"/>
            <a:ext cx="262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Radiation tolerant property of HEAs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E03F64-1036-5B76-AEB6-E32C489860E4}"/>
              </a:ext>
            </a:extLst>
          </p:cNvPr>
          <p:cNvSpPr txBox="1"/>
          <p:nvPr/>
        </p:nvSpPr>
        <p:spPr>
          <a:xfrm>
            <a:off x="1330442" y="3768040"/>
            <a:ext cx="6343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HEAs offer a new route for exploring and designing next generation material for beam windows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4D8730-89AD-2200-335B-41EF971E9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18" y="1265900"/>
            <a:ext cx="2848969" cy="228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A7ABB5-91C1-B5F1-26D2-A8151B4B47DD}"/>
              </a:ext>
            </a:extLst>
          </p:cNvPr>
          <p:cNvSpPr txBox="1"/>
          <p:nvPr/>
        </p:nvSpPr>
        <p:spPr>
          <a:xfrm>
            <a:off x="3307691" y="681125"/>
            <a:ext cx="262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strength along with high ductility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1470E2-A193-4F1B-83AA-D151521B5757}"/>
              </a:ext>
            </a:extLst>
          </p:cNvPr>
          <p:cNvGrpSpPr/>
          <p:nvPr/>
        </p:nvGrpSpPr>
        <p:grpSpPr>
          <a:xfrm>
            <a:off x="6078711" y="681125"/>
            <a:ext cx="2815234" cy="3008902"/>
            <a:chOff x="6152231" y="685764"/>
            <a:chExt cx="2815234" cy="30089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1D48630-ACC9-8FBF-2235-DC0E70DA6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2231" y="1225786"/>
              <a:ext cx="2815234" cy="246888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9A7EB0-F4C4-8F22-240A-8CFC19BAB3CD}"/>
                </a:ext>
              </a:extLst>
            </p:cNvPr>
            <p:cNvSpPr txBox="1"/>
            <p:nvPr/>
          </p:nvSpPr>
          <p:spPr>
            <a:xfrm>
              <a:off x="6342471" y="685764"/>
              <a:ext cx="2624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High strength while maintaining low density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6267B07-B6A0-E1AB-E5D1-A8D31D331C99}"/>
              </a:ext>
            </a:extLst>
          </p:cNvPr>
          <p:cNvSpPr txBox="1"/>
          <p:nvPr/>
        </p:nvSpPr>
        <p:spPr>
          <a:xfrm>
            <a:off x="120014" y="4316469"/>
            <a:ext cx="24208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Oh et al., Nat Comm. 10, 2090 (2019)</a:t>
            </a:r>
          </a:p>
          <a:p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Youssef et al., Materials Research Letters, 95-99 (2015)</a:t>
            </a:r>
          </a:p>
          <a:p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Jin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et al., Scripta Materialia 119 (2016)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9284B07-29DD-34F4-6CF7-32E938D3D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226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A5100-E733-2A94-040F-23A4ECDAC0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28F7B-8C95-624D-8B0B-3A81842AF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9203572-C9D9-4BB8-F21A-2EE625EB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high entropy alloys (HEAs)</a:t>
            </a:r>
          </a:p>
        </p:txBody>
      </p:sp>
      <p:pic>
        <p:nvPicPr>
          <p:cNvPr id="8" name="Picture 7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4B349072-E654-0A9F-FF7A-470855DDF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8" y="596974"/>
            <a:ext cx="1983359" cy="2103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CCDF25-7F49-D901-6F9C-E8837E766F13}"/>
              </a:ext>
            </a:extLst>
          </p:cNvPr>
          <p:cNvSpPr txBox="1"/>
          <p:nvPr/>
        </p:nvSpPr>
        <p:spPr>
          <a:xfrm>
            <a:off x="133473" y="2714753"/>
            <a:ext cx="2582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Multi-principal elemental alloys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Random solid solution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Equi-atomic or near equi-atomic composition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FCC, BCC or HCP crystal structures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Distorted lattice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AB07E2-C399-D767-8177-A59D07AEC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23" y="632205"/>
            <a:ext cx="2654120" cy="20116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D944E-7D74-67AD-76F0-1C47735C9E6C}"/>
              </a:ext>
            </a:extLst>
          </p:cNvPr>
          <p:cNvSpPr txBox="1"/>
          <p:nvPr/>
        </p:nvSpPr>
        <p:spPr>
          <a:xfrm>
            <a:off x="133473" y="4489614"/>
            <a:ext cx="41661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dirty="0">
                <a:solidFill>
                  <a:schemeClr val="tx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Yang, </a:t>
            </a:r>
            <a:r>
              <a:rPr lang="en-US" sz="900" b="0" dirty="0" err="1">
                <a:solidFill>
                  <a:schemeClr val="tx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Tengfei</a:t>
            </a:r>
            <a:r>
              <a:rPr lang="en-US" sz="900" b="0" dirty="0">
                <a:solidFill>
                  <a:schemeClr val="tx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et </a:t>
            </a:r>
            <a:r>
              <a:rPr lang="en-US" sz="900" b="0" dirty="0" err="1">
                <a:solidFill>
                  <a:schemeClr val="tx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al.Journal</a:t>
            </a:r>
            <a:r>
              <a:rPr lang="en-US" sz="900" b="0" dirty="0">
                <a:solidFill>
                  <a:schemeClr val="tx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of Materials Research 33.19 (2018): 3077-3091.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9A047F-D08E-3519-086C-8178A8F25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187" y="869474"/>
            <a:ext cx="3090554" cy="1371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C53C50-6C68-76F3-B82C-1801A2E86E9D}"/>
              </a:ext>
            </a:extLst>
          </p:cNvPr>
          <p:cNvSpPr txBox="1"/>
          <p:nvPr/>
        </p:nvSpPr>
        <p:spPr>
          <a:xfrm>
            <a:off x="3061576" y="2801600"/>
            <a:ext cx="5513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 number of HEAs can be designed by changing the chemistry and composition of principal elements.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Simulations provide an opportunity for exploration. 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64FFDFB-D5BE-C4CC-331B-796C06FD2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Gaurav Arora | 8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092922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FNAL_Powerpoint_16x9-seasons_052121 - Copy</Template>
  <TotalTime>2453</TotalTime>
  <Words>1361</Words>
  <Application>Microsoft Office PowerPoint</Application>
  <PresentationFormat>On-screen Show (16:9)</PresentationFormat>
  <Paragraphs>239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Helvetia</vt:lpstr>
      <vt:lpstr>Helvetica</vt:lpstr>
      <vt:lpstr>Söhne</vt:lpstr>
      <vt:lpstr>Fermilab_PPT_090915</vt:lpstr>
      <vt:lpstr>PowerPoint Presentation</vt:lpstr>
      <vt:lpstr>What we already know!</vt:lpstr>
      <vt:lpstr>Overarching goal</vt:lpstr>
      <vt:lpstr>Types of simulations: Time vs. system size </vt:lpstr>
      <vt:lpstr>Overview of density functional theory (DFT)</vt:lpstr>
      <vt:lpstr>Overview of molecular dynamic (MD)</vt:lpstr>
      <vt:lpstr>Summary of DFT and MD</vt:lpstr>
      <vt:lpstr>Exceptional properties of High entropy alloys (HEAs)</vt:lpstr>
      <vt:lpstr>Overview of high entropy alloys (HEAs)</vt:lpstr>
      <vt:lpstr>Design process for HEAs</vt:lpstr>
      <vt:lpstr>Exploring large design space using CALPHAD</vt:lpstr>
      <vt:lpstr>Selected HEAs for further exploration</vt:lpstr>
      <vt:lpstr>DFT simulations</vt:lpstr>
      <vt:lpstr>Preliminary results</vt:lpstr>
      <vt:lpstr>Conclusion and future work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Arora</dc:creator>
  <cp:lastModifiedBy>Gaurav Arora</cp:lastModifiedBy>
  <cp:revision>1</cp:revision>
  <cp:lastPrinted>2014-01-20T19:40:21Z</cp:lastPrinted>
  <dcterms:created xsi:type="dcterms:W3CDTF">2023-10-29T16:39:53Z</dcterms:created>
  <dcterms:modified xsi:type="dcterms:W3CDTF">2023-11-06T21:08:41Z</dcterms:modified>
</cp:coreProperties>
</file>