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Default Extension="ti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36"/>
  </p:notesMasterIdLst>
  <p:sldIdLst>
    <p:sldId id="257" r:id="rId5"/>
    <p:sldId id="366" r:id="rId6"/>
    <p:sldId id="326" r:id="rId7"/>
    <p:sldId id="322" r:id="rId8"/>
    <p:sldId id="358" r:id="rId9"/>
    <p:sldId id="359" r:id="rId10"/>
    <p:sldId id="360" r:id="rId11"/>
    <p:sldId id="327" r:id="rId12"/>
    <p:sldId id="270" r:id="rId13"/>
    <p:sldId id="259" r:id="rId14"/>
    <p:sldId id="354" r:id="rId15"/>
    <p:sldId id="355" r:id="rId16"/>
    <p:sldId id="356" r:id="rId17"/>
    <p:sldId id="362" r:id="rId18"/>
    <p:sldId id="363" r:id="rId19"/>
    <p:sldId id="323" r:id="rId20"/>
    <p:sldId id="361" r:id="rId21"/>
    <p:sldId id="365" r:id="rId22"/>
    <p:sldId id="364" r:id="rId23"/>
    <p:sldId id="357" r:id="rId24"/>
    <p:sldId id="344" r:id="rId25"/>
    <p:sldId id="346" r:id="rId26"/>
    <p:sldId id="367" r:id="rId27"/>
    <p:sldId id="369" r:id="rId28"/>
    <p:sldId id="368" r:id="rId29"/>
    <p:sldId id="352" r:id="rId30"/>
    <p:sldId id="353" r:id="rId31"/>
    <p:sldId id="347" r:id="rId32"/>
    <p:sldId id="330" r:id="rId33"/>
    <p:sldId id="278" r:id="rId34"/>
    <p:sldId id="341" r:id="rId35"/>
  </p:sldIdLst>
  <p:sldSz cx="12192000" cy="6858000"/>
  <p:notesSz cx="6858000" cy="9144000"/>
  <p:embeddedFontLs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vey-Fishenden, Eric (STFC,RAL,TECH)" initials="HE(" lastIdx="1" clrIdx="0">
    <p:extLst>
      <p:ext uri="{19B8F6BF-5375-455C-9EA6-DF929625EA0E}">
        <p15:presenceInfo xmlns:p15="http://schemas.microsoft.com/office/powerpoint/2012/main" userId="S-1-5-21-2030781433-144010450-1310660803-612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ED5"/>
    <a:srgbClr val="69BF49"/>
    <a:srgbClr val="FFFFFF"/>
    <a:srgbClr val="F08900"/>
    <a:srgbClr val="1E5DF8"/>
    <a:srgbClr val="FF6900"/>
    <a:srgbClr val="003088"/>
    <a:srgbClr val="626262"/>
    <a:srgbClr val="C13D33"/>
    <a:srgbClr val="E94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/>
    <p:restoredTop sz="94523"/>
  </p:normalViewPr>
  <p:slideViewPr>
    <p:cSldViewPr snapToGrid="0" snapToObjects="1">
      <p:cViewPr varScale="1">
        <p:scale>
          <a:sx n="109" d="100"/>
          <a:sy n="109" d="100"/>
        </p:scale>
        <p:origin x="972" y="102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10890"/>
    </p:cViewPr>
  </p:sorterViewPr>
  <p:notesViewPr>
    <p:cSldViewPr snapToGrid="0" snapToObjects="1">
      <p:cViewPr varScale="1">
        <p:scale>
          <a:sx n="100" d="100"/>
          <a:sy n="100" d="100"/>
        </p:scale>
        <p:origin x="26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2K\Pipe-Pressure-Load-Testing\Pressurisation-Data-1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Leak rate after thermal cycling (Flange 1 = Ti-6Al-4V, Flange 2 = 304 Stainless steel)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706798704799892E-2"/>
          <c:y val="5.6414317561562156E-2"/>
          <c:w val="0.86648204016899344"/>
          <c:h val="0.8679858356879937"/>
        </c:manualLayout>
      </c:layout>
      <c:scatterChart>
        <c:scatterStyle val="smoothMarker"/>
        <c:varyColors val="0"/>
        <c:ser>
          <c:idx val="2"/>
          <c:order val="2"/>
          <c:tx>
            <c:strRef>
              <c:f>Sheet1!$C$11</c:f>
              <c:strCache>
                <c:ptCount val="1"/>
                <c:pt idx="0">
                  <c:v>Aluminium Helicoflex no.1 (40-200°C)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19050">
                <a:solidFill>
                  <a:schemeClr val="accent3"/>
                </a:solidFill>
              </a:ln>
              <a:effectLst/>
            </c:spPr>
          </c:marker>
          <c:xVal>
            <c:numRef>
              <c:f>Sheet1!$C$12:$E$12</c:f>
              <c:numCache>
                <c:formatCode>General</c:formatCode>
                <c:ptCount val="3"/>
                <c:pt idx="0">
                  <c:v>0</c:v>
                </c:pt>
                <c:pt idx="1">
                  <c:v>100</c:v>
                </c:pt>
                <c:pt idx="2">
                  <c:v>1030</c:v>
                </c:pt>
              </c:numCache>
            </c:numRef>
          </c:xVal>
          <c:yVal>
            <c:numRef>
              <c:f>Sheet1!$C$13:$E$13</c:f>
              <c:numCache>
                <c:formatCode>0.00E+00</c:formatCode>
                <c:ptCount val="3"/>
                <c:pt idx="0">
                  <c:v>9.9999999999999998E-13</c:v>
                </c:pt>
                <c:pt idx="1">
                  <c:v>2.0000000000000001E-10</c:v>
                </c:pt>
                <c:pt idx="2">
                  <c:v>9.4000000000000004E-3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756-479B-AA5A-8A6B17DCE90D}"/>
            </c:ext>
          </c:extLst>
        </c:ser>
        <c:ser>
          <c:idx val="3"/>
          <c:order val="3"/>
          <c:tx>
            <c:strRef>
              <c:f>Sheet1!$C$15</c:f>
              <c:strCache>
                <c:ptCount val="1"/>
                <c:pt idx="0">
                  <c:v>Aluminium Helicoflex no.2 (40-200°C)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  <a:effectLst/>
            </c:spPr>
          </c:marker>
          <c:xVal>
            <c:numRef>
              <c:f>Sheet1!$C$16:$D$16</c:f>
              <c:numCache>
                <c:formatCode>General</c:formatCode>
                <c:ptCount val="2"/>
                <c:pt idx="0">
                  <c:v>0</c:v>
                </c:pt>
                <c:pt idx="1">
                  <c:v>1000</c:v>
                </c:pt>
              </c:numCache>
            </c:numRef>
          </c:xVal>
          <c:yVal>
            <c:numRef>
              <c:f>Sheet1!$C$17:$D$17</c:f>
              <c:numCache>
                <c:formatCode>0.00E+00</c:formatCode>
                <c:ptCount val="2"/>
                <c:pt idx="0">
                  <c:v>9.9999999999999998E-13</c:v>
                </c:pt>
                <c:pt idx="1">
                  <c:v>1.1999999999999999E-3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756-479B-AA5A-8A6B17DCE90D}"/>
            </c:ext>
          </c:extLst>
        </c:ser>
        <c:ser>
          <c:idx val="5"/>
          <c:order val="4"/>
          <c:tx>
            <c:strRef>
              <c:f>Sheet1!$C$23</c:f>
              <c:strCache>
                <c:ptCount val="1"/>
                <c:pt idx="0">
                  <c:v>Aluminium Helicoflex no.3 (40-180°C)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  <a:effectLst/>
            </c:spPr>
          </c:marker>
          <c:xVal>
            <c:numRef>
              <c:f>Sheet1!$C$24:$F$24</c:f>
              <c:numCache>
                <c:formatCode>General</c:formatCode>
                <c:ptCount val="4"/>
                <c:pt idx="0">
                  <c:v>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</c:numCache>
            </c:numRef>
          </c:xVal>
          <c:yVal>
            <c:numRef>
              <c:f>Sheet1!$C$25:$F$25</c:f>
              <c:numCache>
                <c:formatCode>0.00E+00</c:formatCode>
                <c:ptCount val="4"/>
                <c:pt idx="0">
                  <c:v>9.9999999999999998E-13</c:v>
                </c:pt>
                <c:pt idx="1">
                  <c:v>9.9999999999999998E-13</c:v>
                </c:pt>
                <c:pt idx="2">
                  <c:v>6.9999999999999998E-9</c:v>
                </c:pt>
                <c:pt idx="3">
                  <c:v>3.5E-4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756-479B-AA5A-8A6B17DCE90D}"/>
            </c:ext>
          </c:extLst>
        </c:ser>
        <c:ser>
          <c:idx val="4"/>
          <c:order val="5"/>
          <c:tx>
            <c:strRef>
              <c:f>Sheet1!$C$19</c:f>
              <c:strCache>
                <c:ptCount val="1"/>
                <c:pt idx="0">
                  <c:v>Aluminium Helicoflex no.3 (40-160°C)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12700">
                <a:solidFill>
                  <a:srgbClr val="00B050"/>
                </a:solidFill>
              </a:ln>
              <a:effectLst/>
            </c:spPr>
          </c:marker>
          <c:xVal>
            <c:numRef>
              <c:f>Sheet1!$C$20:$I$20</c:f>
              <c:numCache>
                <c:formatCode>General</c:formatCode>
                <c:ptCount val="7"/>
                <c:pt idx="0">
                  <c:v>0</c:v>
                </c:pt>
                <c:pt idx="1">
                  <c:v>1200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</c:numCache>
            </c:numRef>
          </c:xVal>
          <c:yVal>
            <c:numRef>
              <c:f>Sheet1!$C$21:$I$21</c:f>
              <c:numCache>
                <c:formatCode>0.00E+00</c:formatCode>
                <c:ptCount val="7"/>
                <c:pt idx="0">
                  <c:v>9.9999999999999998E-13</c:v>
                </c:pt>
                <c:pt idx="1">
                  <c:v>9.9999999999999998E-13</c:v>
                </c:pt>
                <c:pt idx="2">
                  <c:v>9.9999999999999998E-13</c:v>
                </c:pt>
                <c:pt idx="3">
                  <c:v>9.9999999999999998E-13</c:v>
                </c:pt>
                <c:pt idx="4">
                  <c:v>9.9999999999999998E-13</c:v>
                </c:pt>
                <c:pt idx="5">
                  <c:v>9.9999999999999998E-13</c:v>
                </c:pt>
                <c:pt idx="6">
                  <c:v>9.9999999999999998E-13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756-479B-AA5A-8A6B17DCE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6784600"/>
        <c:axId val="43678099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Sheet1!$C$3</c15:sqref>
                        </c15:formulaRef>
                      </c:ext>
                    </c:extLst>
                    <c:strCache>
                      <c:ptCount val="1"/>
                      <c:pt idx="0">
                        <c:v>Aluminium CF 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19050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Sheet1!$C$4:$F$4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0</c:v>
                      </c:pt>
                      <c:pt idx="1">
                        <c:v>1000</c:v>
                      </c:pt>
                      <c:pt idx="2">
                        <c:v>1426</c:v>
                      </c:pt>
                      <c:pt idx="3">
                        <c:v>2516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Sheet1!$C$5:$F$5</c15:sqref>
                        </c15:formulaRef>
                      </c:ext>
                    </c:extLst>
                    <c:numCache>
                      <c:formatCode>0.00E+00</c:formatCode>
                      <c:ptCount val="4"/>
                      <c:pt idx="0">
                        <c:v>9.9999999999999998E-13</c:v>
                      </c:pt>
                      <c:pt idx="1">
                        <c:v>5.4999999999999999E-6</c:v>
                      </c:pt>
                      <c:pt idx="2">
                        <c:v>1.8E-5</c:v>
                      </c:pt>
                      <c:pt idx="3">
                        <c:v>3.6000000000000001E-5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4-A756-479B-AA5A-8A6B17DCE90D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Sheet1!$C$7</c15:sqref>
                        </c15:formulaRef>
                      </c:ext>
                    </c:extLst>
                    <c:strCache>
                      <c:ptCount val="1"/>
                      <c:pt idx="0">
                        <c:v>Copper CF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19050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Sheet1!$C$8:$E$8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925</c:v>
                      </c:pt>
                      <c:pt idx="2">
                        <c:v>2032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Sheet1!$C$9:$E$9</c15:sqref>
                        </c15:formulaRef>
                      </c:ext>
                    </c:extLst>
                    <c:numCache>
                      <c:formatCode>0.00E+00</c:formatCode>
                      <c:ptCount val="3"/>
                      <c:pt idx="0">
                        <c:v>9.9999999999999998E-13</c:v>
                      </c:pt>
                      <c:pt idx="1">
                        <c:v>9.9999999999999998E-13</c:v>
                      </c:pt>
                      <c:pt idx="2">
                        <c:v>6E-10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756-479B-AA5A-8A6B17DCE90D}"/>
                  </c:ext>
                </c:extLst>
              </c15:ser>
            </c15:filteredScatterSeries>
          </c:ext>
        </c:extLst>
      </c:scatterChart>
      <c:valAx>
        <c:axId val="436784600"/>
        <c:scaling>
          <c:orientation val="minMax"/>
          <c:max val="6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Number of thermal cycles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780992"/>
        <c:crossesAt val="1.0000000000000006E-12"/>
        <c:crossBetween val="midCat"/>
      </c:valAx>
      <c:valAx>
        <c:axId val="43678099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Leak rate [mbar.l/s]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7846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632867212123771"/>
          <c:y val="7.2303052086564276E-2"/>
          <c:w val="0.26086533814225954"/>
          <c:h val="0.234269720304346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Leak rate after thermal cycling (Flange 1 = Ti-6Al-4V, Flange 2 = 304 Stainless steel)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248657816068132E-2"/>
          <c:y val="6.684085831283465E-2"/>
          <c:w val="0.87603237729564398"/>
          <c:h val="0.867985835687993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Aluminium CF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xVal>
            <c:numRef>
              <c:f>Sheet1!$C$4:$F$4</c:f>
              <c:numCache>
                <c:formatCode>General</c:formatCode>
                <c:ptCount val="4"/>
                <c:pt idx="0">
                  <c:v>0</c:v>
                </c:pt>
                <c:pt idx="1">
                  <c:v>1000</c:v>
                </c:pt>
                <c:pt idx="2">
                  <c:v>1426</c:v>
                </c:pt>
                <c:pt idx="3">
                  <c:v>2516</c:v>
                </c:pt>
              </c:numCache>
            </c:numRef>
          </c:xVal>
          <c:yVal>
            <c:numRef>
              <c:f>Sheet1!$C$5:$F$5</c:f>
              <c:numCache>
                <c:formatCode>0.00E+00</c:formatCode>
                <c:ptCount val="4"/>
                <c:pt idx="0">
                  <c:v>9.9999999999999998E-13</c:v>
                </c:pt>
                <c:pt idx="1">
                  <c:v>5.4999999999999999E-6</c:v>
                </c:pt>
                <c:pt idx="2">
                  <c:v>1.8E-5</c:v>
                </c:pt>
                <c:pt idx="3">
                  <c:v>3.6000000000000001E-5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5F4-41D5-B14A-8216F6B12A53}"/>
            </c:ext>
          </c:extLst>
        </c:ser>
        <c:ser>
          <c:idx val="1"/>
          <c:order val="1"/>
          <c:tx>
            <c:strRef>
              <c:f>Sheet1!$C$7</c:f>
              <c:strCache>
                <c:ptCount val="1"/>
                <c:pt idx="0">
                  <c:v>Copper CF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9050">
                <a:solidFill>
                  <a:schemeClr val="accent2"/>
                </a:solidFill>
              </a:ln>
              <a:effectLst/>
            </c:spPr>
          </c:marker>
          <c:xVal>
            <c:numRef>
              <c:f>Sheet1!$C$8:$E$8</c:f>
              <c:numCache>
                <c:formatCode>General</c:formatCode>
                <c:ptCount val="3"/>
                <c:pt idx="0">
                  <c:v>0</c:v>
                </c:pt>
                <c:pt idx="1">
                  <c:v>925</c:v>
                </c:pt>
                <c:pt idx="2">
                  <c:v>2032</c:v>
                </c:pt>
              </c:numCache>
            </c:numRef>
          </c:xVal>
          <c:yVal>
            <c:numRef>
              <c:f>Sheet1!$C$9:$E$9</c:f>
              <c:numCache>
                <c:formatCode>0.00E+00</c:formatCode>
                <c:ptCount val="3"/>
                <c:pt idx="0">
                  <c:v>9.9999999999999998E-13</c:v>
                </c:pt>
                <c:pt idx="1">
                  <c:v>9.9999999999999998E-13</c:v>
                </c:pt>
                <c:pt idx="2">
                  <c:v>6E-10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5F4-41D5-B14A-8216F6B12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6784600"/>
        <c:axId val="436780992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Sheet1!$C$11</c15:sqref>
                        </c15:formulaRef>
                      </c:ext>
                    </c:extLst>
                    <c:strCache>
                      <c:ptCount val="1"/>
                      <c:pt idx="0">
                        <c:v>Aluminium Helicoflex no.1 (40-200°C)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19050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Sheet1!$C$12:$E$12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100</c:v>
                      </c:pt>
                      <c:pt idx="2">
                        <c:v>1030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Sheet1!$C$13:$E$13</c15:sqref>
                        </c15:formulaRef>
                      </c:ext>
                    </c:extLst>
                    <c:numCache>
                      <c:formatCode>0.00E+00</c:formatCode>
                      <c:ptCount val="3"/>
                      <c:pt idx="0">
                        <c:v>9.9999999999999998E-13</c:v>
                      </c:pt>
                      <c:pt idx="1">
                        <c:v>2.0000000000000001E-10</c:v>
                      </c:pt>
                      <c:pt idx="2">
                        <c:v>9.4000000000000004E-3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C5F4-41D5-B14A-8216F6B12A53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Sheet1!$C$15</c15:sqref>
                        </c15:formulaRef>
                      </c:ext>
                    </c:extLst>
                    <c:strCache>
                      <c:ptCount val="1"/>
                      <c:pt idx="0">
                        <c:v>Aluminium Helicoflex no.2 (40-200°C)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19050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Sheet1!$C$16:$D$16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1000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Sheet1!$C$17:$D$17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9.9999999999999998E-13</c:v>
                      </c:pt>
                      <c:pt idx="1">
                        <c:v>1.1999999999999999E-3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C5F4-41D5-B14A-8216F6B12A53}"/>
                  </c:ext>
                </c:extLst>
              </c15:ser>
            </c15:filteredScatterSeries>
            <c15:filteredScatte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Sheet1!$C$23</c15:sqref>
                        </c15:formulaRef>
                      </c:ext>
                    </c:extLst>
                    <c:strCache>
                      <c:ptCount val="1"/>
                      <c:pt idx="0">
                        <c:v>Aluminium Helicoflex no.3 (40-180°C)</c:v>
                      </c:pt>
                    </c:strCache>
                  </c:strRef>
                </c:tx>
                <c:spPr>
                  <a:ln w="19050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FF0000"/>
                    </a:solidFill>
                    <a:ln w="19050">
                      <a:solidFill>
                        <a:srgbClr val="FF000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Sheet1!$C$24:$F$24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0</c:v>
                      </c:pt>
                      <c:pt idx="1">
                        <c:v>500</c:v>
                      </c:pt>
                      <c:pt idx="2">
                        <c:v>1000</c:v>
                      </c:pt>
                      <c:pt idx="3">
                        <c:v>2000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Sheet1!$C$25:$F$25</c15:sqref>
                        </c15:formulaRef>
                      </c:ext>
                    </c:extLst>
                    <c:numCache>
                      <c:formatCode>0.00E+00</c:formatCode>
                      <c:ptCount val="4"/>
                      <c:pt idx="0">
                        <c:v>9.9999999999999998E-13</c:v>
                      </c:pt>
                      <c:pt idx="1">
                        <c:v>9.9999999999999998E-13</c:v>
                      </c:pt>
                      <c:pt idx="2">
                        <c:v>6.9999999999999998E-9</c:v>
                      </c:pt>
                      <c:pt idx="3">
                        <c:v>3.5E-4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5F4-41D5-B14A-8216F6B12A53}"/>
                  </c:ext>
                </c:extLst>
              </c15:ser>
            </c15:filteredScatterSeries>
            <c15:filteredScatterSeries>
              <c15:ser>
                <c:idx val="4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Sheet1!$C$19</c15:sqref>
                        </c15:formulaRef>
                      </c:ext>
                    </c:extLst>
                    <c:strCache>
                      <c:ptCount val="1"/>
                      <c:pt idx="0">
                        <c:v>Aluminium Helicoflex no.3 (40-160°C)</c:v>
                      </c:pt>
                    </c:strCache>
                  </c:strRef>
                </c:tx>
                <c:spPr>
                  <a:ln w="19050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50"/>
                    </a:solidFill>
                    <a:ln w="12700">
                      <a:solidFill>
                        <a:srgbClr val="00B05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Sheet1!$C$20:$I$20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1200</c:v>
                      </c:pt>
                      <c:pt idx="2">
                        <c:v>2000</c:v>
                      </c:pt>
                      <c:pt idx="3">
                        <c:v>3000</c:v>
                      </c:pt>
                      <c:pt idx="4">
                        <c:v>4000</c:v>
                      </c:pt>
                      <c:pt idx="5">
                        <c:v>5000</c:v>
                      </c:pt>
                      <c:pt idx="6">
                        <c:v>6000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Sheet1!$C$21:$I$21</c15:sqref>
                        </c15:formulaRef>
                      </c:ext>
                    </c:extLst>
                    <c:numCache>
                      <c:formatCode>0.00E+00</c:formatCode>
                      <c:ptCount val="7"/>
                      <c:pt idx="0">
                        <c:v>9.9999999999999998E-13</c:v>
                      </c:pt>
                      <c:pt idx="1">
                        <c:v>9.9999999999999998E-13</c:v>
                      </c:pt>
                      <c:pt idx="2">
                        <c:v>9.9999999999999998E-13</c:v>
                      </c:pt>
                      <c:pt idx="3">
                        <c:v>9.9999999999999998E-13</c:v>
                      </c:pt>
                      <c:pt idx="4">
                        <c:v>9.9999999999999998E-13</c:v>
                      </c:pt>
                      <c:pt idx="5">
                        <c:v>9.9999999999999998E-13</c:v>
                      </c:pt>
                      <c:pt idx="6">
                        <c:v>9.9999999999999998E-13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5F4-41D5-B14A-8216F6B12A53}"/>
                  </c:ext>
                </c:extLst>
              </c15:ser>
            </c15:filteredScatterSeries>
          </c:ext>
        </c:extLst>
      </c:scatterChart>
      <c:valAx>
        <c:axId val="436784600"/>
        <c:scaling>
          <c:orientation val="minMax"/>
          <c:max val="6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Number of thermal cycles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780992"/>
        <c:crossesAt val="1.0000000000000006E-12"/>
        <c:crossBetween val="midCat"/>
      </c:valAx>
      <c:valAx>
        <c:axId val="43678099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Leak rate [mbar.l/s]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7846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136742961262504"/>
          <c:y val="7.4388360236818774E-2"/>
          <c:w val="0.20492735528504358"/>
          <c:h val="0.1446015066433484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Force vs Pressure</a:t>
            </a:r>
          </a:p>
        </c:rich>
      </c:tx>
      <c:layout>
        <c:manualLayout>
          <c:xMode val="edge"/>
          <c:yMode val="edge"/>
          <c:x val="0.39534902863105453"/>
          <c:y val="3.99205361296568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03191781021408"/>
          <c:y val="0.13097564990175606"/>
          <c:w val="0.80920608166932495"/>
          <c:h val="0.62123241010306751"/>
        </c:manualLayout>
      </c:layout>
      <c:scatterChart>
        <c:scatterStyle val="smoothMarker"/>
        <c:varyColors val="0"/>
        <c:ser>
          <c:idx val="3"/>
          <c:order val="0"/>
          <c:tx>
            <c:strRef>
              <c:f>Sheet1!$G$1:$G$2</c:f>
              <c:strCache>
                <c:ptCount val="2"/>
                <c:pt idx="0">
                  <c:v>Pressure</c:v>
                </c:pt>
                <c:pt idx="1">
                  <c:v>kPa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Sheet1!$B$3:$B$595</c:f>
              <c:numCache>
                <c:formatCode>mm:ss</c:formatCode>
                <c:ptCount val="593"/>
                <c:pt idx="0">
                  <c:v>44546.506956018522</c:v>
                </c:pt>
                <c:pt idx="1">
                  <c:v>44546.506956018522</c:v>
                </c:pt>
                <c:pt idx="2">
                  <c:v>44546.506956018522</c:v>
                </c:pt>
                <c:pt idx="3">
                  <c:v>44546.506956018522</c:v>
                </c:pt>
                <c:pt idx="4">
                  <c:v>44546.506967592592</c:v>
                </c:pt>
                <c:pt idx="5">
                  <c:v>44546.506967592592</c:v>
                </c:pt>
                <c:pt idx="6">
                  <c:v>44546.506967592592</c:v>
                </c:pt>
                <c:pt idx="7">
                  <c:v>44546.506967592592</c:v>
                </c:pt>
                <c:pt idx="8">
                  <c:v>44546.506979166668</c:v>
                </c:pt>
                <c:pt idx="9">
                  <c:v>44546.506979166668</c:v>
                </c:pt>
                <c:pt idx="10">
                  <c:v>44546.506979166668</c:v>
                </c:pt>
                <c:pt idx="11">
                  <c:v>44546.506979166668</c:v>
                </c:pt>
                <c:pt idx="12">
                  <c:v>44546.506990740738</c:v>
                </c:pt>
                <c:pt idx="13">
                  <c:v>44546.506990740738</c:v>
                </c:pt>
                <c:pt idx="14">
                  <c:v>44546.506990740738</c:v>
                </c:pt>
                <c:pt idx="15">
                  <c:v>44546.506990740738</c:v>
                </c:pt>
                <c:pt idx="16">
                  <c:v>44546.507002314815</c:v>
                </c:pt>
                <c:pt idx="17">
                  <c:v>44546.507002314815</c:v>
                </c:pt>
                <c:pt idx="18">
                  <c:v>44546.507002314815</c:v>
                </c:pt>
                <c:pt idx="19">
                  <c:v>44546.507002314815</c:v>
                </c:pt>
                <c:pt idx="20">
                  <c:v>44546.507013888891</c:v>
                </c:pt>
                <c:pt idx="21">
                  <c:v>44546.507013888891</c:v>
                </c:pt>
                <c:pt idx="22">
                  <c:v>44546.507013888891</c:v>
                </c:pt>
                <c:pt idx="23">
                  <c:v>44546.507013888891</c:v>
                </c:pt>
                <c:pt idx="24">
                  <c:v>44546.507025462961</c:v>
                </c:pt>
                <c:pt idx="25">
                  <c:v>44546.507025462961</c:v>
                </c:pt>
                <c:pt idx="26">
                  <c:v>44546.507025462961</c:v>
                </c:pt>
                <c:pt idx="27">
                  <c:v>44546.507025462961</c:v>
                </c:pt>
                <c:pt idx="28">
                  <c:v>44546.507037037038</c:v>
                </c:pt>
                <c:pt idx="29">
                  <c:v>44546.507037037038</c:v>
                </c:pt>
                <c:pt idx="30">
                  <c:v>44546.507037037038</c:v>
                </c:pt>
                <c:pt idx="31">
                  <c:v>44546.507037037038</c:v>
                </c:pt>
                <c:pt idx="32">
                  <c:v>44546.507048611114</c:v>
                </c:pt>
                <c:pt idx="33">
                  <c:v>44546.507048611114</c:v>
                </c:pt>
                <c:pt idx="34">
                  <c:v>44546.507048611114</c:v>
                </c:pt>
                <c:pt idx="35">
                  <c:v>44546.507048611114</c:v>
                </c:pt>
                <c:pt idx="36">
                  <c:v>44546.507060185184</c:v>
                </c:pt>
                <c:pt idx="37">
                  <c:v>44546.507060185184</c:v>
                </c:pt>
                <c:pt idx="38">
                  <c:v>44546.507060185184</c:v>
                </c:pt>
                <c:pt idx="39">
                  <c:v>44546.507060185184</c:v>
                </c:pt>
                <c:pt idx="40">
                  <c:v>44546.507071759261</c:v>
                </c:pt>
                <c:pt idx="41">
                  <c:v>44546.507071759261</c:v>
                </c:pt>
                <c:pt idx="42">
                  <c:v>44546.507071759261</c:v>
                </c:pt>
                <c:pt idx="43">
                  <c:v>44546.507071759261</c:v>
                </c:pt>
                <c:pt idx="44">
                  <c:v>44546.50708333333</c:v>
                </c:pt>
                <c:pt idx="45">
                  <c:v>44546.50708333333</c:v>
                </c:pt>
                <c:pt idx="46">
                  <c:v>44546.50708333333</c:v>
                </c:pt>
                <c:pt idx="47">
                  <c:v>44546.50708333333</c:v>
                </c:pt>
                <c:pt idx="48">
                  <c:v>44546.507094907407</c:v>
                </c:pt>
                <c:pt idx="49">
                  <c:v>44546.507094907407</c:v>
                </c:pt>
                <c:pt idx="50">
                  <c:v>44546.507094907407</c:v>
                </c:pt>
                <c:pt idx="51">
                  <c:v>44546.507094907407</c:v>
                </c:pt>
                <c:pt idx="52">
                  <c:v>44546.507106481484</c:v>
                </c:pt>
                <c:pt idx="53">
                  <c:v>44546.507106481484</c:v>
                </c:pt>
                <c:pt idx="54">
                  <c:v>44546.507106481484</c:v>
                </c:pt>
                <c:pt idx="55">
                  <c:v>44546.507106481484</c:v>
                </c:pt>
                <c:pt idx="56">
                  <c:v>44546.507118055553</c:v>
                </c:pt>
                <c:pt idx="57">
                  <c:v>44546.507118055553</c:v>
                </c:pt>
                <c:pt idx="58">
                  <c:v>44546.507118055553</c:v>
                </c:pt>
                <c:pt idx="59">
                  <c:v>44546.507118055553</c:v>
                </c:pt>
                <c:pt idx="60">
                  <c:v>44546.50712962963</c:v>
                </c:pt>
                <c:pt idx="61">
                  <c:v>44546.50712962963</c:v>
                </c:pt>
                <c:pt idx="62">
                  <c:v>44546.50712962963</c:v>
                </c:pt>
                <c:pt idx="63">
                  <c:v>44546.50712962963</c:v>
                </c:pt>
                <c:pt idx="64">
                  <c:v>44546.507141203707</c:v>
                </c:pt>
                <c:pt idx="65">
                  <c:v>44546.507141203707</c:v>
                </c:pt>
                <c:pt idx="66">
                  <c:v>44546.507141203707</c:v>
                </c:pt>
                <c:pt idx="67">
                  <c:v>44546.507141203707</c:v>
                </c:pt>
                <c:pt idx="68">
                  <c:v>44546.507152777776</c:v>
                </c:pt>
                <c:pt idx="69">
                  <c:v>44546.507152777776</c:v>
                </c:pt>
                <c:pt idx="70">
                  <c:v>44546.507152777776</c:v>
                </c:pt>
                <c:pt idx="71">
                  <c:v>44546.507152777776</c:v>
                </c:pt>
                <c:pt idx="72">
                  <c:v>44546.507164351853</c:v>
                </c:pt>
                <c:pt idx="73">
                  <c:v>44546.507164351853</c:v>
                </c:pt>
                <c:pt idx="74">
                  <c:v>44546.507164351853</c:v>
                </c:pt>
                <c:pt idx="75">
                  <c:v>44546.507164351853</c:v>
                </c:pt>
                <c:pt idx="76">
                  <c:v>44546.507175925923</c:v>
                </c:pt>
                <c:pt idx="77">
                  <c:v>44546.507175925923</c:v>
                </c:pt>
                <c:pt idx="78">
                  <c:v>44546.507175925923</c:v>
                </c:pt>
                <c:pt idx="79">
                  <c:v>44546.507175925923</c:v>
                </c:pt>
                <c:pt idx="80">
                  <c:v>44546.507187499999</c:v>
                </c:pt>
                <c:pt idx="81">
                  <c:v>44546.507187499999</c:v>
                </c:pt>
                <c:pt idx="82">
                  <c:v>44546.507187499999</c:v>
                </c:pt>
                <c:pt idx="83">
                  <c:v>44546.507187499999</c:v>
                </c:pt>
                <c:pt idx="84">
                  <c:v>44546.507199074076</c:v>
                </c:pt>
                <c:pt idx="85">
                  <c:v>44546.507199074076</c:v>
                </c:pt>
                <c:pt idx="86">
                  <c:v>44546.507199074076</c:v>
                </c:pt>
                <c:pt idx="87">
                  <c:v>44546.507199074076</c:v>
                </c:pt>
                <c:pt idx="88">
                  <c:v>44546.507210648146</c:v>
                </c:pt>
                <c:pt idx="89">
                  <c:v>44546.507210648146</c:v>
                </c:pt>
                <c:pt idx="90">
                  <c:v>44546.507210648146</c:v>
                </c:pt>
                <c:pt idx="91">
                  <c:v>44546.507210648146</c:v>
                </c:pt>
                <c:pt idx="92">
                  <c:v>44546.507222222222</c:v>
                </c:pt>
                <c:pt idx="93">
                  <c:v>44546.507222222222</c:v>
                </c:pt>
                <c:pt idx="94">
                  <c:v>44546.507222222222</c:v>
                </c:pt>
                <c:pt idx="95">
                  <c:v>44546.507222222222</c:v>
                </c:pt>
                <c:pt idx="96">
                  <c:v>44546.507233796299</c:v>
                </c:pt>
                <c:pt idx="97">
                  <c:v>44546.507233796299</c:v>
                </c:pt>
                <c:pt idx="98">
                  <c:v>44546.507233796299</c:v>
                </c:pt>
                <c:pt idx="99">
                  <c:v>44546.507233796299</c:v>
                </c:pt>
                <c:pt idx="100">
                  <c:v>44546.507245370369</c:v>
                </c:pt>
                <c:pt idx="101">
                  <c:v>44546.507245370369</c:v>
                </c:pt>
                <c:pt idx="102">
                  <c:v>44546.507245370369</c:v>
                </c:pt>
                <c:pt idx="103">
                  <c:v>44546.507245370369</c:v>
                </c:pt>
                <c:pt idx="104">
                  <c:v>44546.507256944446</c:v>
                </c:pt>
                <c:pt idx="105">
                  <c:v>44546.507256944446</c:v>
                </c:pt>
                <c:pt idx="106">
                  <c:v>44546.507256944446</c:v>
                </c:pt>
                <c:pt idx="107">
                  <c:v>44546.507256944446</c:v>
                </c:pt>
                <c:pt idx="108">
                  <c:v>44546.507268518515</c:v>
                </c:pt>
                <c:pt idx="109">
                  <c:v>44546.507268518515</c:v>
                </c:pt>
                <c:pt idx="110">
                  <c:v>44546.507268518515</c:v>
                </c:pt>
                <c:pt idx="111">
                  <c:v>44546.507268518515</c:v>
                </c:pt>
                <c:pt idx="112">
                  <c:v>44546.507280092592</c:v>
                </c:pt>
                <c:pt idx="113">
                  <c:v>44546.507280092592</c:v>
                </c:pt>
                <c:pt idx="114">
                  <c:v>44546.507280092592</c:v>
                </c:pt>
                <c:pt idx="115">
                  <c:v>44546.507280092592</c:v>
                </c:pt>
                <c:pt idx="116">
                  <c:v>44546.507291666669</c:v>
                </c:pt>
                <c:pt idx="117">
                  <c:v>44546.507291666669</c:v>
                </c:pt>
                <c:pt idx="118">
                  <c:v>44546.507291666669</c:v>
                </c:pt>
                <c:pt idx="119">
                  <c:v>44546.507291666669</c:v>
                </c:pt>
                <c:pt idx="120">
                  <c:v>44546.507303240738</c:v>
                </c:pt>
                <c:pt idx="121">
                  <c:v>44546.507303240738</c:v>
                </c:pt>
                <c:pt idx="122">
                  <c:v>44546.507303240738</c:v>
                </c:pt>
                <c:pt idx="123">
                  <c:v>44546.507303240738</c:v>
                </c:pt>
                <c:pt idx="124">
                  <c:v>44546.507314814815</c:v>
                </c:pt>
                <c:pt idx="125">
                  <c:v>44546.507314814815</c:v>
                </c:pt>
                <c:pt idx="126">
                  <c:v>44546.507314814815</c:v>
                </c:pt>
                <c:pt idx="127">
                  <c:v>44546.507314814815</c:v>
                </c:pt>
                <c:pt idx="128">
                  <c:v>44546.507326388892</c:v>
                </c:pt>
                <c:pt idx="129">
                  <c:v>44546.507326388892</c:v>
                </c:pt>
                <c:pt idx="130">
                  <c:v>44546.507326388892</c:v>
                </c:pt>
                <c:pt idx="131">
                  <c:v>44546.507326388892</c:v>
                </c:pt>
                <c:pt idx="132">
                  <c:v>44546.507337962961</c:v>
                </c:pt>
                <c:pt idx="133">
                  <c:v>44546.507337962961</c:v>
                </c:pt>
                <c:pt idx="134">
                  <c:v>44546.507337962961</c:v>
                </c:pt>
                <c:pt idx="135">
                  <c:v>44546.507337962961</c:v>
                </c:pt>
                <c:pt idx="136">
                  <c:v>44546.507349537038</c:v>
                </c:pt>
                <c:pt idx="137">
                  <c:v>44546.507349537038</c:v>
                </c:pt>
                <c:pt idx="138">
                  <c:v>44546.507349537038</c:v>
                </c:pt>
                <c:pt idx="139">
                  <c:v>44546.507349537038</c:v>
                </c:pt>
                <c:pt idx="140">
                  <c:v>44546.507361111115</c:v>
                </c:pt>
                <c:pt idx="141">
                  <c:v>44546.507361111115</c:v>
                </c:pt>
                <c:pt idx="142">
                  <c:v>44546.507361111115</c:v>
                </c:pt>
                <c:pt idx="143">
                  <c:v>44546.507361111115</c:v>
                </c:pt>
                <c:pt idx="144">
                  <c:v>44546.507372685184</c:v>
                </c:pt>
                <c:pt idx="145">
                  <c:v>44546.507372685184</c:v>
                </c:pt>
                <c:pt idx="146">
                  <c:v>44546.507372685184</c:v>
                </c:pt>
                <c:pt idx="147">
                  <c:v>44546.507372685184</c:v>
                </c:pt>
                <c:pt idx="148">
                  <c:v>44546.507384259261</c:v>
                </c:pt>
                <c:pt idx="149">
                  <c:v>44546.507384259261</c:v>
                </c:pt>
                <c:pt idx="150">
                  <c:v>44546.507384259261</c:v>
                </c:pt>
                <c:pt idx="151">
                  <c:v>44546.507384259261</c:v>
                </c:pt>
                <c:pt idx="152">
                  <c:v>44546.507395833331</c:v>
                </c:pt>
                <c:pt idx="153">
                  <c:v>44546.507395833331</c:v>
                </c:pt>
                <c:pt idx="154">
                  <c:v>44546.507395833331</c:v>
                </c:pt>
                <c:pt idx="155">
                  <c:v>44546.507395833331</c:v>
                </c:pt>
                <c:pt idx="156">
                  <c:v>44546.507407407407</c:v>
                </c:pt>
                <c:pt idx="157">
                  <c:v>44546.507407407407</c:v>
                </c:pt>
                <c:pt idx="158">
                  <c:v>44546.507407407407</c:v>
                </c:pt>
                <c:pt idx="159">
                  <c:v>44546.507407407407</c:v>
                </c:pt>
                <c:pt idx="160">
                  <c:v>44546.507418981484</c:v>
                </c:pt>
                <c:pt idx="161">
                  <c:v>44546.507418981484</c:v>
                </c:pt>
                <c:pt idx="162">
                  <c:v>44546.507418981484</c:v>
                </c:pt>
                <c:pt idx="163">
                  <c:v>44546.507418981484</c:v>
                </c:pt>
                <c:pt idx="164">
                  <c:v>44546.507430555554</c:v>
                </c:pt>
                <c:pt idx="165">
                  <c:v>44546.507430555554</c:v>
                </c:pt>
                <c:pt idx="166">
                  <c:v>44546.507430555554</c:v>
                </c:pt>
                <c:pt idx="167">
                  <c:v>44546.507430555554</c:v>
                </c:pt>
                <c:pt idx="168">
                  <c:v>44546.50744212963</c:v>
                </c:pt>
                <c:pt idx="169">
                  <c:v>44546.50744212963</c:v>
                </c:pt>
                <c:pt idx="170">
                  <c:v>44546.50744212963</c:v>
                </c:pt>
                <c:pt idx="171">
                  <c:v>44546.50744212963</c:v>
                </c:pt>
                <c:pt idx="172">
                  <c:v>44546.507453703707</c:v>
                </c:pt>
                <c:pt idx="173">
                  <c:v>44546.507453703707</c:v>
                </c:pt>
                <c:pt idx="174">
                  <c:v>44546.507453703707</c:v>
                </c:pt>
                <c:pt idx="175">
                  <c:v>44546.507453703707</c:v>
                </c:pt>
                <c:pt idx="176">
                  <c:v>44546.507465277777</c:v>
                </c:pt>
                <c:pt idx="177">
                  <c:v>44546.507465277777</c:v>
                </c:pt>
                <c:pt idx="178">
                  <c:v>44546.507465277777</c:v>
                </c:pt>
                <c:pt idx="179">
                  <c:v>44546.507465277777</c:v>
                </c:pt>
                <c:pt idx="180">
                  <c:v>44546.507476851853</c:v>
                </c:pt>
                <c:pt idx="181">
                  <c:v>44546.507476851853</c:v>
                </c:pt>
                <c:pt idx="182">
                  <c:v>44546.507476851853</c:v>
                </c:pt>
                <c:pt idx="183">
                  <c:v>44546.507476851853</c:v>
                </c:pt>
                <c:pt idx="184">
                  <c:v>44546.507488425923</c:v>
                </c:pt>
                <c:pt idx="185">
                  <c:v>44546.507488425923</c:v>
                </c:pt>
                <c:pt idx="186">
                  <c:v>44546.507488425923</c:v>
                </c:pt>
                <c:pt idx="187">
                  <c:v>44546.507488425923</c:v>
                </c:pt>
                <c:pt idx="188">
                  <c:v>44546.5075</c:v>
                </c:pt>
                <c:pt idx="189">
                  <c:v>44546.5075</c:v>
                </c:pt>
                <c:pt idx="190">
                  <c:v>44546.5075</c:v>
                </c:pt>
                <c:pt idx="191">
                  <c:v>44546.5075</c:v>
                </c:pt>
                <c:pt idx="192">
                  <c:v>44546.507511574076</c:v>
                </c:pt>
                <c:pt idx="193">
                  <c:v>44546.507511574076</c:v>
                </c:pt>
                <c:pt idx="194">
                  <c:v>44546.507511574076</c:v>
                </c:pt>
                <c:pt idx="195">
                  <c:v>44546.507511574076</c:v>
                </c:pt>
                <c:pt idx="196">
                  <c:v>44546.507523148146</c:v>
                </c:pt>
                <c:pt idx="197">
                  <c:v>44546.507523148146</c:v>
                </c:pt>
                <c:pt idx="198">
                  <c:v>44546.507523148146</c:v>
                </c:pt>
                <c:pt idx="199">
                  <c:v>44546.507523148146</c:v>
                </c:pt>
                <c:pt idx="200">
                  <c:v>44546.507534722223</c:v>
                </c:pt>
                <c:pt idx="201">
                  <c:v>44546.507534722223</c:v>
                </c:pt>
                <c:pt idx="202">
                  <c:v>44546.507534722223</c:v>
                </c:pt>
                <c:pt idx="203">
                  <c:v>44546.507534722223</c:v>
                </c:pt>
                <c:pt idx="204">
                  <c:v>44546.5075462963</c:v>
                </c:pt>
                <c:pt idx="205">
                  <c:v>44546.5075462963</c:v>
                </c:pt>
                <c:pt idx="206">
                  <c:v>44546.5075462963</c:v>
                </c:pt>
                <c:pt idx="207">
                  <c:v>44546.5075462963</c:v>
                </c:pt>
                <c:pt idx="208">
                  <c:v>44546.507557870369</c:v>
                </c:pt>
                <c:pt idx="209">
                  <c:v>44546.507557870369</c:v>
                </c:pt>
                <c:pt idx="210">
                  <c:v>44546.507557870369</c:v>
                </c:pt>
                <c:pt idx="211">
                  <c:v>44546.507557870369</c:v>
                </c:pt>
                <c:pt idx="212">
                  <c:v>44546.507569444446</c:v>
                </c:pt>
                <c:pt idx="213">
                  <c:v>44546.507569444446</c:v>
                </c:pt>
                <c:pt idx="214">
                  <c:v>44546.507569444446</c:v>
                </c:pt>
                <c:pt idx="215">
                  <c:v>44546.507569444446</c:v>
                </c:pt>
                <c:pt idx="216">
                  <c:v>44546.507581018515</c:v>
                </c:pt>
                <c:pt idx="217">
                  <c:v>44546.507581018515</c:v>
                </c:pt>
                <c:pt idx="218">
                  <c:v>44546.507581018515</c:v>
                </c:pt>
                <c:pt idx="219">
                  <c:v>44546.507581018515</c:v>
                </c:pt>
                <c:pt idx="220">
                  <c:v>44546.507592592592</c:v>
                </c:pt>
                <c:pt idx="221">
                  <c:v>44546.507592592592</c:v>
                </c:pt>
                <c:pt idx="222">
                  <c:v>44546.507592592592</c:v>
                </c:pt>
                <c:pt idx="223">
                  <c:v>44546.507592592592</c:v>
                </c:pt>
                <c:pt idx="224">
                  <c:v>44546.507604166669</c:v>
                </c:pt>
                <c:pt idx="225">
                  <c:v>44546.507604166669</c:v>
                </c:pt>
                <c:pt idx="226">
                  <c:v>44546.507604166669</c:v>
                </c:pt>
                <c:pt idx="227">
                  <c:v>44546.507604166669</c:v>
                </c:pt>
                <c:pt idx="228">
                  <c:v>44546.507615740738</c:v>
                </c:pt>
                <c:pt idx="229">
                  <c:v>44546.507615740738</c:v>
                </c:pt>
                <c:pt idx="230">
                  <c:v>44546.507615740738</c:v>
                </c:pt>
                <c:pt idx="231">
                  <c:v>44546.507615740738</c:v>
                </c:pt>
                <c:pt idx="232">
                  <c:v>44546.507627314815</c:v>
                </c:pt>
                <c:pt idx="233">
                  <c:v>44546.507627314815</c:v>
                </c:pt>
                <c:pt idx="234">
                  <c:v>44546.507627314815</c:v>
                </c:pt>
                <c:pt idx="235">
                  <c:v>44546.507627314815</c:v>
                </c:pt>
                <c:pt idx="236">
                  <c:v>44546.507638888892</c:v>
                </c:pt>
                <c:pt idx="237">
                  <c:v>44546.507638888892</c:v>
                </c:pt>
                <c:pt idx="238">
                  <c:v>44546.507638888892</c:v>
                </c:pt>
                <c:pt idx="239">
                  <c:v>44546.507638888892</c:v>
                </c:pt>
                <c:pt idx="240">
                  <c:v>44546.507650462961</c:v>
                </c:pt>
                <c:pt idx="241">
                  <c:v>44546.507650462961</c:v>
                </c:pt>
                <c:pt idx="242">
                  <c:v>44546.507650462961</c:v>
                </c:pt>
                <c:pt idx="243">
                  <c:v>44546.507650462961</c:v>
                </c:pt>
                <c:pt idx="244">
                  <c:v>44546.507662037038</c:v>
                </c:pt>
                <c:pt idx="245">
                  <c:v>44546.507662037038</c:v>
                </c:pt>
                <c:pt idx="246">
                  <c:v>44546.507662037038</c:v>
                </c:pt>
                <c:pt idx="247">
                  <c:v>44546.507662037038</c:v>
                </c:pt>
                <c:pt idx="248">
                  <c:v>44546.507673611108</c:v>
                </c:pt>
                <c:pt idx="249">
                  <c:v>44546.507673611108</c:v>
                </c:pt>
                <c:pt idx="250">
                  <c:v>44546.507673611108</c:v>
                </c:pt>
                <c:pt idx="251">
                  <c:v>44546.507673611108</c:v>
                </c:pt>
                <c:pt idx="252">
                  <c:v>44546.507685185185</c:v>
                </c:pt>
                <c:pt idx="253">
                  <c:v>44546.507685185185</c:v>
                </c:pt>
                <c:pt idx="254">
                  <c:v>44546.507685185185</c:v>
                </c:pt>
                <c:pt idx="255">
                  <c:v>44546.507685185185</c:v>
                </c:pt>
                <c:pt idx="256">
                  <c:v>44546.507696759261</c:v>
                </c:pt>
                <c:pt idx="257">
                  <c:v>44546.507696759261</c:v>
                </c:pt>
                <c:pt idx="258">
                  <c:v>44546.507696759261</c:v>
                </c:pt>
                <c:pt idx="259">
                  <c:v>44546.507696759261</c:v>
                </c:pt>
                <c:pt idx="260">
                  <c:v>44546.507708333331</c:v>
                </c:pt>
                <c:pt idx="261">
                  <c:v>44546.507708333331</c:v>
                </c:pt>
                <c:pt idx="262">
                  <c:v>44546.507708333331</c:v>
                </c:pt>
                <c:pt idx="263">
                  <c:v>44546.507708333331</c:v>
                </c:pt>
                <c:pt idx="264">
                  <c:v>44546.507719907408</c:v>
                </c:pt>
                <c:pt idx="265">
                  <c:v>44546.507719907408</c:v>
                </c:pt>
                <c:pt idx="266">
                  <c:v>44546.507719907408</c:v>
                </c:pt>
                <c:pt idx="267">
                  <c:v>44546.507719907408</c:v>
                </c:pt>
                <c:pt idx="268">
                  <c:v>44546.507731481484</c:v>
                </c:pt>
                <c:pt idx="269">
                  <c:v>44546.507731481484</c:v>
                </c:pt>
                <c:pt idx="270">
                  <c:v>44546.507731481484</c:v>
                </c:pt>
                <c:pt idx="271">
                  <c:v>44546.507731481484</c:v>
                </c:pt>
                <c:pt idx="272">
                  <c:v>44546.507743055554</c:v>
                </c:pt>
                <c:pt idx="273">
                  <c:v>44546.507743055554</c:v>
                </c:pt>
                <c:pt idx="274">
                  <c:v>44546.507743055554</c:v>
                </c:pt>
                <c:pt idx="275">
                  <c:v>44546.507743055554</c:v>
                </c:pt>
                <c:pt idx="276">
                  <c:v>44546.507754629631</c:v>
                </c:pt>
                <c:pt idx="277">
                  <c:v>44546.507754629631</c:v>
                </c:pt>
                <c:pt idx="278">
                  <c:v>44546.507754629631</c:v>
                </c:pt>
                <c:pt idx="279">
                  <c:v>44546.507754629631</c:v>
                </c:pt>
                <c:pt idx="280">
                  <c:v>44546.5077662037</c:v>
                </c:pt>
                <c:pt idx="281">
                  <c:v>44546.5077662037</c:v>
                </c:pt>
                <c:pt idx="282">
                  <c:v>44546.5077662037</c:v>
                </c:pt>
                <c:pt idx="283">
                  <c:v>44546.5077662037</c:v>
                </c:pt>
                <c:pt idx="284">
                  <c:v>44546.507777777777</c:v>
                </c:pt>
                <c:pt idx="285">
                  <c:v>44546.507777777777</c:v>
                </c:pt>
                <c:pt idx="286">
                  <c:v>44546.507777777777</c:v>
                </c:pt>
                <c:pt idx="287">
                  <c:v>44546.507777777777</c:v>
                </c:pt>
                <c:pt idx="288">
                  <c:v>44546.507789351854</c:v>
                </c:pt>
                <c:pt idx="289">
                  <c:v>44546.507789351854</c:v>
                </c:pt>
                <c:pt idx="290">
                  <c:v>44546.507789351854</c:v>
                </c:pt>
                <c:pt idx="291">
                  <c:v>44546.507789351854</c:v>
                </c:pt>
                <c:pt idx="292">
                  <c:v>44546.507800925923</c:v>
                </c:pt>
                <c:pt idx="293">
                  <c:v>44546.507800925923</c:v>
                </c:pt>
                <c:pt idx="294">
                  <c:v>44546.507800925923</c:v>
                </c:pt>
                <c:pt idx="295">
                  <c:v>44546.507800925923</c:v>
                </c:pt>
                <c:pt idx="296">
                  <c:v>44546.5078125</c:v>
                </c:pt>
                <c:pt idx="297">
                  <c:v>44546.5078125</c:v>
                </c:pt>
                <c:pt idx="298">
                  <c:v>44546.5078125</c:v>
                </c:pt>
                <c:pt idx="299">
                  <c:v>44546.5078125</c:v>
                </c:pt>
                <c:pt idx="300">
                  <c:v>44546.507824074077</c:v>
                </c:pt>
                <c:pt idx="301">
                  <c:v>44546.507824074077</c:v>
                </c:pt>
                <c:pt idx="302">
                  <c:v>44546.507824074077</c:v>
                </c:pt>
                <c:pt idx="303">
                  <c:v>44546.507824074077</c:v>
                </c:pt>
                <c:pt idx="304">
                  <c:v>44546.507835648146</c:v>
                </c:pt>
                <c:pt idx="305">
                  <c:v>44546.507835648146</c:v>
                </c:pt>
                <c:pt idx="306">
                  <c:v>44546.507835648146</c:v>
                </c:pt>
                <c:pt idx="307">
                  <c:v>44546.507835648146</c:v>
                </c:pt>
                <c:pt idx="308">
                  <c:v>44546.507847222223</c:v>
                </c:pt>
                <c:pt idx="309">
                  <c:v>44546.507847222223</c:v>
                </c:pt>
                <c:pt idx="310">
                  <c:v>44546.507847222223</c:v>
                </c:pt>
                <c:pt idx="311">
                  <c:v>44546.507847222223</c:v>
                </c:pt>
                <c:pt idx="312">
                  <c:v>44546.5078587963</c:v>
                </c:pt>
                <c:pt idx="313">
                  <c:v>44546.5078587963</c:v>
                </c:pt>
                <c:pt idx="314">
                  <c:v>44546.5078587963</c:v>
                </c:pt>
                <c:pt idx="315">
                  <c:v>44546.5078587963</c:v>
                </c:pt>
                <c:pt idx="316">
                  <c:v>44546.507870370369</c:v>
                </c:pt>
                <c:pt idx="317">
                  <c:v>44546.507870370369</c:v>
                </c:pt>
                <c:pt idx="318">
                  <c:v>44546.507870370369</c:v>
                </c:pt>
                <c:pt idx="319">
                  <c:v>44546.507870370369</c:v>
                </c:pt>
                <c:pt idx="320">
                  <c:v>44546.507881944446</c:v>
                </c:pt>
                <c:pt idx="321">
                  <c:v>44546.507881944446</c:v>
                </c:pt>
                <c:pt idx="322">
                  <c:v>44546.507881944446</c:v>
                </c:pt>
                <c:pt idx="323">
                  <c:v>44546.507881944446</c:v>
                </c:pt>
                <c:pt idx="324">
                  <c:v>44546.507893518516</c:v>
                </c:pt>
                <c:pt idx="325">
                  <c:v>44546.507893518516</c:v>
                </c:pt>
                <c:pt idx="326">
                  <c:v>44546.507893518516</c:v>
                </c:pt>
                <c:pt idx="327">
                  <c:v>44546.507893518516</c:v>
                </c:pt>
                <c:pt idx="328">
                  <c:v>44546.507905092592</c:v>
                </c:pt>
                <c:pt idx="329">
                  <c:v>44546.507905092592</c:v>
                </c:pt>
                <c:pt idx="330">
                  <c:v>44546.507905092592</c:v>
                </c:pt>
                <c:pt idx="331">
                  <c:v>44546.507905092592</c:v>
                </c:pt>
                <c:pt idx="332">
                  <c:v>44546.507916666669</c:v>
                </c:pt>
                <c:pt idx="333">
                  <c:v>44546.507916666669</c:v>
                </c:pt>
                <c:pt idx="334">
                  <c:v>44546.507916666669</c:v>
                </c:pt>
                <c:pt idx="335">
                  <c:v>44546.507916666669</c:v>
                </c:pt>
                <c:pt idx="336">
                  <c:v>44546.507928240739</c:v>
                </c:pt>
                <c:pt idx="337">
                  <c:v>44546.507928240739</c:v>
                </c:pt>
                <c:pt idx="338">
                  <c:v>44546.507928240739</c:v>
                </c:pt>
                <c:pt idx="339">
                  <c:v>44546.507928240739</c:v>
                </c:pt>
                <c:pt idx="340">
                  <c:v>44546.507939814815</c:v>
                </c:pt>
                <c:pt idx="341">
                  <c:v>44546.507939814815</c:v>
                </c:pt>
                <c:pt idx="342">
                  <c:v>44546.507939814815</c:v>
                </c:pt>
                <c:pt idx="343">
                  <c:v>44546.507939814815</c:v>
                </c:pt>
                <c:pt idx="344">
                  <c:v>44546.507951388892</c:v>
                </c:pt>
                <c:pt idx="345">
                  <c:v>44546.507951388892</c:v>
                </c:pt>
                <c:pt idx="346">
                  <c:v>44546.507951388892</c:v>
                </c:pt>
                <c:pt idx="347">
                  <c:v>44546.507951388892</c:v>
                </c:pt>
                <c:pt idx="348">
                  <c:v>44546.507962962962</c:v>
                </c:pt>
                <c:pt idx="349">
                  <c:v>44546.507962962962</c:v>
                </c:pt>
                <c:pt idx="350">
                  <c:v>44546.507962962962</c:v>
                </c:pt>
                <c:pt idx="351">
                  <c:v>44546.507962962962</c:v>
                </c:pt>
                <c:pt idx="352">
                  <c:v>44546.507974537039</c:v>
                </c:pt>
                <c:pt idx="353">
                  <c:v>44546.507974537039</c:v>
                </c:pt>
                <c:pt idx="354">
                  <c:v>44546.507974537039</c:v>
                </c:pt>
                <c:pt idx="355">
                  <c:v>44546.507974537039</c:v>
                </c:pt>
                <c:pt idx="356">
                  <c:v>44546.507986111108</c:v>
                </c:pt>
                <c:pt idx="357">
                  <c:v>44546.507986111108</c:v>
                </c:pt>
                <c:pt idx="358">
                  <c:v>44546.507986111108</c:v>
                </c:pt>
                <c:pt idx="359">
                  <c:v>44546.507986111108</c:v>
                </c:pt>
                <c:pt idx="360">
                  <c:v>44546.507997685185</c:v>
                </c:pt>
                <c:pt idx="361">
                  <c:v>44546.507997685185</c:v>
                </c:pt>
                <c:pt idx="362">
                  <c:v>44546.507997685185</c:v>
                </c:pt>
                <c:pt idx="363">
                  <c:v>44546.507997685185</c:v>
                </c:pt>
                <c:pt idx="364">
                  <c:v>44546.508009259262</c:v>
                </c:pt>
                <c:pt idx="365">
                  <c:v>44546.508009259262</c:v>
                </c:pt>
                <c:pt idx="366">
                  <c:v>44546.508009259262</c:v>
                </c:pt>
                <c:pt idx="367">
                  <c:v>44546.508009259262</c:v>
                </c:pt>
                <c:pt idx="368">
                  <c:v>44546.508020833331</c:v>
                </c:pt>
                <c:pt idx="369">
                  <c:v>44546.508020833331</c:v>
                </c:pt>
                <c:pt idx="370">
                  <c:v>44546.508020833331</c:v>
                </c:pt>
                <c:pt idx="371">
                  <c:v>44546.508020833331</c:v>
                </c:pt>
                <c:pt idx="372">
                  <c:v>44546.508032407408</c:v>
                </c:pt>
                <c:pt idx="373">
                  <c:v>44546.508032407408</c:v>
                </c:pt>
                <c:pt idx="374">
                  <c:v>44546.508032407408</c:v>
                </c:pt>
                <c:pt idx="375">
                  <c:v>44546.508032407408</c:v>
                </c:pt>
                <c:pt idx="376">
                  <c:v>44546.508043981485</c:v>
                </c:pt>
                <c:pt idx="377">
                  <c:v>44546.508043981485</c:v>
                </c:pt>
                <c:pt idx="378">
                  <c:v>44546.508043981485</c:v>
                </c:pt>
                <c:pt idx="379">
                  <c:v>44546.508043981485</c:v>
                </c:pt>
                <c:pt idx="380">
                  <c:v>44546.508055555554</c:v>
                </c:pt>
                <c:pt idx="381">
                  <c:v>44546.508055555554</c:v>
                </c:pt>
                <c:pt idx="382">
                  <c:v>44546.508055555554</c:v>
                </c:pt>
                <c:pt idx="383">
                  <c:v>44546.508055555554</c:v>
                </c:pt>
                <c:pt idx="384">
                  <c:v>44546.508067129631</c:v>
                </c:pt>
                <c:pt idx="385">
                  <c:v>44546.508067129631</c:v>
                </c:pt>
                <c:pt idx="386">
                  <c:v>44546.508067129631</c:v>
                </c:pt>
                <c:pt idx="387">
                  <c:v>44546.508067129631</c:v>
                </c:pt>
                <c:pt idx="388">
                  <c:v>44546.5080787037</c:v>
                </c:pt>
                <c:pt idx="389">
                  <c:v>44546.5080787037</c:v>
                </c:pt>
                <c:pt idx="390">
                  <c:v>44546.5080787037</c:v>
                </c:pt>
                <c:pt idx="391">
                  <c:v>44546.5080787037</c:v>
                </c:pt>
                <c:pt idx="392">
                  <c:v>44546.508090277777</c:v>
                </c:pt>
                <c:pt idx="393">
                  <c:v>44546.508090277777</c:v>
                </c:pt>
                <c:pt idx="394">
                  <c:v>44546.508090277777</c:v>
                </c:pt>
                <c:pt idx="395">
                  <c:v>44546.508090277777</c:v>
                </c:pt>
                <c:pt idx="396">
                  <c:v>44546.508101851854</c:v>
                </c:pt>
                <c:pt idx="397">
                  <c:v>44546.508101851854</c:v>
                </c:pt>
                <c:pt idx="398">
                  <c:v>44546.508101851854</c:v>
                </c:pt>
                <c:pt idx="399">
                  <c:v>44546.508101851854</c:v>
                </c:pt>
                <c:pt idx="400">
                  <c:v>44546.508113425924</c:v>
                </c:pt>
                <c:pt idx="401">
                  <c:v>44546.508113425924</c:v>
                </c:pt>
                <c:pt idx="402">
                  <c:v>44546.508113425924</c:v>
                </c:pt>
                <c:pt idx="403">
                  <c:v>44546.508113425924</c:v>
                </c:pt>
                <c:pt idx="404">
                  <c:v>44546.508125</c:v>
                </c:pt>
                <c:pt idx="405">
                  <c:v>44546.508125</c:v>
                </c:pt>
                <c:pt idx="406">
                  <c:v>44546.508125</c:v>
                </c:pt>
                <c:pt idx="407">
                  <c:v>44546.508125</c:v>
                </c:pt>
                <c:pt idx="408">
                  <c:v>44546.508136574077</c:v>
                </c:pt>
                <c:pt idx="409">
                  <c:v>44546.508136574077</c:v>
                </c:pt>
                <c:pt idx="410">
                  <c:v>44546.508136574077</c:v>
                </c:pt>
                <c:pt idx="411">
                  <c:v>44546.508136574077</c:v>
                </c:pt>
                <c:pt idx="412">
                  <c:v>44546.508148148147</c:v>
                </c:pt>
                <c:pt idx="413">
                  <c:v>44546.508148148147</c:v>
                </c:pt>
                <c:pt idx="414">
                  <c:v>44546.508148148147</c:v>
                </c:pt>
                <c:pt idx="415">
                  <c:v>44546.508148148147</c:v>
                </c:pt>
                <c:pt idx="416">
                  <c:v>44546.508159722223</c:v>
                </c:pt>
                <c:pt idx="417">
                  <c:v>44546.508159722223</c:v>
                </c:pt>
                <c:pt idx="418">
                  <c:v>44546.508159722223</c:v>
                </c:pt>
                <c:pt idx="419">
                  <c:v>44546.508159722223</c:v>
                </c:pt>
                <c:pt idx="420">
                  <c:v>44546.508171296293</c:v>
                </c:pt>
                <c:pt idx="421">
                  <c:v>44546.508171296293</c:v>
                </c:pt>
                <c:pt idx="422">
                  <c:v>44546.508171296293</c:v>
                </c:pt>
                <c:pt idx="423">
                  <c:v>44546.508171296293</c:v>
                </c:pt>
                <c:pt idx="424">
                  <c:v>44546.50818287037</c:v>
                </c:pt>
                <c:pt idx="425">
                  <c:v>44546.50818287037</c:v>
                </c:pt>
                <c:pt idx="426">
                  <c:v>44546.50818287037</c:v>
                </c:pt>
                <c:pt idx="427">
                  <c:v>44546.50818287037</c:v>
                </c:pt>
                <c:pt idx="428">
                  <c:v>44546.508194444446</c:v>
                </c:pt>
                <c:pt idx="429">
                  <c:v>44546.508194444446</c:v>
                </c:pt>
                <c:pt idx="430">
                  <c:v>44546.508194444446</c:v>
                </c:pt>
                <c:pt idx="431">
                  <c:v>44546.508194444446</c:v>
                </c:pt>
                <c:pt idx="432">
                  <c:v>44546.508206018516</c:v>
                </c:pt>
                <c:pt idx="433">
                  <c:v>44546.508206018516</c:v>
                </c:pt>
                <c:pt idx="434">
                  <c:v>44546.508206018516</c:v>
                </c:pt>
                <c:pt idx="435">
                  <c:v>44546.508206018516</c:v>
                </c:pt>
                <c:pt idx="436">
                  <c:v>44546.508217592593</c:v>
                </c:pt>
                <c:pt idx="437">
                  <c:v>44546.508217592593</c:v>
                </c:pt>
                <c:pt idx="438">
                  <c:v>44546.508217592593</c:v>
                </c:pt>
                <c:pt idx="439">
                  <c:v>44546.508217592593</c:v>
                </c:pt>
                <c:pt idx="440">
                  <c:v>44546.508229166669</c:v>
                </c:pt>
                <c:pt idx="441">
                  <c:v>44546.508229166669</c:v>
                </c:pt>
                <c:pt idx="442">
                  <c:v>44546.508229166669</c:v>
                </c:pt>
                <c:pt idx="443">
                  <c:v>44546.508229166669</c:v>
                </c:pt>
                <c:pt idx="444">
                  <c:v>44546.508240740739</c:v>
                </c:pt>
                <c:pt idx="445">
                  <c:v>44546.508240740739</c:v>
                </c:pt>
                <c:pt idx="446">
                  <c:v>44546.508240740739</c:v>
                </c:pt>
                <c:pt idx="447">
                  <c:v>44546.508240740739</c:v>
                </c:pt>
                <c:pt idx="448">
                  <c:v>44546.508252314816</c:v>
                </c:pt>
                <c:pt idx="449">
                  <c:v>44546.508252314816</c:v>
                </c:pt>
                <c:pt idx="450">
                  <c:v>44546.508252314816</c:v>
                </c:pt>
                <c:pt idx="451">
                  <c:v>44546.508252314816</c:v>
                </c:pt>
                <c:pt idx="452">
                  <c:v>44546.508263888885</c:v>
                </c:pt>
                <c:pt idx="453">
                  <c:v>44546.508263888885</c:v>
                </c:pt>
                <c:pt idx="454">
                  <c:v>44546.508263888885</c:v>
                </c:pt>
                <c:pt idx="455">
                  <c:v>44546.508263888885</c:v>
                </c:pt>
                <c:pt idx="456">
                  <c:v>44546.508275462962</c:v>
                </c:pt>
                <c:pt idx="457">
                  <c:v>44546.508275462962</c:v>
                </c:pt>
                <c:pt idx="458">
                  <c:v>44546.508275462962</c:v>
                </c:pt>
                <c:pt idx="459">
                  <c:v>44546.508275462962</c:v>
                </c:pt>
                <c:pt idx="460">
                  <c:v>44546.508287037039</c:v>
                </c:pt>
                <c:pt idx="461">
                  <c:v>44546.508287037039</c:v>
                </c:pt>
                <c:pt idx="462">
                  <c:v>44546.508287037039</c:v>
                </c:pt>
                <c:pt idx="463">
                  <c:v>44546.508287037039</c:v>
                </c:pt>
                <c:pt idx="464">
                  <c:v>44546.508298611108</c:v>
                </c:pt>
                <c:pt idx="465">
                  <c:v>44546.508298611108</c:v>
                </c:pt>
                <c:pt idx="466">
                  <c:v>44546.508298611108</c:v>
                </c:pt>
                <c:pt idx="467">
                  <c:v>44546.508298611108</c:v>
                </c:pt>
                <c:pt idx="468">
                  <c:v>44546.508310185185</c:v>
                </c:pt>
                <c:pt idx="469">
                  <c:v>44546.508310185185</c:v>
                </c:pt>
                <c:pt idx="470">
                  <c:v>44546.508310185185</c:v>
                </c:pt>
                <c:pt idx="471">
                  <c:v>44546.508310185185</c:v>
                </c:pt>
                <c:pt idx="472">
                  <c:v>44546.508321759262</c:v>
                </c:pt>
                <c:pt idx="473">
                  <c:v>44546.508321759262</c:v>
                </c:pt>
                <c:pt idx="474">
                  <c:v>44546.508321759262</c:v>
                </c:pt>
                <c:pt idx="475">
                  <c:v>44546.508321759262</c:v>
                </c:pt>
                <c:pt idx="476">
                  <c:v>44546.508333333331</c:v>
                </c:pt>
                <c:pt idx="477">
                  <c:v>44546.508333333331</c:v>
                </c:pt>
                <c:pt idx="478">
                  <c:v>44546.508333333331</c:v>
                </c:pt>
                <c:pt idx="479">
                  <c:v>44546.508333333331</c:v>
                </c:pt>
                <c:pt idx="480">
                  <c:v>44546.508344907408</c:v>
                </c:pt>
                <c:pt idx="481">
                  <c:v>44546.508344907408</c:v>
                </c:pt>
                <c:pt idx="482">
                  <c:v>44546.508344907408</c:v>
                </c:pt>
                <c:pt idx="483">
                  <c:v>44546.508344907408</c:v>
                </c:pt>
                <c:pt idx="484">
                  <c:v>44546.508356481485</c:v>
                </c:pt>
                <c:pt idx="485">
                  <c:v>44546.508356481485</c:v>
                </c:pt>
                <c:pt idx="486">
                  <c:v>44546.508356481485</c:v>
                </c:pt>
                <c:pt idx="487">
                  <c:v>44546.508356481485</c:v>
                </c:pt>
                <c:pt idx="488">
                  <c:v>44546.508368055554</c:v>
                </c:pt>
                <c:pt idx="489">
                  <c:v>44546.508368055554</c:v>
                </c:pt>
                <c:pt idx="490">
                  <c:v>44546.508368055554</c:v>
                </c:pt>
                <c:pt idx="491">
                  <c:v>44546.508368055554</c:v>
                </c:pt>
                <c:pt idx="492">
                  <c:v>44546.508379629631</c:v>
                </c:pt>
                <c:pt idx="493">
                  <c:v>44546.508379629631</c:v>
                </c:pt>
                <c:pt idx="494">
                  <c:v>44546.508379629631</c:v>
                </c:pt>
                <c:pt idx="495">
                  <c:v>44546.508379629631</c:v>
                </c:pt>
                <c:pt idx="496">
                  <c:v>44546.508391203701</c:v>
                </c:pt>
                <c:pt idx="497">
                  <c:v>44546.508391203701</c:v>
                </c:pt>
                <c:pt idx="498">
                  <c:v>44546.508391203701</c:v>
                </c:pt>
                <c:pt idx="499">
                  <c:v>44546.508391203701</c:v>
                </c:pt>
                <c:pt idx="500">
                  <c:v>44546.508402777778</c:v>
                </c:pt>
                <c:pt idx="501">
                  <c:v>44546.508402777778</c:v>
                </c:pt>
                <c:pt idx="502">
                  <c:v>44546.508402777778</c:v>
                </c:pt>
                <c:pt idx="503">
                  <c:v>44546.508402777778</c:v>
                </c:pt>
                <c:pt idx="504">
                  <c:v>44546.508414351854</c:v>
                </c:pt>
                <c:pt idx="505">
                  <c:v>44546.508414351854</c:v>
                </c:pt>
                <c:pt idx="506">
                  <c:v>44546.508414351854</c:v>
                </c:pt>
                <c:pt idx="507">
                  <c:v>44546.508414351854</c:v>
                </c:pt>
                <c:pt idx="508">
                  <c:v>44546.508425925924</c:v>
                </c:pt>
                <c:pt idx="509">
                  <c:v>44546.508425925924</c:v>
                </c:pt>
                <c:pt idx="510">
                  <c:v>44546.508425925924</c:v>
                </c:pt>
                <c:pt idx="511">
                  <c:v>44546.508425925924</c:v>
                </c:pt>
                <c:pt idx="512">
                  <c:v>44546.508437500001</c:v>
                </c:pt>
                <c:pt idx="513">
                  <c:v>44546.508437500001</c:v>
                </c:pt>
                <c:pt idx="514">
                  <c:v>44546.508437500001</c:v>
                </c:pt>
                <c:pt idx="515">
                  <c:v>44546.508437500001</c:v>
                </c:pt>
                <c:pt idx="516">
                  <c:v>44546.508449074077</c:v>
                </c:pt>
                <c:pt idx="517">
                  <c:v>44546.508449074077</c:v>
                </c:pt>
                <c:pt idx="518">
                  <c:v>44546.508449074077</c:v>
                </c:pt>
                <c:pt idx="519">
                  <c:v>44546.508449074077</c:v>
                </c:pt>
                <c:pt idx="520">
                  <c:v>44546.508460648147</c:v>
                </c:pt>
                <c:pt idx="521">
                  <c:v>44546.508460648147</c:v>
                </c:pt>
                <c:pt idx="522">
                  <c:v>44546.508460648147</c:v>
                </c:pt>
                <c:pt idx="523">
                  <c:v>44546.508460648147</c:v>
                </c:pt>
                <c:pt idx="524">
                  <c:v>44546.508472222224</c:v>
                </c:pt>
                <c:pt idx="525">
                  <c:v>44546.508472222224</c:v>
                </c:pt>
                <c:pt idx="526">
                  <c:v>44546.508472222224</c:v>
                </c:pt>
                <c:pt idx="527">
                  <c:v>44546.508472222224</c:v>
                </c:pt>
                <c:pt idx="528">
                  <c:v>44546.508483796293</c:v>
                </c:pt>
                <c:pt idx="529">
                  <c:v>44546.508483796293</c:v>
                </c:pt>
                <c:pt idx="530">
                  <c:v>44546.508483796293</c:v>
                </c:pt>
                <c:pt idx="531">
                  <c:v>44546.508483796293</c:v>
                </c:pt>
                <c:pt idx="532">
                  <c:v>44546.50849537037</c:v>
                </c:pt>
                <c:pt idx="533">
                  <c:v>44546.50849537037</c:v>
                </c:pt>
                <c:pt idx="534">
                  <c:v>44546.50849537037</c:v>
                </c:pt>
                <c:pt idx="535">
                  <c:v>44546.50849537037</c:v>
                </c:pt>
                <c:pt idx="536">
                  <c:v>44546.508506944447</c:v>
                </c:pt>
                <c:pt idx="537">
                  <c:v>44546.508506944447</c:v>
                </c:pt>
                <c:pt idx="538">
                  <c:v>44546.508506944447</c:v>
                </c:pt>
                <c:pt idx="539">
                  <c:v>44546.508506944447</c:v>
                </c:pt>
                <c:pt idx="540">
                  <c:v>44546.508518518516</c:v>
                </c:pt>
                <c:pt idx="541">
                  <c:v>44546.508518518516</c:v>
                </c:pt>
                <c:pt idx="542">
                  <c:v>44546.508518518516</c:v>
                </c:pt>
                <c:pt idx="543">
                  <c:v>44546.508518518516</c:v>
                </c:pt>
                <c:pt idx="544">
                  <c:v>44546.508530092593</c:v>
                </c:pt>
                <c:pt idx="545">
                  <c:v>44546.508530092593</c:v>
                </c:pt>
                <c:pt idx="546">
                  <c:v>44546.508530092593</c:v>
                </c:pt>
                <c:pt idx="547">
                  <c:v>44546.508530092593</c:v>
                </c:pt>
                <c:pt idx="548">
                  <c:v>44546.50854166667</c:v>
                </c:pt>
                <c:pt idx="549">
                  <c:v>44546.50854166667</c:v>
                </c:pt>
                <c:pt idx="550">
                  <c:v>44546.50854166667</c:v>
                </c:pt>
                <c:pt idx="551">
                  <c:v>44546.50854166667</c:v>
                </c:pt>
                <c:pt idx="552">
                  <c:v>44546.508553240739</c:v>
                </c:pt>
                <c:pt idx="553">
                  <c:v>44546.508553240739</c:v>
                </c:pt>
                <c:pt idx="554">
                  <c:v>44546.508553240739</c:v>
                </c:pt>
                <c:pt idx="555">
                  <c:v>44546.508553240739</c:v>
                </c:pt>
                <c:pt idx="556">
                  <c:v>44546.508564814816</c:v>
                </c:pt>
                <c:pt idx="557">
                  <c:v>44546.508564814816</c:v>
                </c:pt>
                <c:pt idx="558">
                  <c:v>44546.508564814816</c:v>
                </c:pt>
                <c:pt idx="559">
                  <c:v>44546.508564814816</c:v>
                </c:pt>
                <c:pt idx="560">
                  <c:v>44546.508576388886</c:v>
                </c:pt>
                <c:pt idx="561">
                  <c:v>44546.508576388886</c:v>
                </c:pt>
                <c:pt idx="562">
                  <c:v>44546.508576388886</c:v>
                </c:pt>
                <c:pt idx="563">
                  <c:v>44546.508576388886</c:v>
                </c:pt>
                <c:pt idx="564">
                  <c:v>44546.508587962962</c:v>
                </c:pt>
                <c:pt idx="565">
                  <c:v>44546.508587962962</c:v>
                </c:pt>
                <c:pt idx="566">
                  <c:v>44546.508587962962</c:v>
                </c:pt>
                <c:pt idx="567">
                  <c:v>44546.508587962962</c:v>
                </c:pt>
                <c:pt idx="568">
                  <c:v>44546.508599537039</c:v>
                </c:pt>
                <c:pt idx="569">
                  <c:v>44546.508599537039</c:v>
                </c:pt>
                <c:pt idx="570">
                  <c:v>44546.508599537039</c:v>
                </c:pt>
                <c:pt idx="571">
                  <c:v>44546.508599537039</c:v>
                </c:pt>
                <c:pt idx="572">
                  <c:v>44546.508611111109</c:v>
                </c:pt>
                <c:pt idx="573">
                  <c:v>44546.508611111109</c:v>
                </c:pt>
                <c:pt idx="574">
                  <c:v>44546.508611111109</c:v>
                </c:pt>
                <c:pt idx="575">
                  <c:v>44546.508611111109</c:v>
                </c:pt>
                <c:pt idx="576">
                  <c:v>44546.508622685185</c:v>
                </c:pt>
                <c:pt idx="577">
                  <c:v>44546.508622685185</c:v>
                </c:pt>
                <c:pt idx="578">
                  <c:v>44546.508622685185</c:v>
                </c:pt>
                <c:pt idx="579">
                  <c:v>44546.508622685185</c:v>
                </c:pt>
                <c:pt idx="580">
                  <c:v>44546.508634259262</c:v>
                </c:pt>
                <c:pt idx="581">
                  <c:v>44546.508634259262</c:v>
                </c:pt>
                <c:pt idx="582">
                  <c:v>44546.508634259262</c:v>
                </c:pt>
                <c:pt idx="583">
                  <c:v>44546.508634259262</c:v>
                </c:pt>
                <c:pt idx="584">
                  <c:v>44546.508645833332</c:v>
                </c:pt>
                <c:pt idx="585">
                  <c:v>44546.508645833332</c:v>
                </c:pt>
                <c:pt idx="586">
                  <c:v>44546.508645833332</c:v>
                </c:pt>
                <c:pt idx="587">
                  <c:v>44546.508645833332</c:v>
                </c:pt>
                <c:pt idx="588">
                  <c:v>44546.508657407408</c:v>
                </c:pt>
                <c:pt idx="589">
                  <c:v>44546.508657407408</c:v>
                </c:pt>
                <c:pt idx="590">
                  <c:v>44546.508657407408</c:v>
                </c:pt>
                <c:pt idx="591">
                  <c:v>44546.508657407408</c:v>
                </c:pt>
                <c:pt idx="592">
                  <c:v>44546.508668981478</c:v>
                </c:pt>
              </c:numCache>
            </c:numRef>
          </c:xVal>
          <c:yVal>
            <c:numRef>
              <c:f>(Sheet1!$G$3:$G$595,Sheet1!$F:$F)</c:f>
              <c:numCache>
                <c:formatCode>General</c:formatCode>
                <c:ptCount val="1049169"/>
                <c:pt idx="0">
                  <c:v>-4.2</c:v>
                </c:pt>
                <c:pt idx="1">
                  <c:v>-4.3</c:v>
                </c:pt>
                <c:pt idx="2">
                  <c:v>-4.2</c:v>
                </c:pt>
                <c:pt idx="3">
                  <c:v>-4.3</c:v>
                </c:pt>
                <c:pt idx="4">
                  <c:v>-4.3</c:v>
                </c:pt>
                <c:pt idx="5">
                  <c:v>-4.3</c:v>
                </c:pt>
                <c:pt idx="6">
                  <c:v>-4.3</c:v>
                </c:pt>
                <c:pt idx="7">
                  <c:v>-4.2</c:v>
                </c:pt>
                <c:pt idx="8">
                  <c:v>-4.3</c:v>
                </c:pt>
                <c:pt idx="9">
                  <c:v>-4.2</c:v>
                </c:pt>
                <c:pt idx="10">
                  <c:v>-4.2</c:v>
                </c:pt>
                <c:pt idx="11">
                  <c:v>-4.0999999999999996</c:v>
                </c:pt>
                <c:pt idx="12">
                  <c:v>-2.2000000000000002</c:v>
                </c:pt>
                <c:pt idx="13">
                  <c:v>-0.6</c:v>
                </c:pt>
                <c:pt idx="14">
                  <c:v>0.9</c:v>
                </c:pt>
                <c:pt idx="15">
                  <c:v>2</c:v>
                </c:pt>
                <c:pt idx="16">
                  <c:v>2.5</c:v>
                </c:pt>
                <c:pt idx="17">
                  <c:v>2.2000000000000002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4.8</c:v>
                </c:pt>
                <c:pt idx="22">
                  <c:v>6.7</c:v>
                </c:pt>
                <c:pt idx="23">
                  <c:v>8.5</c:v>
                </c:pt>
                <c:pt idx="24">
                  <c:v>10.199999999999999</c:v>
                </c:pt>
                <c:pt idx="25">
                  <c:v>10.4</c:v>
                </c:pt>
                <c:pt idx="26">
                  <c:v>10.199999999999999</c:v>
                </c:pt>
                <c:pt idx="27">
                  <c:v>9.6999999999999993</c:v>
                </c:pt>
                <c:pt idx="28">
                  <c:v>9.6999999999999993</c:v>
                </c:pt>
                <c:pt idx="29">
                  <c:v>12</c:v>
                </c:pt>
                <c:pt idx="30">
                  <c:v>14.2</c:v>
                </c:pt>
                <c:pt idx="31">
                  <c:v>16.399999999999999</c:v>
                </c:pt>
                <c:pt idx="32">
                  <c:v>18.8</c:v>
                </c:pt>
                <c:pt idx="33">
                  <c:v>20.6</c:v>
                </c:pt>
                <c:pt idx="34">
                  <c:v>19.8</c:v>
                </c:pt>
                <c:pt idx="35">
                  <c:v>19.7</c:v>
                </c:pt>
                <c:pt idx="36">
                  <c:v>19.5</c:v>
                </c:pt>
                <c:pt idx="37">
                  <c:v>21.7</c:v>
                </c:pt>
                <c:pt idx="38">
                  <c:v>24.5</c:v>
                </c:pt>
                <c:pt idx="39">
                  <c:v>27.1</c:v>
                </c:pt>
                <c:pt idx="40">
                  <c:v>30</c:v>
                </c:pt>
                <c:pt idx="41">
                  <c:v>32.299999999999997</c:v>
                </c:pt>
                <c:pt idx="42">
                  <c:v>31.4</c:v>
                </c:pt>
                <c:pt idx="43">
                  <c:v>31</c:v>
                </c:pt>
                <c:pt idx="44">
                  <c:v>30.7</c:v>
                </c:pt>
                <c:pt idx="45">
                  <c:v>31.6</c:v>
                </c:pt>
                <c:pt idx="46">
                  <c:v>35.4</c:v>
                </c:pt>
                <c:pt idx="47">
                  <c:v>39.1</c:v>
                </c:pt>
                <c:pt idx="48">
                  <c:v>42.1</c:v>
                </c:pt>
                <c:pt idx="49">
                  <c:v>44.2</c:v>
                </c:pt>
                <c:pt idx="50">
                  <c:v>44.5</c:v>
                </c:pt>
                <c:pt idx="51">
                  <c:v>44.5</c:v>
                </c:pt>
                <c:pt idx="52">
                  <c:v>44.1</c:v>
                </c:pt>
                <c:pt idx="53">
                  <c:v>43.6</c:v>
                </c:pt>
                <c:pt idx="54">
                  <c:v>43.3</c:v>
                </c:pt>
                <c:pt idx="55">
                  <c:v>43</c:v>
                </c:pt>
                <c:pt idx="56">
                  <c:v>42.7</c:v>
                </c:pt>
                <c:pt idx="57">
                  <c:v>45.7</c:v>
                </c:pt>
                <c:pt idx="58">
                  <c:v>49.7</c:v>
                </c:pt>
                <c:pt idx="59">
                  <c:v>53.8</c:v>
                </c:pt>
                <c:pt idx="60">
                  <c:v>57.2</c:v>
                </c:pt>
                <c:pt idx="61">
                  <c:v>59.4</c:v>
                </c:pt>
                <c:pt idx="62">
                  <c:v>58.7</c:v>
                </c:pt>
                <c:pt idx="63">
                  <c:v>58.2</c:v>
                </c:pt>
                <c:pt idx="64">
                  <c:v>57.7</c:v>
                </c:pt>
                <c:pt idx="65">
                  <c:v>57.4</c:v>
                </c:pt>
                <c:pt idx="66">
                  <c:v>60.7</c:v>
                </c:pt>
                <c:pt idx="67">
                  <c:v>64.5</c:v>
                </c:pt>
                <c:pt idx="68">
                  <c:v>68</c:v>
                </c:pt>
                <c:pt idx="69">
                  <c:v>71.2</c:v>
                </c:pt>
                <c:pt idx="70">
                  <c:v>73.5</c:v>
                </c:pt>
                <c:pt idx="71">
                  <c:v>73</c:v>
                </c:pt>
                <c:pt idx="72">
                  <c:v>72.5</c:v>
                </c:pt>
                <c:pt idx="73">
                  <c:v>71.900000000000006</c:v>
                </c:pt>
                <c:pt idx="74">
                  <c:v>71.599999999999994</c:v>
                </c:pt>
                <c:pt idx="75">
                  <c:v>73.900000000000006</c:v>
                </c:pt>
                <c:pt idx="76">
                  <c:v>78.099999999999994</c:v>
                </c:pt>
                <c:pt idx="77">
                  <c:v>82.4</c:v>
                </c:pt>
                <c:pt idx="78">
                  <c:v>86.8</c:v>
                </c:pt>
                <c:pt idx="79">
                  <c:v>91</c:v>
                </c:pt>
                <c:pt idx="80">
                  <c:v>95</c:v>
                </c:pt>
                <c:pt idx="81">
                  <c:v>95.6</c:v>
                </c:pt>
                <c:pt idx="82">
                  <c:v>94.9</c:v>
                </c:pt>
                <c:pt idx="83">
                  <c:v>94.2</c:v>
                </c:pt>
                <c:pt idx="84">
                  <c:v>93.6</c:v>
                </c:pt>
                <c:pt idx="85">
                  <c:v>96.2</c:v>
                </c:pt>
                <c:pt idx="86">
                  <c:v>100.8</c:v>
                </c:pt>
                <c:pt idx="87">
                  <c:v>104.5</c:v>
                </c:pt>
                <c:pt idx="88">
                  <c:v>106.9</c:v>
                </c:pt>
                <c:pt idx="89">
                  <c:v>105.9</c:v>
                </c:pt>
                <c:pt idx="90">
                  <c:v>105.4</c:v>
                </c:pt>
                <c:pt idx="91">
                  <c:v>104.8</c:v>
                </c:pt>
                <c:pt idx="92">
                  <c:v>104.5</c:v>
                </c:pt>
                <c:pt idx="93">
                  <c:v>103.9</c:v>
                </c:pt>
                <c:pt idx="94">
                  <c:v>103.6</c:v>
                </c:pt>
                <c:pt idx="95">
                  <c:v>103.3</c:v>
                </c:pt>
                <c:pt idx="96">
                  <c:v>103.3</c:v>
                </c:pt>
                <c:pt idx="97">
                  <c:v>103</c:v>
                </c:pt>
                <c:pt idx="98">
                  <c:v>102.9</c:v>
                </c:pt>
                <c:pt idx="99">
                  <c:v>102.8</c:v>
                </c:pt>
                <c:pt idx="100">
                  <c:v>102.7</c:v>
                </c:pt>
                <c:pt idx="101">
                  <c:v>102.6</c:v>
                </c:pt>
                <c:pt idx="102">
                  <c:v>102.6</c:v>
                </c:pt>
                <c:pt idx="103">
                  <c:v>102.5</c:v>
                </c:pt>
                <c:pt idx="104">
                  <c:v>102.4</c:v>
                </c:pt>
                <c:pt idx="105">
                  <c:v>102.4</c:v>
                </c:pt>
                <c:pt idx="106">
                  <c:v>102.4</c:v>
                </c:pt>
                <c:pt idx="107">
                  <c:v>102.4</c:v>
                </c:pt>
                <c:pt idx="108">
                  <c:v>102.4</c:v>
                </c:pt>
                <c:pt idx="109">
                  <c:v>102.3</c:v>
                </c:pt>
                <c:pt idx="110">
                  <c:v>102.3</c:v>
                </c:pt>
                <c:pt idx="111">
                  <c:v>102.3</c:v>
                </c:pt>
                <c:pt idx="112">
                  <c:v>102.2</c:v>
                </c:pt>
                <c:pt idx="113">
                  <c:v>102.2</c:v>
                </c:pt>
                <c:pt idx="114">
                  <c:v>102.2</c:v>
                </c:pt>
                <c:pt idx="115">
                  <c:v>102.1</c:v>
                </c:pt>
                <c:pt idx="116">
                  <c:v>102.2</c:v>
                </c:pt>
                <c:pt idx="117">
                  <c:v>102.1</c:v>
                </c:pt>
                <c:pt idx="118">
                  <c:v>102.2</c:v>
                </c:pt>
                <c:pt idx="119">
                  <c:v>102.1</c:v>
                </c:pt>
                <c:pt idx="120">
                  <c:v>102.1</c:v>
                </c:pt>
                <c:pt idx="121">
                  <c:v>102.1</c:v>
                </c:pt>
                <c:pt idx="122">
                  <c:v>102.1</c:v>
                </c:pt>
                <c:pt idx="123">
                  <c:v>102.1</c:v>
                </c:pt>
                <c:pt idx="124">
                  <c:v>102.1</c:v>
                </c:pt>
                <c:pt idx="125">
                  <c:v>102.1</c:v>
                </c:pt>
                <c:pt idx="126">
                  <c:v>102.1</c:v>
                </c:pt>
                <c:pt idx="127">
                  <c:v>102.1</c:v>
                </c:pt>
                <c:pt idx="128">
                  <c:v>102.1</c:v>
                </c:pt>
                <c:pt idx="129">
                  <c:v>102.1</c:v>
                </c:pt>
                <c:pt idx="130">
                  <c:v>102.1</c:v>
                </c:pt>
                <c:pt idx="131">
                  <c:v>102</c:v>
                </c:pt>
                <c:pt idx="132">
                  <c:v>102.1</c:v>
                </c:pt>
                <c:pt idx="133">
                  <c:v>102</c:v>
                </c:pt>
                <c:pt idx="134">
                  <c:v>102</c:v>
                </c:pt>
                <c:pt idx="135">
                  <c:v>102</c:v>
                </c:pt>
                <c:pt idx="136">
                  <c:v>102.1</c:v>
                </c:pt>
                <c:pt idx="137">
                  <c:v>102</c:v>
                </c:pt>
                <c:pt idx="138">
                  <c:v>103.3</c:v>
                </c:pt>
                <c:pt idx="139">
                  <c:v>107.1</c:v>
                </c:pt>
                <c:pt idx="140">
                  <c:v>113.6</c:v>
                </c:pt>
                <c:pt idx="141">
                  <c:v>118.9</c:v>
                </c:pt>
                <c:pt idx="142">
                  <c:v>117.9</c:v>
                </c:pt>
                <c:pt idx="143">
                  <c:v>117.3</c:v>
                </c:pt>
                <c:pt idx="144">
                  <c:v>116.9</c:v>
                </c:pt>
                <c:pt idx="145">
                  <c:v>123.1</c:v>
                </c:pt>
                <c:pt idx="146">
                  <c:v>133.4</c:v>
                </c:pt>
                <c:pt idx="147">
                  <c:v>142.1</c:v>
                </c:pt>
                <c:pt idx="148">
                  <c:v>149.80000000000001</c:v>
                </c:pt>
                <c:pt idx="149">
                  <c:v>155.69999999999999</c:v>
                </c:pt>
                <c:pt idx="150">
                  <c:v>156.30000000000001</c:v>
                </c:pt>
                <c:pt idx="151">
                  <c:v>154.6</c:v>
                </c:pt>
                <c:pt idx="152">
                  <c:v>153.6</c:v>
                </c:pt>
                <c:pt idx="153">
                  <c:v>152.6</c:v>
                </c:pt>
                <c:pt idx="154">
                  <c:v>156.9</c:v>
                </c:pt>
                <c:pt idx="155">
                  <c:v>168</c:v>
                </c:pt>
                <c:pt idx="156">
                  <c:v>179.7</c:v>
                </c:pt>
                <c:pt idx="157">
                  <c:v>191.8</c:v>
                </c:pt>
                <c:pt idx="158">
                  <c:v>202.8</c:v>
                </c:pt>
                <c:pt idx="159">
                  <c:v>205.8</c:v>
                </c:pt>
                <c:pt idx="160">
                  <c:v>203.9</c:v>
                </c:pt>
                <c:pt idx="161">
                  <c:v>202.2</c:v>
                </c:pt>
                <c:pt idx="162">
                  <c:v>200.7</c:v>
                </c:pt>
                <c:pt idx="163">
                  <c:v>199.6</c:v>
                </c:pt>
                <c:pt idx="164">
                  <c:v>198.7</c:v>
                </c:pt>
                <c:pt idx="165">
                  <c:v>197.9</c:v>
                </c:pt>
                <c:pt idx="166">
                  <c:v>197.2</c:v>
                </c:pt>
                <c:pt idx="167">
                  <c:v>196.6</c:v>
                </c:pt>
                <c:pt idx="168">
                  <c:v>196.2</c:v>
                </c:pt>
                <c:pt idx="169">
                  <c:v>195.9</c:v>
                </c:pt>
                <c:pt idx="170">
                  <c:v>195.6</c:v>
                </c:pt>
                <c:pt idx="171">
                  <c:v>195.5</c:v>
                </c:pt>
                <c:pt idx="172">
                  <c:v>195.3</c:v>
                </c:pt>
                <c:pt idx="173">
                  <c:v>195.1</c:v>
                </c:pt>
                <c:pt idx="174">
                  <c:v>195</c:v>
                </c:pt>
                <c:pt idx="175">
                  <c:v>194.9</c:v>
                </c:pt>
                <c:pt idx="176">
                  <c:v>194.8</c:v>
                </c:pt>
                <c:pt idx="177">
                  <c:v>194.7</c:v>
                </c:pt>
                <c:pt idx="178">
                  <c:v>194.6</c:v>
                </c:pt>
                <c:pt idx="179">
                  <c:v>194.6</c:v>
                </c:pt>
                <c:pt idx="180">
                  <c:v>194.5</c:v>
                </c:pt>
                <c:pt idx="181">
                  <c:v>194.5</c:v>
                </c:pt>
                <c:pt idx="182">
                  <c:v>194.4</c:v>
                </c:pt>
                <c:pt idx="183">
                  <c:v>194.4</c:v>
                </c:pt>
                <c:pt idx="184">
                  <c:v>194.4</c:v>
                </c:pt>
                <c:pt idx="185">
                  <c:v>194.3</c:v>
                </c:pt>
                <c:pt idx="186">
                  <c:v>194.2</c:v>
                </c:pt>
                <c:pt idx="187">
                  <c:v>194.2</c:v>
                </c:pt>
                <c:pt idx="188">
                  <c:v>194.1</c:v>
                </c:pt>
                <c:pt idx="189">
                  <c:v>194.2</c:v>
                </c:pt>
                <c:pt idx="190">
                  <c:v>194.2</c:v>
                </c:pt>
                <c:pt idx="191">
                  <c:v>194.1</c:v>
                </c:pt>
                <c:pt idx="192">
                  <c:v>194.1</c:v>
                </c:pt>
                <c:pt idx="193">
                  <c:v>194.1</c:v>
                </c:pt>
                <c:pt idx="194">
                  <c:v>194.1</c:v>
                </c:pt>
                <c:pt idx="195">
                  <c:v>194.1</c:v>
                </c:pt>
                <c:pt idx="196">
                  <c:v>194.1</c:v>
                </c:pt>
                <c:pt idx="197">
                  <c:v>194</c:v>
                </c:pt>
                <c:pt idx="198">
                  <c:v>194.1</c:v>
                </c:pt>
                <c:pt idx="199">
                  <c:v>194.1</c:v>
                </c:pt>
                <c:pt idx="200">
                  <c:v>194</c:v>
                </c:pt>
                <c:pt idx="201">
                  <c:v>194</c:v>
                </c:pt>
                <c:pt idx="202">
                  <c:v>194</c:v>
                </c:pt>
                <c:pt idx="203">
                  <c:v>194</c:v>
                </c:pt>
                <c:pt idx="204">
                  <c:v>194</c:v>
                </c:pt>
                <c:pt idx="205">
                  <c:v>194</c:v>
                </c:pt>
                <c:pt idx="206">
                  <c:v>194</c:v>
                </c:pt>
                <c:pt idx="207">
                  <c:v>194</c:v>
                </c:pt>
                <c:pt idx="208">
                  <c:v>193.9</c:v>
                </c:pt>
                <c:pt idx="209">
                  <c:v>193.9</c:v>
                </c:pt>
                <c:pt idx="210">
                  <c:v>193.9</c:v>
                </c:pt>
                <c:pt idx="211">
                  <c:v>193.9</c:v>
                </c:pt>
                <c:pt idx="212">
                  <c:v>196.8</c:v>
                </c:pt>
                <c:pt idx="213">
                  <c:v>207.2</c:v>
                </c:pt>
                <c:pt idx="214">
                  <c:v>219.7</c:v>
                </c:pt>
                <c:pt idx="215">
                  <c:v>231.6</c:v>
                </c:pt>
                <c:pt idx="216">
                  <c:v>231</c:v>
                </c:pt>
                <c:pt idx="217">
                  <c:v>229.7</c:v>
                </c:pt>
                <c:pt idx="218">
                  <c:v>228.5</c:v>
                </c:pt>
                <c:pt idx="219">
                  <c:v>228.1</c:v>
                </c:pt>
                <c:pt idx="220">
                  <c:v>241.8</c:v>
                </c:pt>
                <c:pt idx="221">
                  <c:v>263.10000000000002</c:v>
                </c:pt>
                <c:pt idx="222">
                  <c:v>281.89999999999998</c:v>
                </c:pt>
                <c:pt idx="223">
                  <c:v>298.89999999999998</c:v>
                </c:pt>
                <c:pt idx="224">
                  <c:v>302.2</c:v>
                </c:pt>
                <c:pt idx="225">
                  <c:v>299.39999999999998</c:v>
                </c:pt>
                <c:pt idx="226">
                  <c:v>296.89999999999998</c:v>
                </c:pt>
                <c:pt idx="227">
                  <c:v>295</c:v>
                </c:pt>
                <c:pt idx="228">
                  <c:v>293.39999999999998</c:v>
                </c:pt>
                <c:pt idx="229">
                  <c:v>292</c:v>
                </c:pt>
                <c:pt idx="230">
                  <c:v>290.7</c:v>
                </c:pt>
                <c:pt idx="231">
                  <c:v>289.89999999999998</c:v>
                </c:pt>
                <c:pt idx="232">
                  <c:v>291.89999999999998</c:v>
                </c:pt>
                <c:pt idx="233">
                  <c:v>291.3</c:v>
                </c:pt>
                <c:pt idx="234">
                  <c:v>295.60000000000002</c:v>
                </c:pt>
                <c:pt idx="235">
                  <c:v>295.8</c:v>
                </c:pt>
                <c:pt idx="236">
                  <c:v>302.7</c:v>
                </c:pt>
                <c:pt idx="237">
                  <c:v>302.60000000000002</c:v>
                </c:pt>
                <c:pt idx="238">
                  <c:v>309.7</c:v>
                </c:pt>
                <c:pt idx="239">
                  <c:v>308.10000000000002</c:v>
                </c:pt>
                <c:pt idx="240">
                  <c:v>307</c:v>
                </c:pt>
                <c:pt idx="241">
                  <c:v>306</c:v>
                </c:pt>
                <c:pt idx="242">
                  <c:v>305</c:v>
                </c:pt>
                <c:pt idx="243">
                  <c:v>304.60000000000002</c:v>
                </c:pt>
                <c:pt idx="244">
                  <c:v>304.3</c:v>
                </c:pt>
                <c:pt idx="245">
                  <c:v>304</c:v>
                </c:pt>
                <c:pt idx="246">
                  <c:v>303.8</c:v>
                </c:pt>
                <c:pt idx="247">
                  <c:v>303.60000000000002</c:v>
                </c:pt>
                <c:pt idx="248">
                  <c:v>303.5</c:v>
                </c:pt>
                <c:pt idx="249">
                  <c:v>303.39999999999998</c:v>
                </c:pt>
                <c:pt idx="250">
                  <c:v>303.10000000000002</c:v>
                </c:pt>
                <c:pt idx="251">
                  <c:v>303</c:v>
                </c:pt>
                <c:pt idx="252">
                  <c:v>302.89999999999998</c:v>
                </c:pt>
                <c:pt idx="253">
                  <c:v>302.8</c:v>
                </c:pt>
                <c:pt idx="254">
                  <c:v>302.7</c:v>
                </c:pt>
                <c:pt idx="255">
                  <c:v>302.7</c:v>
                </c:pt>
                <c:pt idx="256">
                  <c:v>302.60000000000002</c:v>
                </c:pt>
                <c:pt idx="257">
                  <c:v>302.5</c:v>
                </c:pt>
                <c:pt idx="258">
                  <c:v>302.5</c:v>
                </c:pt>
                <c:pt idx="259">
                  <c:v>302.39999999999998</c:v>
                </c:pt>
                <c:pt idx="260">
                  <c:v>302.3</c:v>
                </c:pt>
                <c:pt idx="261">
                  <c:v>302.3</c:v>
                </c:pt>
                <c:pt idx="262">
                  <c:v>302.2</c:v>
                </c:pt>
                <c:pt idx="263">
                  <c:v>302.2</c:v>
                </c:pt>
                <c:pt idx="264">
                  <c:v>302.10000000000002</c:v>
                </c:pt>
                <c:pt idx="265">
                  <c:v>302.10000000000002</c:v>
                </c:pt>
                <c:pt idx="266">
                  <c:v>302</c:v>
                </c:pt>
                <c:pt idx="267">
                  <c:v>301.89999999999998</c:v>
                </c:pt>
                <c:pt idx="268">
                  <c:v>300.89999999999998</c:v>
                </c:pt>
                <c:pt idx="269">
                  <c:v>300.3</c:v>
                </c:pt>
                <c:pt idx="270">
                  <c:v>300.5</c:v>
                </c:pt>
                <c:pt idx="271">
                  <c:v>310.2</c:v>
                </c:pt>
                <c:pt idx="272">
                  <c:v>311.60000000000002</c:v>
                </c:pt>
                <c:pt idx="273">
                  <c:v>316.10000000000002</c:v>
                </c:pt>
                <c:pt idx="274">
                  <c:v>321.60000000000002</c:v>
                </c:pt>
                <c:pt idx="275">
                  <c:v>330.9</c:v>
                </c:pt>
                <c:pt idx="276">
                  <c:v>345.6</c:v>
                </c:pt>
                <c:pt idx="277">
                  <c:v>355.7</c:v>
                </c:pt>
                <c:pt idx="278">
                  <c:v>363.5</c:v>
                </c:pt>
                <c:pt idx="279">
                  <c:v>369.5</c:v>
                </c:pt>
                <c:pt idx="280">
                  <c:v>370</c:v>
                </c:pt>
                <c:pt idx="281">
                  <c:v>373.8</c:v>
                </c:pt>
                <c:pt idx="282">
                  <c:v>379</c:v>
                </c:pt>
                <c:pt idx="283">
                  <c:v>381.6</c:v>
                </c:pt>
                <c:pt idx="284">
                  <c:v>385.4</c:v>
                </c:pt>
                <c:pt idx="285">
                  <c:v>389.6</c:v>
                </c:pt>
                <c:pt idx="286">
                  <c:v>393.7</c:v>
                </c:pt>
                <c:pt idx="287">
                  <c:v>395.8</c:v>
                </c:pt>
                <c:pt idx="288">
                  <c:v>397.9</c:v>
                </c:pt>
                <c:pt idx="289">
                  <c:v>401.5</c:v>
                </c:pt>
                <c:pt idx="290">
                  <c:v>404.2</c:v>
                </c:pt>
                <c:pt idx="291">
                  <c:v>402.7</c:v>
                </c:pt>
                <c:pt idx="292">
                  <c:v>401.2</c:v>
                </c:pt>
                <c:pt idx="293">
                  <c:v>400.1</c:v>
                </c:pt>
                <c:pt idx="294">
                  <c:v>398.9</c:v>
                </c:pt>
                <c:pt idx="295">
                  <c:v>397.9</c:v>
                </c:pt>
                <c:pt idx="296">
                  <c:v>397.1</c:v>
                </c:pt>
                <c:pt idx="297">
                  <c:v>396.5</c:v>
                </c:pt>
                <c:pt idx="298">
                  <c:v>396.2</c:v>
                </c:pt>
                <c:pt idx="299">
                  <c:v>395.9</c:v>
                </c:pt>
                <c:pt idx="300">
                  <c:v>395.6</c:v>
                </c:pt>
                <c:pt idx="301">
                  <c:v>395.4</c:v>
                </c:pt>
                <c:pt idx="302">
                  <c:v>395.1</c:v>
                </c:pt>
                <c:pt idx="303">
                  <c:v>394.9</c:v>
                </c:pt>
                <c:pt idx="304">
                  <c:v>394.7</c:v>
                </c:pt>
                <c:pt idx="305">
                  <c:v>394.5</c:v>
                </c:pt>
                <c:pt idx="306">
                  <c:v>394.4</c:v>
                </c:pt>
                <c:pt idx="307">
                  <c:v>394.2</c:v>
                </c:pt>
                <c:pt idx="308">
                  <c:v>394.1</c:v>
                </c:pt>
                <c:pt idx="309">
                  <c:v>394</c:v>
                </c:pt>
                <c:pt idx="310">
                  <c:v>393.9</c:v>
                </c:pt>
                <c:pt idx="311">
                  <c:v>393.7</c:v>
                </c:pt>
                <c:pt idx="312">
                  <c:v>393.7</c:v>
                </c:pt>
                <c:pt idx="313">
                  <c:v>393.5</c:v>
                </c:pt>
                <c:pt idx="314">
                  <c:v>393.5</c:v>
                </c:pt>
                <c:pt idx="315">
                  <c:v>393.3</c:v>
                </c:pt>
                <c:pt idx="316">
                  <c:v>393.3</c:v>
                </c:pt>
                <c:pt idx="317">
                  <c:v>393.3</c:v>
                </c:pt>
                <c:pt idx="318">
                  <c:v>393.2</c:v>
                </c:pt>
                <c:pt idx="319">
                  <c:v>393.2</c:v>
                </c:pt>
                <c:pt idx="320">
                  <c:v>393</c:v>
                </c:pt>
                <c:pt idx="321">
                  <c:v>393</c:v>
                </c:pt>
                <c:pt idx="322">
                  <c:v>392.9</c:v>
                </c:pt>
                <c:pt idx="323">
                  <c:v>391.6</c:v>
                </c:pt>
                <c:pt idx="324">
                  <c:v>391</c:v>
                </c:pt>
                <c:pt idx="325">
                  <c:v>390.3</c:v>
                </c:pt>
                <c:pt idx="326">
                  <c:v>389.8</c:v>
                </c:pt>
                <c:pt idx="327">
                  <c:v>389.4</c:v>
                </c:pt>
                <c:pt idx="328">
                  <c:v>388.9</c:v>
                </c:pt>
                <c:pt idx="329">
                  <c:v>388.8</c:v>
                </c:pt>
                <c:pt idx="330">
                  <c:v>400.3</c:v>
                </c:pt>
                <c:pt idx="331">
                  <c:v>405.1</c:v>
                </c:pt>
                <c:pt idx="332">
                  <c:v>408.6</c:v>
                </c:pt>
                <c:pt idx="333">
                  <c:v>410.2</c:v>
                </c:pt>
                <c:pt idx="334">
                  <c:v>409.8</c:v>
                </c:pt>
                <c:pt idx="335">
                  <c:v>409.2</c:v>
                </c:pt>
                <c:pt idx="336">
                  <c:v>408.4</c:v>
                </c:pt>
                <c:pt idx="337">
                  <c:v>407.9</c:v>
                </c:pt>
                <c:pt idx="338">
                  <c:v>407.7</c:v>
                </c:pt>
                <c:pt idx="339">
                  <c:v>407.7</c:v>
                </c:pt>
                <c:pt idx="340">
                  <c:v>407.4</c:v>
                </c:pt>
                <c:pt idx="341">
                  <c:v>407.2</c:v>
                </c:pt>
                <c:pt idx="342">
                  <c:v>407</c:v>
                </c:pt>
                <c:pt idx="343">
                  <c:v>406.9</c:v>
                </c:pt>
                <c:pt idx="344">
                  <c:v>406.8</c:v>
                </c:pt>
                <c:pt idx="345">
                  <c:v>406.6</c:v>
                </c:pt>
                <c:pt idx="346">
                  <c:v>406.5</c:v>
                </c:pt>
                <c:pt idx="347">
                  <c:v>406.4</c:v>
                </c:pt>
                <c:pt idx="348">
                  <c:v>406.3</c:v>
                </c:pt>
                <c:pt idx="349">
                  <c:v>406.1</c:v>
                </c:pt>
                <c:pt idx="350">
                  <c:v>406.1</c:v>
                </c:pt>
                <c:pt idx="351">
                  <c:v>405.9</c:v>
                </c:pt>
                <c:pt idx="352">
                  <c:v>405.7</c:v>
                </c:pt>
                <c:pt idx="353">
                  <c:v>406</c:v>
                </c:pt>
                <c:pt idx="354">
                  <c:v>413.2</c:v>
                </c:pt>
                <c:pt idx="355">
                  <c:v>427.1</c:v>
                </c:pt>
                <c:pt idx="356">
                  <c:v>438.5</c:v>
                </c:pt>
                <c:pt idx="357">
                  <c:v>449.5</c:v>
                </c:pt>
                <c:pt idx="358">
                  <c:v>456.5</c:v>
                </c:pt>
                <c:pt idx="359">
                  <c:v>461</c:v>
                </c:pt>
                <c:pt idx="360">
                  <c:v>460.9</c:v>
                </c:pt>
                <c:pt idx="361">
                  <c:v>466</c:v>
                </c:pt>
                <c:pt idx="362">
                  <c:v>469.2</c:v>
                </c:pt>
                <c:pt idx="363">
                  <c:v>476.8</c:v>
                </c:pt>
                <c:pt idx="364">
                  <c:v>483.7</c:v>
                </c:pt>
                <c:pt idx="365">
                  <c:v>489.5</c:v>
                </c:pt>
                <c:pt idx="366">
                  <c:v>492.5</c:v>
                </c:pt>
                <c:pt idx="367">
                  <c:v>499.2</c:v>
                </c:pt>
                <c:pt idx="368">
                  <c:v>508</c:v>
                </c:pt>
                <c:pt idx="369">
                  <c:v>511.4</c:v>
                </c:pt>
                <c:pt idx="370">
                  <c:v>509.3</c:v>
                </c:pt>
                <c:pt idx="371">
                  <c:v>507.4</c:v>
                </c:pt>
                <c:pt idx="372">
                  <c:v>506.1</c:v>
                </c:pt>
                <c:pt idx="373">
                  <c:v>505.2</c:v>
                </c:pt>
                <c:pt idx="374">
                  <c:v>504.3</c:v>
                </c:pt>
                <c:pt idx="375">
                  <c:v>503.6</c:v>
                </c:pt>
                <c:pt idx="376">
                  <c:v>502.9</c:v>
                </c:pt>
                <c:pt idx="377">
                  <c:v>502.3</c:v>
                </c:pt>
                <c:pt idx="378">
                  <c:v>501.7</c:v>
                </c:pt>
                <c:pt idx="379">
                  <c:v>501.2</c:v>
                </c:pt>
                <c:pt idx="380">
                  <c:v>500.8</c:v>
                </c:pt>
                <c:pt idx="381">
                  <c:v>500.4</c:v>
                </c:pt>
                <c:pt idx="382">
                  <c:v>500</c:v>
                </c:pt>
                <c:pt idx="383">
                  <c:v>499.7</c:v>
                </c:pt>
                <c:pt idx="384">
                  <c:v>499.4</c:v>
                </c:pt>
                <c:pt idx="385">
                  <c:v>499.1</c:v>
                </c:pt>
                <c:pt idx="386">
                  <c:v>498.9</c:v>
                </c:pt>
                <c:pt idx="387">
                  <c:v>498.6</c:v>
                </c:pt>
                <c:pt idx="388">
                  <c:v>498.4</c:v>
                </c:pt>
                <c:pt idx="389">
                  <c:v>498.2</c:v>
                </c:pt>
                <c:pt idx="390">
                  <c:v>498</c:v>
                </c:pt>
                <c:pt idx="391">
                  <c:v>497.8</c:v>
                </c:pt>
                <c:pt idx="392">
                  <c:v>497.7</c:v>
                </c:pt>
                <c:pt idx="393">
                  <c:v>497.5</c:v>
                </c:pt>
                <c:pt idx="394">
                  <c:v>497.4</c:v>
                </c:pt>
                <c:pt idx="395">
                  <c:v>497.3</c:v>
                </c:pt>
                <c:pt idx="396">
                  <c:v>497.1</c:v>
                </c:pt>
                <c:pt idx="397">
                  <c:v>497</c:v>
                </c:pt>
                <c:pt idx="398">
                  <c:v>496.9</c:v>
                </c:pt>
                <c:pt idx="399">
                  <c:v>496.8</c:v>
                </c:pt>
                <c:pt idx="400">
                  <c:v>496.7</c:v>
                </c:pt>
                <c:pt idx="401">
                  <c:v>496.6</c:v>
                </c:pt>
                <c:pt idx="402">
                  <c:v>496.5</c:v>
                </c:pt>
                <c:pt idx="403">
                  <c:v>496.4</c:v>
                </c:pt>
                <c:pt idx="404">
                  <c:v>496.3</c:v>
                </c:pt>
                <c:pt idx="405">
                  <c:v>496.2</c:v>
                </c:pt>
                <c:pt idx="406">
                  <c:v>496.2</c:v>
                </c:pt>
                <c:pt idx="407">
                  <c:v>496</c:v>
                </c:pt>
                <c:pt idx="408">
                  <c:v>495.9</c:v>
                </c:pt>
                <c:pt idx="409">
                  <c:v>495.7</c:v>
                </c:pt>
                <c:pt idx="410">
                  <c:v>495.3</c:v>
                </c:pt>
                <c:pt idx="411">
                  <c:v>494.6</c:v>
                </c:pt>
                <c:pt idx="412">
                  <c:v>493.1</c:v>
                </c:pt>
                <c:pt idx="413">
                  <c:v>492</c:v>
                </c:pt>
                <c:pt idx="414">
                  <c:v>491</c:v>
                </c:pt>
                <c:pt idx="415">
                  <c:v>490</c:v>
                </c:pt>
                <c:pt idx="416">
                  <c:v>499.3</c:v>
                </c:pt>
                <c:pt idx="417">
                  <c:v>520</c:v>
                </c:pt>
                <c:pt idx="418">
                  <c:v>535.29999999999995</c:v>
                </c:pt>
                <c:pt idx="419">
                  <c:v>546.20000000000005</c:v>
                </c:pt>
                <c:pt idx="420">
                  <c:v>553.20000000000005</c:v>
                </c:pt>
                <c:pt idx="421">
                  <c:v>560.70000000000005</c:v>
                </c:pt>
                <c:pt idx="422">
                  <c:v>564</c:v>
                </c:pt>
                <c:pt idx="423">
                  <c:v>573.9</c:v>
                </c:pt>
                <c:pt idx="424">
                  <c:v>578.79999999999995</c:v>
                </c:pt>
                <c:pt idx="425">
                  <c:v>577.1</c:v>
                </c:pt>
                <c:pt idx="426">
                  <c:v>582.70000000000005</c:v>
                </c:pt>
                <c:pt idx="427">
                  <c:v>587.29999999999995</c:v>
                </c:pt>
                <c:pt idx="428">
                  <c:v>589.9</c:v>
                </c:pt>
                <c:pt idx="429">
                  <c:v>589.20000000000005</c:v>
                </c:pt>
                <c:pt idx="430">
                  <c:v>587.4</c:v>
                </c:pt>
                <c:pt idx="431">
                  <c:v>585.79999999999995</c:v>
                </c:pt>
                <c:pt idx="432">
                  <c:v>583.9</c:v>
                </c:pt>
                <c:pt idx="433">
                  <c:v>581.9</c:v>
                </c:pt>
                <c:pt idx="434">
                  <c:v>580.1</c:v>
                </c:pt>
                <c:pt idx="435">
                  <c:v>578.4</c:v>
                </c:pt>
                <c:pt idx="436">
                  <c:v>576.9</c:v>
                </c:pt>
                <c:pt idx="437">
                  <c:v>575.70000000000005</c:v>
                </c:pt>
                <c:pt idx="438">
                  <c:v>575.20000000000005</c:v>
                </c:pt>
                <c:pt idx="439">
                  <c:v>574.79999999999995</c:v>
                </c:pt>
                <c:pt idx="440">
                  <c:v>574.4</c:v>
                </c:pt>
                <c:pt idx="441">
                  <c:v>574</c:v>
                </c:pt>
                <c:pt idx="442">
                  <c:v>573.9</c:v>
                </c:pt>
                <c:pt idx="443">
                  <c:v>573.6</c:v>
                </c:pt>
                <c:pt idx="444">
                  <c:v>573.4</c:v>
                </c:pt>
                <c:pt idx="445">
                  <c:v>573.1</c:v>
                </c:pt>
                <c:pt idx="446">
                  <c:v>572.9</c:v>
                </c:pt>
                <c:pt idx="447">
                  <c:v>572.70000000000005</c:v>
                </c:pt>
                <c:pt idx="448">
                  <c:v>572.5</c:v>
                </c:pt>
                <c:pt idx="449">
                  <c:v>572.29999999999995</c:v>
                </c:pt>
                <c:pt idx="450">
                  <c:v>572.1</c:v>
                </c:pt>
                <c:pt idx="451">
                  <c:v>572</c:v>
                </c:pt>
                <c:pt idx="452">
                  <c:v>571.70000000000005</c:v>
                </c:pt>
                <c:pt idx="453">
                  <c:v>571.6</c:v>
                </c:pt>
                <c:pt idx="454">
                  <c:v>571.5</c:v>
                </c:pt>
                <c:pt idx="455">
                  <c:v>571.29999999999995</c:v>
                </c:pt>
                <c:pt idx="456">
                  <c:v>571.20000000000005</c:v>
                </c:pt>
                <c:pt idx="457">
                  <c:v>571</c:v>
                </c:pt>
                <c:pt idx="458">
                  <c:v>570.9</c:v>
                </c:pt>
                <c:pt idx="459">
                  <c:v>570.70000000000005</c:v>
                </c:pt>
                <c:pt idx="460">
                  <c:v>570.6</c:v>
                </c:pt>
                <c:pt idx="461">
                  <c:v>570.5</c:v>
                </c:pt>
                <c:pt idx="462">
                  <c:v>570.4</c:v>
                </c:pt>
                <c:pt idx="463">
                  <c:v>570.20000000000005</c:v>
                </c:pt>
                <c:pt idx="464">
                  <c:v>570.20000000000005</c:v>
                </c:pt>
                <c:pt idx="465">
                  <c:v>570.1</c:v>
                </c:pt>
                <c:pt idx="466">
                  <c:v>569.9</c:v>
                </c:pt>
                <c:pt idx="467">
                  <c:v>569.79999999999995</c:v>
                </c:pt>
                <c:pt idx="468">
                  <c:v>569.70000000000005</c:v>
                </c:pt>
                <c:pt idx="469">
                  <c:v>569.5</c:v>
                </c:pt>
                <c:pt idx="470">
                  <c:v>569.5</c:v>
                </c:pt>
                <c:pt idx="471">
                  <c:v>569.4</c:v>
                </c:pt>
                <c:pt idx="472">
                  <c:v>569.20000000000005</c:v>
                </c:pt>
                <c:pt idx="473">
                  <c:v>569.20000000000005</c:v>
                </c:pt>
                <c:pt idx="474">
                  <c:v>569</c:v>
                </c:pt>
                <c:pt idx="475">
                  <c:v>568.9</c:v>
                </c:pt>
                <c:pt idx="476">
                  <c:v>568.9</c:v>
                </c:pt>
                <c:pt idx="477">
                  <c:v>568.79999999999995</c:v>
                </c:pt>
                <c:pt idx="478">
                  <c:v>568.70000000000005</c:v>
                </c:pt>
                <c:pt idx="479">
                  <c:v>568.6</c:v>
                </c:pt>
                <c:pt idx="480">
                  <c:v>568.4</c:v>
                </c:pt>
                <c:pt idx="481">
                  <c:v>568.4</c:v>
                </c:pt>
                <c:pt idx="482">
                  <c:v>568.29999999999995</c:v>
                </c:pt>
                <c:pt idx="483">
                  <c:v>568.20000000000005</c:v>
                </c:pt>
                <c:pt idx="484">
                  <c:v>568.1</c:v>
                </c:pt>
                <c:pt idx="485">
                  <c:v>568</c:v>
                </c:pt>
                <c:pt idx="486">
                  <c:v>567.9</c:v>
                </c:pt>
                <c:pt idx="487">
                  <c:v>567.79999999999995</c:v>
                </c:pt>
                <c:pt idx="488">
                  <c:v>567.79999999999995</c:v>
                </c:pt>
                <c:pt idx="489">
                  <c:v>567.70000000000005</c:v>
                </c:pt>
                <c:pt idx="490">
                  <c:v>567.5</c:v>
                </c:pt>
                <c:pt idx="491">
                  <c:v>567.4</c:v>
                </c:pt>
                <c:pt idx="492">
                  <c:v>567.29999999999995</c:v>
                </c:pt>
                <c:pt idx="493">
                  <c:v>567.20000000000005</c:v>
                </c:pt>
                <c:pt idx="494">
                  <c:v>567.1</c:v>
                </c:pt>
                <c:pt idx="495">
                  <c:v>567</c:v>
                </c:pt>
                <c:pt idx="496">
                  <c:v>567</c:v>
                </c:pt>
                <c:pt idx="497">
                  <c:v>566.9</c:v>
                </c:pt>
                <c:pt idx="498">
                  <c:v>566.79999999999995</c:v>
                </c:pt>
                <c:pt idx="499">
                  <c:v>566.70000000000005</c:v>
                </c:pt>
                <c:pt idx="500">
                  <c:v>566.5</c:v>
                </c:pt>
                <c:pt idx="501">
                  <c:v>566.5</c:v>
                </c:pt>
                <c:pt idx="502">
                  <c:v>566.5</c:v>
                </c:pt>
                <c:pt idx="503">
                  <c:v>566.29999999999995</c:v>
                </c:pt>
                <c:pt idx="504">
                  <c:v>566.29999999999995</c:v>
                </c:pt>
                <c:pt idx="505">
                  <c:v>566.20000000000005</c:v>
                </c:pt>
                <c:pt idx="506">
                  <c:v>566.20000000000005</c:v>
                </c:pt>
                <c:pt idx="507">
                  <c:v>566</c:v>
                </c:pt>
                <c:pt idx="508">
                  <c:v>566</c:v>
                </c:pt>
                <c:pt idx="509">
                  <c:v>565.9</c:v>
                </c:pt>
                <c:pt idx="510">
                  <c:v>565.79999999999995</c:v>
                </c:pt>
                <c:pt idx="511">
                  <c:v>565.70000000000005</c:v>
                </c:pt>
                <c:pt idx="512">
                  <c:v>565.6</c:v>
                </c:pt>
                <c:pt idx="513">
                  <c:v>565.5</c:v>
                </c:pt>
                <c:pt idx="514">
                  <c:v>565.4</c:v>
                </c:pt>
                <c:pt idx="515">
                  <c:v>565.4</c:v>
                </c:pt>
                <c:pt idx="516">
                  <c:v>565.29999999999995</c:v>
                </c:pt>
                <c:pt idx="517">
                  <c:v>565.20000000000005</c:v>
                </c:pt>
                <c:pt idx="518">
                  <c:v>565.1</c:v>
                </c:pt>
                <c:pt idx="519">
                  <c:v>565.1</c:v>
                </c:pt>
                <c:pt idx="520">
                  <c:v>565</c:v>
                </c:pt>
                <c:pt idx="521">
                  <c:v>564.9</c:v>
                </c:pt>
                <c:pt idx="522">
                  <c:v>564.79999999999995</c:v>
                </c:pt>
                <c:pt idx="523">
                  <c:v>564.70000000000005</c:v>
                </c:pt>
                <c:pt idx="524">
                  <c:v>564.6</c:v>
                </c:pt>
                <c:pt idx="525">
                  <c:v>564.6</c:v>
                </c:pt>
                <c:pt idx="526">
                  <c:v>564.4</c:v>
                </c:pt>
                <c:pt idx="527">
                  <c:v>564.29999999999995</c:v>
                </c:pt>
                <c:pt idx="528">
                  <c:v>564.4</c:v>
                </c:pt>
                <c:pt idx="529">
                  <c:v>564.29999999999995</c:v>
                </c:pt>
                <c:pt idx="530">
                  <c:v>564.20000000000005</c:v>
                </c:pt>
                <c:pt idx="531">
                  <c:v>564</c:v>
                </c:pt>
                <c:pt idx="532">
                  <c:v>564</c:v>
                </c:pt>
                <c:pt idx="533">
                  <c:v>563.79999999999995</c:v>
                </c:pt>
                <c:pt idx="534">
                  <c:v>563.79999999999995</c:v>
                </c:pt>
                <c:pt idx="535">
                  <c:v>563.79999999999995</c:v>
                </c:pt>
                <c:pt idx="536">
                  <c:v>563.70000000000005</c:v>
                </c:pt>
                <c:pt idx="537">
                  <c:v>563.6</c:v>
                </c:pt>
                <c:pt idx="538">
                  <c:v>563.6</c:v>
                </c:pt>
                <c:pt idx="539">
                  <c:v>563.5</c:v>
                </c:pt>
                <c:pt idx="540">
                  <c:v>563.29999999999995</c:v>
                </c:pt>
                <c:pt idx="541">
                  <c:v>563.29999999999995</c:v>
                </c:pt>
                <c:pt idx="542">
                  <c:v>563.20000000000005</c:v>
                </c:pt>
                <c:pt idx="543">
                  <c:v>563.1</c:v>
                </c:pt>
                <c:pt idx="544">
                  <c:v>563.1</c:v>
                </c:pt>
                <c:pt idx="545">
                  <c:v>563</c:v>
                </c:pt>
                <c:pt idx="546">
                  <c:v>562.9</c:v>
                </c:pt>
                <c:pt idx="547">
                  <c:v>562.79999999999995</c:v>
                </c:pt>
                <c:pt idx="548">
                  <c:v>562.70000000000005</c:v>
                </c:pt>
                <c:pt idx="549">
                  <c:v>562.70000000000005</c:v>
                </c:pt>
                <c:pt idx="550">
                  <c:v>562.6</c:v>
                </c:pt>
                <c:pt idx="551">
                  <c:v>562.5</c:v>
                </c:pt>
                <c:pt idx="552">
                  <c:v>562.4</c:v>
                </c:pt>
                <c:pt idx="553">
                  <c:v>562.29999999999995</c:v>
                </c:pt>
                <c:pt idx="554">
                  <c:v>562</c:v>
                </c:pt>
                <c:pt idx="555">
                  <c:v>561.79999999999995</c:v>
                </c:pt>
                <c:pt idx="556">
                  <c:v>558.70000000000005</c:v>
                </c:pt>
                <c:pt idx="557">
                  <c:v>548.70000000000005</c:v>
                </c:pt>
                <c:pt idx="558">
                  <c:v>508.2</c:v>
                </c:pt>
                <c:pt idx="559">
                  <c:v>435.4</c:v>
                </c:pt>
                <c:pt idx="560">
                  <c:v>365.2</c:v>
                </c:pt>
                <c:pt idx="561">
                  <c:v>304.7</c:v>
                </c:pt>
                <c:pt idx="562">
                  <c:v>257.7</c:v>
                </c:pt>
                <c:pt idx="563">
                  <c:v>222</c:v>
                </c:pt>
                <c:pt idx="564">
                  <c:v>193.7</c:v>
                </c:pt>
                <c:pt idx="565">
                  <c:v>172</c:v>
                </c:pt>
                <c:pt idx="566">
                  <c:v>154.4</c:v>
                </c:pt>
                <c:pt idx="567">
                  <c:v>139.6</c:v>
                </c:pt>
                <c:pt idx="568">
                  <c:v>127.3</c:v>
                </c:pt>
                <c:pt idx="569">
                  <c:v>116.6</c:v>
                </c:pt>
                <c:pt idx="570">
                  <c:v>107.3</c:v>
                </c:pt>
                <c:pt idx="571">
                  <c:v>99</c:v>
                </c:pt>
                <c:pt idx="572">
                  <c:v>91.8</c:v>
                </c:pt>
                <c:pt idx="573">
                  <c:v>85.3</c:v>
                </c:pt>
                <c:pt idx="574">
                  <c:v>79.400000000000006</c:v>
                </c:pt>
                <c:pt idx="575">
                  <c:v>74.099999999999994</c:v>
                </c:pt>
                <c:pt idx="576">
                  <c:v>69.2</c:v>
                </c:pt>
                <c:pt idx="577">
                  <c:v>64.8</c:v>
                </c:pt>
                <c:pt idx="578">
                  <c:v>60.7</c:v>
                </c:pt>
                <c:pt idx="579">
                  <c:v>57</c:v>
                </c:pt>
                <c:pt idx="580">
                  <c:v>53.4</c:v>
                </c:pt>
                <c:pt idx="581">
                  <c:v>50.2</c:v>
                </c:pt>
                <c:pt idx="582">
                  <c:v>47.3</c:v>
                </c:pt>
                <c:pt idx="583">
                  <c:v>44.5</c:v>
                </c:pt>
                <c:pt idx="584">
                  <c:v>42</c:v>
                </c:pt>
                <c:pt idx="585">
                  <c:v>39.5</c:v>
                </c:pt>
                <c:pt idx="586">
                  <c:v>37.200000000000003</c:v>
                </c:pt>
                <c:pt idx="587">
                  <c:v>35</c:v>
                </c:pt>
                <c:pt idx="588">
                  <c:v>33.1</c:v>
                </c:pt>
                <c:pt idx="589">
                  <c:v>31.2</c:v>
                </c:pt>
                <c:pt idx="590">
                  <c:v>29.4</c:v>
                </c:pt>
                <c:pt idx="591">
                  <c:v>27.7</c:v>
                </c:pt>
                <c:pt idx="592">
                  <c:v>26.1</c:v>
                </c:pt>
                <c:pt idx="593">
                  <c:v>0</c:v>
                </c:pt>
                <c:pt idx="594">
                  <c:v>0</c:v>
                </c:pt>
                <c:pt idx="595">
                  <c:v>0.6</c:v>
                </c:pt>
                <c:pt idx="596">
                  <c:v>0.6</c:v>
                </c:pt>
                <c:pt idx="597">
                  <c:v>0.6</c:v>
                </c:pt>
                <c:pt idx="598">
                  <c:v>0.6</c:v>
                </c:pt>
                <c:pt idx="599">
                  <c:v>0.8</c:v>
                </c:pt>
                <c:pt idx="600">
                  <c:v>0.6</c:v>
                </c:pt>
                <c:pt idx="601">
                  <c:v>0.6</c:v>
                </c:pt>
                <c:pt idx="602">
                  <c:v>0.6</c:v>
                </c:pt>
                <c:pt idx="603">
                  <c:v>0.6</c:v>
                </c:pt>
                <c:pt idx="604">
                  <c:v>0.6</c:v>
                </c:pt>
                <c:pt idx="605">
                  <c:v>0.6</c:v>
                </c:pt>
                <c:pt idx="606">
                  <c:v>0.6</c:v>
                </c:pt>
                <c:pt idx="607">
                  <c:v>0.6</c:v>
                </c:pt>
                <c:pt idx="608">
                  <c:v>0.6</c:v>
                </c:pt>
                <c:pt idx="609">
                  <c:v>0.6</c:v>
                </c:pt>
                <c:pt idx="610">
                  <c:v>0.6</c:v>
                </c:pt>
                <c:pt idx="611">
                  <c:v>0.6</c:v>
                </c:pt>
                <c:pt idx="612">
                  <c:v>0.6</c:v>
                </c:pt>
                <c:pt idx="613">
                  <c:v>0.6</c:v>
                </c:pt>
                <c:pt idx="614">
                  <c:v>0.6</c:v>
                </c:pt>
                <c:pt idx="615">
                  <c:v>0.6</c:v>
                </c:pt>
                <c:pt idx="616">
                  <c:v>0.6</c:v>
                </c:pt>
                <c:pt idx="617">
                  <c:v>0.6</c:v>
                </c:pt>
                <c:pt idx="618">
                  <c:v>0.6</c:v>
                </c:pt>
                <c:pt idx="619">
                  <c:v>0.6</c:v>
                </c:pt>
                <c:pt idx="620">
                  <c:v>0.6</c:v>
                </c:pt>
                <c:pt idx="621">
                  <c:v>0.4</c:v>
                </c:pt>
                <c:pt idx="622">
                  <c:v>0.4</c:v>
                </c:pt>
                <c:pt idx="623">
                  <c:v>0.4</c:v>
                </c:pt>
                <c:pt idx="624">
                  <c:v>0.4</c:v>
                </c:pt>
                <c:pt idx="625">
                  <c:v>0.4</c:v>
                </c:pt>
                <c:pt idx="626">
                  <c:v>0.6</c:v>
                </c:pt>
                <c:pt idx="627">
                  <c:v>0.4</c:v>
                </c:pt>
                <c:pt idx="628">
                  <c:v>0.4</c:v>
                </c:pt>
                <c:pt idx="629">
                  <c:v>0.2</c:v>
                </c:pt>
                <c:pt idx="630">
                  <c:v>0.4</c:v>
                </c:pt>
                <c:pt idx="631">
                  <c:v>0.4</c:v>
                </c:pt>
                <c:pt idx="632">
                  <c:v>0.6</c:v>
                </c:pt>
                <c:pt idx="633">
                  <c:v>0.2</c:v>
                </c:pt>
                <c:pt idx="634">
                  <c:v>0.6</c:v>
                </c:pt>
                <c:pt idx="635">
                  <c:v>0.4</c:v>
                </c:pt>
                <c:pt idx="636">
                  <c:v>0.4</c:v>
                </c:pt>
                <c:pt idx="637">
                  <c:v>0.4</c:v>
                </c:pt>
                <c:pt idx="638">
                  <c:v>0.6</c:v>
                </c:pt>
                <c:pt idx="639">
                  <c:v>0.4</c:v>
                </c:pt>
                <c:pt idx="640">
                  <c:v>0.4</c:v>
                </c:pt>
                <c:pt idx="641">
                  <c:v>0.4</c:v>
                </c:pt>
                <c:pt idx="642">
                  <c:v>0.4</c:v>
                </c:pt>
                <c:pt idx="643">
                  <c:v>0.2</c:v>
                </c:pt>
                <c:pt idx="644">
                  <c:v>0.6</c:v>
                </c:pt>
                <c:pt idx="645">
                  <c:v>0.4</c:v>
                </c:pt>
                <c:pt idx="646">
                  <c:v>0.4</c:v>
                </c:pt>
                <c:pt idx="647">
                  <c:v>0.4</c:v>
                </c:pt>
                <c:pt idx="648">
                  <c:v>0.6</c:v>
                </c:pt>
                <c:pt idx="649">
                  <c:v>0.2</c:v>
                </c:pt>
                <c:pt idx="650">
                  <c:v>0.6</c:v>
                </c:pt>
                <c:pt idx="651">
                  <c:v>0.6</c:v>
                </c:pt>
                <c:pt idx="652">
                  <c:v>0.4</c:v>
                </c:pt>
                <c:pt idx="653">
                  <c:v>0.6</c:v>
                </c:pt>
                <c:pt idx="654">
                  <c:v>0.6</c:v>
                </c:pt>
                <c:pt idx="655">
                  <c:v>0.6</c:v>
                </c:pt>
                <c:pt idx="656">
                  <c:v>0.6</c:v>
                </c:pt>
                <c:pt idx="657">
                  <c:v>0.6</c:v>
                </c:pt>
                <c:pt idx="658">
                  <c:v>0.6</c:v>
                </c:pt>
                <c:pt idx="659">
                  <c:v>0.6</c:v>
                </c:pt>
                <c:pt idx="660">
                  <c:v>0.6</c:v>
                </c:pt>
                <c:pt idx="661">
                  <c:v>0.6</c:v>
                </c:pt>
                <c:pt idx="662">
                  <c:v>0.6</c:v>
                </c:pt>
                <c:pt idx="663">
                  <c:v>0.6</c:v>
                </c:pt>
                <c:pt idx="664">
                  <c:v>0.6</c:v>
                </c:pt>
                <c:pt idx="665">
                  <c:v>0.6</c:v>
                </c:pt>
                <c:pt idx="666">
                  <c:v>0.6</c:v>
                </c:pt>
                <c:pt idx="667">
                  <c:v>0.6</c:v>
                </c:pt>
                <c:pt idx="668">
                  <c:v>0.8</c:v>
                </c:pt>
                <c:pt idx="669">
                  <c:v>0.6</c:v>
                </c:pt>
                <c:pt idx="670">
                  <c:v>0.8</c:v>
                </c:pt>
                <c:pt idx="671">
                  <c:v>0.6</c:v>
                </c:pt>
                <c:pt idx="672">
                  <c:v>0.8</c:v>
                </c:pt>
                <c:pt idx="673">
                  <c:v>0.8</c:v>
                </c:pt>
                <c:pt idx="674">
                  <c:v>0.8</c:v>
                </c:pt>
                <c:pt idx="675">
                  <c:v>0.8</c:v>
                </c:pt>
                <c:pt idx="676">
                  <c:v>1</c:v>
                </c:pt>
                <c:pt idx="677">
                  <c:v>0.8</c:v>
                </c:pt>
                <c:pt idx="678">
                  <c:v>1</c:v>
                </c:pt>
                <c:pt idx="679">
                  <c:v>0.8</c:v>
                </c:pt>
                <c:pt idx="680">
                  <c:v>1</c:v>
                </c:pt>
                <c:pt idx="681">
                  <c:v>0.8</c:v>
                </c:pt>
                <c:pt idx="682">
                  <c:v>1.2</c:v>
                </c:pt>
                <c:pt idx="683">
                  <c:v>0.8</c:v>
                </c:pt>
                <c:pt idx="684">
                  <c:v>1</c:v>
                </c:pt>
                <c:pt idx="685">
                  <c:v>0.6</c:v>
                </c:pt>
                <c:pt idx="686">
                  <c:v>0.8</c:v>
                </c:pt>
                <c:pt idx="687">
                  <c:v>0.6</c:v>
                </c:pt>
                <c:pt idx="688">
                  <c:v>1</c:v>
                </c:pt>
                <c:pt idx="689">
                  <c:v>0.6</c:v>
                </c:pt>
                <c:pt idx="690">
                  <c:v>0.8</c:v>
                </c:pt>
                <c:pt idx="691">
                  <c:v>0.6</c:v>
                </c:pt>
                <c:pt idx="692">
                  <c:v>0.8</c:v>
                </c:pt>
                <c:pt idx="693">
                  <c:v>0.8</c:v>
                </c:pt>
                <c:pt idx="694">
                  <c:v>1</c:v>
                </c:pt>
                <c:pt idx="695">
                  <c:v>0.6</c:v>
                </c:pt>
                <c:pt idx="696">
                  <c:v>1</c:v>
                </c:pt>
                <c:pt idx="697">
                  <c:v>0.8</c:v>
                </c:pt>
                <c:pt idx="698">
                  <c:v>0.8</c:v>
                </c:pt>
                <c:pt idx="699">
                  <c:v>0.6</c:v>
                </c:pt>
                <c:pt idx="700">
                  <c:v>0.8</c:v>
                </c:pt>
                <c:pt idx="701">
                  <c:v>0.8</c:v>
                </c:pt>
                <c:pt idx="702">
                  <c:v>1.2</c:v>
                </c:pt>
                <c:pt idx="703">
                  <c:v>1</c:v>
                </c:pt>
                <c:pt idx="704">
                  <c:v>1</c:v>
                </c:pt>
                <c:pt idx="705">
                  <c:v>0.8</c:v>
                </c:pt>
                <c:pt idx="706">
                  <c:v>1.2</c:v>
                </c:pt>
                <c:pt idx="707">
                  <c:v>0.8</c:v>
                </c:pt>
                <c:pt idx="708">
                  <c:v>1.2</c:v>
                </c:pt>
                <c:pt idx="709">
                  <c:v>1</c:v>
                </c:pt>
                <c:pt idx="710">
                  <c:v>1</c:v>
                </c:pt>
                <c:pt idx="711">
                  <c:v>1</c:v>
                </c:pt>
                <c:pt idx="712">
                  <c:v>1.2</c:v>
                </c:pt>
                <c:pt idx="713">
                  <c:v>1</c:v>
                </c:pt>
                <c:pt idx="714">
                  <c:v>1.2</c:v>
                </c:pt>
                <c:pt idx="715">
                  <c:v>1.2</c:v>
                </c:pt>
                <c:pt idx="716">
                  <c:v>1.2</c:v>
                </c:pt>
                <c:pt idx="717">
                  <c:v>1</c:v>
                </c:pt>
                <c:pt idx="718">
                  <c:v>1.2</c:v>
                </c:pt>
                <c:pt idx="719">
                  <c:v>1</c:v>
                </c:pt>
                <c:pt idx="720">
                  <c:v>1.2</c:v>
                </c:pt>
                <c:pt idx="721">
                  <c:v>1</c:v>
                </c:pt>
                <c:pt idx="722">
                  <c:v>1.2</c:v>
                </c:pt>
                <c:pt idx="723">
                  <c:v>1</c:v>
                </c:pt>
                <c:pt idx="724">
                  <c:v>1.2</c:v>
                </c:pt>
                <c:pt idx="725">
                  <c:v>1</c:v>
                </c:pt>
                <c:pt idx="726">
                  <c:v>1.2</c:v>
                </c:pt>
                <c:pt idx="727">
                  <c:v>1</c:v>
                </c:pt>
                <c:pt idx="728">
                  <c:v>1.2</c:v>
                </c:pt>
                <c:pt idx="729">
                  <c:v>1</c:v>
                </c:pt>
                <c:pt idx="730">
                  <c:v>1.4</c:v>
                </c:pt>
                <c:pt idx="731">
                  <c:v>1</c:v>
                </c:pt>
                <c:pt idx="732">
                  <c:v>1.2</c:v>
                </c:pt>
                <c:pt idx="733">
                  <c:v>1.2</c:v>
                </c:pt>
                <c:pt idx="734">
                  <c:v>1.2</c:v>
                </c:pt>
                <c:pt idx="735">
                  <c:v>1.2</c:v>
                </c:pt>
                <c:pt idx="736">
                  <c:v>1.4</c:v>
                </c:pt>
                <c:pt idx="737">
                  <c:v>1.4</c:v>
                </c:pt>
                <c:pt idx="738">
                  <c:v>1.4</c:v>
                </c:pt>
                <c:pt idx="739">
                  <c:v>1.4</c:v>
                </c:pt>
                <c:pt idx="740">
                  <c:v>1.6</c:v>
                </c:pt>
                <c:pt idx="741">
                  <c:v>1.6</c:v>
                </c:pt>
                <c:pt idx="742">
                  <c:v>1.8</c:v>
                </c:pt>
                <c:pt idx="743">
                  <c:v>1.8</c:v>
                </c:pt>
                <c:pt idx="744">
                  <c:v>2</c:v>
                </c:pt>
                <c:pt idx="745">
                  <c:v>2</c:v>
                </c:pt>
                <c:pt idx="746">
                  <c:v>2</c:v>
                </c:pt>
                <c:pt idx="747">
                  <c:v>1.8</c:v>
                </c:pt>
                <c:pt idx="748">
                  <c:v>1.8</c:v>
                </c:pt>
                <c:pt idx="749">
                  <c:v>1.8</c:v>
                </c:pt>
                <c:pt idx="750">
                  <c:v>2.2000000000000002</c:v>
                </c:pt>
                <c:pt idx="751">
                  <c:v>2.4</c:v>
                </c:pt>
                <c:pt idx="752">
                  <c:v>2.6</c:v>
                </c:pt>
                <c:pt idx="753">
                  <c:v>2.6</c:v>
                </c:pt>
                <c:pt idx="754">
                  <c:v>2.8</c:v>
                </c:pt>
                <c:pt idx="755">
                  <c:v>2.8</c:v>
                </c:pt>
                <c:pt idx="756">
                  <c:v>2.6</c:v>
                </c:pt>
                <c:pt idx="757">
                  <c:v>2.8</c:v>
                </c:pt>
                <c:pt idx="758">
                  <c:v>2.8</c:v>
                </c:pt>
                <c:pt idx="759">
                  <c:v>2.6</c:v>
                </c:pt>
                <c:pt idx="760">
                  <c:v>2.6</c:v>
                </c:pt>
                <c:pt idx="761">
                  <c:v>2.8</c:v>
                </c:pt>
                <c:pt idx="762">
                  <c:v>2.4</c:v>
                </c:pt>
                <c:pt idx="763">
                  <c:v>2.6</c:v>
                </c:pt>
                <c:pt idx="764">
                  <c:v>2.6</c:v>
                </c:pt>
                <c:pt idx="765">
                  <c:v>2.6</c:v>
                </c:pt>
                <c:pt idx="766">
                  <c:v>2.8</c:v>
                </c:pt>
                <c:pt idx="767">
                  <c:v>2.6</c:v>
                </c:pt>
                <c:pt idx="768">
                  <c:v>2.4</c:v>
                </c:pt>
                <c:pt idx="769">
                  <c:v>2.8</c:v>
                </c:pt>
                <c:pt idx="770">
                  <c:v>2.4</c:v>
                </c:pt>
                <c:pt idx="771">
                  <c:v>2.6</c:v>
                </c:pt>
                <c:pt idx="772">
                  <c:v>2.6</c:v>
                </c:pt>
                <c:pt idx="773">
                  <c:v>2.6</c:v>
                </c:pt>
                <c:pt idx="774">
                  <c:v>2.6</c:v>
                </c:pt>
                <c:pt idx="775">
                  <c:v>2.6</c:v>
                </c:pt>
                <c:pt idx="776">
                  <c:v>2.6</c:v>
                </c:pt>
                <c:pt idx="777">
                  <c:v>2.4</c:v>
                </c:pt>
                <c:pt idx="778">
                  <c:v>2.4</c:v>
                </c:pt>
                <c:pt idx="779">
                  <c:v>2.6</c:v>
                </c:pt>
                <c:pt idx="780">
                  <c:v>2.4</c:v>
                </c:pt>
                <c:pt idx="781">
                  <c:v>2.6</c:v>
                </c:pt>
                <c:pt idx="782">
                  <c:v>2.4</c:v>
                </c:pt>
                <c:pt idx="783">
                  <c:v>2.8</c:v>
                </c:pt>
                <c:pt idx="784">
                  <c:v>2.4</c:v>
                </c:pt>
                <c:pt idx="785">
                  <c:v>2.6</c:v>
                </c:pt>
                <c:pt idx="786">
                  <c:v>2.4</c:v>
                </c:pt>
                <c:pt idx="787">
                  <c:v>2.6</c:v>
                </c:pt>
                <c:pt idx="788">
                  <c:v>2.4</c:v>
                </c:pt>
                <c:pt idx="789">
                  <c:v>2.6</c:v>
                </c:pt>
                <c:pt idx="790">
                  <c:v>2.4</c:v>
                </c:pt>
                <c:pt idx="791">
                  <c:v>2.6</c:v>
                </c:pt>
                <c:pt idx="792">
                  <c:v>2.4</c:v>
                </c:pt>
                <c:pt idx="793">
                  <c:v>2.6</c:v>
                </c:pt>
                <c:pt idx="794">
                  <c:v>2.4</c:v>
                </c:pt>
                <c:pt idx="795">
                  <c:v>2.6</c:v>
                </c:pt>
                <c:pt idx="796">
                  <c:v>2.4</c:v>
                </c:pt>
                <c:pt idx="797">
                  <c:v>2.6</c:v>
                </c:pt>
                <c:pt idx="798">
                  <c:v>2.4</c:v>
                </c:pt>
                <c:pt idx="799">
                  <c:v>2.6</c:v>
                </c:pt>
                <c:pt idx="800">
                  <c:v>2.4</c:v>
                </c:pt>
                <c:pt idx="801">
                  <c:v>2.6</c:v>
                </c:pt>
                <c:pt idx="802">
                  <c:v>2.6</c:v>
                </c:pt>
                <c:pt idx="803">
                  <c:v>2.6</c:v>
                </c:pt>
                <c:pt idx="804">
                  <c:v>2.4</c:v>
                </c:pt>
                <c:pt idx="805">
                  <c:v>2.6</c:v>
                </c:pt>
                <c:pt idx="806">
                  <c:v>2.4</c:v>
                </c:pt>
                <c:pt idx="807">
                  <c:v>2.6</c:v>
                </c:pt>
                <c:pt idx="808">
                  <c:v>2.4</c:v>
                </c:pt>
                <c:pt idx="809">
                  <c:v>2.6</c:v>
                </c:pt>
                <c:pt idx="810">
                  <c:v>2.8</c:v>
                </c:pt>
                <c:pt idx="811">
                  <c:v>3</c:v>
                </c:pt>
                <c:pt idx="812">
                  <c:v>2.6</c:v>
                </c:pt>
                <c:pt idx="813">
                  <c:v>2.8</c:v>
                </c:pt>
                <c:pt idx="814">
                  <c:v>2.6</c:v>
                </c:pt>
                <c:pt idx="815">
                  <c:v>3</c:v>
                </c:pt>
                <c:pt idx="816">
                  <c:v>2.8</c:v>
                </c:pt>
                <c:pt idx="817">
                  <c:v>3</c:v>
                </c:pt>
                <c:pt idx="818">
                  <c:v>2.8</c:v>
                </c:pt>
                <c:pt idx="819">
                  <c:v>3</c:v>
                </c:pt>
                <c:pt idx="820">
                  <c:v>2.8</c:v>
                </c:pt>
                <c:pt idx="821">
                  <c:v>3</c:v>
                </c:pt>
                <c:pt idx="822">
                  <c:v>2.6</c:v>
                </c:pt>
                <c:pt idx="823">
                  <c:v>2.8</c:v>
                </c:pt>
                <c:pt idx="824">
                  <c:v>2.6</c:v>
                </c:pt>
                <c:pt idx="825">
                  <c:v>2.8</c:v>
                </c:pt>
                <c:pt idx="826">
                  <c:v>2.6</c:v>
                </c:pt>
                <c:pt idx="827">
                  <c:v>2.8</c:v>
                </c:pt>
                <c:pt idx="828">
                  <c:v>2.8</c:v>
                </c:pt>
                <c:pt idx="829">
                  <c:v>2.8</c:v>
                </c:pt>
                <c:pt idx="830">
                  <c:v>2.8</c:v>
                </c:pt>
                <c:pt idx="831">
                  <c:v>2.8</c:v>
                </c:pt>
                <c:pt idx="832">
                  <c:v>2.8</c:v>
                </c:pt>
                <c:pt idx="833">
                  <c:v>2.8</c:v>
                </c:pt>
                <c:pt idx="834">
                  <c:v>2.8</c:v>
                </c:pt>
                <c:pt idx="835">
                  <c:v>3</c:v>
                </c:pt>
                <c:pt idx="836">
                  <c:v>2.6</c:v>
                </c:pt>
                <c:pt idx="837">
                  <c:v>3</c:v>
                </c:pt>
                <c:pt idx="838">
                  <c:v>2.8</c:v>
                </c:pt>
                <c:pt idx="839">
                  <c:v>3</c:v>
                </c:pt>
                <c:pt idx="840">
                  <c:v>2.8</c:v>
                </c:pt>
                <c:pt idx="841">
                  <c:v>3</c:v>
                </c:pt>
                <c:pt idx="842">
                  <c:v>2.6</c:v>
                </c:pt>
                <c:pt idx="843">
                  <c:v>2.8</c:v>
                </c:pt>
                <c:pt idx="844">
                  <c:v>2.6</c:v>
                </c:pt>
                <c:pt idx="845">
                  <c:v>3</c:v>
                </c:pt>
                <c:pt idx="846">
                  <c:v>2.8</c:v>
                </c:pt>
                <c:pt idx="847">
                  <c:v>3</c:v>
                </c:pt>
                <c:pt idx="848">
                  <c:v>2.8</c:v>
                </c:pt>
                <c:pt idx="849">
                  <c:v>3</c:v>
                </c:pt>
                <c:pt idx="850">
                  <c:v>2.8</c:v>
                </c:pt>
                <c:pt idx="851">
                  <c:v>3</c:v>
                </c:pt>
                <c:pt idx="852">
                  <c:v>3</c:v>
                </c:pt>
                <c:pt idx="853">
                  <c:v>3</c:v>
                </c:pt>
                <c:pt idx="854">
                  <c:v>3</c:v>
                </c:pt>
                <c:pt idx="855">
                  <c:v>3</c:v>
                </c:pt>
                <c:pt idx="856">
                  <c:v>2.8</c:v>
                </c:pt>
                <c:pt idx="857">
                  <c:v>3</c:v>
                </c:pt>
                <c:pt idx="858">
                  <c:v>2.8</c:v>
                </c:pt>
                <c:pt idx="859">
                  <c:v>3</c:v>
                </c:pt>
                <c:pt idx="860">
                  <c:v>3</c:v>
                </c:pt>
                <c:pt idx="861">
                  <c:v>3</c:v>
                </c:pt>
                <c:pt idx="862">
                  <c:v>2.8</c:v>
                </c:pt>
                <c:pt idx="863">
                  <c:v>3</c:v>
                </c:pt>
                <c:pt idx="864">
                  <c:v>2.8</c:v>
                </c:pt>
                <c:pt idx="865">
                  <c:v>3</c:v>
                </c:pt>
                <c:pt idx="866">
                  <c:v>2.8</c:v>
                </c:pt>
                <c:pt idx="867">
                  <c:v>3</c:v>
                </c:pt>
                <c:pt idx="868">
                  <c:v>2.8</c:v>
                </c:pt>
                <c:pt idx="869">
                  <c:v>3</c:v>
                </c:pt>
                <c:pt idx="870">
                  <c:v>2.8</c:v>
                </c:pt>
                <c:pt idx="871">
                  <c:v>3</c:v>
                </c:pt>
                <c:pt idx="872">
                  <c:v>2.8</c:v>
                </c:pt>
                <c:pt idx="873">
                  <c:v>3</c:v>
                </c:pt>
                <c:pt idx="874">
                  <c:v>2.8</c:v>
                </c:pt>
                <c:pt idx="875">
                  <c:v>3</c:v>
                </c:pt>
                <c:pt idx="876">
                  <c:v>2.8</c:v>
                </c:pt>
                <c:pt idx="877">
                  <c:v>2.8</c:v>
                </c:pt>
                <c:pt idx="878">
                  <c:v>2.6</c:v>
                </c:pt>
                <c:pt idx="879">
                  <c:v>2.8</c:v>
                </c:pt>
                <c:pt idx="880">
                  <c:v>2.6</c:v>
                </c:pt>
                <c:pt idx="881">
                  <c:v>2.8</c:v>
                </c:pt>
                <c:pt idx="882">
                  <c:v>2.8</c:v>
                </c:pt>
                <c:pt idx="883">
                  <c:v>3</c:v>
                </c:pt>
                <c:pt idx="884">
                  <c:v>2.8</c:v>
                </c:pt>
                <c:pt idx="885">
                  <c:v>3</c:v>
                </c:pt>
                <c:pt idx="886">
                  <c:v>2.8</c:v>
                </c:pt>
                <c:pt idx="887">
                  <c:v>3</c:v>
                </c:pt>
                <c:pt idx="888">
                  <c:v>2.8</c:v>
                </c:pt>
                <c:pt idx="889">
                  <c:v>2.8</c:v>
                </c:pt>
                <c:pt idx="890">
                  <c:v>2.8</c:v>
                </c:pt>
                <c:pt idx="891">
                  <c:v>3</c:v>
                </c:pt>
                <c:pt idx="892">
                  <c:v>2.6</c:v>
                </c:pt>
                <c:pt idx="893">
                  <c:v>3</c:v>
                </c:pt>
                <c:pt idx="894">
                  <c:v>3</c:v>
                </c:pt>
                <c:pt idx="895">
                  <c:v>3.2</c:v>
                </c:pt>
                <c:pt idx="896">
                  <c:v>3</c:v>
                </c:pt>
                <c:pt idx="897">
                  <c:v>3</c:v>
                </c:pt>
                <c:pt idx="898">
                  <c:v>3</c:v>
                </c:pt>
                <c:pt idx="899">
                  <c:v>3</c:v>
                </c:pt>
                <c:pt idx="900">
                  <c:v>3</c:v>
                </c:pt>
                <c:pt idx="901">
                  <c:v>3</c:v>
                </c:pt>
                <c:pt idx="902">
                  <c:v>2.8</c:v>
                </c:pt>
                <c:pt idx="903">
                  <c:v>3</c:v>
                </c:pt>
                <c:pt idx="904">
                  <c:v>3</c:v>
                </c:pt>
                <c:pt idx="905">
                  <c:v>3</c:v>
                </c:pt>
                <c:pt idx="906">
                  <c:v>3</c:v>
                </c:pt>
                <c:pt idx="907">
                  <c:v>3</c:v>
                </c:pt>
                <c:pt idx="908">
                  <c:v>2.8</c:v>
                </c:pt>
                <c:pt idx="909">
                  <c:v>3</c:v>
                </c:pt>
                <c:pt idx="910">
                  <c:v>3</c:v>
                </c:pt>
                <c:pt idx="911">
                  <c:v>3</c:v>
                </c:pt>
                <c:pt idx="912">
                  <c:v>3</c:v>
                </c:pt>
                <c:pt idx="913">
                  <c:v>3</c:v>
                </c:pt>
                <c:pt idx="914">
                  <c:v>3</c:v>
                </c:pt>
                <c:pt idx="915">
                  <c:v>3</c:v>
                </c:pt>
                <c:pt idx="916">
                  <c:v>3</c:v>
                </c:pt>
                <c:pt idx="917">
                  <c:v>3</c:v>
                </c:pt>
                <c:pt idx="918">
                  <c:v>2.8</c:v>
                </c:pt>
                <c:pt idx="919">
                  <c:v>3</c:v>
                </c:pt>
                <c:pt idx="920">
                  <c:v>2.8</c:v>
                </c:pt>
                <c:pt idx="921">
                  <c:v>3</c:v>
                </c:pt>
                <c:pt idx="922">
                  <c:v>3</c:v>
                </c:pt>
                <c:pt idx="923">
                  <c:v>3</c:v>
                </c:pt>
                <c:pt idx="924">
                  <c:v>2.8</c:v>
                </c:pt>
                <c:pt idx="925">
                  <c:v>3</c:v>
                </c:pt>
                <c:pt idx="926">
                  <c:v>3</c:v>
                </c:pt>
                <c:pt idx="927">
                  <c:v>3</c:v>
                </c:pt>
                <c:pt idx="928">
                  <c:v>3</c:v>
                </c:pt>
                <c:pt idx="929">
                  <c:v>3</c:v>
                </c:pt>
                <c:pt idx="930">
                  <c:v>3</c:v>
                </c:pt>
                <c:pt idx="931">
                  <c:v>3</c:v>
                </c:pt>
                <c:pt idx="932">
                  <c:v>3</c:v>
                </c:pt>
                <c:pt idx="933">
                  <c:v>3</c:v>
                </c:pt>
                <c:pt idx="934">
                  <c:v>3</c:v>
                </c:pt>
                <c:pt idx="935">
                  <c:v>3</c:v>
                </c:pt>
                <c:pt idx="936">
                  <c:v>3</c:v>
                </c:pt>
                <c:pt idx="937">
                  <c:v>3</c:v>
                </c:pt>
                <c:pt idx="938">
                  <c:v>3</c:v>
                </c:pt>
                <c:pt idx="939">
                  <c:v>3</c:v>
                </c:pt>
                <c:pt idx="940">
                  <c:v>3</c:v>
                </c:pt>
                <c:pt idx="941">
                  <c:v>3.2</c:v>
                </c:pt>
                <c:pt idx="942">
                  <c:v>3</c:v>
                </c:pt>
                <c:pt idx="943">
                  <c:v>3.2</c:v>
                </c:pt>
                <c:pt idx="944">
                  <c:v>3</c:v>
                </c:pt>
                <c:pt idx="945">
                  <c:v>3.2</c:v>
                </c:pt>
                <c:pt idx="946">
                  <c:v>3</c:v>
                </c:pt>
                <c:pt idx="947">
                  <c:v>3</c:v>
                </c:pt>
                <c:pt idx="948">
                  <c:v>3</c:v>
                </c:pt>
                <c:pt idx="949">
                  <c:v>3</c:v>
                </c:pt>
                <c:pt idx="950">
                  <c:v>3.2</c:v>
                </c:pt>
                <c:pt idx="951">
                  <c:v>3.2</c:v>
                </c:pt>
                <c:pt idx="952">
                  <c:v>3.2</c:v>
                </c:pt>
                <c:pt idx="953">
                  <c:v>3.4</c:v>
                </c:pt>
                <c:pt idx="954">
                  <c:v>3.4</c:v>
                </c:pt>
                <c:pt idx="955">
                  <c:v>3.4</c:v>
                </c:pt>
                <c:pt idx="956">
                  <c:v>3.4</c:v>
                </c:pt>
                <c:pt idx="957">
                  <c:v>3.6</c:v>
                </c:pt>
                <c:pt idx="958">
                  <c:v>3.6</c:v>
                </c:pt>
                <c:pt idx="959">
                  <c:v>3.8</c:v>
                </c:pt>
                <c:pt idx="960">
                  <c:v>3.8</c:v>
                </c:pt>
                <c:pt idx="961">
                  <c:v>4</c:v>
                </c:pt>
                <c:pt idx="962">
                  <c:v>3.8</c:v>
                </c:pt>
                <c:pt idx="963">
                  <c:v>4</c:v>
                </c:pt>
                <c:pt idx="964">
                  <c:v>4</c:v>
                </c:pt>
                <c:pt idx="965">
                  <c:v>4.2</c:v>
                </c:pt>
                <c:pt idx="966">
                  <c:v>4</c:v>
                </c:pt>
                <c:pt idx="967">
                  <c:v>4</c:v>
                </c:pt>
                <c:pt idx="968">
                  <c:v>4</c:v>
                </c:pt>
                <c:pt idx="969">
                  <c:v>4.2</c:v>
                </c:pt>
                <c:pt idx="970">
                  <c:v>4</c:v>
                </c:pt>
                <c:pt idx="971">
                  <c:v>4</c:v>
                </c:pt>
                <c:pt idx="972">
                  <c:v>4</c:v>
                </c:pt>
                <c:pt idx="973">
                  <c:v>3.8</c:v>
                </c:pt>
                <c:pt idx="974">
                  <c:v>3.6</c:v>
                </c:pt>
                <c:pt idx="975">
                  <c:v>3.6</c:v>
                </c:pt>
                <c:pt idx="976">
                  <c:v>3.8</c:v>
                </c:pt>
                <c:pt idx="977">
                  <c:v>3.8</c:v>
                </c:pt>
                <c:pt idx="978">
                  <c:v>3.6</c:v>
                </c:pt>
                <c:pt idx="979">
                  <c:v>3.6</c:v>
                </c:pt>
                <c:pt idx="980">
                  <c:v>3.4</c:v>
                </c:pt>
                <c:pt idx="981">
                  <c:v>3.8</c:v>
                </c:pt>
                <c:pt idx="982">
                  <c:v>3.6</c:v>
                </c:pt>
                <c:pt idx="983">
                  <c:v>3.8</c:v>
                </c:pt>
                <c:pt idx="984">
                  <c:v>3.4</c:v>
                </c:pt>
                <c:pt idx="985">
                  <c:v>3.6</c:v>
                </c:pt>
                <c:pt idx="986">
                  <c:v>3.6</c:v>
                </c:pt>
                <c:pt idx="987">
                  <c:v>3.6</c:v>
                </c:pt>
                <c:pt idx="988">
                  <c:v>3.6</c:v>
                </c:pt>
                <c:pt idx="989">
                  <c:v>4</c:v>
                </c:pt>
                <c:pt idx="990">
                  <c:v>4</c:v>
                </c:pt>
                <c:pt idx="991">
                  <c:v>3.8</c:v>
                </c:pt>
                <c:pt idx="992">
                  <c:v>3.8</c:v>
                </c:pt>
                <c:pt idx="993">
                  <c:v>4</c:v>
                </c:pt>
                <c:pt idx="994">
                  <c:v>4</c:v>
                </c:pt>
                <c:pt idx="995">
                  <c:v>3.8</c:v>
                </c:pt>
                <c:pt idx="996">
                  <c:v>3.8</c:v>
                </c:pt>
                <c:pt idx="997">
                  <c:v>4</c:v>
                </c:pt>
                <c:pt idx="998">
                  <c:v>4</c:v>
                </c:pt>
                <c:pt idx="999">
                  <c:v>3.8</c:v>
                </c:pt>
                <c:pt idx="1000">
                  <c:v>4</c:v>
                </c:pt>
                <c:pt idx="1001">
                  <c:v>4</c:v>
                </c:pt>
                <c:pt idx="1002">
                  <c:v>4</c:v>
                </c:pt>
                <c:pt idx="1003">
                  <c:v>4</c:v>
                </c:pt>
                <c:pt idx="1004">
                  <c:v>4</c:v>
                </c:pt>
                <c:pt idx="1005">
                  <c:v>4</c:v>
                </c:pt>
                <c:pt idx="1006">
                  <c:v>4</c:v>
                </c:pt>
                <c:pt idx="1007">
                  <c:v>4</c:v>
                </c:pt>
                <c:pt idx="1008">
                  <c:v>4</c:v>
                </c:pt>
                <c:pt idx="1009">
                  <c:v>3.8</c:v>
                </c:pt>
                <c:pt idx="1010">
                  <c:v>3.6</c:v>
                </c:pt>
                <c:pt idx="1011">
                  <c:v>4</c:v>
                </c:pt>
                <c:pt idx="1012">
                  <c:v>4</c:v>
                </c:pt>
                <c:pt idx="1013">
                  <c:v>4.4000000000000004</c:v>
                </c:pt>
                <c:pt idx="1014">
                  <c:v>4.4000000000000004</c:v>
                </c:pt>
                <c:pt idx="1015">
                  <c:v>4.4000000000000004</c:v>
                </c:pt>
                <c:pt idx="1016">
                  <c:v>4.5999999999999996</c:v>
                </c:pt>
                <c:pt idx="1017">
                  <c:v>4.5999999999999996</c:v>
                </c:pt>
                <c:pt idx="1018">
                  <c:v>4.8</c:v>
                </c:pt>
                <c:pt idx="1019">
                  <c:v>5</c:v>
                </c:pt>
                <c:pt idx="1020">
                  <c:v>5</c:v>
                </c:pt>
                <c:pt idx="1021">
                  <c:v>5</c:v>
                </c:pt>
                <c:pt idx="1022">
                  <c:v>5.2</c:v>
                </c:pt>
                <c:pt idx="1023">
                  <c:v>5.2</c:v>
                </c:pt>
                <c:pt idx="1024">
                  <c:v>5</c:v>
                </c:pt>
                <c:pt idx="1025">
                  <c:v>5.2</c:v>
                </c:pt>
                <c:pt idx="1026">
                  <c:v>5</c:v>
                </c:pt>
                <c:pt idx="1027">
                  <c:v>5.2</c:v>
                </c:pt>
                <c:pt idx="1028">
                  <c:v>5</c:v>
                </c:pt>
                <c:pt idx="1029">
                  <c:v>5</c:v>
                </c:pt>
                <c:pt idx="1030">
                  <c:v>4.8</c:v>
                </c:pt>
                <c:pt idx="1031">
                  <c:v>5</c:v>
                </c:pt>
                <c:pt idx="1032">
                  <c:v>4.5999999999999996</c:v>
                </c:pt>
                <c:pt idx="1033">
                  <c:v>4.8</c:v>
                </c:pt>
                <c:pt idx="1034">
                  <c:v>4.8</c:v>
                </c:pt>
                <c:pt idx="1035">
                  <c:v>4.5999999999999996</c:v>
                </c:pt>
                <c:pt idx="1036">
                  <c:v>4.8</c:v>
                </c:pt>
                <c:pt idx="1037">
                  <c:v>4.8</c:v>
                </c:pt>
                <c:pt idx="1038">
                  <c:v>4.5999999999999996</c:v>
                </c:pt>
                <c:pt idx="1039">
                  <c:v>4.8</c:v>
                </c:pt>
                <c:pt idx="1040">
                  <c:v>4.8</c:v>
                </c:pt>
                <c:pt idx="1041">
                  <c:v>5</c:v>
                </c:pt>
                <c:pt idx="1042">
                  <c:v>4.8</c:v>
                </c:pt>
                <c:pt idx="1043">
                  <c:v>5</c:v>
                </c:pt>
                <c:pt idx="1044">
                  <c:v>4.5999999999999996</c:v>
                </c:pt>
                <c:pt idx="1045">
                  <c:v>5</c:v>
                </c:pt>
                <c:pt idx="1046">
                  <c:v>4.8</c:v>
                </c:pt>
                <c:pt idx="1047">
                  <c:v>5</c:v>
                </c:pt>
                <c:pt idx="1048">
                  <c:v>4.8</c:v>
                </c:pt>
                <c:pt idx="1049">
                  <c:v>5</c:v>
                </c:pt>
                <c:pt idx="1050">
                  <c:v>4.5999999999999996</c:v>
                </c:pt>
                <c:pt idx="1051">
                  <c:v>5</c:v>
                </c:pt>
                <c:pt idx="1052">
                  <c:v>4.8</c:v>
                </c:pt>
                <c:pt idx="1053">
                  <c:v>4.8</c:v>
                </c:pt>
                <c:pt idx="1054">
                  <c:v>4.5999999999999996</c:v>
                </c:pt>
                <c:pt idx="1055">
                  <c:v>4.8</c:v>
                </c:pt>
                <c:pt idx="1056">
                  <c:v>4.5999999999999996</c:v>
                </c:pt>
                <c:pt idx="1057">
                  <c:v>4.8</c:v>
                </c:pt>
                <c:pt idx="1058">
                  <c:v>4.8</c:v>
                </c:pt>
                <c:pt idx="1059">
                  <c:v>4.8</c:v>
                </c:pt>
                <c:pt idx="1060">
                  <c:v>4.8</c:v>
                </c:pt>
                <c:pt idx="1061">
                  <c:v>5</c:v>
                </c:pt>
                <c:pt idx="1062">
                  <c:v>4.8</c:v>
                </c:pt>
                <c:pt idx="1063">
                  <c:v>4.5999999999999996</c:v>
                </c:pt>
                <c:pt idx="1064">
                  <c:v>4.5999999999999996</c:v>
                </c:pt>
                <c:pt idx="1065">
                  <c:v>4.8</c:v>
                </c:pt>
                <c:pt idx="1066">
                  <c:v>4.5999999999999996</c:v>
                </c:pt>
                <c:pt idx="1067">
                  <c:v>4.8</c:v>
                </c:pt>
                <c:pt idx="1068">
                  <c:v>4.5999999999999996</c:v>
                </c:pt>
                <c:pt idx="1069">
                  <c:v>4.8</c:v>
                </c:pt>
                <c:pt idx="1070">
                  <c:v>4.5999999999999996</c:v>
                </c:pt>
                <c:pt idx="1071">
                  <c:v>4.8</c:v>
                </c:pt>
                <c:pt idx="1072">
                  <c:v>4.4000000000000004</c:v>
                </c:pt>
                <c:pt idx="1073">
                  <c:v>4.8</c:v>
                </c:pt>
                <c:pt idx="1074">
                  <c:v>4.5999999999999996</c:v>
                </c:pt>
                <c:pt idx="1075">
                  <c:v>5</c:v>
                </c:pt>
                <c:pt idx="1076">
                  <c:v>4.8</c:v>
                </c:pt>
                <c:pt idx="1077">
                  <c:v>4.8</c:v>
                </c:pt>
                <c:pt idx="1078">
                  <c:v>4.5999999999999996</c:v>
                </c:pt>
                <c:pt idx="1079">
                  <c:v>4.8</c:v>
                </c:pt>
                <c:pt idx="1080">
                  <c:v>4.5999999999999996</c:v>
                </c:pt>
                <c:pt idx="1081">
                  <c:v>4.5999999999999996</c:v>
                </c:pt>
                <c:pt idx="1082">
                  <c:v>4.5999999999999996</c:v>
                </c:pt>
                <c:pt idx="1083">
                  <c:v>4.8</c:v>
                </c:pt>
                <c:pt idx="1084">
                  <c:v>4.5999999999999996</c:v>
                </c:pt>
                <c:pt idx="1085">
                  <c:v>4.5999999999999996</c:v>
                </c:pt>
                <c:pt idx="1086">
                  <c:v>4.4000000000000004</c:v>
                </c:pt>
                <c:pt idx="1087">
                  <c:v>4.4000000000000004</c:v>
                </c:pt>
                <c:pt idx="1088">
                  <c:v>4.4000000000000004</c:v>
                </c:pt>
                <c:pt idx="1089">
                  <c:v>4.4000000000000004</c:v>
                </c:pt>
                <c:pt idx="1090">
                  <c:v>4.4000000000000004</c:v>
                </c:pt>
                <c:pt idx="1091">
                  <c:v>4.8</c:v>
                </c:pt>
                <c:pt idx="1092">
                  <c:v>4.4000000000000004</c:v>
                </c:pt>
                <c:pt idx="1093">
                  <c:v>4.5999999999999996</c:v>
                </c:pt>
                <c:pt idx="1094">
                  <c:v>4.4000000000000004</c:v>
                </c:pt>
                <c:pt idx="1095">
                  <c:v>4.5999999999999996</c:v>
                </c:pt>
                <c:pt idx="1096">
                  <c:v>4.4000000000000004</c:v>
                </c:pt>
                <c:pt idx="1097">
                  <c:v>4.5999999999999996</c:v>
                </c:pt>
                <c:pt idx="1098">
                  <c:v>4.4000000000000004</c:v>
                </c:pt>
                <c:pt idx="1099">
                  <c:v>4.5999999999999996</c:v>
                </c:pt>
                <c:pt idx="1100">
                  <c:v>4.4000000000000004</c:v>
                </c:pt>
                <c:pt idx="1101">
                  <c:v>5</c:v>
                </c:pt>
                <c:pt idx="1102">
                  <c:v>4.5999999999999996</c:v>
                </c:pt>
                <c:pt idx="1103">
                  <c:v>4.8</c:v>
                </c:pt>
                <c:pt idx="1104">
                  <c:v>4.4000000000000004</c:v>
                </c:pt>
                <c:pt idx="1105">
                  <c:v>4.5999999999999996</c:v>
                </c:pt>
                <c:pt idx="1106">
                  <c:v>4.4000000000000004</c:v>
                </c:pt>
                <c:pt idx="1107">
                  <c:v>4.5999999999999996</c:v>
                </c:pt>
                <c:pt idx="1108">
                  <c:v>4.4000000000000004</c:v>
                </c:pt>
                <c:pt idx="1109">
                  <c:v>4.5999999999999996</c:v>
                </c:pt>
                <c:pt idx="1110">
                  <c:v>4.5999999999999996</c:v>
                </c:pt>
                <c:pt idx="1111">
                  <c:v>4.5999999999999996</c:v>
                </c:pt>
                <c:pt idx="1112">
                  <c:v>4.5999999999999996</c:v>
                </c:pt>
                <c:pt idx="1113">
                  <c:v>4.5999999999999996</c:v>
                </c:pt>
                <c:pt idx="1114">
                  <c:v>4.5999999999999996</c:v>
                </c:pt>
                <c:pt idx="1115">
                  <c:v>4.5999999999999996</c:v>
                </c:pt>
                <c:pt idx="1116">
                  <c:v>4.5999999999999996</c:v>
                </c:pt>
                <c:pt idx="1117">
                  <c:v>4.8</c:v>
                </c:pt>
                <c:pt idx="1118">
                  <c:v>4.5999999999999996</c:v>
                </c:pt>
                <c:pt idx="1119">
                  <c:v>4.8</c:v>
                </c:pt>
                <c:pt idx="1120">
                  <c:v>4.5999999999999996</c:v>
                </c:pt>
                <c:pt idx="1121">
                  <c:v>4.8</c:v>
                </c:pt>
                <c:pt idx="1122">
                  <c:v>4.5999999999999996</c:v>
                </c:pt>
                <c:pt idx="1123">
                  <c:v>4.8</c:v>
                </c:pt>
                <c:pt idx="1124">
                  <c:v>4.5999999999999996</c:v>
                </c:pt>
                <c:pt idx="1125">
                  <c:v>4.8</c:v>
                </c:pt>
                <c:pt idx="1126">
                  <c:v>4.5999999999999996</c:v>
                </c:pt>
                <c:pt idx="1127">
                  <c:v>4.8</c:v>
                </c:pt>
                <c:pt idx="1128">
                  <c:v>4.4000000000000004</c:v>
                </c:pt>
                <c:pt idx="1129">
                  <c:v>4.8</c:v>
                </c:pt>
                <c:pt idx="1130">
                  <c:v>4.4000000000000004</c:v>
                </c:pt>
                <c:pt idx="1131">
                  <c:v>4.5999999999999996</c:v>
                </c:pt>
                <c:pt idx="1132">
                  <c:v>4.4000000000000004</c:v>
                </c:pt>
                <c:pt idx="1133">
                  <c:v>4.8</c:v>
                </c:pt>
                <c:pt idx="1134">
                  <c:v>4.5999999999999996</c:v>
                </c:pt>
                <c:pt idx="1135">
                  <c:v>4.8</c:v>
                </c:pt>
                <c:pt idx="1136">
                  <c:v>4.5999999999999996</c:v>
                </c:pt>
                <c:pt idx="1137">
                  <c:v>4.8</c:v>
                </c:pt>
                <c:pt idx="1138">
                  <c:v>4.5999999999999996</c:v>
                </c:pt>
                <c:pt idx="1139">
                  <c:v>4.8</c:v>
                </c:pt>
                <c:pt idx="1140">
                  <c:v>4.8</c:v>
                </c:pt>
                <c:pt idx="1141">
                  <c:v>4.8</c:v>
                </c:pt>
                <c:pt idx="1142">
                  <c:v>4.5999999999999996</c:v>
                </c:pt>
                <c:pt idx="1143">
                  <c:v>4.8</c:v>
                </c:pt>
                <c:pt idx="1144">
                  <c:v>4.5999999999999996</c:v>
                </c:pt>
                <c:pt idx="1145">
                  <c:v>4.8</c:v>
                </c:pt>
                <c:pt idx="1146">
                  <c:v>4.5999999999999996</c:v>
                </c:pt>
                <c:pt idx="1147">
                  <c:v>4.8</c:v>
                </c:pt>
                <c:pt idx="1148">
                  <c:v>4.8</c:v>
                </c:pt>
                <c:pt idx="1149">
                  <c:v>4.8</c:v>
                </c:pt>
                <c:pt idx="1150">
                  <c:v>4.8</c:v>
                </c:pt>
                <c:pt idx="1151">
                  <c:v>4.5999999999999996</c:v>
                </c:pt>
                <c:pt idx="1152">
                  <c:v>4.5999999999999996</c:v>
                </c:pt>
                <c:pt idx="1153">
                  <c:v>4.2</c:v>
                </c:pt>
                <c:pt idx="1154">
                  <c:v>3.4</c:v>
                </c:pt>
                <c:pt idx="1155">
                  <c:v>3</c:v>
                </c:pt>
                <c:pt idx="1156">
                  <c:v>3</c:v>
                </c:pt>
                <c:pt idx="1157">
                  <c:v>3</c:v>
                </c:pt>
                <c:pt idx="1158">
                  <c:v>3</c:v>
                </c:pt>
                <c:pt idx="1159">
                  <c:v>2.6</c:v>
                </c:pt>
                <c:pt idx="1160">
                  <c:v>2.4</c:v>
                </c:pt>
                <c:pt idx="1161">
                  <c:v>2</c:v>
                </c:pt>
                <c:pt idx="1162">
                  <c:v>1.8</c:v>
                </c:pt>
                <c:pt idx="1163">
                  <c:v>1.8</c:v>
                </c:pt>
                <c:pt idx="1164">
                  <c:v>1.6</c:v>
                </c:pt>
                <c:pt idx="1165">
                  <c:v>1.4</c:v>
                </c:pt>
                <c:pt idx="1166">
                  <c:v>1.2</c:v>
                </c:pt>
                <c:pt idx="1167">
                  <c:v>1</c:v>
                </c:pt>
                <c:pt idx="1168">
                  <c:v>0.8</c:v>
                </c:pt>
                <c:pt idx="1169">
                  <c:v>0.6</c:v>
                </c:pt>
                <c:pt idx="1170">
                  <c:v>0.6</c:v>
                </c:pt>
                <c:pt idx="1171">
                  <c:v>0.6</c:v>
                </c:pt>
                <c:pt idx="1172">
                  <c:v>0.6</c:v>
                </c:pt>
                <c:pt idx="1173">
                  <c:v>0.6</c:v>
                </c:pt>
                <c:pt idx="1174">
                  <c:v>0.6</c:v>
                </c:pt>
                <c:pt idx="1175">
                  <c:v>0.4</c:v>
                </c:pt>
                <c:pt idx="1176">
                  <c:v>0.6</c:v>
                </c:pt>
                <c:pt idx="1177">
                  <c:v>0.6</c:v>
                </c:pt>
                <c:pt idx="1178">
                  <c:v>0.6</c:v>
                </c:pt>
                <c:pt idx="1179">
                  <c:v>0.6</c:v>
                </c:pt>
                <c:pt idx="1180">
                  <c:v>0.6</c:v>
                </c:pt>
                <c:pt idx="1181">
                  <c:v>0.4</c:v>
                </c:pt>
                <c:pt idx="1182">
                  <c:v>0.4</c:v>
                </c:pt>
                <c:pt idx="1183">
                  <c:v>0.2</c:v>
                </c:pt>
                <c:pt idx="1184">
                  <c:v>0.4</c:v>
                </c:pt>
                <c:pt idx="1185">
                  <c:v>0.2</c:v>
                </c:pt>
                <c:pt idx="1186">
                  <c:v>0.2</c:v>
                </c:pt>
                <c:pt idx="118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CE2-421C-AE47-218E56A34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330352"/>
        <c:axId val="493332320"/>
      </c:scatterChart>
      <c:scatterChart>
        <c:scatterStyle val="smoothMarker"/>
        <c:varyColors val="0"/>
        <c:ser>
          <c:idx val="0"/>
          <c:order val="1"/>
          <c:tx>
            <c:strRef>
              <c:f>Sheet1!$H$1:$H$2</c:f>
              <c:strCache>
                <c:ptCount val="2"/>
                <c:pt idx="0">
                  <c:v>Lateral Vector</c:v>
                </c:pt>
                <c:pt idx="1">
                  <c:v>N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Sheet1!$B$3:$B$595</c:f>
              <c:numCache>
                <c:formatCode>mm:ss</c:formatCode>
                <c:ptCount val="593"/>
                <c:pt idx="0">
                  <c:v>44546.506956018522</c:v>
                </c:pt>
                <c:pt idx="1">
                  <c:v>44546.506956018522</c:v>
                </c:pt>
                <c:pt idx="2">
                  <c:v>44546.506956018522</c:v>
                </c:pt>
                <c:pt idx="3">
                  <c:v>44546.506956018522</c:v>
                </c:pt>
                <c:pt idx="4">
                  <c:v>44546.506967592592</c:v>
                </c:pt>
                <c:pt idx="5">
                  <c:v>44546.506967592592</c:v>
                </c:pt>
                <c:pt idx="6">
                  <c:v>44546.506967592592</c:v>
                </c:pt>
                <c:pt idx="7">
                  <c:v>44546.506967592592</c:v>
                </c:pt>
                <c:pt idx="8">
                  <c:v>44546.506979166668</c:v>
                </c:pt>
                <c:pt idx="9">
                  <c:v>44546.506979166668</c:v>
                </c:pt>
                <c:pt idx="10">
                  <c:v>44546.506979166668</c:v>
                </c:pt>
                <c:pt idx="11">
                  <c:v>44546.506979166668</c:v>
                </c:pt>
                <c:pt idx="12">
                  <c:v>44546.506990740738</c:v>
                </c:pt>
                <c:pt idx="13">
                  <c:v>44546.506990740738</c:v>
                </c:pt>
                <c:pt idx="14">
                  <c:v>44546.506990740738</c:v>
                </c:pt>
                <c:pt idx="15">
                  <c:v>44546.506990740738</c:v>
                </c:pt>
                <c:pt idx="16">
                  <c:v>44546.507002314815</c:v>
                </c:pt>
                <c:pt idx="17">
                  <c:v>44546.507002314815</c:v>
                </c:pt>
                <c:pt idx="18">
                  <c:v>44546.507002314815</c:v>
                </c:pt>
                <c:pt idx="19">
                  <c:v>44546.507002314815</c:v>
                </c:pt>
                <c:pt idx="20">
                  <c:v>44546.507013888891</c:v>
                </c:pt>
                <c:pt idx="21">
                  <c:v>44546.507013888891</c:v>
                </c:pt>
                <c:pt idx="22">
                  <c:v>44546.507013888891</c:v>
                </c:pt>
                <c:pt idx="23">
                  <c:v>44546.507013888891</c:v>
                </c:pt>
                <c:pt idx="24">
                  <c:v>44546.507025462961</c:v>
                </c:pt>
                <c:pt idx="25">
                  <c:v>44546.507025462961</c:v>
                </c:pt>
                <c:pt idx="26">
                  <c:v>44546.507025462961</c:v>
                </c:pt>
                <c:pt idx="27">
                  <c:v>44546.507025462961</c:v>
                </c:pt>
                <c:pt idx="28">
                  <c:v>44546.507037037038</c:v>
                </c:pt>
                <c:pt idx="29">
                  <c:v>44546.507037037038</c:v>
                </c:pt>
                <c:pt idx="30">
                  <c:v>44546.507037037038</c:v>
                </c:pt>
                <c:pt idx="31">
                  <c:v>44546.507037037038</c:v>
                </c:pt>
                <c:pt idx="32">
                  <c:v>44546.507048611114</c:v>
                </c:pt>
                <c:pt idx="33">
                  <c:v>44546.507048611114</c:v>
                </c:pt>
                <c:pt idx="34">
                  <c:v>44546.507048611114</c:v>
                </c:pt>
                <c:pt idx="35">
                  <c:v>44546.507048611114</c:v>
                </c:pt>
                <c:pt idx="36">
                  <c:v>44546.507060185184</c:v>
                </c:pt>
                <c:pt idx="37">
                  <c:v>44546.507060185184</c:v>
                </c:pt>
                <c:pt idx="38">
                  <c:v>44546.507060185184</c:v>
                </c:pt>
                <c:pt idx="39">
                  <c:v>44546.507060185184</c:v>
                </c:pt>
                <c:pt idx="40">
                  <c:v>44546.507071759261</c:v>
                </c:pt>
                <c:pt idx="41">
                  <c:v>44546.507071759261</c:v>
                </c:pt>
                <c:pt idx="42">
                  <c:v>44546.507071759261</c:v>
                </c:pt>
                <c:pt idx="43">
                  <c:v>44546.507071759261</c:v>
                </c:pt>
                <c:pt idx="44">
                  <c:v>44546.50708333333</c:v>
                </c:pt>
                <c:pt idx="45">
                  <c:v>44546.50708333333</c:v>
                </c:pt>
                <c:pt idx="46">
                  <c:v>44546.50708333333</c:v>
                </c:pt>
                <c:pt idx="47">
                  <c:v>44546.50708333333</c:v>
                </c:pt>
                <c:pt idx="48">
                  <c:v>44546.507094907407</c:v>
                </c:pt>
                <c:pt idx="49">
                  <c:v>44546.507094907407</c:v>
                </c:pt>
                <c:pt idx="50">
                  <c:v>44546.507094907407</c:v>
                </c:pt>
                <c:pt idx="51">
                  <c:v>44546.507094907407</c:v>
                </c:pt>
                <c:pt idx="52">
                  <c:v>44546.507106481484</c:v>
                </c:pt>
                <c:pt idx="53">
                  <c:v>44546.507106481484</c:v>
                </c:pt>
                <c:pt idx="54">
                  <c:v>44546.507106481484</c:v>
                </c:pt>
                <c:pt idx="55">
                  <c:v>44546.507106481484</c:v>
                </c:pt>
                <c:pt idx="56">
                  <c:v>44546.507118055553</c:v>
                </c:pt>
                <c:pt idx="57">
                  <c:v>44546.507118055553</c:v>
                </c:pt>
                <c:pt idx="58">
                  <c:v>44546.507118055553</c:v>
                </c:pt>
                <c:pt idx="59">
                  <c:v>44546.507118055553</c:v>
                </c:pt>
                <c:pt idx="60">
                  <c:v>44546.50712962963</c:v>
                </c:pt>
                <c:pt idx="61">
                  <c:v>44546.50712962963</c:v>
                </c:pt>
                <c:pt idx="62">
                  <c:v>44546.50712962963</c:v>
                </c:pt>
                <c:pt idx="63">
                  <c:v>44546.50712962963</c:v>
                </c:pt>
                <c:pt idx="64">
                  <c:v>44546.507141203707</c:v>
                </c:pt>
                <c:pt idx="65">
                  <c:v>44546.507141203707</c:v>
                </c:pt>
                <c:pt idx="66">
                  <c:v>44546.507141203707</c:v>
                </c:pt>
                <c:pt idx="67">
                  <c:v>44546.507141203707</c:v>
                </c:pt>
                <c:pt idx="68">
                  <c:v>44546.507152777776</c:v>
                </c:pt>
                <c:pt idx="69">
                  <c:v>44546.507152777776</c:v>
                </c:pt>
                <c:pt idx="70">
                  <c:v>44546.507152777776</c:v>
                </c:pt>
                <c:pt idx="71">
                  <c:v>44546.507152777776</c:v>
                </c:pt>
                <c:pt idx="72">
                  <c:v>44546.507164351853</c:v>
                </c:pt>
                <c:pt idx="73">
                  <c:v>44546.507164351853</c:v>
                </c:pt>
                <c:pt idx="74">
                  <c:v>44546.507164351853</c:v>
                </c:pt>
                <c:pt idx="75">
                  <c:v>44546.507164351853</c:v>
                </c:pt>
                <c:pt idx="76">
                  <c:v>44546.507175925923</c:v>
                </c:pt>
                <c:pt idx="77">
                  <c:v>44546.507175925923</c:v>
                </c:pt>
                <c:pt idx="78">
                  <c:v>44546.507175925923</c:v>
                </c:pt>
                <c:pt idx="79">
                  <c:v>44546.507175925923</c:v>
                </c:pt>
                <c:pt idx="80">
                  <c:v>44546.507187499999</c:v>
                </c:pt>
                <c:pt idx="81">
                  <c:v>44546.507187499999</c:v>
                </c:pt>
                <c:pt idx="82">
                  <c:v>44546.507187499999</c:v>
                </c:pt>
                <c:pt idx="83">
                  <c:v>44546.507187499999</c:v>
                </c:pt>
                <c:pt idx="84">
                  <c:v>44546.507199074076</c:v>
                </c:pt>
                <c:pt idx="85">
                  <c:v>44546.507199074076</c:v>
                </c:pt>
                <c:pt idx="86">
                  <c:v>44546.507199074076</c:v>
                </c:pt>
                <c:pt idx="87">
                  <c:v>44546.507199074076</c:v>
                </c:pt>
                <c:pt idx="88">
                  <c:v>44546.507210648146</c:v>
                </c:pt>
                <c:pt idx="89">
                  <c:v>44546.507210648146</c:v>
                </c:pt>
                <c:pt idx="90">
                  <c:v>44546.507210648146</c:v>
                </c:pt>
                <c:pt idx="91">
                  <c:v>44546.507210648146</c:v>
                </c:pt>
                <c:pt idx="92">
                  <c:v>44546.507222222222</c:v>
                </c:pt>
                <c:pt idx="93">
                  <c:v>44546.507222222222</c:v>
                </c:pt>
                <c:pt idx="94">
                  <c:v>44546.507222222222</c:v>
                </c:pt>
                <c:pt idx="95">
                  <c:v>44546.507222222222</c:v>
                </c:pt>
                <c:pt idx="96">
                  <c:v>44546.507233796299</c:v>
                </c:pt>
                <c:pt idx="97">
                  <c:v>44546.507233796299</c:v>
                </c:pt>
                <c:pt idx="98">
                  <c:v>44546.507233796299</c:v>
                </c:pt>
                <c:pt idx="99">
                  <c:v>44546.507233796299</c:v>
                </c:pt>
                <c:pt idx="100">
                  <c:v>44546.507245370369</c:v>
                </c:pt>
                <c:pt idx="101">
                  <c:v>44546.507245370369</c:v>
                </c:pt>
                <c:pt idx="102">
                  <c:v>44546.507245370369</c:v>
                </c:pt>
                <c:pt idx="103">
                  <c:v>44546.507245370369</c:v>
                </c:pt>
                <c:pt idx="104">
                  <c:v>44546.507256944446</c:v>
                </c:pt>
                <c:pt idx="105">
                  <c:v>44546.507256944446</c:v>
                </c:pt>
                <c:pt idx="106">
                  <c:v>44546.507256944446</c:v>
                </c:pt>
                <c:pt idx="107">
                  <c:v>44546.507256944446</c:v>
                </c:pt>
                <c:pt idx="108">
                  <c:v>44546.507268518515</c:v>
                </c:pt>
                <c:pt idx="109">
                  <c:v>44546.507268518515</c:v>
                </c:pt>
                <c:pt idx="110">
                  <c:v>44546.507268518515</c:v>
                </c:pt>
                <c:pt idx="111">
                  <c:v>44546.507268518515</c:v>
                </c:pt>
                <c:pt idx="112">
                  <c:v>44546.507280092592</c:v>
                </c:pt>
                <c:pt idx="113">
                  <c:v>44546.507280092592</c:v>
                </c:pt>
                <c:pt idx="114">
                  <c:v>44546.507280092592</c:v>
                </c:pt>
                <c:pt idx="115">
                  <c:v>44546.507280092592</c:v>
                </c:pt>
                <c:pt idx="116">
                  <c:v>44546.507291666669</c:v>
                </c:pt>
                <c:pt idx="117">
                  <c:v>44546.507291666669</c:v>
                </c:pt>
                <c:pt idx="118">
                  <c:v>44546.507291666669</c:v>
                </c:pt>
                <c:pt idx="119">
                  <c:v>44546.507291666669</c:v>
                </c:pt>
                <c:pt idx="120">
                  <c:v>44546.507303240738</c:v>
                </c:pt>
                <c:pt idx="121">
                  <c:v>44546.507303240738</c:v>
                </c:pt>
                <c:pt idx="122">
                  <c:v>44546.507303240738</c:v>
                </c:pt>
                <c:pt idx="123">
                  <c:v>44546.507303240738</c:v>
                </c:pt>
                <c:pt idx="124">
                  <c:v>44546.507314814815</c:v>
                </c:pt>
                <c:pt idx="125">
                  <c:v>44546.507314814815</c:v>
                </c:pt>
                <c:pt idx="126">
                  <c:v>44546.507314814815</c:v>
                </c:pt>
                <c:pt idx="127">
                  <c:v>44546.507314814815</c:v>
                </c:pt>
                <c:pt idx="128">
                  <c:v>44546.507326388892</c:v>
                </c:pt>
                <c:pt idx="129">
                  <c:v>44546.507326388892</c:v>
                </c:pt>
                <c:pt idx="130">
                  <c:v>44546.507326388892</c:v>
                </c:pt>
                <c:pt idx="131">
                  <c:v>44546.507326388892</c:v>
                </c:pt>
                <c:pt idx="132">
                  <c:v>44546.507337962961</c:v>
                </c:pt>
                <c:pt idx="133">
                  <c:v>44546.507337962961</c:v>
                </c:pt>
                <c:pt idx="134">
                  <c:v>44546.507337962961</c:v>
                </c:pt>
                <c:pt idx="135">
                  <c:v>44546.507337962961</c:v>
                </c:pt>
                <c:pt idx="136">
                  <c:v>44546.507349537038</c:v>
                </c:pt>
                <c:pt idx="137">
                  <c:v>44546.507349537038</c:v>
                </c:pt>
                <c:pt idx="138">
                  <c:v>44546.507349537038</c:v>
                </c:pt>
                <c:pt idx="139">
                  <c:v>44546.507349537038</c:v>
                </c:pt>
                <c:pt idx="140">
                  <c:v>44546.507361111115</c:v>
                </c:pt>
                <c:pt idx="141">
                  <c:v>44546.507361111115</c:v>
                </c:pt>
                <c:pt idx="142">
                  <c:v>44546.507361111115</c:v>
                </c:pt>
                <c:pt idx="143">
                  <c:v>44546.507361111115</c:v>
                </c:pt>
                <c:pt idx="144">
                  <c:v>44546.507372685184</c:v>
                </c:pt>
                <c:pt idx="145">
                  <c:v>44546.507372685184</c:v>
                </c:pt>
                <c:pt idx="146">
                  <c:v>44546.507372685184</c:v>
                </c:pt>
                <c:pt idx="147">
                  <c:v>44546.507372685184</c:v>
                </c:pt>
                <c:pt idx="148">
                  <c:v>44546.507384259261</c:v>
                </c:pt>
                <c:pt idx="149">
                  <c:v>44546.507384259261</c:v>
                </c:pt>
                <c:pt idx="150">
                  <c:v>44546.507384259261</c:v>
                </c:pt>
                <c:pt idx="151">
                  <c:v>44546.507384259261</c:v>
                </c:pt>
                <c:pt idx="152">
                  <c:v>44546.507395833331</c:v>
                </c:pt>
                <c:pt idx="153">
                  <c:v>44546.507395833331</c:v>
                </c:pt>
                <c:pt idx="154">
                  <c:v>44546.507395833331</c:v>
                </c:pt>
                <c:pt idx="155">
                  <c:v>44546.507395833331</c:v>
                </c:pt>
                <c:pt idx="156">
                  <c:v>44546.507407407407</c:v>
                </c:pt>
                <c:pt idx="157">
                  <c:v>44546.507407407407</c:v>
                </c:pt>
                <c:pt idx="158">
                  <c:v>44546.507407407407</c:v>
                </c:pt>
                <c:pt idx="159">
                  <c:v>44546.507407407407</c:v>
                </c:pt>
                <c:pt idx="160">
                  <c:v>44546.507418981484</c:v>
                </c:pt>
                <c:pt idx="161">
                  <c:v>44546.507418981484</c:v>
                </c:pt>
                <c:pt idx="162">
                  <c:v>44546.507418981484</c:v>
                </c:pt>
                <c:pt idx="163">
                  <c:v>44546.507418981484</c:v>
                </c:pt>
                <c:pt idx="164">
                  <c:v>44546.507430555554</c:v>
                </c:pt>
                <c:pt idx="165">
                  <c:v>44546.507430555554</c:v>
                </c:pt>
                <c:pt idx="166">
                  <c:v>44546.507430555554</c:v>
                </c:pt>
                <c:pt idx="167">
                  <c:v>44546.507430555554</c:v>
                </c:pt>
                <c:pt idx="168">
                  <c:v>44546.50744212963</c:v>
                </c:pt>
                <c:pt idx="169">
                  <c:v>44546.50744212963</c:v>
                </c:pt>
                <c:pt idx="170">
                  <c:v>44546.50744212963</c:v>
                </c:pt>
                <c:pt idx="171">
                  <c:v>44546.50744212963</c:v>
                </c:pt>
                <c:pt idx="172">
                  <c:v>44546.507453703707</c:v>
                </c:pt>
                <c:pt idx="173">
                  <c:v>44546.507453703707</c:v>
                </c:pt>
                <c:pt idx="174">
                  <c:v>44546.507453703707</c:v>
                </c:pt>
                <c:pt idx="175">
                  <c:v>44546.507453703707</c:v>
                </c:pt>
                <c:pt idx="176">
                  <c:v>44546.507465277777</c:v>
                </c:pt>
                <c:pt idx="177">
                  <c:v>44546.507465277777</c:v>
                </c:pt>
                <c:pt idx="178">
                  <c:v>44546.507465277777</c:v>
                </c:pt>
                <c:pt idx="179">
                  <c:v>44546.507465277777</c:v>
                </c:pt>
                <c:pt idx="180">
                  <c:v>44546.507476851853</c:v>
                </c:pt>
                <c:pt idx="181">
                  <c:v>44546.507476851853</c:v>
                </c:pt>
                <c:pt idx="182">
                  <c:v>44546.507476851853</c:v>
                </c:pt>
                <c:pt idx="183">
                  <c:v>44546.507476851853</c:v>
                </c:pt>
                <c:pt idx="184">
                  <c:v>44546.507488425923</c:v>
                </c:pt>
                <c:pt idx="185">
                  <c:v>44546.507488425923</c:v>
                </c:pt>
                <c:pt idx="186">
                  <c:v>44546.507488425923</c:v>
                </c:pt>
                <c:pt idx="187">
                  <c:v>44546.507488425923</c:v>
                </c:pt>
                <c:pt idx="188">
                  <c:v>44546.5075</c:v>
                </c:pt>
                <c:pt idx="189">
                  <c:v>44546.5075</c:v>
                </c:pt>
                <c:pt idx="190">
                  <c:v>44546.5075</c:v>
                </c:pt>
                <c:pt idx="191">
                  <c:v>44546.5075</c:v>
                </c:pt>
                <c:pt idx="192">
                  <c:v>44546.507511574076</c:v>
                </c:pt>
                <c:pt idx="193">
                  <c:v>44546.507511574076</c:v>
                </c:pt>
                <c:pt idx="194">
                  <c:v>44546.507511574076</c:v>
                </c:pt>
                <c:pt idx="195">
                  <c:v>44546.507511574076</c:v>
                </c:pt>
                <c:pt idx="196">
                  <c:v>44546.507523148146</c:v>
                </c:pt>
                <c:pt idx="197">
                  <c:v>44546.507523148146</c:v>
                </c:pt>
                <c:pt idx="198">
                  <c:v>44546.507523148146</c:v>
                </c:pt>
                <c:pt idx="199">
                  <c:v>44546.507523148146</c:v>
                </c:pt>
                <c:pt idx="200">
                  <c:v>44546.507534722223</c:v>
                </c:pt>
                <c:pt idx="201">
                  <c:v>44546.507534722223</c:v>
                </c:pt>
                <c:pt idx="202">
                  <c:v>44546.507534722223</c:v>
                </c:pt>
                <c:pt idx="203">
                  <c:v>44546.507534722223</c:v>
                </c:pt>
                <c:pt idx="204">
                  <c:v>44546.5075462963</c:v>
                </c:pt>
                <c:pt idx="205">
                  <c:v>44546.5075462963</c:v>
                </c:pt>
                <c:pt idx="206">
                  <c:v>44546.5075462963</c:v>
                </c:pt>
                <c:pt idx="207">
                  <c:v>44546.5075462963</c:v>
                </c:pt>
                <c:pt idx="208">
                  <c:v>44546.507557870369</c:v>
                </c:pt>
                <c:pt idx="209">
                  <c:v>44546.507557870369</c:v>
                </c:pt>
                <c:pt idx="210">
                  <c:v>44546.507557870369</c:v>
                </c:pt>
                <c:pt idx="211">
                  <c:v>44546.507557870369</c:v>
                </c:pt>
                <c:pt idx="212">
                  <c:v>44546.507569444446</c:v>
                </c:pt>
                <c:pt idx="213">
                  <c:v>44546.507569444446</c:v>
                </c:pt>
                <c:pt idx="214">
                  <c:v>44546.507569444446</c:v>
                </c:pt>
                <c:pt idx="215">
                  <c:v>44546.507569444446</c:v>
                </c:pt>
                <c:pt idx="216">
                  <c:v>44546.507581018515</c:v>
                </c:pt>
                <c:pt idx="217">
                  <c:v>44546.507581018515</c:v>
                </c:pt>
                <c:pt idx="218">
                  <c:v>44546.507581018515</c:v>
                </c:pt>
                <c:pt idx="219">
                  <c:v>44546.507581018515</c:v>
                </c:pt>
                <c:pt idx="220">
                  <c:v>44546.507592592592</c:v>
                </c:pt>
                <c:pt idx="221">
                  <c:v>44546.507592592592</c:v>
                </c:pt>
                <c:pt idx="222">
                  <c:v>44546.507592592592</c:v>
                </c:pt>
                <c:pt idx="223">
                  <c:v>44546.507592592592</c:v>
                </c:pt>
                <c:pt idx="224">
                  <c:v>44546.507604166669</c:v>
                </c:pt>
                <c:pt idx="225">
                  <c:v>44546.507604166669</c:v>
                </c:pt>
                <c:pt idx="226">
                  <c:v>44546.507604166669</c:v>
                </c:pt>
                <c:pt idx="227">
                  <c:v>44546.507604166669</c:v>
                </c:pt>
                <c:pt idx="228">
                  <c:v>44546.507615740738</c:v>
                </c:pt>
                <c:pt idx="229">
                  <c:v>44546.507615740738</c:v>
                </c:pt>
                <c:pt idx="230">
                  <c:v>44546.507615740738</c:v>
                </c:pt>
                <c:pt idx="231">
                  <c:v>44546.507615740738</c:v>
                </c:pt>
                <c:pt idx="232">
                  <c:v>44546.507627314815</c:v>
                </c:pt>
                <c:pt idx="233">
                  <c:v>44546.507627314815</c:v>
                </c:pt>
                <c:pt idx="234">
                  <c:v>44546.507627314815</c:v>
                </c:pt>
                <c:pt idx="235">
                  <c:v>44546.507627314815</c:v>
                </c:pt>
                <c:pt idx="236">
                  <c:v>44546.507638888892</c:v>
                </c:pt>
                <c:pt idx="237">
                  <c:v>44546.507638888892</c:v>
                </c:pt>
                <c:pt idx="238">
                  <c:v>44546.507638888892</c:v>
                </c:pt>
                <c:pt idx="239">
                  <c:v>44546.507638888892</c:v>
                </c:pt>
                <c:pt idx="240">
                  <c:v>44546.507650462961</c:v>
                </c:pt>
                <c:pt idx="241">
                  <c:v>44546.507650462961</c:v>
                </c:pt>
                <c:pt idx="242">
                  <c:v>44546.507650462961</c:v>
                </c:pt>
                <c:pt idx="243">
                  <c:v>44546.507650462961</c:v>
                </c:pt>
                <c:pt idx="244">
                  <c:v>44546.507662037038</c:v>
                </c:pt>
                <c:pt idx="245">
                  <c:v>44546.507662037038</c:v>
                </c:pt>
                <c:pt idx="246">
                  <c:v>44546.507662037038</c:v>
                </c:pt>
                <c:pt idx="247">
                  <c:v>44546.507662037038</c:v>
                </c:pt>
                <c:pt idx="248">
                  <c:v>44546.507673611108</c:v>
                </c:pt>
                <c:pt idx="249">
                  <c:v>44546.507673611108</c:v>
                </c:pt>
                <c:pt idx="250">
                  <c:v>44546.507673611108</c:v>
                </c:pt>
                <c:pt idx="251">
                  <c:v>44546.507673611108</c:v>
                </c:pt>
                <c:pt idx="252">
                  <c:v>44546.507685185185</c:v>
                </c:pt>
                <c:pt idx="253">
                  <c:v>44546.507685185185</c:v>
                </c:pt>
                <c:pt idx="254">
                  <c:v>44546.507685185185</c:v>
                </c:pt>
                <c:pt idx="255">
                  <c:v>44546.507685185185</c:v>
                </c:pt>
                <c:pt idx="256">
                  <c:v>44546.507696759261</c:v>
                </c:pt>
                <c:pt idx="257">
                  <c:v>44546.507696759261</c:v>
                </c:pt>
                <c:pt idx="258">
                  <c:v>44546.507696759261</c:v>
                </c:pt>
                <c:pt idx="259">
                  <c:v>44546.507696759261</c:v>
                </c:pt>
                <c:pt idx="260">
                  <c:v>44546.507708333331</c:v>
                </c:pt>
                <c:pt idx="261">
                  <c:v>44546.507708333331</c:v>
                </c:pt>
                <c:pt idx="262">
                  <c:v>44546.507708333331</c:v>
                </c:pt>
                <c:pt idx="263">
                  <c:v>44546.507708333331</c:v>
                </c:pt>
                <c:pt idx="264">
                  <c:v>44546.507719907408</c:v>
                </c:pt>
                <c:pt idx="265">
                  <c:v>44546.507719907408</c:v>
                </c:pt>
                <c:pt idx="266">
                  <c:v>44546.507719907408</c:v>
                </c:pt>
                <c:pt idx="267">
                  <c:v>44546.507719907408</c:v>
                </c:pt>
                <c:pt idx="268">
                  <c:v>44546.507731481484</c:v>
                </c:pt>
                <c:pt idx="269">
                  <c:v>44546.507731481484</c:v>
                </c:pt>
                <c:pt idx="270">
                  <c:v>44546.507731481484</c:v>
                </c:pt>
                <c:pt idx="271">
                  <c:v>44546.507731481484</c:v>
                </c:pt>
                <c:pt idx="272">
                  <c:v>44546.507743055554</c:v>
                </c:pt>
                <c:pt idx="273">
                  <c:v>44546.507743055554</c:v>
                </c:pt>
                <c:pt idx="274">
                  <c:v>44546.507743055554</c:v>
                </c:pt>
                <c:pt idx="275">
                  <c:v>44546.507743055554</c:v>
                </c:pt>
                <c:pt idx="276">
                  <c:v>44546.507754629631</c:v>
                </c:pt>
                <c:pt idx="277">
                  <c:v>44546.507754629631</c:v>
                </c:pt>
                <c:pt idx="278">
                  <c:v>44546.507754629631</c:v>
                </c:pt>
                <c:pt idx="279">
                  <c:v>44546.507754629631</c:v>
                </c:pt>
                <c:pt idx="280">
                  <c:v>44546.5077662037</c:v>
                </c:pt>
                <c:pt idx="281">
                  <c:v>44546.5077662037</c:v>
                </c:pt>
                <c:pt idx="282">
                  <c:v>44546.5077662037</c:v>
                </c:pt>
                <c:pt idx="283">
                  <c:v>44546.5077662037</c:v>
                </c:pt>
                <c:pt idx="284">
                  <c:v>44546.507777777777</c:v>
                </c:pt>
                <c:pt idx="285">
                  <c:v>44546.507777777777</c:v>
                </c:pt>
                <c:pt idx="286">
                  <c:v>44546.507777777777</c:v>
                </c:pt>
                <c:pt idx="287">
                  <c:v>44546.507777777777</c:v>
                </c:pt>
                <c:pt idx="288">
                  <c:v>44546.507789351854</c:v>
                </c:pt>
                <c:pt idx="289">
                  <c:v>44546.507789351854</c:v>
                </c:pt>
                <c:pt idx="290">
                  <c:v>44546.507789351854</c:v>
                </c:pt>
                <c:pt idx="291">
                  <c:v>44546.507789351854</c:v>
                </c:pt>
                <c:pt idx="292">
                  <c:v>44546.507800925923</c:v>
                </c:pt>
                <c:pt idx="293">
                  <c:v>44546.507800925923</c:v>
                </c:pt>
                <c:pt idx="294">
                  <c:v>44546.507800925923</c:v>
                </c:pt>
                <c:pt idx="295">
                  <c:v>44546.507800925923</c:v>
                </c:pt>
                <c:pt idx="296">
                  <c:v>44546.5078125</c:v>
                </c:pt>
                <c:pt idx="297">
                  <c:v>44546.5078125</c:v>
                </c:pt>
                <c:pt idx="298">
                  <c:v>44546.5078125</c:v>
                </c:pt>
                <c:pt idx="299">
                  <c:v>44546.5078125</c:v>
                </c:pt>
                <c:pt idx="300">
                  <c:v>44546.507824074077</c:v>
                </c:pt>
                <c:pt idx="301">
                  <c:v>44546.507824074077</c:v>
                </c:pt>
                <c:pt idx="302">
                  <c:v>44546.507824074077</c:v>
                </c:pt>
                <c:pt idx="303">
                  <c:v>44546.507824074077</c:v>
                </c:pt>
                <c:pt idx="304">
                  <c:v>44546.507835648146</c:v>
                </c:pt>
                <c:pt idx="305">
                  <c:v>44546.507835648146</c:v>
                </c:pt>
                <c:pt idx="306">
                  <c:v>44546.507835648146</c:v>
                </c:pt>
                <c:pt idx="307">
                  <c:v>44546.507835648146</c:v>
                </c:pt>
                <c:pt idx="308">
                  <c:v>44546.507847222223</c:v>
                </c:pt>
                <c:pt idx="309">
                  <c:v>44546.507847222223</c:v>
                </c:pt>
                <c:pt idx="310">
                  <c:v>44546.507847222223</c:v>
                </c:pt>
                <c:pt idx="311">
                  <c:v>44546.507847222223</c:v>
                </c:pt>
                <c:pt idx="312">
                  <c:v>44546.5078587963</c:v>
                </c:pt>
                <c:pt idx="313">
                  <c:v>44546.5078587963</c:v>
                </c:pt>
                <c:pt idx="314">
                  <c:v>44546.5078587963</c:v>
                </c:pt>
                <c:pt idx="315">
                  <c:v>44546.5078587963</c:v>
                </c:pt>
                <c:pt idx="316">
                  <c:v>44546.507870370369</c:v>
                </c:pt>
                <c:pt idx="317">
                  <c:v>44546.507870370369</c:v>
                </c:pt>
                <c:pt idx="318">
                  <c:v>44546.507870370369</c:v>
                </c:pt>
                <c:pt idx="319">
                  <c:v>44546.507870370369</c:v>
                </c:pt>
                <c:pt idx="320">
                  <c:v>44546.507881944446</c:v>
                </c:pt>
                <c:pt idx="321">
                  <c:v>44546.507881944446</c:v>
                </c:pt>
                <c:pt idx="322">
                  <c:v>44546.507881944446</c:v>
                </c:pt>
                <c:pt idx="323">
                  <c:v>44546.507881944446</c:v>
                </c:pt>
                <c:pt idx="324">
                  <c:v>44546.507893518516</c:v>
                </c:pt>
                <c:pt idx="325">
                  <c:v>44546.507893518516</c:v>
                </c:pt>
                <c:pt idx="326">
                  <c:v>44546.507893518516</c:v>
                </c:pt>
                <c:pt idx="327">
                  <c:v>44546.507893518516</c:v>
                </c:pt>
                <c:pt idx="328">
                  <c:v>44546.507905092592</c:v>
                </c:pt>
                <c:pt idx="329">
                  <c:v>44546.507905092592</c:v>
                </c:pt>
                <c:pt idx="330">
                  <c:v>44546.507905092592</c:v>
                </c:pt>
                <c:pt idx="331">
                  <c:v>44546.507905092592</c:v>
                </c:pt>
                <c:pt idx="332">
                  <c:v>44546.507916666669</c:v>
                </c:pt>
                <c:pt idx="333">
                  <c:v>44546.507916666669</c:v>
                </c:pt>
                <c:pt idx="334">
                  <c:v>44546.507916666669</c:v>
                </c:pt>
                <c:pt idx="335">
                  <c:v>44546.507916666669</c:v>
                </c:pt>
                <c:pt idx="336">
                  <c:v>44546.507928240739</c:v>
                </c:pt>
                <c:pt idx="337">
                  <c:v>44546.507928240739</c:v>
                </c:pt>
                <c:pt idx="338">
                  <c:v>44546.507928240739</c:v>
                </c:pt>
                <c:pt idx="339">
                  <c:v>44546.507928240739</c:v>
                </c:pt>
                <c:pt idx="340">
                  <c:v>44546.507939814815</c:v>
                </c:pt>
                <c:pt idx="341">
                  <c:v>44546.507939814815</c:v>
                </c:pt>
                <c:pt idx="342">
                  <c:v>44546.507939814815</c:v>
                </c:pt>
                <c:pt idx="343">
                  <c:v>44546.507939814815</c:v>
                </c:pt>
                <c:pt idx="344">
                  <c:v>44546.507951388892</c:v>
                </c:pt>
                <c:pt idx="345">
                  <c:v>44546.507951388892</c:v>
                </c:pt>
                <c:pt idx="346">
                  <c:v>44546.507951388892</c:v>
                </c:pt>
                <c:pt idx="347">
                  <c:v>44546.507951388892</c:v>
                </c:pt>
                <c:pt idx="348">
                  <c:v>44546.507962962962</c:v>
                </c:pt>
                <c:pt idx="349">
                  <c:v>44546.507962962962</c:v>
                </c:pt>
                <c:pt idx="350">
                  <c:v>44546.507962962962</c:v>
                </c:pt>
                <c:pt idx="351">
                  <c:v>44546.507962962962</c:v>
                </c:pt>
                <c:pt idx="352">
                  <c:v>44546.507974537039</c:v>
                </c:pt>
                <c:pt idx="353">
                  <c:v>44546.507974537039</c:v>
                </c:pt>
                <c:pt idx="354">
                  <c:v>44546.507974537039</c:v>
                </c:pt>
                <c:pt idx="355">
                  <c:v>44546.507974537039</c:v>
                </c:pt>
                <c:pt idx="356">
                  <c:v>44546.507986111108</c:v>
                </c:pt>
                <c:pt idx="357">
                  <c:v>44546.507986111108</c:v>
                </c:pt>
                <c:pt idx="358">
                  <c:v>44546.507986111108</c:v>
                </c:pt>
                <c:pt idx="359">
                  <c:v>44546.507986111108</c:v>
                </c:pt>
                <c:pt idx="360">
                  <c:v>44546.507997685185</c:v>
                </c:pt>
                <c:pt idx="361">
                  <c:v>44546.507997685185</c:v>
                </c:pt>
                <c:pt idx="362">
                  <c:v>44546.507997685185</c:v>
                </c:pt>
                <c:pt idx="363">
                  <c:v>44546.507997685185</c:v>
                </c:pt>
                <c:pt idx="364">
                  <c:v>44546.508009259262</c:v>
                </c:pt>
                <c:pt idx="365">
                  <c:v>44546.508009259262</c:v>
                </c:pt>
                <c:pt idx="366">
                  <c:v>44546.508009259262</c:v>
                </c:pt>
                <c:pt idx="367">
                  <c:v>44546.508009259262</c:v>
                </c:pt>
                <c:pt idx="368">
                  <c:v>44546.508020833331</c:v>
                </c:pt>
                <c:pt idx="369">
                  <c:v>44546.508020833331</c:v>
                </c:pt>
                <c:pt idx="370">
                  <c:v>44546.508020833331</c:v>
                </c:pt>
                <c:pt idx="371">
                  <c:v>44546.508020833331</c:v>
                </c:pt>
                <c:pt idx="372">
                  <c:v>44546.508032407408</c:v>
                </c:pt>
                <c:pt idx="373">
                  <c:v>44546.508032407408</c:v>
                </c:pt>
                <c:pt idx="374">
                  <c:v>44546.508032407408</c:v>
                </c:pt>
                <c:pt idx="375">
                  <c:v>44546.508032407408</c:v>
                </c:pt>
                <c:pt idx="376">
                  <c:v>44546.508043981485</c:v>
                </c:pt>
                <c:pt idx="377">
                  <c:v>44546.508043981485</c:v>
                </c:pt>
                <c:pt idx="378">
                  <c:v>44546.508043981485</c:v>
                </c:pt>
                <c:pt idx="379">
                  <c:v>44546.508043981485</c:v>
                </c:pt>
                <c:pt idx="380">
                  <c:v>44546.508055555554</c:v>
                </c:pt>
                <c:pt idx="381">
                  <c:v>44546.508055555554</c:v>
                </c:pt>
                <c:pt idx="382">
                  <c:v>44546.508055555554</c:v>
                </c:pt>
                <c:pt idx="383">
                  <c:v>44546.508055555554</c:v>
                </c:pt>
                <c:pt idx="384">
                  <c:v>44546.508067129631</c:v>
                </c:pt>
                <c:pt idx="385">
                  <c:v>44546.508067129631</c:v>
                </c:pt>
                <c:pt idx="386">
                  <c:v>44546.508067129631</c:v>
                </c:pt>
                <c:pt idx="387">
                  <c:v>44546.508067129631</c:v>
                </c:pt>
                <c:pt idx="388">
                  <c:v>44546.5080787037</c:v>
                </c:pt>
                <c:pt idx="389">
                  <c:v>44546.5080787037</c:v>
                </c:pt>
                <c:pt idx="390">
                  <c:v>44546.5080787037</c:v>
                </c:pt>
                <c:pt idx="391">
                  <c:v>44546.5080787037</c:v>
                </c:pt>
                <c:pt idx="392">
                  <c:v>44546.508090277777</c:v>
                </c:pt>
                <c:pt idx="393">
                  <c:v>44546.508090277777</c:v>
                </c:pt>
                <c:pt idx="394">
                  <c:v>44546.508090277777</c:v>
                </c:pt>
                <c:pt idx="395">
                  <c:v>44546.508090277777</c:v>
                </c:pt>
                <c:pt idx="396">
                  <c:v>44546.508101851854</c:v>
                </c:pt>
                <c:pt idx="397">
                  <c:v>44546.508101851854</c:v>
                </c:pt>
                <c:pt idx="398">
                  <c:v>44546.508101851854</c:v>
                </c:pt>
                <c:pt idx="399">
                  <c:v>44546.508101851854</c:v>
                </c:pt>
                <c:pt idx="400">
                  <c:v>44546.508113425924</c:v>
                </c:pt>
                <c:pt idx="401">
                  <c:v>44546.508113425924</c:v>
                </c:pt>
                <c:pt idx="402">
                  <c:v>44546.508113425924</c:v>
                </c:pt>
                <c:pt idx="403">
                  <c:v>44546.508113425924</c:v>
                </c:pt>
                <c:pt idx="404">
                  <c:v>44546.508125</c:v>
                </c:pt>
                <c:pt idx="405">
                  <c:v>44546.508125</c:v>
                </c:pt>
                <c:pt idx="406">
                  <c:v>44546.508125</c:v>
                </c:pt>
                <c:pt idx="407">
                  <c:v>44546.508125</c:v>
                </c:pt>
                <c:pt idx="408">
                  <c:v>44546.508136574077</c:v>
                </c:pt>
                <c:pt idx="409">
                  <c:v>44546.508136574077</c:v>
                </c:pt>
                <c:pt idx="410">
                  <c:v>44546.508136574077</c:v>
                </c:pt>
                <c:pt idx="411">
                  <c:v>44546.508136574077</c:v>
                </c:pt>
                <c:pt idx="412">
                  <c:v>44546.508148148147</c:v>
                </c:pt>
                <c:pt idx="413">
                  <c:v>44546.508148148147</c:v>
                </c:pt>
                <c:pt idx="414">
                  <c:v>44546.508148148147</c:v>
                </c:pt>
                <c:pt idx="415">
                  <c:v>44546.508148148147</c:v>
                </c:pt>
                <c:pt idx="416">
                  <c:v>44546.508159722223</c:v>
                </c:pt>
                <c:pt idx="417">
                  <c:v>44546.508159722223</c:v>
                </c:pt>
                <c:pt idx="418">
                  <c:v>44546.508159722223</c:v>
                </c:pt>
                <c:pt idx="419">
                  <c:v>44546.508159722223</c:v>
                </c:pt>
                <c:pt idx="420">
                  <c:v>44546.508171296293</c:v>
                </c:pt>
                <c:pt idx="421">
                  <c:v>44546.508171296293</c:v>
                </c:pt>
                <c:pt idx="422">
                  <c:v>44546.508171296293</c:v>
                </c:pt>
                <c:pt idx="423">
                  <c:v>44546.508171296293</c:v>
                </c:pt>
                <c:pt idx="424">
                  <c:v>44546.50818287037</c:v>
                </c:pt>
                <c:pt idx="425">
                  <c:v>44546.50818287037</c:v>
                </c:pt>
                <c:pt idx="426">
                  <c:v>44546.50818287037</c:v>
                </c:pt>
                <c:pt idx="427">
                  <c:v>44546.50818287037</c:v>
                </c:pt>
                <c:pt idx="428">
                  <c:v>44546.508194444446</c:v>
                </c:pt>
                <c:pt idx="429">
                  <c:v>44546.508194444446</c:v>
                </c:pt>
                <c:pt idx="430">
                  <c:v>44546.508194444446</c:v>
                </c:pt>
                <c:pt idx="431">
                  <c:v>44546.508194444446</c:v>
                </c:pt>
                <c:pt idx="432">
                  <c:v>44546.508206018516</c:v>
                </c:pt>
                <c:pt idx="433">
                  <c:v>44546.508206018516</c:v>
                </c:pt>
                <c:pt idx="434">
                  <c:v>44546.508206018516</c:v>
                </c:pt>
                <c:pt idx="435">
                  <c:v>44546.508206018516</c:v>
                </c:pt>
                <c:pt idx="436">
                  <c:v>44546.508217592593</c:v>
                </c:pt>
                <c:pt idx="437">
                  <c:v>44546.508217592593</c:v>
                </c:pt>
                <c:pt idx="438">
                  <c:v>44546.508217592593</c:v>
                </c:pt>
                <c:pt idx="439">
                  <c:v>44546.508217592593</c:v>
                </c:pt>
                <c:pt idx="440">
                  <c:v>44546.508229166669</c:v>
                </c:pt>
                <c:pt idx="441">
                  <c:v>44546.508229166669</c:v>
                </c:pt>
                <c:pt idx="442">
                  <c:v>44546.508229166669</c:v>
                </c:pt>
                <c:pt idx="443">
                  <c:v>44546.508229166669</c:v>
                </c:pt>
                <c:pt idx="444">
                  <c:v>44546.508240740739</c:v>
                </c:pt>
                <c:pt idx="445">
                  <c:v>44546.508240740739</c:v>
                </c:pt>
                <c:pt idx="446">
                  <c:v>44546.508240740739</c:v>
                </c:pt>
                <c:pt idx="447">
                  <c:v>44546.508240740739</c:v>
                </c:pt>
                <c:pt idx="448">
                  <c:v>44546.508252314816</c:v>
                </c:pt>
                <c:pt idx="449">
                  <c:v>44546.508252314816</c:v>
                </c:pt>
                <c:pt idx="450">
                  <c:v>44546.508252314816</c:v>
                </c:pt>
                <c:pt idx="451">
                  <c:v>44546.508252314816</c:v>
                </c:pt>
                <c:pt idx="452">
                  <c:v>44546.508263888885</c:v>
                </c:pt>
                <c:pt idx="453">
                  <c:v>44546.508263888885</c:v>
                </c:pt>
                <c:pt idx="454">
                  <c:v>44546.508263888885</c:v>
                </c:pt>
                <c:pt idx="455">
                  <c:v>44546.508263888885</c:v>
                </c:pt>
                <c:pt idx="456">
                  <c:v>44546.508275462962</c:v>
                </c:pt>
                <c:pt idx="457">
                  <c:v>44546.508275462962</c:v>
                </c:pt>
                <c:pt idx="458">
                  <c:v>44546.508275462962</c:v>
                </c:pt>
                <c:pt idx="459">
                  <c:v>44546.508275462962</c:v>
                </c:pt>
                <c:pt idx="460">
                  <c:v>44546.508287037039</c:v>
                </c:pt>
                <c:pt idx="461">
                  <c:v>44546.508287037039</c:v>
                </c:pt>
                <c:pt idx="462">
                  <c:v>44546.508287037039</c:v>
                </c:pt>
                <c:pt idx="463">
                  <c:v>44546.508287037039</c:v>
                </c:pt>
                <c:pt idx="464">
                  <c:v>44546.508298611108</c:v>
                </c:pt>
                <c:pt idx="465">
                  <c:v>44546.508298611108</c:v>
                </c:pt>
                <c:pt idx="466">
                  <c:v>44546.508298611108</c:v>
                </c:pt>
                <c:pt idx="467">
                  <c:v>44546.508298611108</c:v>
                </c:pt>
                <c:pt idx="468">
                  <c:v>44546.508310185185</c:v>
                </c:pt>
                <c:pt idx="469">
                  <c:v>44546.508310185185</c:v>
                </c:pt>
                <c:pt idx="470">
                  <c:v>44546.508310185185</c:v>
                </c:pt>
                <c:pt idx="471">
                  <c:v>44546.508310185185</c:v>
                </c:pt>
                <c:pt idx="472">
                  <c:v>44546.508321759262</c:v>
                </c:pt>
                <c:pt idx="473">
                  <c:v>44546.508321759262</c:v>
                </c:pt>
                <c:pt idx="474">
                  <c:v>44546.508321759262</c:v>
                </c:pt>
                <c:pt idx="475">
                  <c:v>44546.508321759262</c:v>
                </c:pt>
                <c:pt idx="476">
                  <c:v>44546.508333333331</c:v>
                </c:pt>
                <c:pt idx="477">
                  <c:v>44546.508333333331</c:v>
                </c:pt>
                <c:pt idx="478">
                  <c:v>44546.508333333331</c:v>
                </c:pt>
                <c:pt idx="479">
                  <c:v>44546.508333333331</c:v>
                </c:pt>
                <c:pt idx="480">
                  <c:v>44546.508344907408</c:v>
                </c:pt>
                <c:pt idx="481">
                  <c:v>44546.508344907408</c:v>
                </c:pt>
                <c:pt idx="482">
                  <c:v>44546.508344907408</c:v>
                </c:pt>
                <c:pt idx="483">
                  <c:v>44546.508344907408</c:v>
                </c:pt>
                <c:pt idx="484">
                  <c:v>44546.508356481485</c:v>
                </c:pt>
                <c:pt idx="485">
                  <c:v>44546.508356481485</c:v>
                </c:pt>
                <c:pt idx="486">
                  <c:v>44546.508356481485</c:v>
                </c:pt>
                <c:pt idx="487">
                  <c:v>44546.508356481485</c:v>
                </c:pt>
                <c:pt idx="488">
                  <c:v>44546.508368055554</c:v>
                </c:pt>
                <c:pt idx="489">
                  <c:v>44546.508368055554</c:v>
                </c:pt>
                <c:pt idx="490">
                  <c:v>44546.508368055554</c:v>
                </c:pt>
                <c:pt idx="491">
                  <c:v>44546.508368055554</c:v>
                </c:pt>
                <c:pt idx="492">
                  <c:v>44546.508379629631</c:v>
                </c:pt>
                <c:pt idx="493">
                  <c:v>44546.508379629631</c:v>
                </c:pt>
                <c:pt idx="494">
                  <c:v>44546.508379629631</c:v>
                </c:pt>
                <c:pt idx="495">
                  <c:v>44546.508379629631</c:v>
                </c:pt>
                <c:pt idx="496">
                  <c:v>44546.508391203701</c:v>
                </c:pt>
                <c:pt idx="497">
                  <c:v>44546.508391203701</c:v>
                </c:pt>
                <c:pt idx="498">
                  <c:v>44546.508391203701</c:v>
                </c:pt>
                <c:pt idx="499">
                  <c:v>44546.508391203701</c:v>
                </c:pt>
                <c:pt idx="500">
                  <c:v>44546.508402777778</c:v>
                </c:pt>
                <c:pt idx="501">
                  <c:v>44546.508402777778</c:v>
                </c:pt>
                <c:pt idx="502">
                  <c:v>44546.508402777778</c:v>
                </c:pt>
                <c:pt idx="503">
                  <c:v>44546.508402777778</c:v>
                </c:pt>
                <c:pt idx="504">
                  <c:v>44546.508414351854</c:v>
                </c:pt>
                <c:pt idx="505">
                  <c:v>44546.508414351854</c:v>
                </c:pt>
                <c:pt idx="506">
                  <c:v>44546.508414351854</c:v>
                </c:pt>
                <c:pt idx="507">
                  <c:v>44546.508414351854</c:v>
                </c:pt>
                <c:pt idx="508">
                  <c:v>44546.508425925924</c:v>
                </c:pt>
                <c:pt idx="509">
                  <c:v>44546.508425925924</c:v>
                </c:pt>
                <c:pt idx="510">
                  <c:v>44546.508425925924</c:v>
                </c:pt>
                <c:pt idx="511">
                  <c:v>44546.508425925924</c:v>
                </c:pt>
                <c:pt idx="512">
                  <c:v>44546.508437500001</c:v>
                </c:pt>
                <c:pt idx="513">
                  <c:v>44546.508437500001</c:v>
                </c:pt>
                <c:pt idx="514">
                  <c:v>44546.508437500001</c:v>
                </c:pt>
                <c:pt idx="515">
                  <c:v>44546.508437500001</c:v>
                </c:pt>
                <c:pt idx="516">
                  <c:v>44546.508449074077</c:v>
                </c:pt>
                <c:pt idx="517">
                  <c:v>44546.508449074077</c:v>
                </c:pt>
                <c:pt idx="518">
                  <c:v>44546.508449074077</c:v>
                </c:pt>
                <c:pt idx="519">
                  <c:v>44546.508449074077</c:v>
                </c:pt>
                <c:pt idx="520">
                  <c:v>44546.508460648147</c:v>
                </c:pt>
                <c:pt idx="521">
                  <c:v>44546.508460648147</c:v>
                </c:pt>
                <c:pt idx="522">
                  <c:v>44546.508460648147</c:v>
                </c:pt>
                <c:pt idx="523">
                  <c:v>44546.508460648147</c:v>
                </c:pt>
                <c:pt idx="524">
                  <c:v>44546.508472222224</c:v>
                </c:pt>
                <c:pt idx="525">
                  <c:v>44546.508472222224</c:v>
                </c:pt>
                <c:pt idx="526">
                  <c:v>44546.508472222224</c:v>
                </c:pt>
                <c:pt idx="527">
                  <c:v>44546.508472222224</c:v>
                </c:pt>
                <c:pt idx="528">
                  <c:v>44546.508483796293</c:v>
                </c:pt>
                <c:pt idx="529">
                  <c:v>44546.508483796293</c:v>
                </c:pt>
                <c:pt idx="530">
                  <c:v>44546.508483796293</c:v>
                </c:pt>
                <c:pt idx="531">
                  <c:v>44546.508483796293</c:v>
                </c:pt>
                <c:pt idx="532">
                  <c:v>44546.50849537037</c:v>
                </c:pt>
                <c:pt idx="533">
                  <c:v>44546.50849537037</c:v>
                </c:pt>
                <c:pt idx="534">
                  <c:v>44546.50849537037</c:v>
                </c:pt>
                <c:pt idx="535">
                  <c:v>44546.50849537037</c:v>
                </c:pt>
                <c:pt idx="536">
                  <c:v>44546.508506944447</c:v>
                </c:pt>
                <c:pt idx="537">
                  <c:v>44546.508506944447</c:v>
                </c:pt>
                <c:pt idx="538">
                  <c:v>44546.508506944447</c:v>
                </c:pt>
                <c:pt idx="539">
                  <c:v>44546.508506944447</c:v>
                </c:pt>
                <c:pt idx="540">
                  <c:v>44546.508518518516</c:v>
                </c:pt>
                <c:pt idx="541">
                  <c:v>44546.508518518516</c:v>
                </c:pt>
                <c:pt idx="542">
                  <c:v>44546.508518518516</c:v>
                </c:pt>
                <c:pt idx="543">
                  <c:v>44546.508518518516</c:v>
                </c:pt>
                <c:pt idx="544">
                  <c:v>44546.508530092593</c:v>
                </c:pt>
                <c:pt idx="545">
                  <c:v>44546.508530092593</c:v>
                </c:pt>
                <c:pt idx="546">
                  <c:v>44546.508530092593</c:v>
                </c:pt>
                <c:pt idx="547">
                  <c:v>44546.508530092593</c:v>
                </c:pt>
                <c:pt idx="548">
                  <c:v>44546.50854166667</c:v>
                </c:pt>
                <c:pt idx="549">
                  <c:v>44546.50854166667</c:v>
                </c:pt>
                <c:pt idx="550">
                  <c:v>44546.50854166667</c:v>
                </c:pt>
                <c:pt idx="551">
                  <c:v>44546.50854166667</c:v>
                </c:pt>
                <c:pt idx="552">
                  <c:v>44546.508553240739</c:v>
                </c:pt>
                <c:pt idx="553">
                  <c:v>44546.508553240739</c:v>
                </c:pt>
                <c:pt idx="554">
                  <c:v>44546.508553240739</c:v>
                </c:pt>
                <c:pt idx="555">
                  <c:v>44546.508553240739</c:v>
                </c:pt>
                <c:pt idx="556">
                  <c:v>44546.508564814816</c:v>
                </c:pt>
                <c:pt idx="557">
                  <c:v>44546.508564814816</c:v>
                </c:pt>
                <c:pt idx="558">
                  <c:v>44546.508564814816</c:v>
                </c:pt>
                <c:pt idx="559">
                  <c:v>44546.508564814816</c:v>
                </c:pt>
                <c:pt idx="560">
                  <c:v>44546.508576388886</c:v>
                </c:pt>
                <c:pt idx="561">
                  <c:v>44546.508576388886</c:v>
                </c:pt>
                <c:pt idx="562">
                  <c:v>44546.508576388886</c:v>
                </c:pt>
                <c:pt idx="563">
                  <c:v>44546.508576388886</c:v>
                </c:pt>
                <c:pt idx="564">
                  <c:v>44546.508587962962</c:v>
                </c:pt>
                <c:pt idx="565">
                  <c:v>44546.508587962962</c:v>
                </c:pt>
                <c:pt idx="566">
                  <c:v>44546.508587962962</c:v>
                </c:pt>
                <c:pt idx="567">
                  <c:v>44546.508587962962</c:v>
                </c:pt>
                <c:pt idx="568">
                  <c:v>44546.508599537039</c:v>
                </c:pt>
                <c:pt idx="569">
                  <c:v>44546.508599537039</c:v>
                </c:pt>
                <c:pt idx="570">
                  <c:v>44546.508599537039</c:v>
                </c:pt>
                <c:pt idx="571">
                  <c:v>44546.508599537039</c:v>
                </c:pt>
                <c:pt idx="572">
                  <c:v>44546.508611111109</c:v>
                </c:pt>
                <c:pt idx="573">
                  <c:v>44546.508611111109</c:v>
                </c:pt>
                <c:pt idx="574">
                  <c:v>44546.508611111109</c:v>
                </c:pt>
                <c:pt idx="575">
                  <c:v>44546.508611111109</c:v>
                </c:pt>
                <c:pt idx="576">
                  <c:v>44546.508622685185</c:v>
                </c:pt>
                <c:pt idx="577">
                  <c:v>44546.508622685185</c:v>
                </c:pt>
                <c:pt idx="578">
                  <c:v>44546.508622685185</c:v>
                </c:pt>
                <c:pt idx="579">
                  <c:v>44546.508622685185</c:v>
                </c:pt>
                <c:pt idx="580">
                  <c:v>44546.508634259262</c:v>
                </c:pt>
                <c:pt idx="581">
                  <c:v>44546.508634259262</c:v>
                </c:pt>
                <c:pt idx="582">
                  <c:v>44546.508634259262</c:v>
                </c:pt>
                <c:pt idx="583">
                  <c:v>44546.508634259262</c:v>
                </c:pt>
                <c:pt idx="584">
                  <c:v>44546.508645833332</c:v>
                </c:pt>
                <c:pt idx="585">
                  <c:v>44546.508645833332</c:v>
                </c:pt>
                <c:pt idx="586">
                  <c:v>44546.508645833332</c:v>
                </c:pt>
                <c:pt idx="587">
                  <c:v>44546.508645833332</c:v>
                </c:pt>
                <c:pt idx="588">
                  <c:v>44546.508657407408</c:v>
                </c:pt>
                <c:pt idx="589">
                  <c:v>44546.508657407408</c:v>
                </c:pt>
                <c:pt idx="590">
                  <c:v>44546.508657407408</c:v>
                </c:pt>
                <c:pt idx="591">
                  <c:v>44546.508657407408</c:v>
                </c:pt>
                <c:pt idx="592">
                  <c:v>44546.508668981478</c:v>
                </c:pt>
              </c:numCache>
            </c:numRef>
          </c:xVal>
          <c:yVal>
            <c:numRef>
              <c:f>Sheet1!$H$3:$H$595</c:f>
              <c:numCache>
                <c:formatCode>General</c:formatCode>
                <c:ptCount val="593"/>
                <c:pt idx="0">
                  <c:v>0.41036569057366379</c:v>
                </c:pt>
                <c:pt idx="1">
                  <c:v>0.41036569057366379</c:v>
                </c:pt>
                <c:pt idx="2">
                  <c:v>0.41036569057366379</c:v>
                </c:pt>
                <c:pt idx="3">
                  <c:v>0.41036569057366379</c:v>
                </c:pt>
                <c:pt idx="4">
                  <c:v>0.39051248379533271</c:v>
                </c:pt>
                <c:pt idx="5">
                  <c:v>0.43278170016764805</c:v>
                </c:pt>
                <c:pt idx="6">
                  <c:v>0.37536648758246921</c:v>
                </c:pt>
                <c:pt idx="7">
                  <c:v>0.42426406871192851</c:v>
                </c:pt>
                <c:pt idx="8">
                  <c:v>0.39597979746446665</c:v>
                </c:pt>
                <c:pt idx="9">
                  <c:v>0.41036569057366379</c:v>
                </c:pt>
                <c:pt idx="10">
                  <c:v>0.41036569057366379</c:v>
                </c:pt>
                <c:pt idx="11">
                  <c:v>0.41036569057366379</c:v>
                </c:pt>
                <c:pt idx="12">
                  <c:v>0.43011626335213132</c:v>
                </c:pt>
                <c:pt idx="13">
                  <c:v>0.44721359549995798</c:v>
                </c:pt>
                <c:pt idx="14">
                  <c:v>0.43863424398922618</c:v>
                </c:pt>
                <c:pt idx="15">
                  <c:v>0.49729267036625424</c:v>
                </c:pt>
                <c:pt idx="16">
                  <c:v>0.5028916384272063</c:v>
                </c:pt>
                <c:pt idx="17">
                  <c:v>0.5126402247190518</c:v>
                </c:pt>
                <c:pt idx="18">
                  <c:v>0.47434164902525688</c:v>
                </c:pt>
                <c:pt idx="19">
                  <c:v>0.48466483264210536</c:v>
                </c:pt>
                <c:pt idx="20">
                  <c:v>0.48466483264210536</c:v>
                </c:pt>
                <c:pt idx="21">
                  <c:v>0.51662365412357958</c:v>
                </c:pt>
                <c:pt idx="22">
                  <c:v>0.58855755878248639</c:v>
                </c:pt>
                <c:pt idx="23">
                  <c:v>0.65</c:v>
                </c:pt>
                <c:pt idx="24">
                  <c:v>0.68183575734923152</c:v>
                </c:pt>
                <c:pt idx="25">
                  <c:v>0.73437047870948613</c:v>
                </c:pt>
                <c:pt idx="26">
                  <c:v>0.73061617830431314</c:v>
                </c:pt>
                <c:pt idx="27">
                  <c:v>0.70064256222413435</c:v>
                </c:pt>
                <c:pt idx="28">
                  <c:v>0.7</c:v>
                </c:pt>
                <c:pt idx="29">
                  <c:v>0.73171032519706858</c:v>
                </c:pt>
                <c:pt idx="30">
                  <c:v>0.7840918313565064</c:v>
                </c:pt>
                <c:pt idx="31">
                  <c:v>0.88566359301938113</c:v>
                </c:pt>
                <c:pt idx="32">
                  <c:v>0.94725920423081666</c:v>
                </c:pt>
                <c:pt idx="33">
                  <c:v>1.0261091559868276</c:v>
                </c:pt>
                <c:pt idx="34">
                  <c:v>1.0261091559868276</c:v>
                </c:pt>
                <c:pt idx="35">
                  <c:v>1.0261091559868276</c:v>
                </c:pt>
                <c:pt idx="36">
                  <c:v>1.019803902718557</c:v>
                </c:pt>
                <c:pt idx="37">
                  <c:v>1.0261091559868276</c:v>
                </c:pt>
                <c:pt idx="38">
                  <c:v>1.1401754250991381</c:v>
                </c:pt>
                <c:pt idx="39">
                  <c:v>1.2396773773849388</c:v>
                </c:pt>
                <c:pt idx="40">
                  <c:v>1.3218925826253811</c:v>
                </c:pt>
                <c:pt idx="41">
                  <c:v>1.3857849761056007</c:v>
                </c:pt>
                <c:pt idx="42">
                  <c:v>1.4139660533407441</c:v>
                </c:pt>
                <c:pt idx="43">
                  <c:v>1.3756816492197605</c:v>
                </c:pt>
                <c:pt idx="44">
                  <c:v>1.3567977004697496</c:v>
                </c:pt>
                <c:pt idx="45">
                  <c:v>1.3567977004697496</c:v>
                </c:pt>
                <c:pt idx="46">
                  <c:v>1.4782760229402356</c:v>
                </c:pt>
                <c:pt idx="47">
                  <c:v>1.5969971822141702</c:v>
                </c:pt>
                <c:pt idx="48">
                  <c:v>1.7464249196572981</c:v>
                </c:pt>
                <c:pt idx="49">
                  <c:v>1.8124568960391858</c:v>
                </c:pt>
                <c:pt idx="50">
                  <c:v>1.8522418848519757</c:v>
                </c:pt>
                <c:pt idx="51">
                  <c:v>1.8704010265181101</c:v>
                </c:pt>
                <c:pt idx="52">
                  <c:v>1.8522418848519757</c:v>
                </c:pt>
                <c:pt idx="53">
                  <c:v>1.8124568960391858</c:v>
                </c:pt>
                <c:pt idx="54">
                  <c:v>1.8042727066604982</c:v>
                </c:pt>
                <c:pt idx="55">
                  <c:v>1.8124568960391858</c:v>
                </c:pt>
                <c:pt idx="56">
                  <c:v>1.7860011198204775</c:v>
                </c:pt>
                <c:pt idx="57">
                  <c:v>1.8337120820892248</c:v>
                </c:pt>
                <c:pt idx="58">
                  <c:v>1.9906029237394385</c:v>
                </c:pt>
                <c:pt idx="59">
                  <c:v>2.1736835096213984</c:v>
                </c:pt>
                <c:pt idx="60">
                  <c:v>2.3529555881911586</c:v>
                </c:pt>
                <c:pt idx="61">
                  <c:v>2.4382370680473215</c:v>
                </c:pt>
                <c:pt idx="62">
                  <c:v>2.478870710626111</c:v>
                </c:pt>
                <c:pt idx="63">
                  <c:v>2.4647312226691169</c:v>
                </c:pt>
                <c:pt idx="64">
                  <c:v>2.4206197553519222</c:v>
                </c:pt>
                <c:pt idx="65">
                  <c:v>2.3942639787625759</c:v>
                </c:pt>
                <c:pt idx="66">
                  <c:v>2.478870710626111</c:v>
                </c:pt>
                <c:pt idx="67">
                  <c:v>2.6856098003991571</c:v>
                </c:pt>
                <c:pt idx="68">
                  <c:v>2.8478764018124103</c:v>
                </c:pt>
                <c:pt idx="69">
                  <c:v>2.9917219122104246</c:v>
                </c:pt>
                <c:pt idx="70">
                  <c:v>3.1393311389530094</c:v>
                </c:pt>
                <c:pt idx="71">
                  <c:v>3.1393311389530094</c:v>
                </c:pt>
                <c:pt idx="72">
                  <c:v>3.1033691369220002</c:v>
                </c:pt>
                <c:pt idx="73">
                  <c:v>3.0959489659876502</c:v>
                </c:pt>
                <c:pt idx="74">
                  <c:v>3.0712212554617424</c:v>
                </c:pt>
                <c:pt idx="75">
                  <c:v>3.1132780152116193</c:v>
                </c:pt>
                <c:pt idx="76">
                  <c:v>3.3191715833924587</c:v>
                </c:pt>
                <c:pt idx="77">
                  <c:v>3.5243297235077198</c:v>
                </c:pt>
                <c:pt idx="78">
                  <c:v>3.7369640083896982</c:v>
                </c:pt>
                <c:pt idx="79">
                  <c:v>3.9274673773310962</c:v>
                </c:pt>
                <c:pt idx="80">
                  <c:v>4.1659212666587928</c:v>
                </c:pt>
                <c:pt idx="81">
                  <c:v>4.3029408548108119</c:v>
                </c:pt>
                <c:pt idx="82">
                  <c:v>4.2617484674720068</c:v>
                </c:pt>
                <c:pt idx="83">
                  <c:v>4.2086102219141184</c:v>
                </c:pt>
                <c:pt idx="84">
                  <c:v>4.1931491745465008</c:v>
                </c:pt>
                <c:pt idx="85">
                  <c:v>4.2343004144722656</c:v>
                </c:pt>
                <c:pt idx="86">
                  <c:v>4.4574544305017856</c:v>
                </c:pt>
                <c:pt idx="87">
                  <c:v>4.6894349339765871</c:v>
                </c:pt>
                <c:pt idx="88">
                  <c:v>4.8538026329878718</c:v>
                </c:pt>
                <c:pt idx="89">
                  <c:v>4.8538026329878718</c:v>
                </c:pt>
                <c:pt idx="90">
                  <c:v>4.8173955619193238</c:v>
                </c:pt>
                <c:pt idx="91">
                  <c:v>4.7917011592961432</c:v>
                </c:pt>
                <c:pt idx="92">
                  <c:v>4.7762432936356998</c:v>
                </c:pt>
                <c:pt idx="93">
                  <c:v>4.7745994596405676</c:v>
                </c:pt>
                <c:pt idx="94">
                  <c:v>4.7230710348246934</c:v>
                </c:pt>
                <c:pt idx="95">
                  <c:v>4.6905116991646016</c:v>
                </c:pt>
                <c:pt idx="96">
                  <c:v>4.6905116991646016</c:v>
                </c:pt>
                <c:pt idx="97">
                  <c:v>4.6905116991646016</c:v>
                </c:pt>
                <c:pt idx="98">
                  <c:v>4.6647615158762399</c:v>
                </c:pt>
                <c:pt idx="99">
                  <c:v>4.6476230483979659</c:v>
                </c:pt>
                <c:pt idx="100">
                  <c:v>4.6545031958308938</c:v>
                </c:pt>
                <c:pt idx="101">
                  <c:v>4.6631856064282919</c:v>
                </c:pt>
                <c:pt idx="102">
                  <c:v>4.6373268161733003</c:v>
                </c:pt>
                <c:pt idx="103">
                  <c:v>4.6373268161733003</c:v>
                </c:pt>
                <c:pt idx="104">
                  <c:v>4.6545031958308938</c:v>
                </c:pt>
                <c:pt idx="105">
                  <c:v>4.6545031958308938</c:v>
                </c:pt>
                <c:pt idx="106">
                  <c:v>4.6476230483979659</c:v>
                </c:pt>
                <c:pt idx="107">
                  <c:v>4.6376071416194797</c:v>
                </c:pt>
                <c:pt idx="108">
                  <c:v>4.6373268161733003</c:v>
                </c:pt>
                <c:pt idx="109">
                  <c:v>4.6219584593546488</c:v>
                </c:pt>
                <c:pt idx="110">
                  <c:v>4.6373268161733003</c:v>
                </c:pt>
                <c:pt idx="111">
                  <c:v>4.6048778485427819</c:v>
                </c:pt>
                <c:pt idx="112">
                  <c:v>4.6116049267039347</c:v>
                </c:pt>
                <c:pt idx="113">
                  <c:v>4.6219584593546488</c:v>
                </c:pt>
                <c:pt idx="114">
                  <c:v>4.6116049267039347</c:v>
                </c:pt>
                <c:pt idx="115">
                  <c:v>4.6219584593546488</c:v>
                </c:pt>
                <c:pt idx="116">
                  <c:v>4.6219584593546488</c:v>
                </c:pt>
                <c:pt idx="117">
                  <c:v>4.6376071416194797</c:v>
                </c:pt>
                <c:pt idx="118">
                  <c:v>4.6116049267039347</c:v>
                </c:pt>
                <c:pt idx="119">
                  <c:v>4.6219584593546488</c:v>
                </c:pt>
                <c:pt idx="120">
                  <c:v>4.6219584593546488</c:v>
                </c:pt>
                <c:pt idx="121">
                  <c:v>4.6116049267039347</c:v>
                </c:pt>
                <c:pt idx="122">
                  <c:v>4.6219584593546488</c:v>
                </c:pt>
                <c:pt idx="123">
                  <c:v>4.6048778485427819</c:v>
                </c:pt>
                <c:pt idx="124">
                  <c:v>4.6116049267039347</c:v>
                </c:pt>
                <c:pt idx="125">
                  <c:v>4.6219584593546488</c:v>
                </c:pt>
                <c:pt idx="126">
                  <c:v>4.6116049267039347</c:v>
                </c:pt>
                <c:pt idx="127">
                  <c:v>4.6116049267039347</c:v>
                </c:pt>
                <c:pt idx="128">
                  <c:v>4.6219584593546488</c:v>
                </c:pt>
                <c:pt idx="129">
                  <c:v>4.6048778485427819</c:v>
                </c:pt>
                <c:pt idx="130">
                  <c:v>4.6116049267039347</c:v>
                </c:pt>
                <c:pt idx="131">
                  <c:v>4.6048778485427819</c:v>
                </c:pt>
                <c:pt idx="132">
                  <c:v>4.6373268161733003</c:v>
                </c:pt>
                <c:pt idx="133">
                  <c:v>4.6219584593546488</c:v>
                </c:pt>
                <c:pt idx="134">
                  <c:v>4.6116049267039347</c:v>
                </c:pt>
                <c:pt idx="135">
                  <c:v>4.6116049267039347</c:v>
                </c:pt>
                <c:pt idx="136">
                  <c:v>4.6219584593546488</c:v>
                </c:pt>
                <c:pt idx="137">
                  <c:v>4.6219584593546488</c:v>
                </c:pt>
                <c:pt idx="138">
                  <c:v>4.6631856064282919</c:v>
                </c:pt>
                <c:pt idx="139">
                  <c:v>4.8007603564435497</c:v>
                </c:pt>
                <c:pt idx="140">
                  <c:v>5.1348612444738952</c:v>
                </c:pt>
                <c:pt idx="141">
                  <c:v>5.4794981522033561</c:v>
                </c:pt>
                <c:pt idx="142">
                  <c:v>5.5378064249303627</c:v>
                </c:pt>
                <c:pt idx="143">
                  <c:v>5.4965898518990848</c:v>
                </c:pt>
                <c:pt idx="144">
                  <c:v>5.4691224158908707</c:v>
                </c:pt>
                <c:pt idx="145">
                  <c:v>5.5809855760429983</c:v>
                </c:pt>
                <c:pt idx="146">
                  <c:v>6.1483737687294191</c:v>
                </c:pt>
                <c:pt idx="147">
                  <c:v>6.7055946790720959</c:v>
                </c:pt>
                <c:pt idx="148">
                  <c:v>7.1772209106310783</c:v>
                </c:pt>
                <c:pt idx="149">
                  <c:v>7.6059779121425279</c:v>
                </c:pt>
                <c:pt idx="150">
                  <c:v>7.7604703465704965</c:v>
                </c:pt>
                <c:pt idx="151">
                  <c:v>7.6489476400351961</c:v>
                </c:pt>
                <c:pt idx="152">
                  <c:v>7.5976970194921565</c:v>
                </c:pt>
                <c:pt idx="153">
                  <c:v>7.5019197543028948</c:v>
                </c:pt>
                <c:pt idx="154">
                  <c:v>7.5703236390526927</c:v>
                </c:pt>
                <c:pt idx="155">
                  <c:v>8.1635408984092201</c:v>
                </c:pt>
                <c:pt idx="156">
                  <c:v>8.8501412418107783</c:v>
                </c:pt>
                <c:pt idx="157">
                  <c:v>9.5780164961227765</c:v>
                </c:pt>
                <c:pt idx="158">
                  <c:v>10.208329931972223</c:v>
                </c:pt>
                <c:pt idx="159">
                  <c:v>10.759056650097163</c:v>
                </c:pt>
                <c:pt idx="160">
                  <c:v>10.621059269206627</c:v>
                </c:pt>
                <c:pt idx="161">
                  <c:v>10.491844451763473</c:v>
                </c:pt>
                <c:pt idx="162">
                  <c:v>10.397639155115934</c:v>
                </c:pt>
                <c:pt idx="163">
                  <c:v>10.321865141533287</c:v>
                </c:pt>
                <c:pt idx="164">
                  <c:v>10.268437076790217</c:v>
                </c:pt>
                <c:pt idx="165">
                  <c:v>10.210161604989414</c:v>
                </c:pt>
                <c:pt idx="166">
                  <c:v>10.174227243383156</c:v>
                </c:pt>
                <c:pt idx="167">
                  <c:v>10.132561374104773</c:v>
                </c:pt>
                <c:pt idx="168">
                  <c:v>10.115952748011429</c:v>
                </c:pt>
                <c:pt idx="169">
                  <c:v>10.062524534131581</c:v>
                </c:pt>
                <c:pt idx="170">
                  <c:v>10.030498492098983</c:v>
                </c:pt>
                <c:pt idx="171">
                  <c:v>10.048009753179981</c:v>
                </c:pt>
                <c:pt idx="172">
                  <c:v>10.045038576332098</c:v>
                </c:pt>
                <c:pt idx="173">
                  <c:v>10.004249097258624</c:v>
                </c:pt>
                <c:pt idx="174">
                  <c:v>9.9867612367573901</c:v>
                </c:pt>
                <c:pt idx="175">
                  <c:v>9.9867612367573901</c:v>
                </c:pt>
                <c:pt idx="176">
                  <c:v>9.9867612367573901</c:v>
                </c:pt>
                <c:pt idx="177">
                  <c:v>9.9867612367573901</c:v>
                </c:pt>
                <c:pt idx="178">
                  <c:v>9.9867612367573901</c:v>
                </c:pt>
                <c:pt idx="179">
                  <c:v>9.977063696298627</c:v>
                </c:pt>
                <c:pt idx="180">
                  <c:v>9.9867612367573901</c:v>
                </c:pt>
                <c:pt idx="181">
                  <c:v>9.977063696298627</c:v>
                </c:pt>
                <c:pt idx="182">
                  <c:v>9.977063696298627</c:v>
                </c:pt>
                <c:pt idx="183">
                  <c:v>9.977063696298627</c:v>
                </c:pt>
                <c:pt idx="184">
                  <c:v>9.977063696298627</c:v>
                </c:pt>
                <c:pt idx="185">
                  <c:v>9.977063696298627</c:v>
                </c:pt>
                <c:pt idx="186">
                  <c:v>9.9867612367573901</c:v>
                </c:pt>
                <c:pt idx="187">
                  <c:v>9.977063696298627</c:v>
                </c:pt>
                <c:pt idx="188">
                  <c:v>9.9867612367573901</c:v>
                </c:pt>
                <c:pt idx="189">
                  <c:v>9.977063696298627</c:v>
                </c:pt>
                <c:pt idx="190">
                  <c:v>9.9508240864764552</c:v>
                </c:pt>
                <c:pt idx="191">
                  <c:v>9.977063696298627</c:v>
                </c:pt>
                <c:pt idx="192">
                  <c:v>9.9605471737249438</c:v>
                </c:pt>
                <c:pt idx="193">
                  <c:v>9.9508240864764552</c:v>
                </c:pt>
                <c:pt idx="194">
                  <c:v>9.9508240864764552</c:v>
                </c:pt>
                <c:pt idx="195">
                  <c:v>9.9508240864764552</c:v>
                </c:pt>
                <c:pt idx="196">
                  <c:v>9.9508240864764552</c:v>
                </c:pt>
                <c:pt idx="197">
                  <c:v>9.9508240864764552</c:v>
                </c:pt>
                <c:pt idx="198">
                  <c:v>9.9333428411587601</c:v>
                </c:pt>
                <c:pt idx="199">
                  <c:v>9.9333428411587601</c:v>
                </c:pt>
                <c:pt idx="200">
                  <c:v>9.9605471737249438</c:v>
                </c:pt>
                <c:pt idx="201">
                  <c:v>9.9362970970075164</c:v>
                </c:pt>
                <c:pt idx="202">
                  <c:v>9.9508240864764552</c:v>
                </c:pt>
                <c:pt idx="203">
                  <c:v>9.9625749683503013</c:v>
                </c:pt>
                <c:pt idx="204">
                  <c:v>9.977063696298627</c:v>
                </c:pt>
                <c:pt idx="205">
                  <c:v>9.977063696298627</c:v>
                </c:pt>
                <c:pt idx="206">
                  <c:v>9.9508240864764552</c:v>
                </c:pt>
                <c:pt idx="207">
                  <c:v>9.977063696298627</c:v>
                </c:pt>
                <c:pt idx="208">
                  <c:v>9.9867612367573901</c:v>
                </c:pt>
                <c:pt idx="209">
                  <c:v>9.9867612367573901</c:v>
                </c:pt>
                <c:pt idx="210">
                  <c:v>9.9867612367573901</c:v>
                </c:pt>
                <c:pt idx="211">
                  <c:v>9.977063696298627</c:v>
                </c:pt>
                <c:pt idx="212">
                  <c:v>10.054770012287699</c:v>
                </c:pt>
                <c:pt idx="213">
                  <c:v>10.42191920905166</c:v>
                </c:pt>
                <c:pt idx="214">
                  <c:v>11.203789537473471</c:v>
                </c:pt>
                <c:pt idx="215">
                  <c:v>12.017753533834849</c:v>
                </c:pt>
                <c:pt idx="216">
                  <c:v>12.249424476276427</c:v>
                </c:pt>
                <c:pt idx="217">
                  <c:v>12.167682605985414</c:v>
                </c:pt>
                <c:pt idx="218">
                  <c:v>12.096478826501537</c:v>
                </c:pt>
                <c:pt idx="219">
                  <c:v>12.028873596476107</c:v>
                </c:pt>
                <c:pt idx="220">
                  <c:v>12.411256987106503</c:v>
                </c:pt>
                <c:pt idx="221">
                  <c:v>13.641847382227965</c:v>
                </c:pt>
                <c:pt idx="222">
                  <c:v>14.861204527224569</c:v>
                </c:pt>
                <c:pt idx="223">
                  <c:v>15.858527674409123</c:v>
                </c:pt>
                <c:pt idx="224">
                  <c:v>16.566752850211774</c:v>
                </c:pt>
                <c:pt idx="225">
                  <c:v>16.369865607267517</c:v>
                </c:pt>
                <c:pt idx="226">
                  <c:v>16.226102427878359</c:v>
                </c:pt>
                <c:pt idx="227">
                  <c:v>16.101242188104617</c:v>
                </c:pt>
                <c:pt idx="228">
                  <c:v>16.011246047700347</c:v>
                </c:pt>
                <c:pt idx="229">
                  <c:v>15.926437140804595</c:v>
                </c:pt>
                <c:pt idx="230">
                  <c:v>15.854494630860991</c:v>
                </c:pt>
                <c:pt idx="231">
                  <c:v>15.778922650168482</c:v>
                </c:pt>
                <c:pt idx="232">
                  <c:v>15.791608531115505</c:v>
                </c:pt>
                <c:pt idx="233">
                  <c:v>15.845737597221532</c:v>
                </c:pt>
                <c:pt idx="234">
                  <c:v>15.903408439702478</c:v>
                </c:pt>
                <c:pt idx="235">
                  <c:v>16.114307307482999</c:v>
                </c:pt>
                <c:pt idx="236">
                  <c:v>16.373619025737714</c:v>
                </c:pt>
                <c:pt idx="237">
                  <c:v>16.508691650158109</c:v>
                </c:pt>
                <c:pt idx="238">
                  <c:v>16.835403173075481</c:v>
                </c:pt>
                <c:pt idx="239">
                  <c:v>16.831901259216085</c:v>
                </c:pt>
                <c:pt idx="240">
                  <c:v>16.795386271235326</c:v>
                </c:pt>
                <c:pt idx="241">
                  <c:v>16.728717822953438</c:v>
                </c:pt>
                <c:pt idx="242">
                  <c:v>16.665560296611694</c:v>
                </c:pt>
                <c:pt idx="243">
                  <c:v>16.644019947116142</c:v>
                </c:pt>
                <c:pt idx="244">
                  <c:v>16.611827112030753</c:v>
                </c:pt>
                <c:pt idx="245">
                  <c:v>16.616934133587939</c:v>
                </c:pt>
                <c:pt idx="246">
                  <c:v>16.598882492505332</c:v>
                </c:pt>
                <c:pt idx="247">
                  <c:v>16.57181341917655</c:v>
                </c:pt>
                <c:pt idx="248">
                  <c:v>16.553772983824565</c:v>
                </c:pt>
                <c:pt idx="249">
                  <c:v>16.57181341917655</c:v>
                </c:pt>
                <c:pt idx="250">
                  <c:v>16.553772983824565</c:v>
                </c:pt>
                <c:pt idx="251">
                  <c:v>16.553772983824565</c:v>
                </c:pt>
                <c:pt idx="252">
                  <c:v>16.526720787863514</c:v>
                </c:pt>
                <c:pt idx="253">
                  <c:v>16.505150711217393</c:v>
                </c:pt>
                <c:pt idx="254">
                  <c:v>16.508691650158109</c:v>
                </c:pt>
                <c:pt idx="255">
                  <c:v>16.508691650158109</c:v>
                </c:pt>
                <c:pt idx="256">
                  <c:v>16.508691650158109</c:v>
                </c:pt>
                <c:pt idx="257">
                  <c:v>16.487097986001054</c:v>
                </c:pt>
                <c:pt idx="258">
                  <c:v>16.472990013959215</c:v>
                </c:pt>
                <c:pt idx="259">
                  <c:v>16.500039393892369</c:v>
                </c:pt>
                <c:pt idx="260">
                  <c:v>16.500039393892369</c:v>
                </c:pt>
                <c:pt idx="261">
                  <c:v>16.500039393892369</c:v>
                </c:pt>
                <c:pt idx="262">
                  <c:v>16.481656470148867</c:v>
                </c:pt>
                <c:pt idx="263">
                  <c:v>16.500039393892369</c:v>
                </c:pt>
                <c:pt idx="264">
                  <c:v>16.472990013959215</c:v>
                </c:pt>
                <c:pt idx="265">
                  <c:v>16.500039393892369</c:v>
                </c:pt>
                <c:pt idx="266">
                  <c:v>16.472990013959215</c:v>
                </c:pt>
                <c:pt idx="267">
                  <c:v>16.441985889788373</c:v>
                </c:pt>
                <c:pt idx="268">
                  <c:v>16.388251889692199</c:v>
                </c:pt>
                <c:pt idx="269">
                  <c:v>16.348241495647169</c:v>
                </c:pt>
                <c:pt idx="270">
                  <c:v>16.330199018995451</c:v>
                </c:pt>
                <c:pt idx="271">
                  <c:v>16.696568509726784</c:v>
                </c:pt>
                <c:pt idx="272">
                  <c:v>17.024523488191967</c:v>
                </c:pt>
                <c:pt idx="273">
                  <c:v>17.082558356405517</c:v>
                </c:pt>
                <c:pt idx="274">
                  <c:v>17.468328483286545</c:v>
                </c:pt>
                <c:pt idx="275">
                  <c:v>17.846380585429639</c:v>
                </c:pt>
                <c:pt idx="276">
                  <c:v>18.62942296476195</c:v>
                </c:pt>
                <c:pt idx="277">
                  <c:v>19.408374481135713</c:v>
                </c:pt>
                <c:pt idx="278">
                  <c:v>19.90008291440013</c:v>
                </c:pt>
                <c:pt idx="279">
                  <c:v>20.378758549038263</c:v>
                </c:pt>
                <c:pt idx="280">
                  <c:v>20.554717220141949</c:v>
                </c:pt>
                <c:pt idx="281">
                  <c:v>20.554717220141949</c:v>
                </c:pt>
                <c:pt idx="282">
                  <c:v>20.976951637452</c:v>
                </c:pt>
                <c:pt idx="283">
                  <c:v>21.266153860065998</c:v>
                </c:pt>
                <c:pt idx="284">
                  <c:v>21.396153859981471</c:v>
                </c:pt>
                <c:pt idx="285">
                  <c:v>21.580903595540203</c:v>
                </c:pt>
                <c:pt idx="286">
                  <c:v>21.896378696030997</c:v>
                </c:pt>
                <c:pt idx="287">
                  <c:v>21.997790798168801</c:v>
                </c:pt>
                <c:pt idx="288">
                  <c:v>22.201921088050014</c:v>
                </c:pt>
                <c:pt idx="289">
                  <c:v>22.359724953585634</c:v>
                </c:pt>
                <c:pt idx="290">
                  <c:v>22.656694374952409</c:v>
                </c:pt>
                <c:pt idx="291">
                  <c:v>22.610272001902143</c:v>
                </c:pt>
                <c:pt idx="292">
                  <c:v>22.498862193453249</c:v>
                </c:pt>
                <c:pt idx="293">
                  <c:v>22.44128784183296</c:v>
                </c:pt>
                <c:pt idx="294">
                  <c:v>22.348498831017711</c:v>
                </c:pt>
                <c:pt idx="295">
                  <c:v>22.341033995766622</c:v>
                </c:pt>
                <c:pt idx="296">
                  <c:v>22.248276337730076</c:v>
                </c:pt>
                <c:pt idx="297">
                  <c:v>22.183209866924127</c:v>
                </c:pt>
                <c:pt idx="298">
                  <c:v>22.162863082192246</c:v>
                </c:pt>
                <c:pt idx="299">
                  <c:v>22.190682729470041</c:v>
                </c:pt>
                <c:pt idx="300">
                  <c:v>22.144319813442003</c:v>
                </c:pt>
                <c:pt idx="301">
                  <c:v>22.155380836266389</c:v>
                </c:pt>
                <c:pt idx="302">
                  <c:v>22.116509670379727</c:v>
                </c:pt>
                <c:pt idx="303">
                  <c:v>22.125627674712419</c:v>
                </c:pt>
                <c:pt idx="304">
                  <c:v>22.090468532831078</c:v>
                </c:pt>
                <c:pt idx="305">
                  <c:v>22.090468532831078</c:v>
                </c:pt>
                <c:pt idx="306">
                  <c:v>22.070172178757463</c:v>
                </c:pt>
                <c:pt idx="307">
                  <c:v>22.06265849801424</c:v>
                </c:pt>
                <c:pt idx="308">
                  <c:v>22.044121665423642</c:v>
                </c:pt>
                <c:pt idx="309">
                  <c:v>22.032870897819922</c:v>
                </c:pt>
                <c:pt idx="310">
                  <c:v>22.051641662243654</c:v>
                </c:pt>
                <c:pt idx="311">
                  <c:v>22.032870897819922</c:v>
                </c:pt>
                <c:pt idx="312">
                  <c:v>22.044121665423642</c:v>
                </c:pt>
                <c:pt idx="313">
                  <c:v>22.032870897819922</c:v>
                </c:pt>
                <c:pt idx="314">
                  <c:v>22.023850707812201</c:v>
                </c:pt>
                <c:pt idx="315">
                  <c:v>22.016321218586906</c:v>
                </c:pt>
                <c:pt idx="316">
                  <c:v>22.016321218586906</c:v>
                </c:pt>
                <c:pt idx="317">
                  <c:v>22.032870897819922</c:v>
                </c:pt>
                <c:pt idx="318">
                  <c:v>22.023850707812201</c:v>
                </c:pt>
                <c:pt idx="319">
                  <c:v>22.044121665423642</c:v>
                </c:pt>
                <c:pt idx="320">
                  <c:v>22.023850707812201</c:v>
                </c:pt>
                <c:pt idx="321">
                  <c:v>22.032870897819922</c:v>
                </c:pt>
                <c:pt idx="322">
                  <c:v>21.997790798168801</c:v>
                </c:pt>
                <c:pt idx="323">
                  <c:v>21.958711255444843</c:v>
                </c:pt>
                <c:pt idx="324">
                  <c:v>21.893855302344537</c:v>
                </c:pt>
                <c:pt idx="325">
                  <c:v>21.858531515177319</c:v>
                </c:pt>
                <c:pt idx="326">
                  <c:v>21.819773142725385</c:v>
                </c:pt>
                <c:pt idx="327">
                  <c:v>21.812219052631942</c:v>
                </c:pt>
                <c:pt idx="328">
                  <c:v>21.747409041078892</c:v>
                </c:pt>
                <c:pt idx="329">
                  <c:v>21.708293346092411</c:v>
                </c:pt>
                <c:pt idx="330">
                  <c:v>22.239253584596764</c:v>
                </c:pt>
                <c:pt idx="331">
                  <c:v>22.710546008407633</c:v>
                </c:pt>
                <c:pt idx="332">
                  <c:v>22.821971869231632</c:v>
                </c:pt>
                <c:pt idx="333">
                  <c:v>23.072765330579688</c:v>
                </c:pt>
                <c:pt idx="334">
                  <c:v>23.065404830611577</c:v>
                </c:pt>
                <c:pt idx="335">
                  <c:v>23.035785204763478</c:v>
                </c:pt>
                <c:pt idx="336">
                  <c:v>22.972437833194807</c:v>
                </c:pt>
                <c:pt idx="337">
                  <c:v>22.961380620511477</c:v>
                </c:pt>
                <c:pt idx="338">
                  <c:v>22.896307562574364</c:v>
                </c:pt>
                <c:pt idx="339">
                  <c:v>22.914896901360915</c:v>
                </c:pt>
                <c:pt idx="340">
                  <c:v>22.896307562574364</c:v>
                </c:pt>
                <c:pt idx="341">
                  <c:v>22.877902001713359</c:v>
                </c:pt>
                <c:pt idx="342">
                  <c:v>22.861045470406641</c:v>
                </c:pt>
                <c:pt idx="343">
                  <c:v>22.842456085106082</c:v>
                </c:pt>
                <c:pt idx="344">
                  <c:v>22.795993068958413</c:v>
                </c:pt>
                <c:pt idx="345">
                  <c:v>22.803508501982758</c:v>
                </c:pt>
                <c:pt idx="346">
                  <c:v>22.795993068958413</c:v>
                </c:pt>
                <c:pt idx="347">
                  <c:v>22.824050911264635</c:v>
                </c:pt>
                <c:pt idx="348">
                  <c:v>22.814576480837861</c:v>
                </c:pt>
                <c:pt idx="349">
                  <c:v>22.803508501982758</c:v>
                </c:pt>
                <c:pt idx="350">
                  <c:v>22.784916063044864</c:v>
                </c:pt>
                <c:pt idx="351">
                  <c:v>22.784916063044864</c:v>
                </c:pt>
                <c:pt idx="352">
                  <c:v>22.768122452235712</c:v>
                </c:pt>
                <c:pt idx="353">
                  <c:v>22.784916063044864</c:v>
                </c:pt>
                <c:pt idx="354">
                  <c:v>23.02628932329306</c:v>
                </c:pt>
                <c:pt idx="355">
                  <c:v>23.735064777665976</c:v>
                </c:pt>
                <c:pt idx="356">
                  <c:v>24.478243401028593</c:v>
                </c:pt>
                <c:pt idx="357">
                  <c:v>25.244898494547368</c:v>
                </c:pt>
                <c:pt idx="358">
                  <c:v>25.795646919587032</c:v>
                </c:pt>
                <c:pt idx="359">
                  <c:v>26.096455698044515</c:v>
                </c:pt>
                <c:pt idx="360">
                  <c:v>26.275983330790879</c:v>
                </c:pt>
                <c:pt idx="361">
                  <c:v>26.341875407798895</c:v>
                </c:pt>
                <c:pt idx="362">
                  <c:v>26.706598435592653</c:v>
                </c:pt>
                <c:pt idx="363">
                  <c:v>27.119411866779117</c:v>
                </c:pt>
                <c:pt idx="364">
                  <c:v>27.494734041266884</c:v>
                </c:pt>
                <c:pt idx="365">
                  <c:v>28.07844190833957</c:v>
                </c:pt>
                <c:pt idx="366">
                  <c:v>28.182774881121979</c:v>
                </c:pt>
                <c:pt idx="367">
                  <c:v>28.603015575285067</c:v>
                </c:pt>
                <c:pt idx="368">
                  <c:v>29.149878215869101</c:v>
                </c:pt>
                <c:pt idx="369">
                  <c:v>29.674945661281335</c:v>
                </c:pt>
                <c:pt idx="370">
                  <c:v>29.564318020208074</c:v>
                </c:pt>
                <c:pt idx="371">
                  <c:v>29.453699258327468</c:v>
                </c:pt>
                <c:pt idx="372">
                  <c:v>29.330231843611465</c:v>
                </c:pt>
                <c:pt idx="373">
                  <c:v>29.304970568147649</c:v>
                </c:pt>
                <c:pt idx="374">
                  <c:v>29.257491348370934</c:v>
                </c:pt>
                <c:pt idx="375">
                  <c:v>29.200606158091993</c:v>
                </c:pt>
                <c:pt idx="376">
                  <c:v>29.124645920594467</c:v>
                </c:pt>
                <c:pt idx="377">
                  <c:v>29.105659243521696</c:v>
                </c:pt>
                <c:pt idx="378">
                  <c:v>29.061486541469279</c:v>
                </c:pt>
                <c:pt idx="379">
                  <c:v>29.042493005938727</c:v>
                </c:pt>
                <c:pt idx="380">
                  <c:v>29.014005238849737</c:v>
                </c:pt>
                <c:pt idx="381">
                  <c:v>28.966532412423824</c:v>
                </c:pt>
                <c:pt idx="382">
                  <c:v>28.966532412423824</c:v>
                </c:pt>
                <c:pt idx="383">
                  <c:v>28.947545664529141</c:v>
                </c:pt>
                <c:pt idx="384">
                  <c:v>28.900084774962163</c:v>
                </c:pt>
                <c:pt idx="385">
                  <c:v>28.893793451189481</c:v>
                </c:pt>
                <c:pt idx="386">
                  <c:v>28.865314825929058</c:v>
                </c:pt>
                <c:pt idx="387">
                  <c:v>28.88437986178689</c:v>
                </c:pt>
                <c:pt idx="388">
                  <c:v>28.846330789200906</c:v>
                </c:pt>
                <c:pt idx="389">
                  <c:v>28.836901705973894</c:v>
                </c:pt>
                <c:pt idx="390">
                  <c:v>28.817857311049345</c:v>
                </c:pt>
                <c:pt idx="391">
                  <c:v>28.808418908367742</c:v>
                </c:pt>
                <c:pt idx="392">
                  <c:v>28.817857311049345</c:v>
                </c:pt>
                <c:pt idx="393">
                  <c:v>28.808418908367742</c:v>
                </c:pt>
                <c:pt idx="394">
                  <c:v>28.770408408640989</c:v>
                </c:pt>
                <c:pt idx="395">
                  <c:v>28.770408408640989</c:v>
                </c:pt>
                <c:pt idx="396">
                  <c:v>28.757753737035863</c:v>
                </c:pt>
                <c:pt idx="397">
                  <c:v>28.757753737035863</c:v>
                </c:pt>
                <c:pt idx="398">
                  <c:v>28.722968161386106</c:v>
                </c:pt>
                <c:pt idx="399">
                  <c:v>28.751431268721216</c:v>
                </c:pt>
                <c:pt idx="400">
                  <c:v>28.713498567746843</c:v>
                </c:pt>
                <c:pt idx="401">
                  <c:v>28.722968161386106</c:v>
                </c:pt>
                <c:pt idx="402">
                  <c:v>28.703994495540165</c:v>
                </c:pt>
                <c:pt idx="403">
                  <c:v>28.713498567746843</c:v>
                </c:pt>
                <c:pt idx="404">
                  <c:v>28.703994495540165</c:v>
                </c:pt>
                <c:pt idx="405">
                  <c:v>28.694518640325718</c:v>
                </c:pt>
                <c:pt idx="406">
                  <c:v>28.666051349985402</c:v>
                </c:pt>
                <c:pt idx="407">
                  <c:v>28.713498567746843</c:v>
                </c:pt>
                <c:pt idx="408">
                  <c:v>28.703994495540165</c:v>
                </c:pt>
                <c:pt idx="409">
                  <c:v>28.666051349985402</c:v>
                </c:pt>
                <c:pt idx="410">
                  <c:v>28.640762908833278</c:v>
                </c:pt>
                <c:pt idx="411">
                  <c:v>28.640762908833278</c:v>
                </c:pt>
                <c:pt idx="412">
                  <c:v>28.498452589570544</c:v>
                </c:pt>
                <c:pt idx="413">
                  <c:v>28.47</c:v>
                </c:pt>
                <c:pt idx="414">
                  <c:v>28.365648238670659</c:v>
                </c:pt>
                <c:pt idx="415">
                  <c:v>28.340338741800526</c:v>
                </c:pt>
                <c:pt idx="416">
                  <c:v>28.299273842273763</c:v>
                </c:pt>
                <c:pt idx="417">
                  <c:v>29.817426112929329</c:v>
                </c:pt>
                <c:pt idx="418">
                  <c:v>30.970548913443558</c:v>
                </c:pt>
                <c:pt idx="419">
                  <c:v>32.036524468175379</c:v>
                </c:pt>
                <c:pt idx="420">
                  <c:v>32.604591701169944</c:v>
                </c:pt>
                <c:pt idx="421">
                  <c:v>33.246503575564155</c:v>
                </c:pt>
                <c:pt idx="422">
                  <c:v>33.514420776734298</c:v>
                </c:pt>
                <c:pt idx="423">
                  <c:v>34.365881335999518</c:v>
                </c:pt>
                <c:pt idx="424">
                  <c:v>34.774200206474916</c:v>
                </c:pt>
                <c:pt idx="425">
                  <c:v>34.98017295554726</c:v>
                </c:pt>
                <c:pt idx="426">
                  <c:v>34.932220084042754</c:v>
                </c:pt>
                <c:pt idx="427">
                  <c:v>35.742851033458422</c:v>
                </c:pt>
                <c:pt idx="428">
                  <c:v>35.737288649252612</c:v>
                </c:pt>
                <c:pt idx="429">
                  <c:v>36.079147717206403</c:v>
                </c:pt>
                <c:pt idx="430">
                  <c:v>35.954206986109426</c:v>
                </c:pt>
                <c:pt idx="431">
                  <c:v>35.852578707814033</c:v>
                </c:pt>
                <c:pt idx="432">
                  <c:v>35.700140055747674</c:v>
                </c:pt>
                <c:pt idx="433">
                  <c:v>35.58486194999216</c:v>
                </c:pt>
                <c:pt idx="434">
                  <c:v>35.406417497397278</c:v>
                </c:pt>
                <c:pt idx="435">
                  <c:v>35.330827898593036</c:v>
                </c:pt>
                <c:pt idx="436">
                  <c:v>35.18680008184888</c:v>
                </c:pt>
                <c:pt idx="437">
                  <c:v>35.085200583721907</c:v>
                </c:pt>
                <c:pt idx="438">
                  <c:v>35</c:v>
                </c:pt>
                <c:pt idx="439">
                  <c:v>35</c:v>
                </c:pt>
                <c:pt idx="440">
                  <c:v>34.932805498556796</c:v>
                </c:pt>
                <c:pt idx="441">
                  <c:v>34.932805498556796</c:v>
                </c:pt>
                <c:pt idx="442">
                  <c:v>34.898401109506437</c:v>
                </c:pt>
                <c:pt idx="443">
                  <c:v>34.898401109506437</c:v>
                </c:pt>
                <c:pt idx="444">
                  <c:v>34.884816181255701</c:v>
                </c:pt>
                <c:pt idx="445">
                  <c:v>34.879202972545109</c:v>
                </c:pt>
                <c:pt idx="446">
                  <c:v>34.831211578123437</c:v>
                </c:pt>
                <c:pt idx="447">
                  <c:v>34.850407458163239</c:v>
                </c:pt>
                <c:pt idx="448">
                  <c:v>34.802419456124021</c:v>
                </c:pt>
                <c:pt idx="449">
                  <c:v>34.831211578123437</c:v>
                </c:pt>
                <c:pt idx="450">
                  <c:v>34.754437126790016</c:v>
                </c:pt>
                <c:pt idx="451">
                  <c:v>34.783225842351079</c:v>
                </c:pt>
                <c:pt idx="452">
                  <c:v>34.754437126790016</c:v>
                </c:pt>
                <c:pt idx="453">
                  <c:v>34.754437126790016</c:v>
                </c:pt>
                <c:pt idx="454">
                  <c:v>34.735245788679833</c:v>
                </c:pt>
                <c:pt idx="455">
                  <c:v>34.754437126790016</c:v>
                </c:pt>
                <c:pt idx="456">
                  <c:v>34.706460493689065</c:v>
                </c:pt>
                <c:pt idx="457">
                  <c:v>34.698018675422951</c:v>
                </c:pt>
                <c:pt idx="458">
                  <c:v>34.687271440688441</c:v>
                </c:pt>
                <c:pt idx="459">
                  <c:v>34.698018675422951</c:v>
                </c:pt>
                <c:pt idx="460">
                  <c:v>34.658489580476527</c:v>
                </c:pt>
                <c:pt idx="461">
                  <c:v>34.650036075017297</c:v>
                </c:pt>
                <c:pt idx="462">
                  <c:v>34.658489580476527</c:v>
                </c:pt>
                <c:pt idx="463">
                  <c:v>34.678824951258079</c:v>
                </c:pt>
                <c:pt idx="464">
                  <c:v>34.602059187279593</c:v>
                </c:pt>
                <c:pt idx="465">
                  <c:v>34.630844633072407</c:v>
                </c:pt>
                <c:pt idx="466">
                  <c:v>34.610524410936051</c:v>
                </c:pt>
                <c:pt idx="467">
                  <c:v>34.630844633072407</c:v>
                </c:pt>
                <c:pt idx="468">
                  <c:v>34.591339956700146</c:v>
                </c:pt>
                <c:pt idx="469">
                  <c:v>34.630844633072407</c:v>
                </c:pt>
                <c:pt idx="470">
                  <c:v>34.582870037057361</c:v>
                </c:pt>
                <c:pt idx="471">
                  <c:v>34.602059187279593</c:v>
                </c:pt>
                <c:pt idx="472">
                  <c:v>34.582870037057361</c:v>
                </c:pt>
                <c:pt idx="473">
                  <c:v>34.577236731699657</c:v>
                </c:pt>
                <c:pt idx="474">
                  <c:v>34.582870037057361</c:v>
                </c:pt>
                <c:pt idx="475">
                  <c:v>34.577236731699657</c:v>
                </c:pt>
                <c:pt idx="476">
                  <c:v>34.577236731699657</c:v>
                </c:pt>
                <c:pt idx="477">
                  <c:v>34.568806748281027</c:v>
                </c:pt>
                <c:pt idx="478">
                  <c:v>34.548450037592133</c:v>
                </c:pt>
                <c:pt idx="479">
                  <c:v>34.548450037592133</c:v>
                </c:pt>
                <c:pt idx="480">
                  <c:v>34.534901187060029</c:v>
                </c:pt>
                <c:pt idx="481">
                  <c:v>34.540013028370439</c:v>
                </c:pt>
                <c:pt idx="482">
                  <c:v>34.500476808299332</c:v>
                </c:pt>
                <c:pt idx="483">
                  <c:v>34.529260055784576</c:v>
                </c:pt>
                <c:pt idx="484">
                  <c:v>34.500476808299332</c:v>
                </c:pt>
                <c:pt idx="485">
                  <c:v>34.500476808299332</c:v>
                </c:pt>
                <c:pt idx="486">
                  <c:v>34.481289129033442</c:v>
                </c:pt>
                <c:pt idx="487">
                  <c:v>34.492028064467306</c:v>
                </c:pt>
                <c:pt idx="488">
                  <c:v>34.452509342571837</c:v>
                </c:pt>
                <c:pt idx="489">
                  <c:v>34.481289129033442</c:v>
                </c:pt>
                <c:pt idx="490">
                  <c:v>34.472835682606672</c:v>
                </c:pt>
                <c:pt idx="491">
                  <c:v>34.467213406366348</c:v>
                </c:pt>
                <c:pt idx="492">
                  <c:v>34.444048832853547</c:v>
                </c:pt>
                <c:pt idx="493">
                  <c:v>34.467213406366348</c:v>
                </c:pt>
                <c:pt idx="494">
                  <c:v>34.444048832853547</c:v>
                </c:pt>
                <c:pt idx="495">
                  <c:v>34.467213406366348</c:v>
                </c:pt>
                <c:pt idx="496">
                  <c:v>34.424858750617986</c:v>
                </c:pt>
                <c:pt idx="497">
                  <c:v>34.438421856989898</c:v>
                </c:pt>
                <c:pt idx="498">
                  <c:v>34.424858750617986</c:v>
                </c:pt>
                <c:pt idx="499">
                  <c:v>34.410803536098946</c:v>
                </c:pt>
                <c:pt idx="500">
                  <c:v>34.390440532217667</c:v>
                </c:pt>
                <c:pt idx="501">
                  <c:v>34.410803536098946</c:v>
                </c:pt>
                <c:pt idx="502">
                  <c:v>34.362812748667707</c:v>
                </c:pt>
                <c:pt idx="503">
                  <c:v>34.382008376475042</c:v>
                </c:pt>
                <c:pt idx="504">
                  <c:v>34.371249613594202</c:v>
                </c:pt>
                <c:pt idx="505">
                  <c:v>34.382008376475042</c:v>
                </c:pt>
                <c:pt idx="506">
                  <c:v>34.337411084704684</c:v>
                </c:pt>
                <c:pt idx="507">
                  <c:v>34.348107662577277</c:v>
                </c:pt>
                <c:pt idx="508">
                  <c:v>34.300145772284992</c:v>
                </c:pt>
                <c:pt idx="509">
                  <c:v>34.342464966859907</c:v>
                </c:pt>
                <c:pt idx="510">
                  <c:v>34.294495185087648</c:v>
                </c:pt>
                <c:pt idx="511">
                  <c:v>34.328922208540135</c:v>
                </c:pt>
                <c:pt idx="512">
                  <c:v>34.300145772284992</c:v>
                </c:pt>
                <c:pt idx="513">
                  <c:v>34.328922208540135</c:v>
                </c:pt>
                <c:pt idx="514">
                  <c:v>34.27530889722221</c:v>
                </c:pt>
                <c:pt idx="515">
                  <c:v>34.286039432982044</c:v>
                </c:pt>
                <c:pt idx="516">
                  <c:v>34.27530889722221</c:v>
                </c:pt>
                <c:pt idx="517">
                  <c:v>34.27530889722221</c:v>
                </c:pt>
                <c:pt idx="518">
                  <c:v>34.246531211204442</c:v>
                </c:pt>
                <c:pt idx="519">
                  <c:v>34.266848410672381</c:v>
                </c:pt>
                <c:pt idx="520">
                  <c:v>34.246531211204442</c:v>
                </c:pt>
                <c:pt idx="521">
                  <c:v>34.26122151937961</c:v>
                </c:pt>
                <c:pt idx="522">
                  <c:v>34.27530889722221</c:v>
                </c:pt>
                <c:pt idx="523">
                  <c:v>34.266848410672381</c:v>
                </c:pt>
                <c:pt idx="524">
                  <c:v>34.227347253329462</c:v>
                </c:pt>
                <c:pt idx="525">
                  <c:v>34.266848410672381</c:v>
                </c:pt>
                <c:pt idx="526">
                  <c:v>34.1900935944902</c:v>
                </c:pt>
                <c:pt idx="527">
                  <c:v>34.218874908447823</c:v>
                </c:pt>
                <c:pt idx="528">
                  <c:v>34.1900935944902</c:v>
                </c:pt>
                <c:pt idx="529">
                  <c:v>34.218874908447823</c:v>
                </c:pt>
                <c:pt idx="530">
                  <c:v>34.1900935944902</c:v>
                </c:pt>
                <c:pt idx="531">
                  <c:v>34.218874908447823</c:v>
                </c:pt>
                <c:pt idx="532">
                  <c:v>34.179391451575029</c:v>
                </c:pt>
                <c:pt idx="533">
                  <c:v>34.1900935944902</c:v>
                </c:pt>
                <c:pt idx="534">
                  <c:v>34.142129400492877</c:v>
                </c:pt>
                <c:pt idx="535">
                  <c:v>34.17090721651973</c:v>
                </c:pt>
                <c:pt idx="536">
                  <c:v>34.142129400492877</c:v>
                </c:pt>
                <c:pt idx="537">
                  <c:v>34.17090721651973</c:v>
                </c:pt>
                <c:pt idx="538">
                  <c:v>34.142129400492877</c:v>
                </c:pt>
                <c:pt idx="539">
                  <c:v>34.136481951132573</c:v>
                </c:pt>
                <c:pt idx="540">
                  <c:v>34.136481951132573</c:v>
                </c:pt>
                <c:pt idx="541">
                  <c:v>34.117294734489128</c:v>
                </c:pt>
                <c:pt idx="542">
                  <c:v>34.122945359391231</c:v>
                </c:pt>
                <c:pt idx="543">
                  <c:v>34.117294734489128</c:v>
                </c:pt>
                <c:pt idx="544">
                  <c:v>34.094171056061768</c:v>
                </c:pt>
                <c:pt idx="545">
                  <c:v>34.136481951132573</c:v>
                </c:pt>
                <c:pt idx="546">
                  <c:v>34.117294734489128</c:v>
                </c:pt>
                <c:pt idx="547">
                  <c:v>34.117294734489128</c:v>
                </c:pt>
                <c:pt idx="548">
                  <c:v>34.094171056061768</c:v>
                </c:pt>
                <c:pt idx="549">
                  <c:v>34.117294734489128</c:v>
                </c:pt>
                <c:pt idx="550">
                  <c:v>34.069330782978405</c:v>
                </c:pt>
                <c:pt idx="551">
                  <c:v>34.088515661436482</c:v>
                </c:pt>
                <c:pt idx="552">
                  <c:v>34.046218585916407</c:v>
                </c:pt>
                <c:pt idx="553">
                  <c:v>34.069330782978405</c:v>
                </c:pt>
                <c:pt idx="554">
                  <c:v>34.040555224614067</c:v>
                </c:pt>
                <c:pt idx="555">
                  <c:v>34.040555224614067</c:v>
                </c:pt>
                <c:pt idx="556">
                  <c:v>33.936153288196941</c:v>
                </c:pt>
                <c:pt idx="557">
                  <c:v>33.657381062703024</c:v>
                </c:pt>
                <c:pt idx="558">
                  <c:v>31.158127350660852</c:v>
                </c:pt>
                <c:pt idx="559">
                  <c:v>27.403147629423888</c:v>
                </c:pt>
                <c:pt idx="560">
                  <c:v>23.018957404713184</c:v>
                </c:pt>
                <c:pt idx="561">
                  <c:v>18.581130213202858</c:v>
                </c:pt>
                <c:pt idx="562">
                  <c:v>15.42311576822271</c:v>
                </c:pt>
                <c:pt idx="563">
                  <c:v>12.96546952485717</c:v>
                </c:pt>
                <c:pt idx="564">
                  <c:v>10.931262507139786</c:v>
                </c:pt>
                <c:pt idx="565">
                  <c:v>9.4554164371538914</c:v>
                </c:pt>
                <c:pt idx="566">
                  <c:v>8.2473571524458666</c:v>
                </c:pt>
                <c:pt idx="567">
                  <c:v>7.2615425358528336</c:v>
                </c:pt>
                <c:pt idx="568">
                  <c:v>6.4270833198271209</c:v>
                </c:pt>
                <c:pt idx="569">
                  <c:v>5.7753268305785079</c:v>
                </c:pt>
                <c:pt idx="570">
                  <c:v>5.2118422846436943</c:v>
                </c:pt>
                <c:pt idx="571">
                  <c:v>4.7203601557508295</c:v>
                </c:pt>
                <c:pt idx="572">
                  <c:v>4.2950436551914111</c:v>
                </c:pt>
                <c:pt idx="573">
                  <c:v>3.9054449170357022</c:v>
                </c:pt>
                <c:pt idx="574">
                  <c:v>3.6113432404023853</c:v>
                </c:pt>
                <c:pt idx="575">
                  <c:v>3.3335266610603251</c:v>
                </c:pt>
                <c:pt idx="576">
                  <c:v>3.1180923655337729</c:v>
                </c:pt>
                <c:pt idx="577">
                  <c:v>2.8742477276671887</c:v>
                </c:pt>
                <c:pt idx="578">
                  <c:v>2.6800186566514794</c:v>
                </c:pt>
                <c:pt idx="579">
                  <c:v>2.5109759058979444</c:v>
                </c:pt>
                <c:pt idx="580">
                  <c:v>2.3789283301520459</c:v>
                </c:pt>
                <c:pt idx="581">
                  <c:v>2.2416288720481812</c:v>
                </c:pt>
                <c:pt idx="582">
                  <c:v>2.1289668856043766</c:v>
                </c:pt>
                <c:pt idx="583">
                  <c:v>1.9729419656948857</c:v>
                </c:pt>
                <c:pt idx="584">
                  <c:v>1.8940168953839878</c:v>
                </c:pt>
                <c:pt idx="585">
                  <c:v>1.7947980387776226</c:v>
                </c:pt>
                <c:pt idx="586">
                  <c:v>1.7066048165876011</c:v>
                </c:pt>
                <c:pt idx="587">
                  <c:v>1.6530275254816538</c:v>
                </c:pt>
                <c:pt idx="588">
                  <c:v>1.582024020045208</c:v>
                </c:pt>
                <c:pt idx="589">
                  <c:v>1.5008331019803633</c:v>
                </c:pt>
                <c:pt idx="590">
                  <c:v>1.4303146506975308</c:v>
                </c:pt>
                <c:pt idx="591">
                  <c:v>1.3509256086106296</c:v>
                </c:pt>
                <c:pt idx="592">
                  <c:v>1.3309395177843357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CE2-421C-AE47-218E56A346D0}"/>
            </c:ext>
          </c:extLst>
        </c:ser>
        <c:ser>
          <c:idx val="1"/>
          <c:order val="2"/>
          <c:tx>
            <c:strRef>
              <c:f>Sheet1!$F$1:$F$2</c:f>
              <c:strCache>
                <c:ptCount val="2"/>
                <c:pt idx="0">
                  <c:v>Force Z</c:v>
                </c:pt>
                <c:pt idx="1">
                  <c:v>N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Sheet1!$B$3:$B$595</c:f>
              <c:numCache>
                <c:formatCode>mm:ss</c:formatCode>
                <c:ptCount val="593"/>
                <c:pt idx="0">
                  <c:v>44546.506956018522</c:v>
                </c:pt>
                <c:pt idx="1">
                  <c:v>44546.506956018522</c:v>
                </c:pt>
                <c:pt idx="2">
                  <c:v>44546.506956018522</c:v>
                </c:pt>
                <c:pt idx="3">
                  <c:v>44546.506956018522</c:v>
                </c:pt>
                <c:pt idx="4">
                  <c:v>44546.506967592592</c:v>
                </c:pt>
                <c:pt idx="5">
                  <c:v>44546.506967592592</c:v>
                </c:pt>
                <c:pt idx="6">
                  <c:v>44546.506967592592</c:v>
                </c:pt>
                <c:pt idx="7">
                  <c:v>44546.506967592592</c:v>
                </c:pt>
                <c:pt idx="8">
                  <c:v>44546.506979166668</c:v>
                </c:pt>
                <c:pt idx="9">
                  <c:v>44546.506979166668</c:v>
                </c:pt>
                <c:pt idx="10">
                  <c:v>44546.506979166668</c:v>
                </c:pt>
                <c:pt idx="11">
                  <c:v>44546.506979166668</c:v>
                </c:pt>
                <c:pt idx="12">
                  <c:v>44546.506990740738</c:v>
                </c:pt>
                <c:pt idx="13">
                  <c:v>44546.506990740738</c:v>
                </c:pt>
                <c:pt idx="14">
                  <c:v>44546.506990740738</c:v>
                </c:pt>
                <c:pt idx="15">
                  <c:v>44546.506990740738</c:v>
                </c:pt>
                <c:pt idx="16">
                  <c:v>44546.507002314815</c:v>
                </c:pt>
                <c:pt idx="17">
                  <c:v>44546.507002314815</c:v>
                </c:pt>
                <c:pt idx="18">
                  <c:v>44546.507002314815</c:v>
                </c:pt>
                <c:pt idx="19">
                  <c:v>44546.507002314815</c:v>
                </c:pt>
                <c:pt idx="20">
                  <c:v>44546.507013888891</c:v>
                </c:pt>
                <c:pt idx="21">
                  <c:v>44546.507013888891</c:v>
                </c:pt>
                <c:pt idx="22">
                  <c:v>44546.507013888891</c:v>
                </c:pt>
                <c:pt idx="23">
                  <c:v>44546.507013888891</c:v>
                </c:pt>
                <c:pt idx="24">
                  <c:v>44546.507025462961</c:v>
                </c:pt>
                <c:pt idx="25">
                  <c:v>44546.507025462961</c:v>
                </c:pt>
                <c:pt idx="26">
                  <c:v>44546.507025462961</c:v>
                </c:pt>
                <c:pt idx="27">
                  <c:v>44546.507025462961</c:v>
                </c:pt>
                <c:pt idx="28">
                  <c:v>44546.507037037038</c:v>
                </c:pt>
                <c:pt idx="29">
                  <c:v>44546.507037037038</c:v>
                </c:pt>
                <c:pt idx="30">
                  <c:v>44546.507037037038</c:v>
                </c:pt>
                <c:pt idx="31">
                  <c:v>44546.507037037038</c:v>
                </c:pt>
                <c:pt idx="32">
                  <c:v>44546.507048611114</c:v>
                </c:pt>
                <c:pt idx="33">
                  <c:v>44546.507048611114</c:v>
                </c:pt>
                <c:pt idx="34">
                  <c:v>44546.507048611114</c:v>
                </c:pt>
                <c:pt idx="35">
                  <c:v>44546.507048611114</c:v>
                </c:pt>
                <c:pt idx="36">
                  <c:v>44546.507060185184</c:v>
                </c:pt>
                <c:pt idx="37">
                  <c:v>44546.507060185184</c:v>
                </c:pt>
                <c:pt idx="38">
                  <c:v>44546.507060185184</c:v>
                </c:pt>
                <c:pt idx="39">
                  <c:v>44546.507060185184</c:v>
                </c:pt>
                <c:pt idx="40">
                  <c:v>44546.507071759261</c:v>
                </c:pt>
                <c:pt idx="41">
                  <c:v>44546.507071759261</c:v>
                </c:pt>
                <c:pt idx="42">
                  <c:v>44546.507071759261</c:v>
                </c:pt>
                <c:pt idx="43">
                  <c:v>44546.507071759261</c:v>
                </c:pt>
                <c:pt idx="44">
                  <c:v>44546.50708333333</c:v>
                </c:pt>
                <c:pt idx="45">
                  <c:v>44546.50708333333</c:v>
                </c:pt>
                <c:pt idx="46">
                  <c:v>44546.50708333333</c:v>
                </c:pt>
                <c:pt idx="47">
                  <c:v>44546.50708333333</c:v>
                </c:pt>
                <c:pt idx="48">
                  <c:v>44546.507094907407</c:v>
                </c:pt>
                <c:pt idx="49">
                  <c:v>44546.507094907407</c:v>
                </c:pt>
                <c:pt idx="50">
                  <c:v>44546.507094907407</c:v>
                </c:pt>
                <c:pt idx="51">
                  <c:v>44546.507094907407</c:v>
                </c:pt>
                <c:pt idx="52">
                  <c:v>44546.507106481484</c:v>
                </c:pt>
                <c:pt idx="53">
                  <c:v>44546.507106481484</c:v>
                </c:pt>
                <c:pt idx="54">
                  <c:v>44546.507106481484</c:v>
                </c:pt>
                <c:pt idx="55">
                  <c:v>44546.507106481484</c:v>
                </c:pt>
                <c:pt idx="56">
                  <c:v>44546.507118055553</c:v>
                </c:pt>
                <c:pt idx="57">
                  <c:v>44546.507118055553</c:v>
                </c:pt>
                <c:pt idx="58">
                  <c:v>44546.507118055553</c:v>
                </c:pt>
                <c:pt idx="59">
                  <c:v>44546.507118055553</c:v>
                </c:pt>
                <c:pt idx="60">
                  <c:v>44546.50712962963</c:v>
                </c:pt>
                <c:pt idx="61">
                  <c:v>44546.50712962963</c:v>
                </c:pt>
                <c:pt idx="62">
                  <c:v>44546.50712962963</c:v>
                </c:pt>
                <c:pt idx="63">
                  <c:v>44546.50712962963</c:v>
                </c:pt>
                <c:pt idx="64">
                  <c:v>44546.507141203707</c:v>
                </c:pt>
                <c:pt idx="65">
                  <c:v>44546.507141203707</c:v>
                </c:pt>
                <c:pt idx="66">
                  <c:v>44546.507141203707</c:v>
                </c:pt>
                <c:pt idx="67">
                  <c:v>44546.507141203707</c:v>
                </c:pt>
                <c:pt idx="68">
                  <c:v>44546.507152777776</c:v>
                </c:pt>
                <c:pt idx="69">
                  <c:v>44546.507152777776</c:v>
                </c:pt>
                <c:pt idx="70">
                  <c:v>44546.507152777776</c:v>
                </c:pt>
                <c:pt idx="71">
                  <c:v>44546.507152777776</c:v>
                </c:pt>
                <c:pt idx="72">
                  <c:v>44546.507164351853</c:v>
                </c:pt>
                <c:pt idx="73">
                  <c:v>44546.507164351853</c:v>
                </c:pt>
                <c:pt idx="74">
                  <c:v>44546.507164351853</c:v>
                </c:pt>
                <c:pt idx="75">
                  <c:v>44546.507164351853</c:v>
                </c:pt>
                <c:pt idx="76">
                  <c:v>44546.507175925923</c:v>
                </c:pt>
                <c:pt idx="77">
                  <c:v>44546.507175925923</c:v>
                </c:pt>
                <c:pt idx="78">
                  <c:v>44546.507175925923</c:v>
                </c:pt>
                <c:pt idx="79">
                  <c:v>44546.507175925923</c:v>
                </c:pt>
                <c:pt idx="80">
                  <c:v>44546.507187499999</c:v>
                </c:pt>
                <c:pt idx="81">
                  <c:v>44546.507187499999</c:v>
                </c:pt>
                <c:pt idx="82">
                  <c:v>44546.507187499999</c:v>
                </c:pt>
                <c:pt idx="83">
                  <c:v>44546.507187499999</c:v>
                </c:pt>
                <c:pt idx="84">
                  <c:v>44546.507199074076</c:v>
                </c:pt>
                <c:pt idx="85">
                  <c:v>44546.507199074076</c:v>
                </c:pt>
                <c:pt idx="86">
                  <c:v>44546.507199074076</c:v>
                </c:pt>
                <c:pt idx="87">
                  <c:v>44546.507199074076</c:v>
                </c:pt>
                <c:pt idx="88">
                  <c:v>44546.507210648146</c:v>
                </c:pt>
                <c:pt idx="89">
                  <c:v>44546.507210648146</c:v>
                </c:pt>
                <c:pt idx="90">
                  <c:v>44546.507210648146</c:v>
                </c:pt>
                <c:pt idx="91">
                  <c:v>44546.507210648146</c:v>
                </c:pt>
                <c:pt idx="92">
                  <c:v>44546.507222222222</c:v>
                </c:pt>
                <c:pt idx="93">
                  <c:v>44546.507222222222</c:v>
                </c:pt>
                <c:pt idx="94">
                  <c:v>44546.507222222222</c:v>
                </c:pt>
                <c:pt idx="95">
                  <c:v>44546.507222222222</c:v>
                </c:pt>
                <c:pt idx="96">
                  <c:v>44546.507233796299</c:v>
                </c:pt>
                <c:pt idx="97">
                  <c:v>44546.507233796299</c:v>
                </c:pt>
                <c:pt idx="98">
                  <c:v>44546.507233796299</c:v>
                </c:pt>
                <c:pt idx="99">
                  <c:v>44546.507233796299</c:v>
                </c:pt>
                <c:pt idx="100">
                  <c:v>44546.507245370369</c:v>
                </c:pt>
                <c:pt idx="101">
                  <c:v>44546.507245370369</c:v>
                </c:pt>
                <c:pt idx="102">
                  <c:v>44546.507245370369</c:v>
                </c:pt>
                <c:pt idx="103">
                  <c:v>44546.507245370369</c:v>
                </c:pt>
                <c:pt idx="104">
                  <c:v>44546.507256944446</c:v>
                </c:pt>
                <c:pt idx="105">
                  <c:v>44546.507256944446</c:v>
                </c:pt>
                <c:pt idx="106">
                  <c:v>44546.507256944446</c:v>
                </c:pt>
                <c:pt idx="107">
                  <c:v>44546.507256944446</c:v>
                </c:pt>
                <c:pt idx="108">
                  <c:v>44546.507268518515</c:v>
                </c:pt>
                <c:pt idx="109">
                  <c:v>44546.507268518515</c:v>
                </c:pt>
                <c:pt idx="110">
                  <c:v>44546.507268518515</c:v>
                </c:pt>
                <c:pt idx="111">
                  <c:v>44546.507268518515</c:v>
                </c:pt>
                <c:pt idx="112">
                  <c:v>44546.507280092592</c:v>
                </c:pt>
                <c:pt idx="113">
                  <c:v>44546.507280092592</c:v>
                </c:pt>
                <c:pt idx="114">
                  <c:v>44546.507280092592</c:v>
                </c:pt>
                <c:pt idx="115">
                  <c:v>44546.507280092592</c:v>
                </c:pt>
                <c:pt idx="116">
                  <c:v>44546.507291666669</c:v>
                </c:pt>
                <c:pt idx="117">
                  <c:v>44546.507291666669</c:v>
                </c:pt>
                <c:pt idx="118">
                  <c:v>44546.507291666669</c:v>
                </c:pt>
                <c:pt idx="119">
                  <c:v>44546.507291666669</c:v>
                </c:pt>
                <c:pt idx="120">
                  <c:v>44546.507303240738</c:v>
                </c:pt>
                <c:pt idx="121">
                  <c:v>44546.507303240738</c:v>
                </c:pt>
                <c:pt idx="122">
                  <c:v>44546.507303240738</c:v>
                </c:pt>
                <c:pt idx="123">
                  <c:v>44546.507303240738</c:v>
                </c:pt>
                <c:pt idx="124">
                  <c:v>44546.507314814815</c:v>
                </c:pt>
                <c:pt idx="125">
                  <c:v>44546.507314814815</c:v>
                </c:pt>
                <c:pt idx="126">
                  <c:v>44546.507314814815</c:v>
                </c:pt>
                <c:pt idx="127">
                  <c:v>44546.507314814815</c:v>
                </c:pt>
                <c:pt idx="128">
                  <c:v>44546.507326388892</c:v>
                </c:pt>
                <c:pt idx="129">
                  <c:v>44546.507326388892</c:v>
                </c:pt>
                <c:pt idx="130">
                  <c:v>44546.507326388892</c:v>
                </c:pt>
                <c:pt idx="131">
                  <c:v>44546.507326388892</c:v>
                </c:pt>
                <c:pt idx="132">
                  <c:v>44546.507337962961</c:v>
                </c:pt>
                <c:pt idx="133">
                  <c:v>44546.507337962961</c:v>
                </c:pt>
                <c:pt idx="134">
                  <c:v>44546.507337962961</c:v>
                </c:pt>
                <c:pt idx="135">
                  <c:v>44546.507337962961</c:v>
                </c:pt>
                <c:pt idx="136">
                  <c:v>44546.507349537038</c:v>
                </c:pt>
                <c:pt idx="137">
                  <c:v>44546.507349537038</c:v>
                </c:pt>
                <c:pt idx="138">
                  <c:v>44546.507349537038</c:v>
                </c:pt>
                <c:pt idx="139">
                  <c:v>44546.507349537038</c:v>
                </c:pt>
                <c:pt idx="140">
                  <c:v>44546.507361111115</c:v>
                </c:pt>
                <c:pt idx="141">
                  <c:v>44546.507361111115</c:v>
                </c:pt>
                <c:pt idx="142">
                  <c:v>44546.507361111115</c:v>
                </c:pt>
                <c:pt idx="143">
                  <c:v>44546.507361111115</c:v>
                </c:pt>
                <c:pt idx="144">
                  <c:v>44546.507372685184</c:v>
                </c:pt>
                <c:pt idx="145">
                  <c:v>44546.507372685184</c:v>
                </c:pt>
                <c:pt idx="146">
                  <c:v>44546.507372685184</c:v>
                </c:pt>
                <c:pt idx="147">
                  <c:v>44546.507372685184</c:v>
                </c:pt>
                <c:pt idx="148">
                  <c:v>44546.507384259261</c:v>
                </c:pt>
                <c:pt idx="149">
                  <c:v>44546.507384259261</c:v>
                </c:pt>
                <c:pt idx="150">
                  <c:v>44546.507384259261</c:v>
                </c:pt>
                <c:pt idx="151">
                  <c:v>44546.507384259261</c:v>
                </c:pt>
                <c:pt idx="152">
                  <c:v>44546.507395833331</c:v>
                </c:pt>
                <c:pt idx="153">
                  <c:v>44546.507395833331</c:v>
                </c:pt>
                <c:pt idx="154">
                  <c:v>44546.507395833331</c:v>
                </c:pt>
                <c:pt idx="155">
                  <c:v>44546.507395833331</c:v>
                </c:pt>
                <c:pt idx="156">
                  <c:v>44546.507407407407</c:v>
                </c:pt>
                <c:pt idx="157">
                  <c:v>44546.507407407407</c:v>
                </c:pt>
                <c:pt idx="158">
                  <c:v>44546.507407407407</c:v>
                </c:pt>
                <c:pt idx="159">
                  <c:v>44546.507407407407</c:v>
                </c:pt>
                <c:pt idx="160">
                  <c:v>44546.507418981484</c:v>
                </c:pt>
                <c:pt idx="161">
                  <c:v>44546.507418981484</c:v>
                </c:pt>
                <c:pt idx="162">
                  <c:v>44546.507418981484</c:v>
                </c:pt>
                <c:pt idx="163">
                  <c:v>44546.507418981484</c:v>
                </c:pt>
                <c:pt idx="164">
                  <c:v>44546.507430555554</c:v>
                </c:pt>
                <c:pt idx="165">
                  <c:v>44546.507430555554</c:v>
                </c:pt>
                <c:pt idx="166">
                  <c:v>44546.507430555554</c:v>
                </c:pt>
                <c:pt idx="167">
                  <c:v>44546.507430555554</c:v>
                </c:pt>
                <c:pt idx="168">
                  <c:v>44546.50744212963</c:v>
                </c:pt>
                <c:pt idx="169">
                  <c:v>44546.50744212963</c:v>
                </c:pt>
                <c:pt idx="170">
                  <c:v>44546.50744212963</c:v>
                </c:pt>
                <c:pt idx="171">
                  <c:v>44546.50744212963</c:v>
                </c:pt>
                <c:pt idx="172">
                  <c:v>44546.507453703707</c:v>
                </c:pt>
                <c:pt idx="173">
                  <c:v>44546.507453703707</c:v>
                </c:pt>
                <c:pt idx="174">
                  <c:v>44546.507453703707</c:v>
                </c:pt>
                <c:pt idx="175">
                  <c:v>44546.507453703707</c:v>
                </c:pt>
                <c:pt idx="176">
                  <c:v>44546.507465277777</c:v>
                </c:pt>
                <c:pt idx="177">
                  <c:v>44546.507465277777</c:v>
                </c:pt>
                <c:pt idx="178">
                  <c:v>44546.507465277777</c:v>
                </c:pt>
                <c:pt idx="179">
                  <c:v>44546.507465277777</c:v>
                </c:pt>
                <c:pt idx="180">
                  <c:v>44546.507476851853</c:v>
                </c:pt>
                <c:pt idx="181">
                  <c:v>44546.507476851853</c:v>
                </c:pt>
                <c:pt idx="182">
                  <c:v>44546.507476851853</c:v>
                </c:pt>
                <c:pt idx="183">
                  <c:v>44546.507476851853</c:v>
                </c:pt>
                <c:pt idx="184">
                  <c:v>44546.507488425923</c:v>
                </c:pt>
                <c:pt idx="185">
                  <c:v>44546.507488425923</c:v>
                </c:pt>
                <c:pt idx="186">
                  <c:v>44546.507488425923</c:v>
                </c:pt>
                <c:pt idx="187">
                  <c:v>44546.507488425923</c:v>
                </c:pt>
                <c:pt idx="188">
                  <c:v>44546.5075</c:v>
                </c:pt>
                <c:pt idx="189">
                  <c:v>44546.5075</c:v>
                </c:pt>
                <c:pt idx="190">
                  <c:v>44546.5075</c:v>
                </c:pt>
                <c:pt idx="191">
                  <c:v>44546.5075</c:v>
                </c:pt>
                <c:pt idx="192">
                  <c:v>44546.507511574076</c:v>
                </c:pt>
                <c:pt idx="193">
                  <c:v>44546.507511574076</c:v>
                </c:pt>
                <c:pt idx="194">
                  <c:v>44546.507511574076</c:v>
                </c:pt>
                <c:pt idx="195">
                  <c:v>44546.507511574076</c:v>
                </c:pt>
                <c:pt idx="196">
                  <c:v>44546.507523148146</c:v>
                </c:pt>
                <c:pt idx="197">
                  <c:v>44546.507523148146</c:v>
                </c:pt>
                <c:pt idx="198">
                  <c:v>44546.507523148146</c:v>
                </c:pt>
                <c:pt idx="199">
                  <c:v>44546.507523148146</c:v>
                </c:pt>
                <c:pt idx="200">
                  <c:v>44546.507534722223</c:v>
                </c:pt>
                <c:pt idx="201">
                  <c:v>44546.507534722223</c:v>
                </c:pt>
                <c:pt idx="202">
                  <c:v>44546.507534722223</c:v>
                </c:pt>
                <c:pt idx="203">
                  <c:v>44546.507534722223</c:v>
                </c:pt>
                <c:pt idx="204">
                  <c:v>44546.5075462963</c:v>
                </c:pt>
                <c:pt idx="205">
                  <c:v>44546.5075462963</c:v>
                </c:pt>
                <c:pt idx="206">
                  <c:v>44546.5075462963</c:v>
                </c:pt>
                <c:pt idx="207">
                  <c:v>44546.5075462963</c:v>
                </c:pt>
                <c:pt idx="208">
                  <c:v>44546.507557870369</c:v>
                </c:pt>
                <c:pt idx="209">
                  <c:v>44546.507557870369</c:v>
                </c:pt>
                <c:pt idx="210">
                  <c:v>44546.507557870369</c:v>
                </c:pt>
                <c:pt idx="211">
                  <c:v>44546.507557870369</c:v>
                </c:pt>
                <c:pt idx="212">
                  <c:v>44546.507569444446</c:v>
                </c:pt>
                <c:pt idx="213">
                  <c:v>44546.507569444446</c:v>
                </c:pt>
                <c:pt idx="214">
                  <c:v>44546.507569444446</c:v>
                </c:pt>
                <c:pt idx="215">
                  <c:v>44546.507569444446</c:v>
                </c:pt>
                <c:pt idx="216">
                  <c:v>44546.507581018515</c:v>
                </c:pt>
                <c:pt idx="217">
                  <c:v>44546.507581018515</c:v>
                </c:pt>
                <c:pt idx="218">
                  <c:v>44546.507581018515</c:v>
                </c:pt>
                <c:pt idx="219">
                  <c:v>44546.507581018515</c:v>
                </c:pt>
                <c:pt idx="220">
                  <c:v>44546.507592592592</c:v>
                </c:pt>
                <c:pt idx="221">
                  <c:v>44546.507592592592</c:v>
                </c:pt>
                <c:pt idx="222">
                  <c:v>44546.507592592592</c:v>
                </c:pt>
                <c:pt idx="223">
                  <c:v>44546.507592592592</c:v>
                </c:pt>
                <c:pt idx="224">
                  <c:v>44546.507604166669</c:v>
                </c:pt>
                <c:pt idx="225">
                  <c:v>44546.507604166669</c:v>
                </c:pt>
                <c:pt idx="226">
                  <c:v>44546.507604166669</c:v>
                </c:pt>
                <c:pt idx="227">
                  <c:v>44546.507604166669</c:v>
                </c:pt>
                <c:pt idx="228">
                  <c:v>44546.507615740738</c:v>
                </c:pt>
                <c:pt idx="229">
                  <c:v>44546.507615740738</c:v>
                </c:pt>
                <c:pt idx="230">
                  <c:v>44546.507615740738</c:v>
                </c:pt>
                <c:pt idx="231">
                  <c:v>44546.507615740738</c:v>
                </c:pt>
                <c:pt idx="232">
                  <c:v>44546.507627314815</c:v>
                </c:pt>
                <c:pt idx="233">
                  <c:v>44546.507627314815</c:v>
                </c:pt>
                <c:pt idx="234">
                  <c:v>44546.507627314815</c:v>
                </c:pt>
                <c:pt idx="235">
                  <c:v>44546.507627314815</c:v>
                </c:pt>
                <c:pt idx="236">
                  <c:v>44546.507638888892</c:v>
                </c:pt>
                <c:pt idx="237">
                  <c:v>44546.507638888892</c:v>
                </c:pt>
                <c:pt idx="238">
                  <c:v>44546.507638888892</c:v>
                </c:pt>
                <c:pt idx="239">
                  <c:v>44546.507638888892</c:v>
                </c:pt>
                <c:pt idx="240">
                  <c:v>44546.507650462961</c:v>
                </c:pt>
                <c:pt idx="241">
                  <c:v>44546.507650462961</c:v>
                </c:pt>
                <c:pt idx="242">
                  <c:v>44546.507650462961</c:v>
                </c:pt>
                <c:pt idx="243">
                  <c:v>44546.507650462961</c:v>
                </c:pt>
                <c:pt idx="244">
                  <c:v>44546.507662037038</c:v>
                </c:pt>
                <c:pt idx="245">
                  <c:v>44546.507662037038</c:v>
                </c:pt>
                <c:pt idx="246">
                  <c:v>44546.507662037038</c:v>
                </c:pt>
                <c:pt idx="247">
                  <c:v>44546.507662037038</c:v>
                </c:pt>
                <c:pt idx="248">
                  <c:v>44546.507673611108</c:v>
                </c:pt>
                <c:pt idx="249">
                  <c:v>44546.507673611108</c:v>
                </c:pt>
                <c:pt idx="250">
                  <c:v>44546.507673611108</c:v>
                </c:pt>
                <c:pt idx="251">
                  <c:v>44546.507673611108</c:v>
                </c:pt>
                <c:pt idx="252">
                  <c:v>44546.507685185185</c:v>
                </c:pt>
                <c:pt idx="253">
                  <c:v>44546.507685185185</c:v>
                </c:pt>
                <c:pt idx="254">
                  <c:v>44546.507685185185</c:v>
                </c:pt>
                <c:pt idx="255">
                  <c:v>44546.507685185185</c:v>
                </c:pt>
                <c:pt idx="256">
                  <c:v>44546.507696759261</c:v>
                </c:pt>
                <c:pt idx="257">
                  <c:v>44546.507696759261</c:v>
                </c:pt>
                <c:pt idx="258">
                  <c:v>44546.507696759261</c:v>
                </c:pt>
                <c:pt idx="259">
                  <c:v>44546.507696759261</c:v>
                </c:pt>
                <c:pt idx="260">
                  <c:v>44546.507708333331</c:v>
                </c:pt>
                <c:pt idx="261">
                  <c:v>44546.507708333331</c:v>
                </c:pt>
                <c:pt idx="262">
                  <c:v>44546.507708333331</c:v>
                </c:pt>
                <c:pt idx="263">
                  <c:v>44546.507708333331</c:v>
                </c:pt>
                <c:pt idx="264">
                  <c:v>44546.507719907408</c:v>
                </c:pt>
                <c:pt idx="265">
                  <c:v>44546.507719907408</c:v>
                </c:pt>
                <c:pt idx="266">
                  <c:v>44546.507719907408</c:v>
                </c:pt>
                <c:pt idx="267">
                  <c:v>44546.507719907408</c:v>
                </c:pt>
                <c:pt idx="268">
                  <c:v>44546.507731481484</c:v>
                </c:pt>
                <c:pt idx="269">
                  <c:v>44546.507731481484</c:v>
                </c:pt>
                <c:pt idx="270">
                  <c:v>44546.507731481484</c:v>
                </c:pt>
                <c:pt idx="271">
                  <c:v>44546.507731481484</c:v>
                </c:pt>
                <c:pt idx="272">
                  <c:v>44546.507743055554</c:v>
                </c:pt>
                <c:pt idx="273">
                  <c:v>44546.507743055554</c:v>
                </c:pt>
                <c:pt idx="274">
                  <c:v>44546.507743055554</c:v>
                </c:pt>
                <c:pt idx="275">
                  <c:v>44546.507743055554</c:v>
                </c:pt>
                <c:pt idx="276">
                  <c:v>44546.507754629631</c:v>
                </c:pt>
                <c:pt idx="277">
                  <c:v>44546.507754629631</c:v>
                </c:pt>
                <c:pt idx="278">
                  <c:v>44546.507754629631</c:v>
                </c:pt>
                <c:pt idx="279">
                  <c:v>44546.507754629631</c:v>
                </c:pt>
                <c:pt idx="280">
                  <c:v>44546.5077662037</c:v>
                </c:pt>
                <c:pt idx="281">
                  <c:v>44546.5077662037</c:v>
                </c:pt>
                <c:pt idx="282">
                  <c:v>44546.5077662037</c:v>
                </c:pt>
                <c:pt idx="283">
                  <c:v>44546.5077662037</c:v>
                </c:pt>
                <c:pt idx="284">
                  <c:v>44546.507777777777</c:v>
                </c:pt>
                <c:pt idx="285">
                  <c:v>44546.507777777777</c:v>
                </c:pt>
                <c:pt idx="286">
                  <c:v>44546.507777777777</c:v>
                </c:pt>
                <c:pt idx="287">
                  <c:v>44546.507777777777</c:v>
                </c:pt>
                <c:pt idx="288">
                  <c:v>44546.507789351854</c:v>
                </c:pt>
                <c:pt idx="289">
                  <c:v>44546.507789351854</c:v>
                </c:pt>
                <c:pt idx="290">
                  <c:v>44546.507789351854</c:v>
                </c:pt>
                <c:pt idx="291">
                  <c:v>44546.507789351854</c:v>
                </c:pt>
                <c:pt idx="292">
                  <c:v>44546.507800925923</c:v>
                </c:pt>
                <c:pt idx="293">
                  <c:v>44546.507800925923</c:v>
                </c:pt>
                <c:pt idx="294">
                  <c:v>44546.507800925923</c:v>
                </c:pt>
                <c:pt idx="295">
                  <c:v>44546.507800925923</c:v>
                </c:pt>
                <c:pt idx="296">
                  <c:v>44546.5078125</c:v>
                </c:pt>
                <c:pt idx="297">
                  <c:v>44546.5078125</c:v>
                </c:pt>
                <c:pt idx="298">
                  <c:v>44546.5078125</c:v>
                </c:pt>
                <c:pt idx="299">
                  <c:v>44546.5078125</c:v>
                </c:pt>
                <c:pt idx="300">
                  <c:v>44546.507824074077</c:v>
                </c:pt>
                <c:pt idx="301">
                  <c:v>44546.507824074077</c:v>
                </c:pt>
                <c:pt idx="302">
                  <c:v>44546.507824074077</c:v>
                </c:pt>
                <c:pt idx="303">
                  <c:v>44546.507824074077</c:v>
                </c:pt>
                <c:pt idx="304">
                  <c:v>44546.507835648146</c:v>
                </c:pt>
                <c:pt idx="305">
                  <c:v>44546.507835648146</c:v>
                </c:pt>
                <c:pt idx="306">
                  <c:v>44546.507835648146</c:v>
                </c:pt>
                <c:pt idx="307">
                  <c:v>44546.507835648146</c:v>
                </c:pt>
                <c:pt idx="308">
                  <c:v>44546.507847222223</c:v>
                </c:pt>
                <c:pt idx="309">
                  <c:v>44546.507847222223</c:v>
                </c:pt>
                <c:pt idx="310">
                  <c:v>44546.507847222223</c:v>
                </c:pt>
                <c:pt idx="311">
                  <c:v>44546.507847222223</c:v>
                </c:pt>
                <c:pt idx="312">
                  <c:v>44546.5078587963</c:v>
                </c:pt>
                <c:pt idx="313">
                  <c:v>44546.5078587963</c:v>
                </c:pt>
                <c:pt idx="314">
                  <c:v>44546.5078587963</c:v>
                </c:pt>
                <c:pt idx="315">
                  <c:v>44546.5078587963</c:v>
                </c:pt>
                <c:pt idx="316">
                  <c:v>44546.507870370369</c:v>
                </c:pt>
                <c:pt idx="317">
                  <c:v>44546.507870370369</c:v>
                </c:pt>
                <c:pt idx="318">
                  <c:v>44546.507870370369</c:v>
                </c:pt>
                <c:pt idx="319">
                  <c:v>44546.507870370369</c:v>
                </c:pt>
                <c:pt idx="320">
                  <c:v>44546.507881944446</c:v>
                </c:pt>
                <c:pt idx="321">
                  <c:v>44546.507881944446</c:v>
                </c:pt>
                <c:pt idx="322">
                  <c:v>44546.507881944446</c:v>
                </c:pt>
                <c:pt idx="323">
                  <c:v>44546.507881944446</c:v>
                </c:pt>
                <c:pt idx="324">
                  <c:v>44546.507893518516</c:v>
                </c:pt>
                <c:pt idx="325">
                  <c:v>44546.507893518516</c:v>
                </c:pt>
                <c:pt idx="326">
                  <c:v>44546.507893518516</c:v>
                </c:pt>
                <c:pt idx="327">
                  <c:v>44546.507893518516</c:v>
                </c:pt>
                <c:pt idx="328">
                  <c:v>44546.507905092592</c:v>
                </c:pt>
                <c:pt idx="329">
                  <c:v>44546.507905092592</c:v>
                </c:pt>
                <c:pt idx="330">
                  <c:v>44546.507905092592</c:v>
                </c:pt>
                <c:pt idx="331">
                  <c:v>44546.507905092592</c:v>
                </c:pt>
                <c:pt idx="332">
                  <c:v>44546.507916666669</c:v>
                </c:pt>
                <c:pt idx="333">
                  <c:v>44546.507916666669</c:v>
                </c:pt>
                <c:pt idx="334">
                  <c:v>44546.507916666669</c:v>
                </c:pt>
                <c:pt idx="335">
                  <c:v>44546.507916666669</c:v>
                </c:pt>
                <c:pt idx="336">
                  <c:v>44546.507928240739</c:v>
                </c:pt>
                <c:pt idx="337">
                  <c:v>44546.507928240739</c:v>
                </c:pt>
                <c:pt idx="338">
                  <c:v>44546.507928240739</c:v>
                </c:pt>
                <c:pt idx="339">
                  <c:v>44546.507928240739</c:v>
                </c:pt>
                <c:pt idx="340">
                  <c:v>44546.507939814815</c:v>
                </c:pt>
                <c:pt idx="341">
                  <c:v>44546.507939814815</c:v>
                </c:pt>
                <c:pt idx="342">
                  <c:v>44546.507939814815</c:v>
                </c:pt>
                <c:pt idx="343">
                  <c:v>44546.507939814815</c:v>
                </c:pt>
                <c:pt idx="344">
                  <c:v>44546.507951388892</c:v>
                </c:pt>
                <c:pt idx="345">
                  <c:v>44546.507951388892</c:v>
                </c:pt>
                <c:pt idx="346">
                  <c:v>44546.507951388892</c:v>
                </c:pt>
                <c:pt idx="347">
                  <c:v>44546.507951388892</c:v>
                </c:pt>
                <c:pt idx="348">
                  <c:v>44546.507962962962</c:v>
                </c:pt>
                <c:pt idx="349">
                  <c:v>44546.507962962962</c:v>
                </c:pt>
                <c:pt idx="350">
                  <c:v>44546.507962962962</c:v>
                </c:pt>
                <c:pt idx="351">
                  <c:v>44546.507962962962</c:v>
                </c:pt>
                <c:pt idx="352">
                  <c:v>44546.507974537039</c:v>
                </c:pt>
                <c:pt idx="353">
                  <c:v>44546.507974537039</c:v>
                </c:pt>
                <c:pt idx="354">
                  <c:v>44546.507974537039</c:v>
                </c:pt>
                <c:pt idx="355">
                  <c:v>44546.507974537039</c:v>
                </c:pt>
                <c:pt idx="356">
                  <c:v>44546.507986111108</c:v>
                </c:pt>
                <c:pt idx="357">
                  <c:v>44546.507986111108</c:v>
                </c:pt>
                <c:pt idx="358">
                  <c:v>44546.507986111108</c:v>
                </c:pt>
                <c:pt idx="359">
                  <c:v>44546.507986111108</c:v>
                </c:pt>
                <c:pt idx="360">
                  <c:v>44546.507997685185</c:v>
                </c:pt>
                <c:pt idx="361">
                  <c:v>44546.507997685185</c:v>
                </c:pt>
                <c:pt idx="362">
                  <c:v>44546.507997685185</c:v>
                </c:pt>
                <c:pt idx="363">
                  <c:v>44546.507997685185</c:v>
                </c:pt>
                <c:pt idx="364">
                  <c:v>44546.508009259262</c:v>
                </c:pt>
                <c:pt idx="365">
                  <c:v>44546.508009259262</c:v>
                </c:pt>
                <c:pt idx="366">
                  <c:v>44546.508009259262</c:v>
                </c:pt>
                <c:pt idx="367">
                  <c:v>44546.508009259262</c:v>
                </c:pt>
                <c:pt idx="368">
                  <c:v>44546.508020833331</c:v>
                </c:pt>
                <c:pt idx="369">
                  <c:v>44546.508020833331</c:v>
                </c:pt>
                <c:pt idx="370">
                  <c:v>44546.508020833331</c:v>
                </c:pt>
                <c:pt idx="371">
                  <c:v>44546.508020833331</c:v>
                </c:pt>
                <c:pt idx="372">
                  <c:v>44546.508032407408</c:v>
                </c:pt>
                <c:pt idx="373">
                  <c:v>44546.508032407408</c:v>
                </c:pt>
                <c:pt idx="374">
                  <c:v>44546.508032407408</c:v>
                </c:pt>
                <c:pt idx="375">
                  <c:v>44546.508032407408</c:v>
                </c:pt>
                <c:pt idx="376">
                  <c:v>44546.508043981485</c:v>
                </c:pt>
                <c:pt idx="377">
                  <c:v>44546.508043981485</c:v>
                </c:pt>
                <c:pt idx="378">
                  <c:v>44546.508043981485</c:v>
                </c:pt>
                <c:pt idx="379">
                  <c:v>44546.508043981485</c:v>
                </c:pt>
                <c:pt idx="380">
                  <c:v>44546.508055555554</c:v>
                </c:pt>
                <c:pt idx="381">
                  <c:v>44546.508055555554</c:v>
                </c:pt>
                <c:pt idx="382">
                  <c:v>44546.508055555554</c:v>
                </c:pt>
                <c:pt idx="383">
                  <c:v>44546.508055555554</c:v>
                </c:pt>
                <c:pt idx="384">
                  <c:v>44546.508067129631</c:v>
                </c:pt>
                <c:pt idx="385">
                  <c:v>44546.508067129631</c:v>
                </c:pt>
                <c:pt idx="386">
                  <c:v>44546.508067129631</c:v>
                </c:pt>
                <c:pt idx="387">
                  <c:v>44546.508067129631</c:v>
                </c:pt>
                <c:pt idx="388">
                  <c:v>44546.5080787037</c:v>
                </c:pt>
                <c:pt idx="389">
                  <c:v>44546.5080787037</c:v>
                </c:pt>
                <c:pt idx="390">
                  <c:v>44546.5080787037</c:v>
                </c:pt>
                <c:pt idx="391">
                  <c:v>44546.5080787037</c:v>
                </c:pt>
                <c:pt idx="392">
                  <c:v>44546.508090277777</c:v>
                </c:pt>
                <c:pt idx="393">
                  <c:v>44546.508090277777</c:v>
                </c:pt>
                <c:pt idx="394">
                  <c:v>44546.508090277777</c:v>
                </c:pt>
                <c:pt idx="395">
                  <c:v>44546.508090277777</c:v>
                </c:pt>
                <c:pt idx="396">
                  <c:v>44546.508101851854</c:v>
                </c:pt>
                <c:pt idx="397">
                  <c:v>44546.508101851854</c:v>
                </c:pt>
                <c:pt idx="398">
                  <c:v>44546.508101851854</c:v>
                </c:pt>
                <c:pt idx="399">
                  <c:v>44546.508101851854</c:v>
                </c:pt>
                <c:pt idx="400">
                  <c:v>44546.508113425924</c:v>
                </c:pt>
                <c:pt idx="401">
                  <c:v>44546.508113425924</c:v>
                </c:pt>
                <c:pt idx="402">
                  <c:v>44546.508113425924</c:v>
                </c:pt>
                <c:pt idx="403">
                  <c:v>44546.508113425924</c:v>
                </c:pt>
                <c:pt idx="404">
                  <c:v>44546.508125</c:v>
                </c:pt>
                <c:pt idx="405">
                  <c:v>44546.508125</c:v>
                </c:pt>
                <c:pt idx="406">
                  <c:v>44546.508125</c:v>
                </c:pt>
                <c:pt idx="407">
                  <c:v>44546.508125</c:v>
                </c:pt>
                <c:pt idx="408">
                  <c:v>44546.508136574077</c:v>
                </c:pt>
                <c:pt idx="409">
                  <c:v>44546.508136574077</c:v>
                </c:pt>
                <c:pt idx="410">
                  <c:v>44546.508136574077</c:v>
                </c:pt>
                <c:pt idx="411">
                  <c:v>44546.508136574077</c:v>
                </c:pt>
                <c:pt idx="412">
                  <c:v>44546.508148148147</c:v>
                </c:pt>
                <c:pt idx="413">
                  <c:v>44546.508148148147</c:v>
                </c:pt>
                <c:pt idx="414">
                  <c:v>44546.508148148147</c:v>
                </c:pt>
                <c:pt idx="415">
                  <c:v>44546.508148148147</c:v>
                </c:pt>
                <c:pt idx="416">
                  <c:v>44546.508159722223</c:v>
                </c:pt>
                <c:pt idx="417">
                  <c:v>44546.508159722223</c:v>
                </c:pt>
                <c:pt idx="418">
                  <c:v>44546.508159722223</c:v>
                </c:pt>
                <c:pt idx="419">
                  <c:v>44546.508159722223</c:v>
                </c:pt>
                <c:pt idx="420">
                  <c:v>44546.508171296293</c:v>
                </c:pt>
                <c:pt idx="421">
                  <c:v>44546.508171296293</c:v>
                </c:pt>
                <c:pt idx="422">
                  <c:v>44546.508171296293</c:v>
                </c:pt>
                <c:pt idx="423">
                  <c:v>44546.508171296293</c:v>
                </c:pt>
                <c:pt idx="424">
                  <c:v>44546.50818287037</c:v>
                </c:pt>
                <c:pt idx="425">
                  <c:v>44546.50818287037</c:v>
                </c:pt>
                <c:pt idx="426">
                  <c:v>44546.50818287037</c:v>
                </c:pt>
                <c:pt idx="427">
                  <c:v>44546.50818287037</c:v>
                </c:pt>
                <c:pt idx="428">
                  <c:v>44546.508194444446</c:v>
                </c:pt>
                <c:pt idx="429">
                  <c:v>44546.508194444446</c:v>
                </c:pt>
                <c:pt idx="430">
                  <c:v>44546.508194444446</c:v>
                </c:pt>
                <c:pt idx="431">
                  <c:v>44546.508194444446</c:v>
                </c:pt>
                <c:pt idx="432">
                  <c:v>44546.508206018516</c:v>
                </c:pt>
                <c:pt idx="433">
                  <c:v>44546.508206018516</c:v>
                </c:pt>
                <c:pt idx="434">
                  <c:v>44546.508206018516</c:v>
                </c:pt>
                <c:pt idx="435">
                  <c:v>44546.508206018516</c:v>
                </c:pt>
                <c:pt idx="436">
                  <c:v>44546.508217592593</c:v>
                </c:pt>
                <c:pt idx="437">
                  <c:v>44546.508217592593</c:v>
                </c:pt>
                <c:pt idx="438">
                  <c:v>44546.508217592593</c:v>
                </c:pt>
                <c:pt idx="439">
                  <c:v>44546.508217592593</c:v>
                </c:pt>
                <c:pt idx="440">
                  <c:v>44546.508229166669</c:v>
                </c:pt>
                <c:pt idx="441">
                  <c:v>44546.508229166669</c:v>
                </c:pt>
                <c:pt idx="442">
                  <c:v>44546.508229166669</c:v>
                </c:pt>
                <c:pt idx="443">
                  <c:v>44546.508229166669</c:v>
                </c:pt>
                <c:pt idx="444">
                  <c:v>44546.508240740739</c:v>
                </c:pt>
                <c:pt idx="445">
                  <c:v>44546.508240740739</c:v>
                </c:pt>
                <c:pt idx="446">
                  <c:v>44546.508240740739</c:v>
                </c:pt>
                <c:pt idx="447">
                  <c:v>44546.508240740739</c:v>
                </c:pt>
                <c:pt idx="448">
                  <c:v>44546.508252314816</c:v>
                </c:pt>
                <c:pt idx="449">
                  <c:v>44546.508252314816</c:v>
                </c:pt>
                <c:pt idx="450">
                  <c:v>44546.508252314816</c:v>
                </c:pt>
                <c:pt idx="451">
                  <c:v>44546.508252314816</c:v>
                </c:pt>
                <c:pt idx="452">
                  <c:v>44546.508263888885</c:v>
                </c:pt>
                <c:pt idx="453">
                  <c:v>44546.508263888885</c:v>
                </c:pt>
                <c:pt idx="454">
                  <c:v>44546.508263888885</c:v>
                </c:pt>
                <c:pt idx="455">
                  <c:v>44546.508263888885</c:v>
                </c:pt>
                <c:pt idx="456">
                  <c:v>44546.508275462962</c:v>
                </c:pt>
                <c:pt idx="457">
                  <c:v>44546.508275462962</c:v>
                </c:pt>
                <c:pt idx="458">
                  <c:v>44546.508275462962</c:v>
                </c:pt>
                <c:pt idx="459">
                  <c:v>44546.508275462962</c:v>
                </c:pt>
                <c:pt idx="460">
                  <c:v>44546.508287037039</c:v>
                </c:pt>
                <c:pt idx="461">
                  <c:v>44546.508287037039</c:v>
                </c:pt>
                <c:pt idx="462">
                  <c:v>44546.508287037039</c:v>
                </c:pt>
                <c:pt idx="463">
                  <c:v>44546.508287037039</c:v>
                </c:pt>
                <c:pt idx="464">
                  <c:v>44546.508298611108</c:v>
                </c:pt>
                <c:pt idx="465">
                  <c:v>44546.508298611108</c:v>
                </c:pt>
                <c:pt idx="466">
                  <c:v>44546.508298611108</c:v>
                </c:pt>
                <c:pt idx="467">
                  <c:v>44546.508298611108</c:v>
                </c:pt>
                <c:pt idx="468">
                  <c:v>44546.508310185185</c:v>
                </c:pt>
                <c:pt idx="469">
                  <c:v>44546.508310185185</c:v>
                </c:pt>
                <c:pt idx="470">
                  <c:v>44546.508310185185</c:v>
                </c:pt>
                <c:pt idx="471">
                  <c:v>44546.508310185185</c:v>
                </c:pt>
                <c:pt idx="472">
                  <c:v>44546.508321759262</c:v>
                </c:pt>
                <c:pt idx="473">
                  <c:v>44546.508321759262</c:v>
                </c:pt>
                <c:pt idx="474">
                  <c:v>44546.508321759262</c:v>
                </c:pt>
                <c:pt idx="475">
                  <c:v>44546.508321759262</c:v>
                </c:pt>
                <c:pt idx="476">
                  <c:v>44546.508333333331</c:v>
                </c:pt>
                <c:pt idx="477">
                  <c:v>44546.508333333331</c:v>
                </c:pt>
                <c:pt idx="478">
                  <c:v>44546.508333333331</c:v>
                </c:pt>
                <c:pt idx="479">
                  <c:v>44546.508333333331</c:v>
                </c:pt>
                <c:pt idx="480">
                  <c:v>44546.508344907408</c:v>
                </c:pt>
                <c:pt idx="481">
                  <c:v>44546.508344907408</c:v>
                </c:pt>
                <c:pt idx="482">
                  <c:v>44546.508344907408</c:v>
                </c:pt>
                <c:pt idx="483">
                  <c:v>44546.508344907408</c:v>
                </c:pt>
                <c:pt idx="484">
                  <c:v>44546.508356481485</c:v>
                </c:pt>
                <c:pt idx="485">
                  <c:v>44546.508356481485</c:v>
                </c:pt>
                <c:pt idx="486">
                  <c:v>44546.508356481485</c:v>
                </c:pt>
                <c:pt idx="487">
                  <c:v>44546.508356481485</c:v>
                </c:pt>
                <c:pt idx="488">
                  <c:v>44546.508368055554</c:v>
                </c:pt>
                <c:pt idx="489">
                  <c:v>44546.508368055554</c:v>
                </c:pt>
                <c:pt idx="490">
                  <c:v>44546.508368055554</c:v>
                </c:pt>
                <c:pt idx="491">
                  <c:v>44546.508368055554</c:v>
                </c:pt>
                <c:pt idx="492">
                  <c:v>44546.508379629631</c:v>
                </c:pt>
                <c:pt idx="493">
                  <c:v>44546.508379629631</c:v>
                </c:pt>
                <c:pt idx="494">
                  <c:v>44546.508379629631</c:v>
                </c:pt>
                <c:pt idx="495">
                  <c:v>44546.508379629631</c:v>
                </c:pt>
                <c:pt idx="496">
                  <c:v>44546.508391203701</c:v>
                </c:pt>
                <c:pt idx="497">
                  <c:v>44546.508391203701</c:v>
                </c:pt>
                <c:pt idx="498">
                  <c:v>44546.508391203701</c:v>
                </c:pt>
                <c:pt idx="499">
                  <c:v>44546.508391203701</c:v>
                </c:pt>
                <c:pt idx="500">
                  <c:v>44546.508402777778</c:v>
                </c:pt>
                <c:pt idx="501">
                  <c:v>44546.508402777778</c:v>
                </c:pt>
                <c:pt idx="502">
                  <c:v>44546.508402777778</c:v>
                </c:pt>
                <c:pt idx="503">
                  <c:v>44546.508402777778</c:v>
                </c:pt>
                <c:pt idx="504">
                  <c:v>44546.508414351854</c:v>
                </c:pt>
                <c:pt idx="505">
                  <c:v>44546.508414351854</c:v>
                </c:pt>
                <c:pt idx="506">
                  <c:v>44546.508414351854</c:v>
                </c:pt>
                <c:pt idx="507">
                  <c:v>44546.508414351854</c:v>
                </c:pt>
                <c:pt idx="508">
                  <c:v>44546.508425925924</c:v>
                </c:pt>
                <c:pt idx="509">
                  <c:v>44546.508425925924</c:v>
                </c:pt>
                <c:pt idx="510">
                  <c:v>44546.508425925924</c:v>
                </c:pt>
                <c:pt idx="511">
                  <c:v>44546.508425925924</c:v>
                </c:pt>
                <c:pt idx="512">
                  <c:v>44546.508437500001</c:v>
                </c:pt>
                <c:pt idx="513">
                  <c:v>44546.508437500001</c:v>
                </c:pt>
                <c:pt idx="514">
                  <c:v>44546.508437500001</c:v>
                </c:pt>
                <c:pt idx="515">
                  <c:v>44546.508437500001</c:v>
                </c:pt>
                <c:pt idx="516">
                  <c:v>44546.508449074077</c:v>
                </c:pt>
                <c:pt idx="517">
                  <c:v>44546.508449074077</c:v>
                </c:pt>
                <c:pt idx="518">
                  <c:v>44546.508449074077</c:v>
                </c:pt>
                <c:pt idx="519">
                  <c:v>44546.508449074077</c:v>
                </c:pt>
                <c:pt idx="520">
                  <c:v>44546.508460648147</c:v>
                </c:pt>
                <c:pt idx="521">
                  <c:v>44546.508460648147</c:v>
                </c:pt>
                <c:pt idx="522">
                  <c:v>44546.508460648147</c:v>
                </c:pt>
                <c:pt idx="523">
                  <c:v>44546.508460648147</c:v>
                </c:pt>
                <c:pt idx="524">
                  <c:v>44546.508472222224</c:v>
                </c:pt>
                <c:pt idx="525">
                  <c:v>44546.508472222224</c:v>
                </c:pt>
                <c:pt idx="526">
                  <c:v>44546.508472222224</c:v>
                </c:pt>
                <c:pt idx="527">
                  <c:v>44546.508472222224</c:v>
                </c:pt>
                <c:pt idx="528">
                  <c:v>44546.508483796293</c:v>
                </c:pt>
                <c:pt idx="529">
                  <c:v>44546.508483796293</c:v>
                </c:pt>
                <c:pt idx="530">
                  <c:v>44546.508483796293</c:v>
                </c:pt>
                <c:pt idx="531">
                  <c:v>44546.508483796293</c:v>
                </c:pt>
                <c:pt idx="532">
                  <c:v>44546.50849537037</c:v>
                </c:pt>
                <c:pt idx="533">
                  <c:v>44546.50849537037</c:v>
                </c:pt>
                <c:pt idx="534">
                  <c:v>44546.50849537037</c:v>
                </c:pt>
                <c:pt idx="535">
                  <c:v>44546.50849537037</c:v>
                </c:pt>
                <c:pt idx="536">
                  <c:v>44546.508506944447</c:v>
                </c:pt>
                <c:pt idx="537">
                  <c:v>44546.508506944447</c:v>
                </c:pt>
                <c:pt idx="538">
                  <c:v>44546.508506944447</c:v>
                </c:pt>
                <c:pt idx="539">
                  <c:v>44546.508506944447</c:v>
                </c:pt>
                <c:pt idx="540">
                  <c:v>44546.508518518516</c:v>
                </c:pt>
                <c:pt idx="541">
                  <c:v>44546.508518518516</c:v>
                </c:pt>
                <c:pt idx="542">
                  <c:v>44546.508518518516</c:v>
                </c:pt>
                <c:pt idx="543">
                  <c:v>44546.508518518516</c:v>
                </c:pt>
                <c:pt idx="544">
                  <c:v>44546.508530092593</c:v>
                </c:pt>
                <c:pt idx="545">
                  <c:v>44546.508530092593</c:v>
                </c:pt>
                <c:pt idx="546">
                  <c:v>44546.508530092593</c:v>
                </c:pt>
                <c:pt idx="547">
                  <c:v>44546.508530092593</c:v>
                </c:pt>
                <c:pt idx="548">
                  <c:v>44546.50854166667</c:v>
                </c:pt>
                <c:pt idx="549">
                  <c:v>44546.50854166667</c:v>
                </c:pt>
                <c:pt idx="550">
                  <c:v>44546.50854166667</c:v>
                </c:pt>
                <c:pt idx="551">
                  <c:v>44546.50854166667</c:v>
                </c:pt>
                <c:pt idx="552">
                  <c:v>44546.508553240739</c:v>
                </c:pt>
                <c:pt idx="553">
                  <c:v>44546.508553240739</c:v>
                </c:pt>
                <c:pt idx="554">
                  <c:v>44546.508553240739</c:v>
                </c:pt>
                <c:pt idx="555">
                  <c:v>44546.508553240739</c:v>
                </c:pt>
                <c:pt idx="556">
                  <c:v>44546.508564814816</c:v>
                </c:pt>
                <c:pt idx="557">
                  <c:v>44546.508564814816</c:v>
                </c:pt>
                <c:pt idx="558">
                  <c:v>44546.508564814816</c:v>
                </c:pt>
                <c:pt idx="559">
                  <c:v>44546.508564814816</c:v>
                </c:pt>
                <c:pt idx="560">
                  <c:v>44546.508576388886</c:v>
                </c:pt>
                <c:pt idx="561">
                  <c:v>44546.508576388886</c:v>
                </c:pt>
                <c:pt idx="562">
                  <c:v>44546.508576388886</c:v>
                </c:pt>
                <c:pt idx="563">
                  <c:v>44546.508576388886</c:v>
                </c:pt>
                <c:pt idx="564">
                  <c:v>44546.508587962962</c:v>
                </c:pt>
                <c:pt idx="565">
                  <c:v>44546.508587962962</c:v>
                </c:pt>
                <c:pt idx="566">
                  <c:v>44546.508587962962</c:v>
                </c:pt>
                <c:pt idx="567">
                  <c:v>44546.508587962962</c:v>
                </c:pt>
                <c:pt idx="568">
                  <c:v>44546.508599537039</c:v>
                </c:pt>
                <c:pt idx="569">
                  <c:v>44546.508599537039</c:v>
                </c:pt>
                <c:pt idx="570">
                  <c:v>44546.508599537039</c:v>
                </c:pt>
                <c:pt idx="571">
                  <c:v>44546.508599537039</c:v>
                </c:pt>
                <c:pt idx="572">
                  <c:v>44546.508611111109</c:v>
                </c:pt>
                <c:pt idx="573">
                  <c:v>44546.508611111109</c:v>
                </c:pt>
                <c:pt idx="574">
                  <c:v>44546.508611111109</c:v>
                </c:pt>
                <c:pt idx="575">
                  <c:v>44546.508611111109</c:v>
                </c:pt>
                <c:pt idx="576">
                  <c:v>44546.508622685185</c:v>
                </c:pt>
                <c:pt idx="577">
                  <c:v>44546.508622685185</c:v>
                </c:pt>
                <c:pt idx="578">
                  <c:v>44546.508622685185</c:v>
                </c:pt>
                <c:pt idx="579">
                  <c:v>44546.508622685185</c:v>
                </c:pt>
                <c:pt idx="580">
                  <c:v>44546.508634259262</c:v>
                </c:pt>
                <c:pt idx="581">
                  <c:v>44546.508634259262</c:v>
                </c:pt>
                <c:pt idx="582">
                  <c:v>44546.508634259262</c:v>
                </c:pt>
                <c:pt idx="583">
                  <c:v>44546.508634259262</c:v>
                </c:pt>
                <c:pt idx="584">
                  <c:v>44546.508645833332</c:v>
                </c:pt>
                <c:pt idx="585">
                  <c:v>44546.508645833332</c:v>
                </c:pt>
                <c:pt idx="586">
                  <c:v>44546.508645833332</c:v>
                </c:pt>
                <c:pt idx="587">
                  <c:v>44546.508645833332</c:v>
                </c:pt>
                <c:pt idx="588">
                  <c:v>44546.508657407408</c:v>
                </c:pt>
                <c:pt idx="589">
                  <c:v>44546.508657407408</c:v>
                </c:pt>
                <c:pt idx="590">
                  <c:v>44546.508657407408</c:v>
                </c:pt>
                <c:pt idx="591">
                  <c:v>44546.508657407408</c:v>
                </c:pt>
                <c:pt idx="592">
                  <c:v>44546.508668981478</c:v>
                </c:pt>
              </c:numCache>
            </c:numRef>
          </c:xVal>
          <c:yVal>
            <c:numRef>
              <c:f>Sheet1!$F$3:$F$595</c:f>
              <c:numCache>
                <c:formatCode>General</c:formatCode>
                <c:ptCount val="593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0.8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0.6</c:v>
                </c:pt>
                <c:pt idx="11">
                  <c:v>0.6</c:v>
                </c:pt>
                <c:pt idx="12">
                  <c:v>0.6</c:v>
                </c:pt>
                <c:pt idx="13">
                  <c:v>0.6</c:v>
                </c:pt>
                <c:pt idx="14">
                  <c:v>0.6</c:v>
                </c:pt>
                <c:pt idx="15">
                  <c:v>0.6</c:v>
                </c:pt>
                <c:pt idx="16">
                  <c:v>0.6</c:v>
                </c:pt>
                <c:pt idx="17">
                  <c:v>0.6</c:v>
                </c:pt>
                <c:pt idx="18">
                  <c:v>0.6</c:v>
                </c:pt>
                <c:pt idx="19">
                  <c:v>0.6</c:v>
                </c:pt>
                <c:pt idx="20">
                  <c:v>0.6</c:v>
                </c:pt>
                <c:pt idx="21">
                  <c:v>0.6</c:v>
                </c:pt>
                <c:pt idx="22">
                  <c:v>0.6</c:v>
                </c:pt>
                <c:pt idx="23">
                  <c:v>0.6</c:v>
                </c:pt>
                <c:pt idx="24">
                  <c:v>0.6</c:v>
                </c:pt>
                <c:pt idx="25">
                  <c:v>0.6</c:v>
                </c:pt>
                <c:pt idx="26">
                  <c:v>0.4</c:v>
                </c:pt>
                <c:pt idx="27">
                  <c:v>0.4</c:v>
                </c:pt>
                <c:pt idx="28">
                  <c:v>0.4</c:v>
                </c:pt>
                <c:pt idx="29">
                  <c:v>0.4</c:v>
                </c:pt>
                <c:pt idx="30">
                  <c:v>0.4</c:v>
                </c:pt>
                <c:pt idx="31">
                  <c:v>0.6</c:v>
                </c:pt>
                <c:pt idx="32">
                  <c:v>0.4</c:v>
                </c:pt>
                <c:pt idx="33">
                  <c:v>0.4</c:v>
                </c:pt>
                <c:pt idx="34">
                  <c:v>0.2</c:v>
                </c:pt>
                <c:pt idx="35">
                  <c:v>0.4</c:v>
                </c:pt>
                <c:pt idx="36">
                  <c:v>0.4</c:v>
                </c:pt>
                <c:pt idx="37">
                  <c:v>0.6</c:v>
                </c:pt>
                <c:pt idx="38">
                  <c:v>0.2</c:v>
                </c:pt>
                <c:pt idx="39">
                  <c:v>0.6</c:v>
                </c:pt>
                <c:pt idx="40">
                  <c:v>0.4</c:v>
                </c:pt>
                <c:pt idx="41">
                  <c:v>0.4</c:v>
                </c:pt>
                <c:pt idx="42">
                  <c:v>0.4</c:v>
                </c:pt>
                <c:pt idx="43">
                  <c:v>0.6</c:v>
                </c:pt>
                <c:pt idx="44">
                  <c:v>0.4</c:v>
                </c:pt>
                <c:pt idx="45">
                  <c:v>0.4</c:v>
                </c:pt>
                <c:pt idx="46">
                  <c:v>0.4</c:v>
                </c:pt>
                <c:pt idx="47">
                  <c:v>0.4</c:v>
                </c:pt>
                <c:pt idx="48">
                  <c:v>0.2</c:v>
                </c:pt>
                <c:pt idx="49">
                  <c:v>0.6</c:v>
                </c:pt>
                <c:pt idx="50">
                  <c:v>0.4</c:v>
                </c:pt>
                <c:pt idx="51">
                  <c:v>0.4</c:v>
                </c:pt>
                <c:pt idx="52">
                  <c:v>0.4</c:v>
                </c:pt>
                <c:pt idx="53">
                  <c:v>0.6</c:v>
                </c:pt>
                <c:pt idx="54">
                  <c:v>0.2</c:v>
                </c:pt>
                <c:pt idx="55">
                  <c:v>0.6</c:v>
                </c:pt>
                <c:pt idx="56">
                  <c:v>0.6</c:v>
                </c:pt>
                <c:pt idx="57">
                  <c:v>0.4</c:v>
                </c:pt>
                <c:pt idx="58">
                  <c:v>0.6</c:v>
                </c:pt>
                <c:pt idx="59">
                  <c:v>0.6</c:v>
                </c:pt>
                <c:pt idx="60">
                  <c:v>0.6</c:v>
                </c:pt>
                <c:pt idx="61">
                  <c:v>0.6</c:v>
                </c:pt>
                <c:pt idx="62">
                  <c:v>0.6</c:v>
                </c:pt>
                <c:pt idx="63">
                  <c:v>0.6</c:v>
                </c:pt>
                <c:pt idx="64">
                  <c:v>0.6</c:v>
                </c:pt>
                <c:pt idx="65">
                  <c:v>0.6</c:v>
                </c:pt>
                <c:pt idx="66">
                  <c:v>0.6</c:v>
                </c:pt>
                <c:pt idx="67">
                  <c:v>0.6</c:v>
                </c:pt>
                <c:pt idx="68">
                  <c:v>0.6</c:v>
                </c:pt>
                <c:pt idx="69">
                  <c:v>0.6</c:v>
                </c:pt>
                <c:pt idx="70">
                  <c:v>0.6</c:v>
                </c:pt>
                <c:pt idx="71">
                  <c:v>0.6</c:v>
                </c:pt>
                <c:pt idx="72">
                  <c:v>0.6</c:v>
                </c:pt>
                <c:pt idx="73">
                  <c:v>0.8</c:v>
                </c:pt>
                <c:pt idx="74">
                  <c:v>0.6</c:v>
                </c:pt>
                <c:pt idx="75">
                  <c:v>0.8</c:v>
                </c:pt>
                <c:pt idx="76">
                  <c:v>0.6</c:v>
                </c:pt>
                <c:pt idx="77">
                  <c:v>0.8</c:v>
                </c:pt>
                <c:pt idx="78">
                  <c:v>0.8</c:v>
                </c:pt>
                <c:pt idx="79">
                  <c:v>0.8</c:v>
                </c:pt>
                <c:pt idx="80">
                  <c:v>0.8</c:v>
                </c:pt>
                <c:pt idx="81">
                  <c:v>1</c:v>
                </c:pt>
                <c:pt idx="82">
                  <c:v>0.8</c:v>
                </c:pt>
                <c:pt idx="83">
                  <c:v>1</c:v>
                </c:pt>
                <c:pt idx="84">
                  <c:v>0.8</c:v>
                </c:pt>
                <c:pt idx="85">
                  <c:v>1</c:v>
                </c:pt>
                <c:pt idx="86">
                  <c:v>0.8</c:v>
                </c:pt>
                <c:pt idx="87">
                  <c:v>1.2</c:v>
                </c:pt>
                <c:pt idx="88">
                  <c:v>0.8</c:v>
                </c:pt>
                <c:pt idx="89">
                  <c:v>1</c:v>
                </c:pt>
                <c:pt idx="90">
                  <c:v>0.6</c:v>
                </c:pt>
                <c:pt idx="91">
                  <c:v>0.8</c:v>
                </c:pt>
                <c:pt idx="92">
                  <c:v>0.6</c:v>
                </c:pt>
                <c:pt idx="93">
                  <c:v>1</c:v>
                </c:pt>
                <c:pt idx="94">
                  <c:v>0.6</c:v>
                </c:pt>
                <c:pt idx="95">
                  <c:v>0.8</c:v>
                </c:pt>
                <c:pt idx="96">
                  <c:v>0.6</c:v>
                </c:pt>
                <c:pt idx="97">
                  <c:v>0.8</c:v>
                </c:pt>
                <c:pt idx="98">
                  <c:v>0.8</c:v>
                </c:pt>
                <c:pt idx="99">
                  <c:v>1</c:v>
                </c:pt>
                <c:pt idx="100">
                  <c:v>0.6</c:v>
                </c:pt>
                <c:pt idx="101">
                  <c:v>1</c:v>
                </c:pt>
                <c:pt idx="102">
                  <c:v>0.8</c:v>
                </c:pt>
                <c:pt idx="103">
                  <c:v>0.8</c:v>
                </c:pt>
                <c:pt idx="104">
                  <c:v>0.6</c:v>
                </c:pt>
                <c:pt idx="105">
                  <c:v>0.8</c:v>
                </c:pt>
                <c:pt idx="106">
                  <c:v>0.8</c:v>
                </c:pt>
                <c:pt idx="107">
                  <c:v>1.2</c:v>
                </c:pt>
                <c:pt idx="108">
                  <c:v>1</c:v>
                </c:pt>
                <c:pt idx="109">
                  <c:v>1</c:v>
                </c:pt>
                <c:pt idx="110">
                  <c:v>0.8</c:v>
                </c:pt>
                <c:pt idx="111">
                  <c:v>1.2</c:v>
                </c:pt>
                <c:pt idx="112">
                  <c:v>0.8</c:v>
                </c:pt>
                <c:pt idx="113">
                  <c:v>1.2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1.2</c:v>
                </c:pt>
                <c:pt idx="118">
                  <c:v>1</c:v>
                </c:pt>
                <c:pt idx="119">
                  <c:v>1.2</c:v>
                </c:pt>
                <c:pt idx="120">
                  <c:v>1.2</c:v>
                </c:pt>
                <c:pt idx="121">
                  <c:v>1.2</c:v>
                </c:pt>
                <c:pt idx="122">
                  <c:v>1</c:v>
                </c:pt>
                <c:pt idx="123">
                  <c:v>1.2</c:v>
                </c:pt>
                <c:pt idx="124">
                  <c:v>1</c:v>
                </c:pt>
                <c:pt idx="125">
                  <c:v>1.2</c:v>
                </c:pt>
                <c:pt idx="126">
                  <c:v>1</c:v>
                </c:pt>
                <c:pt idx="127">
                  <c:v>1.2</c:v>
                </c:pt>
                <c:pt idx="128">
                  <c:v>1</c:v>
                </c:pt>
                <c:pt idx="129">
                  <c:v>1.2</c:v>
                </c:pt>
                <c:pt idx="130">
                  <c:v>1</c:v>
                </c:pt>
                <c:pt idx="131">
                  <c:v>1.2</c:v>
                </c:pt>
                <c:pt idx="132">
                  <c:v>1</c:v>
                </c:pt>
                <c:pt idx="133">
                  <c:v>1.2</c:v>
                </c:pt>
                <c:pt idx="134">
                  <c:v>1</c:v>
                </c:pt>
                <c:pt idx="135">
                  <c:v>1.4</c:v>
                </c:pt>
                <c:pt idx="136">
                  <c:v>1</c:v>
                </c:pt>
                <c:pt idx="137">
                  <c:v>1.2</c:v>
                </c:pt>
                <c:pt idx="138">
                  <c:v>1.2</c:v>
                </c:pt>
                <c:pt idx="139">
                  <c:v>1.2</c:v>
                </c:pt>
                <c:pt idx="140">
                  <c:v>1.2</c:v>
                </c:pt>
                <c:pt idx="141">
                  <c:v>1.4</c:v>
                </c:pt>
                <c:pt idx="142">
                  <c:v>1.4</c:v>
                </c:pt>
                <c:pt idx="143">
                  <c:v>1.4</c:v>
                </c:pt>
                <c:pt idx="144">
                  <c:v>1.4</c:v>
                </c:pt>
                <c:pt idx="145">
                  <c:v>1.6</c:v>
                </c:pt>
                <c:pt idx="146">
                  <c:v>1.6</c:v>
                </c:pt>
                <c:pt idx="147">
                  <c:v>1.8</c:v>
                </c:pt>
                <c:pt idx="148">
                  <c:v>1.8</c:v>
                </c:pt>
                <c:pt idx="149">
                  <c:v>2</c:v>
                </c:pt>
                <c:pt idx="150">
                  <c:v>2</c:v>
                </c:pt>
                <c:pt idx="151">
                  <c:v>2</c:v>
                </c:pt>
                <c:pt idx="152">
                  <c:v>1.8</c:v>
                </c:pt>
                <c:pt idx="153">
                  <c:v>1.8</c:v>
                </c:pt>
                <c:pt idx="154">
                  <c:v>1.8</c:v>
                </c:pt>
                <c:pt idx="155">
                  <c:v>2.2000000000000002</c:v>
                </c:pt>
                <c:pt idx="156">
                  <c:v>2.4</c:v>
                </c:pt>
                <c:pt idx="157">
                  <c:v>2.6</c:v>
                </c:pt>
                <c:pt idx="158">
                  <c:v>2.6</c:v>
                </c:pt>
                <c:pt idx="159">
                  <c:v>2.8</c:v>
                </c:pt>
                <c:pt idx="160">
                  <c:v>2.8</c:v>
                </c:pt>
                <c:pt idx="161">
                  <c:v>2.6</c:v>
                </c:pt>
                <c:pt idx="162">
                  <c:v>2.8</c:v>
                </c:pt>
                <c:pt idx="163">
                  <c:v>2.8</c:v>
                </c:pt>
                <c:pt idx="164">
                  <c:v>2.6</c:v>
                </c:pt>
                <c:pt idx="165">
                  <c:v>2.6</c:v>
                </c:pt>
                <c:pt idx="166">
                  <c:v>2.8</c:v>
                </c:pt>
                <c:pt idx="167">
                  <c:v>2.4</c:v>
                </c:pt>
                <c:pt idx="168">
                  <c:v>2.6</c:v>
                </c:pt>
                <c:pt idx="169">
                  <c:v>2.6</c:v>
                </c:pt>
                <c:pt idx="170">
                  <c:v>2.6</c:v>
                </c:pt>
                <c:pt idx="171">
                  <c:v>2.8</c:v>
                </c:pt>
                <c:pt idx="172">
                  <c:v>2.6</c:v>
                </c:pt>
                <c:pt idx="173">
                  <c:v>2.4</c:v>
                </c:pt>
                <c:pt idx="174">
                  <c:v>2.8</c:v>
                </c:pt>
                <c:pt idx="175">
                  <c:v>2.4</c:v>
                </c:pt>
                <c:pt idx="176">
                  <c:v>2.6</c:v>
                </c:pt>
                <c:pt idx="177">
                  <c:v>2.6</c:v>
                </c:pt>
                <c:pt idx="178">
                  <c:v>2.6</c:v>
                </c:pt>
                <c:pt idx="179">
                  <c:v>2.6</c:v>
                </c:pt>
                <c:pt idx="180">
                  <c:v>2.6</c:v>
                </c:pt>
                <c:pt idx="181">
                  <c:v>2.6</c:v>
                </c:pt>
                <c:pt idx="182">
                  <c:v>2.4</c:v>
                </c:pt>
                <c:pt idx="183">
                  <c:v>2.4</c:v>
                </c:pt>
                <c:pt idx="184">
                  <c:v>2.6</c:v>
                </c:pt>
                <c:pt idx="185">
                  <c:v>2.4</c:v>
                </c:pt>
                <c:pt idx="186">
                  <c:v>2.6</c:v>
                </c:pt>
                <c:pt idx="187">
                  <c:v>2.4</c:v>
                </c:pt>
                <c:pt idx="188">
                  <c:v>2.8</c:v>
                </c:pt>
                <c:pt idx="189">
                  <c:v>2.4</c:v>
                </c:pt>
                <c:pt idx="190">
                  <c:v>2.6</c:v>
                </c:pt>
                <c:pt idx="191">
                  <c:v>2.4</c:v>
                </c:pt>
                <c:pt idx="192">
                  <c:v>2.6</c:v>
                </c:pt>
                <c:pt idx="193">
                  <c:v>2.4</c:v>
                </c:pt>
                <c:pt idx="194">
                  <c:v>2.6</c:v>
                </c:pt>
                <c:pt idx="195">
                  <c:v>2.4</c:v>
                </c:pt>
                <c:pt idx="196">
                  <c:v>2.6</c:v>
                </c:pt>
                <c:pt idx="197">
                  <c:v>2.4</c:v>
                </c:pt>
                <c:pt idx="198">
                  <c:v>2.6</c:v>
                </c:pt>
                <c:pt idx="199">
                  <c:v>2.4</c:v>
                </c:pt>
                <c:pt idx="200">
                  <c:v>2.6</c:v>
                </c:pt>
                <c:pt idx="201">
                  <c:v>2.4</c:v>
                </c:pt>
                <c:pt idx="202">
                  <c:v>2.6</c:v>
                </c:pt>
                <c:pt idx="203">
                  <c:v>2.4</c:v>
                </c:pt>
                <c:pt idx="204">
                  <c:v>2.6</c:v>
                </c:pt>
                <c:pt idx="205">
                  <c:v>2.4</c:v>
                </c:pt>
                <c:pt idx="206">
                  <c:v>2.6</c:v>
                </c:pt>
                <c:pt idx="207">
                  <c:v>2.6</c:v>
                </c:pt>
                <c:pt idx="208">
                  <c:v>2.6</c:v>
                </c:pt>
                <c:pt idx="209">
                  <c:v>2.4</c:v>
                </c:pt>
                <c:pt idx="210">
                  <c:v>2.6</c:v>
                </c:pt>
                <c:pt idx="211">
                  <c:v>2.4</c:v>
                </c:pt>
                <c:pt idx="212">
                  <c:v>2.6</c:v>
                </c:pt>
                <c:pt idx="213">
                  <c:v>2.4</c:v>
                </c:pt>
                <c:pt idx="214">
                  <c:v>2.6</c:v>
                </c:pt>
                <c:pt idx="215">
                  <c:v>2.8</c:v>
                </c:pt>
                <c:pt idx="216">
                  <c:v>3</c:v>
                </c:pt>
                <c:pt idx="217">
                  <c:v>2.6</c:v>
                </c:pt>
                <c:pt idx="218">
                  <c:v>2.8</c:v>
                </c:pt>
                <c:pt idx="219">
                  <c:v>2.6</c:v>
                </c:pt>
                <c:pt idx="220">
                  <c:v>3</c:v>
                </c:pt>
                <c:pt idx="221">
                  <c:v>2.8</c:v>
                </c:pt>
                <c:pt idx="222">
                  <c:v>3</c:v>
                </c:pt>
                <c:pt idx="223">
                  <c:v>2.8</c:v>
                </c:pt>
                <c:pt idx="224">
                  <c:v>3</c:v>
                </c:pt>
                <c:pt idx="225">
                  <c:v>2.8</c:v>
                </c:pt>
                <c:pt idx="226">
                  <c:v>3</c:v>
                </c:pt>
                <c:pt idx="227">
                  <c:v>2.6</c:v>
                </c:pt>
                <c:pt idx="228">
                  <c:v>2.8</c:v>
                </c:pt>
                <c:pt idx="229">
                  <c:v>2.6</c:v>
                </c:pt>
                <c:pt idx="230">
                  <c:v>2.8</c:v>
                </c:pt>
                <c:pt idx="231">
                  <c:v>2.6</c:v>
                </c:pt>
                <c:pt idx="232">
                  <c:v>2.8</c:v>
                </c:pt>
                <c:pt idx="233">
                  <c:v>2.8</c:v>
                </c:pt>
                <c:pt idx="234">
                  <c:v>2.8</c:v>
                </c:pt>
                <c:pt idx="235">
                  <c:v>2.8</c:v>
                </c:pt>
                <c:pt idx="236">
                  <c:v>2.8</c:v>
                </c:pt>
                <c:pt idx="237">
                  <c:v>2.8</c:v>
                </c:pt>
                <c:pt idx="238">
                  <c:v>2.8</c:v>
                </c:pt>
                <c:pt idx="239">
                  <c:v>2.8</c:v>
                </c:pt>
                <c:pt idx="240">
                  <c:v>3</c:v>
                </c:pt>
                <c:pt idx="241">
                  <c:v>2.6</c:v>
                </c:pt>
                <c:pt idx="242">
                  <c:v>3</c:v>
                </c:pt>
                <c:pt idx="243">
                  <c:v>2.8</c:v>
                </c:pt>
                <c:pt idx="244">
                  <c:v>3</c:v>
                </c:pt>
                <c:pt idx="245">
                  <c:v>2.8</c:v>
                </c:pt>
                <c:pt idx="246">
                  <c:v>3</c:v>
                </c:pt>
                <c:pt idx="247">
                  <c:v>2.6</c:v>
                </c:pt>
                <c:pt idx="248">
                  <c:v>2.8</c:v>
                </c:pt>
                <c:pt idx="249">
                  <c:v>2.6</c:v>
                </c:pt>
                <c:pt idx="250">
                  <c:v>3</c:v>
                </c:pt>
                <c:pt idx="251">
                  <c:v>2.8</c:v>
                </c:pt>
                <c:pt idx="252">
                  <c:v>3</c:v>
                </c:pt>
                <c:pt idx="253">
                  <c:v>2.8</c:v>
                </c:pt>
                <c:pt idx="254">
                  <c:v>3</c:v>
                </c:pt>
                <c:pt idx="255">
                  <c:v>2.8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2.8</c:v>
                </c:pt>
                <c:pt idx="262">
                  <c:v>3</c:v>
                </c:pt>
                <c:pt idx="263">
                  <c:v>2.8</c:v>
                </c:pt>
                <c:pt idx="264">
                  <c:v>3</c:v>
                </c:pt>
                <c:pt idx="265">
                  <c:v>3</c:v>
                </c:pt>
                <c:pt idx="266">
                  <c:v>3</c:v>
                </c:pt>
                <c:pt idx="267">
                  <c:v>2.8</c:v>
                </c:pt>
                <c:pt idx="268">
                  <c:v>3</c:v>
                </c:pt>
                <c:pt idx="269">
                  <c:v>2.8</c:v>
                </c:pt>
                <c:pt idx="270">
                  <c:v>3</c:v>
                </c:pt>
                <c:pt idx="271">
                  <c:v>2.8</c:v>
                </c:pt>
                <c:pt idx="272">
                  <c:v>3</c:v>
                </c:pt>
                <c:pt idx="273">
                  <c:v>2.8</c:v>
                </c:pt>
                <c:pt idx="274">
                  <c:v>3</c:v>
                </c:pt>
                <c:pt idx="275">
                  <c:v>2.8</c:v>
                </c:pt>
                <c:pt idx="276">
                  <c:v>3</c:v>
                </c:pt>
                <c:pt idx="277">
                  <c:v>2.8</c:v>
                </c:pt>
                <c:pt idx="278">
                  <c:v>3</c:v>
                </c:pt>
                <c:pt idx="279">
                  <c:v>2.8</c:v>
                </c:pt>
                <c:pt idx="280">
                  <c:v>3</c:v>
                </c:pt>
                <c:pt idx="281">
                  <c:v>2.8</c:v>
                </c:pt>
                <c:pt idx="282">
                  <c:v>2.8</c:v>
                </c:pt>
                <c:pt idx="283">
                  <c:v>2.6</c:v>
                </c:pt>
                <c:pt idx="284">
                  <c:v>2.8</c:v>
                </c:pt>
                <c:pt idx="285">
                  <c:v>2.6</c:v>
                </c:pt>
                <c:pt idx="286">
                  <c:v>2.8</c:v>
                </c:pt>
                <c:pt idx="287">
                  <c:v>2.8</c:v>
                </c:pt>
                <c:pt idx="288">
                  <c:v>3</c:v>
                </c:pt>
                <c:pt idx="289">
                  <c:v>2.8</c:v>
                </c:pt>
                <c:pt idx="290">
                  <c:v>3</c:v>
                </c:pt>
                <c:pt idx="291">
                  <c:v>2.8</c:v>
                </c:pt>
                <c:pt idx="292">
                  <c:v>3</c:v>
                </c:pt>
                <c:pt idx="293">
                  <c:v>2.8</c:v>
                </c:pt>
                <c:pt idx="294">
                  <c:v>2.8</c:v>
                </c:pt>
                <c:pt idx="295">
                  <c:v>2.8</c:v>
                </c:pt>
                <c:pt idx="296">
                  <c:v>3</c:v>
                </c:pt>
                <c:pt idx="297">
                  <c:v>2.6</c:v>
                </c:pt>
                <c:pt idx="298">
                  <c:v>3</c:v>
                </c:pt>
                <c:pt idx="299">
                  <c:v>3</c:v>
                </c:pt>
                <c:pt idx="300">
                  <c:v>3.2</c:v>
                </c:pt>
                <c:pt idx="301">
                  <c:v>3</c:v>
                </c:pt>
                <c:pt idx="302">
                  <c:v>3</c:v>
                </c:pt>
                <c:pt idx="303">
                  <c:v>3</c:v>
                </c:pt>
                <c:pt idx="304">
                  <c:v>3</c:v>
                </c:pt>
                <c:pt idx="305">
                  <c:v>3</c:v>
                </c:pt>
                <c:pt idx="306">
                  <c:v>3</c:v>
                </c:pt>
                <c:pt idx="307">
                  <c:v>2.8</c:v>
                </c:pt>
                <c:pt idx="308">
                  <c:v>3</c:v>
                </c:pt>
                <c:pt idx="309">
                  <c:v>3</c:v>
                </c:pt>
                <c:pt idx="310">
                  <c:v>3</c:v>
                </c:pt>
                <c:pt idx="311">
                  <c:v>3</c:v>
                </c:pt>
                <c:pt idx="312">
                  <c:v>3</c:v>
                </c:pt>
                <c:pt idx="313">
                  <c:v>2.8</c:v>
                </c:pt>
                <c:pt idx="314">
                  <c:v>3</c:v>
                </c:pt>
                <c:pt idx="315">
                  <c:v>3</c:v>
                </c:pt>
                <c:pt idx="316">
                  <c:v>3</c:v>
                </c:pt>
                <c:pt idx="317">
                  <c:v>3</c:v>
                </c:pt>
                <c:pt idx="318">
                  <c:v>3</c:v>
                </c:pt>
                <c:pt idx="319">
                  <c:v>3</c:v>
                </c:pt>
                <c:pt idx="320">
                  <c:v>3</c:v>
                </c:pt>
                <c:pt idx="321">
                  <c:v>3</c:v>
                </c:pt>
                <c:pt idx="322">
                  <c:v>3</c:v>
                </c:pt>
                <c:pt idx="323">
                  <c:v>2.8</c:v>
                </c:pt>
                <c:pt idx="324">
                  <c:v>3</c:v>
                </c:pt>
                <c:pt idx="325">
                  <c:v>2.8</c:v>
                </c:pt>
                <c:pt idx="326">
                  <c:v>3</c:v>
                </c:pt>
                <c:pt idx="327">
                  <c:v>3</c:v>
                </c:pt>
                <c:pt idx="328">
                  <c:v>3</c:v>
                </c:pt>
                <c:pt idx="329">
                  <c:v>2.8</c:v>
                </c:pt>
                <c:pt idx="330">
                  <c:v>3</c:v>
                </c:pt>
                <c:pt idx="331">
                  <c:v>3</c:v>
                </c:pt>
                <c:pt idx="332">
                  <c:v>3</c:v>
                </c:pt>
                <c:pt idx="333">
                  <c:v>3</c:v>
                </c:pt>
                <c:pt idx="334">
                  <c:v>3</c:v>
                </c:pt>
                <c:pt idx="335">
                  <c:v>3</c:v>
                </c:pt>
                <c:pt idx="336">
                  <c:v>3</c:v>
                </c:pt>
                <c:pt idx="337">
                  <c:v>3</c:v>
                </c:pt>
                <c:pt idx="338">
                  <c:v>3</c:v>
                </c:pt>
                <c:pt idx="339">
                  <c:v>3</c:v>
                </c:pt>
                <c:pt idx="340">
                  <c:v>3</c:v>
                </c:pt>
                <c:pt idx="341">
                  <c:v>3</c:v>
                </c:pt>
                <c:pt idx="342">
                  <c:v>3</c:v>
                </c:pt>
                <c:pt idx="343">
                  <c:v>3</c:v>
                </c:pt>
                <c:pt idx="344">
                  <c:v>3</c:v>
                </c:pt>
                <c:pt idx="345">
                  <c:v>3</c:v>
                </c:pt>
                <c:pt idx="346">
                  <c:v>3.2</c:v>
                </c:pt>
                <c:pt idx="347">
                  <c:v>3</c:v>
                </c:pt>
                <c:pt idx="348">
                  <c:v>3.2</c:v>
                </c:pt>
                <c:pt idx="349">
                  <c:v>3</c:v>
                </c:pt>
                <c:pt idx="350">
                  <c:v>3.2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  <c:pt idx="354">
                  <c:v>3</c:v>
                </c:pt>
                <c:pt idx="355">
                  <c:v>3.2</c:v>
                </c:pt>
                <c:pt idx="356">
                  <c:v>3.2</c:v>
                </c:pt>
                <c:pt idx="357">
                  <c:v>3.2</c:v>
                </c:pt>
                <c:pt idx="358">
                  <c:v>3.4</c:v>
                </c:pt>
                <c:pt idx="359">
                  <c:v>3.4</c:v>
                </c:pt>
                <c:pt idx="360">
                  <c:v>3.4</c:v>
                </c:pt>
                <c:pt idx="361">
                  <c:v>3.4</c:v>
                </c:pt>
                <c:pt idx="362">
                  <c:v>3.6</c:v>
                </c:pt>
                <c:pt idx="363">
                  <c:v>3.6</c:v>
                </c:pt>
                <c:pt idx="364">
                  <c:v>3.8</c:v>
                </c:pt>
                <c:pt idx="365">
                  <c:v>3.8</c:v>
                </c:pt>
                <c:pt idx="366">
                  <c:v>4</c:v>
                </c:pt>
                <c:pt idx="367">
                  <c:v>3.8</c:v>
                </c:pt>
                <c:pt idx="368">
                  <c:v>4</c:v>
                </c:pt>
                <c:pt idx="369">
                  <c:v>4</c:v>
                </c:pt>
                <c:pt idx="370">
                  <c:v>4.2</c:v>
                </c:pt>
                <c:pt idx="371">
                  <c:v>4</c:v>
                </c:pt>
                <c:pt idx="372">
                  <c:v>4</c:v>
                </c:pt>
                <c:pt idx="373">
                  <c:v>4</c:v>
                </c:pt>
                <c:pt idx="374">
                  <c:v>4.2</c:v>
                </c:pt>
                <c:pt idx="375">
                  <c:v>4</c:v>
                </c:pt>
                <c:pt idx="376">
                  <c:v>4</c:v>
                </c:pt>
                <c:pt idx="377">
                  <c:v>4</c:v>
                </c:pt>
                <c:pt idx="378">
                  <c:v>3.8</c:v>
                </c:pt>
                <c:pt idx="379">
                  <c:v>3.6</c:v>
                </c:pt>
                <c:pt idx="380">
                  <c:v>3.6</c:v>
                </c:pt>
                <c:pt idx="381">
                  <c:v>3.8</c:v>
                </c:pt>
                <c:pt idx="382">
                  <c:v>3.8</c:v>
                </c:pt>
                <c:pt idx="383">
                  <c:v>3.6</c:v>
                </c:pt>
                <c:pt idx="384">
                  <c:v>3.6</c:v>
                </c:pt>
                <c:pt idx="385">
                  <c:v>3.4</c:v>
                </c:pt>
                <c:pt idx="386">
                  <c:v>3.8</c:v>
                </c:pt>
                <c:pt idx="387">
                  <c:v>3.6</c:v>
                </c:pt>
                <c:pt idx="388">
                  <c:v>3.8</c:v>
                </c:pt>
                <c:pt idx="389">
                  <c:v>3.4</c:v>
                </c:pt>
                <c:pt idx="390">
                  <c:v>3.6</c:v>
                </c:pt>
                <c:pt idx="391">
                  <c:v>3.6</c:v>
                </c:pt>
                <c:pt idx="392">
                  <c:v>3.6</c:v>
                </c:pt>
                <c:pt idx="393">
                  <c:v>3.6</c:v>
                </c:pt>
                <c:pt idx="394">
                  <c:v>4</c:v>
                </c:pt>
                <c:pt idx="395">
                  <c:v>4</c:v>
                </c:pt>
                <c:pt idx="396">
                  <c:v>3.8</c:v>
                </c:pt>
                <c:pt idx="397">
                  <c:v>3.8</c:v>
                </c:pt>
                <c:pt idx="398">
                  <c:v>4</c:v>
                </c:pt>
                <c:pt idx="399">
                  <c:v>4</c:v>
                </c:pt>
                <c:pt idx="400">
                  <c:v>3.8</c:v>
                </c:pt>
                <c:pt idx="401">
                  <c:v>3.8</c:v>
                </c:pt>
                <c:pt idx="402">
                  <c:v>4</c:v>
                </c:pt>
                <c:pt idx="403">
                  <c:v>4</c:v>
                </c:pt>
                <c:pt idx="404">
                  <c:v>3.8</c:v>
                </c:pt>
                <c:pt idx="405">
                  <c:v>4</c:v>
                </c:pt>
                <c:pt idx="406">
                  <c:v>4</c:v>
                </c:pt>
                <c:pt idx="407">
                  <c:v>4</c:v>
                </c:pt>
                <c:pt idx="408">
                  <c:v>4</c:v>
                </c:pt>
                <c:pt idx="409">
                  <c:v>4</c:v>
                </c:pt>
                <c:pt idx="410">
                  <c:v>4</c:v>
                </c:pt>
                <c:pt idx="411">
                  <c:v>4</c:v>
                </c:pt>
                <c:pt idx="412">
                  <c:v>4</c:v>
                </c:pt>
                <c:pt idx="413">
                  <c:v>4</c:v>
                </c:pt>
                <c:pt idx="414">
                  <c:v>3.8</c:v>
                </c:pt>
                <c:pt idx="415">
                  <c:v>3.6</c:v>
                </c:pt>
                <c:pt idx="416">
                  <c:v>4</c:v>
                </c:pt>
                <c:pt idx="417">
                  <c:v>4</c:v>
                </c:pt>
                <c:pt idx="418">
                  <c:v>4.4000000000000004</c:v>
                </c:pt>
                <c:pt idx="419">
                  <c:v>4.4000000000000004</c:v>
                </c:pt>
                <c:pt idx="420">
                  <c:v>4.4000000000000004</c:v>
                </c:pt>
                <c:pt idx="421">
                  <c:v>4.5999999999999996</c:v>
                </c:pt>
                <c:pt idx="422">
                  <c:v>4.5999999999999996</c:v>
                </c:pt>
                <c:pt idx="423">
                  <c:v>4.8</c:v>
                </c:pt>
                <c:pt idx="424">
                  <c:v>5</c:v>
                </c:pt>
                <c:pt idx="425">
                  <c:v>5</c:v>
                </c:pt>
                <c:pt idx="426">
                  <c:v>5</c:v>
                </c:pt>
                <c:pt idx="427">
                  <c:v>5.2</c:v>
                </c:pt>
                <c:pt idx="428">
                  <c:v>5.2</c:v>
                </c:pt>
                <c:pt idx="429">
                  <c:v>5</c:v>
                </c:pt>
                <c:pt idx="430">
                  <c:v>5.2</c:v>
                </c:pt>
                <c:pt idx="431">
                  <c:v>5</c:v>
                </c:pt>
                <c:pt idx="432">
                  <c:v>5.2</c:v>
                </c:pt>
                <c:pt idx="433">
                  <c:v>5</c:v>
                </c:pt>
                <c:pt idx="434">
                  <c:v>5</c:v>
                </c:pt>
                <c:pt idx="435">
                  <c:v>4.8</c:v>
                </c:pt>
                <c:pt idx="436">
                  <c:v>5</c:v>
                </c:pt>
                <c:pt idx="437">
                  <c:v>4.5999999999999996</c:v>
                </c:pt>
                <c:pt idx="438">
                  <c:v>4.8</c:v>
                </c:pt>
                <c:pt idx="439">
                  <c:v>4.8</c:v>
                </c:pt>
                <c:pt idx="440">
                  <c:v>4.5999999999999996</c:v>
                </c:pt>
                <c:pt idx="441">
                  <c:v>4.8</c:v>
                </c:pt>
                <c:pt idx="442">
                  <c:v>4.8</c:v>
                </c:pt>
                <c:pt idx="443">
                  <c:v>4.5999999999999996</c:v>
                </c:pt>
                <c:pt idx="444">
                  <c:v>4.8</c:v>
                </c:pt>
                <c:pt idx="445">
                  <c:v>4.8</c:v>
                </c:pt>
                <c:pt idx="446">
                  <c:v>5</c:v>
                </c:pt>
                <c:pt idx="447">
                  <c:v>4.8</c:v>
                </c:pt>
                <c:pt idx="448">
                  <c:v>5</c:v>
                </c:pt>
                <c:pt idx="449">
                  <c:v>4.5999999999999996</c:v>
                </c:pt>
                <c:pt idx="450">
                  <c:v>5</c:v>
                </c:pt>
                <c:pt idx="451">
                  <c:v>4.8</c:v>
                </c:pt>
                <c:pt idx="452">
                  <c:v>5</c:v>
                </c:pt>
                <c:pt idx="453">
                  <c:v>4.8</c:v>
                </c:pt>
                <c:pt idx="454">
                  <c:v>5</c:v>
                </c:pt>
                <c:pt idx="455">
                  <c:v>4.5999999999999996</c:v>
                </c:pt>
                <c:pt idx="456">
                  <c:v>5</c:v>
                </c:pt>
                <c:pt idx="457">
                  <c:v>4.8</c:v>
                </c:pt>
                <c:pt idx="458">
                  <c:v>4.8</c:v>
                </c:pt>
                <c:pt idx="459">
                  <c:v>4.5999999999999996</c:v>
                </c:pt>
                <c:pt idx="460">
                  <c:v>4.8</c:v>
                </c:pt>
                <c:pt idx="461">
                  <c:v>4.5999999999999996</c:v>
                </c:pt>
                <c:pt idx="462">
                  <c:v>4.8</c:v>
                </c:pt>
                <c:pt idx="463">
                  <c:v>4.8</c:v>
                </c:pt>
                <c:pt idx="464">
                  <c:v>4.8</c:v>
                </c:pt>
                <c:pt idx="465">
                  <c:v>4.8</c:v>
                </c:pt>
                <c:pt idx="466">
                  <c:v>5</c:v>
                </c:pt>
                <c:pt idx="467">
                  <c:v>4.8</c:v>
                </c:pt>
                <c:pt idx="468">
                  <c:v>4.5999999999999996</c:v>
                </c:pt>
                <c:pt idx="469">
                  <c:v>4.5999999999999996</c:v>
                </c:pt>
                <c:pt idx="470">
                  <c:v>4.8</c:v>
                </c:pt>
                <c:pt idx="471">
                  <c:v>4.5999999999999996</c:v>
                </c:pt>
                <c:pt idx="472">
                  <c:v>4.8</c:v>
                </c:pt>
                <c:pt idx="473">
                  <c:v>4.5999999999999996</c:v>
                </c:pt>
                <c:pt idx="474">
                  <c:v>4.8</c:v>
                </c:pt>
                <c:pt idx="475">
                  <c:v>4.5999999999999996</c:v>
                </c:pt>
                <c:pt idx="476">
                  <c:v>4.8</c:v>
                </c:pt>
                <c:pt idx="477">
                  <c:v>4.4000000000000004</c:v>
                </c:pt>
                <c:pt idx="478">
                  <c:v>4.8</c:v>
                </c:pt>
                <c:pt idx="479">
                  <c:v>4.5999999999999996</c:v>
                </c:pt>
                <c:pt idx="480">
                  <c:v>5</c:v>
                </c:pt>
                <c:pt idx="481">
                  <c:v>4.8</c:v>
                </c:pt>
                <c:pt idx="482">
                  <c:v>4.8</c:v>
                </c:pt>
                <c:pt idx="483">
                  <c:v>4.5999999999999996</c:v>
                </c:pt>
                <c:pt idx="484">
                  <c:v>4.8</c:v>
                </c:pt>
                <c:pt idx="485">
                  <c:v>4.5999999999999996</c:v>
                </c:pt>
                <c:pt idx="486">
                  <c:v>4.5999999999999996</c:v>
                </c:pt>
                <c:pt idx="487">
                  <c:v>4.5999999999999996</c:v>
                </c:pt>
                <c:pt idx="488">
                  <c:v>4.8</c:v>
                </c:pt>
                <c:pt idx="489">
                  <c:v>4.5999999999999996</c:v>
                </c:pt>
                <c:pt idx="490">
                  <c:v>4.5999999999999996</c:v>
                </c:pt>
                <c:pt idx="491">
                  <c:v>4.4000000000000004</c:v>
                </c:pt>
                <c:pt idx="492">
                  <c:v>4.4000000000000004</c:v>
                </c:pt>
                <c:pt idx="493">
                  <c:v>4.4000000000000004</c:v>
                </c:pt>
                <c:pt idx="494">
                  <c:v>4.4000000000000004</c:v>
                </c:pt>
                <c:pt idx="495">
                  <c:v>4.4000000000000004</c:v>
                </c:pt>
                <c:pt idx="496">
                  <c:v>4.8</c:v>
                </c:pt>
                <c:pt idx="497">
                  <c:v>4.4000000000000004</c:v>
                </c:pt>
                <c:pt idx="498">
                  <c:v>4.5999999999999996</c:v>
                </c:pt>
                <c:pt idx="499">
                  <c:v>4.4000000000000004</c:v>
                </c:pt>
                <c:pt idx="500">
                  <c:v>4.5999999999999996</c:v>
                </c:pt>
                <c:pt idx="501">
                  <c:v>4.4000000000000004</c:v>
                </c:pt>
                <c:pt idx="502">
                  <c:v>4.5999999999999996</c:v>
                </c:pt>
                <c:pt idx="503">
                  <c:v>4.4000000000000004</c:v>
                </c:pt>
                <c:pt idx="504">
                  <c:v>4.5999999999999996</c:v>
                </c:pt>
                <c:pt idx="505">
                  <c:v>4.4000000000000004</c:v>
                </c:pt>
                <c:pt idx="506">
                  <c:v>5</c:v>
                </c:pt>
                <c:pt idx="507">
                  <c:v>4.5999999999999996</c:v>
                </c:pt>
                <c:pt idx="508">
                  <c:v>4.8</c:v>
                </c:pt>
                <c:pt idx="509">
                  <c:v>4.4000000000000004</c:v>
                </c:pt>
                <c:pt idx="510">
                  <c:v>4.5999999999999996</c:v>
                </c:pt>
                <c:pt idx="511">
                  <c:v>4.4000000000000004</c:v>
                </c:pt>
                <c:pt idx="512">
                  <c:v>4.5999999999999996</c:v>
                </c:pt>
                <c:pt idx="513">
                  <c:v>4.4000000000000004</c:v>
                </c:pt>
                <c:pt idx="514">
                  <c:v>4.5999999999999996</c:v>
                </c:pt>
                <c:pt idx="515">
                  <c:v>4.5999999999999996</c:v>
                </c:pt>
                <c:pt idx="516">
                  <c:v>4.5999999999999996</c:v>
                </c:pt>
                <c:pt idx="517">
                  <c:v>4.5999999999999996</c:v>
                </c:pt>
                <c:pt idx="518">
                  <c:v>4.5999999999999996</c:v>
                </c:pt>
                <c:pt idx="519">
                  <c:v>4.5999999999999996</c:v>
                </c:pt>
                <c:pt idx="520">
                  <c:v>4.5999999999999996</c:v>
                </c:pt>
                <c:pt idx="521">
                  <c:v>4.5999999999999996</c:v>
                </c:pt>
                <c:pt idx="522">
                  <c:v>4.8</c:v>
                </c:pt>
                <c:pt idx="523">
                  <c:v>4.5999999999999996</c:v>
                </c:pt>
                <c:pt idx="524">
                  <c:v>4.8</c:v>
                </c:pt>
                <c:pt idx="525">
                  <c:v>4.5999999999999996</c:v>
                </c:pt>
                <c:pt idx="526">
                  <c:v>4.8</c:v>
                </c:pt>
                <c:pt idx="527">
                  <c:v>4.5999999999999996</c:v>
                </c:pt>
                <c:pt idx="528">
                  <c:v>4.8</c:v>
                </c:pt>
                <c:pt idx="529">
                  <c:v>4.5999999999999996</c:v>
                </c:pt>
                <c:pt idx="530">
                  <c:v>4.8</c:v>
                </c:pt>
                <c:pt idx="531">
                  <c:v>4.5999999999999996</c:v>
                </c:pt>
                <c:pt idx="532">
                  <c:v>4.8</c:v>
                </c:pt>
                <c:pt idx="533">
                  <c:v>4.4000000000000004</c:v>
                </c:pt>
                <c:pt idx="534">
                  <c:v>4.8</c:v>
                </c:pt>
                <c:pt idx="535">
                  <c:v>4.4000000000000004</c:v>
                </c:pt>
                <c:pt idx="536">
                  <c:v>4.5999999999999996</c:v>
                </c:pt>
                <c:pt idx="537">
                  <c:v>4.4000000000000004</c:v>
                </c:pt>
                <c:pt idx="538">
                  <c:v>4.8</c:v>
                </c:pt>
                <c:pt idx="539">
                  <c:v>4.5999999999999996</c:v>
                </c:pt>
                <c:pt idx="540">
                  <c:v>4.8</c:v>
                </c:pt>
                <c:pt idx="541">
                  <c:v>4.5999999999999996</c:v>
                </c:pt>
                <c:pt idx="542">
                  <c:v>4.8</c:v>
                </c:pt>
                <c:pt idx="543">
                  <c:v>4.5999999999999996</c:v>
                </c:pt>
                <c:pt idx="544">
                  <c:v>4.8</c:v>
                </c:pt>
                <c:pt idx="545">
                  <c:v>4.8</c:v>
                </c:pt>
                <c:pt idx="546">
                  <c:v>4.8</c:v>
                </c:pt>
                <c:pt idx="547">
                  <c:v>4.5999999999999996</c:v>
                </c:pt>
                <c:pt idx="548">
                  <c:v>4.8</c:v>
                </c:pt>
                <c:pt idx="549">
                  <c:v>4.5999999999999996</c:v>
                </c:pt>
                <c:pt idx="550">
                  <c:v>4.8</c:v>
                </c:pt>
                <c:pt idx="551">
                  <c:v>4.5999999999999996</c:v>
                </c:pt>
                <c:pt idx="552">
                  <c:v>4.8</c:v>
                </c:pt>
                <c:pt idx="553">
                  <c:v>4.8</c:v>
                </c:pt>
                <c:pt idx="554">
                  <c:v>4.8</c:v>
                </c:pt>
                <c:pt idx="555">
                  <c:v>4.8</c:v>
                </c:pt>
                <c:pt idx="556">
                  <c:v>4.5999999999999996</c:v>
                </c:pt>
                <c:pt idx="557">
                  <c:v>4.5999999999999996</c:v>
                </c:pt>
                <c:pt idx="558">
                  <c:v>4.2</c:v>
                </c:pt>
                <c:pt idx="559">
                  <c:v>3.4</c:v>
                </c:pt>
                <c:pt idx="560">
                  <c:v>3</c:v>
                </c:pt>
                <c:pt idx="561">
                  <c:v>3</c:v>
                </c:pt>
                <c:pt idx="562">
                  <c:v>3</c:v>
                </c:pt>
                <c:pt idx="563">
                  <c:v>3</c:v>
                </c:pt>
                <c:pt idx="564">
                  <c:v>2.6</c:v>
                </c:pt>
                <c:pt idx="565">
                  <c:v>2.4</c:v>
                </c:pt>
                <c:pt idx="566">
                  <c:v>2</c:v>
                </c:pt>
                <c:pt idx="567">
                  <c:v>1.8</c:v>
                </c:pt>
                <c:pt idx="568">
                  <c:v>1.8</c:v>
                </c:pt>
                <c:pt idx="569">
                  <c:v>1.6</c:v>
                </c:pt>
                <c:pt idx="570">
                  <c:v>1.4</c:v>
                </c:pt>
                <c:pt idx="571">
                  <c:v>1.2</c:v>
                </c:pt>
                <c:pt idx="572">
                  <c:v>1</c:v>
                </c:pt>
                <c:pt idx="573">
                  <c:v>0.8</c:v>
                </c:pt>
                <c:pt idx="574">
                  <c:v>0.6</c:v>
                </c:pt>
                <c:pt idx="575">
                  <c:v>0.6</c:v>
                </c:pt>
                <c:pt idx="576">
                  <c:v>0.6</c:v>
                </c:pt>
                <c:pt idx="577">
                  <c:v>0.6</c:v>
                </c:pt>
                <c:pt idx="578">
                  <c:v>0.6</c:v>
                </c:pt>
                <c:pt idx="579">
                  <c:v>0.6</c:v>
                </c:pt>
                <c:pt idx="580">
                  <c:v>0.4</c:v>
                </c:pt>
                <c:pt idx="581">
                  <c:v>0.6</c:v>
                </c:pt>
                <c:pt idx="582">
                  <c:v>0.6</c:v>
                </c:pt>
                <c:pt idx="583">
                  <c:v>0.6</c:v>
                </c:pt>
                <c:pt idx="584">
                  <c:v>0.6</c:v>
                </c:pt>
                <c:pt idx="585">
                  <c:v>0.6</c:v>
                </c:pt>
                <c:pt idx="586">
                  <c:v>0.4</c:v>
                </c:pt>
                <c:pt idx="587">
                  <c:v>0.4</c:v>
                </c:pt>
                <c:pt idx="588">
                  <c:v>0.2</c:v>
                </c:pt>
                <c:pt idx="589">
                  <c:v>0.4</c:v>
                </c:pt>
                <c:pt idx="590">
                  <c:v>0.2</c:v>
                </c:pt>
                <c:pt idx="591">
                  <c:v>0.2</c:v>
                </c:pt>
                <c:pt idx="59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CE2-421C-AE47-218E56A34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477904"/>
        <c:axId val="616479872"/>
      </c:scatterChart>
      <c:valAx>
        <c:axId val="493330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(mm:ss)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:ss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32320"/>
        <c:crosses val="autoZero"/>
        <c:crossBetween val="midCat"/>
      </c:valAx>
      <c:valAx>
        <c:axId val="4933323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Pressure (kPa)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30352"/>
        <c:crosses val="autoZero"/>
        <c:crossBetween val="midCat"/>
      </c:valAx>
      <c:valAx>
        <c:axId val="61647987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Lateral Force (N)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477904"/>
        <c:crosses val="max"/>
        <c:crossBetween val="midCat"/>
      </c:valAx>
      <c:valAx>
        <c:axId val="616477904"/>
        <c:scaling>
          <c:orientation val="minMax"/>
        </c:scaling>
        <c:delete val="1"/>
        <c:axPos val="b"/>
        <c:numFmt formatCode="mm:ss" sourceLinked="1"/>
        <c:majorTickMark val="out"/>
        <c:minorTickMark val="none"/>
        <c:tickLblPos val="nextTo"/>
        <c:crossAx val="616479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81384970833292"/>
          <c:y val="0.86254590718775392"/>
          <c:w val="0.51243407968625443"/>
          <c:h val="6.12421602010829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0.45752</cdr:x>
      <cdr:y>0.42667</cdr:y>
    </cdr:from>
    <cdr:to>
      <cdr:x>0.94045</cdr:x>
      <cdr:y>0.77444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55851" y="2594043"/>
          <a:ext cx="4492287" cy="21144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0.50311</cdr:x>
      <cdr:y>0.31429</cdr:y>
    </cdr:from>
    <cdr:to>
      <cdr:x>0.93931</cdr:x>
      <cdr:y>0.54882</cdr:y>
    </cdr:to>
    <cdr:pic>
      <cdr:nvPicPr>
        <cdr:cNvPr id="1025" name="Picture 1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683195" y="1914123"/>
          <a:ext cx="4060378" cy="1428341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0.3057</cdr:x>
      <cdr:y>0.58786</cdr:y>
    </cdr:from>
    <cdr:to>
      <cdr:x>0.87656</cdr:x>
      <cdr:y>0.75651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45590" y="3580212"/>
          <a:ext cx="5313871" cy="1027111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000" b="1" dirty="0" smtClean="0">
              <a:solidFill>
                <a:srgbClr val="FF0000"/>
              </a:solidFill>
            </a:rPr>
            <a:t>Target outlet helium gas temperature much be limited to 160°with Aluminium helicoflex seals</a:t>
          </a:r>
        </a:p>
        <a:p xmlns:a="http://schemas.openxmlformats.org/drawingml/2006/main">
          <a:r>
            <a:rPr lang="en-GB" sz="2000" b="1" dirty="0" smtClean="0">
              <a:solidFill>
                <a:srgbClr val="FF0000"/>
              </a:solidFill>
            </a:rPr>
            <a:t>(Much less than the 250°C in data sheet)</a:t>
          </a:r>
          <a:endParaRPr lang="en-GB" sz="2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0.25201</cdr:x>
      <cdr:y>0.05552</cdr:y>
    </cdr:from>
    <cdr:to>
      <cdr:x>0.44123</cdr:x>
      <cdr:y>0.29533</cdr:y>
    </cdr:to>
    <cdr:pic>
      <cdr:nvPicPr>
        <cdr:cNvPr id="5" name="Picture 4" descr="image001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8107" t="2137" r="7416" b="2699"/>
        <a:stretch xmlns:a="http://schemas.openxmlformats.org/drawingml/2006/main"/>
      </cdr:blipFill>
      <cdr:spPr bwMode="auto">
        <a:xfrm xmlns:a="http://schemas.openxmlformats.org/drawingml/2006/main">
          <a:off x="2345831" y="338138"/>
          <a:ext cx="1761404" cy="14604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  <cdr:relSizeAnchor xmlns:cdr="http://schemas.openxmlformats.org/drawingml/2006/chartDrawing">
    <cdr:from>
      <cdr:x>0.51375</cdr:x>
      <cdr:y>0.05053</cdr:y>
    </cdr:from>
    <cdr:to>
      <cdr:x>0.67703</cdr:x>
      <cdr:y>0.17156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782217" y="307731"/>
          <a:ext cx="1519937" cy="737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dirty="0" smtClean="0"/>
            <a:t>Used on remote flange</a:t>
          </a:r>
          <a:endParaRPr lang="en-GB" sz="1800" dirty="0"/>
        </a:p>
      </cdr:txBody>
    </cdr:sp>
  </cdr:relSizeAnchor>
  <cdr:relSizeAnchor xmlns:cdr="http://schemas.openxmlformats.org/drawingml/2006/chartDrawing">
    <cdr:from>
      <cdr:x>0.42542</cdr:x>
      <cdr:y>0.08823</cdr:y>
    </cdr:from>
    <cdr:to>
      <cdr:x>0.51788</cdr:x>
      <cdr:y>0.11599</cdr:y>
    </cdr:to>
    <cdr:cxnSp macro="">
      <cdr:nvCxnSpPr>
        <cdr:cNvPr id="7" name="Straight Arrow Connector 6"/>
        <cdr:cNvCxnSpPr/>
      </cdr:nvCxnSpPr>
      <cdr:spPr>
        <a:xfrm xmlns:a="http://schemas.openxmlformats.org/drawingml/2006/main" flipH="1">
          <a:off x="3960064" y="537335"/>
          <a:ext cx="860612" cy="169049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00B05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0.45752</cdr:x>
      <cdr:y>0.42667</cdr:y>
    </cdr:from>
    <cdr:to>
      <cdr:x>0.94045</cdr:x>
      <cdr:y>0.77444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55851" y="2594043"/>
          <a:ext cx="4492287" cy="21144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0.45631</cdr:x>
      <cdr:y>0.3811</cdr:y>
    </cdr:from>
    <cdr:to>
      <cdr:x>0.54925</cdr:x>
      <cdr:y>0.39496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4247560" y="2320997"/>
          <a:ext cx="865182" cy="84421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0.4739</cdr:x>
      <cdr:y>0.65004</cdr:y>
    </cdr:from>
    <cdr:to>
      <cdr:x>0.97332</cdr:x>
      <cdr:y>0.81006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411304" y="3958920"/>
          <a:ext cx="4648839" cy="974545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dirty="0" smtClean="0"/>
            <a:t>“Grey powder” build up on knife edge and seal outside diameter.</a:t>
          </a:r>
        </a:p>
        <a:p xmlns:a="http://schemas.openxmlformats.org/drawingml/2006/main">
          <a:r>
            <a:rPr lang="en-GB" sz="1800" dirty="0" smtClean="0"/>
            <a:t>EDAX analysis confirms this is Aluminium oxide.</a:t>
          </a:r>
          <a:endParaRPr lang="en-GB" sz="1800" dirty="0"/>
        </a:p>
      </cdr:txBody>
    </cdr:sp>
  </cdr:relSizeAnchor>
  <cdr:relSizeAnchor xmlns:cdr="http://schemas.openxmlformats.org/drawingml/2006/chartDrawing">
    <cdr:from>
      <cdr:x>0.37802</cdr:x>
      <cdr:y>0.84896</cdr:y>
    </cdr:from>
    <cdr:to>
      <cdr:x>0.94888</cdr:x>
      <cdr:y>0.92109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518797" y="5170355"/>
          <a:ext cx="5313871" cy="439306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000" b="1" dirty="0" smtClean="0">
              <a:solidFill>
                <a:srgbClr val="FF0000"/>
              </a:solidFill>
            </a:rPr>
            <a:t>Target pipe seals should be changed to copper</a:t>
          </a:r>
          <a:endParaRPr lang="en-GB" sz="2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0.71559</cdr:x>
      <cdr:y>0.52997</cdr:y>
    </cdr:from>
    <cdr:to>
      <cdr:x>0.77007</cdr:x>
      <cdr:y>0.64983</cdr:y>
    </cdr:to>
    <cdr:sp macro="" textlink="">
      <cdr:nvSpPr>
        <cdr:cNvPr id="9" name="Right Arrow 8"/>
        <cdr:cNvSpPr/>
      </cdr:nvSpPr>
      <cdr:spPr>
        <a:xfrm xmlns:a="http://schemas.openxmlformats.org/drawingml/2006/main" rot="16200000">
          <a:off x="6549649" y="3339047"/>
          <a:ext cx="730002" cy="507128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0.11696</cdr:x>
      <cdr:y>0.23201</cdr:y>
    </cdr:from>
    <cdr:to>
      <cdr:x>0.22391</cdr:x>
      <cdr:y>0.34532</cdr:y>
    </cdr:to>
    <cdr:sp macro="" textlink="">
      <cdr:nvSpPr>
        <cdr:cNvPr id="2" name="TextBox 26"/>
        <cdr:cNvSpPr txBox="1"/>
      </cdr:nvSpPr>
      <cdr:spPr>
        <a:xfrm xmlns:a="http://schemas.openxmlformats.org/drawingml/2006/main">
          <a:off x="703750" y="756176"/>
          <a:ext cx="64352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b="1" dirty="0">
              <a:solidFill>
                <a:schemeClr val="accent1"/>
              </a:solidFill>
            </a:rPr>
            <a:t>5bar</a:t>
          </a:r>
          <a:r>
            <a:rPr lang="en-GB" b="1" dirty="0">
              <a:solidFill>
                <a:srgbClr val="FF0000"/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0.56301</cdr:x>
      <cdr:y>0.59628</cdr:y>
    </cdr:from>
    <cdr:to>
      <cdr:x>0.68964</cdr:x>
      <cdr:y>0.7096</cdr:y>
    </cdr:to>
    <cdr:sp macro="" textlink="">
      <cdr:nvSpPr>
        <cdr:cNvPr id="4" name="TextBox 26"/>
        <cdr:cNvSpPr txBox="1"/>
      </cdr:nvSpPr>
      <cdr:spPr>
        <a:xfrm xmlns:a="http://schemas.openxmlformats.org/drawingml/2006/main">
          <a:off x="3387712" y="1943452"/>
          <a:ext cx="76190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b="1" dirty="0">
              <a:solidFill>
                <a:srgbClr val="00B0F0"/>
              </a:solidFill>
            </a:rPr>
            <a:t>0.4</a:t>
          </a:r>
          <a:r>
            <a:rPr lang="en-GB" sz="1800" b="1" dirty="0">
              <a:solidFill>
                <a:srgbClr val="00B0F0"/>
              </a:solidFill>
            </a:rPr>
            <a:t>kg</a:t>
          </a:r>
          <a:endParaRPr lang="en-GB" b="1" dirty="0">
            <a:solidFill>
              <a:srgbClr val="00B0F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7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0E2E-26C3-4F20-A32B-AB43A685D6E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817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1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448800" y="6493171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6CE16ADC-68DB-43D1-A679-EA03518E59D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6CE16ADC-68DB-43D1-A679-EA03518E59D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448800" y="6493171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6CE16ADC-68DB-43D1-A679-EA03518E59D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50" y="908720"/>
            <a:ext cx="11713301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3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6CE16ADC-68DB-43D1-A679-EA03518E59D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26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69" y="6138736"/>
            <a:ext cx="2111379" cy="5397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091023" y="6430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16ADC-68DB-43D1-A679-EA03518E5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  <p:sldLayoutId id="2147483680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youtu.be/WFWzjGef2PM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3.png"/><Relationship Id="rId5" Type="http://schemas.openxmlformats.org/officeDocument/2006/relationships/hyperlink" Target="https://youtu.be/tsuQ2m0u6to" TargetMode="Externa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2332" y="4364902"/>
            <a:ext cx="5443268" cy="2396518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500" b="1" dirty="0"/>
              <a:t>Mike Fitton, </a:t>
            </a:r>
            <a:r>
              <a:rPr lang="en-GB" sz="4500" dirty="0"/>
              <a:t>Chris Densham </a:t>
            </a:r>
          </a:p>
          <a:p>
            <a:pPr marL="0" indent="0">
              <a:buNone/>
            </a:pPr>
            <a:r>
              <a:rPr lang="en-GB" sz="4500" dirty="0"/>
              <a:t>&amp; Eric Harvey-Fishenden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400" dirty="0" smtClean="0"/>
              <a:t>7</a:t>
            </a:r>
            <a:r>
              <a:rPr lang="en-GB" sz="3400" baseline="30000" dirty="0" smtClean="0"/>
              <a:t>th</a:t>
            </a:r>
            <a:r>
              <a:rPr lang="en-GB" sz="3400" dirty="0" smtClean="0"/>
              <a:t> November 2023</a:t>
            </a:r>
          </a:p>
          <a:p>
            <a:pPr marL="0" indent="0">
              <a:buNone/>
            </a:pPr>
            <a:endParaRPr lang="en-GB" sz="3400" dirty="0"/>
          </a:p>
          <a:p>
            <a:pPr marL="0" indent="0">
              <a:buNone/>
            </a:pPr>
            <a:r>
              <a:rPr lang="en-GB" sz="3400" dirty="0" smtClean="0"/>
              <a:t>High </a:t>
            </a:r>
            <a:r>
              <a:rPr lang="en-GB" sz="3400" dirty="0"/>
              <a:t>Power Targets </a:t>
            </a:r>
            <a:r>
              <a:rPr lang="en-GB" sz="3400" dirty="0" smtClean="0"/>
              <a:t>Group</a:t>
            </a:r>
          </a:p>
          <a:p>
            <a:pPr marL="0" indent="0">
              <a:buNone/>
            </a:pPr>
            <a:r>
              <a:rPr lang="en-GB" sz="3400" dirty="0" smtClean="0"/>
              <a:t>Rutherford Appleton Laboratory</a:t>
            </a:r>
            <a:endParaRPr lang="en-GB" sz="3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0" y="2133750"/>
            <a:ext cx="7419703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Upgrades, fabrication and quality assurance of 1.3MW HyperK </a:t>
            </a:r>
            <a:r>
              <a:rPr lang="en-US" sz="32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</a:p>
          <a:p>
            <a:endParaRPr lang="en-US" sz="32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b="1" spc="-15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en-US" sz="2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US" sz="28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Targetry</a:t>
            </a:r>
            <a:r>
              <a:rPr lang="en-US" sz="2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320" y="5755130"/>
            <a:ext cx="2432157" cy="1086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4380" y="4953240"/>
            <a:ext cx="1665986" cy="19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229" y="1474374"/>
            <a:ext cx="2909340" cy="2734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585" y="2065688"/>
            <a:ext cx="2950555" cy="2212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175" y="1696868"/>
            <a:ext cx="2984577" cy="2238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710" y="448866"/>
            <a:ext cx="9353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One of the most challenging stages of the target manufacturing is the full penetration welding of the downstream window. Parts are only 0.5mm thick and we have experienced many failures.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Our latest design uses an external socket to locally the </a:t>
            </a:r>
            <a:r>
              <a:rPr lang="en-GB" dirty="0"/>
              <a:t>increased wall </a:t>
            </a:r>
            <a:r>
              <a:rPr lang="en-GB" dirty="0" smtClean="0"/>
              <a:t>thickness.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4525" y="47613"/>
            <a:ext cx="96556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/>
              <a:t>1.3MW prototype target production – Downstream window </a:t>
            </a:r>
            <a:r>
              <a:rPr lang="en-GB" sz="2100" b="1" dirty="0" smtClean="0"/>
              <a:t>full penetration EB weld</a:t>
            </a:r>
            <a:endParaRPr lang="en-GB" sz="2100" b="1" dirty="0"/>
          </a:p>
        </p:txBody>
      </p:sp>
      <p:sp>
        <p:nvSpPr>
          <p:cNvPr id="7" name="Down Arrow 6"/>
          <p:cNvSpPr/>
          <p:nvPr/>
        </p:nvSpPr>
        <p:spPr>
          <a:xfrm>
            <a:off x="8731115" y="1290918"/>
            <a:ext cx="253355" cy="1197615"/>
          </a:xfrm>
          <a:prstGeom prst="downArrow">
            <a:avLst/>
          </a:prstGeom>
          <a:solidFill>
            <a:srgbClr val="69BF4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927823" y="1043739"/>
            <a:ext cx="102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EB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2155" y="3886005"/>
            <a:ext cx="440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Part has scribe line to aim the EB weld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875915" y="3137433"/>
            <a:ext cx="0" cy="8806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130" y="4590609"/>
            <a:ext cx="2155183" cy="2255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4" t="33022" r="19762" b="9968"/>
          <a:stretch/>
        </p:blipFill>
        <p:spPr>
          <a:xfrm>
            <a:off x="6858609" y="4590609"/>
            <a:ext cx="4754004" cy="22747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57584" y="4267444"/>
            <a:ext cx="129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Top bead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40179" y="4258937"/>
            <a:ext cx="1680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Under bead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14631" y="4247314"/>
            <a:ext cx="1607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Cross section</a:t>
            </a:r>
          </a:p>
        </p:txBody>
      </p:sp>
      <p:pic>
        <p:nvPicPr>
          <p:cNvPr id="16" name="Picture 2" descr="648f5220-0789-483d-a7f6-c79aa12577a8@GBRP265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400753" y="760536"/>
            <a:ext cx="3156363" cy="205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8984470" y="955807"/>
            <a:ext cx="1450448" cy="518567"/>
          </a:xfrm>
          <a:prstGeom prst="straightConnector1">
            <a:avLst/>
          </a:prstGeom>
          <a:ln w="28575">
            <a:solidFill>
              <a:srgbClr val="00BE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4525" y="4695097"/>
            <a:ext cx="38715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Weld is much more forgiving, but still challenging. More development in progress</a:t>
            </a:r>
          </a:p>
          <a:p>
            <a:endParaRPr lang="en-GB" dirty="0"/>
          </a:p>
          <a:p>
            <a:r>
              <a:rPr lang="en-GB" dirty="0" smtClean="0"/>
              <a:t>Fit-up of parts cannot be checked easily</a:t>
            </a:r>
            <a:endParaRPr lang="en-GB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0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10" y="12534"/>
            <a:ext cx="9144000" cy="855511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 assurance – Full component traceability</a:t>
            </a:r>
            <a:endParaRPr lang="en-GB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629" y="4462140"/>
            <a:ext cx="3270271" cy="2258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61459"/>
          <a:stretch/>
        </p:blipFill>
        <p:spPr>
          <a:xfrm>
            <a:off x="368004" y="2835179"/>
            <a:ext cx="8726118" cy="19862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256" y="12534"/>
            <a:ext cx="5697308" cy="24824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679" y="2965240"/>
            <a:ext cx="2698330" cy="3712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625" y="4675082"/>
            <a:ext cx="3093392" cy="21578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9910" y="440289"/>
            <a:ext cx="5881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QA reports/certificates are recorded in a spreadsheet and hyperlinked to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Easy to find record for each component and identifies any missing information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15049" t="26654" r="30942" b="25715"/>
          <a:stretch/>
        </p:blipFill>
        <p:spPr>
          <a:xfrm>
            <a:off x="517584" y="1724813"/>
            <a:ext cx="2484409" cy="940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20538" y="1839178"/>
            <a:ext cx="2826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All components laser marked for identification</a:t>
            </a:r>
            <a:endParaRPr lang="en-GB" dirty="0"/>
          </a:p>
        </p:txBody>
      </p:sp>
      <p:sp>
        <p:nvSpPr>
          <p:cNvPr id="38" name="Right Arrow 37"/>
          <p:cNvSpPr/>
          <p:nvPr/>
        </p:nvSpPr>
        <p:spPr>
          <a:xfrm rot="17613665">
            <a:off x="7640704" y="1673242"/>
            <a:ext cx="2287332" cy="28997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9" name="Right Arrow 38"/>
          <p:cNvSpPr/>
          <p:nvPr/>
        </p:nvSpPr>
        <p:spPr>
          <a:xfrm rot="1006638">
            <a:off x="7396289" y="4475480"/>
            <a:ext cx="2287332" cy="28997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1" name="Right Arrow 40"/>
          <p:cNvSpPr/>
          <p:nvPr/>
        </p:nvSpPr>
        <p:spPr>
          <a:xfrm rot="3743278">
            <a:off x="5783936" y="4723875"/>
            <a:ext cx="1605059" cy="28997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3" name="Right Arrow 42"/>
          <p:cNvSpPr/>
          <p:nvPr/>
        </p:nvSpPr>
        <p:spPr>
          <a:xfrm rot="3743278">
            <a:off x="2513666" y="4166093"/>
            <a:ext cx="1605059" cy="28997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4" name="Right Arrow 43"/>
          <p:cNvSpPr/>
          <p:nvPr/>
        </p:nvSpPr>
        <p:spPr>
          <a:xfrm rot="18823610">
            <a:off x="1689740" y="2520107"/>
            <a:ext cx="726528" cy="28997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6847657" y="5795007"/>
            <a:ext cx="1771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Metrology data reports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94317" y="348050"/>
            <a:ext cx="337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Furnace data from heat </a:t>
            </a:r>
            <a:r>
              <a:rPr lang="en-GB" dirty="0"/>
              <a:t>treatments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060918" y="2691320"/>
            <a:ext cx="292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Material CERTs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22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64" y="1614873"/>
            <a:ext cx="10800000" cy="1581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10" y="12535"/>
            <a:ext cx="9144000" cy="427754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 assurance – Assembly traceability</a:t>
            </a:r>
            <a:endParaRPr lang="en-GB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909" y="440289"/>
            <a:ext cx="6565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Actual components used in each assembly are recorded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Weld procedures and QA recorded for each step of the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Due to fully welded construction we must check each joint before its incorporated into the next assembly.</a:t>
            </a:r>
            <a:endParaRPr lang="en-GB" dirty="0"/>
          </a:p>
        </p:txBody>
      </p:sp>
      <p:sp>
        <p:nvSpPr>
          <p:cNvPr id="44" name="Right Arrow 43"/>
          <p:cNvSpPr/>
          <p:nvPr/>
        </p:nvSpPr>
        <p:spPr>
          <a:xfrm rot="17743157">
            <a:off x="7368360" y="2464481"/>
            <a:ext cx="726528" cy="28997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860" y="3371601"/>
            <a:ext cx="2633845" cy="3486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939" y="3118931"/>
            <a:ext cx="2522798" cy="3614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521" t="8980" r="4379" b="9811"/>
          <a:stretch/>
        </p:blipFill>
        <p:spPr>
          <a:xfrm>
            <a:off x="9576635" y="5546785"/>
            <a:ext cx="1343851" cy="1186154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 rot="2061497">
            <a:off x="8392110" y="2821430"/>
            <a:ext cx="2180680" cy="28997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3" name="Right Arrow 42"/>
          <p:cNvSpPr/>
          <p:nvPr/>
        </p:nvSpPr>
        <p:spPr>
          <a:xfrm rot="5659143">
            <a:off x="3378167" y="2762245"/>
            <a:ext cx="1087188" cy="28997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5490" b="4683"/>
          <a:stretch/>
        </p:blipFill>
        <p:spPr>
          <a:xfrm>
            <a:off x="6992006" y="76236"/>
            <a:ext cx="2237013" cy="1552754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>
          <a:xfrm rot="18312634">
            <a:off x="6971015" y="1325493"/>
            <a:ext cx="825640" cy="28997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35085"/>
          <a:stretch/>
        </p:blipFill>
        <p:spPr>
          <a:xfrm>
            <a:off x="5655134" y="3460201"/>
            <a:ext cx="3631470" cy="2831559"/>
          </a:xfrm>
          <a:prstGeom prst="rect">
            <a:avLst/>
          </a:prstGeom>
        </p:spPr>
      </p:pic>
      <p:sp>
        <p:nvSpPr>
          <p:cNvPr id="41" name="Right Arrow 40"/>
          <p:cNvSpPr/>
          <p:nvPr/>
        </p:nvSpPr>
        <p:spPr>
          <a:xfrm rot="2790082">
            <a:off x="4403263" y="2973945"/>
            <a:ext cx="2205316" cy="28997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1"/>
          <a:stretch/>
        </p:blipFill>
        <p:spPr>
          <a:xfrm>
            <a:off x="9323910" y="56312"/>
            <a:ext cx="2729671" cy="1645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43" y="3591674"/>
            <a:ext cx="2751188" cy="1922268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 rot="6033128">
            <a:off x="1209058" y="2910542"/>
            <a:ext cx="1335887" cy="28997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757287" y="2853608"/>
            <a:ext cx="205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CT shown later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7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6149" y="1256223"/>
            <a:ext cx="5909095" cy="443182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910" y="12535"/>
            <a:ext cx="9144000" cy="427754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 assurance – Ultrasonic inspection</a:t>
            </a:r>
            <a:endParaRPr lang="en-GB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910" y="965453"/>
            <a:ext cx="72998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Olympus 38DL PLUS  Ultrasonic thickness gauge</a:t>
            </a:r>
          </a:p>
          <a:p>
            <a:endParaRPr lang="en-GB" dirty="0"/>
          </a:p>
          <a:p>
            <a:r>
              <a:rPr lang="en-GB" dirty="0"/>
              <a:t>15MHz transducer with delay line</a:t>
            </a:r>
          </a:p>
          <a:p>
            <a:r>
              <a:rPr lang="en-GB" dirty="0"/>
              <a:t>2mm </a:t>
            </a:r>
            <a:r>
              <a:rPr lang="en-GB" dirty="0" smtClean="0"/>
              <a:t>tip with V-notch holder for alignment</a:t>
            </a:r>
            <a:endParaRPr lang="en-GB" dirty="0"/>
          </a:p>
          <a:p>
            <a:endParaRPr lang="en-GB" b="1" u="sng" dirty="0" smtClean="0"/>
          </a:p>
          <a:p>
            <a:r>
              <a:rPr lang="en-GB" dirty="0" smtClean="0"/>
              <a:t>Wide range -&gt; 0.08-635mm thickness</a:t>
            </a:r>
          </a:p>
          <a:p>
            <a:r>
              <a:rPr lang="en-GB" dirty="0"/>
              <a:t>High Resolution </a:t>
            </a:r>
            <a:r>
              <a:rPr lang="en-GB" dirty="0" smtClean="0"/>
              <a:t>software –&gt; 0.001mm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Useful for: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Checking wall thickness of target tubes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Measuring wall thickness in centre of tubes is difficult/impossible with conventional metrology techniques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Can be used to monitor wall thickness whilst machining on mandrel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Checking thickness of beam windows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Verifying speed of sound and Young’s modulus of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8" name="Picture 2" descr="3a72dbfe-99ad-46a5-ae75-859ded99ceb5@GBRP2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4030" y="961810"/>
            <a:ext cx="3484732" cy="259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88254" y="3632986"/>
            <a:ext cx="259628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Beam window thickness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108831" y="6057350"/>
            <a:ext cx="368347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Target tube thickness (~800mm long)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991" y="33652"/>
            <a:ext cx="11063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Target </a:t>
            </a:r>
            <a:r>
              <a:rPr lang="en-GB" sz="2400" b="1" dirty="0" smtClean="0"/>
              <a:t>QA – </a:t>
            </a:r>
            <a:r>
              <a:rPr lang="en-GB" sz="2400" b="1" dirty="0" err="1" smtClean="0"/>
              <a:t>Videoscope</a:t>
            </a:r>
            <a:r>
              <a:rPr lang="en-GB" sz="2400" b="1" dirty="0" smtClean="0"/>
              <a:t> inspection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536" t="5821" r="30005" b="7292"/>
          <a:stretch/>
        </p:blipFill>
        <p:spPr>
          <a:xfrm>
            <a:off x="900073" y="741206"/>
            <a:ext cx="5078105" cy="49715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16383" y="826334"/>
            <a:ext cx="53354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Internal target visual inspections using </a:t>
            </a:r>
            <a:r>
              <a:rPr lang="en-GB" dirty="0" err="1" smtClean="0"/>
              <a:t>Waygate</a:t>
            </a:r>
            <a:r>
              <a:rPr lang="en-GB" dirty="0" smtClean="0"/>
              <a:t> Technologies (GE) Mentor </a:t>
            </a:r>
            <a:r>
              <a:rPr lang="en-GB" dirty="0" err="1" smtClean="0"/>
              <a:t>iQ</a:t>
            </a:r>
            <a:r>
              <a:rPr lang="en-GB" dirty="0" smtClean="0"/>
              <a:t> </a:t>
            </a:r>
            <a:r>
              <a:rPr lang="en-GB" dirty="0" err="1" smtClean="0"/>
              <a:t>videoscope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2 meter long, 4mm diameter probe</a:t>
            </a:r>
          </a:p>
          <a:p>
            <a:r>
              <a:rPr lang="en-GB" dirty="0" smtClean="0"/>
              <a:t>Forward and side view tips</a:t>
            </a:r>
          </a:p>
          <a:p>
            <a:r>
              <a:rPr lang="en-GB" dirty="0" smtClean="0"/>
              <a:t>3D stereo measurement capabilities (~10-20micron)</a:t>
            </a:r>
          </a:p>
          <a:p>
            <a:endParaRPr lang="en-GB" dirty="0"/>
          </a:p>
          <a:p>
            <a:r>
              <a:rPr lang="en-GB" dirty="0" smtClean="0"/>
              <a:t>We use this for a number of tasks, such as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Checking fit-up of welds on the inside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External lock lip design make fit-up check difficult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QA inspection of welds on the inside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Measurement of weld underbead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Checking graphite for damage after welding/transport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Checking for internal ”weld splatter” from EB</a:t>
            </a:r>
            <a:endParaRPr lang="en-GB" dirty="0"/>
          </a:p>
        </p:txBody>
      </p:sp>
      <p:pic>
        <p:nvPicPr>
          <p:cNvPr id="4" name="23102500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4383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79089" y="6477391"/>
            <a:ext cx="3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youtu.be/WFWzjGef2PM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9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991" y="33652"/>
            <a:ext cx="11063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Target </a:t>
            </a:r>
            <a:r>
              <a:rPr lang="en-GB" sz="2400" b="1" dirty="0" smtClean="0"/>
              <a:t>QA – </a:t>
            </a:r>
            <a:r>
              <a:rPr lang="en-GB" sz="2400" b="1" dirty="0" err="1" smtClean="0"/>
              <a:t>Videoscope</a:t>
            </a:r>
            <a:r>
              <a:rPr lang="en-GB" sz="2400" b="1" dirty="0" smtClean="0"/>
              <a:t> analysis of HyperK target tubes (v5)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D8F135-A679-52A1-E336-736024F518AC}"/>
              </a:ext>
            </a:extLst>
          </p:cNvPr>
          <p:cNvSpPr txBox="1">
            <a:spLocks/>
          </p:cNvSpPr>
          <p:nvPr/>
        </p:nvSpPr>
        <p:spPr>
          <a:xfrm>
            <a:off x="327740" y="514263"/>
            <a:ext cx="11118797" cy="5093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Downstream window weld inspection and stereo measurement</a:t>
            </a:r>
            <a:endParaRPr lang="en-GB" sz="1800" dirty="0"/>
          </a:p>
        </p:txBody>
      </p:sp>
      <p:pic>
        <p:nvPicPr>
          <p:cNvPr id="6" name="Picture 5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E8C60D88-0200-699C-19E5-FC8FD6F04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7" y="1177277"/>
            <a:ext cx="3110174" cy="238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lose-up of a metal tube&#10;&#10;Description automatically generated">
            <a:extLst>
              <a:ext uri="{FF2B5EF4-FFF2-40B4-BE49-F238E27FC236}">
                <a16:creationId xmlns:a16="http://schemas.microsoft.com/office/drawing/2014/main" id="{F36AC3A7-BA0D-76FD-C0C4-F6EDD7A2BD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336" y="1177277"/>
            <a:ext cx="3109999" cy="238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A5A165-E31A-CD6B-68BE-1BC7F840FCEA}"/>
              </a:ext>
            </a:extLst>
          </p:cNvPr>
          <p:cNvSpPr txBox="1"/>
          <p:nvPr/>
        </p:nvSpPr>
        <p:spPr>
          <a:xfrm>
            <a:off x="3714459" y="3630069"/>
            <a:ext cx="3765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Images showing weld </a:t>
            </a:r>
            <a:r>
              <a:rPr lang="en-GB" dirty="0" smtClean="0"/>
              <a:t>splatter.</a:t>
            </a:r>
          </a:p>
          <a:p>
            <a:r>
              <a:rPr lang="en-GB" dirty="0" smtClean="0"/>
              <a:t>Most of this was </a:t>
            </a:r>
            <a:r>
              <a:rPr lang="en-GB" dirty="0"/>
              <a:t>cleaned up post </a:t>
            </a:r>
            <a:r>
              <a:rPr lang="en-GB" dirty="0" smtClean="0"/>
              <a:t>inspection. </a:t>
            </a:r>
          </a:p>
          <a:p>
            <a:r>
              <a:rPr lang="en-GB" dirty="0" smtClean="0"/>
              <a:t>A few were well fused to the wall and remain.</a:t>
            </a:r>
          </a:p>
          <a:p>
            <a:r>
              <a:rPr lang="en-GB" dirty="0" smtClean="0"/>
              <a:t>Most important to remove loose material!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71AD7B-3518-216C-1619-E9B7F716F0D1}"/>
              </a:ext>
            </a:extLst>
          </p:cNvPr>
          <p:cNvSpPr txBox="1"/>
          <p:nvPr/>
        </p:nvSpPr>
        <p:spPr>
          <a:xfrm>
            <a:off x="3915326" y="5820017"/>
            <a:ext cx="3294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Measurement of under-bead width and depth </a:t>
            </a:r>
            <a:r>
              <a:rPr lang="en-GB" dirty="0" smtClean="0"/>
              <a:t>profile</a:t>
            </a:r>
          </a:p>
          <a:p>
            <a:r>
              <a:rPr lang="en-GB" dirty="0" smtClean="0"/>
              <a:t>Can confirm if concave or convex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46" y="1077734"/>
            <a:ext cx="3794659" cy="29065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7509746" y="3984281"/>
            <a:ext cx="3794659" cy="256501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B9A629-4B1E-3DD8-645D-0305F47067A9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5006539" y="1968941"/>
            <a:ext cx="590508" cy="1661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391BBC5-DCEF-58E8-762F-43A3EE58AA58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7209692" y="3696964"/>
            <a:ext cx="1250429" cy="25847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4" y="3984281"/>
            <a:ext cx="3595712" cy="275416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9F4A8E-A520-4F5C-0846-934B83EDC436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1851852" y="5545984"/>
            <a:ext cx="2063474" cy="7356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EB81FA-7673-2B01-1756-A58BD79EA269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2945331" y="3111182"/>
            <a:ext cx="769128" cy="1534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75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991" y="33652"/>
            <a:ext cx="11063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Target QA – CT Scanning (</a:t>
            </a:r>
            <a:r>
              <a:rPr lang="en-GB" sz="2400" b="1" dirty="0">
                <a:latin typeface="Symbol" panose="05050102010706020507" pitchFamily="18" charset="2"/>
              </a:rPr>
              <a:t>m</a:t>
            </a:r>
            <a:r>
              <a:rPr lang="en-GB" sz="2400" b="1" dirty="0"/>
              <a:t>-VIS at the University of Southampton)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2128" y="5675877"/>
            <a:ext cx="8498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smtClean="0"/>
              <a:t>kV </a:t>
            </a:r>
            <a:r>
              <a:rPr lang="en-US" dirty="0"/>
              <a:t>&amp; 450 </a:t>
            </a:r>
            <a:r>
              <a:rPr lang="en-US" dirty="0" smtClean="0"/>
              <a:t>kV </a:t>
            </a:r>
            <a:r>
              <a:rPr lang="en-US" dirty="0"/>
              <a:t>X-Ray sources</a:t>
            </a:r>
            <a:endParaRPr lang="en-GB" dirty="0" smtClean="0"/>
          </a:p>
          <a:p>
            <a:r>
              <a:rPr lang="en-US" dirty="0" smtClean="0"/>
              <a:t>Scan </a:t>
            </a:r>
            <a:r>
              <a:rPr lang="en-US" dirty="0"/>
              <a:t>field-of-view in excess of 1 m (Ø) x 1.5 </a:t>
            </a:r>
            <a:r>
              <a:rPr lang="en-US" dirty="0" smtClean="0"/>
              <a:t>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8" y="1152543"/>
            <a:ext cx="7317290" cy="4412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948" y="443939"/>
            <a:ext cx="11357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CT scanning is probably the best and most revealing QA technique for thin welds</a:t>
            </a:r>
          </a:p>
          <a:p>
            <a:r>
              <a:rPr lang="en-GB" dirty="0" smtClean="0"/>
              <a:t>Downstream window of the HyperK 1</a:t>
            </a:r>
            <a:r>
              <a:rPr lang="en-GB" baseline="30000" dirty="0" smtClean="0"/>
              <a:t>st</a:t>
            </a:r>
            <a:r>
              <a:rPr lang="en-GB" dirty="0" smtClean="0"/>
              <a:t> operational target was scanned using the new </a:t>
            </a:r>
            <a:r>
              <a:rPr lang="en-GB" dirty="0" err="1" smtClean="0"/>
              <a:t>Diondo</a:t>
            </a:r>
            <a:r>
              <a:rPr lang="en-GB" dirty="0" smtClean="0"/>
              <a:t> d5 CT scanner.</a:t>
            </a:r>
            <a:endParaRPr lang="en-GB" dirty="0"/>
          </a:p>
        </p:txBody>
      </p:sp>
      <p:pic>
        <p:nvPicPr>
          <p:cNvPr id="1026" name="Picture 2" descr="258fe5ee-cae4-4fd1-8aaf-50a2fd25f977@GBRP26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2"/>
          <a:stretch/>
        </p:blipFill>
        <p:spPr bwMode="auto">
          <a:xfrm rot="5400000">
            <a:off x="7486125" y="1550045"/>
            <a:ext cx="4398789" cy="360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9425941" y="905604"/>
            <a:ext cx="982979" cy="20273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951" y="5580047"/>
            <a:ext cx="3096057" cy="609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951" y="6189732"/>
            <a:ext cx="3096057" cy="55976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98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991" y="33652"/>
            <a:ext cx="11063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Target QA – CT Scanning (</a:t>
            </a:r>
            <a:r>
              <a:rPr lang="en-GB" sz="2400" b="1" dirty="0">
                <a:latin typeface="Symbol" panose="05050102010706020507" pitchFamily="18" charset="2"/>
              </a:rPr>
              <a:t>m</a:t>
            </a:r>
            <a:r>
              <a:rPr lang="en-GB" sz="2400" b="1" dirty="0"/>
              <a:t>-VIS at the University of Southampton)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31" y="2598326"/>
            <a:ext cx="9255692" cy="31416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193" y="545205"/>
            <a:ext cx="103902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Resolution of </a:t>
            </a:r>
            <a:r>
              <a:rPr lang="en-GB" dirty="0" smtClean="0"/>
              <a:t>detector </a:t>
            </a:r>
            <a:r>
              <a:rPr lang="en-GB" dirty="0"/>
              <a:t>is 3000x3000 pixels and 2 horizontal </a:t>
            </a:r>
            <a:r>
              <a:rPr lang="en-GB" dirty="0" smtClean="0"/>
              <a:t>scan locations </a:t>
            </a:r>
            <a:r>
              <a:rPr lang="en-GB" dirty="0"/>
              <a:t>(5695 x 5695 x 1236 pixels)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Full </a:t>
            </a:r>
            <a:r>
              <a:rPr lang="en-GB" dirty="0"/>
              <a:t>scan </a:t>
            </a:r>
            <a:r>
              <a:rPr lang="en-GB" dirty="0" smtClean="0"/>
              <a:t>consists </a:t>
            </a:r>
            <a:r>
              <a:rPr lang="en-GB" dirty="0"/>
              <a:t>of </a:t>
            </a:r>
            <a:r>
              <a:rPr lang="en-GB" dirty="0" smtClean="0"/>
              <a:t>6000 </a:t>
            </a:r>
            <a:r>
              <a:rPr lang="en-GB" dirty="0"/>
              <a:t>radiographs </a:t>
            </a:r>
            <a:r>
              <a:rPr lang="en-GB" dirty="0" smtClean="0"/>
              <a:t>through </a:t>
            </a:r>
            <a:r>
              <a:rPr lang="en-GB" dirty="0"/>
              <a:t>360° </a:t>
            </a:r>
            <a:r>
              <a:rPr lang="en-GB" dirty="0" smtClean="0"/>
              <a:t>rotation -&gt; Radiographs </a:t>
            </a:r>
            <a:r>
              <a:rPr lang="en-GB" dirty="0"/>
              <a:t>reconstructed into CT </a:t>
            </a:r>
            <a:r>
              <a:rPr lang="en-GB" dirty="0" smtClean="0"/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200kV X ray energy at 120uA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Final CT resolution = 10.53 x 10.53 x 10.53 microns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File size 252Gb -&gt; 38Gb downscaled to 8-bit grayscale</a:t>
            </a:r>
            <a:endParaRPr lang="en-GB" dirty="0"/>
          </a:p>
        </p:txBody>
      </p:sp>
      <p:cxnSp>
        <p:nvCxnSpPr>
          <p:cNvPr id="11" name="Straight Arrow Connector 10"/>
          <p:cNvCxnSpPr>
            <a:endCxn id="9" idx="4"/>
          </p:cNvCxnSpPr>
          <p:nvPr/>
        </p:nvCxnSpPr>
        <p:spPr>
          <a:xfrm flipV="1">
            <a:off x="2208362" y="3985404"/>
            <a:ext cx="172529" cy="19204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470830" y="2243738"/>
            <a:ext cx="2406380" cy="12063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470830" y="2243738"/>
            <a:ext cx="2406380" cy="15598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42890" y="5198541"/>
            <a:ext cx="214384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Example radiograph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6877210" y="2082709"/>
            <a:ext cx="5287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Inclusion or weld “splatter”?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2060263" y="5905887"/>
            <a:ext cx="263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Large void visible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113642" y="5817260"/>
            <a:ext cx="6333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 much else - Difficult to detect small defects in radiograph. </a:t>
            </a:r>
          </a:p>
          <a:p>
            <a:r>
              <a:rPr lang="en-GB" dirty="0" smtClean="0"/>
              <a:t>Thickness variation due to </a:t>
            </a:r>
            <a:r>
              <a:rPr lang="en-GB" dirty="0" err="1" smtClean="0"/>
              <a:t>topbead</a:t>
            </a:r>
            <a:r>
              <a:rPr lang="en-GB" dirty="0" smtClean="0"/>
              <a:t> and underbead of weld is greater than defect size.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2130725" y="3519577"/>
            <a:ext cx="500332" cy="46582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68006" y="2123972"/>
            <a:ext cx="4591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What can we see from radiographs?</a:t>
            </a:r>
            <a:endParaRPr lang="en-GB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014813" y="6434818"/>
            <a:ext cx="323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youtu.be/tsuQ2m0u6to</a:t>
            </a:r>
            <a:r>
              <a:rPr lang="en-GB" dirty="0"/>
              <a:t> </a:t>
            </a:r>
            <a:endParaRPr lang="en-GB" dirty="0" smtClean="0"/>
          </a:p>
        </p:txBody>
      </p:sp>
      <p:pic>
        <p:nvPicPr>
          <p:cNvPr id="5" name="5p2_weld_C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991" y="33652"/>
            <a:ext cx="11063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Target QA – CT </a:t>
            </a:r>
            <a:r>
              <a:rPr lang="en-GB" sz="2400" b="1" dirty="0" smtClean="0"/>
              <a:t>reconstruction -&gt; Much better contrast and detail + 3D information </a:t>
            </a:r>
            <a:endParaRPr lang="en-GB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670" y="3535282"/>
            <a:ext cx="4207526" cy="3301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799" y="437029"/>
            <a:ext cx="5098940" cy="187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26" y="617396"/>
            <a:ext cx="3667637" cy="2562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763" y="1223130"/>
            <a:ext cx="4817534" cy="3786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2074" b="13453"/>
          <a:stretch/>
        </p:blipFill>
        <p:spPr>
          <a:xfrm>
            <a:off x="123991" y="4860475"/>
            <a:ext cx="6070539" cy="197646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8139342" y="3400147"/>
            <a:ext cx="1384220" cy="16721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631057" y="1895817"/>
            <a:ext cx="1897811" cy="8095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5490" y="4942952"/>
            <a:ext cx="543387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Much small defects visible than radiographs (20-30um)</a:t>
            </a:r>
            <a:endParaRPr lang="en-GB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269030" y="5305719"/>
            <a:ext cx="621864" cy="7895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90894" y="5305719"/>
            <a:ext cx="379181" cy="10944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905532" y="6400178"/>
            <a:ext cx="30388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3D viewing of pores/inclusions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8603297" y="1973627"/>
            <a:ext cx="30388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3D Visualisation of underbead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1243858" y="2504323"/>
            <a:ext cx="250706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Can differentiate weld splatter from inclusions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5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56" y="436261"/>
            <a:ext cx="3000396" cy="2652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991" y="33652"/>
            <a:ext cx="11063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Target QA – CT </a:t>
            </a:r>
            <a:r>
              <a:rPr lang="en-GB" sz="2400" b="1" dirty="0" smtClean="0"/>
              <a:t>Scanning – Analysis of first 1.3MW operational target tube (v5)</a:t>
            </a:r>
            <a:endParaRPr lang="en-GB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38" y="1204072"/>
            <a:ext cx="2495550" cy="4019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9271" y="2991577"/>
            <a:ext cx="6864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r>
              <a:rPr lang="en-GB" dirty="0" smtClean="0"/>
              <a:t>ASME </a:t>
            </a:r>
            <a:r>
              <a:rPr lang="en-GB" dirty="0"/>
              <a:t>BPVC Section VIII (Pressure Vessels, Division 2), Part </a:t>
            </a:r>
            <a:r>
              <a:rPr lang="en-GB" dirty="0" smtClean="0"/>
              <a:t>7</a:t>
            </a:r>
          </a:p>
          <a:p>
            <a:endParaRPr lang="en-GB" dirty="0"/>
          </a:p>
          <a:p>
            <a:r>
              <a:rPr lang="en-GB" dirty="0" smtClean="0"/>
              <a:t>Maximum size of isolated pore is 1/3t = 1/3 x 0.5mm = 0.166mm</a:t>
            </a:r>
          </a:p>
          <a:p>
            <a:r>
              <a:rPr lang="en-GB" dirty="0"/>
              <a:t>Maximum size </a:t>
            </a:r>
            <a:r>
              <a:rPr lang="en-GB" dirty="0" smtClean="0"/>
              <a:t>of random pore </a:t>
            </a:r>
            <a:r>
              <a:rPr lang="en-GB" dirty="0"/>
              <a:t>is </a:t>
            </a:r>
            <a:r>
              <a:rPr lang="en-GB" dirty="0" smtClean="0"/>
              <a:t>1/4t </a:t>
            </a:r>
            <a:r>
              <a:rPr lang="en-GB" dirty="0"/>
              <a:t>= 1/3 x 0.5mm = </a:t>
            </a:r>
            <a:r>
              <a:rPr lang="en-GB" dirty="0" smtClean="0"/>
              <a:t>0.125mm 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305" y="417011"/>
            <a:ext cx="418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Analysis of pores using Dragonfly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61149" y="1621331"/>
            <a:ext cx="3427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3028222" y="2181003"/>
            <a:ext cx="63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Pass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3028222" y="1121742"/>
            <a:ext cx="63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Fail</a:t>
            </a:r>
          </a:p>
        </p:txBody>
      </p:sp>
      <p:cxnSp>
        <p:nvCxnSpPr>
          <p:cNvPr id="24" name="Straight Arrow Connector 23"/>
          <p:cNvCxnSpPr>
            <a:stCxn id="12" idx="1"/>
          </p:cNvCxnSpPr>
          <p:nvPr/>
        </p:nvCxnSpPr>
        <p:spPr>
          <a:xfrm flipH="1" flipV="1">
            <a:off x="3788229" y="1621579"/>
            <a:ext cx="1161042" cy="19701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61149" y="1973516"/>
            <a:ext cx="3427080" cy="0"/>
          </a:xfrm>
          <a:prstGeom prst="line">
            <a:avLst/>
          </a:prstGeom>
          <a:ln w="28575">
            <a:solidFill>
              <a:srgbClr val="F08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295" y="4155398"/>
            <a:ext cx="4650806" cy="265068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79304" y="5245091"/>
            <a:ext cx="2172522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QA Result: FAIL</a:t>
            </a:r>
            <a:endParaRPr lang="en-GB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04102" y="4124947"/>
            <a:ext cx="41878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NOTES</a:t>
            </a:r>
          </a:p>
          <a:p>
            <a:r>
              <a:rPr lang="en-GB" dirty="0" smtClean="0"/>
              <a:t>ASME code only has criteria for indications with wall thicknesses over 3mm</a:t>
            </a:r>
          </a:p>
          <a:p>
            <a:endParaRPr lang="en-GB" dirty="0"/>
          </a:p>
          <a:p>
            <a:r>
              <a:rPr lang="en-GB" dirty="0" smtClean="0"/>
              <a:t>25mm between indications seems challenging for 47mm</a:t>
            </a:r>
            <a:r>
              <a:rPr lang="en-GB" dirty="0" smtClean="0">
                <a:latin typeface="Symbol" panose="05050102010706020507" pitchFamily="18" charset="2"/>
              </a:rPr>
              <a:t>f</a:t>
            </a:r>
            <a:r>
              <a:rPr lang="en-GB" dirty="0" smtClean="0"/>
              <a:t> x 0.5mm wall</a:t>
            </a:r>
          </a:p>
          <a:p>
            <a:endParaRPr lang="en-GB" dirty="0"/>
          </a:p>
          <a:p>
            <a:r>
              <a:rPr lang="en-GB" b="1" u="sng" dirty="0" smtClean="0"/>
              <a:t>ASME Code only requires radiographs</a:t>
            </a:r>
            <a:r>
              <a:rPr lang="en-GB" b="1" dirty="0" smtClean="0"/>
              <a:t>, in which only the largest pore is identifiable </a:t>
            </a:r>
            <a:endParaRPr lang="en-GB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7127850" y="4480314"/>
            <a:ext cx="876252" cy="876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3" idx="1"/>
          </p:cNvCxnSpPr>
          <p:nvPr/>
        </p:nvCxnSpPr>
        <p:spPr>
          <a:xfrm flipH="1">
            <a:off x="5234990" y="5417609"/>
            <a:ext cx="2769112" cy="5173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32" y="725854"/>
            <a:ext cx="1970472" cy="391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43621"/>
          <a:stretch/>
        </p:blipFill>
        <p:spPr>
          <a:xfrm>
            <a:off x="6211693" y="1517950"/>
            <a:ext cx="5791290" cy="1552003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 flipV="1">
            <a:off x="3788229" y="1967117"/>
            <a:ext cx="1161042" cy="19568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605089" y="664234"/>
            <a:ext cx="1215478" cy="133804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3605089" y="595869"/>
            <a:ext cx="3048449" cy="683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605089" y="664234"/>
            <a:ext cx="2073609" cy="59884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960105" y="425680"/>
            <a:ext cx="5078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Pores are identified by density and segmented as new region of interest. The details of voids (position, size, </a:t>
            </a:r>
            <a:r>
              <a:rPr lang="en-GB" dirty="0" err="1" smtClean="0"/>
              <a:t>sphericity</a:t>
            </a:r>
            <a:r>
              <a:rPr lang="en-GB" dirty="0" smtClean="0"/>
              <a:t>, </a:t>
            </a:r>
            <a:r>
              <a:rPr lang="en-GB" dirty="0" err="1" smtClean="0"/>
              <a:t>etc</a:t>
            </a:r>
            <a:r>
              <a:rPr lang="en-GB" dirty="0" smtClean="0"/>
              <a:t>) can be output to csv for analysis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03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0717" y="1503439"/>
            <a:ext cx="1085203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600" dirty="0" smtClean="0"/>
              <a:t>Target experience to date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600" dirty="0" smtClean="0"/>
              <a:t>Required upgrades for 1.3MW operation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600" dirty="0" smtClean="0"/>
              <a:t>Quality assurance of targets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600" dirty="0" smtClean="0"/>
              <a:t>Performance of ceramic isolators &amp; metal seals under cyclic thermal fatigue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600" dirty="0" smtClean="0"/>
              <a:t>Future upgrades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38355" y="379562"/>
            <a:ext cx="4942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Overview</a:t>
            </a:r>
            <a:endParaRPr lang="en-GB" sz="5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21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C28F7-1FA3-A0CF-724B-8893F736F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049"/>
          <a:stretch/>
        </p:blipFill>
        <p:spPr>
          <a:xfrm>
            <a:off x="437567" y="618608"/>
            <a:ext cx="4698989" cy="4318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DE907A-A627-2D75-F133-6543315B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10" y="618608"/>
            <a:ext cx="6595402" cy="4318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35955F-3D3C-531C-2064-566521D79EEA}"/>
              </a:ext>
            </a:extLst>
          </p:cNvPr>
          <p:cNvSpPr txBox="1"/>
          <p:nvPr/>
        </p:nvSpPr>
        <p:spPr>
          <a:xfrm>
            <a:off x="383138" y="4971158"/>
            <a:ext cx="11575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Target is mounted </a:t>
            </a:r>
            <a:r>
              <a:rPr lang="en-GB" dirty="0" smtClean="0"/>
              <a:t>horizontally on </a:t>
            </a:r>
            <a:r>
              <a:rPr lang="en-GB" dirty="0"/>
              <a:t>a support </a:t>
            </a:r>
            <a:r>
              <a:rPr lang="en-GB" dirty="0" smtClean="0"/>
              <a:t>frame </a:t>
            </a:r>
            <a:r>
              <a:rPr lang="en-GB" dirty="0"/>
              <a:t>and a </a:t>
            </a:r>
            <a:r>
              <a:rPr lang="en-GB" dirty="0" smtClean="0"/>
              <a:t>Coordinate Measuring Machine </a:t>
            </a:r>
            <a:r>
              <a:rPr lang="en-GB" dirty="0"/>
              <a:t>(CMM) is used to probe target features at key </a:t>
            </a:r>
            <a:r>
              <a:rPr lang="en-GB" dirty="0" smtClean="0"/>
              <a:t>locations. </a:t>
            </a:r>
            <a:r>
              <a:rPr lang="en-GB" dirty="0" smtClean="0">
                <a:solidFill>
                  <a:srgbClr val="FF0000"/>
                </a:solidFill>
              </a:rPr>
              <a:t>Gravity sag is included!</a:t>
            </a:r>
          </a:p>
          <a:p>
            <a:r>
              <a:rPr lang="en-GB" dirty="0"/>
              <a:t>Fully constrained coordinate </a:t>
            </a:r>
            <a:r>
              <a:rPr lang="en-GB" dirty="0" smtClean="0"/>
              <a:t>system constructed from “functional” </a:t>
            </a:r>
            <a:r>
              <a:rPr lang="en-GB" dirty="0" err="1" smtClean="0"/>
              <a:t>datums</a:t>
            </a:r>
            <a:r>
              <a:rPr lang="en-GB" dirty="0" smtClean="0"/>
              <a:t> –&gt; Support plate contact area (plane), alignment hole centre (point</a:t>
            </a:r>
            <a:r>
              <a:rPr lang="en-GB" dirty="0"/>
              <a:t>) </a:t>
            </a:r>
            <a:r>
              <a:rPr lang="en-GB" dirty="0" smtClean="0"/>
              <a:t>to alignment slot </a:t>
            </a:r>
            <a:r>
              <a:rPr lang="en-GB" dirty="0"/>
              <a:t>centre (line</a:t>
            </a:r>
            <a:r>
              <a:rPr lang="en-GB" dirty="0" smtClean="0"/>
              <a:t>). 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9910" y="12535"/>
            <a:ext cx="9144000" cy="427754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 assurance – Full target metrology (Zeiss CMM)</a:t>
            </a:r>
            <a:endParaRPr lang="en-GB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Flowchart: Or 2"/>
          <p:cNvSpPr/>
          <p:nvPr/>
        </p:nvSpPr>
        <p:spPr>
          <a:xfrm>
            <a:off x="7075474" y="3421876"/>
            <a:ext cx="338098" cy="322729"/>
          </a:xfrm>
          <a:prstGeom prst="flowChartOr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244523" y="1624013"/>
            <a:ext cx="3366327" cy="1959227"/>
          </a:xfrm>
          <a:prstGeom prst="line">
            <a:avLst/>
          </a:prstGeom>
          <a:ln w="28575">
            <a:solidFill>
              <a:srgbClr val="00BE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96861" y="2049780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Plane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461072" y="3415810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Point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610850" y="1404876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Line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8FA849-54E3-A491-B39A-ED37ECE3CF61}"/>
              </a:ext>
            </a:extLst>
          </p:cNvPr>
          <p:cNvSpPr txBox="1"/>
          <p:nvPr/>
        </p:nvSpPr>
        <p:spPr>
          <a:xfrm>
            <a:off x="436861" y="602946"/>
            <a:ext cx="324308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Downstream end of target </a:t>
            </a:r>
            <a:r>
              <a:rPr lang="en-GB" kern="0" dirty="0" smtClean="0">
                <a:solidFill>
                  <a:srgbClr val="2E2C61"/>
                </a:solidFill>
              </a:rPr>
              <a:t>v4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within 97µm of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 theoretical position.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081093" y="2639084"/>
            <a:ext cx="345781" cy="176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 rot="5400000">
            <a:off x="1797146" y="2987459"/>
            <a:ext cx="345781" cy="176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1527842" y="3292699"/>
            <a:ext cx="89903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69BF49"/>
                </a:solidFill>
              </a:rPr>
              <a:t>0.073mm</a:t>
            </a:r>
            <a:endParaRPr lang="en-GB" sz="1400" b="1" dirty="0">
              <a:solidFill>
                <a:srgbClr val="69BF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74351" y="2548898"/>
            <a:ext cx="89903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69BF49"/>
                </a:solidFill>
              </a:rPr>
              <a:t>0.064mm</a:t>
            </a:r>
            <a:endParaRPr lang="en-GB" sz="1400" b="1" dirty="0">
              <a:solidFill>
                <a:srgbClr val="69BF49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2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" t="33962" r="723" b="20755"/>
          <a:stretch/>
        </p:blipFill>
        <p:spPr>
          <a:xfrm>
            <a:off x="4096555" y="2818542"/>
            <a:ext cx="3882334" cy="1322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65236" y="57495"/>
            <a:ext cx="1055695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 smtClean="0"/>
              <a:t>Offline testing - Thermal </a:t>
            </a:r>
            <a:r>
              <a:rPr lang="en-US" sz="2400" b="1" dirty="0"/>
              <a:t>fatigue testing of ceramic isolators and </a:t>
            </a:r>
            <a:r>
              <a:rPr lang="en-US" sz="2400" b="1" dirty="0" smtClean="0"/>
              <a:t>metal seals</a:t>
            </a:r>
            <a:endParaRPr lang="en-US" sz="2400" b="1" dirty="0"/>
          </a:p>
        </p:txBody>
      </p:sp>
      <p:sp>
        <p:nvSpPr>
          <p:cNvPr id="8" name="Content Placeholder 12"/>
          <p:cNvSpPr txBox="1">
            <a:spLocks/>
          </p:cNvSpPr>
          <p:nvPr/>
        </p:nvSpPr>
        <p:spPr>
          <a:xfrm>
            <a:off x="636704" y="1114623"/>
            <a:ext cx="8243887" cy="4389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  <a:p>
            <a:pPr lvl="2">
              <a:defRPr/>
            </a:pPr>
            <a:endParaRPr lang="en-US" altLang="en-US" dirty="0"/>
          </a:p>
          <a:p>
            <a:pPr lvl="3">
              <a:defRPr/>
            </a:pPr>
            <a:r>
              <a:rPr lang="en-US" altLang="en-US" dirty="0"/>
              <a:t>			</a:t>
            </a:r>
            <a:endParaRPr lang="en-US" altLang="en-US" dirty="0">
              <a:latin typeface="Calibri Light" panose="020F03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6" y="674232"/>
            <a:ext cx="877411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P:\T2K_public\Target\Target_Cooling_Pipes\Thermal_stress_testing\Photos\brazed_isolator_n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6783" b="6581"/>
          <a:stretch>
            <a:fillRect/>
          </a:stretch>
        </p:blipFill>
        <p:spPr bwMode="auto">
          <a:xfrm>
            <a:off x="118670" y="2848100"/>
            <a:ext cx="3013493" cy="241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053677" y="2430845"/>
            <a:ext cx="1511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Calibri Light" panose="020F0302020204030204" pitchFamily="34" charset="0"/>
                <a:cs typeface="ヒラギノ角ゴ Pro W3"/>
              </a:rPr>
              <a:t>Blower (</a:t>
            </a:r>
            <a:r>
              <a:rPr lang="en-GB" altLang="en-US" sz="1100" dirty="0">
                <a:latin typeface="Calibri Light" panose="020F0302020204030204" pitchFamily="34" charset="0"/>
                <a:cs typeface="ヒラギノ角ゴ Pro W3"/>
              </a:rPr>
              <a:t>600m^3/hr)</a:t>
            </a:r>
            <a:endParaRPr lang="en-GB" altLang="en-US" sz="1200" dirty="0">
              <a:latin typeface="Calibri Light" panose="020F0302020204030204" pitchFamily="34" charset="0"/>
              <a:cs typeface="ヒラギノ角ゴ Pro W3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759746" y="2446720"/>
            <a:ext cx="15843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>
                <a:latin typeface="Calibri Light" panose="020F0302020204030204" pitchFamily="34" charset="0"/>
                <a:cs typeface="ヒラギノ角ゴ Pro W3"/>
              </a:rPr>
              <a:t>Ceramic test section</a:t>
            </a: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7305537" y="2416300"/>
            <a:ext cx="16303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dirty="0">
                <a:latin typeface="Calibri Light" panose="020F0302020204030204" pitchFamily="34" charset="0"/>
                <a:cs typeface="ヒラギノ角ゴ Pro W3"/>
              </a:rPr>
              <a:t>Acoustic baffles (inlet and exhaust) for 24hr running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8856043" y="431141"/>
            <a:ext cx="33073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latin typeface="+mn-lt"/>
                <a:cs typeface="ヒラギノ角ゴ Pro W3"/>
              </a:rPr>
              <a:t>Test section </a:t>
            </a:r>
            <a:r>
              <a:rPr lang="en-GB" altLang="en-US" sz="1800" dirty="0">
                <a:latin typeface="+mn-lt"/>
                <a:cs typeface="ヒラギノ角ゴ Pro W3"/>
              </a:rPr>
              <a:t>heated by 600W heater tape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+mn-lt"/>
                <a:cs typeface="ヒラギノ角ゴ Pro W3"/>
              </a:rPr>
              <a:t>Cooled by internal forced convection with air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+mn-lt"/>
                <a:cs typeface="ヒラギノ角ゴ Pro W3"/>
              </a:rPr>
              <a:t>Heating/cooling PID controlled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GB" altLang="en-US" sz="1800" dirty="0">
              <a:latin typeface="+mn-lt"/>
              <a:cs typeface="ヒラギノ角ゴ Pro W3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+mn-lt"/>
                <a:cs typeface="ヒラギノ角ゴ Pro W3"/>
              </a:rPr>
              <a:t>Max test temperatures ~200</a:t>
            </a:r>
            <a:r>
              <a:rPr lang="en-GB" sz="1800" dirty="0">
                <a:latin typeface="+mn-lt"/>
              </a:rPr>
              <a:t>°C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sz="1800" dirty="0">
                <a:latin typeface="+mn-lt"/>
              </a:rPr>
              <a:t>(limited by instrumentation)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GB" sz="1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latin typeface="+mn-lt"/>
              </a:rPr>
              <a:t>70°/min cooling rate achieved at ceramic outer surface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86" y="4280025"/>
            <a:ext cx="5666313" cy="158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3637" y="6053074"/>
            <a:ext cx="9100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Temperature of cooling air fixed at room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Cooling rates can be controlled by changing the </a:t>
            </a:r>
            <a:r>
              <a:rPr lang="en-GB" sz="2000" dirty="0" err="1"/>
              <a:t>dT</a:t>
            </a:r>
            <a:r>
              <a:rPr lang="en-GB" sz="2000" dirty="0"/>
              <a:t> -&gt; Max temp of ceramic isolator</a:t>
            </a:r>
          </a:p>
        </p:txBody>
      </p:sp>
      <p:sp>
        <p:nvSpPr>
          <p:cNvPr id="3" name="Down Arrow 2"/>
          <p:cNvSpPr/>
          <p:nvPr/>
        </p:nvSpPr>
        <p:spPr>
          <a:xfrm rot="4177909">
            <a:off x="4147697" y="523912"/>
            <a:ext cx="151058" cy="4648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28439" y="5320338"/>
            <a:ext cx="3013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Test section </a:t>
            </a:r>
            <a:r>
              <a:rPr lang="en-GB" dirty="0"/>
              <a:t>with tape </a:t>
            </a:r>
            <a:r>
              <a:rPr lang="en-GB" dirty="0" smtClean="0"/>
              <a:t>heater</a:t>
            </a:r>
          </a:p>
          <a:p>
            <a:r>
              <a:rPr lang="en-GB" b="1" dirty="0" smtClean="0"/>
              <a:t>Ceramic or metal seal here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65396" y="4056938"/>
            <a:ext cx="3013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PID control system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9398625" y="4631447"/>
            <a:ext cx="2381617" cy="14492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04658" y="5622101"/>
            <a:ext cx="523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Instrumentation -&gt; PT100’s </a:t>
            </a:r>
            <a:r>
              <a:rPr lang="en-GB" dirty="0">
                <a:solidFill>
                  <a:srgbClr val="FF0000"/>
                </a:solidFill>
              </a:rPr>
              <a:t>bonded to </a:t>
            </a:r>
            <a:r>
              <a:rPr lang="en-GB" dirty="0" smtClean="0">
                <a:solidFill>
                  <a:srgbClr val="FF0000"/>
                </a:solidFill>
              </a:rPr>
              <a:t>ceramic isolator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21" idx="3"/>
          </p:cNvCxnSpPr>
          <p:nvPr/>
        </p:nvCxnSpPr>
        <p:spPr>
          <a:xfrm flipV="1">
            <a:off x="8935899" y="5324829"/>
            <a:ext cx="1686287" cy="48193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1" idx="3"/>
          </p:cNvCxnSpPr>
          <p:nvPr/>
        </p:nvCxnSpPr>
        <p:spPr>
          <a:xfrm flipV="1">
            <a:off x="8935899" y="5339647"/>
            <a:ext cx="843143" cy="46712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3"/>
          </p:cNvCxnSpPr>
          <p:nvPr/>
        </p:nvCxnSpPr>
        <p:spPr>
          <a:xfrm flipV="1">
            <a:off x="8935899" y="5380955"/>
            <a:ext cx="2514903" cy="42581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5"/>
          <p:cNvSpPr/>
          <p:nvPr/>
        </p:nvSpPr>
        <p:spPr>
          <a:xfrm rot="10800000">
            <a:off x="1609766" y="4316826"/>
            <a:ext cx="250833" cy="1022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08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9212" y="15876"/>
            <a:ext cx="10818079" cy="676275"/>
          </a:xfrm>
        </p:spPr>
        <p:txBody>
          <a:bodyPr/>
          <a:lstStyle/>
          <a:p>
            <a:r>
              <a:rPr lang="en-GB" altLang="en-US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Offline testing – Thermal fatigue cycling of Helium ceramic isolator </a:t>
            </a:r>
            <a:r>
              <a:rPr lang="en-GB" alt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213" y="385584"/>
            <a:ext cx="121427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Testing of original </a:t>
            </a:r>
            <a:r>
              <a:rPr lang="en-GB" dirty="0" smtClean="0"/>
              <a:t>the original diffusion bonded </a:t>
            </a:r>
            <a:r>
              <a:rPr lang="en-GB" dirty="0"/>
              <a:t>and proposed </a:t>
            </a:r>
            <a:r>
              <a:rPr lang="en-GB" dirty="0" smtClean="0"/>
              <a:t>brazed isolators has </a:t>
            </a:r>
            <a:r>
              <a:rPr lang="en-GB" dirty="0"/>
              <a:t>been completed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Brazed ceramic isolator is still ok after 4</a:t>
            </a:r>
            <a:r>
              <a:rPr lang="en-GB" baseline="30000" dirty="0"/>
              <a:t>th</a:t>
            </a:r>
            <a:r>
              <a:rPr lang="en-GB" dirty="0"/>
              <a:t> phase of testing (19,548 cycles) 4years @ cooling rate more severe than 1.3MW  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1 year of operation is estimated to be about 5000 beam trips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277529"/>
              </p:ext>
            </p:extLst>
          </p:nvPr>
        </p:nvGraphicFramePr>
        <p:xfrm>
          <a:off x="824366" y="1364646"/>
          <a:ext cx="10420709" cy="292576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90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9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8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9109">
                <a:tc>
                  <a:txBody>
                    <a:bodyPr/>
                    <a:lstStyle/>
                    <a:p>
                      <a:endParaRPr lang="en-GB" sz="160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Temp </a:t>
                      </a:r>
                      <a:r>
                        <a:rPr lang="en-GB" sz="1600" baseline="0" dirty="0"/>
                        <a:t>Range  (°C)</a:t>
                      </a:r>
                      <a:endParaRPr lang="en-GB" sz="16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Max cooling</a:t>
                      </a:r>
                      <a:r>
                        <a:rPr lang="en-GB" sz="1600" baseline="0" dirty="0"/>
                        <a:t> rate</a:t>
                      </a:r>
                      <a:r>
                        <a:rPr lang="en-GB" sz="1600" baseline="30000" dirty="0"/>
                        <a:t>*</a:t>
                      </a:r>
                      <a:r>
                        <a:rPr lang="en-GB" sz="1600" baseline="0" dirty="0"/>
                        <a:t> (°C/min)</a:t>
                      </a:r>
                      <a:endParaRPr lang="en-GB" sz="16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Max heating rate (°C/min)</a:t>
                      </a:r>
                      <a:endParaRPr lang="en-GB" sz="16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Cycles complete</a:t>
                      </a:r>
                      <a:endParaRPr lang="en-GB" sz="16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Failure detected</a:t>
                      </a:r>
                      <a:r>
                        <a:rPr lang="en-GB" sz="1600" baseline="30000" dirty="0"/>
                        <a:t>**</a:t>
                      </a:r>
                      <a:endParaRPr lang="en-GB" sz="1600" baseline="300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36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B050"/>
                          </a:solidFill>
                        </a:rPr>
                        <a:t>485kW @ 23g/s</a:t>
                      </a:r>
                      <a:r>
                        <a:rPr lang="en-GB" sz="1600" baseline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GB" sz="1100" baseline="0" dirty="0">
                          <a:solidFill>
                            <a:srgbClr val="00B050"/>
                          </a:solidFill>
                        </a:rPr>
                        <a:t>(Operational data + </a:t>
                      </a:r>
                      <a:r>
                        <a:rPr lang="en-GB" sz="1100" baseline="0" dirty="0" err="1">
                          <a:solidFill>
                            <a:srgbClr val="00B050"/>
                          </a:solidFill>
                        </a:rPr>
                        <a:t>ansys</a:t>
                      </a:r>
                      <a:r>
                        <a:rPr lang="en-GB" sz="1100" baseline="0" dirty="0">
                          <a:solidFill>
                            <a:srgbClr val="00B050"/>
                          </a:solidFill>
                        </a:rPr>
                        <a:t>)</a:t>
                      </a:r>
                      <a:endParaRPr lang="en-GB" sz="1100" b="1" dirty="0">
                        <a:solidFill>
                          <a:srgbClr val="00B05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B050"/>
                          </a:solidFill>
                        </a:rPr>
                        <a:t>33-100</a:t>
                      </a:r>
                      <a:endParaRPr lang="en-GB" sz="1600" b="0" dirty="0">
                        <a:solidFill>
                          <a:srgbClr val="00B05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B050"/>
                          </a:solidFill>
                        </a:rPr>
                        <a:t>25</a:t>
                      </a:r>
                      <a:endParaRPr lang="en-GB" sz="1600" b="0" dirty="0">
                        <a:solidFill>
                          <a:srgbClr val="00B05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GB" sz="1600" b="0" dirty="0">
                        <a:solidFill>
                          <a:srgbClr val="00B05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rgbClr val="00B05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rgbClr val="FF0000"/>
                          </a:solidFill>
                        </a:rPr>
                        <a:t>1.2MW @ 32g/s (CFX</a:t>
                      </a:r>
                      <a:r>
                        <a:rPr lang="en-GB" sz="1600" kern="1200" baseline="0" dirty="0">
                          <a:solidFill>
                            <a:srgbClr val="FF0000"/>
                          </a:solidFill>
                        </a:rPr>
                        <a:t> - Ansys</a:t>
                      </a:r>
                      <a:r>
                        <a:rPr lang="en-GB" sz="1600" kern="120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GB" sz="1600" b="1" kern="12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30-167</a:t>
                      </a:r>
                      <a:endParaRPr lang="en-GB" sz="16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rgbClr val="FF0000"/>
                          </a:solidFill>
                        </a:rPr>
                        <a:t>61</a:t>
                      </a:r>
                      <a:endParaRPr lang="en-GB" sz="1600" b="0" kern="12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extLst>
                  <a:ext uri="{0D108BD9-81ED-4DB2-BD59-A6C34878D82A}">
                    <a16:rowId xmlns:a16="http://schemas.microsoft.com/office/drawing/2014/main" val="214720527"/>
                  </a:ext>
                </a:extLst>
              </a:tr>
              <a:tr h="335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rgbClr val="FF0000"/>
                          </a:solidFill>
                        </a:rPr>
                        <a:t>1.3MW @ 60g/s (CFX - Ansys)</a:t>
                      </a:r>
                      <a:endParaRPr lang="en-GB" sz="1600" b="1" kern="12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30-101</a:t>
                      </a:r>
                      <a:endParaRPr lang="en-GB" sz="16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kern="1200" dirty="0">
                          <a:solidFill>
                            <a:srgbClr val="FF0000"/>
                          </a:solidFill>
                        </a:rPr>
                        <a:t>53</a:t>
                      </a:r>
                      <a:endParaRPr lang="en-GB" sz="1600" b="0" kern="12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extLst>
                  <a:ext uri="{0D108BD9-81ED-4DB2-BD59-A6C34878D82A}">
                    <a16:rowId xmlns:a16="http://schemas.microsoft.com/office/drawing/2014/main" val="3887599095"/>
                  </a:ext>
                </a:extLst>
              </a:tr>
              <a:tr h="335236">
                <a:tc>
                  <a:txBody>
                    <a:bodyPr/>
                    <a:lstStyle/>
                    <a:p>
                      <a:r>
                        <a:rPr lang="en-GB" sz="1600" dirty="0"/>
                        <a:t>Testing phase 1  (complete)</a:t>
                      </a:r>
                      <a:endParaRPr lang="en-GB" sz="1600" b="1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40-140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50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35-40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5120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No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Testing phase 2  (complete)</a:t>
                      </a:r>
                      <a:endParaRPr lang="en-GB" sz="1600" b="1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40-160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55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35-40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5200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No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Testing phase 3  (complete)</a:t>
                      </a:r>
                      <a:endParaRPr lang="en-GB" sz="1600" b="1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40-180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60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35-40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5160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No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Testing phase 4  (complete)</a:t>
                      </a:r>
                      <a:endParaRPr lang="en-GB" sz="1600" b="1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40-200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70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35-40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19,548</a:t>
                      </a:r>
                    </a:p>
                  </a:txBody>
                  <a:tcPr marL="91413" marR="91413" marT="45682" marB="4568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No</a:t>
                      </a:r>
                      <a:endParaRPr lang="en-GB" sz="1600" b="0" dirty="0">
                        <a:latin typeface="Calibri Light" panose="020F0302020204030204" pitchFamily="34" charset="0"/>
                      </a:endParaRPr>
                    </a:p>
                  </a:txBody>
                  <a:tcPr marL="91413" marR="91413" marT="45682" marB="45682"/>
                </a:tc>
                <a:extLst>
                  <a:ext uri="{0D108BD9-81ED-4DB2-BD59-A6C34878D82A}">
                    <a16:rowId xmlns:a16="http://schemas.microsoft.com/office/drawing/2014/main" val="508430673"/>
                  </a:ext>
                </a:extLst>
              </a:tr>
            </a:tbl>
          </a:graphicData>
        </a:graphic>
      </p:graphicFrame>
      <p:sp>
        <p:nvSpPr>
          <p:cNvPr id="4165" name="TextBox 2"/>
          <p:cNvSpPr txBox="1">
            <a:spLocks noChangeArrowheads="1"/>
          </p:cNvSpPr>
          <p:nvPr/>
        </p:nvSpPr>
        <p:spPr bwMode="auto">
          <a:xfrm>
            <a:off x="345057" y="4290407"/>
            <a:ext cx="1125747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GB" altLang="en-US" sz="1800" dirty="0">
                <a:solidFill>
                  <a:srgbClr val="00B050"/>
                </a:solidFill>
                <a:latin typeface="Arial" panose="020B0604020202020204" pitchFamily="34" charset="0"/>
              </a:rPr>
              <a:t>Testing has given good confidence that the brazed isolator can withstand the thermal cycling from beam trips &amp; looks good for higher power operation</a:t>
            </a:r>
          </a:p>
          <a:p>
            <a:pPr marL="0" indent="0">
              <a:spcBef>
                <a:spcPct val="0"/>
              </a:spcBef>
            </a:pPr>
            <a:endParaRPr lang="en-GB" altLang="en-US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Diffusion bonded ceramic failed between 450-770 cycles (leak tested at ~1E-5mbar l/s) and would not pump down on the leak detector after 1090 cycles at 40-140°C </a:t>
            </a:r>
          </a:p>
        </p:txBody>
      </p:sp>
      <p:sp>
        <p:nvSpPr>
          <p:cNvPr id="4166" name="TextBox 2"/>
          <p:cNvSpPr txBox="1">
            <a:spLocks noChangeArrowheads="1"/>
          </p:cNvSpPr>
          <p:nvPr/>
        </p:nvSpPr>
        <p:spPr bwMode="auto">
          <a:xfrm>
            <a:off x="7212807" y="2381060"/>
            <a:ext cx="396081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en-GB" altLang="en-US" sz="1800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Expected operating conditions</a:t>
            </a:r>
            <a:endParaRPr lang="en-GB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67" name="TextBox 6"/>
          <p:cNvSpPr txBox="1">
            <a:spLocks noChangeArrowheads="1"/>
          </p:cNvSpPr>
          <p:nvPr/>
        </p:nvSpPr>
        <p:spPr bwMode="auto">
          <a:xfrm>
            <a:off x="8767973" y="1918880"/>
            <a:ext cx="1730375" cy="3698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en-GB" altLang="en-US" sz="1800" dirty="0">
                <a:solidFill>
                  <a:schemeClr val="accent2"/>
                </a:solidFill>
                <a:latin typeface="Arial" panose="020B0604020202020204" pitchFamily="34" charset="0"/>
              </a:rPr>
              <a:t>Beam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3368" y="5813738"/>
            <a:ext cx="893696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Brazed isolator is preferred technology for thermal fatigue resistance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8973" y="6275403"/>
            <a:ext cx="8850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aseline="30000" dirty="0"/>
              <a:t>*</a:t>
            </a:r>
            <a:r>
              <a:rPr lang="en-GB" sz="1600" dirty="0"/>
              <a:t> Measured or calculated at ceramic surface (e.g. position of PT100)</a:t>
            </a:r>
          </a:p>
          <a:p>
            <a:r>
              <a:rPr lang="en-GB" sz="1600" baseline="30000" dirty="0"/>
              <a:t>**</a:t>
            </a:r>
            <a:r>
              <a:rPr lang="en-GB" sz="1600" dirty="0"/>
              <a:t> Failure detected by helium leak test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227927" y="3378920"/>
            <a:ext cx="162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Brazed isolator</a:t>
            </a:r>
          </a:p>
        </p:txBody>
      </p:sp>
      <p:sp>
        <p:nvSpPr>
          <p:cNvPr id="7" name="Oval 6"/>
          <p:cNvSpPr/>
          <p:nvPr/>
        </p:nvSpPr>
        <p:spPr>
          <a:xfrm>
            <a:off x="3587268" y="2173857"/>
            <a:ext cx="3554083" cy="802256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587267" y="3925019"/>
            <a:ext cx="3554083" cy="42112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19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193803"/>
              </p:ext>
            </p:extLst>
          </p:nvPr>
        </p:nvGraphicFramePr>
        <p:xfrm>
          <a:off x="2778833" y="354013"/>
          <a:ext cx="9308523" cy="6090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2460" y="4961336"/>
            <a:ext cx="246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 detectable leak after 6000 cycles to 160°C</a:t>
            </a:r>
          </a:p>
        </p:txBody>
      </p:sp>
      <p:sp>
        <p:nvSpPr>
          <p:cNvPr id="7" name="Down Arrow 6"/>
          <p:cNvSpPr/>
          <p:nvPr/>
        </p:nvSpPr>
        <p:spPr>
          <a:xfrm>
            <a:off x="11425542" y="5287700"/>
            <a:ext cx="250371" cy="587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212" y="15876"/>
            <a:ext cx="11289347" cy="67627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400" b="1" dirty="0" smtClean="0">
                <a:latin typeface="+mn-lt"/>
                <a:ea typeface="+mn-ea"/>
                <a:cs typeface="+mn-cs"/>
              </a:rPr>
              <a:t>Offline testing – Metal seal </a:t>
            </a:r>
            <a:r>
              <a:rPr lang="en-GB" altLang="en-US" sz="2400" b="1" dirty="0">
                <a:latin typeface="+mn-lt"/>
                <a:ea typeface="+mn-ea"/>
                <a:cs typeface="+mn-cs"/>
              </a:rPr>
              <a:t>thermal </a:t>
            </a:r>
            <a:r>
              <a:rPr lang="en-GB" altLang="en-US" sz="2400" b="1" dirty="0" smtClean="0">
                <a:latin typeface="+mn-lt"/>
                <a:ea typeface="+mn-ea"/>
                <a:cs typeface="+mn-cs"/>
              </a:rPr>
              <a:t>fatigue – </a:t>
            </a:r>
            <a:r>
              <a:rPr lang="en-GB" altLang="en-US" sz="2400" b="1" dirty="0">
                <a:latin typeface="+mn-lt"/>
                <a:ea typeface="+mn-ea"/>
                <a:cs typeface="+mn-cs"/>
              </a:rPr>
              <a:t>Aluminium Helicoflex HN100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t="2304" r="28720" b="18545"/>
          <a:stretch/>
        </p:blipFill>
        <p:spPr>
          <a:xfrm>
            <a:off x="249656" y="692151"/>
            <a:ext cx="2328734" cy="4580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3004" y="1778119"/>
            <a:ext cx="916426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304 Stainless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192" y="4529548"/>
            <a:ext cx="110265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Ti-6Al-4V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-8754" y="5258449"/>
            <a:ext cx="296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geometry was a proposal to replace a welded joint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5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348255"/>
              </p:ext>
            </p:extLst>
          </p:nvPr>
        </p:nvGraphicFramePr>
        <p:xfrm>
          <a:off x="1841308" y="383886"/>
          <a:ext cx="9308523" cy="6090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10224" r="53868" b="2204"/>
          <a:stretch/>
        </p:blipFill>
        <p:spPr>
          <a:xfrm rot="5400000">
            <a:off x="8056571" y="920296"/>
            <a:ext cx="1588679" cy="37937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9212" y="15876"/>
            <a:ext cx="11769407" cy="67627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400" b="1" dirty="0" smtClean="0">
                <a:latin typeface="+mn-lt"/>
                <a:ea typeface="+mn-ea"/>
                <a:cs typeface="+mn-cs"/>
              </a:rPr>
              <a:t>Offline testing – Metal seal </a:t>
            </a:r>
            <a:r>
              <a:rPr lang="en-GB" altLang="en-US" sz="2400" b="1" dirty="0">
                <a:latin typeface="+mn-lt"/>
                <a:ea typeface="+mn-ea"/>
                <a:cs typeface="+mn-cs"/>
              </a:rPr>
              <a:t>thermal fatigue </a:t>
            </a:r>
            <a:r>
              <a:rPr lang="en-GB" altLang="en-US" sz="2400" b="1" dirty="0" smtClean="0">
                <a:latin typeface="+mn-lt"/>
                <a:ea typeface="+mn-ea"/>
                <a:cs typeface="+mn-cs"/>
              </a:rPr>
              <a:t>– </a:t>
            </a:r>
            <a:r>
              <a:rPr lang="en-GB" altLang="en-US" sz="2400" b="1" dirty="0" err="1">
                <a:latin typeface="+mn-lt"/>
                <a:ea typeface="+mn-ea"/>
                <a:cs typeface="+mn-cs"/>
              </a:rPr>
              <a:t>Conflat</a:t>
            </a:r>
            <a:r>
              <a:rPr lang="en-GB" altLang="en-US" sz="2400" b="1" dirty="0">
                <a:latin typeface="+mn-lt"/>
                <a:ea typeface="+mn-ea"/>
                <a:cs typeface="+mn-cs"/>
              </a:rPr>
              <a:t> DN63CF (4.50" OD) gaskets (40-200°C)</a:t>
            </a:r>
          </a:p>
        </p:txBody>
      </p:sp>
      <p:pic>
        <p:nvPicPr>
          <p:cNvPr id="5" name="Picture 4" descr="image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2137" r="7416" b="2699"/>
          <a:stretch/>
        </p:blipFill>
        <p:spPr bwMode="auto">
          <a:xfrm>
            <a:off x="3102775" y="785435"/>
            <a:ext cx="1761404" cy="146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/>
          <p:nvPr/>
        </p:nvSpPr>
        <p:spPr>
          <a:xfrm>
            <a:off x="5122124" y="1247644"/>
            <a:ext cx="4133824" cy="6733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CF flange between target and pipes.</a:t>
            </a:r>
          </a:p>
          <a:p>
            <a:r>
              <a:rPr lang="en-GB" sz="1800" dirty="0" smtClean="0"/>
              <a:t>Material transition from Ti-6-4 to Stainless</a:t>
            </a:r>
            <a:endParaRPr lang="en-GB" sz="1800" dirty="0"/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flipH="1">
            <a:off x="4418319" y="1584326"/>
            <a:ext cx="703805" cy="25323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10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8F135-A679-52A1-E336-736024F518AC}"/>
              </a:ext>
            </a:extLst>
          </p:cNvPr>
          <p:cNvSpPr txBox="1">
            <a:spLocks/>
          </p:cNvSpPr>
          <p:nvPr/>
        </p:nvSpPr>
        <p:spPr>
          <a:xfrm>
            <a:off x="292164" y="628717"/>
            <a:ext cx="11118797" cy="5093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Incorporates all the high-pressure upgrades of the prototype, but with modification to the inlet/outlet pipe joint:</a:t>
            </a: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582CD-70F7-41F8-D099-2BC0A12E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979" y="1262870"/>
            <a:ext cx="4631880" cy="3790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AED693-B143-7441-F2C1-4B9A36822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71" y="1262871"/>
            <a:ext cx="4869837" cy="37907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78006F-9DD8-F74E-0CC2-E4D2FF39B45B}"/>
              </a:ext>
            </a:extLst>
          </p:cNvPr>
          <p:cNvSpPr txBox="1"/>
          <p:nvPr/>
        </p:nvSpPr>
        <p:spPr>
          <a:xfrm>
            <a:off x="3209627" y="3259763"/>
            <a:ext cx="2130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Difficult/risky titanium hand TIG welds – CT scans show Tungsten inclusions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91341-606E-86EC-5314-54DC7448C9DD}"/>
              </a:ext>
            </a:extLst>
          </p:cNvPr>
          <p:cNvSpPr txBox="1"/>
          <p:nvPr/>
        </p:nvSpPr>
        <p:spPr>
          <a:xfrm>
            <a:off x="896840" y="1883348"/>
            <a:ext cx="213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Weld access here is very difficult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1E4610-E9B2-1308-673E-CCEBB2FF0CE5}"/>
              </a:ext>
            </a:extLst>
          </p:cNvPr>
          <p:cNvCxnSpPr>
            <a:cxnSpLocks/>
          </p:cNvCxnSpPr>
          <p:nvPr/>
        </p:nvCxnSpPr>
        <p:spPr>
          <a:xfrm flipH="1">
            <a:off x="1513991" y="2529679"/>
            <a:ext cx="479394" cy="8820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0B9576-BC62-FC97-EE0B-CBA29C706865}"/>
              </a:ext>
            </a:extLst>
          </p:cNvPr>
          <p:cNvCxnSpPr>
            <a:cxnSpLocks/>
          </p:cNvCxnSpPr>
          <p:nvPr/>
        </p:nvCxnSpPr>
        <p:spPr>
          <a:xfrm>
            <a:off x="1993385" y="2529679"/>
            <a:ext cx="648070" cy="10344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1C9F12-67A8-49C4-3729-D46C5A8E8F94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2961051" y="3802340"/>
            <a:ext cx="248576" cy="1960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B6FAB3-1AC2-8AB7-F49B-A0198C27FB49}"/>
              </a:ext>
            </a:extLst>
          </p:cNvPr>
          <p:cNvSpPr txBox="1"/>
          <p:nvPr/>
        </p:nvSpPr>
        <p:spPr>
          <a:xfrm>
            <a:off x="5776436" y="1704341"/>
            <a:ext cx="2130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CNC controlled planetary EB weld reduces risk of scrapping target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B405CE-8C57-83A4-BD74-97F8833DC281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6442005" y="2904670"/>
            <a:ext cx="399752" cy="3550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C23D77-0831-D89D-5DA0-E03AFF2565C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841757" y="2904670"/>
            <a:ext cx="690162" cy="5421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84A02E2-E6BE-DDFC-5EC0-CBA6DF6E8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110" y="1138920"/>
            <a:ext cx="1919656" cy="4513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78AE77-F311-A2FD-884E-C5B787A7AFCC}"/>
              </a:ext>
            </a:extLst>
          </p:cNvPr>
          <p:cNvSpPr txBox="1"/>
          <p:nvPr/>
        </p:nvSpPr>
        <p:spPr>
          <a:xfrm>
            <a:off x="2641455" y="6377443"/>
            <a:ext cx="951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EB welding parameters have been developed successfully and are ready for production parts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8092FA-7605-6432-73CC-2A91FF47ECEF}"/>
              </a:ext>
            </a:extLst>
          </p:cNvPr>
          <p:cNvSpPr txBox="1"/>
          <p:nvPr/>
        </p:nvSpPr>
        <p:spPr>
          <a:xfrm>
            <a:off x="292164" y="1311103"/>
            <a:ext cx="14216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V4 Prototype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BD7BB2-C85D-D72E-1A5A-4BC6FD7FCAE7}"/>
              </a:ext>
            </a:extLst>
          </p:cNvPr>
          <p:cNvSpPr txBox="1"/>
          <p:nvPr/>
        </p:nvSpPr>
        <p:spPr>
          <a:xfrm>
            <a:off x="5292536" y="1297906"/>
            <a:ext cx="15492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V5 Production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3B5529-27B1-EE0D-5CB0-4842854BDAEF}"/>
              </a:ext>
            </a:extLst>
          </p:cNvPr>
          <p:cNvCxnSpPr>
            <a:cxnSpLocks/>
          </p:cNvCxnSpPr>
          <p:nvPr/>
        </p:nvCxnSpPr>
        <p:spPr>
          <a:xfrm flipV="1">
            <a:off x="10940938" y="5537877"/>
            <a:ext cx="0" cy="8395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B053FCB5-A48B-C185-3791-38E9A73833B9}"/>
              </a:ext>
            </a:extLst>
          </p:cNvPr>
          <p:cNvSpPr txBox="1">
            <a:spLocks/>
          </p:cNvSpPr>
          <p:nvPr/>
        </p:nvSpPr>
        <p:spPr>
          <a:xfrm>
            <a:off x="120769" y="146799"/>
            <a:ext cx="12192000" cy="7530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latin typeface="+mn-lt"/>
                <a:ea typeface="+mn-ea"/>
                <a:cs typeface="+mn-cs"/>
              </a:rPr>
              <a:t>Future upgrades </a:t>
            </a:r>
            <a:r>
              <a:rPr lang="en-GB" sz="2400" b="1" dirty="0" smtClean="0">
                <a:latin typeface="+mn-lt"/>
                <a:ea typeface="+mn-ea"/>
                <a:cs typeface="+mn-cs"/>
              </a:rPr>
              <a:t>– 1 3MW </a:t>
            </a:r>
            <a:r>
              <a:rPr lang="en-GB" sz="2400" b="1" dirty="0">
                <a:latin typeface="+mn-lt"/>
                <a:ea typeface="+mn-ea"/>
                <a:cs typeface="+mn-cs"/>
              </a:rPr>
              <a:t>Production Target Design Changes (V5)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044" t="32180" r="12045" b="34484"/>
          <a:stretch/>
        </p:blipFill>
        <p:spPr>
          <a:xfrm>
            <a:off x="624163" y="5072990"/>
            <a:ext cx="4476945" cy="106808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1C9F12-67A8-49C4-3729-D46C5A8E8F94}"/>
              </a:ext>
            </a:extLst>
          </p:cNvPr>
          <p:cNvCxnSpPr>
            <a:cxnSpLocks/>
          </p:cNvCxnSpPr>
          <p:nvPr/>
        </p:nvCxnSpPr>
        <p:spPr>
          <a:xfrm flipH="1" flipV="1">
            <a:off x="1459563" y="3466442"/>
            <a:ext cx="1206626" cy="1823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49684" y="5741330"/>
            <a:ext cx="3609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Tungsten inclusions in radiograph</a:t>
            </a:r>
          </a:p>
          <a:p>
            <a:r>
              <a:rPr lang="en-GB" dirty="0" smtClean="0"/>
              <a:t>We gave the welder a difficult task!</a:t>
            </a:r>
            <a:endParaRPr lang="en-GB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327187" y="5652557"/>
            <a:ext cx="2155846" cy="1212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648840" y="5495067"/>
            <a:ext cx="834192" cy="2787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52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3991" y="33652"/>
            <a:ext cx="1199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Future upgrades – </a:t>
            </a:r>
            <a:r>
              <a:rPr lang="en-GB" sz="2400" b="1" dirty="0" smtClean="0"/>
              <a:t>Possibility </a:t>
            </a:r>
            <a:r>
              <a:rPr lang="en-GB" sz="2400" b="1" dirty="0"/>
              <a:t>to use higher density </a:t>
            </a:r>
            <a:r>
              <a:rPr lang="en-GB" sz="2400" b="1" dirty="0" smtClean="0"/>
              <a:t>graphite -&gt; Improved physics performance</a:t>
            </a:r>
            <a:endParaRPr lang="en-GB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42" y="739663"/>
            <a:ext cx="10908719" cy="390591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400000">
            <a:off x="1179499" y="2483525"/>
            <a:ext cx="353466" cy="196394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 rot="5400000">
            <a:off x="8906736" y="1804768"/>
            <a:ext cx="339378" cy="19639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853258" y="4897854"/>
            <a:ext cx="7160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IG-15 &amp; IG-45 looks like a good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4.2% Higher density – Increased pion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Strength about the same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Same high thermal conductivity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Block sizes are better for target rod – Could actually be slightly longer!</a:t>
            </a:r>
          </a:p>
        </p:txBody>
      </p:sp>
      <p:sp>
        <p:nvSpPr>
          <p:cNvPr id="8" name="Oval 7"/>
          <p:cNvSpPr/>
          <p:nvPr/>
        </p:nvSpPr>
        <p:spPr>
          <a:xfrm rot="5400000">
            <a:off x="1198069" y="1880026"/>
            <a:ext cx="316326" cy="179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 rot="5400000">
            <a:off x="8899692" y="2489928"/>
            <a:ext cx="353466" cy="196394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390" t="21685" r="4632"/>
          <a:stretch/>
        </p:blipFill>
        <p:spPr>
          <a:xfrm>
            <a:off x="8231859" y="406102"/>
            <a:ext cx="2748561" cy="64020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5400000">
            <a:off x="863324" y="4224123"/>
            <a:ext cx="353466" cy="133159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 rot="5400000">
            <a:off x="835790" y="4677411"/>
            <a:ext cx="408534" cy="13315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867220" y="4713188"/>
            <a:ext cx="208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Current graphite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7220" y="5150132"/>
            <a:ext cx="239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Candidate graphite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5400000">
            <a:off x="1187815" y="2909039"/>
            <a:ext cx="336833" cy="179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 rot="5400000">
            <a:off x="8906736" y="2820983"/>
            <a:ext cx="339378" cy="19639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 rot="5400000">
            <a:off x="7615819" y="2466273"/>
            <a:ext cx="316326" cy="640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 rot="5400000">
            <a:off x="7615819" y="3494653"/>
            <a:ext cx="316326" cy="640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 rot="5400000">
            <a:off x="3933886" y="2454746"/>
            <a:ext cx="316326" cy="640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 rot="5400000">
            <a:off x="3933886" y="3469007"/>
            <a:ext cx="316326" cy="640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 rot="5400000">
            <a:off x="3933886" y="3129628"/>
            <a:ext cx="316326" cy="6409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 rot="5400000">
            <a:off x="7615818" y="3152681"/>
            <a:ext cx="316326" cy="6409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3991" y="33652"/>
            <a:ext cx="11063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Future </a:t>
            </a:r>
            <a:r>
              <a:rPr lang="en-GB" sz="2400" b="1" dirty="0"/>
              <a:t>upgrades – </a:t>
            </a:r>
            <a:r>
              <a:rPr lang="en-GB" sz="2400" b="1" dirty="0" smtClean="0"/>
              <a:t>Energy deposition effect of higher density graphite</a:t>
            </a:r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67"/>
          <a:stretch/>
        </p:blipFill>
        <p:spPr>
          <a:xfrm>
            <a:off x="55783" y="1400479"/>
            <a:ext cx="4852441" cy="28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959" y="1400479"/>
            <a:ext cx="4824000" cy="28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959" y="3967479"/>
            <a:ext cx="4818615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26" y="3967479"/>
            <a:ext cx="4776198" cy="28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4975" y="52932"/>
            <a:ext cx="2867025" cy="15906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986" y="374531"/>
            <a:ext cx="834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Increasing the Density from 1.82-&gt;1.9 (4.2%) increases the integrated heat load by 5.2%</a:t>
            </a:r>
          </a:p>
          <a:p>
            <a:r>
              <a:rPr lang="en-GB" dirty="0" smtClean="0"/>
              <a:t>Average and peak energy densities are higher everywhere except:</a:t>
            </a:r>
          </a:p>
          <a:p>
            <a:r>
              <a:rPr lang="en-GB" dirty="0" smtClean="0"/>
              <a:t>Upstream window -&gt; No change</a:t>
            </a:r>
          </a:p>
          <a:p>
            <a:r>
              <a:rPr lang="en-GB" dirty="0" smtClean="0"/>
              <a:t>Downstream window -&gt; Lower peak energy deposition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572387" y="2716676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Target core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011140" y="2710796"/>
            <a:ext cx="231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Graphite inner tube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011139" y="5039362"/>
            <a:ext cx="231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Titanium outer tube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829539" y="5038147"/>
            <a:ext cx="231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Downstream window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860664" y="5038147"/>
            <a:ext cx="233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FLUKA simulation</a:t>
            </a:r>
          </a:p>
          <a:p>
            <a:r>
              <a:rPr lang="en-GB" dirty="0" smtClean="0"/>
              <a:t>30GeV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8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6054"/>
          <a:stretch/>
        </p:blipFill>
        <p:spPr>
          <a:xfrm>
            <a:off x="448574" y="25878"/>
            <a:ext cx="11303479" cy="68321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8310" y="2605178"/>
            <a:ext cx="74877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39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11"/>
          <a:stretch/>
        </p:blipFill>
        <p:spPr>
          <a:xfrm rot="5400000">
            <a:off x="8258363" y="526756"/>
            <a:ext cx="4202907" cy="3404502"/>
          </a:xfrm>
          <a:prstGeom prst="rect">
            <a:avLst/>
          </a:prstGeom>
        </p:spPr>
      </p:pic>
      <p:pic>
        <p:nvPicPr>
          <p:cNvPr id="1026" name="Picture 5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2137" r="7416" b="2699"/>
          <a:stretch/>
        </p:blipFill>
        <p:spPr bwMode="auto">
          <a:xfrm>
            <a:off x="366338" y="1461401"/>
            <a:ext cx="4033100" cy="334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5219" t="2294" r="34039" b="1035"/>
          <a:stretch/>
        </p:blipFill>
        <p:spPr>
          <a:xfrm>
            <a:off x="4680713" y="289408"/>
            <a:ext cx="2087593" cy="4244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676" y="5024027"/>
            <a:ext cx="3630058" cy="584775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Electrically isolated helium pipes are challenging to design and manufacture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2517151"/>
            <a:ext cx="4345298" cy="2288326"/>
            <a:chOff x="1786273" y="2636149"/>
            <a:chExt cx="4345298" cy="2288326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V="1">
              <a:off x="2135560" y="2852936"/>
              <a:ext cx="288032" cy="93610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4643290" y="2636149"/>
              <a:ext cx="545410" cy="5142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2723738" y="3573016"/>
              <a:ext cx="347926" cy="86409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5140444" y="2893277"/>
              <a:ext cx="9911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Active bellows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86273" y="3743454"/>
              <a:ext cx="9911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Balancing bellows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35561" y="4401255"/>
              <a:ext cx="10837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Adjustment bellows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0228" y="474074"/>
            <a:ext cx="448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Pressure balanced pipe design: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228" y="7518"/>
            <a:ext cx="8489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Target pipe development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393" y="759058"/>
            <a:ext cx="447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bellows rated for 5 bar WP and 8 bar test</a:t>
            </a:r>
          </a:p>
          <a:p>
            <a:r>
              <a:rPr lang="en-GB" b="1" dirty="0">
                <a:solidFill>
                  <a:schemeClr val="accent2"/>
                </a:solidFill>
              </a:rPr>
              <a:t>Balancing bellows cancels out thrust force</a:t>
            </a:r>
          </a:p>
        </p:txBody>
      </p:sp>
      <p:graphicFrame>
        <p:nvGraphicFramePr>
          <p:cNvPr id="24" name="Char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035528"/>
              </p:ext>
            </p:extLst>
          </p:nvPr>
        </p:nvGraphicFramePr>
        <p:xfrm>
          <a:off x="4024044" y="3864634"/>
          <a:ext cx="6017103" cy="3259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522994" y="53362"/>
            <a:ext cx="2498234" cy="3117102"/>
            <a:chOff x="5226259" y="68311"/>
            <a:chExt cx="2498234" cy="3117102"/>
          </a:xfrm>
        </p:grpSpPr>
        <p:sp>
          <p:nvSpPr>
            <p:cNvPr id="14" name="TextBox 13"/>
            <p:cNvSpPr txBox="1"/>
            <p:nvPr/>
          </p:nvSpPr>
          <p:spPr>
            <a:xfrm rot="5400000">
              <a:off x="3942546" y="1563146"/>
              <a:ext cx="2905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Time→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03928" y="68311"/>
              <a:ext cx="2420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Target Pipe Evolution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546385" y="289408"/>
            <a:ext cx="11576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0.08mm</a:t>
            </a:r>
            <a:r>
              <a:rPr lang="en-GB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57565" y="1348142"/>
            <a:ext cx="107173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0.12mm</a:t>
            </a:r>
            <a:r>
              <a:rPr lang="en-GB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1147" y="4552937"/>
            <a:ext cx="2150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Tri-axis load cell under remote connector measures force during pressure test.</a:t>
            </a:r>
          </a:p>
          <a:p>
            <a:endParaRPr lang="en-GB" dirty="0"/>
          </a:p>
          <a:p>
            <a:r>
              <a:rPr lang="en-GB" dirty="0"/>
              <a:t>1.4kN Thrust force almost eliminated!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26766" y="2322497"/>
            <a:ext cx="255558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1.5x Working pressure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7.5 bar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95493" y="39900"/>
            <a:ext cx="312999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Leak tested with total leak rate &lt;1E-12mbar l/s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Pressure tested to 7.5bar with acceptable deflections</a:t>
            </a:r>
          </a:p>
        </p:txBody>
      </p:sp>
      <p:sp>
        <p:nvSpPr>
          <p:cNvPr id="35" name="TextBox 26"/>
          <p:cNvSpPr txBox="1"/>
          <p:nvPr/>
        </p:nvSpPr>
        <p:spPr>
          <a:xfrm>
            <a:off x="7291324" y="4533605"/>
            <a:ext cx="76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>
                <a:solidFill>
                  <a:srgbClr val="FF0000"/>
                </a:solidFill>
              </a:rPr>
              <a:t>2.8kg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5676952">
            <a:off x="9976560" y="4258731"/>
            <a:ext cx="481298" cy="318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Arrow 35"/>
          <p:cNvSpPr/>
          <p:nvPr/>
        </p:nvSpPr>
        <p:spPr>
          <a:xfrm rot="10188482">
            <a:off x="9032182" y="4652750"/>
            <a:ext cx="997268" cy="318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 rot="2213430">
            <a:off x="8130512" y="2895928"/>
            <a:ext cx="585096" cy="2612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6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extBox 11"/>
          <p:cNvSpPr txBox="1">
            <a:spLocks noChangeArrowheads="1"/>
          </p:cNvSpPr>
          <p:nvPr/>
        </p:nvSpPr>
        <p:spPr bwMode="auto">
          <a:xfrm>
            <a:off x="48005" y="435375"/>
            <a:ext cx="76190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eaLnBrk="1" hangingPunct="1">
              <a:spcBef>
                <a:spcPct val="0"/>
              </a:spcBef>
            </a:pPr>
            <a:r>
              <a:rPr lang="en-GB" altLang="en-US" sz="1800" dirty="0" smtClean="0">
                <a:latin typeface="+mn-lt"/>
              </a:rPr>
              <a:t>Helium </a:t>
            </a:r>
            <a:r>
              <a:rPr lang="en-GB" altLang="en-US" sz="1800" dirty="0">
                <a:latin typeface="+mn-lt"/>
              </a:rPr>
              <a:t>cooled graphite rod, enclosed in grade 5 </a:t>
            </a:r>
            <a:r>
              <a:rPr lang="en-GB" altLang="en-US" sz="1800" dirty="0" smtClean="0">
                <a:latin typeface="+mn-lt"/>
              </a:rPr>
              <a:t>titanium</a:t>
            </a:r>
          </a:p>
          <a:p>
            <a:pPr marL="0" eaLnBrk="1" hangingPunct="1">
              <a:spcBef>
                <a:spcPct val="0"/>
              </a:spcBef>
            </a:pPr>
            <a:r>
              <a:rPr lang="en-GB" altLang="en-US" sz="1800" dirty="0" smtClean="0">
                <a:latin typeface="+mn-lt"/>
              </a:rPr>
              <a:t>Target installed within 1</a:t>
            </a:r>
            <a:r>
              <a:rPr lang="en-GB" altLang="en-US" sz="1800" baseline="30000" dirty="0" smtClean="0">
                <a:latin typeface="+mn-lt"/>
              </a:rPr>
              <a:t>st</a:t>
            </a:r>
            <a:r>
              <a:rPr lang="en-GB" altLang="en-US" sz="1800" dirty="0" smtClean="0">
                <a:latin typeface="+mn-lt"/>
              </a:rPr>
              <a:t> horn bore (3mm clearance)</a:t>
            </a:r>
            <a:endParaRPr lang="en-GB" altLang="en-US" sz="1800" dirty="0">
              <a:latin typeface="+mn-lt"/>
            </a:endParaRPr>
          </a:p>
          <a:p>
            <a:pPr marL="0" eaLnBrk="1" hangingPunct="1">
              <a:spcBef>
                <a:spcPct val="0"/>
              </a:spcBef>
            </a:pPr>
            <a:r>
              <a:rPr lang="en-GB" altLang="en-US" sz="1800" dirty="0">
                <a:latin typeface="+mn-lt"/>
              </a:rPr>
              <a:t>Original design beam power: 750 kW </a:t>
            </a:r>
          </a:p>
          <a:p>
            <a:pPr marL="0" eaLnBrk="1" hangingPunct="1">
              <a:spcBef>
                <a:spcPct val="0"/>
              </a:spcBef>
            </a:pPr>
            <a:r>
              <a:rPr lang="en-GB" altLang="en-US" sz="1800" dirty="0">
                <a:latin typeface="+mn-lt"/>
              </a:rPr>
              <a:t>Beam power so far: ~</a:t>
            </a:r>
            <a:r>
              <a:rPr lang="en-GB" altLang="en-US" sz="1800" dirty="0" smtClean="0">
                <a:latin typeface="+mn-lt"/>
              </a:rPr>
              <a:t>540 </a:t>
            </a:r>
            <a:r>
              <a:rPr lang="en-GB" altLang="en-US" sz="1800" dirty="0">
                <a:latin typeface="+mn-lt"/>
              </a:rPr>
              <a:t>kW (2.6 x10</a:t>
            </a:r>
            <a:r>
              <a:rPr lang="en-GB" altLang="en-US" sz="1800" baseline="30000" dirty="0">
                <a:latin typeface="+mn-lt"/>
              </a:rPr>
              <a:t>14</a:t>
            </a:r>
            <a:r>
              <a:rPr lang="en-GB" altLang="en-US" sz="1800" dirty="0">
                <a:latin typeface="+mn-lt"/>
              </a:rPr>
              <a:t>ppp @ 2.48Hz)</a:t>
            </a:r>
          </a:p>
          <a:p>
            <a:pPr marL="0" eaLnBrk="1" hangingPunct="1">
              <a:spcBef>
                <a:spcPct val="0"/>
              </a:spcBef>
            </a:pPr>
            <a:r>
              <a:rPr lang="en-GB" altLang="en-US" sz="1800" dirty="0" smtClean="0">
                <a:latin typeface="+mn-lt"/>
              </a:rPr>
              <a:t>Approx. </a:t>
            </a:r>
            <a:r>
              <a:rPr lang="en-GB" altLang="en-US" sz="1800" dirty="0">
                <a:latin typeface="+mn-lt"/>
              </a:rPr>
              <a:t>3% beam power deposited in target as heat</a:t>
            </a:r>
          </a:p>
          <a:p>
            <a:pPr marL="0" eaLnBrk="1" hangingPunct="1">
              <a:spcBef>
                <a:spcPct val="0"/>
              </a:spcBef>
            </a:pPr>
            <a:r>
              <a:rPr lang="en-GB" altLang="en-US" sz="1800" dirty="0" smtClean="0">
                <a:latin typeface="+mn-lt"/>
              </a:rPr>
              <a:t>1</a:t>
            </a:r>
            <a:r>
              <a:rPr lang="en-GB" altLang="en-US" sz="1800" baseline="30000" dirty="0" smtClean="0">
                <a:latin typeface="+mn-lt"/>
              </a:rPr>
              <a:t>st</a:t>
            </a:r>
            <a:r>
              <a:rPr lang="en-GB" altLang="en-US" sz="1800" dirty="0" smtClean="0">
                <a:latin typeface="+mn-lt"/>
              </a:rPr>
              <a:t> target </a:t>
            </a:r>
            <a:r>
              <a:rPr lang="en-GB" altLang="en-US" sz="1800" dirty="0">
                <a:latin typeface="+mn-lt"/>
              </a:rPr>
              <a:t>&amp; horn replaced after 4 years, 6.5e20 p.o.t.</a:t>
            </a:r>
          </a:p>
          <a:p>
            <a:pPr marL="0" eaLnBrk="1" hangingPunct="1">
              <a:spcBef>
                <a:spcPct val="0"/>
              </a:spcBef>
            </a:pPr>
            <a:r>
              <a:rPr lang="en-GB" altLang="en-US" sz="1800" dirty="0" smtClean="0">
                <a:latin typeface="+mn-lt"/>
              </a:rPr>
              <a:t>2</a:t>
            </a:r>
            <a:r>
              <a:rPr lang="en-GB" altLang="en-US" sz="1800" baseline="30000" dirty="0" smtClean="0">
                <a:latin typeface="+mn-lt"/>
              </a:rPr>
              <a:t>nd</a:t>
            </a:r>
            <a:r>
              <a:rPr lang="en-GB" altLang="en-US" sz="1800" dirty="0" smtClean="0">
                <a:latin typeface="+mn-lt"/>
              </a:rPr>
              <a:t> target &amp; horn replaced after 8 years, </a:t>
            </a:r>
            <a:r>
              <a:rPr lang="en-GB" altLang="en-US" sz="1800" dirty="0">
                <a:latin typeface="+mn-lt"/>
              </a:rPr>
              <a:t>3.1e21 p.o.t</a:t>
            </a:r>
            <a:r>
              <a:rPr lang="en-GB" altLang="en-US" sz="1800" dirty="0" smtClean="0">
                <a:latin typeface="+mn-lt"/>
              </a:rPr>
              <a:t>.</a:t>
            </a:r>
          </a:p>
          <a:p>
            <a:pPr marL="0" eaLnBrk="1" hangingPunct="1">
              <a:spcBef>
                <a:spcPct val="0"/>
              </a:spcBef>
            </a:pPr>
            <a:r>
              <a:rPr lang="en-GB" altLang="en-US" sz="1800" dirty="0" smtClean="0">
                <a:latin typeface="+mn-lt"/>
              </a:rPr>
              <a:t>3</a:t>
            </a:r>
            <a:r>
              <a:rPr lang="en-GB" altLang="en-US" sz="1800" baseline="30000" dirty="0" smtClean="0">
                <a:latin typeface="+mn-lt"/>
              </a:rPr>
              <a:t>rd</a:t>
            </a:r>
            <a:r>
              <a:rPr lang="en-GB" altLang="en-US" sz="1800" dirty="0" smtClean="0">
                <a:latin typeface="+mn-lt"/>
              </a:rPr>
              <a:t> target installed and just started taking beam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05" y="65567"/>
            <a:ext cx="65966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/>
              <a:t>T2K target experience to date (2010-2023)</a:t>
            </a:r>
          </a:p>
        </p:txBody>
      </p:sp>
      <p:pic>
        <p:nvPicPr>
          <p:cNvPr id="2051" name="Picture 4" descr="image0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1"/>
          <a:stretch/>
        </p:blipFill>
        <p:spPr bwMode="auto">
          <a:xfrm>
            <a:off x="5796951" y="65567"/>
            <a:ext cx="6133381" cy="40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951" y="3505065"/>
            <a:ext cx="6063080" cy="33529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8641" y="3225278"/>
            <a:ext cx="5698907" cy="2585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b="1" dirty="0">
                <a:solidFill>
                  <a:srgbClr val="00B050"/>
                </a:solidFill>
              </a:rPr>
              <a:t>No target failure experienced to date. </a:t>
            </a:r>
            <a:endParaRPr lang="en-GB" altLang="en-US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/>
              <a:t>Only </a:t>
            </a:r>
            <a:r>
              <a:rPr lang="en-GB" altLang="en-US" dirty="0"/>
              <a:t>failure was of helium outlet pipe in 2016 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/>
              <a:t>The pipe alone was remotely replaced 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/>
              <a:t>Modifications have already been made </a:t>
            </a:r>
          </a:p>
          <a:p>
            <a:pPr marL="1200150" lvl="2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/>
              <a:t>Diffusion bond -&gt; Brazed ceramic</a:t>
            </a:r>
          </a:p>
          <a:p>
            <a:pPr marL="1200150" lvl="2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/>
              <a:t>Pressure balanced bellows</a:t>
            </a:r>
          </a:p>
          <a:p>
            <a:pPr marL="1200150" lvl="2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/>
              <a:t>Alignment adjustment bellows</a:t>
            </a:r>
          </a:p>
          <a:p>
            <a:pPr marL="1200150" lvl="2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/>
              <a:t>Stress relieving</a:t>
            </a:r>
          </a:p>
          <a:p>
            <a:pPr lvl="2">
              <a:spcBef>
                <a:spcPct val="0"/>
              </a:spcBef>
            </a:pPr>
            <a:endParaRPr lang="en-GB" altLang="en-US" dirty="0" smtClean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660499" y="1360307"/>
            <a:ext cx="2694980" cy="2873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02650" y="4076098"/>
            <a:ext cx="0" cy="2210868"/>
          </a:xfrm>
          <a:prstGeom prst="line">
            <a:avLst/>
          </a:prstGeom>
          <a:ln w="38100">
            <a:solidFill>
              <a:srgbClr val="69BF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392174" y="4329391"/>
            <a:ext cx="1410476" cy="15775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29268" y="4313617"/>
            <a:ext cx="1052423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69BF49"/>
                </a:solidFill>
              </a:rPr>
              <a:t>Target I</a:t>
            </a:r>
            <a:endParaRPr lang="en-GB" dirty="0">
              <a:solidFill>
                <a:srgbClr val="69BF4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33583" y="4313616"/>
            <a:ext cx="1052423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69BF49"/>
                </a:solidFill>
              </a:rPr>
              <a:t>Target II</a:t>
            </a:r>
            <a:endParaRPr lang="en-GB" dirty="0">
              <a:solidFill>
                <a:srgbClr val="69BF49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802650" y="4345166"/>
            <a:ext cx="2854569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657219" y="4076098"/>
            <a:ext cx="0" cy="2210868"/>
          </a:xfrm>
          <a:prstGeom prst="line">
            <a:avLst/>
          </a:prstGeom>
          <a:ln w="38100">
            <a:solidFill>
              <a:srgbClr val="69BF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10616754" y="4714072"/>
            <a:ext cx="1052423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69BF49"/>
                </a:solidFill>
              </a:rPr>
              <a:t>Target III</a:t>
            </a:r>
            <a:endParaRPr lang="en-GB" dirty="0">
              <a:solidFill>
                <a:srgbClr val="69BF4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3</a:t>
            </a:fld>
            <a:endParaRPr lang="en-GB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0657219" y="4348054"/>
            <a:ext cx="671214" cy="12888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8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51" r="11194"/>
          <a:stretch/>
        </p:blipFill>
        <p:spPr>
          <a:xfrm>
            <a:off x="5241653" y="463111"/>
            <a:ext cx="3449990" cy="6236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525" y="47613"/>
            <a:ext cx="87462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/>
              <a:t>1.3MW prototype target production – Target tube straightness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056" y="560934"/>
            <a:ext cx="497055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Runout checks are made before and after welding the tube assembly to the target head. </a:t>
            </a:r>
          </a:p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This weld is critical to the straightness of the target assembly.</a:t>
            </a:r>
          </a:p>
          <a:p>
            <a:endParaRPr lang="en-GB" dirty="0"/>
          </a:p>
          <a:p>
            <a:r>
              <a:rPr lang="en-GB" dirty="0"/>
              <a:t>Measurement of total runout captures tube straightness, roundness and concentricity.</a:t>
            </a:r>
          </a:p>
          <a:p>
            <a:r>
              <a:rPr lang="en-GB" dirty="0"/>
              <a:t>After welding</a:t>
            </a:r>
          </a:p>
          <a:p>
            <a:r>
              <a:rPr lang="en-GB" dirty="0"/>
              <a:t>Max total runout = 0.518mm</a:t>
            </a:r>
          </a:p>
          <a:p>
            <a:r>
              <a:rPr lang="en-GB" b="1" dirty="0"/>
              <a:t>Straightness is approx. 0.259mm</a:t>
            </a:r>
          </a:p>
          <a:p>
            <a:endParaRPr lang="en-GB" dirty="0"/>
          </a:p>
          <a:p>
            <a:r>
              <a:rPr lang="en-GB" dirty="0" smtClean="0"/>
              <a:t>At this stage the assembly can be </a:t>
            </a:r>
            <a:r>
              <a:rPr lang="en-GB" dirty="0"/>
              <a:t>rotated so that the end of the target points up. This will compensate for the gravity deflection and reduce shimming requirements later.</a:t>
            </a:r>
          </a:p>
          <a:p>
            <a:r>
              <a:rPr lang="en-GB" dirty="0"/>
              <a:t>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798279" y="4880235"/>
            <a:ext cx="1357494" cy="759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6" idx="1"/>
          </p:cNvCxnSpPr>
          <p:nvPr/>
        </p:nvCxnSpPr>
        <p:spPr>
          <a:xfrm flipH="1">
            <a:off x="7377401" y="5935828"/>
            <a:ext cx="2158485" cy="4050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802500" y="3203582"/>
            <a:ext cx="2353273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966648" y="970491"/>
            <a:ext cx="203808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55772" y="652894"/>
            <a:ext cx="2765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Runout</a:t>
            </a:r>
          </a:p>
          <a:p>
            <a:r>
              <a:rPr lang="en-GB" dirty="0"/>
              <a:t>Before welding = 0.313mm</a:t>
            </a:r>
          </a:p>
          <a:p>
            <a:r>
              <a:rPr lang="en-GB" dirty="0"/>
              <a:t>After welding = 0.518mm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36592" y="2880418"/>
            <a:ext cx="2855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Runout </a:t>
            </a:r>
          </a:p>
          <a:p>
            <a:r>
              <a:rPr lang="en-GB" dirty="0"/>
              <a:t>Before welding = 0.159mm</a:t>
            </a:r>
          </a:p>
          <a:p>
            <a:r>
              <a:rPr lang="en-GB" dirty="0"/>
              <a:t>After welding = 0.379mm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53113" y="4695569"/>
            <a:ext cx="2451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Base level  = 0.006mm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35886" y="5751162"/>
            <a:ext cx="254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Base runout  = 0.004mm</a:t>
            </a:r>
          </a:p>
        </p:txBody>
      </p:sp>
      <p:sp>
        <p:nvSpPr>
          <p:cNvPr id="6" name="Right Arrow 5"/>
          <p:cNvSpPr/>
          <p:nvPr/>
        </p:nvSpPr>
        <p:spPr>
          <a:xfrm rot="3724875">
            <a:off x="3412632" y="3500603"/>
            <a:ext cx="4266587" cy="2145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8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991" y="33652"/>
            <a:ext cx="11063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Target QA – CT Scanning (</a:t>
            </a:r>
            <a:r>
              <a:rPr lang="en-GB" sz="2400" b="1" dirty="0">
                <a:latin typeface="Symbol" panose="05050102010706020507" pitchFamily="18" charset="2"/>
              </a:rPr>
              <a:t>m</a:t>
            </a:r>
            <a:r>
              <a:rPr lang="en-GB" sz="2400" b="1" dirty="0"/>
              <a:t>-VIS at the University of Southampton)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1052" y="412362"/>
            <a:ext cx="765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Other areas of interest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279"/>
          <a:stretch/>
        </p:blipFill>
        <p:spPr>
          <a:xfrm>
            <a:off x="81467" y="1068071"/>
            <a:ext cx="5168188" cy="5309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0365" b="7635"/>
          <a:stretch/>
        </p:blipFill>
        <p:spPr>
          <a:xfrm>
            <a:off x="5419294" y="1333439"/>
            <a:ext cx="1371103" cy="406908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240777" y="2046223"/>
            <a:ext cx="769620" cy="888683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750467" y="1896595"/>
            <a:ext cx="3735865" cy="7321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09486" y="1038239"/>
            <a:ext cx="137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Reslice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589787" y="761884"/>
            <a:ext cx="242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Target / tube spacers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28" y="455194"/>
            <a:ext cx="4684846" cy="321396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338423" y="3367979"/>
            <a:ext cx="957532" cy="3550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44608" y="3640137"/>
            <a:ext cx="169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Gap measured from CT = 63um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26579" r="36099" b="10680"/>
          <a:stretch/>
        </p:blipFill>
        <p:spPr>
          <a:xfrm>
            <a:off x="7150228" y="3711995"/>
            <a:ext cx="4399951" cy="30866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607834" y="4356340"/>
            <a:ext cx="2691441" cy="137160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82883" y="5641098"/>
            <a:ext cx="1871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Fasteners and cross flow holes in graphite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6607834" y="4528869"/>
            <a:ext cx="1052423" cy="119907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67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1" y="481065"/>
            <a:ext cx="6150163" cy="35411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005" y="65567"/>
            <a:ext cx="76975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/>
              <a:t>T2K Experience of target and beam window lifetime (POT and DPA)</a:t>
            </a:r>
          </a:p>
        </p:txBody>
      </p:sp>
      <p:pic>
        <p:nvPicPr>
          <p:cNvPr id="4" name="Picture 3" descr="image002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1215" y="4080008"/>
            <a:ext cx="3470785" cy="269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2301663" y="2696923"/>
            <a:ext cx="125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In service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420830" y="2416022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Replaced before failure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2935108" y="2441936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Replaced before failure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9943" y="273316"/>
            <a:ext cx="5521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	</a:t>
            </a:r>
            <a:r>
              <a:rPr lang="en-GB" sz="1400" b="1" dirty="0" smtClean="0"/>
              <a:t>How </a:t>
            </a:r>
            <a:r>
              <a:rPr lang="en-GB" sz="1400" b="1" dirty="0"/>
              <a:t>long will a Ti-6Al-4V target/window last?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No titanium failures observed to date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No indications of graphite failure</a:t>
            </a:r>
          </a:p>
          <a:p>
            <a:endParaRPr lang="en-GB" sz="1400" dirty="0"/>
          </a:p>
          <a:p>
            <a:r>
              <a:rPr lang="en-GB" sz="1400" dirty="0" smtClean="0"/>
              <a:t>Target </a:t>
            </a:r>
            <a:r>
              <a:rPr lang="en-GB" sz="1400" dirty="0"/>
              <a:t>II has highest POT </a:t>
            </a:r>
            <a:r>
              <a:rPr lang="en-GB" sz="1400" dirty="0" smtClean="0"/>
              <a:t>3.1 </a:t>
            </a:r>
            <a:r>
              <a:rPr lang="en-GB" sz="1400" dirty="0"/>
              <a:t>x 10</a:t>
            </a:r>
            <a:r>
              <a:rPr lang="en-GB" sz="1400" baseline="30000" dirty="0"/>
              <a:t>21</a:t>
            </a:r>
            <a:r>
              <a:rPr lang="en-GB" sz="1400" dirty="0"/>
              <a:t> POT </a:t>
            </a:r>
            <a:r>
              <a:rPr lang="en-GB" sz="1400" dirty="0" smtClean="0">
                <a:sym typeface="Wingdings" panose="05000000000000000000" pitchFamily="2" charset="2"/>
              </a:rPr>
              <a:t> 4 DPA-NRT</a:t>
            </a:r>
          </a:p>
          <a:p>
            <a:r>
              <a:rPr lang="en-GB" sz="1400" dirty="0" smtClean="0"/>
              <a:t>DPA </a:t>
            </a:r>
            <a:r>
              <a:rPr lang="en-GB" sz="1400" dirty="0"/>
              <a:t>higher than </a:t>
            </a:r>
            <a:r>
              <a:rPr lang="en-GB" sz="1400" dirty="0" smtClean="0"/>
              <a:t>BLIP irradiated samples</a:t>
            </a:r>
            <a:r>
              <a:rPr lang="en-GB" sz="1400" dirty="0"/>
              <a:t>! </a:t>
            </a:r>
            <a:r>
              <a:rPr lang="en-GB" sz="1400" dirty="0">
                <a:sym typeface="Wingdings" panose="05000000000000000000" pitchFamily="2" charset="2"/>
              </a:rPr>
              <a:t> </a:t>
            </a:r>
            <a:r>
              <a:rPr lang="en-GB" sz="1400" dirty="0"/>
              <a:t>0.95DPA-NRT</a:t>
            </a:r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0002" y="5769035"/>
            <a:ext cx="54893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In HK era we can expect around 3 x 10</a:t>
            </a:r>
            <a:r>
              <a:rPr lang="en-GB" baseline="30000" dirty="0"/>
              <a:t>21</a:t>
            </a:r>
            <a:r>
              <a:rPr lang="en-GB" dirty="0"/>
              <a:t> POT/</a:t>
            </a:r>
            <a:r>
              <a:rPr lang="en-GB" dirty="0" err="1"/>
              <a:t>yr</a:t>
            </a:r>
            <a:endParaRPr lang="en-GB" dirty="0"/>
          </a:p>
          <a:p>
            <a:r>
              <a:rPr lang="en-GB" dirty="0"/>
              <a:t>Ideally a target &amp; beam window will not need to be replaced more than 1 time per year. </a:t>
            </a:r>
            <a:r>
              <a:rPr lang="en-GB" b="1" dirty="0"/>
              <a:t>More data needed!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75" y="4006072"/>
            <a:ext cx="5411737" cy="144194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856672" y="5366822"/>
            <a:ext cx="463540" cy="4022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20776" y="650447"/>
            <a:ext cx="967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3.1x10</a:t>
            </a:r>
            <a:r>
              <a:rPr lang="en-GB" sz="1600" baseline="30000" dirty="0"/>
              <a:t>21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60416" y="1932010"/>
            <a:ext cx="967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1.6x10</a:t>
            </a:r>
            <a:r>
              <a:rPr lang="en-GB" sz="1600" baseline="30000" dirty="0"/>
              <a:t>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998" y="1656329"/>
            <a:ext cx="4937263" cy="277538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73048" y="2091519"/>
            <a:ext cx="291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FLUKA estimate current target window @ </a:t>
            </a:r>
            <a:r>
              <a:rPr lang="en-GB" dirty="0" smtClean="0"/>
              <a:t>4DPA-NRT</a:t>
            </a:r>
            <a:endParaRPr lang="en-GB" dirty="0"/>
          </a:p>
          <a:p>
            <a:r>
              <a:rPr lang="en-GB" sz="1200" dirty="0"/>
              <a:t>Damage threshold = 40eV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878584" y="989001"/>
            <a:ext cx="2300943" cy="11025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3701706" y="2409183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Replaced before failure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683498" y="2780258"/>
            <a:ext cx="125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In service</a:t>
            </a:r>
          </a:p>
        </p:txBody>
      </p:sp>
      <p:sp>
        <p:nvSpPr>
          <p:cNvPr id="15" name="TextBox 14"/>
          <p:cNvSpPr txBox="1"/>
          <p:nvPr/>
        </p:nvSpPr>
        <p:spPr>
          <a:xfrm rot="20070023">
            <a:off x="454072" y="2416312"/>
            <a:ext cx="10458287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Work underway to irradiate titanium alloys using 28MeV protons @ Birmingham university MC40 </a:t>
            </a:r>
            <a:r>
              <a:rPr lang="en-GB" dirty="0"/>
              <a:t>cyclotron </a:t>
            </a:r>
            <a:endParaRPr lang="en-GB" dirty="0" smtClean="0"/>
          </a:p>
          <a:p>
            <a:r>
              <a:rPr lang="en-GB" dirty="0" smtClean="0"/>
              <a:t>2.5-3 DPA-NRT damage of high cycle fatigue samples with ~30days irradiation.</a:t>
            </a:r>
          </a:p>
          <a:p>
            <a:endParaRPr lang="en-GB" dirty="0"/>
          </a:p>
          <a:p>
            <a:r>
              <a:rPr lang="en-GB" dirty="0" smtClean="0"/>
              <a:t>See poster by Richard Cowan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rgbClr val="033F85"/>
                </a:solidFill>
                <a:latin typeface="Moderat" panose="00000500000000000000" pitchFamily="50" charset="0"/>
              </a:rPr>
              <a:t>“Testing </a:t>
            </a:r>
            <a:r>
              <a:rPr lang="en-GB" dirty="0">
                <a:solidFill>
                  <a:srgbClr val="033F85"/>
                </a:solidFill>
                <a:latin typeface="Moderat" panose="00000500000000000000" pitchFamily="50" charset="0"/>
              </a:rPr>
              <a:t>high-DPA irradiated titanium alloys for high-cycle </a:t>
            </a:r>
            <a:r>
              <a:rPr lang="en-GB" dirty="0" smtClean="0">
                <a:solidFill>
                  <a:srgbClr val="033F85"/>
                </a:solidFill>
                <a:latin typeface="Moderat" panose="00000500000000000000" pitchFamily="50" charset="0"/>
              </a:rPr>
              <a:t>fatigue”</a:t>
            </a:r>
            <a:r>
              <a:rPr lang="en-GB" dirty="0">
                <a:solidFill>
                  <a:srgbClr val="033F85"/>
                </a:solidFill>
                <a:latin typeface="Moderat" panose="00000500000000000000" pitchFamily="50" charset="0"/>
              </a:rPr>
              <a:t/>
            </a:r>
            <a:br>
              <a:rPr lang="en-GB" dirty="0">
                <a:solidFill>
                  <a:srgbClr val="033F85"/>
                </a:solidFill>
                <a:latin typeface="Moderat" panose="00000500000000000000" pitchFamily="50" charset="0"/>
              </a:rPr>
            </a:b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4</a:t>
            </a:fld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589346" y="4712841"/>
            <a:ext cx="383065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000" b="1" dirty="0"/>
              <a:t>HK upgrade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/>
              <a:t>Current upgrades to accelerator should result in a rapid increase in rep rate and beam power.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/>
              <a:t>1.3MW beam around 2026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/>
              <a:t>(3.2x10</a:t>
            </a:r>
            <a:r>
              <a:rPr lang="en-GB" altLang="en-US" sz="1600" baseline="30000" dirty="0"/>
              <a:t>14</a:t>
            </a:r>
            <a:r>
              <a:rPr lang="en-GB" altLang="en-US" sz="1600" dirty="0"/>
              <a:t>ppp @ 1.16Hz) – 19% increase</a:t>
            </a:r>
            <a:endParaRPr lang="en-GB" sz="1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9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/>
          <p:cNvSpPr txBox="1">
            <a:spLocks/>
          </p:cNvSpPr>
          <p:nvPr/>
        </p:nvSpPr>
        <p:spPr>
          <a:xfrm>
            <a:off x="0" y="27699"/>
            <a:ext cx="12192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2400" dirty="0">
                <a:latin typeface="+mn-lt"/>
                <a:ea typeface="+mn-ea"/>
                <a:cs typeface="+mn-cs"/>
              </a:rPr>
              <a:t>T2K target experience – Heat deposition </a:t>
            </a:r>
            <a:r>
              <a:rPr lang="en-GB" sz="2400" dirty="0" smtClean="0">
                <a:latin typeface="+mn-lt"/>
                <a:ea typeface="+mn-ea"/>
                <a:cs typeface="+mn-cs"/>
              </a:rPr>
              <a:t>verification (Operational data vs. FLUKA)</a:t>
            </a:r>
            <a:endParaRPr lang="en-GB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16304" y="545076"/>
            <a:ext cx="11939571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rgbClr val="2E2C61"/>
                </a:solidFill>
                <a:latin typeface="Arial" panose="020B0604020202020204" pitchFamily="34" charset="0"/>
              </a:rPr>
              <a:t>The best measure of heat load on the T2K target is the helium outlet temperature which is </a:t>
            </a:r>
            <a:r>
              <a:rPr lang="en-GB" altLang="en-US" sz="1800" dirty="0" smtClean="0">
                <a:solidFill>
                  <a:srgbClr val="2E2C61"/>
                </a:solidFill>
                <a:latin typeface="Arial" panose="020B0604020202020204" pitchFamily="34" charset="0"/>
              </a:rPr>
              <a:t>measured </a:t>
            </a:r>
            <a:r>
              <a:rPr lang="en-GB" altLang="en-US" sz="1800" dirty="0">
                <a:solidFill>
                  <a:srgbClr val="2E2C61"/>
                </a:solidFill>
                <a:latin typeface="Arial" panose="020B0604020202020204" pitchFamily="34" charset="0"/>
              </a:rPr>
              <a:t>close to the target. Along with the measured flow </a:t>
            </a:r>
            <a:r>
              <a:rPr lang="en-GB" altLang="en-US" sz="1800" dirty="0" smtClean="0">
                <a:solidFill>
                  <a:srgbClr val="2E2C61"/>
                </a:solidFill>
                <a:latin typeface="Arial" panose="020B0604020202020204" pitchFamily="34" charset="0"/>
              </a:rPr>
              <a:t>rate, </a:t>
            </a:r>
            <a:r>
              <a:rPr lang="en-GB" altLang="en-US" sz="1800" dirty="0">
                <a:solidFill>
                  <a:srgbClr val="2E2C61"/>
                </a:solidFill>
                <a:latin typeface="Arial" panose="020B0604020202020204" pitchFamily="34" charset="0"/>
              </a:rPr>
              <a:t>this enables us to calculate the power deposited by the beam. Original </a:t>
            </a:r>
            <a:r>
              <a:rPr lang="en-GB" altLang="en-US" sz="1800" dirty="0" err="1">
                <a:solidFill>
                  <a:srgbClr val="2E2C61"/>
                </a:solidFill>
                <a:latin typeface="Arial" panose="020B0604020202020204" pitchFamily="34" charset="0"/>
              </a:rPr>
              <a:t>MonteCarlo</a:t>
            </a:r>
            <a:r>
              <a:rPr lang="en-GB" altLang="en-US" sz="1800" dirty="0">
                <a:solidFill>
                  <a:srgbClr val="2E2C61"/>
                </a:solidFill>
                <a:latin typeface="Arial" panose="020B0604020202020204" pitchFamily="34" charset="0"/>
              </a:rPr>
              <a:t> simulations have been updated with FLUKA in 2019</a:t>
            </a: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rgbClr val="2E2C61"/>
                </a:solidFill>
                <a:latin typeface="Arial" panose="020B0604020202020204" pitchFamily="34" charset="0"/>
              </a:rPr>
              <a:t>480kW operational data, temp. rise of He = 73.4°C @ 22.9g/s </a:t>
            </a:r>
            <a:r>
              <a:rPr lang="en-GB" altLang="en-US" sz="1800" dirty="0">
                <a:solidFill>
                  <a:srgbClr val="2E2C6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altLang="en-US" sz="1800" dirty="0" smtClean="0">
                <a:solidFill>
                  <a:srgbClr val="2E2C6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8,716W</a:t>
            </a: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rgbClr val="2E2C61"/>
                </a:solidFill>
                <a:latin typeface="Arial" panose="020B0604020202020204" pitchFamily="34" charset="0"/>
              </a:rPr>
              <a:t>480kW FLUKA (2019), temp. rise of He = 89.0°C @ 22.9g/s </a:t>
            </a:r>
            <a:r>
              <a:rPr lang="en-GB" altLang="en-US" sz="1800" dirty="0">
                <a:solidFill>
                  <a:srgbClr val="2E2C6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10,636W  </a:t>
            </a:r>
            <a:r>
              <a:rPr lang="en-GB" altLang="en-US" sz="1800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(agreement within 20%)</a:t>
            </a:r>
            <a:endParaRPr lang="en-GB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800" dirty="0">
              <a:solidFill>
                <a:srgbClr val="2E2C6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800" dirty="0">
                <a:solidFill>
                  <a:srgbClr val="2E2C61"/>
                </a:solidFill>
                <a:latin typeface="Arial" panose="020B0604020202020204" pitchFamily="34" charset="0"/>
              </a:rPr>
              <a:t>			</a:t>
            </a:r>
            <a:endParaRPr lang="en-GB" altLang="en-US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0" y="2394181"/>
            <a:ext cx="5098142" cy="3631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0148" y="4131398"/>
            <a:ext cx="2271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Ansys + FLUKA (2019)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57229" y="1308981"/>
            <a:ext cx="446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</a:rPr>
              <a:t>Helium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Symbol" panose="05050102010706020507" pitchFamily="18" charset="2"/>
              </a:rPr>
              <a:t>D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</a:rPr>
              <a:t>T is large -&gt; Errors should be small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910629" y="1466491"/>
            <a:ext cx="2594352" cy="3137"/>
          </a:xfrm>
          <a:prstGeom prst="line">
            <a:avLst/>
          </a:prstGeom>
          <a:noFill/>
          <a:ln w="22225" cap="flat" cmpd="sng" algn="ctr">
            <a:solidFill>
              <a:srgbClr val="1E5DF8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 flipH="1">
            <a:off x="4896928" y="1466491"/>
            <a:ext cx="13701" cy="259054"/>
          </a:xfrm>
          <a:prstGeom prst="line">
            <a:avLst/>
          </a:prstGeom>
          <a:noFill/>
          <a:ln w="22225" cap="flat" cmpd="sng" algn="ctr">
            <a:solidFill>
              <a:srgbClr val="1E5DF8"/>
            </a:solidFill>
            <a:prstDash val="solid"/>
            <a:miter lim="800000"/>
            <a:headEnd type="none"/>
            <a:tailEnd type="triangle" w="lg" len="lg"/>
          </a:ln>
          <a:effectLst/>
        </p:spPr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902" y="2320327"/>
            <a:ext cx="5297441" cy="37653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59390" y="2699687"/>
            <a:ext cx="326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Operational data 18</a:t>
            </a:r>
            <a:r>
              <a:rPr kumimoji="0" lang="en-GB" sz="1800" b="1" i="0" u="sng" strike="noStrike" kern="0" cap="none" spc="0" normalizeH="0" baseline="3000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th</a:t>
            </a:r>
            <a:r>
              <a:rPr kumimoji="0" lang="en-GB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 April 2018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22314" y="2992861"/>
            <a:ext cx="116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He Outlet 102.5°C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653801" y="5546935"/>
            <a:ext cx="1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He Inlet 29°C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668000" y="2346530"/>
            <a:ext cx="138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Beam Power 480kW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089" y="3149177"/>
            <a:ext cx="1915782" cy="926809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>
            <a:off x="10388814" y="3149177"/>
            <a:ext cx="0" cy="2612524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765114" y="4131398"/>
            <a:ext cx="101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He </a:t>
            </a:r>
            <a:r>
              <a:rPr lang="en-GB" dirty="0" err="1" smtClean="0">
                <a:solidFill>
                  <a:srgbClr val="00B050"/>
                </a:solidFill>
              </a:rPr>
              <a:t>dT</a:t>
            </a:r>
            <a:r>
              <a:rPr lang="en-GB" dirty="0" smtClean="0">
                <a:solidFill>
                  <a:srgbClr val="00B050"/>
                </a:solidFill>
              </a:rPr>
              <a:t> 73.4°C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12055875" y="1499755"/>
            <a:ext cx="10194" cy="2954809"/>
          </a:xfrm>
          <a:prstGeom prst="line">
            <a:avLst/>
          </a:prstGeom>
          <a:ln w="22225">
            <a:solidFill>
              <a:srgbClr val="1E5D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502022" y="4454564"/>
            <a:ext cx="564047" cy="0"/>
          </a:xfrm>
          <a:prstGeom prst="line">
            <a:avLst/>
          </a:prstGeom>
          <a:ln w="22225">
            <a:solidFill>
              <a:srgbClr val="1E5DF8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695827" y="1499755"/>
            <a:ext cx="370242" cy="0"/>
          </a:xfrm>
          <a:prstGeom prst="line">
            <a:avLst/>
          </a:prstGeom>
          <a:ln w="22225">
            <a:solidFill>
              <a:srgbClr val="1E5DF8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5909877" y="3357923"/>
            <a:ext cx="1190170" cy="2996774"/>
          </a:xfrm>
          <a:prstGeom prst="line">
            <a:avLst/>
          </a:prstGeom>
          <a:ln w="22225">
            <a:solidFill>
              <a:srgbClr val="FFC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100047" y="6092821"/>
            <a:ext cx="448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08900"/>
                </a:solidFill>
              </a:rPr>
              <a:t>NOTE: Fast cooling rate ~60°C/min</a:t>
            </a:r>
          </a:p>
          <a:p>
            <a:r>
              <a:rPr lang="en-GB" dirty="0" smtClean="0">
                <a:solidFill>
                  <a:srgbClr val="F08900"/>
                </a:solidFill>
              </a:rPr>
              <a:t>Concern for ceramic isolators! </a:t>
            </a:r>
            <a:endParaRPr lang="en-GB" dirty="0">
              <a:solidFill>
                <a:srgbClr val="F089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9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27699"/>
            <a:ext cx="12192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+mn-lt"/>
                <a:ea typeface="+mn-ea"/>
                <a:cs typeface="+mn-cs"/>
              </a:rPr>
              <a:t>T2K target – Why </a:t>
            </a:r>
            <a:r>
              <a:rPr lang="en-GB" sz="2400" dirty="0" smtClean="0">
                <a:latin typeface="+mn-lt"/>
                <a:ea typeface="+mn-ea"/>
                <a:cs typeface="+mn-cs"/>
              </a:rPr>
              <a:t>did we select Ti-6Al-4V (Grade 5) </a:t>
            </a:r>
            <a:r>
              <a:rPr lang="en-GB" sz="2400" dirty="0">
                <a:latin typeface="+mn-lt"/>
                <a:ea typeface="+mn-ea"/>
                <a:cs typeface="+mn-cs"/>
              </a:rPr>
              <a:t>titanium </a:t>
            </a:r>
            <a:r>
              <a:rPr lang="en-GB" sz="2400" dirty="0" smtClean="0">
                <a:latin typeface="+mn-lt"/>
                <a:ea typeface="+mn-ea"/>
                <a:cs typeface="+mn-cs"/>
              </a:rPr>
              <a:t>alloy?</a:t>
            </a:r>
            <a:endParaRPr lang="en-GB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111" y="467996"/>
            <a:ext cx="65394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Excellent thermal shock resistance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Low thermal expansion and closer match to graphite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Good availability -&gt; “workhorse titanium alloy”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Much data and information available (except radiation damage)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Good machinability and </a:t>
            </a: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welding experience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2E2C61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1" y="4564900"/>
            <a:ext cx="11915775" cy="1457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5" y="2059551"/>
            <a:ext cx="2973722" cy="2195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2029" y="4189118"/>
            <a:ext cx="282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JPARC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linac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 pulse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057" y="603265"/>
            <a:ext cx="5445812" cy="36522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3648" y="2920345"/>
            <a:ext cx="4280007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Due to JPARC pulse structure stress wave resonance can be experienced. Thickness of target windows must be fine tuned!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1807" y="972345"/>
            <a:ext cx="1411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Proton bunches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46259" y="1228473"/>
            <a:ext cx="330413" cy="926052"/>
          </a:xfrm>
          <a:prstGeom prst="straightConnector1">
            <a:avLst/>
          </a:prstGeom>
          <a:noFill/>
          <a:ln w="6350" cap="flat" cmpd="sng" algn="ctr">
            <a:solidFill>
              <a:srgbClr val="1E5DF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>
            <a:off x="7376672" y="1245951"/>
            <a:ext cx="1" cy="833392"/>
          </a:xfrm>
          <a:prstGeom prst="straightConnector1">
            <a:avLst/>
          </a:prstGeom>
          <a:noFill/>
          <a:ln w="6350" cap="flat" cmpd="sng" algn="ctr">
            <a:solidFill>
              <a:srgbClr val="1E5DF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>
            <a:off x="7376673" y="1245951"/>
            <a:ext cx="384201" cy="704649"/>
          </a:xfrm>
          <a:prstGeom prst="straightConnector1">
            <a:avLst/>
          </a:prstGeom>
          <a:noFill/>
          <a:ln w="6350" cap="flat" cmpd="sng" algn="ctr">
            <a:solidFill>
              <a:srgbClr val="1E5DF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>
            <a:off x="7376673" y="1245951"/>
            <a:ext cx="799139" cy="629467"/>
          </a:xfrm>
          <a:prstGeom prst="straightConnector1">
            <a:avLst/>
          </a:prstGeom>
          <a:noFill/>
          <a:ln w="6350" cap="flat" cmpd="sng" algn="ctr">
            <a:solidFill>
              <a:srgbClr val="1E5DF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>
          <a:xfrm>
            <a:off x="7376672" y="1245951"/>
            <a:ext cx="1186983" cy="584354"/>
          </a:xfrm>
          <a:prstGeom prst="straightConnector1">
            <a:avLst/>
          </a:prstGeom>
          <a:noFill/>
          <a:ln w="6350" cap="flat" cmpd="sng" algn="ctr">
            <a:solidFill>
              <a:srgbClr val="1E5DF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684494" y="2031233"/>
            <a:ext cx="3058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3.2x 10</a:t>
            </a:r>
            <a:r>
              <a:rPr kumimoji="0" lang="en-GB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14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 protons per pulse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3434766" y="2185122"/>
            <a:ext cx="249728" cy="291248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 flipH="1">
            <a:off x="3604726" y="2863347"/>
            <a:ext cx="339004" cy="469397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445056" y="352180"/>
            <a:ext cx="4258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T2K Effect of window thickness on stress waves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43730" y="2646739"/>
            <a:ext cx="3058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4x10</a:t>
            </a:r>
            <a:r>
              <a:rPr kumimoji="0" lang="en-GB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13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 protons per bunch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374852" y="1245951"/>
            <a:ext cx="1556415" cy="566876"/>
          </a:xfrm>
          <a:prstGeom prst="straightConnector1">
            <a:avLst/>
          </a:prstGeom>
          <a:noFill/>
          <a:ln w="6350" cap="flat" cmpd="sng" algn="ctr">
            <a:solidFill>
              <a:srgbClr val="1E5DF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082126" y="3145514"/>
            <a:ext cx="1411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In phase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Anti-phase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12309" y="6140085"/>
            <a:ext cx="688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Best materials for thermal shock resistance are Ti-6Al-4V and Beryllium</a:t>
            </a:r>
          </a:p>
          <a:p>
            <a:r>
              <a:rPr lang="en-GB" dirty="0" smtClean="0"/>
              <a:t>Making target casing out of Beryllium would be difficult and costly</a:t>
            </a:r>
            <a:endParaRPr lang="en-GB" dirty="0"/>
          </a:p>
        </p:txBody>
      </p:sp>
      <p:sp>
        <p:nvSpPr>
          <p:cNvPr id="23" name="Oval 22"/>
          <p:cNvSpPr/>
          <p:nvPr/>
        </p:nvSpPr>
        <p:spPr>
          <a:xfrm>
            <a:off x="10601863" y="5002695"/>
            <a:ext cx="819511" cy="1078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>
            <a:stCxn id="22" idx="3"/>
            <a:endCxn id="23" idx="4"/>
          </p:cNvCxnSpPr>
          <p:nvPr/>
        </p:nvCxnSpPr>
        <p:spPr>
          <a:xfrm flipV="1">
            <a:off x="10493974" y="6081155"/>
            <a:ext cx="517645" cy="38209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80438" y="4262374"/>
            <a:ext cx="626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of Merit for thermal shock resistance (normalised to 1J/g)</a:t>
            </a:r>
            <a:endParaRPr lang="en-GB" dirty="0"/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>
            <a:off x="10142924" y="4447040"/>
            <a:ext cx="458939" cy="184666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50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0" y="27699"/>
            <a:ext cx="12192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+mn-lt"/>
                <a:ea typeface="+mn-ea"/>
                <a:cs typeface="+mn-cs"/>
              </a:rPr>
              <a:t>T2K target – Experience with Ti-6Al-4V titanium alloy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214" y="452431"/>
            <a:ext cx="11428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Good experience so far, with no failure of targets or beam windows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Stress relieving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 was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 required for thin walled structures to avoid distortion from residual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 stress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2E2C61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Still have questions about radiation damage and how long components can run before failure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RaDIATE collaboration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High cycle fatigue testing of BLIP irradiated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Meso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-scale cantilevers will hopefully start soon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Some corrosion concerns where environment is not well controlled (Poor vacuum, Humid helium)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Some apparent corrosion or deposit on helium side (only photos, no chemical analysis)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Vacuum side much cleaner but some colour bands observed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178" y="2835360"/>
            <a:ext cx="4408518" cy="2939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45436" r="35684" b="14570"/>
          <a:stretch/>
        </p:blipFill>
        <p:spPr>
          <a:xfrm>
            <a:off x="3706760" y="2835360"/>
            <a:ext cx="3607633" cy="2708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9" t="34578" r="33122" b="18859"/>
          <a:stretch/>
        </p:blipFill>
        <p:spPr>
          <a:xfrm>
            <a:off x="216214" y="2835360"/>
            <a:ext cx="3173506" cy="29390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0209" y="5543930"/>
            <a:ext cx="2393829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Beam window I (Helium side)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High humidity, Water leaks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34449" y="5515560"/>
            <a:ext cx="442797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Beam window II (Vacuum side)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Better environment control but still some colour bands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133" y="445413"/>
            <a:ext cx="2453404" cy="20842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9495692" y="1503998"/>
            <a:ext cx="557668" cy="27204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18980" y="5543930"/>
            <a:ext cx="3490546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Beam window I (Vacuum side)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</a:rPr>
              <a:t>Suspected poor vacuum due to pump failure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70" y="-8731"/>
            <a:ext cx="9490556" cy="470293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T2K (750kW) </a:t>
            </a:r>
            <a:r>
              <a:rPr lang="en-GB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-&gt; HyperK 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(1.3MW) - </a:t>
            </a:r>
            <a:r>
              <a:rPr lang="en-GB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Target requirements for 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upgrade</a:t>
            </a:r>
            <a:endParaRPr lang="en-GB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0277" y="546086"/>
            <a:ext cx="5177810" cy="525658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Design beam </a:t>
            </a:r>
            <a:r>
              <a:rPr lang="en-GB" sz="1800" dirty="0"/>
              <a:t>power 0.75</a:t>
            </a:r>
            <a:r>
              <a:rPr lang="en-GB" sz="1800" dirty="0">
                <a:sym typeface="Wingdings" panose="05000000000000000000" pitchFamily="2" charset="2"/>
              </a:rPr>
              <a:t>1.3MW </a:t>
            </a:r>
            <a:r>
              <a:rPr lang="en-GB" sz="1800" dirty="0"/>
              <a:t>will increase the integrated heat load on the target (x 1.7 times)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Need more cooling </a:t>
            </a:r>
            <a:r>
              <a:rPr lang="en-GB" sz="1800" b="1" dirty="0"/>
              <a:t>but can’t just increase flowrate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FF0000"/>
                </a:solidFill>
              </a:rPr>
              <a:t>Pressure drop -&gt; @ 60g/s would be 2bar!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FF0000"/>
                </a:solidFill>
              </a:rPr>
              <a:t>Helium velocity -&gt; @ 60g/s approaching Mach 1!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Solution </a:t>
            </a:r>
            <a:r>
              <a:rPr lang="en-GB" sz="1800" dirty="0" smtClean="0"/>
              <a:t>-&gt; </a:t>
            </a:r>
            <a:r>
              <a:rPr lang="en-GB" sz="1800" dirty="0"/>
              <a:t>Increase operating pressure:</a:t>
            </a:r>
          </a:p>
          <a:p>
            <a:pPr lvl="1">
              <a:defRPr/>
            </a:pPr>
            <a:r>
              <a:rPr lang="en-GB" sz="1600" dirty="0"/>
              <a:t>Increases Helium density</a:t>
            </a:r>
          </a:p>
          <a:p>
            <a:pPr lvl="1">
              <a:defRPr/>
            </a:pPr>
            <a:r>
              <a:rPr lang="en-GB" sz="1600" dirty="0"/>
              <a:t>Allows higher mass flow rate without big increase in pressure drop or velocities </a:t>
            </a:r>
          </a:p>
          <a:p>
            <a:pPr lvl="1">
              <a:defRPr/>
            </a:pPr>
            <a:r>
              <a:rPr lang="en-GB" sz="1600" dirty="0"/>
              <a:t>Compressor will be </a:t>
            </a:r>
            <a:r>
              <a:rPr lang="en-GB" sz="1600" dirty="0" smtClean="0"/>
              <a:t>smaller and </a:t>
            </a:r>
            <a:r>
              <a:rPr lang="en-GB" sz="1600" dirty="0"/>
              <a:t>lower </a:t>
            </a:r>
            <a:r>
              <a:rPr lang="en-GB" sz="1600" dirty="0" smtClean="0"/>
              <a:t>power</a:t>
            </a:r>
            <a:endParaRPr lang="en-GB" sz="1600" dirty="0"/>
          </a:p>
          <a:p>
            <a:pPr marL="457200" lvl="1" indent="0">
              <a:buNone/>
              <a:defRPr/>
            </a:pPr>
            <a:endParaRPr lang="en-GB" sz="1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998558" y="461562"/>
            <a:ext cx="534000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altLang="en-US" sz="1800" b="1" kern="0" dirty="0"/>
              <a:t>60g/s @ 4.9bar (4barG outlet) – 1.3MW beam power (Heat load from FLUKA 2019)</a:t>
            </a:r>
          </a:p>
          <a:p>
            <a:endParaRPr lang="en-GB" altLang="en-US" kern="0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673086" y="5956240"/>
            <a:ext cx="615805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outlet pressure @4 </a:t>
            </a:r>
            <a:r>
              <a:rPr lang="en-GB" alt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barG</a:t>
            </a:r>
            <a:r>
              <a:rPr lang="en-GB" alt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pressure drop of the system is comparable to the 750kW design</a:t>
            </a:r>
            <a:r>
              <a:rPr lang="en-GB" alt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(32g/s @1.6bar/0.9barG outlet) = 0.73bar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277" y="4006588"/>
            <a:ext cx="5052851" cy="1015663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enable this, Target </a:t>
            </a:r>
            <a:r>
              <a:rPr lang="en-GB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components must be: </a:t>
            </a:r>
            <a:br>
              <a:rPr lang="en-GB" sz="20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Re-designed/optimised for operation at 5 bar (Working </a:t>
            </a:r>
            <a:r>
              <a:rPr lang="en-GB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pressure)</a:t>
            </a:r>
            <a:endParaRPr lang="en-GB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29" y="1066467"/>
            <a:ext cx="6562165" cy="4841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75454" y="1760220"/>
            <a:ext cx="861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1E5DF8"/>
                </a:solidFill>
              </a:rPr>
              <a:t>104 °C</a:t>
            </a:r>
            <a:endParaRPr lang="en-GB" sz="1100" b="1" dirty="0">
              <a:solidFill>
                <a:srgbClr val="1E5DF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97324" y="1618104"/>
            <a:ext cx="861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1E5DF8"/>
                </a:solidFill>
              </a:rPr>
              <a:t>458 °C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94558" y="1912620"/>
            <a:ext cx="861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1E5DF8"/>
                </a:solidFill>
              </a:rPr>
              <a:t>103 °C</a:t>
            </a:r>
            <a:endParaRPr lang="en-GB" sz="1100" b="1" dirty="0">
              <a:solidFill>
                <a:srgbClr val="1E5DF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19194" y="1450540"/>
            <a:ext cx="861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1E5DF8"/>
                </a:solidFill>
              </a:rPr>
              <a:t>120 </a:t>
            </a:r>
            <a:r>
              <a:rPr lang="en-GB" sz="1200" b="1" dirty="0">
                <a:solidFill>
                  <a:srgbClr val="1E5DF8"/>
                </a:solidFill>
              </a:rPr>
              <a:t>°C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27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1523" y="1863605"/>
            <a:ext cx="8784976" cy="3800488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80" r="1580"/>
          <a:stretch/>
        </p:blipFill>
        <p:spPr>
          <a:xfrm>
            <a:off x="1058423" y="1118474"/>
            <a:ext cx="10399187" cy="49946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4907867" y="3753219"/>
            <a:ext cx="504056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0990821" y="1491914"/>
            <a:ext cx="358778" cy="3716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0743493" y="1488285"/>
            <a:ext cx="247328" cy="25334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950412" y="1414602"/>
            <a:ext cx="3490666" cy="31386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0289" y="845583"/>
            <a:ext cx="3710341" cy="638329"/>
            <a:chOff x="3632020" y="1257991"/>
            <a:chExt cx="2082411" cy="646331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3632020" y="1257991"/>
              <a:ext cx="2034226" cy="490138"/>
            </a:xfrm>
            <a:prstGeom prst="wedgeRoundRectCallout">
              <a:avLst>
                <a:gd name="adj1" fmla="val -866"/>
                <a:gd name="adj2" fmla="val 97005"/>
                <a:gd name="adj3" fmla="val 16667"/>
              </a:avLst>
            </a:prstGeom>
            <a:solidFill>
              <a:schemeClr val="accent5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80205" y="1257991"/>
              <a:ext cx="20342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Redesign target pipes for 5 bar operation. Increase pressure rating and remove thrust force</a:t>
              </a:r>
            </a:p>
          </p:txBody>
        </p:sp>
      </p:grpSp>
      <p:sp>
        <p:nvSpPr>
          <p:cNvPr id="13" name="Rounded Rectangular Callout 12"/>
          <p:cNvSpPr/>
          <p:nvPr/>
        </p:nvSpPr>
        <p:spPr bwMode="auto">
          <a:xfrm>
            <a:off x="2168473" y="4749275"/>
            <a:ext cx="2164594" cy="693018"/>
          </a:xfrm>
          <a:prstGeom prst="wedgeRoundRectCallout">
            <a:avLst>
              <a:gd name="adj1" fmla="val 76567"/>
              <a:gd name="adj2" fmla="val -139930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5676" y="4723514"/>
            <a:ext cx="225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Re-optimise upstream target window to reduce pressure stress &amp; maintain good cooling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040810" y="2643412"/>
            <a:ext cx="2196244" cy="716222"/>
            <a:chOff x="8297527" y="2608827"/>
            <a:chExt cx="2196244" cy="716222"/>
          </a:xfrm>
        </p:grpSpPr>
        <p:sp>
          <p:nvSpPr>
            <p:cNvPr id="14" name="Rounded Rectangular Callout 13"/>
            <p:cNvSpPr/>
            <p:nvPr/>
          </p:nvSpPr>
          <p:spPr bwMode="auto">
            <a:xfrm>
              <a:off x="8348157" y="2632031"/>
              <a:ext cx="2140331" cy="693018"/>
            </a:xfrm>
            <a:prstGeom prst="wedgeRoundRectCallout">
              <a:avLst>
                <a:gd name="adj1" fmla="val 47530"/>
                <a:gd name="adj2" fmla="val -169777"/>
                <a:gd name="adj3" fmla="val 16667"/>
              </a:avLst>
            </a:prstGeom>
            <a:solidFill>
              <a:schemeClr val="accent5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97527" y="2608827"/>
              <a:ext cx="21962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Re-optimise downstream target window to reduce pressure stress &amp; maintain good cooling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73114" y="813800"/>
            <a:ext cx="2243738" cy="490138"/>
            <a:chOff x="7056253" y="1216178"/>
            <a:chExt cx="2182243" cy="490138"/>
          </a:xfrm>
          <a:solidFill>
            <a:srgbClr val="FF0000"/>
          </a:solidFill>
        </p:grpSpPr>
        <p:sp>
          <p:nvSpPr>
            <p:cNvPr id="15" name="Rounded Rectangular Callout 14"/>
            <p:cNvSpPr/>
            <p:nvPr/>
          </p:nvSpPr>
          <p:spPr bwMode="auto">
            <a:xfrm>
              <a:off x="7056253" y="1216178"/>
              <a:ext cx="2182243" cy="490138"/>
            </a:xfrm>
            <a:prstGeom prst="wedgeRoundRectCallout">
              <a:avLst>
                <a:gd name="adj1" fmla="val 78617"/>
                <a:gd name="adj2" fmla="val 94999"/>
                <a:gd name="adj3" fmla="val 16667"/>
              </a:avLst>
            </a:prstGeom>
            <a:grpFill/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56253" y="1230355"/>
              <a:ext cx="1979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Full penetration EB weld at downstream target window 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23992" y="33652"/>
            <a:ext cx="8489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Required Target upgrades for operation at higher pressure</a:t>
            </a:r>
          </a:p>
        </p:txBody>
      </p:sp>
      <p:sp>
        <p:nvSpPr>
          <p:cNvPr id="21" name="Up-Down Arrow 20"/>
          <p:cNvSpPr/>
          <p:nvPr/>
        </p:nvSpPr>
        <p:spPr>
          <a:xfrm rot="14686904">
            <a:off x="4118575" y="1388264"/>
            <a:ext cx="261257" cy="74513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221419" y="648933"/>
            <a:ext cx="381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Thrust force 1.4kN @ 5bar (per pipe)</a:t>
            </a:r>
          </a:p>
          <a:p>
            <a:r>
              <a:rPr lang="en-GB" b="1" dirty="0">
                <a:solidFill>
                  <a:srgbClr val="00B050"/>
                </a:solidFill>
              </a:rPr>
              <a:t>Need to remove to prevent target deflections </a:t>
            </a:r>
            <a:r>
              <a:rPr lang="en-GB" b="1" dirty="0" smtClean="0">
                <a:solidFill>
                  <a:srgbClr val="00B050"/>
                </a:solidFill>
              </a:rPr>
              <a:t>from </a:t>
            </a:r>
            <a:r>
              <a:rPr lang="en-GB" b="1" dirty="0">
                <a:solidFill>
                  <a:srgbClr val="00B050"/>
                </a:solidFill>
              </a:rPr>
              <a:t>2.8kN force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040" y="3965715"/>
            <a:ext cx="5908105" cy="2759259"/>
          </a:xfrm>
          <a:prstGeom prst="rect">
            <a:avLst/>
          </a:prstGeom>
        </p:spPr>
      </p:pic>
      <p:sp>
        <p:nvSpPr>
          <p:cNvPr id="30" name="Rounded Rectangular Callout 29"/>
          <p:cNvSpPr/>
          <p:nvPr/>
        </p:nvSpPr>
        <p:spPr bwMode="auto">
          <a:xfrm>
            <a:off x="5566622" y="1772274"/>
            <a:ext cx="1838794" cy="490138"/>
          </a:xfrm>
          <a:prstGeom prst="wedgeRoundRectCallout">
            <a:avLst>
              <a:gd name="adj1" fmla="val -46250"/>
              <a:gd name="adj2" fmla="val 162411"/>
              <a:gd name="adj3" fmla="val 16667"/>
            </a:avLst>
          </a:prstGeom>
          <a:solidFill>
            <a:srgbClr val="FF0000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161678" y="1758097"/>
            <a:ext cx="2243738" cy="490138"/>
            <a:chOff x="7056253" y="1216178"/>
            <a:chExt cx="2182243" cy="490138"/>
          </a:xfrm>
          <a:solidFill>
            <a:srgbClr val="FF0000"/>
          </a:solidFill>
        </p:grpSpPr>
        <p:sp>
          <p:nvSpPr>
            <p:cNvPr id="28" name="Rounded Rectangular Callout 27"/>
            <p:cNvSpPr/>
            <p:nvPr/>
          </p:nvSpPr>
          <p:spPr bwMode="auto">
            <a:xfrm>
              <a:off x="7056253" y="1216178"/>
              <a:ext cx="2182243" cy="490138"/>
            </a:xfrm>
            <a:prstGeom prst="wedgeRoundRectCallout">
              <a:avLst>
                <a:gd name="adj1" fmla="val -56315"/>
                <a:gd name="adj2" fmla="val 214147"/>
                <a:gd name="adj3" fmla="val 16667"/>
              </a:avLst>
            </a:prstGeom>
            <a:grpFill/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56255" y="1230355"/>
              <a:ext cx="1979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Outercover</a:t>
              </a:r>
              <a:r>
                <a:rPr lang="en-GB" sz="1200" b="1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welds increased to full penetration (~5mm) </a:t>
              </a:r>
              <a:endParaRPr lang="en-GB" sz="12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1" name="Google Shape;570;p93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78" y="5584325"/>
            <a:ext cx="1431274" cy="114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oogle Shape;569;p93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29" y="5580144"/>
            <a:ext cx="1638905" cy="124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E:\DS_end_CFD\Mod1\Velocity_plo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749" y="66234"/>
            <a:ext cx="1576384" cy="123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670372" y="509862"/>
            <a:ext cx="1358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1.3MW design</a:t>
            </a:r>
          </a:p>
        </p:txBody>
      </p:sp>
      <p:sp>
        <p:nvSpPr>
          <p:cNvPr id="23" name="TextBox 22"/>
          <p:cNvSpPr txBox="1"/>
          <p:nvPr/>
        </p:nvSpPr>
        <p:spPr>
          <a:xfrm rot="19774892">
            <a:off x="121543" y="2673862"/>
            <a:ext cx="10411116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Increased beam power </a:t>
            </a:r>
            <a:r>
              <a:rPr lang="en-GB" sz="3200" dirty="0" smtClean="0">
                <a:sym typeface="Wingdings" panose="05000000000000000000" pitchFamily="2" charset="2"/>
              </a:rPr>
              <a:t></a:t>
            </a:r>
            <a:r>
              <a:rPr lang="en-GB" sz="3200" dirty="0" smtClean="0"/>
              <a:t> Increased chance of target failure </a:t>
            </a:r>
            <a:r>
              <a:rPr lang="en-GB" sz="3200" b="1" dirty="0"/>
              <a:t>Enhanced QA testing and </a:t>
            </a:r>
            <a:r>
              <a:rPr lang="en-GB" sz="3200" b="1" dirty="0" smtClean="0"/>
              <a:t>traceability required</a:t>
            </a:r>
            <a:endParaRPr lang="en-GB" sz="3200" b="1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16ADC-68DB-43D1-A679-EA03518E59D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3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8EA2CBFAE5464D8B590CB0FE9FDF74" ma:contentTypeVersion="16" ma:contentTypeDescription="Create a new document." ma:contentTypeScope="" ma:versionID="15740c98c0d66a0ec5d4a9b3f78fdfac">
  <xsd:schema xmlns:xsd="http://www.w3.org/2001/XMLSchema" xmlns:xs="http://www.w3.org/2001/XMLSchema" xmlns:p="http://schemas.microsoft.com/office/2006/metadata/properties" xmlns:ns3="e8785e35-4af9-43d1-8745-88b55cf0d46b" xmlns:ns4="19a5072a-c90b-4bd3-a68a-b7abbd4b55f2" targetNamespace="http://schemas.microsoft.com/office/2006/metadata/properties" ma:root="true" ma:fieldsID="e9da7185aa7fc20682b88ad7827fb895" ns3:_="" ns4:_="">
    <xsd:import namespace="e8785e35-4af9-43d1-8745-88b55cf0d46b"/>
    <xsd:import namespace="19a5072a-c90b-4bd3-a68a-b7abbd4b55f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85e35-4af9-43d1-8745-88b55cf0d4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5072a-c90b-4bd3-a68a-b7abbd4b55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8785e35-4af9-43d1-8745-88b55cf0d46b" xsi:nil="true"/>
  </documentManagement>
</p:properties>
</file>

<file path=customXml/itemProps1.xml><?xml version="1.0" encoding="utf-8"?>
<ds:datastoreItem xmlns:ds="http://schemas.openxmlformats.org/officeDocument/2006/customXml" ds:itemID="{21CB4C96-22D9-4784-952B-603AD3E795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078140-61FE-4CF8-905F-5571F62987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785e35-4af9-43d1-8745-88b55cf0d46b"/>
    <ds:schemaRef ds:uri="19a5072a-c90b-4bd3-a68a-b7abbd4b55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9259F6-0C28-418A-BEB5-7E0E6C87C360}">
  <ds:schemaRefs>
    <ds:schemaRef ds:uri="http://www.w3.org/XML/1998/namespace"/>
    <ds:schemaRef ds:uri="http://schemas.microsoft.com/office/2006/documentManagement/types"/>
    <ds:schemaRef ds:uri="e8785e35-4af9-43d1-8745-88b55cf0d46b"/>
    <ds:schemaRef ds:uri="http://purl.org/dc/elements/1.1/"/>
    <ds:schemaRef ds:uri="http://schemas.microsoft.com/office/2006/metadata/properties"/>
    <ds:schemaRef ds:uri="http://purl.org/dc/terms/"/>
    <ds:schemaRef ds:uri="19a5072a-c90b-4bd3-a68a-b7abbd4b55f2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82502</TotalTime>
  <Words>3033</Words>
  <Application>Microsoft Office PowerPoint</Application>
  <PresentationFormat>Widescreen</PresentationFormat>
  <Paragraphs>479</Paragraphs>
  <Slides>31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Times New Roman</vt:lpstr>
      <vt:lpstr>Symbol</vt:lpstr>
      <vt:lpstr>ヒラギノ角ゴ Pro W3</vt:lpstr>
      <vt:lpstr>Arial</vt:lpstr>
      <vt:lpstr>Calibri Light</vt:lpstr>
      <vt:lpstr>Calibri</vt:lpstr>
      <vt:lpstr>Wingdings</vt:lpstr>
      <vt:lpstr>Lucida Grande</vt:lpstr>
      <vt:lpstr>Moderat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T2K (750kW) -&gt; HyperK (1.3MW) - Target requirements for upgrade</vt:lpstr>
      <vt:lpstr>PowerPoint Presentation</vt:lpstr>
      <vt:lpstr>PowerPoint Presentation</vt:lpstr>
      <vt:lpstr>Quality assurance – Full component traceability</vt:lpstr>
      <vt:lpstr>Quality assurance – Assembly traceability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Offline testing – Thermal fatigue cycling of Helium ceramic isolator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Fitton, Michael (STFC,RAL,TECH)</cp:lastModifiedBy>
  <cp:revision>583</cp:revision>
  <cp:lastPrinted>2019-10-02T08:27:37Z</cp:lastPrinted>
  <dcterms:created xsi:type="dcterms:W3CDTF">2019-09-17T08:04:08Z</dcterms:created>
  <dcterms:modified xsi:type="dcterms:W3CDTF">2023-11-06T11:44:22Z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0x010100BD8EA2CBFAE5464D8B590CB0FE9FDF74</vt:lpwstr>
  </property>
</Properties>
</file>