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36"/>
  </p:notesMasterIdLst>
  <p:handoutMasterIdLst>
    <p:handoutMasterId r:id="rId37"/>
  </p:handoutMasterIdLst>
  <p:sldIdLst>
    <p:sldId id="294" r:id="rId2"/>
    <p:sldId id="300" r:id="rId3"/>
    <p:sldId id="343" r:id="rId4"/>
    <p:sldId id="307" r:id="rId5"/>
    <p:sldId id="306" r:id="rId6"/>
    <p:sldId id="308" r:id="rId7"/>
    <p:sldId id="316" r:id="rId8"/>
    <p:sldId id="317" r:id="rId9"/>
    <p:sldId id="315" r:id="rId10"/>
    <p:sldId id="313" r:id="rId11"/>
    <p:sldId id="314" r:id="rId12"/>
    <p:sldId id="333" r:id="rId13"/>
    <p:sldId id="344" r:id="rId14"/>
    <p:sldId id="321" r:id="rId15"/>
    <p:sldId id="318" r:id="rId16"/>
    <p:sldId id="345" r:id="rId17"/>
    <p:sldId id="323" r:id="rId18"/>
    <p:sldId id="327" r:id="rId19"/>
    <p:sldId id="326" r:id="rId20"/>
    <p:sldId id="331" r:id="rId21"/>
    <p:sldId id="332" r:id="rId22"/>
    <p:sldId id="309" r:id="rId23"/>
    <p:sldId id="328" r:id="rId24"/>
    <p:sldId id="339" r:id="rId25"/>
    <p:sldId id="336" r:id="rId26"/>
    <p:sldId id="335" r:id="rId27"/>
    <p:sldId id="322" r:id="rId28"/>
    <p:sldId id="342" r:id="rId29"/>
    <p:sldId id="311" r:id="rId30"/>
    <p:sldId id="312" r:id="rId31"/>
    <p:sldId id="330" r:id="rId32"/>
    <p:sldId id="341" r:id="rId33"/>
    <p:sldId id="324" r:id="rId34"/>
    <p:sldId id="340" r:id="rId3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FF"/>
    <a:srgbClr val="D4D4D4"/>
    <a:srgbClr val="505050"/>
    <a:srgbClr val="97D7EB"/>
    <a:srgbClr val="98D7EA"/>
    <a:srgbClr val="98D7EB"/>
    <a:srgbClr val="50504E"/>
    <a:srgbClr val="4E4E4E"/>
    <a:srgbClr val="404040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256D94-D8C0-4398-BC85-05EF7DF007E0}" v="64" dt="2023-10-31T19:46:38.97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3"/>
  </p:normalViewPr>
  <p:slideViewPr>
    <p:cSldViewPr snapToGrid="0" snapToObjects="1" showGuides="1">
      <p:cViewPr varScale="1">
        <p:scale>
          <a:sx n="64" d="100"/>
          <a:sy n="64" d="100"/>
        </p:scale>
        <p:origin x="847" y="38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Williams" userId="a89a32e8-688f-4586-a15b-0d71315b979c" providerId="ADAL" clId="{31256D94-D8C0-4398-BC85-05EF7DF007E0}"/>
    <pc:docChg chg="undo custSel addSld delSld modSld sldOrd">
      <pc:chgData name="Jonathan Williams" userId="a89a32e8-688f-4586-a15b-0d71315b979c" providerId="ADAL" clId="{31256D94-D8C0-4398-BC85-05EF7DF007E0}" dt="2023-11-06T13:35:52.531" v="17326"/>
      <pc:docMkLst>
        <pc:docMk/>
      </pc:docMkLst>
      <pc:sldChg chg="delSp modSp mod">
        <pc:chgData name="Jonathan Williams" userId="a89a32e8-688f-4586-a15b-0d71315b979c" providerId="ADAL" clId="{31256D94-D8C0-4398-BC85-05EF7DF007E0}" dt="2023-10-31T21:32:17.866" v="10547" actId="478"/>
        <pc:sldMkLst>
          <pc:docMk/>
          <pc:sldMk cId="1989597527" sldId="294"/>
        </pc:sldMkLst>
        <pc:spChg chg="mod">
          <ac:chgData name="Jonathan Williams" userId="a89a32e8-688f-4586-a15b-0d71315b979c" providerId="ADAL" clId="{31256D94-D8C0-4398-BC85-05EF7DF007E0}" dt="2023-10-27T21:38:04.881" v="5913" actId="20577"/>
          <ac:spMkLst>
            <pc:docMk/>
            <pc:sldMk cId="1989597527" sldId="294"/>
            <ac:spMk id="4" creationId="{00000000-0000-0000-0000-000000000000}"/>
          </ac:spMkLst>
        </pc:spChg>
        <pc:spChg chg="del">
          <ac:chgData name="Jonathan Williams" userId="a89a32e8-688f-4586-a15b-0d71315b979c" providerId="ADAL" clId="{31256D94-D8C0-4398-BC85-05EF7DF007E0}" dt="2023-10-31T21:32:17.866" v="10547" actId="478"/>
          <ac:spMkLst>
            <pc:docMk/>
            <pc:sldMk cId="1989597527" sldId="294"/>
            <ac:spMk id="6" creationId="{E3BA43EC-4DBA-4B4E-B5B9-5162DCB973AB}"/>
          </ac:spMkLst>
        </pc:spChg>
      </pc:sldChg>
      <pc:sldChg chg="delSp modSp mod">
        <pc:chgData name="Jonathan Williams" userId="a89a32e8-688f-4586-a15b-0d71315b979c" providerId="ADAL" clId="{31256D94-D8C0-4398-BC85-05EF7DF007E0}" dt="2023-11-06T11:53:59.944" v="16569" actId="20577"/>
        <pc:sldMkLst>
          <pc:docMk/>
          <pc:sldMk cId="2653766265" sldId="300"/>
        </pc:sldMkLst>
        <pc:spChg chg="mod">
          <ac:chgData name="Jonathan Williams" userId="a89a32e8-688f-4586-a15b-0d71315b979c" providerId="ADAL" clId="{31256D94-D8C0-4398-BC85-05EF7DF007E0}" dt="2023-11-06T11:53:59.944" v="16569" actId="20577"/>
          <ac:spMkLst>
            <pc:docMk/>
            <pc:sldMk cId="2653766265" sldId="300"/>
            <ac:spMk id="2" creationId="{8ADCFE69-860C-19AF-CAEC-35DB6E368D2D}"/>
          </ac:spMkLst>
        </pc:spChg>
        <pc:spChg chg="del">
          <ac:chgData name="Jonathan Williams" userId="a89a32e8-688f-4586-a15b-0d71315b979c" providerId="ADAL" clId="{31256D94-D8C0-4398-BC85-05EF7DF007E0}" dt="2023-10-27T19:52:11.977" v="23" actId="478"/>
          <ac:spMkLst>
            <pc:docMk/>
            <pc:sldMk cId="2653766265" sldId="300"/>
            <ac:spMk id="10" creationId="{2E600E23-E8E2-1F59-D318-F55EE4EF0046}"/>
          </ac:spMkLst>
        </pc:spChg>
        <pc:picChg chg="del">
          <ac:chgData name="Jonathan Williams" userId="a89a32e8-688f-4586-a15b-0d71315b979c" providerId="ADAL" clId="{31256D94-D8C0-4398-BC85-05EF7DF007E0}" dt="2023-10-27T19:52:07.335" v="22" actId="478"/>
          <ac:picMkLst>
            <pc:docMk/>
            <pc:sldMk cId="2653766265" sldId="300"/>
            <ac:picMk id="7" creationId="{13DD0379-97AA-22AB-E147-17430F2D54A0}"/>
          </ac:picMkLst>
        </pc:picChg>
      </pc:sldChg>
      <pc:sldChg chg="del">
        <pc:chgData name="Jonathan Williams" userId="a89a32e8-688f-4586-a15b-0d71315b979c" providerId="ADAL" clId="{31256D94-D8C0-4398-BC85-05EF7DF007E0}" dt="2023-11-02T15:44:00.362" v="14148" actId="47"/>
        <pc:sldMkLst>
          <pc:docMk/>
          <pc:sldMk cId="1564361396" sldId="301"/>
        </pc:sldMkLst>
      </pc:sldChg>
      <pc:sldChg chg="del">
        <pc:chgData name="Jonathan Williams" userId="a89a32e8-688f-4586-a15b-0d71315b979c" providerId="ADAL" clId="{31256D94-D8C0-4398-BC85-05EF7DF007E0}" dt="2023-11-02T15:44:00.362" v="14148" actId="47"/>
        <pc:sldMkLst>
          <pc:docMk/>
          <pc:sldMk cId="3496470086" sldId="302"/>
        </pc:sldMkLst>
      </pc:sldChg>
      <pc:sldChg chg="del">
        <pc:chgData name="Jonathan Williams" userId="a89a32e8-688f-4586-a15b-0d71315b979c" providerId="ADAL" clId="{31256D94-D8C0-4398-BC85-05EF7DF007E0}" dt="2023-11-06T11:24:09.651" v="16027" actId="47"/>
        <pc:sldMkLst>
          <pc:docMk/>
          <pc:sldMk cId="1604236334" sldId="303"/>
        </pc:sldMkLst>
      </pc:sldChg>
      <pc:sldChg chg="del">
        <pc:chgData name="Jonathan Williams" userId="a89a32e8-688f-4586-a15b-0d71315b979c" providerId="ADAL" clId="{31256D94-D8C0-4398-BC85-05EF7DF007E0}" dt="2023-11-06T11:24:09.651" v="16027" actId="47"/>
        <pc:sldMkLst>
          <pc:docMk/>
          <pc:sldMk cId="2345860516" sldId="304"/>
        </pc:sldMkLst>
      </pc:sldChg>
      <pc:sldChg chg="del">
        <pc:chgData name="Jonathan Williams" userId="a89a32e8-688f-4586-a15b-0d71315b979c" providerId="ADAL" clId="{31256D94-D8C0-4398-BC85-05EF7DF007E0}" dt="2023-11-06T11:24:09.651" v="16027" actId="47"/>
        <pc:sldMkLst>
          <pc:docMk/>
          <pc:sldMk cId="1913880094" sldId="305"/>
        </pc:sldMkLst>
      </pc:sldChg>
      <pc:sldChg chg="addSp delSp modSp mod">
        <pc:chgData name="Jonathan Williams" userId="a89a32e8-688f-4586-a15b-0d71315b979c" providerId="ADAL" clId="{31256D94-D8C0-4398-BC85-05EF7DF007E0}" dt="2023-11-01T16:56:01.481" v="13813" actId="207"/>
        <pc:sldMkLst>
          <pc:docMk/>
          <pc:sldMk cId="3037699244" sldId="306"/>
        </pc:sldMkLst>
        <pc:spChg chg="mod">
          <ac:chgData name="Jonathan Williams" userId="a89a32e8-688f-4586-a15b-0d71315b979c" providerId="ADAL" clId="{31256D94-D8C0-4398-BC85-05EF7DF007E0}" dt="2023-10-30T20:19:16.611" v="7621" actId="20577"/>
          <ac:spMkLst>
            <pc:docMk/>
            <pc:sldMk cId="3037699244" sldId="306"/>
            <ac:spMk id="2" creationId="{8ADCFE69-860C-19AF-CAEC-35DB6E368D2D}"/>
          </ac:spMkLst>
        </pc:spChg>
        <pc:spChg chg="mod">
          <ac:chgData name="Jonathan Williams" userId="a89a32e8-688f-4586-a15b-0d71315b979c" providerId="ADAL" clId="{31256D94-D8C0-4398-BC85-05EF7DF007E0}" dt="2023-10-30T20:19:53.236" v="7653" actId="20577"/>
          <ac:spMkLst>
            <pc:docMk/>
            <pc:sldMk cId="3037699244" sldId="306"/>
            <ac:spMk id="3" creationId="{FD404D3D-8604-053B-7130-2952AE562202}"/>
          </ac:spMkLst>
        </pc:spChg>
        <pc:spChg chg="del">
          <ac:chgData name="Jonathan Williams" userId="a89a32e8-688f-4586-a15b-0d71315b979c" providerId="ADAL" clId="{31256D94-D8C0-4398-BC85-05EF7DF007E0}" dt="2023-10-27T20:47:22.787" v="3085" actId="478"/>
          <ac:spMkLst>
            <pc:docMk/>
            <pc:sldMk cId="3037699244" sldId="306"/>
            <ac:spMk id="10" creationId="{2E600E23-E8E2-1F59-D318-F55EE4EF0046}"/>
          </ac:spMkLst>
        </pc:spChg>
        <pc:spChg chg="add mod">
          <ac:chgData name="Jonathan Williams" userId="a89a32e8-688f-4586-a15b-0d71315b979c" providerId="ADAL" clId="{31256D94-D8C0-4398-BC85-05EF7DF007E0}" dt="2023-11-01T16:56:01.481" v="13813" actId="207"/>
          <ac:spMkLst>
            <pc:docMk/>
            <pc:sldMk cId="3037699244" sldId="306"/>
            <ac:spMk id="15" creationId="{FA95D7C3-E1BC-8F76-DC9E-1CBF4772E77C}"/>
          </ac:spMkLst>
        </pc:spChg>
        <pc:spChg chg="add mod">
          <ac:chgData name="Jonathan Williams" userId="a89a32e8-688f-4586-a15b-0d71315b979c" providerId="ADAL" clId="{31256D94-D8C0-4398-BC85-05EF7DF007E0}" dt="2023-10-30T20:22:24.148" v="7730" actId="1076"/>
          <ac:spMkLst>
            <pc:docMk/>
            <pc:sldMk cId="3037699244" sldId="306"/>
            <ac:spMk id="16" creationId="{9664AF45-2944-E709-6DFB-732CF82C58C2}"/>
          </ac:spMkLst>
        </pc:spChg>
        <pc:spChg chg="add mod">
          <ac:chgData name="Jonathan Williams" userId="a89a32e8-688f-4586-a15b-0d71315b979c" providerId="ADAL" clId="{31256D94-D8C0-4398-BC85-05EF7DF007E0}" dt="2023-10-30T20:22:58.956" v="7745" actId="1076"/>
          <ac:spMkLst>
            <pc:docMk/>
            <pc:sldMk cId="3037699244" sldId="306"/>
            <ac:spMk id="17" creationId="{659E8A2E-24A4-62F1-D351-3AB68D3C0797}"/>
          </ac:spMkLst>
        </pc:spChg>
        <pc:spChg chg="add mod">
          <ac:chgData name="Jonathan Williams" userId="a89a32e8-688f-4586-a15b-0d71315b979c" providerId="ADAL" clId="{31256D94-D8C0-4398-BC85-05EF7DF007E0}" dt="2023-10-30T20:22:15.615" v="7728" actId="1076"/>
          <ac:spMkLst>
            <pc:docMk/>
            <pc:sldMk cId="3037699244" sldId="306"/>
            <ac:spMk id="18" creationId="{7D8C9456-30D0-EADA-33DD-CBE37CEDD48A}"/>
          </ac:spMkLst>
        </pc:spChg>
        <pc:spChg chg="add mod">
          <ac:chgData name="Jonathan Williams" userId="a89a32e8-688f-4586-a15b-0d71315b979c" providerId="ADAL" clId="{31256D94-D8C0-4398-BC85-05EF7DF007E0}" dt="2023-10-30T20:22:35.504" v="7737" actId="1076"/>
          <ac:spMkLst>
            <pc:docMk/>
            <pc:sldMk cId="3037699244" sldId="306"/>
            <ac:spMk id="19" creationId="{C305437C-C8CE-92FD-8799-9CC8F5CD0DFD}"/>
          </ac:spMkLst>
        </pc:spChg>
        <pc:spChg chg="add mod">
          <ac:chgData name="Jonathan Williams" userId="a89a32e8-688f-4586-a15b-0d71315b979c" providerId="ADAL" clId="{31256D94-D8C0-4398-BC85-05EF7DF007E0}" dt="2023-10-30T20:25:25.291" v="7795" actId="1076"/>
          <ac:spMkLst>
            <pc:docMk/>
            <pc:sldMk cId="3037699244" sldId="306"/>
            <ac:spMk id="20" creationId="{DA0BEAD7-C22B-BC35-80E7-2E47ECA16A4F}"/>
          </ac:spMkLst>
        </pc:spChg>
        <pc:spChg chg="add mod">
          <ac:chgData name="Jonathan Williams" userId="a89a32e8-688f-4586-a15b-0d71315b979c" providerId="ADAL" clId="{31256D94-D8C0-4398-BC85-05EF7DF007E0}" dt="2023-10-30T20:23:56.443" v="7783" actId="20577"/>
          <ac:spMkLst>
            <pc:docMk/>
            <pc:sldMk cId="3037699244" sldId="306"/>
            <ac:spMk id="21" creationId="{39998D99-9662-5C37-BE16-7DCE2E2B7DA8}"/>
          </ac:spMkLst>
        </pc:spChg>
        <pc:picChg chg="del mod">
          <ac:chgData name="Jonathan Williams" userId="a89a32e8-688f-4586-a15b-0d71315b979c" providerId="ADAL" clId="{31256D94-D8C0-4398-BC85-05EF7DF007E0}" dt="2023-10-30T20:01:13.968" v="7607" actId="478"/>
          <ac:picMkLst>
            <pc:docMk/>
            <pc:sldMk cId="3037699244" sldId="306"/>
            <ac:picMk id="7" creationId="{13DD0379-97AA-22AB-E147-17430F2D54A0}"/>
          </ac:picMkLst>
        </pc:picChg>
        <pc:picChg chg="add del mod modCrop">
          <ac:chgData name="Jonathan Williams" userId="a89a32e8-688f-4586-a15b-0d71315b979c" providerId="ADAL" clId="{31256D94-D8C0-4398-BC85-05EF7DF007E0}" dt="2023-10-30T20:19:39.321" v="7625" actId="478"/>
          <ac:picMkLst>
            <pc:docMk/>
            <pc:sldMk cId="3037699244" sldId="306"/>
            <ac:picMk id="9" creationId="{25090C59-A312-554D-6A55-EF11E5F93349}"/>
          </ac:picMkLst>
        </pc:picChg>
        <pc:picChg chg="add mod">
          <ac:chgData name="Jonathan Williams" userId="a89a32e8-688f-4586-a15b-0d71315b979c" providerId="ADAL" clId="{31256D94-D8C0-4398-BC85-05EF7DF007E0}" dt="2023-10-30T20:25:22.766" v="7794" actId="1076"/>
          <ac:picMkLst>
            <pc:docMk/>
            <pc:sldMk cId="3037699244" sldId="306"/>
            <ac:picMk id="11" creationId="{4B046530-9BE4-96BC-101B-E20FD3F1A6C6}"/>
          </ac:picMkLst>
        </pc:picChg>
        <pc:cxnChg chg="add mod">
          <ac:chgData name="Jonathan Williams" userId="a89a32e8-688f-4586-a15b-0d71315b979c" providerId="ADAL" clId="{31256D94-D8C0-4398-BC85-05EF7DF007E0}" dt="2023-10-30T20:28:41.794" v="7826" actId="693"/>
          <ac:cxnSpMkLst>
            <pc:docMk/>
            <pc:sldMk cId="3037699244" sldId="306"/>
            <ac:cxnSpMk id="13" creationId="{2E88E6AE-DDBB-67A3-BDD1-B4A95C43F375}"/>
          </ac:cxnSpMkLst>
        </pc:cxnChg>
        <pc:cxnChg chg="add mod">
          <ac:chgData name="Jonathan Williams" userId="a89a32e8-688f-4586-a15b-0d71315b979c" providerId="ADAL" clId="{31256D94-D8C0-4398-BC85-05EF7DF007E0}" dt="2023-10-30T20:25:54.102" v="7801" actId="208"/>
          <ac:cxnSpMkLst>
            <pc:docMk/>
            <pc:sldMk cId="3037699244" sldId="306"/>
            <ac:cxnSpMk id="22" creationId="{399B9966-5D8B-1B58-0E0F-4D1843F0AAA5}"/>
          </ac:cxnSpMkLst>
        </pc:cxnChg>
        <pc:cxnChg chg="add mod">
          <ac:chgData name="Jonathan Williams" userId="a89a32e8-688f-4586-a15b-0d71315b979c" providerId="ADAL" clId="{31256D94-D8C0-4398-BC85-05EF7DF007E0}" dt="2023-10-30T20:25:47.535" v="7800" actId="208"/>
          <ac:cxnSpMkLst>
            <pc:docMk/>
            <pc:sldMk cId="3037699244" sldId="306"/>
            <ac:cxnSpMk id="26" creationId="{ED4B022E-C012-E052-7E0D-5C4E5E0685C4}"/>
          </ac:cxnSpMkLst>
        </pc:cxnChg>
        <pc:cxnChg chg="add mod">
          <ac:chgData name="Jonathan Williams" userId="a89a32e8-688f-4586-a15b-0d71315b979c" providerId="ADAL" clId="{31256D94-D8C0-4398-BC85-05EF7DF007E0}" dt="2023-10-30T20:26:14.768" v="7804" actId="14100"/>
          <ac:cxnSpMkLst>
            <pc:docMk/>
            <pc:sldMk cId="3037699244" sldId="306"/>
            <ac:cxnSpMk id="28" creationId="{E2E4C6FA-8CE3-F64E-148B-DC38CD18E303}"/>
          </ac:cxnSpMkLst>
        </pc:cxnChg>
        <pc:cxnChg chg="add mod">
          <ac:chgData name="Jonathan Williams" userId="a89a32e8-688f-4586-a15b-0d71315b979c" providerId="ADAL" clId="{31256D94-D8C0-4398-BC85-05EF7DF007E0}" dt="2023-10-30T20:26:31.843" v="7807" actId="14100"/>
          <ac:cxnSpMkLst>
            <pc:docMk/>
            <pc:sldMk cId="3037699244" sldId="306"/>
            <ac:cxnSpMk id="30" creationId="{E04CD851-2EA1-DF71-C1F2-3F4B7A39E252}"/>
          </ac:cxnSpMkLst>
        </pc:cxnChg>
        <pc:cxnChg chg="add mod">
          <ac:chgData name="Jonathan Williams" userId="a89a32e8-688f-4586-a15b-0d71315b979c" providerId="ADAL" clId="{31256D94-D8C0-4398-BC85-05EF7DF007E0}" dt="2023-10-30T20:26:45.064" v="7811" actId="14100"/>
          <ac:cxnSpMkLst>
            <pc:docMk/>
            <pc:sldMk cId="3037699244" sldId="306"/>
            <ac:cxnSpMk id="32" creationId="{AEFA932D-87F9-7402-BD2B-6AE43F89593B}"/>
          </ac:cxnSpMkLst>
        </pc:cxnChg>
        <pc:cxnChg chg="add mod">
          <ac:chgData name="Jonathan Williams" userId="a89a32e8-688f-4586-a15b-0d71315b979c" providerId="ADAL" clId="{31256D94-D8C0-4398-BC85-05EF7DF007E0}" dt="2023-10-30T20:26:54.783" v="7814" actId="14100"/>
          <ac:cxnSpMkLst>
            <pc:docMk/>
            <pc:sldMk cId="3037699244" sldId="306"/>
            <ac:cxnSpMk id="35" creationId="{A8DA72E1-82E3-96F5-AF2E-97E1D882BD61}"/>
          </ac:cxnSpMkLst>
        </pc:cxnChg>
        <pc:cxnChg chg="add mod">
          <ac:chgData name="Jonathan Williams" userId="a89a32e8-688f-4586-a15b-0d71315b979c" providerId="ADAL" clId="{31256D94-D8C0-4398-BC85-05EF7DF007E0}" dt="2023-10-30T20:27:05.867" v="7817" actId="14100"/>
          <ac:cxnSpMkLst>
            <pc:docMk/>
            <pc:sldMk cId="3037699244" sldId="306"/>
            <ac:cxnSpMk id="37" creationId="{A8119771-3877-A33A-21D3-2E26E5BB90D3}"/>
          </ac:cxnSpMkLst>
        </pc:cxnChg>
      </pc:sldChg>
      <pc:sldChg chg="addSp delSp modSp mod">
        <pc:chgData name="Jonathan Williams" userId="a89a32e8-688f-4586-a15b-0d71315b979c" providerId="ADAL" clId="{31256D94-D8C0-4398-BC85-05EF7DF007E0}" dt="2023-11-06T13:28:56.962" v="17271" actId="20577"/>
        <pc:sldMkLst>
          <pc:docMk/>
          <pc:sldMk cId="2138534867" sldId="307"/>
        </pc:sldMkLst>
        <pc:spChg chg="mod">
          <ac:chgData name="Jonathan Williams" userId="a89a32e8-688f-4586-a15b-0d71315b979c" providerId="ADAL" clId="{31256D94-D8C0-4398-BC85-05EF7DF007E0}" dt="2023-11-06T11:53:19.397" v="16565" actId="20577"/>
          <ac:spMkLst>
            <pc:docMk/>
            <pc:sldMk cId="2138534867" sldId="307"/>
            <ac:spMk id="2" creationId="{8ADCFE69-860C-19AF-CAEC-35DB6E368D2D}"/>
          </ac:spMkLst>
        </pc:spChg>
        <pc:spChg chg="mod">
          <ac:chgData name="Jonathan Williams" userId="a89a32e8-688f-4586-a15b-0d71315b979c" providerId="ADAL" clId="{31256D94-D8C0-4398-BC85-05EF7DF007E0}" dt="2023-11-06T13:28:56.962" v="17271" actId="20577"/>
          <ac:spMkLst>
            <pc:docMk/>
            <pc:sldMk cId="2138534867" sldId="307"/>
            <ac:spMk id="3" creationId="{FD404D3D-8604-053B-7130-2952AE562202}"/>
          </ac:spMkLst>
        </pc:spChg>
        <pc:spChg chg="del">
          <ac:chgData name="Jonathan Williams" userId="a89a32e8-688f-4586-a15b-0d71315b979c" providerId="ADAL" clId="{31256D94-D8C0-4398-BC85-05EF7DF007E0}" dt="2023-10-27T21:47:31.949" v="6062" actId="478"/>
          <ac:spMkLst>
            <pc:docMk/>
            <pc:sldMk cId="2138534867" sldId="307"/>
            <ac:spMk id="10" creationId="{2E600E23-E8E2-1F59-D318-F55EE4EF0046}"/>
          </ac:spMkLst>
        </pc:spChg>
        <pc:spChg chg="add mod">
          <ac:chgData name="Jonathan Williams" userId="a89a32e8-688f-4586-a15b-0d71315b979c" providerId="ADAL" clId="{31256D94-D8C0-4398-BC85-05EF7DF007E0}" dt="2023-10-30T20:27:53.071" v="7822" actId="1076"/>
          <ac:spMkLst>
            <pc:docMk/>
            <pc:sldMk cId="2138534867" sldId="307"/>
            <ac:spMk id="10" creationId="{31E1581E-1E43-CB48-A2D7-E27DA722B2A0}"/>
          </ac:spMkLst>
        </pc:spChg>
        <pc:picChg chg="del mod ord">
          <ac:chgData name="Jonathan Williams" userId="a89a32e8-688f-4586-a15b-0d71315b979c" providerId="ADAL" clId="{31256D94-D8C0-4398-BC85-05EF7DF007E0}" dt="2023-10-30T19:59:49.928" v="7581" actId="478"/>
          <ac:picMkLst>
            <pc:docMk/>
            <pc:sldMk cId="2138534867" sldId="307"/>
            <ac:picMk id="7" creationId="{13DD0379-97AA-22AB-E147-17430F2D54A0}"/>
          </ac:picMkLst>
        </pc:picChg>
        <pc:picChg chg="add mod ord">
          <ac:chgData name="Jonathan Williams" userId="a89a32e8-688f-4586-a15b-0d71315b979c" providerId="ADAL" clId="{31256D94-D8C0-4398-BC85-05EF7DF007E0}" dt="2023-11-03T15:23:41.501" v="15665" actId="14100"/>
          <ac:picMkLst>
            <pc:docMk/>
            <pc:sldMk cId="2138534867" sldId="307"/>
            <ac:picMk id="9" creationId="{DA0B666C-7A26-B1DF-30AC-27AD9C0F8922}"/>
          </ac:picMkLst>
        </pc:picChg>
        <pc:picChg chg="add del mod">
          <ac:chgData name="Jonathan Williams" userId="a89a32e8-688f-4586-a15b-0d71315b979c" providerId="ADAL" clId="{31256D94-D8C0-4398-BC85-05EF7DF007E0}" dt="2023-11-03T15:23:54.596" v="15667" actId="21"/>
          <ac:picMkLst>
            <pc:docMk/>
            <pc:sldMk cId="2138534867" sldId="307"/>
            <ac:picMk id="12" creationId="{7D2631AF-05FB-EE7C-7864-75B230A71426}"/>
          </ac:picMkLst>
        </pc:picChg>
      </pc:sldChg>
      <pc:sldChg chg="addSp delSp modSp new mod chgLayout">
        <pc:chgData name="Jonathan Williams" userId="a89a32e8-688f-4586-a15b-0d71315b979c" providerId="ADAL" clId="{31256D94-D8C0-4398-BC85-05EF7DF007E0}" dt="2023-11-06T13:34:36.343" v="17324" actId="20577"/>
        <pc:sldMkLst>
          <pc:docMk/>
          <pc:sldMk cId="1757864512" sldId="308"/>
        </pc:sldMkLst>
        <pc:spChg chg="del">
          <ac:chgData name="Jonathan Williams" userId="a89a32e8-688f-4586-a15b-0d71315b979c" providerId="ADAL" clId="{31256D94-D8C0-4398-BC85-05EF7DF007E0}" dt="2023-10-27T19:54:27.485" v="63" actId="700"/>
          <ac:spMkLst>
            <pc:docMk/>
            <pc:sldMk cId="1757864512" sldId="308"/>
            <ac:spMk id="2" creationId="{CF989541-93E4-CA72-5E89-7FEAC2D4D451}"/>
          </ac:spMkLst>
        </pc:spChg>
        <pc:spChg chg="del">
          <ac:chgData name="Jonathan Williams" userId="a89a32e8-688f-4586-a15b-0d71315b979c" providerId="ADAL" clId="{31256D94-D8C0-4398-BC85-05EF7DF007E0}" dt="2023-10-27T19:54:27.485" v="63" actId="700"/>
          <ac:spMkLst>
            <pc:docMk/>
            <pc:sldMk cId="1757864512" sldId="308"/>
            <ac:spMk id="3" creationId="{7D4CECD4-90EE-6F0D-1EEF-652D6BB4E424}"/>
          </ac:spMkLst>
        </pc:spChg>
        <pc:spChg chg="mod ord">
          <ac:chgData name="Jonathan Williams" userId="a89a32e8-688f-4586-a15b-0d71315b979c" providerId="ADAL" clId="{31256D94-D8C0-4398-BC85-05EF7DF007E0}" dt="2023-10-27T19:54:27.485" v="63" actId="700"/>
          <ac:spMkLst>
            <pc:docMk/>
            <pc:sldMk cId="1757864512" sldId="308"/>
            <ac:spMk id="4" creationId="{0D1FF954-6F85-90B0-F964-3519C33F4F62}"/>
          </ac:spMkLst>
        </pc:spChg>
        <pc:spChg chg="mod ord">
          <ac:chgData name="Jonathan Williams" userId="a89a32e8-688f-4586-a15b-0d71315b979c" providerId="ADAL" clId="{31256D94-D8C0-4398-BC85-05EF7DF007E0}" dt="2023-10-27T19:54:27.485" v="63" actId="700"/>
          <ac:spMkLst>
            <pc:docMk/>
            <pc:sldMk cId="1757864512" sldId="308"/>
            <ac:spMk id="5" creationId="{9FEEDC19-169C-A3A8-E6FF-E6D1E0DE3CE5}"/>
          </ac:spMkLst>
        </pc:spChg>
        <pc:spChg chg="mod ord">
          <ac:chgData name="Jonathan Williams" userId="a89a32e8-688f-4586-a15b-0d71315b979c" providerId="ADAL" clId="{31256D94-D8C0-4398-BC85-05EF7DF007E0}" dt="2023-10-27T19:54:27.485" v="63" actId="700"/>
          <ac:spMkLst>
            <pc:docMk/>
            <pc:sldMk cId="1757864512" sldId="308"/>
            <ac:spMk id="6" creationId="{A7556626-0DAD-0C28-70CD-230467771CE7}"/>
          </ac:spMkLst>
        </pc:spChg>
        <pc:spChg chg="add mod ord">
          <ac:chgData name="Jonathan Williams" userId="a89a32e8-688f-4586-a15b-0d71315b979c" providerId="ADAL" clId="{31256D94-D8C0-4398-BC85-05EF7DF007E0}" dt="2023-11-06T12:25:46.366" v="17088" actId="20577"/>
          <ac:spMkLst>
            <pc:docMk/>
            <pc:sldMk cId="1757864512" sldId="308"/>
            <ac:spMk id="7" creationId="{88ACC6AC-E857-56C6-263D-E70192D952DA}"/>
          </ac:spMkLst>
        </pc:spChg>
        <pc:spChg chg="add mod ord">
          <ac:chgData name="Jonathan Williams" userId="a89a32e8-688f-4586-a15b-0d71315b979c" providerId="ADAL" clId="{31256D94-D8C0-4398-BC85-05EF7DF007E0}" dt="2023-11-06T13:34:36.343" v="17324" actId="20577"/>
          <ac:spMkLst>
            <pc:docMk/>
            <pc:sldMk cId="1757864512" sldId="308"/>
            <ac:spMk id="8" creationId="{CFEE91E5-8A97-3C0B-1088-8CAEEFACA805}"/>
          </ac:spMkLst>
        </pc:spChg>
      </pc:sldChg>
      <pc:sldChg chg="addSp delSp modSp add mod">
        <pc:chgData name="Jonathan Williams" userId="a89a32e8-688f-4586-a15b-0d71315b979c" providerId="ADAL" clId="{31256D94-D8C0-4398-BC85-05EF7DF007E0}" dt="2023-11-06T13:25:42.173" v="17162" actId="1076"/>
        <pc:sldMkLst>
          <pc:docMk/>
          <pc:sldMk cId="1216475006" sldId="309"/>
        </pc:sldMkLst>
        <pc:spChg chg="add del mod">
          <ac:chgData name="Jonathan Williams" userId="a89a32e8-688f-4586-a15b-0d71315b979c" providerId="ADAL" clId="{31256D94-D8C0-4398-BC85-05EF7DF007E0}" dt="2023-11-01T15:32:22.998" v="12603" actId="21"/>
          <ac:spMkLst>
            <pc:docMk/>
            <pc:sldMk cId="1216475006" sldId="309"/>
            <ac:spMk id="2" creationId="{86F57412-8D41-5AD4-FEB9-217281067F7B}"/>
          </ac:spMkLst>
        </pc:spChg>
        <pc:spChg chg="mod">
          <ac:chgData name="Jonathan Williams" userId="a89a32e8-688f-4586-a15b-0d71315b979c" providerId="ADAL" clId="{31256D94-D8C0-4398-BC85-05EF7DF007E0}" dt="2023-10-30T19:40:26.170" v="6992" actId="20577"/>
          <ac:spMkLst>
            <pc:docMk/>
            <pc:sldMk cId="1216475006" sldId="309"/>
            <ac:spMk id="7" creationId="{88ACC6AC-E857-56C6-263D-E70192D952DA}"/>
          </ac:spMkLst>
        </pc:spChg>
        <pc:spChg chg="mod">
          <ac:chgData name="Jonathan Williams" userId="a89a32e8-688f-4586-a15b-0d71315b979c" providerId="ADAL" clId="{31256D94-D8C0-4398-BC85-05EF7DF007E0}" dt="2023-11-06T11:46:06.322" v="16477" actId="20577"/>
          <ac:spMkLst>
            <pc:docMk/>
            <pc:sldMk cId="1216475006" sldId="309"/>
            <ac:spMk id="8" creationId="{CFEE91E5-8A97-3C0B-1088-8CAEEFACA805}"/>
          </ac:spMkLst>
        </pc:spChg>
        <pc:picChg chg="add mod">
          <ac:chgData name="Jonathan Williams" userId="a89a32e8-688f-4586-a15b-0d71315b979c" providerId="ADAL" clId="{31256D94-D8C0-4398-BC85-05EF7DF007E0}" dt="2023-11-06T11:45:39.180" v="16471" actId="1076"/>
          <ac:picMkLst>
            <pc:docMk/>
            <pc:sldMk cId="1216475006" sldId="309"/>
            <ac:picMk id="2" creationId="{E32A2277-5AA2-C405-FBC1-2977107EA3D7}"/>
          </ac:picMkLst>
        </pc:picChg>
        <pc:picChg chg="add del mod">
          <ac:chgData name="Jonathan Williams" userId="a89a32e8-688f-4586-a15b-0d71315b979c" providerId="ADAL" clId="{31256D94-D8C0-4398-BC85-05EF7DF007E0}" dt="2023-10-30T19:39:07.971" v="6879" actId="478"/>
          <ac:picMkLst>
            <pc:docMk/>
            <pc:sldMk cId="1216475006" sldId="309"/>
            <ac:picMk id="3" creationId="{0BACACA0-192C-44E4-5D2F-B7AE130D663D}"/>
          </ac:picMkLst>
        </pc:picChg>
        <pc:picChg chg="add del mod">
          <ac:chgData name="Jonathan Williams" userId="a89a32e8-688f-4586-a15b-0d71315b979c" providerId="ADAL" clId="{31256D94-D8C0-4398-BC85-05EF7DF007E0}" dt="2023-11-01T15:32:22.998" v="12603" actId="21"/>
          <ac:picMkLst>
            <pc:docMk/>
            <pc:sldMk cId="1216475006" sldId="309"/>
            <ac:picMk id="3" creationId="{93345C2D-FD94-F62C-4A38-6FCF22C02BCE}"/>
          </ac:picMkLst>
        </pc:picChg>
        <pc:picChg chg="add del mod">
          <ac:chgData name="Jonathan Williams" userId="a89a32e8-688f-4586-a15b-0d71315b979c" providerId="ADAL" clId="{31256D94-D8C0-4398-BC85-05EF7DF007E0}" dt="2023-11-01T15:32:22.998" v="12603" actId="21"/>
          <ac:picMkLst>
            <pc:docMk/>
            <pc:sldMk cId="1216475006" sldId="309"/>
            <ac:picMk id="10" creationId="{59B54D2A-8E25-1994-1A59-07F608DD66B8}"/>
          </ac:picMkLst>
        </pc:picChg>
        <pc:picChg chg="add del mod">
          <ac:chgData name="Jonathan Williams" userId="a89a32e8-688f-4586-a15b-0d71315b979c" providerId="ADAL" clId="{31256D94-D8C0-4398-BC85-05EF7DF007E0}" dt="2023-11-01T15:43:51.622" v="13093" actId="478"/>
          <ac:picMkLst>
            <pc:docMk/>
            <pc:sldMk cId="1216475006" sldId="309"/>
            <ac:picMk id="11" creationId="{8689635C-57B9-13CE-C3CC-C2C2F5EA2240}"/>
          </ac:picMkLst>
        </pc:picChg>
        <pc:picChg chg="add del mod ord">
          <ac:chgData name="Jonathan Williams" userId="a89a32e8-688f-4586-a15b-0d71315b979c" providerId="ADAL" clId="{31256D94-D8C0-4398-BC85-05EF7DF007E0}" dt="2023-11-01T15:32:22.998" v="12603" actId="21"/>
          <ac:picMkLst>
            <pc:docMk/>
            <pc:sldMk cId="1216475006" sldId="309"/>
            <ac:picMk id="12" creationId="{D7367829-B948-F307-7D78-27F1F3EFFAD7}"/>
          </ac:picMkLst>
        </pc:picChg>
        <pc:picChg chg="add mod modCrop">
          <ac:chgData name="Jonathan Williams" userId="a89a32e8-688f-4586-a15b-0d71315b979c" providerId="ADAL" clId="{31256D94-D8C0-4398-BC85-05EF7DF007E0}" dt="2023-11-06T13:25:42.173" v="17162" actId="1076"/>
          <ac:picMkLst>
            <pc:docMk/>
            <pc:sldMk cId="1216475006" sldId="309"/>
            <ac:picMk id="14" creationId="{1CD249A7-F280-87EB-DEEE-2FBEFE5C99FC}"/>
          </ac:picMkLst>
        </pc:picChg>
      </pc:sldChg>
      <pc:sldChg chg="addSp delSp modSp add del mod ord">
        <pc:chgData name="Jonathan Williams" userId="a89a32e8-688f-4586-a15b-0d71315b979c" providerId="ADAL" clId="{31256D94-D8C0-4398-BC85-05EF7DF007E0}" dt="2023-11-06T13:23:40.071" v="17160" actId="2696"/>
        <pc:sldMkLst>
          <pc:docMk/>
          <pc:sldMk cId="42132898" sldId="310"/>
        </pc:sldMkLst>
        <pc:spChg chg="add mod">
          <ac:chgData name="Jonathan Williams" userId="a89a32e8-688f-4586-a15b-0d71315b979c" providerId="ADAL" clId="{31256D94-D8C0-4398-BC85-05EF7DF007E0}" dt="2023-10-27T21:08:02.966" v="4210" actId="164"/>
          <ac:spMkLst>
            <pc:docMk/>
            <pc:sldMk cId="42132898" sldId="310"/>
            <ac:spMk id="2" creationId="{402BE93C-2773-38F3-34F7-45121DB48269}"/>
          </ac:spMkLst>
        </pc:spChg>
        <pc:spChg chg="mod">
          <ac:chgData name="Jonathan Williams" userId="a89a32e8-688f-4586-a15b-0d71315b979c" providerId="ADAL" clId="{31256D94-D8C0-4398-BC85-05EF7DF007E0}" dt="2023-11-06T11:19:04.262" v="15943" actId="20577"/>
          <ac:spMkLst>
            <pc:docMk/>
            <pc:sldMk cId="42132898" sldId="310"/>
            <ac:spMk id="7" creationId="{88ACC6AC-E857-56C6-263D-E70192D952DA}"/>
          </ac:spMkLst>
        </pc:spChg>
        <pc:spChg chg="mod">
          <ac:chgData name="Jonathan Williams" userId="a89a32e8-688f-4586-a15b-0d71315b979c" providerId="ADAL" clId="{31256D94-D8C0-4398-BC85-05EF7DF007E0}" dt="2023-11-06T11:19:24.075" v="15946" actId="20577"/>
          <ac:spMkLst>
            <pc:docMk/>
            <pc:sldMk cId="42132898" sldId="310"/>
            <ac:spMk id="8" creationId="{CFEE91E5-8A97-3C0B-1088-8CAEEFACA805}"/>
          </ac:spMkLst>
        </pc:spChg>
        <pc:spChg chg="add del mod">
          <ac:chgData name="Jonathan Williams" userId="a89a32e8-688f-4586-a15b-0d71315b979c" providerId="ADAL" clId="{31256D94-D8C0-4398-BC85-05EF7DF007E0}" dt="2023-10-30T21:41:29.141" v="8918" actId="478"/>
          <ac:spMkLst>
            <pc:docMk/>
            <pc:sldMk cId="42132898" sldId="310"/>
            <ac:spMk id="26" creationId="{29EAF846-3FBD-EE44-8D25-A18CD0BB6A0B}"/>
          </ac:spMkLst>
        </pc:spChg>
        <pc:grpChg chg="add mod">
          <ac:chgData name="Jonathan Williams" userId="a89a32e8-688f-4586-a15b-0d71315b979c" providerId="ADAL" clId="{31256D94-D8C0-4398-BC85-05EF7DF007E0}" dt="2023-10-27T21:12:39.711" v="4318" actId="1076"/>
          <ac:grpSpMkLst>
            <pc:docMk/>
            <pc:sldMk cId="42132898" sldId="310"/>
            <ac:grpSpMk id="21" creationId="{61E912BF-AC4D-C525-18B1-148E840F503F}"/>
          </ac:grpSpMkLst>
        </pc:grpChg>
        <pc:picChg chg="add mod modCrop">
          <ac:chgData name="Jonathan Williams" userId="a89a32e8-688f-4586-a15b-0d71315b979c" providerId="ADAL" clId="{31256D94-D8C0-4398-BC85-05EF7DF007E0}" dt="2023-10-30T21:41:42.943" v="8923" actId="1036"/>
          <ac:picMkLst>
            <pc:docMk/>
            <pc:sldMk cId="42132898" sldId="310"/>
            <ac:picMk id="11" creationId="{7FA596CD-D08B-5B58-0821-901BF2A63A25}"/>
          </ac:picMkLst>
        </pc:picChg>
        <pc:picChg chg="add mod">
          <ac:chgData name="Jonathan Williams" userId="a89a32e8-688f-4586-a15b-0d71315b979c" providerId="ADAL" clId="{31256D94-D8C0-4398-BC85-05EF7DF007E0}" dt="2023-11-06T11:46:37.189" v="16479" actId="1076"/>
          <ac:picMkLst>
            <pc:docMk/>
            <pc:sldMk cId="42132898" sldId="310"/>
            <ac:picMk id="23" creationId="{4DD76DA1-828B-0408-8321-BDC584C5A6EC}"/>
          </ac:picMkLst>
        </pc:picChg>
        <pc:picChg chg="add del mod modCrop">
          <ac:chgData name="Jonathan Williams" userId="a89a32e8-688f-4586-a15b-0d71315b979c" providerId="ADAL" clId="{31256D94-D8C0-4398-BC85-05EF7DF007E0}" dt="2023-10-30T21:41:30.977" v="8919" actId="478"/>
          <ac:picMkLst>
            <pc:docMk/>
            <pc:sldMk cId="42132898" sldId="310"/>
            <ac:picMk id="25" creationId="{D326D5D3-8990-3A39-3DDA-EA68C43A12D7}"/>
          </ac:picMkLst>
        </pc:picChg>
        <pc:cxnChg chg="add mod">
          <ac:chgData name="Jonathan Williams" userId="a89a32e8-688f-4586-a15b-0d71315b979c" providerId="ADAL" clId="{31256D94-D8C0-4398-BC85-05EF7DF007E0}" dt="2023-10-27T21:08:02.966" v="4210" actId="164"/>
          <ac:cxnSpMkLst>
            <pc:docMk/>
            <pc:sldMk cId="42132898" sldId="310"/>
            <ac:cxnSpMk id="9" creationId="{D155CF91-671E-CDBC-49AB-38F67D2F0B0A}"/>
          </ac:cxnSpMkLst>
        </pc:cxnChg>
        <pc:cxnChg chg="add mod">
          <ac:chgData name="Jonathan Williams" userId="a89a32e8-688f-4586-a15b-0d71315b979c" providerId="ADAL" clId="{31256D94-D8C0-4398-BC85-05EF7DF007E0}" dt="2023-10-27T21:08:02.966" v="4210" actId="164"/>
          <ac:cxnSpMkLst>
            <pc:docMk/>
            <pc:sldMk cId="42132898" sldId="310"/>
            <ac:cxnSpMk id="10" creationId="{AE718627-5BA2-AB47-3160-ED15A29450EF}"/>
          </ac:cxnSpMkLst>
        </pc:cxnChg>
        <pc:cxnChg chg="add del mod">
          <ac:chgData name="Jonathan Williams" userId="a89a32e8-688f-4586-a15b-0d71315b979c" providerId="ADAL" clId="{31256D94-D8C0-4398-BC85-05EF7DF007E0}" dt="2023-10-27T21:06:47.822" v="4187"/>
          <ac:cxnSpMkLst>
            <pc:docMk/>
            <pc:sldMk cId="42132898" sldId="310"/>
            <ac:cxnSpMk id="12" creationId="{D40127A3-86F6-D732-2F57-67029D430A00}"/>
          </ac:cxnSpMkLst>
        </pc:cxnChg>
        <pc:cxnChg chg="add mod">
          <ac:chgData name="Jonathan Williams" userId="a89a32e8-688f-4586-a15b-0d71315b979c" providerId="ADAL" clId="{31256D94-D8C0-4398-BC85-05EF7DF007E0}" dt="2023-10-27T21:08:02.966" v="4210" actId="164"/>
          <ac:cxnSpMkLst>
            <pc:docMk/>
            <pc:sldMk cId="42132898" sldId="310"/>
            <ac:cxnSpMk id="13" creationId="{C6F26269-4A0C-0B96-E604-2AFC503AA483}"/>
          </ac:cxnSpMkLst>
        </pc:cxnChg>
        <pc:cxnChg chg="add mod">
          <ac:chgData name="Jonathan Williams" userId="a89a32e8-688f-4586-a15b-0d71315b979c" providerId="ADAL" clId="{31256D94-D8C0-4398-BC85-05EF7DF007E0}" dt="2023-10-27T21:08:02.966" v="4210" actId="164"/>
          <ac:cxnSpMkLst>
            <pc:docMk/>
            <pc:sldMk cId="42132898" sldId="310"/>
            <ac:cxnSpMk id="14" creationId="{4EF4A4A8-C97E-719B-4334-6BDF2B8AFC94}"/>
          </ac:cxnSpMkLst>
        </pc:cxnChg>
        <pc:cxnChg chg="add mod">
          <ac:chgData name="Jonathan Williams" userId="a89a32e8-688f-4586-a15b-0d71315b979c" providerId="ADAL" clId="{31256D94-D8C0-4398-BC85-05EF7DF007E0}" dt="2023-10-27T21:08:02.966" v="4210" actId="164"/>
          <ac:cxnSpMkLst>
            <pc:docMk/>
            <pc:sldMk cId="42132898" sldId="310"/>
            <ac:cxnSpMk id="18" creationId="{C3855A7F-DEFC-2415-4FFB-94B5211C4B41}"/>
          </ac:cxnSpMkLst>
        </pc:cxnChg>
      </pc:sldChg>
      <pc:sldChg chg="addSp delSp modSp add del mod">
        <pc:chgData name="Jonathan Williams" userId="a89a32e8-688f-4586-a15b-0d71315b979c" providerId="ADAL" clId="{31256D94-D8C0-4398-BC85-05EF7DF007E0}" dt="2023-11-01T16:09:51.283" v="13532" actId="2696"/>
        <pc:sldMkLst>
          <pc:docMk/>
          <pc:sldMk cId="1187193877" sldId="311"/>
        </pc:sldMkLst>
        <pc:spChg chg="add del mod">
          <ac:chgData name="Jonathan Williams" userId="a89a32e8-688f-4586-a15b-0d71315b979c" providerId="ADAL" clId="{31256D94-D8C0-4398-BC85-05EF7DF007E0}" dt="2023-10-30T20:36:23.068" v="7921" actId="478"/>
          <ac:spMkLst>
            <pc:docMk/>
            <pc:sldMk cId="1187193877" sldId="311"/>
            <ac:spMk id="2" creationId="{332891CE-B8CF-D176-50C8-743F50734768}"/>
          </ac:spMkLst>
        </pc:spChg>
        <pc:spChg chg="mod">
          <ac:chgData name="Jonathan Williams" userId="a89a32e8-688f-4586-a15b-0d71315b979c" providerId="ADAL" clId="{31256D94-D8C0-4398-BC85-05EF7DF007E0}" dt="2023-10-27T20:37:53.731" v="2620" actId="20577"/>
          <ac:spMkLst>
            <pc:docMk/>
            <pc:sldMk cId="1187193877" sldId="311"/>
            <ac:spMk id="7" creationId="{88ACC6AC-E857-56C6-263D-E70192D952DA}"/>
          </ac:spMkLst>
        </pc:spChg>
        <pc:spChg chg="mod">
          <ac:chgData name="Jonathan Williams" userId="a89a32e8-688f-4586-a15b-0d71315b979c" providerId="ADAL" clId="{31256D94-D8C0-4398-BC85-05EF7DF007E0}" dt="2023-10-31T19:43:34.374" v="9217" actId="20577"/>
          <ac:spMkLst>
            <pc:docMk/>
            <pc:sldMk cId="1187193877" sldId="311"/>
            <ac:spMk id="8" creationId="{CFEE91E5-8A97-3C0B-1088-8CAEEFACA805}"/>
          </ac:spMkLst>
        </pc:spChg>
        <pc:picChg chg="add mod ord">
          <ac:chgData name="Jonathan Williams" userId="a89a32e8-688f-4586-a15b-0d71315b979c" providerId="ADAL" clId="{31256D94-D8C0-4398-BC85-05EF7DF007E0}" dt="2023-10-31T19:44:25.733" v="9232" actId="1076"/>
          <ac:picMkLst>
            <pc:docMk/>
            <pc:sldMk cId="1187193877" sldId="311"/>
            <ac:picMk id="3" creationId="{4341A176-E757-F025-B521-86D92A807455}"/>
          </ac:picMkLst>
        </pc:picChg>
        <pc:picChg chg="add mod">
          <ac:chgData name="Jonathan Williams" userId="a89a32e8-688f-4586-a15b-0d71315b979c" providerId="ADAL" clId="{31256D94-D8C0-4398-BC85-05EF7DF007E0}" dt="2023-10-31T19:44:22.142" v="9231" actId="14100"/>
          <ac:picMkLst>
            <pc:docMk/>
            <pc:sldMk cId="1187193877" sldId="311"/>
            <ac:picMk id="10" creationId="{DC44B7E8-86EB-9BA8-BCBC-2CFF9CD323B2}"/>
          </ac:picMkLst>
        </pc:picChg>
      </pc:sldChg>
      <pc:sldChg chg="addSp modSp add mod ord">
        <pc:chgData name="Jonathan Williams" userId="a89a32e8-688f-4586-a15b-0d71315b979c" providerId="ADAL" clId="{31256D94-D8C0-4398-BC85-05EF7DF007E0}" dt="2023-11-06T13:27:54.685" v="17270" actId="20577"/>
        <pc:sldMkLst>
          <pc:docMk/>
          <pc:sldMk cId="2561927107" sldId="311"/>
        </pc:sldMkLst>
        <pc:spChg chg="add mod">
          <ac:chgData name="Jonathan Williams" userId="a89a32e8-688f-4586-a15b-0d71315b979c" providerId="ADAL" clId="{31256D94-D8C0-4398-BC85-05EF7DF007E0}" dt="2023-11-01T16:46:12.756" v="13767" actId="1076"/>
          <ac:spMkLst>
            <pc:docMk/>
            <pc:sldMk cId="2561927107" sldId="311"/>
            <ac:spMk id="2" creationId="{88DABA70-E9F8-5997-7130-98219F25CD73}"/>
          </ac:spMkLst>
        </pc:spChg>
        <pc:spChg chg="mod">
          <ac:chgData name="Jonathan Williams" userId="a89a32e8-688f-4586-a15b-0d71315b979c" providerId="ADAL" clId="{31256D94-D8C0-4398-BC85-05EF7DF007E0}" dt="2023-11-06T13:27:54.685" v="17270" actId="20577"/>
          <ac:spMkLst>
            <pc:docMk/>
            <pc:sldMk cId="2561927107" sldId="311"/>
            <ac:spMk id="8" creationId="{CFEE91E5-8A97-3C0B-1088-8CAEEFACA805}"/>
          </ac:spMkLst>
        </pc:spChg>
      </pc:sldChg>
      <pc:sldChg chg="modSp add mod ord">
        <pc:chgData name="Jonathan Williams" userId="a89a32e8-688f-4586-a15b-0d71315b979c" providerId="ADAL" clId="{31256D94-D8C0-4398-BC85-05EF7DF007E0}" dt="2023-11-06T12:13:23.905" v="16991" actId="1076"/>
        <pc:sldMkLst>
          <pc:docMk/>
          <pc:sldMk cId="747181562" sldId="312"/>
        </pc:sldMkLst>
        <pc:spChg chg="mod">
          <ac:chgData name="Jonathan Williams" userId="a89a32e8-688f-4586-a15b-0d71315b979c" providerId="ADAL" clId="{31256D94-D8C0-4398-BC85-05EF7DF007E0}" dt="2023-11-06T12:13:23.905" v="16991" actId="1076"/>
          <ac:spMkLst>
            <pc:docMk/>
            <pc:sldMk cId="747181562" sldId="312"/>
            <ac:spMk id="10" creationId="{008CF858-65EC-2C77-BB29-914C60C738F6}"/>
          </ac:spMkLst>
        </pc:spChg>
      </pc:sldChg>
      <pc:sldChg chg="addSp delSp modSp add del mod">
        <pc:chgData name="Jonathan Williams" userId="a89a32e8-688f-4586-a15b-0d71315b979c" providerId="ADAL" clId="{31256D94-D8C0-4398-BC85-05EF7DF007E0}" dt="2023-11-01T16:09:51.283" v="13532" actId="2696"/>
        <pc:sldMkLst>
          <pc:docMk/>
          <pc:sldMk cId="1984751470" sldId="312"/>
        </pc:sldMkLst>
        <pc:spChg chg="add del mod">
          <ac:chgData name="Jonathan Williams" userId="a89a32e8-688f-4586-a15b-0d71315b979c" providerId="ADAL" clId="{31256D94-D8C0-4398-BC85-05EF7DF007E0}" dt="2023-10-30T20:48:19.350" v="8058" actId="478"/>
          <ac:spMkLst>
            <pc:docMk/>
            <pc:sldMk cId="1984751470" sldId="312"/>
            <ac:spMk id="2" creationId="{04E69072-D1E9-992C-387C-B84F10C84566}"/>
          </ac:spMkLst>
        </pc:spChg>
        <pc:spChg chg="mod">
          <ac:chgData name="Jonathan Williams" userId="a89a32e8-688f-4586-a15b-0d71315b979c" providerId="ADAL" clId="{31256D94-D8C0-4398-BC85-05EF7DF007E0}" dt="2023-10-31T22:32:46.492" v="12126" actId="20577"/>
          <ac:spMkLst>
            <pc:docMk/>
            <pc:sldMk cId="1984751470" sldId="312"/>
            <ac:spMk id="8" creationId="{CFEE91E5-8A97-3C0B-1088-8CAEEFACA805}"/>
          </ac:spMkLst>
        </pc:spChg>
        <pc:spChg chg="add mod">
          <ac:chgData name="Jonathan Williams" userId="a89a32e8-688f-4586-a15b-0d71315b979c" providerId="ADAL" clId="{31256D94-D8C0-4398-BC85-05EF7DF007E0}" dt="2023-10-31T22:33:08.581" v="12129" actId="1076"/>
          <ac:spMkLst>
            <pc:docMk/>
            <pc:sldMk cId="1984751470" sldId="312"/>
            <ac:spMk id="9" creationId="{A2D6AC27-600D-A76B-7CFA-C650A09EBAE3}"/>
          </ac:spMkLst>
        </pc:spChg>
        <pc:spChg chg="add mod">
          <ac:chgData name="Jonathan Williams" userId="a89a32e8-688f-4586-a15b-0d71315b979c" providerId="ADAL" clId="{31256D94-D8C0-4398-BC85-05EF7DF007E0}" dt="2023-10-31T22:33:06.074" v="12128" actId="1076"/>
          <ac:spMkLst>
            <pc:docMk/>
            <pc:sldMk cId="1984751470" sldId="312"/>
            <ac:spMk id="10" creationId="{008CF858-65EC-2C77-BB29-914C60C738F6}"/>
          </ac:spMkLst>
        </pc:spChg>
        <pc:spChg chg="add del mod">
          <ac:chgData name="Jonathan Williams" userId="a89a32e8-688f-4586-a15b-0d71315b979c" providerId="ADAL" clId="{31256D94-D8C0-4398-BC85-05EF7DF007E0}" dt="2023-10-30T20:42:14.199" v="7990" actId="478"/>
          <ac:spMkLst>
            <pc:docMk/>
            <pc:sldMk cId="1984751470" sldId="312"/>
            <ac:spMk id="10" creationId="{32E87062-B3C0-B77A-5DEC-C4E33A0715A6}"/>
          </ac:spMkLst>
        </pc:spChg>
        <pc:spChg chg="add mod">
          <ac:chgData name="Jonathan Williams" userId="a89a32e8-688f-4586-a15b-0d71315b979c" providerId="ADAL" clId="{31256D94-D8C0-4398-BC85-05EF7DF007E0}" dt="2023-10-30T20:44:11.322" v="8053" actId="164"/>
          <ac:spMkLst>
            <pc:docMk/>
            <pc:sldMk cId="1984751470" sldId="312"/>
            <ac:spMk id="16" creationId="{94383D91-16C2-6053-559F-5384E2A33410}"/>
          </ac:spMkLst>
        </pc:spChg>
        <pc:spChg chg="add del mod">
          <ac:chgData name="Jonathan Williams" userId="a89a32e8-688f-4586-a15b-0d71315b979c" providerId="ADAL" clId="{31256D94-D8C0-4398-BC85-05EF7DF007E0}" dt="2023-10-30T20:53:36.861" v="8175" actId="478"/>
          <ac:spMkLst>
            <pc:docMk/>
            <pc:sldMk cId="1984751470" sldId="312"/>
            <ac:spMk id="20" creationId="{BCB34FD0-CE23-059D-8002-F604949B70A1}"/>
          </ac:spMkLst>
        </pc:spChg>
        <pc:spChg chg="add mod">
          <ac:chgData name="Jonathan Williams" userId="a89a32e8-688f-4586-a15b-0d71315b979c" providerId="ADAL" clId="{31256D94-D8C0-4398-BC85-05EF7DF007E0}" dt="2023-10-30T20:44:11.322" v="8053" actId="164"/>
          <ac:spMkLst>
            <pc:docMk/>
            <pc:sldMk cId="1984751470" sldId="312"/>
            <ac:spMk id="23" creationId="{DA7F25C8-14A4-69CA-6263-633D9E5C1485}"/>
          </ac:spMkLst>
        </pc:spChg>
        <pc:grpChg chg="add del mod">
          <ac:chgData name="Jonathan Williams" userId="a89a32e8-688f-4586-a15b-0d71315b979c" providerId="ADAL" clId="{31256D94-D8C0-4398-BC85-05EF7DF007E0}" dt="2023-10-30T20:53:38.867" v="8176" actId="478"/>
          <ac:grpSpMkLst>
            <pc:docMk/>
            <pc:sldMk cId="1984751470" sldId="312"/>
            <ac:grpSpMk id="26" creationId="{0282346E-776C-61A9-63BA-F63959F42D04}"/>
          </ac:grpSpMkLst>
        </pc:grpChg>
        <pc:picChg chg="add mod">
          <ac:chgData name="Jonathan Williams" userId="a89a32e8-688f-4586-a15b-0d71315b979c" providerId="ADAL" clId="{31256D94-D8C0-4398-BC85-05EF7DF007E0}" dt="2023-10-31T22:33:06.074" v="12128" actId="1076"/>
          <ac:picMkLst>
            <pc:docMk/>
            <pc:sldMk cId="1984751470" sldId="312"/>
            <ac:picMk id="3" creationId="{14AD0971-DC15-6EBE-6EA9-BC9BE5ADBF5C}"/>
          </ac:picMkLst>
        </pc:picChg>
        <pc:picChg chg="add del mod">
          <ac:chgData name="Jonathan Williams" userId="a89a32e8-688f-4586-a15b-0d71315b979c" providerId="ADAL" clId="{31256D94-D8C0-4398-BC85-05EF7DF007E0}" dt="2023-10-30T20:53:28.428" v="8173" actId="478"/>
          <ac:picMkLst>
            <pc:docMk/>
            <pc:sldMk cId="1984751470" sldId="312"/>
            <ac:picMk id="9" creationId="{4345BC6F-E278-3545-A351-2AFE447EB3BB}"/>
          </ac:picMkLst>
        </pc:picChg>
        <pc:picChg chg="add del mod">
          <ac:chgData name="Jonathan Williams" userId="a89a32e8-688f-4586-a15b-0d71315b979c" providerId="ADAL" clId="{31256D94-D8C0-4398-BC85-05EF7DF007E0}" dt="2023-10-30T20:49:56.733" v="8064" actId="478"/>
          <ac:picMkLst>
            <pc:docMk/>
            <pc:sldMk cId="1984751470" sldId="312"/>
            <ac:picMk id="27" creationId="{627C7982-AB16-0C12-7842-6E938A3DF5CD}"/>
          </ac:picMkLst>
        </pc:picChg>
        <pc:picChg chg="add mod">
          <ac:chgData name="Jonathan Williams" userId="a89a32e8-688f-4586-a15b-0d71315b979c" providerId="ADAL" clId="{31256D94-D8C0-4398-BC85-05EF7DF007E0}" dt="2023-10-31T22:33:06.074" v="12128" actId="1076"/>
          <ac:picMkLst>
            <pc:docMk/>
            <pc:sldMk cId="1984751470" sldId="312"/>
            <ac:picMk id="29" creationId="{700F0B61-E808-C6B7-3484-3A5B9AE4EAED}"/>
          </ac:picMkLst>
        </pc:picChg>
        <pc:cxnChg chg="add mod">
          <ac:chgData name="Jonathan Williams" userId="a89a32e8-688f-4586-a15b-0d71315b979c" providerId="ADAL" clId="{31256D94-D8C0-4398-BC85-05EF7DF007E0}" dt="2023-10-30T20:44:11.322" v="8053" actId="164"/>
          <ac:cxnSpMkLst>
            <pc:docMk/>
            <pc:sldMk cId="1984751470" sldId="312"/>
            <ac:cxnSpMk id="12" creationId="{009F1E6A-9521-9929-148E-22BCE75800DD}"/>
          </ac:cxnSpMkLst>
        </pc:cxnChg>
        <pc:cxnChg chg="add mod">
          <ac:chgData name="Jonathan Williams" userId="a89a32e8-688f-4586-a15b-0d71315b979c" providerId="ADAL" clId="{31256D94-D8C0-4398-BC85-05EF7DF007E0}" dt="2023-10-30T20:44:11.322" v="8053" actId="164"/>
          <ac:cxnSpMkLst>
            <pc:docMk/>
            <pc:sldMk cId="1984751470" sldId="312"/>
            <ac:cxnSpMk id="13" creationId="{A133D1FD-F3F7-9FBB-4C0A-21FFF7C55FE5}"/>
          </ac:cxnSpMkLst>
        </pc:cxnChg>
        <pc:cxnChg chg="add mod">
          <ac:chgData name="Jonathan Williams" userId="a89a32e8-688f-4586-a15b-0d71315b979c" providerId="ADAL" clId="{31256D94-D8C0-4398-BC85-05EF7DF007E0}" dt="2023-10-30T20:44:11.322" v="8053" actId="164"/>
          <ac:cxnSpMkLst>
            <pc:docMk/>
            <pc:sldMk cId="1984751470" sldId="312"/>
            <ac:cxnSpMk id="18" creationId="{9BF08245-784A-65AA-E9FE-F90EB259D2AC}"/>
          </ac:cxnSpMkLst>
        </pc:cxnChg>
        <pc:cxnChg chg="add mod">
          <ac:chgData name="Jonathan Williams" userId="a89a32e8-688f-4586-a15b-0d71315b979c" providerId="ADAL" clId="{31256D94-D8C0-4398-BC85-05EF7DF007E0}" dt="2023-10-30T20:44:11.322" v="8053" actId="164"/>
          <ac:cxnSpMkLst>
            <pc:docMk/>
            <pc:sldMk cId="1984751470" sldId="312"/>
            <ac:cxnSpMk id="21" creationId="{6CDA0D9A-D84D-5161-9431-9E0446A5B704}"/>
          </ac:cxnSpMkLst>
        </pc:cxnChg>
        <pc:cxnChg chg="add mod">
          <ac:chgData name="Jonathan Williams" userId="a89a32e8-688f-4586-a15b-0d71315b979c" providerId="ADAL" clId="{31256D94-D8C0-4398-BC85-05EF7DF007E0}" dt="2023-10-30T20:44:11.322" v="8053" actId="164"/>
          <ac:cxnSpMkLst>
            <pc:docMk/>
            <pc:sldMk cId="1984751470" sldId="312"/>
            <ac:cxnSpMk id="24" creationId="{9D476E7D-DA3F-0524-D0EA-B4CACE796D6A}"/>
          </ac:cxnSpMkLst>
        </pc:cxnChg>
      </pc:sldChg>
      <pc:sldChg chg="addSp modSp new mod ord">
        <pc:chgData name="Jonathan Williams" userId="a89a32e8-688f-4586-a15b-0d71315b979c" providerId="ADAL" clId="{31256D94-D8C0-4398-BC85-05EF7DF007E0}" dt="2023-11-06T13:32:30.768" v="17322" actId="20577"/>
        <pc:sldMkLst>
          <pc:docMk/>
          <pc:sldMk cId="298815128" sldId="313"/>
        </pc:sldMkLst>
        <pc:spChg chg="mod">
          <ac:chgData name="Jonathan Williams" userId="a89a32e8-688f-4586-a15b-0d71315b979c" providerId="ADAL" clId="{31256D94-D8C0-4398-BC85-05EF7DF007E0}" dt="2023-11-06T13:32:30.768" v="17322" actId="20577"/>
          <ac:spMkLst>
            <pc:docMk/>
            <pc:sldMk cId="298815128" sldId="313"/>
            <ac:spMk id="2" creationId="{B5458AD0-30C5-0083-AF98-438EF2E94C3C}"/>
          </ac:spMkLst>
        </pc:spChg>
        <pc:spChg chg="mod">
          <ac:chgData name="Jonathan Williams" userId="a89a32e8-688f-4586-a15b-0d71315b979c" providerId="ADAL" clId="{31256D94-D8C0-4398-BC85-05EF7DF007E0}" dt="2023-10-27T20:55:58.846" v="3244" actId="20577"/>
          <ac:spMkLst>
            <pc:docMk/>
            <pc:sldMk cId="298815128" sldId="313"/>
            <ac:spMk id="3" creationId="{E3F07329-323D-7370-9E2F-3B9EE8A4B1DF}"/>
          </ac:spMkLst>
        </pc:spChg>
        <pc:picChg chg="add mod modCrop">
          <ac:chgData name="Jonathan Williams" userId="a89a32e8-688f-4586-a15b-0d71315b979c" providerId="ADAL" clId="{31256D94-D8C0-4398-BC85-05EF7DF007E0}" dt="2023-11-06T12:27:18.860" v="17091" actId="1076"/>
          <ac:picMkLst>
            <pc:docMk/>
            <pc:sldMk cId="298815128" sldId="313"/>
            <ac:picMk id="8" creationId="{2D8302BC-CACA-5FE6-A890-06D4C13FDA14}"/>
          </ac:picMkLst>
        </pc:picChg>
        <pc:picChg chg="add mod modCrop">
          <ac:chgData name="Jonathan Williams" userId="a89a32e8-688f-4586-a15b-0d71315b979c" providerId="ADAL" clId="{31256D94-D8C0-4398-BC85-05EF7DF007E0}" dt="2023-11-06T12:27:21.527" v="17092" actId="1076"/>
          <ac:picMkLst>
            <pc:docMk/>
            <pc:sldMk cId="298815128" sldId="313"/>
            <ac:picMk id="10" creationId="{334C7BE0-8DD3-DA9F-8A10-79A6E355F019}"/>
          </ac:picMkLst>
        </pc:picChg>
        <pc:picChg chg="add mod modCrop">
          <ac:chgData name="Jonathan Williams" userId="a89a32e8-688f-4586-a15b-0d71315b979c" providerId="ADAL" clId="{31256D94-D8C0-4398-BC85-05EF7DF007E0}" dt="2023-10-31T21:32:45.140" v="10550" actId="2085"/>
          <ac:picMkLst>
            <pc:docMk/>
            <pc:sldMk cId="298815128" sldId="313"/>
            <ac:picMk id="12" creationId="{6DE0A3D7-8AEF-1873-A585-E880B45B5A64}"/>
          </ac:picMkLst>
        </pc:picChg>
      </pc:sldChg>
      <pc:sldChg chg="addSp modSp new mod">
        <pc:chgData name="Jonathan Williams" userId="a89a32e8-688f-4586-a15b-0d71315b979c" providerId="ADAL" clId="{31256D94-D8C0-4398-BC85-05EF7DF007E0}" dt="2023-11-02T19:48:42.016" v="15474" actId="1076"/>
        <pc:sldMkLst>
          <pc:docMk/>
          <pc:sldMk cId="1141281081" sldId="314"/>
        </pc:sldMkLst>
        <pc:spChg chg="mod">
          <ac:chgData name="Jonathan Williams" userId="a89a32e8-688f-4586-a15b-0d71315b979c" providerId="ADAL" clId="{31256D94-D8C0-4398-BC85-05EF7DF007E0}" dt="2023-11-02T19:39:41.793" v="15333" actId="20577"/>
          <ac:spMkLst>
            <pc:docMk/>
            <pc:sldMk cId="1141281081" sldId="314"/>
            <ac:spMk id="2" creationId="{6EF0E7FA-B694-57D6-E64D-299AAE27F8C9}"/>
          </ac:spMkLst>
        </pc:spChg>
        <pc:spChg chg="mod">
          <ac:chgData name="Jonathan Williams" userId="a89a32e8-688f-4586-a15b-0d71315b979c" providerId="ADAL" clId="{31256D94-D8C0-4398-BC85-05EF7DF007E0}" dt="2023-10-27T20:55:48.255" v="3221" actId="20577"/>
          <ac:spMkLst>
            <pc:docMk/>
            <pc:sldMk cId="1141281081" sldId="314"/>
            <ac:spMk id="3" creationId="{F50D2A5D-7C5B-D656-45B8-0A146E9404F3}"/>
          </ac:spMkLst>
        </pc:spChg>
        <pc:spChg chg="add mod">
          <ac:chgData name="Jonathan Williams" userId="a89a32e8-688f-4586-a15b-0d71315b979c" providerId="ADAL" clId="{31256D94-D8C0-4398-BC85-05EF7DF007E0}" dt="2023-11-02T19:40:07.074" v="15340" actId="1038"/>
          <ac:spMkLst>
            <pc:docMk/>
            <pc:sldMk cId="1141281081" sldId="314"/>
            <ac:spMk id="7" creationId="{B1FCDBC7-25AE-0476-AC80-82935C5EDD45}"/>
          </ac:spMkLst>
        </pc:spChg>
        <pc:spChg chg="add mod">
          <ac:chgData name="Jonathan Williams" userId="a89a32e8-688f-4586-a15b-0d71315b979c" providerId="ADAL" clId="{31256D94-D8C0-4398-BC85-05EF7DF007E0}" dt="2023-11-02T19:39:56.117" v="15337" actId="1037"/>
          <ac:spMkLst>
            <pc:docMk/>
            <pc:sldMk cId="1141281081" sldId="314"/>
            <ac:spMk id="9" creationId="{51851B08-D0AA-5BF8-6DA4-8897AEE2B968}"/>
          </ac:spMkLst>
        </pc:spChg>
        <pc:spChg chg="add mod">
          <ac:chgData name="Jonathan Williams" userId="a89a32e8-688f-4586-a15b-0d71315b979c" providerId="ADAL" clId="{31256D94-D8C0-4398-BC85-05EF7DF007E0}" dt="2023-11-02T19:40:39.249" v="15359" actId="14100"/>
          <ac:spMkLst>
            <pc:docMk/>
            <pc:sldMk cId="1141281081" sldId="314"/>
            <ac:spMk id="11" creationId="{55E55587-31F7-37FE-EB09-B9845B84FB78}"/>
          </ac:spMkLst>
        </pc:spChg>
        <pc:spChg chg="add mod">
          <ac:chgData name="Jonathan Williams" userId="a89a32e8-688f-4586-a15b-0d71315b979c" providerId="ADAL" clId="{31256D94-D8C0-4398-BC85-05EF7DF007E0}" dt="2023-11-02T19:40:32.773" v="15355" actId="14100"/>
          <ac:spMkLst>
            <pc:docMk/>
            <pc:sldMk cId="1141281081" sldId="314"/>
            <ac:spMk id="13" creationId="{095A1833-B92D-6723-3FB7-41310277A481}"/>
          </ac:spMkLst>
        </pc:spChg>
        <pc:spChg chg="add mod">
          <ac:chgData name="Jonathan Williams" userId="a89a32e8-688f-4586-a15b-0d71315b979c" providerId="ADAL" clId="{31256D94-D8C0-4398-BC85-05EF7DF007E0}" dt="2023-11-02T19:41:35.092" v="15407" actId="1036"/>
          <ac:spMkLst>
            <pc:docMk/>
            <pc:sldMk cId="1141281081" sldId="314"/>
            <ac:spMk id="15" creationId="{E916BD12-B904-C066-5408-8FAE042FBE93}"/>
          </ac:spMkLst>
        </pc:spChg>
        <pc:spChg chg="add mod">
          <ac:chgData name="Jonathan Williams" userId="a89a32e8-688f-4586-a15b-0d71315b979c" providerId="ADAL" clId="{31256D94-D8C0-4398-BC85-05EF7DF007E0}" dt="2023-11-02T19:41:37.992" v="15409" actId="1036"/>
          <ac:spMkLst>
            <pc:docMk/>
            <pc:sldMk cId="1141281081" sldId="314"/>
            <ac:spMk id="17" creationId="{9C29BFD3-F273-4F42-BDC6-497555BE1EB9}"/>
          </ac:spMkLst>
        </pc:spChg>
        <pc:spChg chg="add mod">
          <ac:chgData name="Jonathan Williams" userId="a89a32e8-688f-4586-a15b-0d71315b979c" providerId="ADAL" clId="{31256D94-D8C0-4398-BC85-05EF7DF007E0}" dt="2023-11-02T19:48:42.016" v="15474" actId="1076"/>
          <ac:spMkLst>
            <pc:docMk/>
            <pc:sldMk cId="1141281081" sldId="314"/>
            <ac:spMk id="19" creationId="{DFF6A51E-20E0-DBAF-643D-8A2401D07483}"/>
          </ac:spMkLst>
        </pc:spChg>
        <pc:picChg chg="add mod">
          <ac:chgData name="Jonathan Williams" userId="a89a32e8-688f-4586-a15b-0d71315b979c" providerId="ADAL" clId="{31256D94-D8C0-4398-BC85-05EF7DF007E0}" dt="2023-10-31T20:31:05.818" v="9547" actId="14100"/>
          <ac:picMkLst>
            <pc:docMk/>
            <pc:sldMk cId="1141281081" sldId="314"/>
            <ac:picMk id="8" creationId="{6C3AEBBD-2469-0EEE-F08D-231E83C67FCC}"/>
          </ac:picMkLst>
        </pc:picChg>
        <pc:picChg chg="add mod">
          <ac:chgData name="Jonathan Williams" userId="a89a32e8-688f-4586-a15b-0d71315b979c" providerId="ADAL" clId="{31256D94-D8C0-4398-BC85-05EF7DF007E0}" dt="2023-10-31T20:30:58.909" v="9545" actId="1076"/>
          <ac:picMkLst>
            <pc:docMk/>
            <pc:sldMk cId="1141281081" sldId="314"/>
            <ac:picMk id="10" creationId="{6DDDF868-F8F5-8CD6-0625-62DCF5688568}"/>
          </ac:picMkLst>
        </pc:picChg>
        <pc:picChg chg="add mod">
          <ac:chgData name="Jonathan Williams" userId="a89a32e8-688f-4586-a15b-0d71315b979c" providerId="ADAL" clId="{31256D94-D8C0-4398-BC85-05EF7DF007E0}" dt="2023-10-31T20:31:11.137" v="9549" actId="14100"/>
          <ac:picMkLst>
            <pc:docMk/>
            <pc:sldMk cId="1141281081" sldId="314"/>
            <ac:picMk id="12" creationId="{FCD93E98-7B15-8C76-60E5-DFB602CDB654}"/>
          </ac:picMkLst>
        </pc:picChg>
        <pc:picChg chg="add mod">
          <ac:chgData name="Jonathan Williams" userId="a89a32e8-688f-4586-a15b-0d71315b979c" providerId="ADAL" clId="{31256D94-D8C0-4398-BC85-05EF7DF007E0}" dt="2023-11-02T19:34:02.239" v="15205" actId="14100"/>
          <ac:picMkLst>
            <pc:docMk/>
            <pc:sldMk cId="1141281081" sldId="314"/>
            <ac:picMk id="14" creationId="{533D668E-E0C2-ED14-E070-0E86AC457D70}"/>
          </ac:picMkLst>
        </pc:picChg>
        <pc:picChg chg="add mod ord">
          <ac:chgData name="Jonathan Williams" userId="a89a32e8-688f-4586-a15b-0d71315b979c" providerId="ADAL" clId="{31256D94-D8C0-4398-BC85-05EF7DF007E0}" dt="2023-10-31T19:41:25.144" v="9200" actId="1076"/>
          <ac:picMkLst>
            <pc:docMk/>
            <pc:sldMk cId="1141281081" sldId="314"/>
            <ac:picMk id="16" creationId="{24D57237-32ED-FDEA-4766-03ED1489F837}"/>
          </ac:picMkLst>
        </pc:picChg>
        <pc:picChg chg="add mod">
          <ac:chgData name="Jonathan Williams" userId="a89a32e8-688f-4586-a15b-0d71315b979c" providerId="ADAL" clId="{31256D94-D8C0-4398-BC85-05EF7DF007E0}" dt="2023-10-31T21:54:09.046" v="10931" actId="1076"/>
          <ac:picMkLst>
            <pc:docMk/>
            <pc:sldMk cId="1141281081" sldId="314"/>
            <ac:picMk id="18" creationId="{F95BDF63-0DCC-0F61-2DAF-FD4624CA9643}"/>
          </ac:picMkLst>
        </pc:picChg>
        <pc:picChg chg="add mod modCrop">
          <ac:chgData name="Jonathan Williams" userId="a89a32e8-688f-4586-a15b-0d71315b979c" providerId="ADAL" clId="{31256D94-D8C0-4398-BC85-05EF7DF007E0}" dt="2023-10-31T21:54:04.622" v="10930" actId="1076"/>
          <ac:picMkLst>
            <pc:docMk/>
            <pc:sldMk cId="1141281081" sldId="314"/>
            <ac:picMk id="20" creationId="{F47F57F8-EC6E-0F89-4899-4D053CB3CED9}"/>
          </ac:picMkLst>
        </pc:picChg>
      </pc:sldChg>
      <pc:sldChg chg="addSp delSp modSp new mod">
        <pc:chgData name="Jonathan Williams" userId="a89a32e8-688f-4586-a15b-0d71315b979c" providerId="ADAL" clId="{31256D94-D8C0-4398-BC85-05EF7DF007E0}" dt="2023-11-06T11:30:30.969" v="16187" actId="20577"/>
        <pc:sldMkLst>
          <pc:docMk/>
          <pc:sldMk cId="1972812479" sldId="315"/>
        </pc:sldMkLst>
        <pc:spChg chg="mod">
          <ac:chgData name="Jonathan Williams" userId="a89a32e8-688f-4586-a15b-0d71315b979c" providerId="ADAL" clId="{31256D94-D8C0-4398-BC85-05EF7DF007E0}" dt="2023-11-06T11:30:30.969" v="16187" actId="20577"/>
          <ac:spMkLst>
            <pc:docMk/>
            <pc:sldMk cId="1972812479" sldId="315"/>
            <ac:spMk id="2" creationId="{30559C76-C4AE-6526-DAB4-748FC67E01B8}"/>
          </ac:spMkLst>
        </pc:spChg>
        <pc:spChg chg="mod">
          <ac:chgData name="Jonathan Williams" userId="a89a32e8-688f-4586-a15b-0d71315b979c" providerId="ADAL" clId="{31256D94-D8C0-4398-BC85-05EF7DF007E0}" dt="2023-11-02T19:23:28.594" v="15040" actId="20577"/>
          <ac:spMkLst>
            <pc:docMk/>
            <pc:sldMk cId="1972812479" sldId="315"/>
            <ac:spMk id="3" creationId="{33680169-0355-DBDF-7C5A-009EE821F03F}"/>
          </ac:spMkLst>
        </pc:spChg>
        <pc:grpChg chg="add mod">
          <ac:chgData name="Jonathan Williams" userId="a89a32e8-688f-4586-a15b-0d71315b979c" providerId="ADAL" clId="{31256D94-D8C0-4398-BC85-05EF7DF007E0}" dt="2023-10-31T21:34:29.808" v="10576" actId="1076"/>
          <ac:grpSpMkLst>
            <pc:docMk/>
            <pc:sldMk cId="1972812479" sldId="315"/>
            <ac:grpSpMk id="41" creationId="{11231D91-60B2-4361-B438-CDE502BE915D}"/>
          </ac:grpSpMkLst>
        </pc:grpChg>
        <pc:picChg chg="add mod ord modCrop">
          <ac:chgData name="Jonathan Williams" userId="a89a32e8-688f-4586-a15b-0d71315b979c" providerId="ADAL" clId="{31256D94-D8C0-4398-BC85-05EF7DF007E0}" dt="2023-10-31T20:36:47.096" v="9647" actId="164"/>
          <ac:picMkLst>
            <pc:docMk/>
            <pc:sldMk cId="1972812479" sldId="315"/>
            <ac:picMk id="8" creationId="{B4220A62-6C7F-BAD9-051F-884217518ED9}"/>
          </ac:picMkLst>
        </pc:picChg>
        <pc:picChg chg="add mod ord">
          <ac:chgData name="Jonathan Williams" userId="a89a32e8-688f-4586-a15b-0d71315b979c" providerId="ADAL" clId="{31256D94-D8C0-4398-BC85-05EF7DF007E0}" dt="2023-10-31T21:34:36.511" v="10578" actId="14100"/>
          <ac:picMkLst>
            <pc:docMk/>
            <pc:sldMk cId="1972812479" sldId="315"/>
            <ac:picMk id="10" creationId="{0B474613-D7AC-FC4F-9824-C9DE6572E600}"/>
          </ac:picMkLst>
        </pc:picChg>
        <pc:picChg chg="add mod">
          <ac:chgData name="Jonathan Williams" userId="a89a32e8-688f-4586-a15b-0d71315b979c" providerId="ADAL" clId="{31256D94-D8C0-4398-BC85-05EF7DF007E0}" dt="2023-10-31T22:09:16.098" v="11171" actId="1076"/>
          <ac:picMkLst>
            <pc:docMk/>
            <pc:sldMk cId="1972812479" sldId="315"/>
            <ac:picMk id="43" creationId="{55D2FEA5-9654-A351-C182-3CEB67881DB3}"/>
          </ac:picMkLst>
        </pc:picChg>
        <pc:picChg chg="add mod modCrop">
          <ac:chgData name="Jonathan Williams" userId="a89a32e8-688f-4586-a15b-0d71315b979c" providerId="ADAL" clId="{31256D94-D8C0-4398-BC85-05EF7DF007E0}" dt="2023-11-01T15:19:23.348" v="12152" actId="1038"/>
          <ac:picMkLst>
            <pc:docMk/>
            <pc:sldMk cId="1972812479" sldId="315"/>
            <ac:picMk id="45" creationId="{10D2ED5A-5693-8F47-409D-53C0871520C3}"/>
          </ac:picMkLst>
        </pc:pic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12" creationId="{00444D24-EF98-4D8F-19E0-2521DC6AFB85}"/>
          </ac:cxnSpMkLst>
        </pc:cxn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14" creationId="{B1E49C56-E701-62CE-1377-F0BCA7D63547}"/>
          </ac:cxnSpMkLst>
        </pc:cxn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15" creationId="{42F345B8-5C3F-8607-9D9B-2233A6AF753B}"/>
          </ac:cxnSpMkLst>
        </pc:cxn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17" creationId="{A17DBEE8-8BA7-3942-7169-EBF807A83658}"/>
          </ac:cxnSpMkLst>
        </pc:cxn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18" creationId="{3714DD7A-2A79-F713-9954-7DC4E9C60D84}"/>
          </ac:cxnSpMkLst>
        </pc:cxn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20" creationId="{844A0AD5-D79A-5BE8-7B4D-BCE8BF743C86}"/>
          </ac:cxnSpMkLst>
        </pc:cxnChg>
        <pc:cxnChg chg="add del mod">
          <ac:chgData name="Jonathan Williams" userId="a89a32e8-688f-4586-a15b-0d71315b979c" providerId="ADAL" clId="{31256D94-D8C0-4398-BC85-05EF7DF007E0}" dt="2023-10-31T20:35:11.118" v="9618" actId="478"/>
          <ac:cxnSpMkLst>
            <pc:docMk/>
            <pc:sldMk cId="1972812479" sldId="315"/>
            <ac:cxnSpMk id="23" creationId="{F6FA8E27-EA68-6866-B829-31B503DC3AE9}"/>
          </ac:cxnSpMkLst>
        </pc:cxn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30" creationId="{C3C8BD54-342E-0292-074D-A6169CB53B60}"/>
          </ac:cxnSpMkLst>
        </pc:cxn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32" creationId="{CC770DEF-3FFA-8645-4DFF-91F057126C88}"/>
          </ac:cxnSpMkLst>
        </pc:cxn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33" creationId="{CBC3D5C8-1BB5-D013-B418-2BD29AFE476F}"/>
          </ac:cxnSpMkLst>
        </pc:cxn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35" creationId="{78FDC893-0330-4A9B-CC63-ED81ED42C10E}"/>
          </ac:cxnSpMkLst>
        </pc:cxn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36" creationId="{93314617-39C0-9DE3-95D3-D1E96D17BBB2}"/>
          </ac:cxnSpMkLst>
        </pc:cxn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37" creationId="{6843152A-8BDC-4099-DAF0-2CB6204C8AF3}"/>
          </ac:cxnSpMkLst>
        </pc:cxn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38" creationId="{EC9A5C69-A2BF-DCEB-C18B-C2116FB86B7E}"/>
          </ac:cxnSpMkLst>
        </pc:cxnChg>
        <pc:cxnChg chg="add mod">
          <ac:chgData name="Jonathan Williams" userId="a89a32e8-688f-4586-a15b-0d71315b979c" providerId="ADAL" clId="{31256D94-D8C0-4398-BC85-05EF7DF007E0}" dt="2023-11-03T15:26:05.232" v="15691" actId="1076"/>
          <ac:cxnSpMkLst>
            <pc:docMk/>
            <pc:sldMk cId="1972812479" sldId="315"/>
            <ac:cxnSpMk id="39" creationId="{D8E45FB8-9B2A-77A4-7ECC-ADD94F804B82}"/>
          </ac:cxnSpMkLst>
        </pc:cxnChg>
        <pc:cxnChg chg="add del mod">
          <ac:chgData name="Jonathan Williams" userId="a89a32e8-688f-4586-a15b-0d71315b979c" providerId="ADAL" clId="{31256D94-D8C0-4398-BC85-05EF7DF007E0}" dt="2023-10-31T20:36:29.476" v="9642" actId="478"/>
          <ac:cxnSpMkLst>
            <pc:docMk/>
            <pc:sldMk cId="1972812479" sldId="315"/>
            <ac:cxnSpMk id="40" creationId="{85BFEFA2-FA36-85F6-3727-65683097DED8}"/>
          </ac:cxnSpMkLst>
        </pc:cxnChg>
      </pc:sldChg>
      <pc:sldChg chg="addSp delSp modSp new mod modClrScheme chgLayout">
        <pc:chgData name="Jonathan Williams" userId="a89a32e8-688f-4586-a15b-0d71315b979c" providerId="ADAL" clId="{31256D94-D8C0-4398-BC85-05EF7DF007E0}" dt="2023-10-27T21:00:33.396" v="3584" actId="255"/>
        <pc:sldMkLst>
          <pc:docMk/>
          <pc:sldMk cId="4274319692" sldId="316"/>
        </pc:sldMkLst>
        <pc:spChg chg="del mod ord">
          <ac:chgData name="Jonathan Williams" userId="a89a32e8-688f-4586-a15b-0d71315b979c" providerId="ADAL" clId="{31256D94-D8C0-4398-BC85-05EF7DF007E0}" dt="2023-10-27T20:51:05.885" v="3192" actId="700"/>
          <ac:spMkLst>
            <pc:docMk/>
            <pc:sldMk cId="4274319692" sldId="316"/>
            <ac:spMk id="2" creationId="{249499FB-EBB0-D953-CCEE-EABC8F5436A4}"/>
          </ac:spMkLst>
        </pc:spChg>
        <pc:spChg chg="del">
          <ac:chgData name="Jonathan Williams" userId="a89a32e8-688f-4586-a15b-0d71315b979c" providerId="ADAL" clId="{31256D94-D8C0-4398-BC85-05EF7DF007E0}" dt="2023-10-27T20:51:05.885" v="3192" actId="700"/>
          <ac:spMkLst>
            <pc:docMk/>
            <pc:sldMk cId="4274319692" sldId="316"/>
            <ac:spMk id="3" creationId="{55E4C635-B5AE-F37F-AE63-816AE75F36CA}"/>
          </ac:spMkLst>
        </pc:spChg>
        <pc:spChg chg="mod ord">
          <ac:chgData name="Jonathan Williams" userId="a89a32e8-688f-4586-a15b-0d71315b979c" providerId="ADAL" clId="{31256D94-D8C0-4398-BC85-05EF7DF007E0}" dt="2023-10-27T21:00:01.091" v="3543" actId="700"/>
          <ac:spMkLst>
            <pc:docMk/>
            <pc:sldMk cId="4274319692" sldId="316"/>
            <ac:spMk id="4" creationId="{95D211E4-15E7-5599-4517-0CC42CC178C6}"/>
          </ac:spMkLst>
        </pc:spChg>
        <pc:spChg chg="mod ord">
          <ac:chgData name="Jonathan Williams" userId="a89a32e8-688f-4586-a15b-0d71315b979c" providerId="ADAL" clId="{31256D94-D8C0-4398-BC85-05EF7DF007E0}" dt="2023-10-27T21:00:01.091" v="3543" actId="700"/>
          <ac:spMkLst>
            <pc:docMk/>
            <pc:sldMk cId="4274319692" sldId="316"/>
            <ac:spMk id="5" creationId="{E43F4523-80A9-D000-4B3A-53FCC2B9C22C}"/>
          </ac:spMkLst>
        </pc:spChg>
        <pc:spChg chg="mod ord">
          <ac:chgData name="Jonathan Williams" userId="a89a32e8-688f-4586-a15b-0d71315b979c" providerId="ADAL" clId="{31256D94-D8C0-4398-BC85-05EF7DF007E0}" dt="2023-10-27T21:00:01.091" v="3543" actId="700"/>
          <ac:spMkLst>
            <pc:docMk/>
            <pc:sldMk cId="4274319692" sldId="316"/>
            <ac:spMk id="6" creationId="{0A479377-86B3-6C32-9702-CB7E5A315793}"/>
          </ac:spMkLst>
        </pc:spChg>
        <pc:spChg chg="add del mod ord">
          <ac:chgData name="Jonathan Williams" userId="a89a32e8-688f-4586-a15b-0d71315b979c" providerId="ADAL" clId="{31256D94-D8C0-4398-BC85-05EF7DF007E0}" dt="2023-10-27T20:51:10.358" v="3193" actId="478"/>
          <ac:spMkLst>
            <pc:docMk/>
            <pc:sldMk cId="4274319692" sldId="316"/>
            <ac:spMk id="7" creationId="{B70D0778-9E90-78E1-B7E2-78A06DCFDEE8}"/>
          </ac:spMkLst>
        </pc:spChg>
        <pc:spChg chg="add del mod">
          <ac:chgData name="Jonathan Williams" userId="a89a32e8-688f-4586-a15b-0d71315b979c" providerId="ADAL" clId="{31256D94-D8C0-4398-BC85-05EF7DF007E0}" dt="2023-10-27T20:51:16.602" v="3196"/>
          <ac:spMkLst>
            <pc:docMk/>
            <pc:sldMk cId="4274319692" sldId="316"/>
            <ac:spMk id="8" creationId="{F3829DF2-6A16-E32F-4FF1-3D845C44848D}"/>
          </ac:spMkLst>
        </pc:spChg>
        <pc:spChg chg="add mod ord">
          <ac:chgData name="Jonathan Williams" userId="a89a32e8-688f-4586-a15b-0d71315b979c" providerId="ADAL" clId="{31256D94-D8C0-4398-BC85-05EF7DF007E0}" dt="2023-10-27T21:00:33.396" v="3584" actId="255"/>
          <ac:spMkLst>
            <pc:docMk/>
            <pc:sldMk cId="4274319692" sldId="316"/>
            <ac:spMk id="9" creationId="{01F5A02B-E1BC-5E6D-8A22-1DA4F284E998}"/>
          </ac:spMkLst>
        </pc:spChg>
        <pc:spChg chg="add del mod ord">
          <ac:chgData name="Jonathan Williams" userId="a89a32e8-688f-4586-a15b-0d71315b979c" providerId="ADAL" clId="{31256D94-D8C0-4398-BC85-05EF7DF007E0}" dt="2023-10-27T21:00:16.643" v="3581" actId="478"/>
          <ac:spMkLst>
            <pc:docMk/>
            <pc:sldMk cId="4274319692" sldId="316"/>
            <ac:spMk id="10" creationId="{ACD67AEC-C4B9-3CE4-F83A-3A223FB01A86}"/>
          </ac:spMkLst>
        </pc:spChg>
      </pc:sldChg>
      <pc:sldChg chg="addSp delSp modSp new mod ord">
        <pc:chgData name="Jonathan Williams" userId="a89a32e8-688f-4586-a15b-0d71315b979c" providerId="ADAL" clId="{31256D94-D8C0-4398-BC85-05EF7DF007E0}" dt="2023-11-06T11:29:44.715" v="16181" actId="20577"/>
        <pc:sldMkLst>
          <pc:docMk/>
          <pc:sldMk cId="2991266561" sldId="317"/>
        </pc:sldMkLst>
        <pc:spChg chg="mod">
          <ac:chgData name="Jonathan Williams" userId="a89a32e8-688f-4586-a15b-0d71315b979c" providerId="ADAL" clId="{31256D94-D8C0-4398-BC85-05EF7DF007E0}" dt="2023-11-06T11:29:44.715" v="16181" actId="20577"/>
          <ac:spMkLst>
            <pc:docMk/>
            <pc:sldMk cId="2991266561" sldId="317"/>
            <ac:spMk id="2" creationId="{4C3C3C6C-BDBC-959C-4B32-9DD3EBF4AEEF}"/>
          </ac:spMkLst>
        </pc:spChg>
        <pc:spChg chg="mod">
          <ac:chgData name="Jonathan Williams" userId="a89a32e8-688f-4586-a15b-0d71315b979c" providerId="ADAL" clId="{31256D94-D8C0-4398-BC85-05EF7DF007E0}" dt="2023-10-27T20:56:08.174" v="3260" actId="20577"/>
          <ac:spMkLst>
            <pc:docMk/>
            <pc:sldMk cId="2991266561" sldId="317"/>
            <ac:spMk id="3" creationId="{6D1BF47A-76C2-2871-AF53-763B002FFD06}"/>
          </ac:spMkLst>
        </pc:spChg>
        <pc:spChg chg="add del mod ord">
          <ac:chgData name="Jonathan Williams" userId="a89a32e8-688f-4586-a15b-0d71315b979c" providerId="ADAL" clId="{31256D94-D8C0-4398-BC85-05EF7DF007E0}" dt="2023-11-01T16:59:33.692" v="13850" actId="478"/>
          <ac:spMkLst>
            <pc:docMk/>
            <pc:sldMk cId="2991266561" sldId="317"/>
            <ac:spMk id="13" creationId="{33764965-7340-CBA9-BB6C-DC6CD048A1D3}"/>
          </ac:spMkLst>
        </pc:spChg>
        <pc:spChg chg="add del mod">
          <ac:chgData name="Jonathan Williams" userId="a89a32e8-688f-4586-a15b-0d71315b979c" providerId="ADAL" clId="{31256D94-D8C0-4398-BC85-05EF7DF007E0}" dt="2023-11-01T16:59:32.103" v="13849" actId="478"/>
          <ac:spMkLst>
            <pc:docMk/>
            <pc:sldMk cId="2991266561" sldId="317"/>
            <ac:spMk id="18" creationId="{351F1CB2-CA9D-9D6C-8970-92236261189F}"/>
          </ac:spMkLst>
        </pc:spChg>
        <pc:spChg chg="add del mod">
          <ac:chgData name="Jonathan Williams" userId="a89a32e8-688f-4586-a15b-0d71315b979c" providerId="ADAL" clId="{31256D94-D8C0-4398-BC85-05EF7DF007E0}" dt="2023-11-01T16:59:30.146" v="13847" actId="478"/>
          <ac:spMkLst>
            <pc:docMk/>
            <pc:sldMk cId="2991266561" sldId="317"/>
            <ac:spMk id="23" creationId="{A9C73527-3B70-7B9F-BF62-119CAFEEDDE3}"/>
          </ac:spMkLst>
        </pc:spChg>
        <pc:picChg chg="add del mod ord modCrop">
          <ac:chgData name="Jonathan Williams" userId="a89a32e8-688f-4586-a15b-0d71315b979c" providerId="ADAL" clId="{31256D94-D8C0-4398-BC85-05EF7DF007E0}" dt="2023-11-01T16:54:08.097" v="13787" actId="478"/>
          <ac:picMkLst>
            <pc:docMk/>
            <pc:sldMk cId="2991266561" sldId="317"/>
            <ac:picMk id="7" creationId="{8E22D2C0-7957-81DB-092D-0C36F21FD798}"/>
          </ac:picMkLst>
        </pc:picChg>
        <pc:picChg chg="add del mod">
          <ac:chgData name="Jonathan Williams" userId="a89a32e8-688f-4586-a15b-0d71315b979c" providerId="ADAL" clId="{31256D94-D8C0-4398-BC85-05EF7DF007E0}" dt="2023-11-01T16:54:49.901" v="13805" actId="478"/>
          <ac:picMkLst>
            <pc:docMk/>
            <pc:sldMk cId="2991266561" sldId="317"/>
            <ac:picMk id="8" creationId="{324AE0C5-3B81-D12E-2384-1CEFCF70EB35}"/>
          </ac:picMkLst>
        </pc:picChg>
        <pc:picChg chg="add mod modCrop">
          <ac:chgData name="Jonathan Williams" userId="a89a32e8-688f-4586-a15b-0d71315b979c" providerId="ADAL" clId="{31256D94-D8C0-4398-BC85-05EF7DF007E0}" dt="2023-11-01T16:55:12.860" v="13811" actId="1076"/>
          <ac:picMkLst>
            <pc:docMk/>
            <pc:sldMk cId="2991266561" sldId="317"/>
            <ac:picMk id="10" creationId="{0B08F5DC-AE4A-0598-93F6-EBA5780CC64F}"/>
          </ac:picMkLst>
        </pc:picChg>
        <pc:picChg chg="add del mod modCrop">
          <ac:chgData name="Jonathan Williams" userId="a89a32e8-688f-4586-a15b-0d71315b979c" providerId="ADAL" clId="{31256D94-D8C0-4398-BC85-05EF7DF007E0}" dt="2023-11-01T16:54:53.156" v="13807" actId="478"/>
          <ac:picMkLst>
            <pc:docMk/>
            <pc:sldMk cId="2991266561" sldId="317"/>
            <ac:picMk id="12" creationId="{A077D380-C0DB-D30E-92E0-CFB23709EF72}"/>
          </ac:picMkLst>
        </pc:picChg>
        <pc:cxnChg chg="add del mod">
          <ac:chgData name="Jonathan Williams" userId="a89a32e8-688f-4586-a15b-0d71315b979c" providerId="ADAL" clId="{31256D94-D8C0-4398-BC85-05EF7DF007E0}" dt="2023-11-01T16:59:34.794" v="13851" actId="478"/>
          <ac:cxnSpMkLst>
            <pc:docMk/>
            <pc:sldMk cId="2991266561" sldId="317"/>
            <ac:cxnSpMk id="14" creationId="{76EE67B6-9355-2B08-AF09-12E9D724462D}"/>
          </ac:cxnSpMkLst>
        </pc:cxnChg>
        <pc:cxnChg chg="add del mod">
          <ac:chgData name="Jonathan Williams" userId="a89a32e8-688f-4586-a15b-0d71315b979c" providerId="ADAL" clId="{31256D94-D8C0-4398-BC85-05EF7DF007E0}" dt="2023-11-01T16:59:36.028" v="13852" actId="478"/>
          <ac:cxnSpMkLst>
            <pc:docMk/>
            <pc:sldMk cId="2991266561" sldId="317"/>
            <ac:cxnSpMk id="17" creationId="{E83211B6-A886-E35F-4283-A11781A6B801}"/>
          </ac:cxnSpMkLst>
        </pc:cxnChg>
        <pc:cxnChg chg="add del mod">
          <ac:chgData name="Jonathan Williams" userId="a89a32e8-688f-4586-a15b-0d71315b979c" providerId="ADAL" clId="{31256D94-D8C0-4398-BC85-05EF7DF007E0}" dt="2023-11-01T16:59:31.275" v="13848" actId="478"/>
          <ac:cxnSpMkLst>
            <pc:docMk/>
            <pc:sldMk cId="2991266561" sldId="317"/>
            <ac:cxnSpMk id="22" creationId="{966C05C9-E97F-07B2-BE2C-E63C4AE66AD2}"/>
          </ac:cxnSpMkLst>
        </pc:cxnChg>
      </pc:sldChg>
      <pc:sldChg chg="addSp delSp modSp add mod ord">
        <pc:chgData name="Jonathan Williams" userId="a89a32e8-688f-4586-a15b-0d71315b979c" providerId="ADAL" clId="{31256D94-D8C0-4398-BC85-05EF7DF007E0}" dt="2023-11-06T13:30:15.867" v="17274" actId="20577"/>
        <pc:sldMkLst>
          <pc:docMk/>
          <pc:sldMk cId="564514179" sldId="318"/>
        </pc:sldMkLst>
        <pc:spChg chg="mod">
          <ac:chgData name="Jonathan Williams" userId="a89a32e8-688f-4586-a15b-0d71315b979c" providerId="ADAL" clId="{31256D94-D8C0-4398-BC85-05EF7DF007E0}" dt="2023-11-06T13:30:15.867" v="17274" actId="20577"/>
          <ac:spMkLst>
            <pc:docMk/>
            <pc:sldMk cId="564514179" sldId="318"/>
            <ac:spMk id="2" creationId="{4C3C3C6C-BDBC-959C-4B32-9DD3EBF4AEEF}"/>
          </ac:spMkLst>
        </pc:spChg>
        <pc:spChg chg="mod">
          <ac:chgData name="Jonathan Williams" userId="a89a32e8-688f-4586-a15b-0d71315b979c" providerId="ADAL" clId="{31256D94-D8C0-4398-BC85-05EF7DF007E0}" dt="2023-11-02T19:18:39.259" v="14799" actId="5793"/>
          <ac:spMkLst>
            <pc:docMk/>
            <pc:sldMk cId="564514179" sldId="318"/>
            <ac:spMk id="3" creationId="{6D1BF47A-76C2-2871-AF53-763B002FFD06}"/>
          </ac:spMkLst>
        </pc:spChg>
        <pc:spChg chg="add del mod">
          <ac:chgData name="Jonathan Williams" userId="a89a32e8-688f-4586-a15b-0d71315b979c" providerId="ADAL" clId="{31256D94-D8C0-4398-BC85-05EF7DF007E0}" dt="2023-11-02T14:58:35.700" v="13884" actId="478"/>
          <ac:spMkLst>
            <pc:docMk/>
            <pc:sldMk cId="564514179" sldId="318"/>
            <ac:spMk id="7" creationId="{B662CF48-B454-690B-91CD-0EC9811A5233}"/>
          </ac:spMkLst>
        </pc:spChg>
        <pc:spChg chg="mod">
          <ac:chgData name="Jonathan Williams" userId="a89a32e8-688f-4586-a15b-0d71315b979c" providerId="ADAL" clId="{31256D94-D8C0-4398-BC85-05EF7DF007E0}" dt="2023-11-01T16:11:01.064" v="13540"/>
          <ac:spMkLst>
            <pc:docMk/>
            <pc:sldMk cId="564514179" sldId="318"/>
            <ac:spMk id="15" creationId="{113038DD-3A5F-A0ED-CBDC-992A812A3CCC}"/>
          </ac:spMkLst>
        </pc:spChg>
        <pc:spChg chg="mod">
          <ac:chgData name="Jonathan Williams" userId="a89a32e8-688f-4586-a15b-0d71315b979c" providerId="ADAL" clId="{31256D94-D8C0-4398-BC85-05EF7DF007E0}" dt="2023-11-01T16:11:01.064" v="13540"/>
          <ac:spMkLst>
            <pc:docMk/>
            <pc:sldMk cId="564514179" sldId="318"/>
            <ac:spMk id="16" creationId="{EED72B33-2F9E-0CEE-80D0-4397C8EA69AB}"/>
          </ac:spMkLst>
        </pc:spChg>
        <pc:spChg chg="mod">
          <ac:chgData name="Jonathan Williams" userId="a89a32e8-688f-4586-a15b-0d71315b979c" providerId="ADAL" clId="{31256D94-D8C0-4398-BC85-05EF7DF007E0}" dt="2023-11-01T16:11:01.064" v="13540"/>
          <ac:spMkLst>
            <pc:docMk/>
            <pc:sldMk cId="564514179" sldId="318"/>
            <ac:spMk id="17" creationId="{647E3FCD-A554-EA0B-5669-3F44B772F73F}"/>
          </ac:spMkLst>
        </pc:spChg>
        <pc:spChg chg="mod">
          <ac:chgData name="Jonathan Williams" userId="a89a32e8-688f-4586-a15b-0d71315b979c" providerId="ADAL" clId="{31256D94-D8C0-4398-BC85-05EF7DF007E0}" dt="2023-11-01T16:11:01.064" v="13540"/>
          <ac:spMkLst>
            <pc:docMk/>
            <pc:sldMk cId="564514179" sldId="318"/>
            <ac:spMk id="18" creationId="{DB9B5558-1317-9EC8-549D-6F73F02CED96}"/>
          </ac:spMkLst>
        </pc:spChg>
        <pc:spChg chg="mod">
          <ac:chgData name="Jonathan Williams" userId="a89a32e8-688f-4586-a15b-0d71315b979c" providerId="ADAL" clId="{31256D94-D8C0-4398-BC85-05EF7DF007E0}" dt="2023-11-01T16:11:01.064" v="13540"/>
          <ac:spMkLst>
            <pc:docMk/>
            <pc:sldMk cId="564514179" sldId="318"/>
            <ac:spMk id="19" creationId="{FA708D8B-EA85-C7DF-6BEB-41906F9FFFD2}"/>
          </ac:spMkLst>
        </pc:spChg>
        <pc:spChg chg="mod">
          <ac:chgData name="Jonathan Williams" userId="a89a32e8-688f-4586-a15b-0d71315b979c" providerId="ADAL" clId="{31256D94-D8C0-4398-BC85-05EF7DF007E0}" dt="2023-11-01T16:11:01.064" v="13540"/>
          <ac:spMkLst>
            <pc:docMk/>
            <pc:sldMk cId="564514179" sldId="318"/>
            <ac:spMk id="20" creationId="{5BD397EF-67AF-2F16-1A22-AD66D4BE0708}"/>
          </ac:spMkLst>
        </pc:spChg>
        <pc:spChg chg="mod">
          <ac:chgData name="Jonathan Williams" userId="a89a32e8-688f-4586-a15b-0d71315b979c" providerId="ADAL" clId="{31256D94-D8C0-4398-BC85-05EF7DF007E0}" dt="2023-11-01T16:11:01.064" v="13540"/>
          <ac:spMkLst>
            <pc:docMk/>
            <pc:sldMk cId="564514179" sldId="318"/>
            <ac:spMk id="21" creationId="{8B65839A-D109-F27F-8182-D99995A18862}"/>
          </ac:spMkLst>
        </pc:spChg>
        <pc:spChg chg="mod">
          <ac:chgData name="Jonathan Williams" userId="a89a32e8-688f-4586-a15b-0d71315b979c" providerId="ADAL" clId="{31256D94-D8C0-4398-BC85-05EF7DF007E0}" dt="2023-11-01T16:11:01.064" v="13540"/>
          <ac:spMkLst>
            <pc:docMk/>
            <pc:sldMk cId="564514179" sldId="318"/>
            <ac:spMk id="22" creationId="{DE76C4A0-22C1-90B0-5063-FFF2EF2FEC97}"/>
          </ac:spMkLst>
        </pc:spChg>
        <pc:spChg chg="add mod">
          <ac:chgData name="Jonathan Williams" userId="a89a32e8-688f-4586-a15b-0d71315b979c" providerId="ADAL" clId="{31256D94-D8C0-4398-BC85-05EF7DF007E0}" dt="2023-11-02T19:30:09.503" v="15178" actId="1076"/>
          <ac:spMkLst>
            <pc:docMk/>
            <pc:sldMk cId="564514179" sldId="318"/>
            <ac:spMk id="84" creationId="{1773BDB7-CAC4-1C8B-DA8B-9830FC31DF59}"/>
          </ac:spMkLst>
        </pc:spChg>
        <pc:grpChg chg="add mod">
          <ac:chgData name="Jonathan Williams" userId="a89a32e8-688f-4586-a15b-0d71315b979c" providerId="ADAL" clId="{31256D94-D8C0-4398-BC85-05EF7DF007E0}" dt="2023-11-01T16:11:03.248" v="13541" actId="1076"/>
          <ac:grpSpMkLst>
            <pc:docMk/>
            <pc:sldMk cId="564514179" sldId="318"/>
            <ac:grpSpMk id="8" creationId="{2F99B3E3-DF4A-72B9-86D9-F4EDC7FF8B50}"/>
          </ac:grpSpMkLst>
        </pc:grpChg>
        <pc:grpChg chg="mod">
          <ac:chgData name="Jonathan Williams" userId="a89a32e8-688f-4586-a15b-0d71315b979c" providerId="ADAL" clId="{31256D94-D8C0-4398-BC85-05EF7DF007E0}" dt="2023-11-01T16:11:01.064" v="13540"/>
          <ac:grpSpMkLst>
            <pc:docMk/>
            <pc:sldMk cId="564514179" sldId="318"/>
            <ac:grpSpMk id="9" creationId="{E98562C6-A9A0-5BF3-6590-E9A179DCA90F}"/>
          </ac:grpSpMkLst>
        </pc:grpChg>
        <pc:grpChg chg="mod">
          <ac:chgData name="Jonathan Williams" userId="a89a32e8-688f-4586-a15b-0d71315b979c" providerId="ADAL" clId="{31256D94-D8C0-4398-BC85-05EF7DF007E0}" dt="2023-11-01T16:11:01.064" v="13540"/>
          <ac:grpSpMkLst>
            <pc:docMk/>
            <pc:sldMk cId="564514179" sldId="318"/>
            <ac:grpSpMk id="10" creationId="{702076AE-76C6-3241-F2D1-5FBB84D96DFF}"/>
          </ac:grpSpMkLst>
        </pc:grpChg>
        <pc:grpChg chg="mod">
          <ac:chgData name="Jonathan Williams" userId="a89a32e8-688f-4586-a15b-0d71315b979c" providerId="ADAL" clId="{31256D94-D8C0-4398-BC85-05EF7DF007E0}" dt="2023-11-01T16:11:01.064" v="13540"/>
          <ac:grpSpMkLst>
            <pc:docMk/>
            <pc:sldMk cId="564514179" sldId="318"/>
            <ac:grpSpMk id="11" creationId="{C4E1EFE4-8871-B852-162D-F4EC864F8AEE}"/>
          </ac:grpSpMkLst>
        </pc:grpChg>
        <pc:grpChg chg="mod">
          <ac:chgData name="Jonathan Williams" userId="a89a32e8-688f-4586-a15b-0d71315b979c" providerId="ADAL" clId="{31256D94-D8C0-4398-BC85-05EF7DF007E0}" dt="2023-11-01T16:11:01.064" v="13540"/>
          <ac:grpSpMkLst>
            <pc:docMk/>
            <pc:sldMk cId="564514179" sldId="318"/>
            <ac:grpSpMk id="12" creationId="{32E42FF5-617B-BA44-8276-D1431DE8909B}"/>
          </ac:grpSpMkLst>
        </pc:grpChg>
        <pc:grpChg chg="mod">
          <ac:chgData name="Jonathan Williams" userId="a89a32e8-688f-4586-a15b-0d71315b979c" providerId="ADAL" clId="{31256D94-D8C0-4398-BC85-05EF7DF007E0}" dt="2023-11-01T16:11:01.064" v="13540"/>
          <ac:grpSpMkLst>
            <pc:docMk/>
            <pc:sldMk cId="564514179" sldId="318"/>
            <ac:grpSpMk id="13" creationId="{428F6AA5-6CF4-0FA7-D227-AF6E422759F4}"/>
          </ac:grpSpMkLst>
        </pc:grpChg>
        <pc:picChg chg="mod">
          <ac:chgData name="Jonathan Williams" userId="a89a32e8-688f-4586-a15b-0d71315b979c" providerId="ADAL" clId="{31256D94-D8C0-4398-BC85-05EF7DF007E0}" dt="2023-11-01T16:11:01.064" v="13540"/>
          <ac:picMkLst>
            <pc:docMk/>
            <pc:sldMk cId="564514179" sldId="318"/>
            <ac:picMk id="23" creationId="{000DB027-A337-4D41-2D88-E723DAB06B81}"/>
          </ac:picMkLst>
        </pc:picChg>
        <pc:picChg chg="add mod modCrop">
          <ac:chgData name="Jonathan Williams" userId="a89a32e8-688f-4586-a15b-0d71315b979c" providerId="ADAL" clId="{31256D94-D8C0-4398-BC85-05EF7DF007E0}" dt="2023-11-02T19:21:05.038" v="14949" actId="1076"/>
          <ac:picMkLst>
            <pc:docMk/>
            <pc:sldMk cId="564514179" sldId="318"/>
            <ac:picMk id="83" creationId="{7270815B-73C9-3650-D429-9C3AA61C4586}"/>
          </ac:picMkLst>
        </pc:pic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14" creationId="{6584DAEF-7B94-FEEE-A481-265BB530158E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24" creationId="{A575F165-535E-5CB8-4C52-B0820776B9A7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25" creationId="{A4FF2860-D3D0-C80C-2D0B-E76081A0F3C0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26" creationId="{04C2FA16-11CE-5D71-E0F6-E0C6C1E60A6D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27" creationId="{631C2DC9-729C-21E0-558C-EE165DB6F0D6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28" creationId="{F8E964CB-6715-D4FC-7493-2632315E9AB9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29" creationId="{E80DA4BC-DDE3-1119-1E1F-987A84450C6B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30" creationId="{829A16AD-64F9-BE47-3213-10A45380D8FA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31" creationId="{01F9E0FF-8F43-7E29-8341-CF4701FD8D00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32" creationId="{07B66110-489B-7688-8AC0-6FB1BD7C45E0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33" creationId="{FA9C4EDD-9A3E-2E34-6B33-840CFDD50D32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34" creationId="{8AAABCC0-4823-4F2F-34AC-554F3ACDA415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35" creationId="{8AC3D0B9-3812-2D79-B56A-692DD73A50AC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36" creationId="{3AECD2A0-4AD0-E4DB-7E78-F2FE363E0F0F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37" creationId="{C5654DAE-E145-144B-7B1C-06FCE360FBB3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38" creationId="{F35B995E-A880-3507-76BA-766B682873CE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39" creationId="{2BA0098D-0DA1-81E7-5808-74670AEE9972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40" creationId="{551A59F0-1F18-F67C-2D4A-06C1252AC096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41" creationId="{1AC3B199-B1D1-66C6-D1F8-A79127C80316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42" creationId="{65367F5E-2B91-88BE-957D-621607D1F3B3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43" creationId="{DB655443-B1A8-1F63-F36A-78113549AF80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44" creationId="{56AE7C7F-D9CB-5CB1-B985-229D16C4C5A6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45" creationId="{842A3044-662D-7E1F-1DAE-61EEBCB083A1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46" creationId="{F340EAFF-901A-857F-262B-712FD131B2BE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47" creationId="{916C677A-211C-2785-5043-63F7EA108D3C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48" creationId="{E4BD35DE-FE7D-EA4A-4C14-5BC6B9DD5EF1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49" creationId="{7FCC362D-9AB2-3831-BDBF-911B65874A21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50" creationId="{A4977BA2-B54E-D1EE-780F-185D7BB9107F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51" creationId="{D6B8190A-39CC-197D-159F-4763C88FDB26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52" creationId="{ECF0444E-129F-D9E5-97F0-1500BB3C0B11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53" creationId="{E29CA332-12C1-AB8F-CA92-8F0701D65802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54" creationId="{2384DFD5-1CA0-5314-49E3-16E922D24868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55" creationId="{E285EF25-5A56-A537-CE3F-2F974038D26B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56" creationId="{3F734B06-B648-D414-9040-C0650801FB42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57" creationId="{4748DE01-60CC-E360-5EAC-31AD06D14950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58" creationId="{3BE36DA2-695E-38A5-A6D2-B2DF473B8DFE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59" creationId="{E0366DE0-485F-6783-D210-115C1D06D69E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60" creationId="{7F04F09D-58EA-A528-B303-1EB7A275EC0E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61" creationId="{BAD9D0E0-10E8-6AD8-5F92-48253AC70D77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62" creationId="{1AB5E1A4-6F12-1691-20C7-ADCF5E64DFBB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63" creationId="{AC954EAA-CC76-0AC0-0BCB-AB27912452B3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64" creationId="{53FF3702-3261-B295-22EF-3912EA898F05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65" creationId="{8CA8396D-7648-9F94-39B4-0037F1B88A5C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66" creationId="{34202E91-47B8-1DA6-4538-B8F50C5CB09D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67" creationId="{BA8FE7BC-F486-8608-90A0-8512E97FE0AD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68" creationId="{1ABFD9DC-7EA9-E423-3136-69397D7D38D2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69" creationId="{EF99C914-8CC3-919A-5261-9177360B9C0E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70" creationId="{F36F6BD8-B987-944F-27DB-BA62CB8E5D08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71" creationId="{539ACBBD-83FC-921C-FCA0-B6D5C4703129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72" creationId="{CFA36856-0C17-2DD8-C2CB-26DB13C37160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73" creationId="{DEB18581-38B6-CB7B-B58F-DE345DED507C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74" creationId="{1A429F78-D83E-087B-809E-86F2CB427130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75" creationId="{17D12464-2772-3F7B-B01C-AFC2F8DF9950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76" creationId="{C7075F99-12F4-0886-42EE-D15C8C9E5576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77" creationId="{0ED29D22-A1F1-6354-7CBF-8BCD510D9904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78" creationId="{CA98794A-C220-81FE-1916-94CA4ED77851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79" creationId="{2BF2F739-1872-E77E-F167-45BFFF56AE1B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80" creationId="{BB34BA0C-3C47-AC01-091D-94D732D94CC2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81" creationId="{EEA138DD-A84C-7853-EA85-C1D3481CB2EC}"/>
          </ac:cxnSpMkLst>
        </pc:cxnChg>
        <pc:cxnChg chg="add mod">
          <ac:chgData name="Jonathan Williams" userId="a89a32e8-688f-4586-a15b-0d71315b979c" providerId="ADAL" clId="{31256D94-D8C0-4398-BC85-05EF7DF007E0}" dt="2023-11-02T19:30:52.713" v="15183" actId="208"/>
          <ac:cxnSpMkLst>
            <pc:docMk/>
            <pc:sldMk cId="564514179" sldId="318"/>
            <ac:cxnSpMk id="85" creationId="{5B0DDB9F-B3F8-4A52-8DCC-2B287F23F77E}"/>
          </ac:cxnSpMkLst>
        </pc:cxnChg>
      </pc:sldChg>
      <pc:sldChg chg="addSp delSp modSp add del mod">
        <pc:chgData name="Jonathan Williams" userId="a89a32e8-688f-4586-a15b-0d71315b979c" providerId="ADAL" clId="{31256D94-D8C0-4398-BC85-05EF7DF007E0}" dt="2023-11-03T15:24:46.103" v="15690" actId="2696"/>
        <pc:sldMkLst>
          <pc:docMk/>
          <pc:sldMk cId="3211668506" sldId="319"/>
        </pc:sldMkLst>
        <pc:spChg chg="mod">
          <ac:chgData name="Jonathan Williams" userId="a89a32e8-688f-4586-a15b-0d71315b979c" providerId="ADAL" clId="{31256D94-D8C0-4398-BC85-05EF7DF007E0}" dt="2023-10-27T21:11:52.792" v="4296" actId="20577"/>
          <ac:spMkLst>
            <pc:docMk/>
            <pc:sldMk cId="3211668506" sldId="319"/>
            <ac:spMk id="9" creationId="{01F5A02B-E1BC-5E6D-8A22-1DA4F284E998}"/>
          </ac:spMkLst>
        </pc:spChg>
        <pc:picChg chg="add del mod">
          <ac:chgData name="Jonathan Williams" userId="a89a32e8-688f-4586-a15b-0d71315b979c" providerId="ADAL" clId="{31256D94-D8C0-4398-BC85-05EF7DF007E0}" dt="2023-10-30T20:31:30.739" v="7893" actId="478"/>
          <ac:picMkLst>
            <pc:docMk/>
            <pc:sldMk cId="3211668506" sldId="319"/>
            <ac:picMk id="2" creationId="{0BB39C60-40D1-0638-952C-C0238B7557E6}"/>
          </ac:picMkLst>
        </pc:picChg>
        <pc:picChg chg="add del mod">
          <ac:chgData name="Jonathan Williams" userId="a89a32e8-688f-4586-a15b-0d71315b979c" providerId="ADAL" clId="{31256D94-D8C0-4398-BC85-05EF7DF007E0}" dt="2023-11-03T15:24:25.543" v="15685" actId="21"/>
          <ac:picMkLst>
            <pc:docMk/>
            <pc:sldMk cId="3211668506" sldId="319"/>
            <ac:picMk id="2" creationId="{DEF5D2E1-C1CE-C5FF-D949-C09C18438D3E}"/>
          </ac:picMkLst>
        </pc:picChg>
      </pc:sldChg>
      <pc:sldChg chg="add del ord">
        <pc:chgData name="Jonathan Williams" userId="a89a32e8-688f-4586-a15b-0d71315b979c" providerId="ADAL" clId="{31256D94-D8C0-4398-BC85-05EF7DF007E0}" dt="2023-11-06T11:47:44.131" v="16486" actId="47"/>
        <pc:sldMkLst>
          <pc:docMk/>
          <pc:sldMk cId="229977716" sldId="320"/>
        </pc:sldMkLst>
      </pc:sldChg>
      <pc:sldChg chg="modSp add del mod">
        <pc:chgData name="Jonathan Williams" userId="a89a32e8-688f-4586-a15b-0d71315b979c" providerId="ADAL" clId="{31256D94-D8C0-4398-BC85-05EF7DF007E0}" dt="2023-11-01T16:09:51.283" v="13532" actId="2696"/>
        <pc:sldMkLst>
          <pc:docMk/>
          <pc:sldMk cId="1055906334" sldId="320"/>
        </pc:sldMkLst>
        <pc:spChg chg="mod">
          <ac:chgData name="Jonathan Williams" userId="a89a32e8-688f-4586-a15b-0d71315b979c" providerId="ADAL" clId="{31256D94-D8C0-4398-BC85-05EF7DF007E0}" dt="2023-11-01T16:09:38.268" v="13531" actId="20577"/>
          <ac:spMkLst>
            <pc:docMk/>
            <pc:sldMk cId="1055906334" sldId="320"/>
            <ac:spMk id="9" creationId="{01F5A02B-E1BC-5E6D-8A22-1DA4F284E998}"/>
          </ac:spMkLst>
        </pc:spChg>
      </pc:sldChg>
      <pc:sldChg chg="addSp delSp modSp add mod ord">
        <pc:chgData name="Jonathan Williams" userId="a89a32e8-688f-4586-a15b-0d71315b979c" providerId="ADAL" clId="{31256D94-D8C0-4398-BC85-05EF7DF007E0}" dt="2023-11-06T13:35:52.531" v="17326"/>
        <pc:sldMkLst>
          <pc:docMk/>
          <pc:sldMk cId="1543057360" sldId="321"/>
        </pc:sldMkLst>
        <pc:spChg chg="add mod">
          <ac:chgData name="Jonathan Williams" userId="a89a32e8-688f-4586-a15b-0d71315b979c" providerId="ADAL" clId="{31256D94-D8C0-4398-BC85-05EF7DF007E0}" dt="2023-11-06T12:22:50.604" v="17079" actId="1076"/>
          <ac:spMkLst>
            <pc:docMk/>
            <pc:sldMk cId="1543057360" sldId="321"/>
            <ac:spMk id="2" creationId="{38C4B31F-E079-9740-8E89-AAE6F9078928}"/>
          </ac:spMkLst>
        </pc:spChg>
        <pc:spChg chg="mod">
          <ac:chgData name="Jonathan Williams" userId="a89a32e8-688f-4586-a15b-0d71315b979c" providerId="ADAL" clId="{31256D94-D8C0-4398-BC85-05EF7DF007E0}" dt="2023-11-06T11:22:45.908" v="16024" actId="20577"/>
          <ac:spMkLst>
            <pc:docMk/>
            <pc:sldMk cId="1543057360" sldId="321"/>
            <ac:spMk id="7" creationId="{88ACC6AC-E857-56C6-263D-E70192D952DA}"/>
          </ac:spMkLst>
        </pc:spChg>
        <pc:spChg chg="del mod">
          <ac:chgData name="Jonathan Williams" userId="a89a32e8-688f-4586-a15b-0d71315b979c" providerId="ADAL" clId="{31256D94-D8C0-4398-BC85-05EF7DF007E0}" dt="2023-10-31T21:56:21.667" v="11102" actId="478"/>
          <ac:spMkLst>
            <pc:docMk/>
            <pc:sldMk cId="1543057360" sldId="321"/>
            <ac:spMk id="8" creationId="{CFEE91E5-8A97-3C0B-1088-8CAEEFACA805}"/>
          </ac:spMkLst>
        </pc:spChg>
        <pc:spChg chg="add mod">
          <ac:chgData name="Jonathan Williams" userId="a89a32e8-688f-4586-a15b-0d71315b979c" providerId="ADAL" clId="{31256D94-D8C0-4398-BC85-05EF7DF007E0}" dt="2023-10-31T21:57:00.460" v="11131" actId="1038"/>
          <ac:spMkLst>
            <pc:docMk/>
            <pc:sldMk cId="1543057360" sldId="321"/>
            <ac:spMk id="11" creationId="{800B71BF-3BFE-57A0-A811-4393001CDD6A}"/>
          </ac:spMkLst>
        </pc:spChg>
        <pc:grpChg chg="del">
          <ac:chgData name="Jonathan Williams" userId="a89a32e8-688f-4586-a15b-0d71315b979c" providerId="ADAL" clId="{31256D94-D8C0-4398-BC85-05EF7DF007E0}" dt="2023-10-27T21:13:45.854" v="4337" actId="478"/>
          <ac:grpSpMkLst>
            <pc:docMk/>
            <pc:sldMk cId="1543057360" sldId="321"/>
            <ac:grpSpMk id="21" creationId="{61E912BF-AC4D-C525-18B1-148E840F503F}"/>
          </ac:grpSpMkLst>
        </pc:grpChg>
        <pc:picChg chg="add del mod">
          <ac:chgData name="Jonathan Williams" userId="a89a32e8-688f-4586-a15b-0d71315b979c" providerId="ADAL" clId="{31256D94-D8C0-4398-BC85-05EF7DF007E0}" dt="2023-10-30T21:40:27.617" v="8907" actId="478"/>
          <ac:picMkLst>
            <pc:docMk/>
            <pc:sldMk cId="1543057360" sldId="321"/>
            <ac:picMk id="3" creationId="{3279AC60-54DE-C4F1-47F3-6C4581DC236D}"/>
          </ac:picMkLst>
        </pc:picChg>
        <pc:picChg chg="add mod modCrop">
          <ac:chgData name="Jonathan Williams" userId="a89a32e8-688f-4586-a15b-0d71315b979c" providerId="ADAL" clId="{31256D94-D8C0-4398-BC85-05EF7DF007E0}" dt="2023-10-31T20:49:53.678" v="9803" actId="14100"/>
          <ac:picMkLst>
            <pc:docMk/>
            <pc:sldMk cId="1543057360" sldId="321"/>
            <ac:picMk id="3" creationId="{F1F09D75-34E8-9D3C-6C64-7B5F50CB072A}"/>
          </ac:picMkLst>
        </pc:picChg>
        <pc:picChg chg="add mod">
          <ac:chgData name="Jonathan Williams" userId="a89a32e8-688f-4586-a15b-0d71315b979c" providerId="ADAL" clId="{31256D94-D8C0-4398-BC85-05EF7DF007E0}" dt="2023-10-31T20:49:48.776" v="9801" actId="1076"/>
          <ac:picMkLst>
            <pc:docMk/>
            <pc:sldMk cId="1543057360" sldId="321"/>
            <ac:picMk id="10" creationId="{3089123C-8E03-B054-4A9F-6252D164C300}"/>
          </ac:picMkLst>
        </pc:picChg>
        <pc:picChg chg="del">
          <ac:chgData name="Jonathan Williams" userId="a89a32e8-688f-4586-a15b-0d71315b979c" providerId="ADAL" clId="{31256D94-D8C0-4398-BC85-05EF7DF007E0}" dt="2023-10-27T21:13:45.039" v="4336" actId="478"/>
          <ac:picMkLst>
            <pc:docMk/>
            <pc:sldMk cId="1543057360" sldId="321"/>
            <ac:picMk id="23" creationId="{4DD76DA1-828B-0408-8321-BDC584C5A6EC}"/>
          </ac:picMkLst>
        </pc:picChg>
        <pc:picChg chg="del">
          <ac:chgData name="Jonathan Williams" userId="a89a32e8-688f-4586-a15b-0d71315b979c" providerId="ADAL" clId="{31256D94-D8C0-4398-BC85-05EF7DF007E0}" dt="2023-10-27T21:13:44.590" v="4335" actId="478"/>
          <ac:picMkLst>
            <pc:docMk/>
            <pc:sldMk cId="1543057360" sldId="321"/>
            <ac:picMk id="25" creationId="{D326D5D3-8990-3A39-3DDA-EA68C43A12D7}"/>
          </ac:picMkLst>
        </pc:picChg>
      </pc:sldChg>
      <pc:sldChg chg="addSp delSp modSp new mod ord">
        <pc:chgData name="Jonathan Williams" userId="a89a32e8-688f-4586-a15b-0d71315b979c" providerId="ADAL" clId="{31256D94-D8C0-4398-BC85-05EF7DF007E0}" dt="2023-11-06T11:47:38.797" v="16485"/>
        <pc:sldMkLst>
          <pc:docMk/>
          <pc:sldMk cId="2506351894" sldId="322"/>
        </pc:sldMkLst>
        <pc:spChg chg="mod">
          <ac:chgData name="Jonathan Williams" userId="a89a32e8-688f-4586-a15b-0d71315b979c" providerId="ADAL" clId="{31256D94-D8C0-4398-BC85-05EF7DF007E0}" dt="2023-11-02T19:25:18.185" v="15116" actId="20577"/>
          <ac:spMkLst>
            <pc:docMk/>
            <pc:sldMk cId="2506351894" sldId="322"/>
            <ac:spMk id="2" creationId="{B87C2787-D62F-4687-C4C3-14F083D05BAF}"/>
          </ac:spMkLst>
        </pc:spChg>
        <pc:spChg chg="mod">
          <ac:chgData name="Jonathan Williams" userId="a89a32e8-688f-4586-a15b-0d71315b979c" providerId="ADAL" clId="{31256D94-D8C0-4398-BC85-05EF7DF007E0}" dt="2023-11-02T18:57:57.427" v="14566" actId="20577"/>
          <ac:spMkLst>
            <pc:docMk/>
            <pc:sldMk cId="2506351894" sldId="322"/>
            <ac:spMk id="3" creationId="{612E6F87-F9D8-AE94-A8C6-817EBB62FF71}"/>
          </ac:spMkLst>
        </pc:spChg>
        <pc:spChg chg="add del mod">
          <ac:chgData name="Jonathan Williams" userId="a89a32e8-688f-4586-a15b-0d71315b979c" providerId="ADAL" clId="{31256D94-D8C0-4398-BC85-05EF7DF007E0}" dt="2023-11-02T18:53:13.285" v="14416" actId="478"/>
          <ac:spMkLst>
            <pc:docMk/>
            <pc:sldMk cId="2506351894" sldId="322"/>
            <ac:spMk id="7" creationId="{C5CA7F86-4AF0-6ADE-8517-7A70B6197D42}"/>
          </ac:spMkLst>
        </pc:spChg>
        <pc:spChg chg="add mod">
          <ac:chgData name="Jonathan Williams" userId="a89a32e8-688f-4586-a15b-0d71315b979c" providerId="ADAL" clId="{31256D94-D8C0-4398-BC85-05EF7DF007E0}" dt="2023-11-02T19:32:46.607" v="15187" actId="1076"/>
          <ac:spMkLst>
            <pc:docMk/>
            <pc:sldMk cId="2506351894" sldId="322"/>
            <ac:spMk id="9" creationId="{7FD6DDFB-C7B2-BC1E-AF26-C382CA2C5485}"/>
          </ac:spMkLst>
        </pc:spChg>
        <pc:spChg chg="add mod">
          <ac:chgData name="Jonathan Williams" userId="a89a32e8-688f-4586-a15b-0d71315b979c" providerId="ADAL" clId="{31256D94-D8C0-4398-BC85-05EF7DF007E0}" dt="2023-11-02T19:23:58.260" v="15042" actId="1076"/>
          <ac:spMkLst>
            <pc:docMk/>
            <pc:sldMk cId="2506351894" sldId="322"/>
            <ac:spMk id="10" creationId="{FA7D0CE4-7F97-F9C4-C62D-CD29D22EE16C}"/>
          </ac:spMkLst>
        </pc:spChg>
        <pc:spChg chg="add mod">
          <ac:chgData name="Jonathan Williams" userId="a89a32e8-688f-4586-a15b-0d71315b979c" providerId="ADAL" clId="{31256D94-D8C0-4398-BC85-05EF7DF007E0}" dt="2023-11-02T19:24:01.502" v="15043" actId="1076"/>
          <ac:spMkLst>
            <pc:docMk/>
            <pc:sldMk cId="2506351894" sldId="322"/>
            <ac:spMk id="11" creationId="{EED46D0A-BA9C-4A94-6254-3C2DED0FFC8A}"/>
          </ac:spMkLst>
        </pc:spChg>
        <pc:spChg chg="add mod">
          <ac:chgData name="Jonathan Williams" userId="a89a32e8-688f-4586-a15b-0d71315b979c" providerId="ADAL" clId="{31256D94-D8C0-4398-BC85-05EF7DF007E0}" dt="2023-11-02T19:24:25.289" v="15047"/>
          <ac:spMkLst>
            <pc:docMk/>
            <pc:sldMk cId="2506351894" sldId="322"/>
            <ac:spMk id="13" creationId="{7CE6F821-6EC1-36BA-E3DE-394407C5E5B7}"/>
          </ac:spMkLst>
        </pc:spChg>
        <pc:picChg chg="add mod">
          <ac:chgData name="Jonathan Williams" userId="a89a32e8-688f-4586-a15b-0d71315b979c" providerId="ADAL" clId="{31256D94-D8C0-4398-BC85-05EF7DF007E0}" dt="2023-11-02T19:23:58.260" v="15042" actId="1076"/>
          <ac:picMkLst>
            <pc:docMk/>
            <pc:sldMk cId="2506351894" sldId="322"/>
            <ac:picMk id="8" creationId="{5EBFBCA3-3039-CCF4-1703-B86AE2ABFB0D}"/>
          </ac:picMkLst>
        </pc:picChg>
        <pc:picChg chg="add mod">
          <ac:chgData name="Jonathan Williams" userId="a89a32e8-688f-4586-a15b-0d71315b979c" providerId="ADAL" clId="{31256D94-D8C0-4398-BC85-05EF7DF007E0}" dt="2023-11-02T19:24:01.502" v="15043" actId="1076"/>
          <ac:picMkLst>
            <pc:docMk/>
            <pc:sldMk cId="2506351894" sldId="322"/>
            <ac:picMk id="12" creationId="{0110429E-6360-8EEE-1681-504A4829096A}"/>
          </ac:picMkLst>
        </pc:picChg>
      </pc:sldChg>
      <pc:sldChg chg="modSp add mod">
        <pc:chgData name="Jonathan Williams" userId="a89a32e8-688f-4586-a15b-0d71315b979c" providerId="ADAL" clId="{31256D94-D8C0-4398-BC85-05EF7DF007E0}" dt="2023-10-27T21:29:40.169" v="5111" actId="20577"/>
        <pc:sldMkLst>
          <pc:docMk/>
          <pc:sldMk cId="4178309427" sldId="323"/>
        </pc:sldMkLst>
        <pc:spChg chg="mod">
          <ac:chgData name="Jonathan Williams" userId="a89a32e8-688f-4586-a15b-0d71315b979c" providerId="ADAL" clId="{31256D94-D8C0-4398-BC85-05EF7DF007E0}" dt="2023-10-27T21:29:40.169" v="5111" actId="20577"/>
          <ac:spMkLst>
            <pc:docMk/>
            <pc:sldMk cId="4178309427" sldId="323"/>
            <ac:spMk id="9" creationId="{01F5A02B-E1BC-5E6D-8A22-1DA4F284E998}"/>
          </ac:spMkLst>
        </pc:spChg>
      </pc:sldChg>
      <pc:sldChg chg="addSp delSp modSp add mod ord">
        <pc:chgData name="Jonathan Williams" userId="a89a32e8-688f-4586-a15b-0d71315b979c" providerId="ADAL" clId="{31256D94-D8C0-4398-BC85-05EF7DF007E0}" dt="2023-11-06T11:24:17.349" v="16029"/>
        <pc:sldMkLst>
          <pc:docMk/>
          <pc:sldMk cId="2320556607" sldId="324"/>
        </pc:sldMkLst>
        <pc:spChg chg="add del mod">
          <ac:chgData name="Jonathan Williams" userId="a89a32e8-688f-4586-a15b-0d71315b979c" providerId="ADAL" clId="{31256D94-D8C0-4398-BC85-05EF7DF007E0}" dt="2023-10-31T21:46:10.709" v="10705"/>
          <ac:spMkLst>
            <pc:docMk/>
            <pc:sldMk cId="2320556607" sldId="324"/>
            <ac:spMk id="3" creationId="{13C3590A-571B-ABC0-8A54-722096CE57B4}"/>
          </ac:spMkLst>
        </pc:spChg>
        <pc:spChg chg="mod">
          <ac:chgData name="Jonathan Williams" userId="a89a32e8-688f-4586-a15b-0d71315b979c" providerId="ADAL" clId="{31256D94-D8C0-4398-BC85-05EF7DF007E0}" dt="2023-10-31T21:45:27.378" v="10703" actId="20577"/>
          <ac:spMkLst>
            <pc:docMk/>
            <pc:sldMk cId="2320556607" sldId="324"/>
            <ac:spMk id="7" creationId="{88ACC6AC-E857-56C6-263D-E70192D952DA}"/>
          </ac:spMkLst>
        </pc:spChg>
        <pc:spChg chg="del">
          <ac:chgData name="Jonathan Williams" userId="a89a32e8-688f-4586-a15b-0d71315b979c" providerId="ADAL" clId="{31256D94-D8C0-4398-BC85-05EF7DF007E0}" dt="2023-10-31T21:45:57.301" v="10704" actId="478"/>
          <ac:spMkLst>
            <pc:docMk/>
            <pc:sldMk cId="2320556607" sldId="324"/>
            <ac:spMk id="8" creationId="{CFEE91E5-8A97-3C0B-1088-8CAEEFACA805}"/>
          </ac:spMkLst>
        </pc:spChg>
        <pc:picChg chg="add mod">
          <ac:chgData name="Jonathan Williams" userId="a89a32e8-688f-4586-a15b-0d71315b979c" providerId="ADAL" clId="{31256D94-D8C0-4398-BC85-05EF7DF007E0}" dt="2023-10-31T21:46:27.367" v="10715" actId="1076"/>
          <ac:picMkLst>
            <pc:docMk/>
            <pc:sldMk cId="2320556607" sldId="324"/>
            <ac:picMk id="10" creationId="{EC789F77-82CB-144B-B36B-A2E8DC90FA36}"/>
          </ac:picMkLst>
        </pc:picChg>
        <pc:picChg chg="add mod">
          <ac:chgData name="Jonathan Williams" userId="a89a32e8-688f-4586-a15b-0d71315b979c" providerId="ADAL" clId="{31256D94-D8C0-4398-BC85-05EF7DF007E0}" dt="2023-10-31T21:46:27.367" v="10715" actId="1076"/>
          <ac:picMkLst>
            <pc:docMk/>
            <pc:sldMk cId="2320556607" sldId="324"/>
            <ac:picMk id="12" creationId="{53102C81-2D8F-D6A6-A032-D37B8E70D611}"/>
          </ac:picMkLst>
        </pc:picChg>
      </pc:sldChg>
      <pc:sldChg chg="add del">
        <pc:chgData name="Jonathan Williams" userId="a89a32e8-688f-4586-a15b-0d71315b979c" providerId="ADAL" clId="{31256D94-D8C0-4398-BC85-05EF7DF007E0}" dt="2023-11-02T15:44:00.362" v="14148" actId="47"/>
        <pc:sldMkLst>
          <pc:docMk/>
          <pc:sldMk cId="1701905838" sldId="325"/>
        </pc:sldMkLst>
      </pc:sldChg>
      <pc:sldChg chg="addSp modSp add mod ord">
        <pc:chgData name="Jonathan Williams" userId="a89a32e8-688f-4586-a15b-0d71315b979c" providerId="ADAL" clId="{31256D94-D8C0-4398-BC85-05EF7DF007E0}" dt="2023-11-06T11:21:59.332" v="16013" actId="20577"/>
        <pc:sldMkLst>
          <pc:docMk/>
          <pc:sldMk cId="2909756208" sldId="326"/>
        </pc:sldMkLst>
        <pc:spChg chg="add mod">
          <ac:chgData name="Jonathan Williams" userId="a89a32e8-688f-4586-a15b-0d71315b979c" providerId="ADAL" clId="{31256D94-D8C0-4398-BC85-05EF7DF007E0}" dt="2023-11-02T19:13:02.463" v="14647" actId="1036"/>
          <ac:spMkLst>
            <pc:docMk/>
            <pc:sldMk cId="2909756208" sldId="326"/>
            <ac:spMk id="2" creationId="{5A2956EF-A85A-B914-6E11-0AFEFC001396}"/>
          </ac:spMkLst>
        </pc:spChg>
        <pc:spChg chg="mod">
          <ac:chgData name="Jonathan Williams" userId="a89a32e8-688f-4586-a15b-0d71315b979c" providerId="ADAL" clId="{31256D94-D8C0-4398-BC85-05EF7DF007E0}" dt="2023-11-02T19:55:59.091" v="15653" actId="20577"/>
          <ac:spMkLst>
            <pc:docMk/>
            <pc:sldMk cId="2909756208" sldId="326"/>
            <ac:spMk id="7" creationId="{88ACC6AC-E857-56C6-263D-E70192D952DA}"/>
          </ac:spMkLst>
        </pc:spChg>
        <pc:spChg chg="mod">
          <ac:chgData name="Jonathan Williams" userId="a89a32e8-688f-4586-a15b-0d71315b979c" providerId="ADAL" clId="{31256D94-D8C0-4398-BC85-05EF7DF007E0}" dt="2023-11-02T19:55:48.026" v="15646" actId="15"/>
          <ac:spMkLst>
            <pc:docMk/>
            <pc:sldMk cId="2909756208" sldId="326"/>
            <ac:spMk id="8" creationId="{CFEE91E5-8A97-3C0B-1088-8CAEEFACA805}"/>
          </ac:spMkLst>
        </pc:spChg>
        <pc:spChg chg="add mod">
          <ac:chgData name="Jonathan Williams" userId="a89a32e8-688f-4586-a15b-0d71315b979c" providerId="ADAL" clId="{31256D94-D8C0-4398-BC85-05EF7DF007E0}" dt="2023-11-06T11:21:59.332" v="16013" actId="20577"/>
          <ac:spMkLst>
            <pc:docMk/>
            <pc:sldMk cId="2909756208" sldId="326"/>
            <ac:spMk id="9" creationId="{6CA7172D-22DF-0073-3B37-9ABB7C9D70BA}"/>
          </ac:spMkLst>
        </pc:spChg>
        <pc:spChg chg="add mod">
          <ac:chgData name="Jonathan Williams" userId="a89a32e8-688f-4586-a15b-0d71315b979c" providerId="ADAL" clId="{31256D94-D8C0-4398-BC85-05EF7DF007E0}" dt="2023-11-02T19:14:20.402" v="14752" actId="1076"/>
          <ac:spMkLst>
            <pc:docMk/>
            <pc:sldMk cId="2909756208" sldId="326"/>
            <ac:spMk id="11" creationId="{0F0DC6A1-31EF-024C-1DB0-1A4BEC522840}"/>
          </ac:spMkLst>
        </pc:spChg>
        <pc:picChg chg="add mod modCrop">
          <ac:chgData name="Jonathan Williams" userId="a89a32e8-688f-4586-a15b-0d71315b979c" providerId="ADAL" clId="{31256D94-D8C0-4398-BC85-05EF7DF007E0}" dt="2023-11-02T19:14:04.269" v="14722" actId="14100"/>
          <ac:picMkLst>
            <pc:docMk/>
            <pc:sldMk cId="2909756208" sldId="326"/>
            <ac:picMk id="3" creationId="{07423A1A-21C5-A213-10F6-800A0B203432}"/>
          </ac:picMkLst>
        </pc:picChg>
        <pc:picChg chg="add mod modCrop">
          <ac:chgData name="Jonathan Williams" userId="a89a32e8-688f-4586-a15b-0d71315b979c" providerId="ADAL" clId="{31256D94-D8C0-4398-BC85-05EF7DF007E0}" dt="2023-10-31T21:12:51.789" v="9961" actId="1076"/>
          <ac:picMkLst>
            <pc:docMk/>
            <pc:sldMk cId="2909756208" sldId="326"/>
            <ac:picMk id="10" creationId="{76A5880A-3B3D-5E7A-E3B5-99491A22D329}"/>
          </ac:picMkLst>
        </pc:picChg>
        <pc:picChg chg="add mod modCrop">
          <ac:chgData name="Jonathan Williams" userId="a89a32e8-688f-4586-a15b-0d71315b979c" providerId="ADAL" clId="{31256D94-D8C0-4398-BC85-05EF7DF007E0}" dt="2023-10-31T21:12:51.789" v="9961" actId="1076"/>
          <ac:picMkLst>
            <pc:docMk/>
            <pc:sldMk cId="2909756208" sldId="326"/>
            <ac:picMk id="12" creationId="{169E018E-2A87-3CCB-DC7C-94C9A3A66F9B}"/>
          </ac:picMkLst>
        </pc:picChg>
      </pc:sldChg>
      <pc:sldChg chg="addSp delSp modSp add mod">
        <pc:chgData name="Jonathan Williams" userId="a89a32e8-688f-4586-a15b-0d71315b979c" providerId="ADAL" clId="{31256D94-D8C0-4398-BC85-05EF7DF007E0}" dt="2023-11-06T11:21:34.974" v="16012" actId="20577"/>
        <pc:sldMkLst>
          <pc:docMk/>
          <pc:sldMk cId="1938614364" sldId="327"/>
        </pc:sldMkLst>
        <pc:spChg chg="mod">
          <ac:chgData name="Jonathan Williams" userId="a89a32e8-688f-4586-a15b-0d71315b979c" providerId="ADAL" clId="{31256D94-D8C0-4398-BC85-05EF7DF007E0}" dt="2023-10-30T19:30:09.744" v="6181" actId="20577"/>
          <ac:spMkLst>
            <pc:docMk/>
            <pc:sldMk cId="1938614364" sldId="327"/>
            <ac:spMk id="7" creationId="{88ACC6AC-E857-56C6-263D-E70192D952DA}"/>
          </ac:spMkLst>
        </pc:spChg>
        <pc:spChg chg="mod">
          <ac:chgData name="Jonathan Williams" userId="a89a32e8-688f-4586-a15b-0d71315b979c" providerId="ADAL" clId="{31256D94-D8C0-4398-BC85-05EF7DF007E0}" dt="2023-11-06T11:21:34.974" v="16012" actId="20577"/>
          <ac:spMkLst>
            <pc:docMk/>
            <pc:sldMk cId="1938614364" sldId="327"/>
            <ac:spMk id="8" creationId="{CFEE91E5-8A97-3C0B-1088-8CAEEFACA805}"/>
          </ac:spMkLst>
        </pc:spChg>
        <pc:spChg chg="add mod">
          <ac:chgData name="Jonathan Williams" userId="a89a32e8-688f-4586-a15b-0d71315b979c" providerId="ADAL" clId="{31256D94-D8C0-4398-BC85-05EF7DF007E0}" dt="2023-11-01T16:38:08.050" v="13683" actId="1076"/>
          <ac:spMkLst>
            <pc:docMk/>
            <pc:sldMk cId="1938614364" sldId="327"/>
            <ac:spMk id="9" creationId="{8752EEAA-2073-CE0A-D4CB-5715121DE51C}"/>
          </ac:spMkLst>
        </pc:spChg>
        <pc:picChg chg="add del mod modCrop">
          <ac:chgData name="Jonathan Williams" userId="a89a32e8-688f-4586-a15b-0d71315b979c" providerId="ADAL" clId="{31256D94-D8C0-4398-BC85-05EF7DF007E0}" dt="2023-11-01T16:31:22.104" v="13666" actId="478"/>
          <ac:picMkLst>
            <pc:docMk/>
            <pc:sldMk cId="1938614364" sldId="327"/>
            <ac:picMk id="2" creationId="{FEA009BD-8A2C-36A1-0C04-74D7FABA59C8}"/>
          </ac:picMkLst>
        </pc:picChg>
        <pc:picChg chg="add mod modCrop">
          <ac:chgData name="Jonathan Williams" userId="a89a32e8-688f-4586-a15b-0d71315b979c" providerId="ADAL" clId="{31256D94-D8C0-4398-BC85-05EF7DF007E0}" dt="2023-11-01T16:37:59.036" v="13682" actId="1076"/>
          <ac:picMkLst>
            <pc:docMk/>
            <pc:sldMk cId="1938614364" sldId="327"/>
            <ac:picMk id="3" creationId="{6836F4D5-99E9-EC23-1420-DCC73BE21416}"/>
          </ac:picMkLst>
        </pc:picChg>
        <pc:picChg chg="add mod modCrop">
          <ac:chgData name="Jonathan Williams" userId="a89a32e8-688f-4586-a15b-0d71315b979c" providerId="ADAL" clId="{31256D94-D8C0-4398-BC85-05EF7DF007E0}" dt="2023-11-01T16:37:45.094" v="13678" actId="1076"/>
          <ac:picMkLst>
            <pc:docMk/>
            <pc:sldMk cId="1938614364" sldId="327"/>
            <ac:picMk id="12" creationId="{0F4BA18B-17D2-0D9D-98F3-548BE2F51FBE}"/>
          </ac:picMkLst>
        </pc:picChg>
        <pc:cxnChg chg="add mod">
          <ac:chgData name="Jonathan Williams" userId="a89a32e8-688f-4586-a15b-0d71315b979c" providerId="ADAL" clId="{31256D94-D8C0-4398-BC85-05EF7DF007E0}" dt="2023-11-01T16:38:08.050" v="13683" actId="1076"/>
          <ac:cxnSpMkLst>
            <pc:docMk/>
            <pc:sldMk cId="1938614364" sldId="327"/>
            <ac:cxnSpMk id="10" creationId="{4AD8DA3C-3F46-BC2F-70AD-E6153AF8EFF3}"/>
          </ac:cxnSpMkLst>
        </pc:cxnChg>
        <pc:cxnChg chg="add del">
          <ac:chgData name="Jonathan Williams" userId="a89a32e8-688f-4586-a15b-0d71315b979c" providerId="ADAL" clId="{31256D94-D8C0-4398-BC85-05EF7DF007E0}" dt="2023-11-06T11:20:46.652" v="15948" actId="478"/>
          <ac:cxnSpMkLst>
            <pc:docMk/>
            <pc:sldMk cId="1938614364" sldId="327"/>
            <ac:cxnSpMk id="11" creationId="{51B3719F-B402-90F3-1FF6-CBA933892E6F}"/>
          </ac:cxnSpMkLst>
        </pc:cxnChg>
      </pc:sldChg>
      <pc:sldChg chg="addSp delSp modSp add mod ord">
        <pc:chgData name="Jonathan Williams" userId="a89a32e8-688f-4586-a15b-0d71315b979c" providerId="ADAL" clId="{31256D94-D8C0-4398-BC85-05EF7DF007E0}" dt="2023-11-06T12:00:43.996" v="16840" actId="478"/>
        <pc:sldMkLst>
          <pc:docMk/>
          <pc:sldMk cId="468787804" sldId="328"/>
        </pc:sldMkLst>
        <pc:spChg chg="mod">
          <ac:chgData name="Jonathan Williams" userId="a89a32e8-688f-4586-a15b-0d71315b979c" providerId="ADAL" clId="{31256D94-D8C0-4398-BC85-05EF7DF007E0}" dt="2023-10-31T21:27:33.821" v="10442" actId="20577"/>
          <ac:spMkLst>
            <pc:docMk/>
            <pc:sldMk cId="468787804" sldId="328"/>
            <ac:spMk id="7" creationId="{88ACC6AC-E857-56C6-263D-E70192D952DA}"/>
          </ac:spMkLst>
        </pc:spChg>
        <pc:spChg chg="del mod">
          <ac:chgData name="Jonathan Williams" userId="a89a32e8-688f-4586-a15b-0d71315b979c" providerId="ADAL" clId="{31256D94-D8C0-4398-BC85-05EF7DF007E0}" dt="2023-10-31T21:27:36.657" v="10443" actId="478"/>
          <ac:spMkLst>
            <pc:docMk/>
            <pc:sldMk cId="468787804" sldId="328"/>
            <ac:spMk id="8" creationId="{CFEE91E5-8A97-3C0B-1088-8CAEEFACA805}"/>
          </ac:spMkLst>
        </pc:spChg>
        <pc:spChg chg="add del mod">
          <ac:chgData name="Jonathan Williams" userId="a89a32e8-688f-4586-a15b-0d71315b979c" providerId="ADAL" clId="{31256D94-D8C0-4398-BC85-05EF7DF007E0}" dt="2023-11-06T12:00:43.996" v="16840" actId="478"/>
          <ac:spMkLst>
            <pc:docMk/>
            <pc:sldMk cId="468787804" sldId="328"/>
            <ac:spMk id="79" creationId="{86574909-F15C-3B96-1BCE-187C933D3738}"/>
          </ac:spMkLst>
        </pc:spChg>
        <pc:spChg chg="add mod">
          <ac:chgData name="Jonathan Williams" userId="a89a32e8-688f-4586-a15b-0d71315b979c" providerId="ADAL" clId="{31256D94-D8C0-4398-BC85-05EF7DF007E0}" dt="2023-10-31T21:39:47.882" v="10648" actId="1076"/>
          <ac:spMkLst>
            <pc:docMk/>
            <pc:sldMk cId="468787804" sldId="328"/>
            <ac:spMk id="80" creationId="{387E9931-8415-34D2-7C48-CCFB641CFD43}"/>
          </ac:spMkLst>
        </pc:spChg>
        <pc:grpChg chg="add del mod">
          <ac:chgData name="Jonathan Williams" userId="a89a32e8-688f-4586-a15b-0d71315b979c" providerId="ADAL" clId="{31256D94-D8C0-4398-BC85-05EF7DF007E0}" dt="2023-10-31T21:27:23.583" v="10420" actId="478"/>
          <ac:grpSpMkLst>
            <pc:docMk/>
            <pc:sldMk cId="468787804" sldId="328"/>
            <ac:grpSpMk id="72" creationId="{DCA6E928-36D2-648E-E660-6173D1705772}"/>
          </ac:grpSpMkLst>
        </pc:grpChg>
        <pc:picChg chg="add mod modCrop">
          <ac:chgData name="Jonathan Williams" userId="a89a32e8-688f-4586-a15b-0d71315b979c" providerId="ADAL" clId="{31256D94-D8C0-4398-BC85-05EF7DF007E0}" dt="2023-10-31T20:58:11.254" v="9888" actId="164"/>
          <ac:picMkLst>
            <pc:docMk/>
            <pc:sldMk cId="468787804" sldId="328"/>
            <ac:picMk id="3" creationId="{0F65000E-59E1-B1F2-A127-45ABBA687E4B}"/>
          </ac:picMkLst>
        </pc:picChg>
        <pc:picChg chg="add del mod">
          <ac:chgData name="Jonathan Williams" userId="a89a32e8-688f-4586-a15b-0d71315b979c" providerId="ADAL" clId="{31256D94-D8C0-4398-BC85-05EF7DF007E0}" dt="2023-10-31T20:59:00.445" v="9905" actId="478"/>
          <ac:picMkLst>
            <pc:docMk/>
            <pc:sldMk cId="468787804" sldId="328"/>
            <ac:picMk id="74" creationId="{B80A2975-FAA6-6742-6F78-F43486E21B4B}"/>
          </ac:picMkLst>
        </pc:picChg>
        <pc:picChg chg="add del mod">
          <ac:chgData name="Jonathan Williams" userId="a89a32e8-688f-4586-a15b-0d71315b979c" providerId="ADAL" clId="{31256D94-D8C0-4398-BC85-05EF7DF007E0}" dt="2023-10-31T21:27:22.894" v="10419" actId="478"/>
          <ac:picMkLst>
            <pc:docMk/>
            <pc:sldMk cId="468787804" sldId="328"/>
            <ac:picMk id="76" creationId="{150DA7AC-5390-1A54-3143-27CF36373C4D}"/>
          </ac:picMkLst>
        </pc:picChg>
        <pc:picChg chg="add mod">
          <ac:chgData name="Jonathan Williams" userId="a89a32e8-688f-4586-a15b-0d71315b979c" providerId="ADAL" clId="{31256D94-D8C0-4398-BC85-05EF7DF007E0}" dt="2023-10-31T21:38:53.908" v="10591" actId="1076"/>
          <ac:picMkLst>
            <pc:docMk/>
            <pc:sldMk cId="468787804" sldId="328"/>
            <ac:picMk id="78" creationId="{505787E2-6BFB-3778-F5AC-33D54322C287}"/>
          </ac:picMkLst>
        </pc:pic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10" creationId="{CB7DBBE8-25A7-436F-28D1-F98D31E76142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13" creationId="{75546A74-ED3F-1677-8ECD-43E9D0B8E28D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14" creationId="{736CB599-7E22-A38A-0F4E-4CB8AA4A6D58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15" creationId="{1BA964D7-69A7-2747-69BA-3249D9019161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16" creationId="{DB39A4E5-6AB5-8AC1-FFAD-413CBCF197BE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18" creationId="{2B559198-351C-3061-5383-6AD4BD3BB81A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19" creationId="{B8D32490-32A8-8E9A-54CF-344F70FB7A5E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20" creationId="{84A0F1DA-5BC0-4008-4215-0BFD247A747C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21" creationId="{5FCF0175-4916-7F44-2B6B-A431D268B33F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22" creationId="{F69F0A33-6188-A07C-F07E-4C0264537D61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23" creationId="{71559C68-65A9-1007-D408-422AC4854E55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24" creationId="{7F9A1FF6-FF8A-F339-4BCE-BA93C3F2C63B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25" creationId="{FE502E37-CBE0-5C6B-927F-7EE6B61B2A5E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26" creationId="{390B3979-3621-709B-3782-87AD069EF64A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27" creationId="{938C52F4-D79C-6626-0E8D-7A767790277B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28" creationId="{56D1CF10-FB38-125E-10D5-0FB42471D43F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29" creationId="{FA4E0381-E392-9546-5839-BA161F745C2C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30" creationId="{6C68F413-892C-D863-69CE-3D2FF043DC11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31" creationId="{C33CC958-8682-486E-A2CB-A469E0F34923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32" creationId="{3CDB8716-E6E5-1B84-34FF-87D395C96C27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33" creationId="{E418A2DE-B9D3-E3BF-016B-1623E3F125C7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34" creationId="{D1B6A363-C0A4-D122-F90D-73B42BE30D68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35" creationId="{D8A176E7-9726-A36B-E4AC-C456C6BF548F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36" creationId="{FA7592F7-F1D9-6142-E16B-757A96CDAAAE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37" creationId="{3CC19ABE-87E7-2B54-D541-D141E024D591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38" creationId="{5D3F2432-24B0-3932-C2A5-E43876307F30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39" creationId="{DE7901B4-A4ED-E4A1-8F86-82751FA01C7D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40" creationId="{969B23CE-3658-EBFF-D3D2-8F858656B9B3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41" creationId="{1F9774D5-B784-BA71-31BF-D70CE27EA16B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42" creationId="{9ED8DB21-F920-F182-0808-E2AA9066D0D0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43" creationId="{43060B84-A4E0-B4D3-FB64-BB17CA6FF2BA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44" creationId="{F43CBA4A-AAB4-040B-1EF5-306698E001D2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45" creationId="{C60B3702-44FD-A827-DFFB-F98EE220EAE0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46" creationId="{B59A6704-7FD6-B5D3-0E78-B53A2BF01BB1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47" creationId="{1C1214CC-930F-2DAF-6C2E-3F18C0E9DDC7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48" creationId="{9F9AF08A-9DF1-69D5-7C56-7A5E494AE2DE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49" creationId="{9A51ABE5-EB93-2F62-5257-76DBD37FDF3A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50" creationId="{06C9B1AA-08BE-6A1D-00C8-7F97B3F9BC74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51" creationId="{92148949-BBAB-3CC2-BCE3-32DBB872AFBC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52" creationId="{FC34D3DB-9BE3-57E0-6A73-D6CAA21CBF88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53" creationId="{AC01528A-DA68-5120-77EB-48345D263FD2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54" creationId="{4F5E4422-50E2-9FE6-C39F-02AAE6A33EEF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55" creationId="{1E0E7DC3-F3D6-81B2-67C2-4867B8035D0A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56" creationId="{7EBDD664-4251-B800-DE6B-EE44FF1C70F2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57" creationId="{54569272-C36E-B07B-3E3A-DB17CC2D4A7E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58" creationId="{C45A1BDF-8147-B76D-FEE6-E9C58B3B5C91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59" creationId="{3BF845B5-09F6-41B1-B7FC-A39F392C893F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60" creationId="{6E50380A-A9E2-FC75-3F09-72920A0BC12C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61" creationId="{6CC544C5-7DCC-14BF-E6A9-0C3E03180007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62" creationId="{7DE346D2-7DC9-31C3-79C6-5184E3D4D52C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63" creationId="{B02B92FF-0010-FEA0-1943-797A5EEA4F8B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64" creationId="{8B46B7D9-E22D-0440-287A-4250C6810FD3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65" creationId="{E87BEDDA-6A27-9A81-6629-5A35ADB59589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66" creationId="{BEF9479E-0CDE-E1A3-CCB6-6B281DEDE7A8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67" creationId="{F274DAA4-FF3E-9AC0-5417-28A53FBD2EB8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68" creationId="{AE9ECE6F-1EE1-E30B-D5B9-C6E327160799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69" creationId="{6C293C0F-E2C9-125C-48F5-08CE72FDFE87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70" creationId="{3275A3F2-9015-17CC-6076-0F9040241361}"/>
          </ac:cxnSpMkLst>
        </pc:cxnChg>
      </pc:sldChg>
      <pc:sldChg chg="delSp modSp add del mod ord">
        <pc:chgData name="Jonathan Williams" userId="a89a32e8-688f-4586-a15b-0d71315b979c" providerId="ADAL" clId="{31256D94-D8C0-4398-BC85-05EF7DF007E0}" dt="2023-11-06T11:47:16.986" v="16483" actId="47"/>
        <pc:sldMkLst>
          <pc:docMk/>
          <pc:sldMk cId="291876018" sldId="329"/>
        </pc:sldMkLst>
        <pc:spChg chg="mod">
          <ac:chgData name="Jonathan Williams" userId="a89a32e8-688f-4586-a15b-0d71315b979c" providerId="ADAL" clId="{31256D94-D8C0-4398-BC85-05EF7DF007E0}" dt="2023-11-06T11:47:10.463" v="16482" actId="20577"/>
          <ac:spMkLst>
            <pc:docMk/>
            <pc:sldMk cId="291876018" sldId="329"/>
            <ac:spMk id="8" creationId="{CFEE91E5-8A97-3C0B-1088-8CAEEFACA805}"/>
          </ac:spMkLst>
        </pc:spChg>
        <pc:picChg chg="mod">
          <ac:chgData name="Jonathan Williams" userId="a89a32e8-688f-4586-a15b-0d71315b979c" providerId="ADAL" clId="{31256D94-D8C0-4398-BC85-05EF7DF007E0}" dt="2023-11-06T11:39:04.947" v="16298" actId="1076"/>
          <ac:picMkLst>
            <pc:docMk/>
            <pc:sldMk cId="291876018" sldId="329"/>
            <ac:picMk id="10" creationId="{59B54D2A-8E25-1994-1A59-07F608DD66B8}"/>
          </ac:picMkLst>
        </pc:picChg>
        <pc:picChg chg="del mod">
          <ac:chgData name="Jonathan Williams" userId="a89a32e8-688f-4586-a15b-0d71315b979c" providerId="ADAL" clId="{31256D94-D8C0-4398-BC85-05EF7DF007E0}" dt="2023-11-06T11:45:17.873" v="16466" actId="21"/>
          <ac:picMkLst>
            <pc:docMk/>
            <pc:sldMk cId="291876018" sldId="329"/>
            <ac:picMk id="12" creationId="{D7367829-B948-F307-7D78-27F1F3EFFAD7}"/>
          </ac:picMkLst>
        </pc:picChg>
      </pc:sldChg>
      <pc:sldChg chg="add ord">
        <pc:chgData name="Jonathan Williams" userId="a89a32e8-688f-4586-a15b-0d71315b979c" providerId="ADAL" clId="{31256D94-D8C0-4398-BC85-05EF7DF007E0}" dt="2023-11-06T11:25:05.999" v="16031"/>
        <pc:sldMkLst>
          <pc:docMk/>
          <pc:sldMk cId="2553898705" sldId="330"/>
        </pc:sldMkLst>
      </pc:sldChg>
      <pc:sldChg chg="delSp modSp add del mod">
        <pc:chgData name="Jonathan Williams" userId="a89a32e8-688f-4586-a15b-0d71315b979c" providerId="ADAL" clId="{31256D94-D8C0-4398-BC85-05EF7DF007E0}" dt="2023-11-01T16:09:51.283" v="13532" actId="2696"/>
        <pc:sldMkLst>
          <pc:docMk/>
          <pc:sldMk cId="3976273095" sldId="330"/>
        </pc:sldMkLst>
        <pc:spChg chg="mod">
          <ac:chgData name="Jonathan Williams" userId="a89a32e8-688f-4586-a15b-0d71315b979c" providerId="ADAL" clId="{31256D94-D8C0-4398-BC85-05EF7DF007E0}" dt="2023-10-31T20:21:00.627" v="9364" actId="20577"/>
          <ac:spMkLst>
            <pc:docMk/>
            <pc:sldMk cId="3976273095" sldId="330"/>
            <ac:spMk id="8" creationId="{CFEE91E5-8A97-3C0B-1088-8CAEEFACA805}"/>
          </ac:spMkLst>
        </pc:spChg>
        <pc:spChg chg="mod">
          <ac:chgData name="Jonathan Williams" userId="a89a32e8-688f-4586-a15b-0d71315b979c" providerId="ADAL" clId="{31256D94-D8C0-4398-BC85-05EF7DF007E0}" dt="2023-10-31T20:21:18.159" v="9367" actId="14100"/>
          <ac:spMkLst>
            <pc:docMk/>
            <pc:sldMk cId="3976273095" sldId="330"/>
            <ac:spMk id="16" creationId="{94383D91-16C2-6053-559F-5384E2A33410}"/>
          </ac:spMkLst>
        </pc:spChg>
        <pc:spChg chg="mod">
          <ac:chgData name="Jonathan Williams" userId="a89a32e8-688f-4586-a15b-0d71315b979c" providerId="ADAL" clId="{31256D94-D8C0-4398-BC85-05EF7DF007E0}" dt="2023-10-30T20:51:33.433" v="8083" actId="1076"/>
          <ac:spMkLst>
            <pc:docMk/>
            <pc:sldMk cId="3976273095" sldId="330"/>
            <ac:spMk id="20" creationId="{BCB34FD0-CE23-059D-8002-F604949B70A1}"/>
          </ac:spMkLst>
        </pc:spChg>
        <pc:spChg chg="mod">
          <ac:chgData name="Jonathan Williams" userId="a89a32e8-688f-4586-a15b-0d71315b979c" providerId="ADAL" clId="{31256D94-D8C0-4398-BC85-05EF7DF007E0}" dt="2023-10-31T20:21:38.052" v="9378" actId="1076"/>
          <ac:spMkLst>
            <pc:docMk/>
            <pc:sldMk cId="3976273095" sldId="330"/>
            <ac:spMk id="23" creationId="{DA7F25C8-14A4-69CA-6263-633D9E5C1485}"/>
          </ac:spMkLst>
        </pc:spChg>
        <pc:grpChg chg="mod">
          <ac:chgData name="Jonathan Williams" userId="a89a32e8-688f-4586-a15b-0d71315b979c" providerId="ADAL" clId="{31256D94-D8C0-4398-BC85-05EF7DF007E0}" dt="2023-10-31T20:21:08.598" v="9366" actId="14100"/>
          <ac:grpSpMkLst>
            <pc:docMk/>
            <pc:sldMk cId="3976273095" sldId="330"/>
            <ac:grpSpMk id="26" creationId="{0282346E-776C-61A9-63BA-F63959F42D04}"/>
          </ac:grpSpMkLst>
        </pc:grpChg>
        <pc:picChg chg="del">
          <ac:chgData name="Jonathan Williams" userId="a89a32e8-688f-4586-a15b-0d71315b979c" providerId="ADAL" clId="{31256D94-D8C0-4398-BC85-05EF7DF007E0}" dt="2023-10-30T20:50:59.141" v="8074" actId="478"/>
          <ac:picMkLst>
            <pc:docMk/>
            <pc:sldMk cId="3976273095" sldId="330"/>
            <ac:picMk id="29" creationId="{700F0B61-E808-C6B7-3484-3A5B9AE4EAED}"/>
          </ac:picMkLst>
        </pc:picChg>
      </pc:sldChg>
      <pc:sldChg chg="addSp delSp modSp add del mod">
        <pc:chgData name="Jonathan Williams" userId="a89a32e8-688f-4586-a15b-0d71315b979c" providerId="ADAL" clId="{31256D94-D8C0-4398-BC85-05EF7DF007E0}" dt="2023-11-01T16:09:51.283" v="13532" actId="2696"/>
        <pc:sldMkLst>
          <pc:docMk/>
          <pc:sldMk cId="1061613546" sldId="331"/>
        </pc:sldMkLst>
        <pc:spChg chg="mod">
          <ac:chgData name="Jonathan Williams" userId="a89a32e8-688f-4586-a15b-0d71315b979c" providerId="ADAL" clId="{31256D94-D8C0-4398-BC85-05EF7DF007E0}" dt="2023-11-01T15:07:07.609" v="12148" actId="20577"/>
          <ac:spMkLst>
            <pc:docMk/>
            <pc:sldMk cId="1061613546" sldId="331"/>
            <ac:spMk id="8" creationId="{CFEE91E5-8A97-3C0B-1088-8CAEEFACA805}"/>
          </ac:spMkLst>
        </pc:spChg>
        <pc:grpChg chg="del">
          <ac:chgData name="Jonathan Williams" userId="a89a32e8-688f-4586-a15b-0d71315b979c" providerId="ADAL" clId="{31256D94-D8C0-4398-BC85-05EF7DF007E0}" dt="2023-10-30T20:53:03.877" v="8169" actId="478"/>
          <ac:grpSpMkLst>
            <pc:docMk/>
            <pc:sldMk cId="1061613546" sldId="331"/>
            <ac:grpSpMk id="26" creationId="{0282346E-776C-61A9-63BA-F63959F42D04}"/>
          </ac:grpSpMkLst>
        </pc:grpChg>
        <pc:picChg chg="add mod">
          <ac:chgData name="Jonathan Williams" userId="a89a32e8-688f-4586-a15b-0d71315b979c" providerId="ADAL" clId="{31256D94-D8C0-4398-BC85-05EF7DF007E0}" dt="2023-10-31T22:25:01.190" v="11830" actId="14100"/>
          <ac:picMkLst>
            <pc:docMk/>
            <pc:sldMk cId="1061613546" sldId="331"/>
            <ac:picMk id="3" creationId="{EC879E37-E7AF-E0FA-6BC2-B4D25B58E850}"/>
          </ac:picMkLst>
        </pc:picChg>
        <pc:picChg chg="add mod">
          <ac:chgData name="Jonathan Williams" userId="a89a32e8-688f-4586-a15b-0d71315b979c" providerId="ADAL" clId="{31256D94-D8C0-4398-BC85-05EF7DF007E0}" dt="2023-10-31T22:25:14.934" v="11833" actId="1076"/>
          <ac:picMkLst>
            <pc:docMk/>
            <pc:sldMk cId="1061613546" sldId="331"/>
            <ac:picMk id="10" creationId="{845884C1-E95D-F735-7696-31BECE99085C}"/>
          </ac:picMkLst>
        </pc:picChg>
        <pc:picChg chg="del mod">
          <ac:chgData name="Jonathan Williams" userId="a89a32e8-688f-4586-a15b-0d71315b979c" providerId="ADAL" clId="{31256D94-D8C0-4398-BC85-05EF7DF007E0}" dt="2023-10-30T20:53:45.836" v="8177" actId="478"/>
          <ac:picMkLst>
            <pc:docMk/>
            <pc:sldMk cId="1061613546" sldId="331"/>
            <ac:picMk id="29" creationId="{700F0B61-E808-C6B7-3484-3A5B9AE4EAED}"/>
          </ac:picMkLst>
        </pc:picChg>
      </pc:sldChg>
      <pc:sldChg chg="modSp add mod ord">
        <pc:chgData name="Jonathan Williams" userId="a89a32e8-688f-4586-a15b-0d71315b979c" providerId="ADAL" clId="{31256D94-D8C0-4398-BC85-05EF7DF007E0}" dt="2023-11-06T12:03:38.637" v="16852" actId="14100"/>
        <pc:sldMkLst>
          <pc:docMk/>
          <pc:sldMk cId="1694566846" sldId="331"/>
        </pc:sldMkLst>
        <pc:spChg chg="mod">
          <ac:chgData name="Jonathan Williams" userId="a89a32e8-688f-4586-a15b-0d71315b979c" providerId="ADAL" clId="{31256D94-D8C0-4398-BC85-05EF7DF007E0}" dt="2023-11-06T11:40:33.542" v="16330" actId="20577"/>
          <ac:spMkLst>
            <pc:docMk/>
            <pc:sldMk cId="1694566846" sldId="331"/>
            <ac:spMk id="7" creationId="{88ACC6AC-E857-56C6-263D-E70192D952DA}"/>
          </ac:spMkLst>
        </pc:spChg>
        <pc:spChg chg="mod">
          <ac:chgData name="Jonathan Williams" userId="a89a32e8-688f-4586-a15b-0d71315b979c" providerId="ADAL" clId="{31256D94-D8C0-4398-BC85-05EF7DF007E0}" dt="2023-11-06T12:03:27.013" v="16848" actId="14100"/>
          <ac:spMkLst>
            <pc:docMk/>
            <pc:sldMk cId="1694566846" sldId="331"/>
            <ac:spMk id="8" creationId="{CFEE91E5-8A97-3C0B-1088-8CAEEFACA805}"/>
          </ac:spMkLst>
        </pc:spChg>
        <pc:picChg chg="mod">
          <ac:chgData name="Jonathan Williams" userId="a89a32e8-688f-4586-a15b-0d71315b979c" providerId="ADAL" clId="{31256D94-D8C0-4398-BC85-05EF7DF007E0}" dt="2023-11-06T12:03:34.730" v="16850" actId="14100"/>
          <ac:picMkLst>
            <pc:docMk/>
            <pc:sldMk cId="1694566846" sldId="331"/>
            <ac:picMk id="3" creationId="{EC879E37-E7AF-E0FA-6BC2-B4D25B58E850}"/>
          </ac:picMkLst>
        </pc:picChg>
        <pc:picChg chg="mod">
          <ac:chgData name="Jonathan Williams" userId="a89a32e8-688f-4586-a15b-0d71315b979c" providerId="ADAL" clId="{31256D94-D8C0-4398-BC85-05EF7DF007E0}" dt="2023-11-06T12:03:38.637" v="16852" actId="14100"/>
          <ac:picMkLst>
            <pc:docMk/>
            <pc:sldMk cId="1694566846" sldId="331"/>
            <ac:picMk id="10" creationId="{845884C1-E95D-F735-7696-31BECE99085C}"/>
          </ac:picMkLst>
        </pc:picChg>
      </pc:sldChg>
      <pc:sldChg chg="addSp delSp modSp add mod">
        <pc:chgData name="Jonathan Williams" userId="a89a32e8-688f-4586-a15b-0d71315b979c" providerId="ADAL" clId="{31256D94-D8C0-4398-BC85-05EF7DF007E0}" dt="2023-11-02T19:12:34.033" v="14629" actId="1076"/>
        <pc:sldMkLst>
          <pc:docMk/>
          <pc:sldMk cId="3982716733" sldId="332"/>
        </pc:sldMkLst>
        <pc:spChg chg="add mod">
          <ac:chgData name="Jonathan Williams" userId="a89a32e8-688f-4586-a15b-0d71315b979c" providerId="ADAL" clId="{31256D94-D8C0-4398-BC85-05EF7DF007E0}" dt="2023-11-02T19:12:34.033" v="14629" actId="1076"/>
          <ac:spMkLst>
            <pc:docMk/>
            <pc:sldMk cId="3982716733" sldId="332"/>
            <ac:spMk id="2" creationId="{C40F67D3-5FE9-4E67-1492-DE1BE385782E}"/>
          </ac:spMkLst>
        </pc:spChg>
        <pc:spChg chg="mod">
          <ac:chgData name="Jonathan Williams" userId="a89a32e8-688f-4586-a15b-0d71315b979c" providerId="ADAL" clId="{31256D94-D8C0-4398-BC85-05EF7DF007E0}" dt="2023-10-31T21:13:26.853" v="10011" actId="20577"/>
          <ac:spMkLst>
            <pc:docMk/>
            <pc:sldMk cId="3982716733" sldId="332"/>
            <ac:spMk id="7" creationId="{88ACC6AC-E857-56C6-263D-E70192D952DA}"/>
          </ac:spMkLst>
        </pc:spChg>
        <pc:spChg chg="mod">
          <ac:chgData name="Jonathan Williams" userId="a89a32e8-688f-4586-a15b-0d71315b979c" providerId="ADAL" clId="{31256D94-D8C0-4398-BC85-05EF7DF007E0}" dt="2023-11-02T18:17:30.325" v="14231" actId="20577"/>
          <ac:spMkLst>
            <pc:docMk/>
            <pc:sldMk cId="3982716733" sldId="332"/>
            <ac:spMk id="8" creationId="{CFEE91E5-8A97-3C0B-1088-8CAEEFACA805}"/>
          </ac:spMkLst>
        </pc:spChg>
        <pc:spChg chg="add del mod ord">
          <ac:chgData name="Jonathan Williams" userId="a89a32e8-688f-4586-a15b-0d71315b979c" providerId="ADAL" clId="{31256D94-D8C0-4398-BC85-05EF7DF007E0}" dt="2023-11-01T15:25:31.561" v="12177" actId="478"/>
          <ac:spMkLst>
            <pc:docMk/>
            <pc:sldMk cId="3982716733" sldId="332"/>
            <ac:spMk id="16" creationId="{ED404F09-5646-EB10-E5D9-CB5A3E04DAF0}"/>
          </ac:spMkLst>
        </pc:spChg>
        <pc:picChg chg="del">
          <ac:chgData name="Jonathan Williams" userId="a89a32e8-688f-4586-a15b-0d71315b979c" providerId="ADAL" clId="{31256D94-D8C0-4398-BC85-05EF7DF007E0}" dt="2023-10-31T21:14:15.441" v="10147" actId="478"/>
          <ac:picMkLst>
            <pc:docMk/>
            <pc:sldMk cId="3982716733" sldId="332"/>
            <ac:picMk id="3" creationId="{07423A1A-21C5-A213-10F6-800A0B203432}"/>
          </ac:picMkLst>
        </pc:picChg>
        <pc:picChg chg="add mod modCrop">
          <ac:chgData name="Jonathan Williams" userId="a89a32e8-688f-4586-a15b-0d71315b979c" providerId="ADAL" clId="{31256D94-D8C0-4398-BC85-05EF7DF007E0}" dt="2023-11-01T15:25:39.115" v="12178" actId="1076"/>
          <ac:picMkLst>
            <pc:docMk/>
            <pc:sldMk cId="3982716733" sldId="332"/>
            <ac:picMk id="9" creationId="{10C9B06A-A060-8E74-8DDA-02CA0742CB31}"/>
          </ac:picMkLst>
        </pc:picChg>
        <pc:picChg chg="del">
          <ac:chgData name="Jonathan Williams" userId="a89a32e8-688f-4586-a15b-0d71315b979c" providerId="ADAL" clId="{31256D94-D8C0-4398-BC85-05EF7DF007E0}" dt="2023-10-31T21:14:14.525" v="10145" actId="478"/>
          <ac:picMkLst>
            <pc:docMk/>
            <pc:sldMk cId="3982716733" sldId="332"/>
            <ac:picMk id="10" creationId="{76A5880A-3B3D-5E7A-E3B5-99491A22D329}"/>
          </ac:picMkLst>
        </pc:picChg>
        <pc:picChg chg="del">
          <ac:chgData name="Jonathan Williams" userId="a89a32e8-688f-4586-a15b-0d71315b979c" providerId="ADAL" clId="{31256D94-D8C0-4398-BC85-05EF7DF007E0}" dt="2023-10-31T21:14:14.924" v="10146" actId="478"/>
          <ac:picMkLst>
            <pc:docMk/>
            <pc:sldMk cId="3982716733" sldId="332"/>
            <ac:picMk id="12" creationId="{169E018E-2A87-3CCB-DC7C-94C9A3A66F9B}"/>
          </ac:picMkLst>
        </pc:picChg>
        <pc:picChg chg="add mod modCrop">
          <ac:chgData name="Jonathan Williams" userId="a89a32e8-688f-4586-a15b-0d71315b979c" providerId="ADAL" clId="{31256D94-D8C0-4398-BC85-05EF7DF007E0}" dt="2023-10-31T21:15:22.795" v="10164" actId="1076"/>
          <ac:picMkLst>
            <pc:docMk/>
            <pc:sldMk cId="3982716733" sldId="332"/>
            <ac:picMk id="13" creationId="{44FC8659-8EEE-F439-50DA-0E92D624DDCA}"/>
          </ac:picMkLst>
        </pc:picChg>
        <pc:picChg chg="add mod ord modCrop">
          <ac:chgData name="Jonathan Williams" userId="a89a32e8-688f-4586-a15b-0d71315b979c" providerId="ADAL" clId="{31256D94-D8C0-4398-BC85-05EF7DF007E0}" dt="2023-11-01T15:25:43.839" v="12179" actId="1076"/>
          <ac:picMkLst>
            <pc:docMk/>
            <pc:sldMk cId="3982716733" sldId="332"/>
            <ac:picMk id="15" creationId="{571839F8-12C4-5B10-3AF9-79C470977912}"/>
          </ac:picMkLst>
        </pc:picChg>
      </pc:sldChg>
      <pc:sldChg chg="addSp delSp modSp add mod ord">
        <pc:chgData name="Jonathan Williams" userId="a89a32e8-688f-4586-a15b-0d71315b979c" providerId="ADAL" clId="{31256D94-D8C0-4398-BC85-05EF7DF007E0}" dt="2023-11-06T13:29:48.759" v="17273"/>
        <pc:sldMkLst>
          <pc:docMk/>
          <pc:sldMk cId="2070866552" sldId="333"/>
        </pc:sldMkLst>
        <pc:spChg chg="add del mod">
          <ac:chgData name="Jonathan Williams" userId="a89a32e8-688f-4586-a15b-0d71315b979c" providerId="ADAL" clId="{31256D94-D8C0-4398-BC85-05EF7DF007E0}" dt="2023-11-01T15:57:12.142" v="13184" actId="21"/>
          <ac:spMkLst>
            <pc:docMk/>
            <pc:sldMk cId="2070866552" sldId="333"/>
            <ac:spMk id="2" creationId="{5A1966FC-8ED1-B084-5F75-C88354F04C13}"/>
          </ac:spMkLst>
        </pc:spChg>
        <pc:spChg chg="mod">
          <ac:chgData name="Jonathan Williams" userId="a89a32e8-688f-4586-a15b-0d71315b979c" providerId="ADAL" clId="{31256D94-D8C0-4398-BC85-05EF7DF007E0}" dt="2023-10-31T21:28:56.817" v="10477" actId="20577"/>
          <ac:spMkLst>
            <pc:docMk/>
            <pc:sldMk cId="2070866552" sldId="333"/>
            <ac:spMk id="7" creationId="{88ACC6AC-E857-56C6-263D-E70192D952DA}"/>
          </ac:spMkLst>
        </pc:spChg>
        <pc:spChg chg="mod">
          <ac:chgData name="Jonathan Williams" userId="a89a32e8-688f-4586-a15b-0d71315b979c" providerId="ADAL" clId="{31256D94-D8C0-4398-BC85-05EF7DF007E0}" dt="2023-11-06T13:26:35.408" v="17170" actId="20577"/>
          <ac:spMkLst>
            <pc:docMk/>
            <pc:sldMk cId="2070866552" sldId="333"/>
            <ac:spMk id="8" creationId="{CFEE91E5-8A97-3C0B-1088-8CAEEFACA805}"/>
          </ac:spMkLst>
        </pc:spChg>
        <pc:spChg chg="add del mod">
          <ac:chgData name="Jonathan Williams" userId="a89a32e8-688f-4586-a15b-0d71315b979c" providerId="ADAL" clId="{31256D94-D8C0-4398-BC85-05EF7DF007E0}" dt="2023-11-01T15:57:12.142" v="13184" actId="21"/>
          <ac:spMkLst>
            <pc:docMk/>
            <pc:sldMk cId="2070866552" sldId="333"/>
            <ac:spMk id="9" creationId="{2E1FB09D-1970-9CD7-074D-995478CBCDCA}"/>
          </ac:spMkLst>
        </pc:spChg>
        <pc:spChg chg="mod">
          <ac:chgData name="Jonathan Williams" userId="a89a32e8-688f-4586-a15b-0d71315b979c" providerId="ADAL" clId="{31256D94-D8C0-4398-BC85-05EF7DF007E0}" dt="2023-11-01T15:58:22.601" v="13190"/>
          <ac:spMkLst>
            <pc:docMk/>
            <pc:sldMk cId="2070866552" sldId="333"/>
            <ac:spMk id="12" creationId="{77263FDD-F317-DEAD-54AE-220C4CAAB08D}"/>
          </ac:spMkLst>
        </pc:spChg>
        <pc:spChg chg="mod">
          <ac:chgData name="Jonathan Williams" userId="a89a32e8-688f-4586-a15b-0d71315b979c" providerId="ADAL" clId="{31256D94-D8C0-4398-BC85-05EF7DF007E0}" dt="2023-11-01T15:58:22.601" v="13190"/>
          <ac:spMkLst>
            <pc:docMk/>
            <pc:sldMk cId="2070866552" sldId="333"/>
            <ac:spMk id="17" creationId="{7F842EF0-B206-787B-14D6-4580EB2B008F}"/>
          </ac:spMkLst>
        </pc:spChg>
        <pc:spChg chg="mod">
          <ac:chgData name="Jonathan Williams" userId="a89a32e8-688f-4586-a15b-0d71315b979c" providerId="ADAL" clId="{31256D94-D8C0-4398-BC85-05EF7DF007E0}" dt="2023-11-01T15:58:41.007" v="13196"/>
          <ac:spMkLst>
            <pc:docMk/>
            <pc:sldMk cId="2070866552" sldId="333"/>
            <ac:spMk id="73" creationId="{07B8C1DB-048B-01BF-2A0C-5DDF11AA43CD}"/>
          </ac:spMkLst>
        </pc:spChg>
        <pc:spChg chg="mod">
          <ac:chgData name="Jonathan Williams" userId="a89a32e8-688f-4586-a15b-0d71315b979c" providerId="ADAL" clId="{31256D94-D8C0-4398-BC85-05EF7DF007E0}" dt="2023-11-01T15:58:41.007" v="13196"/>
          <ac:spMkLst>
            <pc:docMk/>
            <pc:sldMk cId="2070866552" sldId="333"/>
            <ac:spMk id="74" creationId="{8421A62F-894F-FD97-F7C1-A9EC3EB837FF}"/>
          </ac:spMkLst>
        </pc:spChg>
        <pc:spChg chg="mod">
          <ac:chgData name="Jonathan Williams" userId="a89a32e8-688f-4586-a15b-0d71315b979c" providerId="ADAL" clId="{31256D94-D8C0-4398-BC85-05EF7DF007E0}" dt="2023-11-01T15:58:44.332" v="13198"/>
          <ac:spMkLst>
            <pc:docMk/>
            <pc:sldMk cId="2070866552" sldId="333"/>
            <ac:spMk id="77" creationId="{FA01D77B-C8D7-E0FC-840F-8E3D0BA94F36}"/>
          </ac:spMkLst>
        </pc:spChg>
        <pc:spChg chg="mod">
          <ac:chgData name="Jonathan Williams" userId="a89a32e8-688f-4586-a15b-0d71315b979c" providerId="ADAL" clId="{31256D94-D8C0-4398-BC85-05EF7DF007E0}" dt="2023-11-01T15:58:44.332" v="13198"/>
          <ac:spMkLst>
            <pc:docMk/>
            <pc:sldMk cId="2070866552" sldId="333"/>
            <ac:spMk id="78" creationId="{F4C32D73-1995-A3EF-679E-93D762F8FE8C}"/>
          </ac:spMkLst>
        </pc:spChg>
        <pc:spChg chg="mod">
          <ac:chgData name="Jonathan Williams" userId="a89a32e8-688f-4586-a15b-0d71315b979c" providerId="ADAL" clId="{31256D94-D8C0-4398-BC85-05EF7DF007E0}" dt="2023-11-01T15:58:48.706" v="13200"/>
          <ac:spMkLst>
            <pc:docMk/>
            <pc:sldMk cId="2070866552" sldId="333"/>
            <ac:spMk id="80" creationId="{64409A7F-F9B5-9984-54BB-2FB6633F3C48}"/>
          </ac:spMkLst>
        </pc:spChg>
        <pc:spChg chg="mod">
          <ac:chgData name="Jonathan Williams" userId="a89a32e8-688f-4586-a15b-0d71315b979c" providerId="ADAL" clId="{31256D94-D8C0-4398-BC85-05EF7DF007E0}" dt="2023-11-01T15:58:48.706" v="13200"/>
          <ac:spMkLst>
            <pc:docMk/>
            <pc:sldMk cId="2070866552" sldId="333"/>
            <ac:spMk id="81" creationId="{14336ABB-F227-84CB-94CF-79CF5AB0819E}"/>
          </ac:spMkLst>
        </pc:spChg>
        <pc:grpChg chg="add mod">
          <ac:chgData name="Jonathan Williams" userId="a89a32e8-688f-4586-a15b-0d71315b979c" providerId="ADAL" clId="{31256D94-D8C0-4398-BC85-05EF7DF007E0}" dt="2023-11-01T16:10:49.371" v="13536" actId="164"/>
          <ac:grpSpMkLst>
            <pc:docMk/>
            <pc:sldMk cId="2070866552" sldId="333"/>
            <ac:grpSpMk id="11" creationId="{63F2819B-889F-B30C-8934-0BE137FCEE9E}"/>
          </ac:grpSpMkLst>
        </pc:grpChg>
        <pc:grpChg chg="add mod">
          <ac:chgData name="Jonathan Williams" userId="a89a32e8-688f-4586-a15b-0d71315b979c" providerId="ADAL" clId="{31256D94-D8C0-4398-BC85-05EF7DF007E0}" dt="2023-11-01T16:10:49.371" v="13536" actId="164"/>
          <ac:grpSpMkLst>
            <pc:docMk/>
            <pc:sldMk cId="2070866552" sldId="333"/>
            <ac:grpSpMk id="71" creationId="{0A2610CF-50EA-E558-FE4B-D02725A1E832}"/>
          </ac:grpSpMkLst>
        </pc:grpChg>
        <pc:grpChg chg="mod">
          <ac:chgData name="Jonathan Williams" userId="a89a32e8-688f-4586-a15b-0d71315b979c" providerId="ADAL" clId="{31256D94-D8C0-4398-BC85-05EF7DF007E0}" dt="2023-11-01T16:10:49.371" v="13536" actId="164"/>
          <ac:grpSpMkLst>
            <pc:docMk/>
            <pc:sldMk cId="2070866552" sldId="333"/>
            <ac:grpSpMk id="72" creationId="{DCA6E928-36D2-648E-E660-6173D1705772}"/>
          </ac:grpSpMkLst>
        </pc:grpChg>
        <pc:grpChg chg="add mod">
          <ac:chgData name="Jonathan Williams" userId="a89a32e8-688f-4586-a15b-0d71315b979c" providerId="ADAL" clId="{31256D94-D8C0-4398-BC85-05EF7DF007E0}" dt="2023-11-01T16:10:49.371" v="13536" actId="164"/>
          <ac:grpSpMkLst>
            <pc:docMk/>
            <pc:sldMk cId="2070866552" sldId="333"/>
            <ac:grpSpMk id="75" creationId="{0F3C501E-0E49-26C0-58C4-EDECD6F724C1}"/>
          </ac:grpSpMkLst>
        </pc:grpChg>
        <pc:grpChg chg="add mod">
          <ac:chgData name="Jonathan Williams" userId="a89a32e8-688f-4586-a15b-0d71315b979c" providerId="ADAL" clId="{31256D94-D8C0-4398-BC85-05EF7DF007E0}" dt="2023-11-01T16:10:49.371" v="13536" actId="164"/>
          <ac:grpSpMkLst>
            <pc:docMk/>
            <pc:sldMk cId="2070866552" sldId="333"/>
            <ac:grpSpMk id="79" creationId="{029A70EB-38F7-0358-4BAC-C9F39A9A0566}"/>
          </ac:grpSpMkLst>
        </pc:grpChg>
        <pc:grpChg chg="add mod">
          <ac:chgData name="Jonathan Williams" userId="a89a32e8-688f-4586-a15b-0d71315b979c" providerId="ADAL" clId="{31256D94-D8C0-4398-BC85-05EF7DF007E0}" dt="2023-11-06T12:28:17.247" v="17122" actId="1076"/>
          <ac:grpSpMkLst>
            <pc:docMk/>
            <pc:sldMk cId="2070866552" sldId="333"/>
            <ac:grpSpMk id="83" creationId="{8EC89653-0234-A88B-A267-5947012B7D33}"/>
          </ac:grpSpMkLst>
        </pc:grpChg>
        <pc:picChg chg="del mod">
          <ac:chgData name="Jonathan Williams" userId="a89a32e8-688f-4586-a15b-0d71315b979c" providerId="ADAL" clId="{31256D94-D8C0-4398-BC85-05EF7DF007E0}" dt="2023-11-06T12:29:09.456" v="17124" actId="478"/>
          <ac:picMkLst>
            <pc:docMk/>
            <pc:sldMk cId="2070866552" sldId="333"/>
            <ac:picMk id="76" creationId="{150DA7AC-5390-1A54-3143-27CF36373C4D}"/>
          </ac:picMkLst>
        </pc:picChg>
        <pc:cxnChg chg="add mod">
          <ac:chgData name="Jonathan Williams" userId="a89a32e8-688f-4586-a15b-0d71315b979c" providerId="ADAL" clId="{31256D94-D8C0-4398-BC85-05EF7DF007E0}" dt="2023-11-01T16:10:49.371" v="13536" actId="164"/>
          <ac:cxnSpMkLst>
            <pc:docMk/>
            <pc:sldMk cId="2070866552" sldId="333"/>
            <ac:cxnSpMk id="82" creationId="{4C841F37-140C-256A-6F00-079F5A809F88}"/>
          </ac:cxnSpMkLst>
        </pc:cxnChg>
      </pc:sldChg>
      <pc:sldChg chg="add del ord">
        <pc:chgData name="Jonathan Williams" userId="a89a32e8-688f-4586-a15b-0d71315b979c" providerId="ADAL" clId="{31256D94-D8C0-4398-BC85-05EF7DF007E0}" dt="2023-10-31T21:30:22.414" v="10519" actId="47"/>
        <pc:sldMkLst>
          <pc:docMk/>
          <pc:sldMk cId="2522738055" sldId="334"/>
        </pc:sldMkLst>
      </pc:sldChg>
      <pc:sldChg chg="modSp add mod ord">
        <pc:chgData name="Jonathan Williams" userId="a89a32e8-688f-4586-a15b-0d71315b979c" providerId="ADAL" clId="{31256D94-D8C0-4398-BC85-05EF7DF007E0}" dt="2023-10-31T21:29:51.992" v="10487"/>
        <pc:sldMkLst>
          <pc:docMk/>
          <pc:sldMk cId="257040149" sldId="335"/>
        </pc:sldMkLst>
        <pc:spChg chg="mod">
          <ac:chgData name="Jonathan Williams" userId="a89a32e8-688f-4586-a15b-0d71315b979c" providerId="ADAL" clId="{31256D94-D8C0-4398-BC85-05EF7DF007E0}" dt="2023-10-31T21:29:45.390" v="10485" actId="20577"/>
          <ac:spMkLst>
            <pc:docMk/>
            <pc:sldMk cId="257040149" sldId="335"/>
            <ac:spMk id="9" creationId="{01F5A02B-E1BC-5E6D-8A22-1DA4F284E998}"/>
          </ac:spMkLst>
        </pc:spChg>
      </pc:sldChg>
      <pc:sldChg chg="addSp delSp modSp new mod">
        <pc:chgData name="Jonathan Williams" userId="a89a32e8-688f-4586-a15b-0d71315b979c" providerId="ADAL" clId="{31256D94-D8C0-4398-BC85-05EF7DF007E0}" dt="2023-11-06T11:49:16.034" v="16561" actId="20577"/>
        <pc:sldMkLst>
          <pc:docMk/>
          <pc:sldMk cId="2345610177" sldId="336"/>
        </pc:sldMkLst>
        <pc:spChg chg="del">
          <ac:chgData name="Jonathan Williams" userId="a89a32e8-688f-4586-a15b-0d71315b979c" providerId="ADAL" clId="{31256D94-D8C0-4398-BC85-05EF7DF007E0}" dt="2023-10-31T21:30:40.391" v="10520"/>
          <ac:spMkLst>
            <pc:docMk/>
            <pc:sldMk cId="2345610177" sldId="336"/>
            <ac:spMk id="2" creationId="{8C52BF87-C618-65AD-F7EE-36C15E74FEF0}"/>
          </ac:spMkLst>
        </pc:spChg>
        <pc:spChg chg="mod">
          <ac:chgData name="Jonathan Williams" userId="a89a32e8-688f-4586-a15b-0d71315b979c" providerId="ADAL" clId="{31256D94-D8C0-4398-BC85-05EF7DF007E0}" dt="2023-11-06T11:49:16.034" v="16561" actId="20577"/>
          <ac:spMkLst>
            <pc:docMk/>
            <pc:sldMk cId="2345610177" sldId="336"/>
            <ac:spMk id="3" creationId="{FAD139FB-9BC5-D25D-19EE-ABD696666924}"/>
          </ac:spMkLst>
        </pc:spChg>
        <pc:picChg chg="add mod">
          <ac:chgData name="Jonathan Williams" userId="a89a32e8-688f-4586-a15b-0d71315b979c" providerId="ADAL" clId="{31256D94-D8C0-4398-BC85-05EF7DF007E0}" dt="2023-10-31T21:47:09.266" v="10716" actId="2085"/>
          <ac:picMkLst>
            <pc:docMk/>
            <pc:sldMk cId="2345610177" sldId="336"/>
            <ac:picMk id="8" creationId="{11E39E28-52F6-FAE6-97AD-73304C1576D0}"/>
          </ac:picMkLst>
        </pc:picChg>
        <pc:picChg chg="add mod modCrop">
          <ac:chgData name="Jonathan Williams" userId="a89a32e8-688f-4586-a15b-0d71315b979c" providerId="ADAL" clId="{31256D94-D8C0-4398-BC85-05EF7DF007E0}" dt="2023-10-31T21:47:22.790" v="10717" actId="2085"/>
          <ac:picMkLst>
            <pc:docMk/>
            <pc:sldMk cId="2345610177" sldId="336"/>
            <ac:picMk id="10" creationId="{8C7DE5E8-29EF-3A0A-7F61-ECA88EA15EF4}"/>
          </ac:picMkLst>
        </pc:picChg>
      </pc:sldChg>
      <pc:sldChg chg="add del">
        <pc:chgData name="Jonathan Williams" userId="a89a32e8-688f-4586-a15b-0d71315b979c" providerId="ADAL" clId="{31256D94-D8C0-4398-BC85-05EF7DF007E0}" dt="2023-11-02T15:44:00.362" v="14148" actId="47"/>
        <pc:sldMkLst>
          <pc:docMk/>
          <pc:sldMk cId="4175886946" sldId="337"/>
        </pc:sldMkLst>
      </pc:sldChg>
      <pc:sldChg chg="add del">
        <pc:chgData name="Jonathan Williams" userId="a89a32e8-688f-4586-a15b-0d71315b979c" providerId="ADAL" clId="{31256D94-D8C0-4398-BC85-05EF7DF007E0}" dt="2023-11-02T15:44:00.362" v="14148" actId="47"/>
        <pc:sldMkLst>
          <pc:docMk/>
          <pc:sldMk cId="1317262317" sldId="338"/>
        </pc:sldMkLst>
      </pc:sldChg>
      <pc:sldChg chg="delSp modSp add mod">
        <pc:chgData name="Jonathan Williams" userId="a89a32e8-688f-4586-a15b-0d71315b979c" providerId="ADAL" clId="{31256D94-D8C0-4398-BC85-05EF7DF007E0}" dt="2023-11-06T12:14:31.011" v="17024" actId="20577"/>
        <pc:sldMkLst>
          <pc:docMk/>
          <pc:sldMk cId="3296032920" sldId="339"/>
        </pc:sldMkLst>
        <pc:spChg chg="mod">
          <ac:chgData name="Jonathan Williams" userId="a89a32e8-688f-4586-a15b-0d71315b979c" providerId="ADAL" clId="{31256D94-D8C0-4398-BC85-05EF7DF007E0}" dt="2023-10-31T22:13:58.434" v="11211" actId="20577"/>
          <ac:spMkLst>
            <pc:docMk/>
            <pc:sldMk cId="3296032920" sldId="339"/>
            <ac:spMk id="7" creationId="{88ACC6AC-E857-56C6-263D-E70192D952DA}"/>
          </ac:spMkLst>
        </pc:spChg>
        <pc:spChg chg="mod">
          <ac:chgData name="Jonathan Williams" userId="a89a32e8-688f-4586-a15b-0d71315b979c" providerId="ADAL" clId="{31256D94-D8C0-4398-BC85-05EF7DF007E0}" dt="2023-11-06T12:14:31.011" v="17024" actId="20577"/>
          <ac:spMkLst>
            <pc:docMk/>
            <pc:sldMk cId="3296032920" sldId="339"/>
            <ac:spMk id="8" creationId="{CFEE91E5-8A97-3C0B-1088-8CAEEFACA805}"/>
          </ac:spMkLst>
        </pc:spChg>
        <pc:grpChg chg="del">
          <ac:chgData name="Jonathan Williams" userId="a89a32e8-688f-4586-a15b-0d71315b979c" providerId="ADAL" clId="{31256D94-D8C0-4398-BC85-05EF7DF007E0}" dt="2023-10-31T22:14:02.327" v="11213" actId="478"/>
          <ac:grpSpMkLst>
            <pc:docMk/>
            <pc:sldMk cId="3296032920" sldId="339"/>
            <ac:grpSpMk id="72" creationId="{DCA6E928-36D2-648E-E660-6173D1705772}"/>
          </ac:grpSpMkLst>
        </pc:grpChg>
        <pc:picChg chg="del">
          <ac:chgData name="Jonathan Williams" userId="a89a32e8-688f-4586-a15b-0d71315b979c" providerId="ADAL" clId="{31256D94-D8C0-4398-BC85-05EF7DF007E0}" dt="2023-10-31T22:14:00.693" v="11212" actId="478"/>
          <ac:picMkLst>
            <pc:docMk/>
            <pc:sldMk cId="3296032920" sldId="339"/>
            <ac:picMk id="76" creationId="{150DA7AC-5390-1A54-3143-27CF36373C4D}"/>
          </ac:picMkLst>
        </pc:picChg>
      </pc:sldChg>
      <pc:sldChg chg="new ord">
        <pc:chgData name="Jonathan Williams" userId="a89a32e8-688f-4586-a15b-0d71315b979c" providerId="ADAL" clId="{31256D94-D8C0-4398-BC85-05EF7DF007E0}" dt="2023-11-06T11:48:49.165" v="16503"/>
        <pc:sldMkLst>
          <pc:docMk/>
          <pc:sldMk cId="1203984367" sldId="340"/>
        </pc:sldMkLst>
      </pc:sldChg>
      <pc:sldChg chg="addSp delSp modSp add mod ord">
        <pc:chgData name="Jonathan Williams" userId="a89a32e8-688f-4586-a15b-0d71315b979c" providerId="ADAL" clId="{31256D94-D8C0-4398-BC85-05EF7DF007E0}" dt="2023-11-01T16:30:03.577" v="13661"/>
        <pc:sldMkLst>
          <pc:docMk/>
          <pc:sldMk cId="1698319788" sldId="341"/>
        </pc:sldMkLst>
        <pc:spChg chg="mod">
          <ac:chgData name="Jonathan Williams" userId="a89a32e8-688f-4586-a15b-0d71315b979c" providerId="ADAL" clId="{31256D94-D8C0-4398-BC85-05EF7DF007E0}" dt="2023-11-01T15:32:17.640" v="12602" actId="20577"/>
          <ac:spMkLst>
            <pc:docMk/>
            <pc:sldMk cId="1698319788" sldId="341"/>
            <ac:spMk id="7" creationId="{88ACC6AC-E857-56C6-263D-E70192D952DA}"/>
          </ac:spMkLst>
        </pc:spChg>
        <pc:spChg chg="add mod">
          <ac:chgData name="Jonathan Williams" userId="a89a32e8-688f-4586-a15b-0d71315b979c" providerId="ADAL" clId="{31256D94-D8C0-4398-BC85-05EF7DF007E0}" dt="2023-11-01T16:05:58.976" v="13523" actId="1076"/>
          <ac:spMkLst>
            <pc:docMk/>
            <pc:sldMk cId="1698319788" sldId="341"/>
            <ac:spMk id="9" creationId="{2C09851B-30EB-C333-4625-C8A9FE09655E}"/>
          </ac:spMkLst>
        </pc:spChg>
        <pc:spChg chg="add mod">
          <ac:chgData name="Jonathan Williams" userId="a89a32e8-688f-4586-a15b-0d71315b979c" providerId="ADAL" clId="{31256D94-D8C0-4398-BC85-05EF7DF007E0}" dt="2023-11-01T16:05:33.369" v="13521" actId="20577"/>
          <ac:spMkLst>
            <pc:docMk/>
            <pc:sldMk cId="1698319788" sldId="341"/>
            <ac:spMk id="13" creationId="{063B6ACE-7B6B-4D90-265D-E78B391B48AE}"/>
          </ac:spMkLst>
        </pc:spChg>
        <pc:spChg chg="add mod">
          <ac:chgData name="Jonathan Williams" userId="a89a32e8-688f-4586-a15b-0d71315b979c" providerId="ADAL" clId="{31256D94-D8C0-4398-BC85-05EF7DF007E0}" dt="2023-11-01T16:06:16.882" v="13527" actId="1076"/>
          <ac:spMkLst>
            <pc:docMk/>
            <pc:sldMk cId="1698319788" sldId="341"/>
            <ac:spMk id="14" creationId="{AEF1900A-0092-DD04-E908-0585D5912B25}"/>
          </ac:spMkLst>
        </pc:spChg>
        <pc:spChg chg="add mod">
          <ac:chgData name="Jonathan Williams" userId="a89a32e8-688f-4586-a15b-0d71315b979c" providerId="ADAL" clId="{31256D94-D8C0-4398-BC85-05EF7DF007E0}" dt="2023-11-01T15:58:14.626" v="13188" actId="164"/>
          <ac:spMkLst>
            <pc:docMk/>
            <pc:sldMk cId="1698319788" sldId="341"/>
            <ac:spMk id="15" creationId="{4799FF44-66F8-9B6B-4C1F-2941576B19CC}"/>
          </ac:spMkLst>
        </pc:spChg>
        <pc:spChg chg="add mod">
          <ac:chgData name="Jonathan Williams" userId="a89a32e8-688f-4586-a15b-0d71315b979c" providerId="ADAL" clId="{31256D94-D8C0-4398-BC85-05EF7DF007E0}" dt="2023-11-01T15:58:14.626" v="13188" actId="164"/>
          <ac:spMkLst>
            <pc:docMk/>
            <pc:sldMk cId="1698319788" sldId="341"/>
            <ac:spMk id="16" creationId="{197AF184-E9F7-939C-21B9-DE94075BD6F4}"/>
          </ac:spMkLst>
        </pc:spChg>
        <pc:grpChg chg="add del mod">
          <ac:chgData name="Jonathan Williams" userId="a89a32e8-688f-4586-a15b-0d71315b979c" providerId="ADAL" clId="{31256D94-D8C0-4398-BC85-05EF7DF007E0}" dt="2023-11-01T15:58:16.686" v="13189" actId="21"/>
          <ac:grpSpMkLst>
            <pc:docMk/>
            <pc:sldMk cId="1698319788" sldId="341"/>
            <ac:grpSpMk id="17" creationId="{540C725D-E1BA-DCA6-A26F-17EDC432E1C2}"/>
          </ac:grpSpMkLst>
        </pc:grpChg>
        <pc:picChg chg="add mod">
          <ac:chgData name="Jonathan Williams" userId="a89a32e8-688f-4586-a15b-0d71315b979c" providerId="ADAL" clId="{31256D94-D8C0-4398-BC85-05EF7DF007E0}" dt="2023-11-01T16:06:10.032" v="13526" actId="14100"/>
          <ac:picMkLst>
            <pc:docMk/>
            <pc:sldMk cId="1698319788" sldId="341"/>
            <ac:picMk id="2" creationId="{F16E226B-FE00-1F8C-4A63-91F5969F8211}"/>
          </ac:picMkLst>
        </pc:picChg>
        <pc:picChg chg="add mod">
          <ac:chgData name="Jonathan Williams" userId="a89a32e8-688f-4586-a15b-0d71315b979c" providerId="ADAL" clId="{31256D94-D8C0-4398-BC85-05EF7DF007E0}" dt="2023-11-01T16:06:03.968" v="13524" actId="14100"/>
          <ac:picMkLst>
            <pc:docMk/>
            <pc:sldMk cId="1698319788" sldId="341"/>
            <ac:picMk id="3" creationId="{9667AF37-4F38-B69F-AADF-3FAFDB121962}"/>
          </ac:picMkLst>
        </pc:picChg>
        <pc:picChg chg="add mod">
          <ac:chgData name="Jonathan Williams" userId="a89a32e8-688f-4586-a15b-0d71315b979c" providerId="ADAL" clId="{31256D94-D8C0-4398-BC85-05EF7DF007E0}" dt="2023-11-01T16:05:55.967" v="13522" actId="1076"/>
          <ac:picMkLst>
            <pc:docMk/>
            <pc:sldMk cId="1698319788" sldId="341"/>
            <ac:picMk id="8" creationId="{CFABF2E1-A0B7-30E9-0DB5-0BBAE0913ACF}"/>
          </ac:picMkLst>
        </pc:picChg>
        <pc:picChg chg="del">
          <ac:chgData name="Jonathan Williams" userId="a89a32e8-688f-4586-a15b-0d71315b979c" providerId="ADAL" clId="{31256D94-D8C0-4398-BC85-05EF7DF007E0}" dt="2023-11-01T15:32:32.828" v="12606" actId="478"/>
          <ac:picMkLst>
            <pc:docMk/>
            <pc:sldMk cId="1698319788" sldId="341"/>
            <ac:picMk id="10" creationId="{EC789F77-82CB-144B-B36B-A2E8DC90FA36}"/>
          </ac:picMkLst>
        </pc:picChg>
        <pc:picChg chg="del">
          <ac:chgData name="Jonathan Williams" userId="a89a32e8-688f-4586-a15b-0d71315b979c" providerId="ADAL" clId="{31256D94-D8C0-4398-BC85-05EF7DF007E0}" dt="2023-11-01T15:32:32.475" v="12605" actId="478"/>
          <ac:picMkLst>
            <pc:docMk/>
            <pc:sldMk cId="1698319788" sldId="341"/>
            <ac:picMk id="12" creationId="{53102C81-2D8F-D6A6-A032-D37B8E70D611}"/>
          </ac:picMkLst>
        </pc:picChg>
      </pc:sldChg>
      <pc:sldChg chg="addSp delSp modSp new mod ord">
        <pc:chgData name="Jonathan Williams" userId="a89a32e8-688f-4586-a15b-0d71315b979c" providerId="ADAL" clId="{31256D94-D8C0-4398-BC85-05EF7DF007E0}" dt="2023-11-06T11:47:38.797" v="16485"/>
        <pc:sldMkLst>
          <pc:docMk/>
          <pc:sldMk cId="434766945" sldId="342"/>
        </pc:sldMkLst>
        <pc:spChg chg="del mod">
          <ac:chgData name="Jonathan Williams" userId="a89a32e8-688f-4586-a15b-0d71315b979c" providerId="ADAL" clId="{31256D94-D8C0-4398-BC85-05EF7DF007E0}" dt="2023-11-02T15:18:33.988" v="13981" actId="478"/>
          <ac:spMkLst>
            <pc:docMk/>
            <pc:sldMk cId="434766945" sldId="342"/>
            <ac:spMk id="2" creationId="{6CDBBA29-DEAE-D750-A745-9167996AB242}"/>
          </ac:spMkLst>
        </pc:spChg>
        <pc:spChg chg="mod">
          <ac:chgData name="Jonathan Williams" userId="a89a32e8-688f-4586-a15b-0d71315b979c" providerId="ADAL" clId="{31256D94-D8C0-4398-BC85-05EF7DF007E0}" dt="2023-11-02T15:09:32.615" v="13919" actId="20577"/>
          <ac:spMkLst>
            <pc:docMk/>
            <pc:sldMk cId="434766945" sldId="342"/>
            <ac:spMk id="3" creationId="{C2AE3217-603C-38C2-225D-FC4272CB988C}"/>
          </ac:spMkLst>
        </pc:spChg>
        <pc:spChg chg="add mod">
          <ac:chgData name="Jonathan Williams" userId="a89a32e8-688f-4586-a15b-0d71315b979c" providerId="ADAL" clId="{31256D94-D8C0-4398-BC85-05EF7DF007E0}" dt="2023-11-02T15:21:50.963" v="14036" actId="1076"/>
          <ac:spMkLst>
            <pc:docMk/>
            <pc:sldMk cId="434766945" sldId="342"/>
            <ac:spMk id="9" creationId="{6B5AA32E-A1D5-6539-5CBF-602DD7956293}"/>
          </ac:spMkLst>
        </pc:spChg>
        <pc:spChg chg="add del mod">
          <ac:chgData name="Jonathan Williams" userId="a89a32e8-688f-4586-a15b-0d71315b979c" providerId="ADAL" clId="{31256D94-D8C0-4398-BC85-05EF7DF007E0}" dt="2023-11-02T15:18:39.957" v="13982" actId="478"/>
          <ac:spMkLst>
            <pc:docMk/>
            <pc:sldMk cId="434766945" sldId="342"/>
            <ac:spMk id="11" creationId="{AACA017D-055F-2703-A49D-B0F6C5D41C48}"/>
          </ac:spMkLst>
        </pc:spChg>
        <pc:spChg chg="add mod">
          <ac:chgData name="Jonathan Williams" userId="a89a32e8-688f-4586-a15b-0d71315b979c" providerId="ADAL" clId="{31256D94-D8C0-4398-BC85-05EF7DF007E0}" dt="2023-11-02T15:21:40.949" v="14035" actId="1076"/>
          <ac:spMkLst>
            <pc:docMk/>
            <pc:sldMk cId="434766945" sldId="342"/>
            <ac:spMk id="18" creationId="{865F9620-72E0-EA02-CD60-A4B86AA9A1CE}"/>
          </ac:spMkLst>
        </pc:spChg>
        <pc:spChg chg="add mod">
          <ac:chgData name="Jonathan Williams" userId="a89a32e8-688f-4586-a15b-0d71315b979c" providerId="ADAL" clId="{31256D94-D8C0-4398-BC85-05EF7DF007E0}" dt="2023-11-02T19:10:33.934" v="14580" actId="1076"/>
          <ac:spMkLst>
            <pc:docMk/>
            <pc:sldMk cId="434766945" sldId="342"/>
            <ac:spMk id="19" creationId="{E17AA9D4-D474-2989-E91A-3FA803AF8B19}"/>
          </ac:spMkLst>
        </pc:spChg>
        <pc:picChg chg="add mod">
          <ac:chgData name="Jonathan Williams" userId="a89a32e8-688f-4586-a15b-0d71315b979c" providerId="ADAL" clId="{31256D94-D8C0-4398-BC85-05EF7DF007E0}" dt="2023-11-02T19:10:54.127" v="14586" actId="1076"/>
          <ac:picMkLst>
            <pc:docMk/>
            <pc:sldMk cId="434766945" sldId="342"/>
            <ac:picMk id="8" creationId="{60E2299D-EA47-2079-00DF-CD4B0CB8C662}"/>
          </ac:picMkLst>
        </pc:picChg>
        <pc:picChg chg="add mod">
          <ac:chgData name="Jonathan Williams" userId="a89a32e8-688f-4586-a15b-0d71315b979c" providerId="ADAL" clId="{31256D94-D8C0-4398-BC85-05EF7DF007E0}" dt="2023-11-02T15:18:59.994" v="13993" actId="1076"/>
          <ac:picMkLst>
            <pc:docMk/>
            <pc:sldMk cId="434766945" sldId="342"/>
            <ac:picMk id="13" creationId="{7E8BF542-F9FE-B4BA-509E-C9A0DAE8C80D}"/>
          </ac:picMkLst>
        </pc:picChg>
        <pc:picChg chg="add del mod">
          <ac:chgData name="Jonathan Williams" userId="a89a32e8-688f-4586-a15b-0d71315b979c" providerId="ADAL" clId="{31256D94-D8C0-4398-BC85-05EF7DF007E0}" dt="2023-11-02T15:19:47.611" v="13999" actId="478"/>
          <ac:picMkLst>
            <pc:docMk/>
            <pc:sldMk cId="434766945" sldId="342"/>
            <ac:picMk id="15" creationId="{1B99AD66-6B2D-9580-8BA0-D13205A86225}"/>
          </ac:picMkLst>
        </pc:picChg>
        <pc:picChg chg="add mod">
          <ac:chgData name="Jonathan Williams" userId="a89a32e8-688f-4586-a15b-0d71315b979c" providerId="ADAL" clId="{31256D94-D8C0-4398-BC85-05EF7DF007E0}" dt="2023-11-02T19:10:30.674" v="14579" actId="1076"/>
          <ac:picMkLst>
            <pc:docMk/>
            <pc:sldMk cId="434766945" sldId="342"/>
            <ac:picMk id="17" creationId="{AF241CCE-ABF0-E5F2-C35A-5E14C3B53751}"/>
          </ac:picMkLst>
        </pc:picChg>
        <pc:picChg chg="add mod">
          <ac:chgData name="Jonathan Williams" userId="a89a32e8-688f-4586-a15b-0d71315b979c" providerId="ADAL" clId="{31256D94-D8C0-4398-BC85-05EF7DF007E0}" dt="2023-11-02T19:11:08.423" v="14588" actId="1076"/>
          <ac:picMkLst>
            <pc:docMk/>
            <pc:sldMk cId="434766945" sldId="342"/>
            <ac:picMk id="21" creationId="{3E97E887-E52F-D6B8-22B1-C6A7E6C2A6B5}"/>
          </ac:picMkLst>
        </pc:picChg>
      </pc:sldChg>
      <pc:sldChg chg="addSp delSp modSp add mod">
        <pc:chgData name="Jonathan Williams" userId="a89a32e8-688f-4586-a15b-0d71315b979c" providerId="ADAL" clId="{31256D94-D8C0-4398-BC85-05EF7DF007E0}" dt="2023-11-06T13:31:08.917" v="17276" actId="1036"/>
        <pc:sldMkLst>
          <pc:docMk/>
          <pc:sldMk cId="92451793" sldId="343"/>
        </pc:sldMkLst>
        <pc:spChg chg="del mod">
          <ac:chgData name="Jonathan Williams" userId="a89a32e8-688f-4586-a15b-0d71315b979c" providerId="ADAL" clId="{31256D94-D8C0-4398-BC85-05EF7DF007E0}" dt="2023-11-06T11:52:38.760" v="16562"/>
          <ac:spMkLst>
            <pc:docMk/>
            <pc:sldMk cId="92451793" sldId="343"/>
            <ac:spMk id="2" creationId="{8ADCFE69-860C-19AF-CAEC-35DB6E368D2D}"/>
          </ac:spMkLst>
        </pc:spChg>
        <pc:spChg chg="mod">
          <ac:chgData name="Jonathan Williams" userId="a89a32e8-688f-4586-a15b-0d71315b979c" providerId="ADAL" clId="{31256D94-D8C0-4398-BC85-05EF7DF007E0}" dt="2023-11-03T15:24:17.190" v="15683" actId="20577"/>
          <ac:spMkLst>
            <pc:docMk/>
            <pc:sldMk cId="92451793" sldId="343"/>
            <ac:spMk id="3" creationId="{FD404D3D-8604-053B-7130-2952AE562202}"/>
          </ac:spMkLst>
        </pc:spChg>
        <pc:picChg chg="add del mod">
          <ac:chgData name="Jonathan Williams" userId="a89a32e8-688f-4586-a15b-0d71315b979c" providerId="ADAL" clId="{31256D94-D8C0-4398-BC85-05EF7DF007E0}" dt="2023-11-06T11:52:41.201" v="16563" actId="478"/>
          <ac:picMkLst>
            <pc:docMk/>
            <pc:sldMk cId="92451793" sldId="343"/>
            <ac:picMk id="7" creationId="{D0973942-7016-66D4-263F-DB3687906EA9}"/>
          </ac:picMkLst>
        </pc:picChg>
        <pc:picChg chg="add mod">
          <ac:chgData name="Jonathan Williams" userId="a89a32e8-688f-4586-a15b-0d71315b979c" providerId="ADAL" clId="{31256D94-D8C0-4398-BC85-05EF7DF007E0}" dt="2023-11-06T13:31:08.917" v="17276" actId="1036"/>
          <ac:picMkLst>
            <pc:docMk/>
            <pc:sldMk cId="92451793" sldId="343"/>
            <ac:picMk id="8" creationId="{E40801FA-B665-E2D4-BCAD-33ED60EEAB44}"/>
          </ac:picMkLst>
        </pc:picChg>
      </pc:sldChg>
      <pc:sldChg chg="addSp delSp modSp add mod">
        <pc:chgData name="Jonathan Williams" userId="a89a32e8-688f-4586-a15b-0d71315b979c" providerId="ADAL" clId="{31256D94-D8C0-4398-BC85-05EF7DF007E0}" dt="2023-11-06T11:29:12.804" v="16180" actId="1076"/>
        <pc:sldMkLst>
          <pc:docMk/>
          <pc:sldMk cId="3916006036" sldId="344"/>
        </pc:sldMkLst>
        <pc:spChg chg="del mod">
          <ac:chgData name="Jonathan Williams" userId="a89a32e8-688f-4586-a15b-0d71315b979c" providerId="ADAL" clId="{31256D94-D8C0-4398-BC85-05EF7DF007E0}" dt="2023-11-06T11:28:54.065" v="16174" actId="478"/>
          <ac:spMkLst>
            <pc:docMk/>
            <pc:sldMk cId="3916006036" sldId="344"/>
            <ac:spMk id="2" creationId="{6EF0E7FA-B694-57D6-E64D-299AAE27F8C9}"/>
          </ac:spMkLst>
        </pc:spChg>
        <pc:spChg chg="mod">
          <ac:chgData name="Jonathan Williams" userId="a89a32e8-688f-4586-a15b-0d71315b979c" providerId="ADAL" clId="{31256D94-D8C0-4398-BC85-05EF7DF007E0}" dt="2023-11-06T11:27:46.471" v="16140" actId="20577"/>
          <ac:spMkLst>
            <pc:docMk/>
            <pc:sldMk cId="3916006036" sldId="344"/>
            <ac:spMk id="3" creationId="{F50D2A5D-7C5B-D656-45B8-0A146E9404F3}"/>
          </ac:spMkLst>
        </pc:spChg>
        <pc:spChg chg="del">
          <ac:chgData name="Jonathan Williams" userId="a89a32e8-688f-4586-a15b-0d71315b979c" providerId="ADAL" clId="{31256D94-D8C0-4398-BC85-05EF7DF007E0}" dt="2023-11-06T11:28:31.039" v="16160" actId="478"/>
          <ac:spMkLst>
            <pc:docMk/>
            <pc:sldMk cId="3916006036" sldId="344"/>
            <ac:spMk id="7" creationId="{B1FCDBC7-25AE-0476-AC80-82935C5EDD45}"/>
          </ac:spMkLst>
        </pc:spChg>
        <pc:spChg chg="del">
          <ac:chgData name="Jonathan Williams" userId="a89a32e8-688f-4586-a15b-0d71315b979c" providerId="ADAL" clId="{31256D94-D8C0-4398-BC85-05EF7DF007E0}" dt="2023-11-06T11:27:55.444" v="16147" actId="478"/>
          <ac:spMkLst>
            <pc:docMk/>
            <pc:sldMk cId="3916006036" sldId="344"/>
            <ac:spMk id="9" creationId="{51851B08-D0AA-5BF8-6DA4-8897AEE2B968}"/>
          </ac:spMkLst>
        </pc:spChg>
        <pc:spChg chg="del">
          <ac:chgData name="Jonathan Williams" userId="a89a32e8-688f-4586-a15b-0d71315b979c" providerId="ADAL" clId="{31256D94-D8C0-4398-BC85-05EF7DF007E0}" dt="2023-11-06T11:27:56.706" v="16148" actId="478"/>
          <ac:spMkLst>
            <pc:docMk/>
            <pc:sldMk cId="3916006036" sldId="344"/>
            <ac:spMk id="11" creationId="{55E55587-31F7-37FE-EB09-B9845B84FB78}"/>
          </ac:spMkLst>
        </pc:spChg>
        <pc:spChg chg="del">
          <ac:chgData name="Jonathan Williams" userId="a89a32e8-688f-4586-a15b-0d71315b979c" providerId="ADAL" clId="{31256D94-D8C0-4398-BC85-05EF7DF007E0}" dt="2023-11-06T11:27:57.988" v="16149" actId="478"/>
          <ac:spMkLst>
            <pc:docMk/>
            <pc:sldMk cId="3916006036" sldId="344"/>
            <ac:spMk id="13" creationId="{095A1833-B92D-6723-3FB7-41310277A481}"/>
          </ac:spMkLst>
        </pc:spChg>
        <pc:spChg chg="del">
          <ac:chgData name="Jonathan Williams" userId="a89a32e8-688f-4586-a15b-0d71315b979c" providerId="ADAL" clId="{31256D94-D8C0-4398-BC85-05EF7DF007E0}" dt="2023-11-06T11:28:00.639" v="16152" actId="478"/>
          <ac:spMkLst>
            <pc:docMk/>
            <pc:sldMk cId="3916006036" sldId="344"/>
            <ac:spMk id="15" creationId="{E916BD12-B904-C066-5408-8FAE042FBE93}"/>
          </ac:spMkLst>
        </pc:spChg>
        <pc:spChg chg="del">
          <ac:chgData name="Jonathan Williams" userId="a89a32e8-688f-4586-a15b-0d71315b979c" providerId="ADAL" clId="{31256D94-D8C0-4398-BC85-05EF7DF007E0}" dt="2023-11-06T11:27:59.949" v="16151" actId="478"/>
          <ac:spMkLst>
            <pc:docMk/>
            <pc:sldMk cId="3916006036" sldId="344"/>
            <ac:spMk id="17" creationId="{9C29BFD3-F273-4F42-BDC6-497555BE1EB9}"/>
          </ac:spMkLst>
        </pc:spChg>
        <pc:spChg chg="del">
          <ac:chgData name="Jonathan Williams" userId="a89a32e8-688f-4586-a15b-0d71315b979c" providerId="ADAL" clId="{31256D94-D8C0-4398-BC85-05EF7DF007E0}" dt="2023-11-06T11:27:58.890" v="16150" actId="478"/>
          <ac:spMkLst>
            <pc:docMk/>
            <pc:sldMk cId="3916006036" sldId="344"/>
            <ac:spMk id="19" creationId="{DFF6A51E-20E0-DBAF-643D-8A2401D07483}"/>
          </ac:spMkLst>
        </pc:spChg>
        <pc:picChg chg="del">
          <ac:chgData name="Jonathan Williams" userId="a89a32e8-688f-4586-a15b-0d71315b979c" providerId="ADAL" clId="{31256D94-D8C0-4398-BC85-05EF7DF007E0}" dt="2023-11-06T11:27:51.824" v="16145" actId="478"/>
          <ac:picMkLst>
            <pc:docMk/>
            <pc:sldMk cId="3916006036" sldId="344"/>
            <ac:picMk id="8" creationId="{6C3AEBBD-2469-0EEE-F08D-231E83C67FCC}"/>
          </ac:picMkLst>
        </pc:picChg>
        <pc:picChg chg="del">
          <ac:chgData name="Jonathan Williams" userId="a89a32e8-688f-4586-a15b-0d71315b979c" providerId="ADAL" clId="{31256D94-D8C0-4398-BC85-05EF7DF007E0}" dt="2023-11-06T11:27:52.922" v="16146" actId="478"/>
          <ac:picMkLst>
            <pc:docMk/>
            <pc:sldMk cId="3916006036" sldId="344"/>
            <ac:picMk id="10" creationId="{6DDDF868-F8F5-8CD6-0625-62DCF5688568}"/>
          </ac:picMkLst>
        </pc:picChg>
        <pc:picChg chg="del">
          <ac:chgData name="Jonathan Williams" userId="a89a32e8-688f-4586-a15b-0d71315b979c" providerId="ADAL" clId="{31256D94-D8C0-4398-BC85-05EF7DF007E0}" dt="2023-11-06T11:27:51.261" v="16144" actId="478"/>
          <ac:picMkLst>
            <pc:docMk/>
            <pc:sldMk cId="3916006036" sldId="344"/>
            <ac:picMk id="12" creationId="{FCD93E98-7B15-8C76-60E5-DFB602CDB654}"/>
          </ac:picMkLst>
        </pc:picChg>
        <pc:picChg chg="del">
          <ac:chgData name="Jonathan Williams" userId="a89a32e8-688f-4586-a15b-0d71315b979c" providerId="ADAL" clId="{31256D94-D8C0-4398-BC85-05EF7DF007E0}" dt="2023-11-06T11:28:29.948" v="16159" actId="478"/>
          <ac:picMkLst>
            <pc:docMk/>
            <pc:sldMk cId="3916006036" sldId="344"/>
            <ac:picMk id="14" creationId="{533D668E-E0C2-ED14-E070-0E86AC457D70}"/>
          </ac:picMkLst>
        </pc:picChg>
        <pc:picChg chg="del">
          <ac:chgData name="Jonathan Williams" userId="a89a32e8-688f-4586-a15b-0d71315b979c" providerId="ADAL" clId="{31256D94-D8C0-4398-BC85-05EF7DF007E0}" dt="2023-11-06T11:27:50.538" v="16143" actId="478"/>
          <ac:picMkLst>
            <pc:docMk/>
            <pc:sldMk cId="3916006036" sldId="344"/>
            <ac:picMk id="16" creationId="{24D57237-32ED-FDEA-4766-03ED1489F837}"/>
          </ac:picMkLst>
        </pc:picChg>
        <pc:picChg chg="del">
          <ac:chgData name="Jonathan Williams" userId="a89a32e8-688f-4586-a15b-0d71315b979c" providerId="ADAL" clId="{31256D94-D8C0-4398-BC85-05EF7DF007E0}" dt="2023-11-06T11:27:49.981" v="16142" actId="478"/>
          <ac:picMkLst>
            <pc:docMk/>
            <pc:sldMk cId="3916006036" sldId="344"/>
            <ac:picMk id="18" creationId="{F95BDF63-0DCC-0F61-2DAF-FD4624CA9643}"/>
          </ac:picMkLst>
        </pc:picChg>
        <pc:picChg chg="del">
          <ac:chgData name="Jonathan Williams" userId="a89a32e8-688f-4586-a15b-0d71315b979c" providerId="ADAL" clId="{31256D94-D8C0-4398-BC85-05EF7DF007E0}" dt="2023-11-06T11:27:49.410" v="16141" actId="478"/>
          <ac:picMkLst>
            <pc:docMk/>
            <pc:sldMk cId="3916006036" sldId="344"/>
            <ac:picMk id="20" creationId="{F47F57F8-EC6E-0F89-4899-4D053CB3CED9}"/>
          </ac:picMkLst>
        </pc:picChg>
        <pc:picChg chg="add mod">
          <ac:chgData name="Jonathan Williams" userId="a89a32e8-688f-4586-a15b-0d71315b979c" providerId="ADAL" clId="{31256D94-D8C0-4398-BC85-05EF7DF007E0}" dt="2023-11-06T11:29:12.804" v="16180" actId="1076"/>
          <ac:picMkLst>
            <pc:docMk/>
            <pc:sldMk cId="3916006036" sldId="344"/>
            <ac:picMk id="22" creationId="{F53D9FEA-0731-37DC-D23C-914C660BECE4}"/>
          </ac:picMkLst>
        </pc:picChg>
        <pc:picChg chg="add mod">
          <ac:chgData name="Jonathan Williams" userId="a89a32e8-688f-4586-a15b-0d71315b979c" providerId="ADAL" clId="{31256D94-D8C0-4398-BC85-05EF7DF007E0}" dt="2023-11-06T11:29:12.804" v="16180" actId="1076"/>
          <ac:picMkLst>
            <pc:docMk/>
            <pc:sldMk cId="3916006036" sldId="344"/>
            <ac:picMk id="24" creationId="{CB4D9231-C960-0CD5-A750-4D61F9089264}"/>
          </ac:picMkLst>
        </pc:picChg>
      </pc:sldChg>
      <pc:sldChg chg="addSp delSp modSp add mod ord">
        <pc:chgData name="Jonathan Williams" userId="a89a32e8-688f-4586-a15b-0d71315b979c" providerId="ADAL" clId="{31256D94-D8C0-4398-BC85-05EF7DF007E0}" dt="2023-11-06T13:22:51.274" v="17159" actId="20577"/>
        <pc:sldMkLst>
          <pc:docMk/>
          <pc:sldMk cId="1950617531" sldId="345"/>
        </pc:sldMkLst>
        <pc:spChg chg="mod">
          <ac:chgData name="Jonathan Williams" userId="a89a32e8-688f-4586-a15b-0d71315b979c" providerId="ADAL" clId="{31256D94-D8C0-4398-BC85-05EF7DF007E0}" dt="2023-11-06T13:22:51.274" v="17159" actId="20577"/>
          <ac:spMkLst>
            <pc:docMk/>
            <pc:sldMk cId="1950617531" sldId="345"/>
            <ac:spMk id="3" creationId="{F50D2A5D-7C5B-D656-45B8-0A146E9404F3}"/>
          </ac:spMkLst>
        </pc:spChg>
        <pc:picChg chg="add del mod">
          <ac:chgData name="Jonathan Williams" userId="a89a32e8-688f-4586-a15b-0d71315b979c" providerId="ADAL" clId="{31256D94-D8C0-4398-BC85-05EF7DF007E0}" dt="2023-11-06T12:53:34.967" v="17140" actId="478"/>
          <ac:picMkLst>
            <pc:docMk/>
            <pc:sldMk cId="1950617531" sldId="345"/>
            <ac:picMk id="7" creationId="{9EBF4BE6-7A9A-B8D7-3816-A5DD25A76CD5}"/>
          </ac:picMkLst>
        </pc:picChg>
        <pc:picChg chg="add mod">
          <ac:chgData name="Jonathan Williams" userId="a89a32e8-688f-4586-a15b-0d71315b979c" providerId="ADAL" clId="{31256D94-D8C0-4398-BC85-05EF7DF007E0}" dt="2023-11-06T13:22:37.629" v="17147" actId="1076"/>
          <ac:picMkLst>
            <pc:docMk/>
            <pc:sldMk cId="1950617531" sldId="345"/>
            <ac:picMk id="9" creationId="{626B57D8-3CA8-82DA-1977-0BBB0362BEB6}"/>
          </ac:picMkLst>
        </pc:picChg>
        <pc:picChg chg="del">
          <ac:chgData name="Jonathan Williams" userId="a89a32e8-688f-4586-a15b-0d71315b979c" providerId="ADAL" clId="{31256D94-D8C0-4398-BC85-05EF7DF007E0}" dt="2023-11-06T12:52:22.618" v="17126" actId="478"/>
          <ac:picMkLst>
            <pc:docMk/>
            <pc:sldMk cId="1950617531" sldId="345"/>
            <ac:picMk id="22" creationId="{F53D9FEA-0731-37DC-D23C-914C660BECE4}"/>
          </ac:picMkLst>
        </pc:picChg>
        <pc:picChg chg="del">
          <ac:chgData name="Jonathan Williams" userId="a89a32e8-688f-4586-a15b-0d71315b979c" providerId="ADAL" clId="{31256D94-D8C0-4398-BC85-05EF7DF007E0}" dt="2023-11-06T12:52:23.455" v="17127" actId="478"/>
          <ac:picMkLst>
            <pc:docMk/>
            <pc:sldMk cId="1950617531" sldId="345"/>
            <ac:picMk id="24" creationId="{CB4D9231-C960-0CD5-A750-4D61F908926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4165237"/>
            <a:ext cx="3027894" cy="3209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 marL="1373188" indent="0">
              <a:spcBef>
                <a:spcPts val="984"/>
              </a:spcBef>
              <a:buFont typeface="Arial" panose="020B0604020202020204" pitchFamily="34" charset="0"/>
              <a:buNone/>
              <a:defRPr sz="1200">
                <a:solidFill>
                  <a:srgbClr val="505050"/>
                </a:solidFill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7E9888-76A4-76B3-BAD9-CA6F84EBC3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3027893" cy="3368538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27013" indent="-227013">
              <a:spcBef>
                <a:spcPts val="984"/>
              </a:spcBef>
              <a:buFont typeface="Arial" panose="020B0604020202020204" pitchFamily="34" charset="0"/>
              <a:buChar char="•"/>
              <a:defRPr sz="1600">
                <a:solidFill>
                  <a:srgbClr val="505050"/>
                </a:solidFill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>
                <a:solidFill>
                  <a:srgbClr val="505050"/>
                </a:solidFill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505050"/>
                </a:solidFill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>
                <a:solidFill>
                  <a:srgbClr val="505050"/>
                </a:solidFill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285750" marR="0" lvl="2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  <a:p>
            <a:pPr marL="285750" marR="0" lvl="3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Fourth level</a:t>
            </a:r>
          </a:p>
          <a:p>
            <a:pPr marL="285750" marR="0" lvl="4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LBNF Hadron Absorber – Design Status &amp; Assembly Planning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964" y="3849336"/>
            <a:ext cx="8499231" cy="935794"/>
          </a:xfrm>
        </p:spPr>
        <p:txBody>
          <a:bodyPr/>
          <a:lstStyle/>
          <a:p>
            <a:r>
              <a:rPr lang="en-US" sz="1400" dirty="0"/>
              <a:t>Jonathan Williams – FNAL Target Systems Department	</a:t>
            </a:r>
          </a:p>
          <a:p>
            <a:r>
              <a:rPr lang="en-US" sz="1400" dirty="0"/>
              <a:t>High Power Targetry Workshop </a:t>
            </a:r>
          </a:p>
          <a:p>
            <a:r>
              <a:rPr lang="en-US" sz="1400" dirty="0"/>
              <a:t>7 November 2023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458AD0-30C5-0083-AF98-438EF2E94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1.2 million pounds Continuous-Cast Salvage Steel (CCSS)</a:t>
            </a:r>
          </a:p>
          <a:p>
            <a:r>
              <a:rPr lang="en-US" dirty="0"/>
              <a:t>130 Duratek S2 Shield Blocks (Blue Blocks), 20,000 </a:t>
            </a:r>
            <a:r>
              <a:rPr lang="en-US" dirty="0" err="1"/>
              <a:t>lbs</a:t>
            </a:r>
            <a:r>
              <a:rPr lang="en-US" dirty="0"/>
              <a:t> each (</a:t>
            </a:r>
            <a:r>
              <a:rPr lang="en-US"/>
              <a:t>2.6M total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Blue Blocks are air-cooled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F07329-323D-7370-9E2F-3B9EE8A4B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Steel Shielding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64FCB-5206-A823-2051-603A4CC992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8815B-E905-CEA8-02EC-F9A6E69E62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BB277-A079-7540-8B7B-26744928F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8" name="Picture 7" descr="A blue and grey cube&#10;&#10;Description automatically generated">
            <a:extLst>
              <a:ext uri="{FF2B5EF4-FFF2-40B4-BE49-F238E27FC236}">
                <a16:creationId xmlns:a16="http://schemas.microsoft.com/office/drawing/2014/main" id="{2D8302BC-CACA-5FE6-A890-06D4C13FD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3" t="7120" r="4989" b="1977"/>
          <a:stretch/>
        </p:blipFill>
        <p:spPr>
          <a:xfrm>
            <a:off x="5768160" y="1892865"/>
            <a:ext cx="2670349" cy="2630321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A 3d model of a building&#10;&#10;Description automatically generated">
            <a:extLst>
              <a:ext uri="{FF2B5EF4-FFF2-40B4-BE49-F238E27FC236}">
                <a16:creationId xmlns:a16="http://schemas.microsoft.com/office/drawing/2014/main" id="{334C7BE0-8DD3-DA9F-8A10-79A6E355F0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8"/>
          <a:stretch/>
        </p:blipFill>
        <p:spPr>
          <a:xfrm>
            <a:off x="133685" y="1892865"/>
            <a:ext cx="2675848" cy="2630321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A building with a roof&#10;&#10;Description automatically generated with medium confidence">
            <a:extLst>
              <a:ext uri="{FF2B5EF4-FFF2-40B4-BE49-F238E27FC236}">
                <a16:creationId xmlns:a16="http://schemas.microsoft.com/office/drawing/2014/main" id="{6DE0A3D7-8AEF-1873-A585-E880B45B5A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8" t="3080" r="14629" b="2396"/>
          <a:stretch/>
        </p:blipFill>
        <p:spPr>
          <a:xfrm>
            <a:off x="2903966" y="1892865"/>
            <a:ext cx="2767012" cy="263032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815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ey rectangular object with red stripes&#10;&#10;Description automatically generated">
            <a:extLst>
              <a:ext uri="{FF2B5EF4-FFF2-40B4-BE49-F238E27FC236}">
                <a16:creationId xmlns:a16="http://schemas.microsoft.com/office/drawing/2014/main" id="{24D57237-32ED-FDEA-4766-03ED1489F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921" y="1753689"/>
            <a:ext cx="3069939" cy="289309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F0E7FA-B694-57D6-E64D-299AAE27F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7839072" cy="3794522"/>
          </a:xfrm>
        </p:spPr>
        <p:txBody>
          <a:bodyPr/>
          <a:lstStyle/>
          <a:p>
            <a:r>
              <a:rPr lang="en-US" dirty="0"/>
              <a:t>Steel T-Block (air-cooled)</a:t>
            </a:r>
          </a:p>
          <a:p>
            <a:pPr lvl="1"/>
            <a:r>
              <a:rPr lang="en-US" dirty="0"/>
              <a:t>Absorber based on </a:t>
            </a:r>
            <a:r>
              <a:rPr lang="en-US" dirty="0" err="1"/>
              <a:t>NuMI</a:t>
            </a:r>
            <a:r>
              <a:rPr lang="en-US" dirty="0"/>
              <a:t> target shield pile</a:t>
            </a:r>
          </a:p>
          <a:p>
            <a:r>
              <a:rPr lang="en-US" dirty="0"/>
              <a:t>Aluminum core blocks (water-cooled)</a:t>
            </a:r>
          </a:p>
          <a:p>
            <a:pPr lvl="1"/>
            <a:r>
              <a:rPr lang="en-US" dirty="0"/>
              <a:t>Staggering along beam direction – wide/narrow blocks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0D2A5D-7C5B-D656-45B8-0A146E940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Modules &amp; Supports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1D0A2-1AAC-BD98-694A-DD4A75DA1C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6486F-C6C6-7F40-72D9-518405FBF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E4BF6-B9FF-CE57-5D47-F2E3B19D6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Picture 7" descr="A red rectangular object with a rectangular frame&#10;&#10;Description automatically generated">
            <a:extLst>
              <a:ext uri="{FF2B5EF4-FFF2-40B4-BE49-F238E27FC236}">
                <a16:creationId xmlns:a16="http://schemas.microsoft.com/office/drawing/2014/main" id="{6C3AEBBD-2469-0EEE-F08D-231E83C67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706" y="2451803"/>
            <a:ext cx="1527187" cy="2248870"/>
          </a:xfrm>
          <a:prstGeom prst="rect">
            <a:avLst/>
          </a:prstGeom>
        </p:spPr>
      </p:pic>
      <p:pic>
        <p:nvPicPr>
          <p:cNvPr id="10" name="Picture 9" descr="A red box with a red top&#10;&#10;Description automatically generated">
            <a:extLst>
              <a:ext uri="{FF2B5EF4-FFF2-40B4-BE49-F238E27FC236}">
                <a16:creationId xmlns:a16="http://schemas.microsoft.com/office/drawing/2014/main" id="{6DDDF868-F8F5-8CD6-0625-62DCF5688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699" y="2451803"/>
            <a:ext cx="1388008" cy="2248871"/>
          </a:xfrm>
          <a:prstGeom prst="rect">
            <a:avLst/>
          </a:prstGeom>
        </p:spPr>
      </p:pic>
      <p:pic>
        <p:nvPicPr>
          <p:cNvPr id="12" name="Picture 11" descr="A red rectangular object with a white background&#10;&#10;Description automatically generated">
            <a:extLst>
              <a:ext uri="{FF2B5EF4-FFF2-40B4-BE49-F238E27FC236}">
                <a16:creationId xmlns:a16="http://schemas.microsoft.com/office/drawing/2014/main" id="{FCD93E98-7B15-8C76-60E5-DFB602CDB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125" y="2451801"/>
            <a:ext cx="1108170" cy="2248871"/>
          </a:xfrm>
          <a:prstGeom prst="rect">
            <a:avLst/>
          </a:prstGeom>
        </p:spPr>
      </p:pic>
      <p:pic>
        <p:nvPicPr>
          <p:cNvPr id="14" name="Picture 13" descr="A red rectangular object with metal rods&#10;&#10;Description automatically generated">
            <a:extLst>
              <a:ext uri="{FF2B5EF4-FFF2-40B4-BE49-F238E27FC236}">
                <a16:creationId xmlns:a16="http://schemas.microsoft.com/office/drawing/2014/main" id="{533D668E-E0C2-ED14-E070-0E86AC457D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759" y="2451803"/>
            <a:ext cx="1667350" cy="2248871"/>
          </a:xfrm>
          <a:prstGeom prst="rect">
            <a:avLst/>
          </a:prstGeom>
        </p:spPr>
      </p:pic>
      <p:pic>
        <p:nvPicPr>
          <p:cNvPr id="18" name="Picture 17" descr="A blue rectangular object with a fan&#10;&#10;Description automatically generated">
            <a:extLst>
              <a:ext uri="{FF2B5EF4-FFF2-40B4-BE49-F238E27FC236}">
                <a16:creationId xmlns:a16="http://schemas.microsoft.com/office/drawing/2014/main" id="{F95BDF63-0DCC-0F61-2DAF-FD4624CA96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8172" y="141786"/>
            <a:ext cx="1031912" cy="1611903"/>
          </a:xfrm>
          <a:prstGeom prst="rect">
            <a:avLst/>
          </a:prstGeom>
        </p:spPr>
      </p:pic>
      <p:pic>
        <p:nvPicPr>
          <p:cNvPr id="20" name="Picture 19" descr="A blue machine with a white circle&#10;&#10;Description automatically generated with medium confidence">
            <a:extLst>
              <a:ext uri="{FF2B5EF4-FFF2-40B4-BE49-F238E27FC236}">
                <a16:creationId xmlns:a16="http://schemas.microsoft.com/office/drawing/2014/main" id="{F47F57F8-EC6E-0F89-4899-4D053CB3CE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618" t="11763" r="37620" b="41020"/>
          <a:stretch/>
        </p:blipFill>
        <p:spPr>
          <a:xfrm>
            <a:off x="5727921" y="144425"/>
            <a:ext cx="1920251" cy="16105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FCDBC7-25AE-0476-AC80-82935C5EDD45}"/>
              </a:ext>
            </a:extLst>
          </p:cNvPr>
          <p:cNvSpPr txBox="1"/>
          <p:nvPr/>
        </p:nvSpPr>
        <p:spPr>
          <a:xfrm>
            <a:off x="218522" y="2239058"/>
            <a:ext cx="47927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Spoiler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851B08-D0AA-5BF8-6DA4-8897AEE2B968}"/>
              </a:ext>
            </a:extLst>
          </p:cNvPr>
          <p:cNvSpPr txBox="1"/>
          <p:nvPr/>
        </p:nvSpPr>
        <p:spPr>
          <a:xfrm>
            <a:off x="1886427" y="2230207"/>
            <a:ext cx="47927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Mask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E55587-31F7-37FE-EB09-B9845B84FB78}"/>
              </a:ext>
            </a:extLst>
          </p:cNvPr>
          <p:cNvSpPr txBox="1"/>
          <p:nvPr/>
        </p:nvSpPr>
        <p:spPr>
          <a:xfrm>
            <a:off x="3267706" y="2230207"/>
            <a:ext cx="56739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Al Core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5A1833-B92D-6723-3FB7-41310277A481}"/>
              </a:ext>
            </a:extLst>
          </p:cNvPr>
          <p:cNvSpPr txBox="1"/>
          <p:nvPr/>
        </p:nvSpPr>
        <p:spPr>
          <a:xfrm>
            <a:off x="4768125" y="2230207"/>
            <a:ext cx="62889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Steel Core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16BD12-B904-C066-5408-8FAE042FBE93}"/>
              </a:ext>
            </a:extLst>
          </p:cNvPr>
          <p:cNvSpPr txBox="1"/>
          <p:nvPr/>
        </p:nvSpPr>
        <p:spPr>
          <a:xfrm>
            <a:off x="5099025" y="153951"/>
            <a:ext cx="62889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HADES (left)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29BFD3-F273-4F42-BDC6-497555BE1EB9}"/>
              </a:ext>
            </a:extLst>
          </p:cNvPr>
          <p:cNvSpPr txBox="1"/>
          <p:nvPr/>
        </p:nvSpPr>
        <p:spPr>
          <a:xfrm>
            <a:off x="4953000" y="492505"/>
            <a:ext cx="77492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Pre-Spoiler Air Box (right)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F6A51E-20E0-DBAF-643D-8A2401D07483}"/>
              </a:ext>
            </a:extLst>
          </p:cNvPr>
          <p:cNvSpPr txBox="1"/>
          <p:nvPr/>
        </p:nvSpPr>
        <p:spPr>
          <a:xfrm>
            <a:off x="5727921" y="1761159"/>
            <a:ext cx="925292" cy="21544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Module Supports</a:t>
            </a:r>
          </a:p>
        </p:txBody>
      </p:sp>
    </p:spTree>
    <p:extLst>
      <p:ext uri="{BB962C8B-B14F-4D97-AF65-F5344CB8AC3E}">
        <p14:creationId xmlns:p14="http://schemas.microsoft.com/office/powerpoint/2010/main" val="1141281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EE91E5-8A97-3C0B-1088-8CAEEFACA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4724517" cy="3794522"/>
          </a:xfrm>
        </p:spPr>
        <p:txBody>
          <a:bodyPr/>
          <a:lstStyle/>
          <a:p>
            <a:r>
              <a:rPr lang="en-US" dirty="0"/>
              <a:t>Spacer plates between supports maintain air gap</a:t>
            </a:r>
          </a:p>
          <a:p>
            <a:pPr lvl="1"/>
            <a:r>
              <a:rPr lang="en-US" dirty="0"/>
              <a:t>Leveling screws on modules</a:t>
            </a:r>
          </a:p>
          <a:p>
            <a:r>
              <a:rPr lang="en-US" dirty="0"/>
              <a:t>Bring in modules after chase is complete</a:t>
            </a:r>
          </a:p>
          <a:p>
            <a:pPr lvl="1"/>
            <a:r>
              <a:rPr lang="en-US" dirty="0"/>
              <a:t>Take time to align/level each module to ensure spacing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Modules &amp; Supports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EC89653-0234-A88B-A267-5947012B7D33}"/>
              </a:ext>
            </a:extLst>
          </p:cNvPr>
          <p:cNvGrpSpPr/>
          <p:nvPr/>
        </p:nvGrpSpPr>
        <p:grpSpPr>
          <a:xfrm>
            <a:off x="4942406" y="583831"/>
            <a:ext cx="4055937" cy="3975838"/>
            <a:chOff x="4752561" y="583831"/>
            <a:chExt cx="4055937" cy="3975838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CA6E928-36D2-648E-E660-6173D1705772}"/>
                </a:ext>
              </a:extLst>
            </p:cNvPr>
            <p:cNvGrpSpPr/>
            <p:nvPr/>
          </p:nvGrpSpPr>
          <p:grpSpPr>
            <a:xfrm>
              <a:off x="4752561" y="583831"/>
              <a:ext cx="4055937" cy="3975838"/>
              <a:chOff x="4119564" y="1123951"/>
              <a:chExt cx="3481386" cy="3412634"/>
            </a:xfrm>
          </p:grpSpPr>
          <p:pic>
            <p:nvPicPr>
              <p:cNvPr id="3" name="Picture 2" descr="A computer generated image of a building&#10;&#10;Description automatically generated">
                <a:extLst>
                  <a:ext uri="{FF2B5EF4-FFF2-40B4-BE49-F238E27FC236}">
                    <a16:creationId xmlns:a16="http://schemas.microsoft.com/office/drawing/2014/main" id="{0F65000E-59E1-B1F2-A127-45ABBA687E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-1" t="7061" r="2415"/>
              <a:stretch/>
            </p:blipFill>
            <p:spPr>
              <a:xfrm>
                <a:off x="4119564" y="1123951"/>
                <a:ext cx="3481386" cy="3412634"/>
              </a:xfrm>
              <a:prstGeom prst="rect">
                <a:avLst/>
              </a:prstGeom>
            </p:spPr>
          </p:pic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CB7DBBE8-25A7-436F-28D1-F98D31E761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1489" y="1847851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75546A74-ED3F-1677-8ECD-43E9D0B8E2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9664" y="1847851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736CB599-7E22-A38A-0F4E-4CB8AA4A6D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6889" y="1847851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1BA964D7-69A7-2747-69BA-3249D90191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2689" y="1847851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B39A4E5-6AB5-8AC1-FFAD-413CBCF197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86289" y="2000251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2B559198-351C-3061-5383-6AD4BD3BB8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81539" y="2105026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B8D32490-32A8-8E9A-54CF-344F70FB7A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6314" y="2009772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84A0F1DA-5BC0-4008-4215-0BFD247A74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1564" y="2114547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5FCF0175-4916-7F44-2B6B-A431D268B3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6752" y="2071685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F69F0A33-6188-A07C-F07E-4C0264537D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76814" y="2038355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1559C68-65A9-1007-D408-422AC4854E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72064" y="2143130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7F9A1FF6-FF8A-F339-4BCE-BA93C3F2C6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6839" y="2047876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FE502E37-CBE0-5C6B-927F-7EE6B61B2A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2089" y="2152651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390B3979-3621-709B-3782-87AD069EF6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6863" y="2057397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938C52F4-D79C-6626-0E8D-7A76779027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2113" y="2162172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56D1CF10-FB38-125E-10D5-0FB42471D4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6888" y="2066918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FA4E0381-E392-9546-5839-BA161F745C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2138" y="2171693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6C68F413-892C-D863-69CE-3D2FF043DC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6915" y="2100264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C33CC958-8682-486E-A2CB-A469E0F349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2165" y="2205039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3CDB8716-E6E5-1B84-34FF-87D395C96C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76940" y="2109785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E418A2DE-B9D3-E3BF-016B-1623E3F125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2190" y="2214560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D1B6A363-C0A4-D122-F90D-73B42BE30D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67439" y="2114548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D8A176E7-9726-A36B-E4AC-C456C6BF54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2689" y="2219323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FA7592F7-F1D9-6142-E16B-757A96CDAA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7464" y="2124069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3CC19ABE-87E7-2B54-D541-D141E024D5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2714" y="2228844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5D3F2432-24B0-3932-C2A5-E43876307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2251" y="2145511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DE7901B4-A4ED-E4A1-8F86-82751FA01C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7501" y="2250286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969B23CE-3658-EBFF-D3D2-8F858656B9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2276" y="2155032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1F9774D5-B784-BA71-31BF-D70CE27EA1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96115" y="2790830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9ED8DB21-F920-F182-0808-E2AA9066D0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96114" y="2143130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43060B84-A4E0-B4D3-FB64-BB17CA6FF2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2276" y="2838459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F43CBA4A-AAB4-040B-1EF5-306698E001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86289" y="3367088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C60B3702-44FD-A827-DFFB-F98EE220EA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81539" y="3471863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B59A6704-7FD6-B5D3-0E78-B53A2BF01B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6314" y="3376609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1C1214CC-930F-2DAF-6C2E-3F18C0E9D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1564" y="3481384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9F9AF08A-9DF1-69D5-7C56-7A5E494AE2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6752" y="3438522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9A51ABE5-EB93-2F62-5257-76DBD37FDF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76814" y="3405192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06C9B1AA-08BE-6A1D-00C8-7F97B3F9BC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72064" y="3509967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92148949-BBAB-3CC2-BCE3-32DBB872AF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6839" y="3414713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FC34D3DB-9BE3-57E0-6A73-D6CAA21CBF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2089" y="3519488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AC01528A-DA68-5120-77EB-48345D263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6863" y="3424234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4F5E4422-50E2-9FE6-C39F-02AAE6A33E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2113" y="3529009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1E0E7DC3-F3D6-81B2-67C2-4867B8035D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6888" y="3433755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7EBDD664-4251-B800-DE6B-EE44FF1C70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2138" y="3538530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54569272-C36E-B07B-3E3A-DB17CC2D4A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6915" y="3467101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C45A1BDF-8147-B76D-FEE6-E9C58B3B5C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2165" y="3571876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3BF845B5-09F6-41B1-B7FC-A39F392C89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76940" y="3476622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6E50380A-A9E2-FC75-3F09-72920A0BC1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2190" y="3581397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6CC544C5-7DCC-14BF-E6A9-0C3E031800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67439" y="3481385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7DE346D2-7DC9-31C3-79C6-5184E3D4D5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2689" y="3586160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B02B92FF-0010-FEA0-1943-797A5EEA4F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7464" y="3490906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8B46B7D9-E22D-0440-287A-4250C6810F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2714" y="3595681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E87BEDDA-6A27-9A81-6629-5A35ADB595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2251" y="3512348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BEF9479E-0CDE-E1A3-CCB6-6B281DEDE7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7501" y="3617123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F274DAA4-FF3E-9AC0-5417-28A53FBD2E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2276" y="3521869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AE9ECE6F-1EE1-E30B-D5B9-C6E3271607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8688" y="4090989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6C293C0F-E2C9-125C-48F5-08CE72FDFE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6863" y="4090989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3275A3F2-9015-17CC-6076-0F90402413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4088" y="4090989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F2819B-889F-B30C-8934-0BE137FCEE9E}"/>
                </a:ext>
              </a:extLst>
            </p:cNvPr>
            <p:cNvGrpSpPr/>
            <p:nvPr/>
          </p:nvGrpSpPr>
          <p:grpSpPr>
            <a:xfrm>
              <a:off x="7652758" y="4002318"/>
              <a:ext cx="68239" cy="68239"/>
              <a:chOff x="3966402" y="2525803"/>
              <a:chExt cx="281625" cy="281625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7263FDD-F317-DEAD-54AE-220C4CAAB08D}"/>
                  </a:ext>
                </a:extLst>
              </p:cNvPr>
              <p:cNvSpPr/>
              <p:nvPr/>
            </p:nvSpPr>
            <p:spPr>
              <a:xfrm>
                <a:off x="3966402" y="2525803"/>
                <a:ext cx="281625" cy="281625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F842EF0-B206-787B-14D6-4580EB2B008F}"/>
                  </a:ext>
                </a:extLst>
              </p:cNvPr>
              <p:cNvSpPr/>
              <p:nvPr/>
            </p:nvSpPr>
            <p:spPr>
              <a:xfrm>
                <a:off x="4062385" y="2621786"/>
                <a:ext cx="89658" cy="8965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A2610CF-50EA-E558-FE4B-D02725A1E832}"/>
                </a:ext>
              </a:extLst>
            </p:cNvPr>
            <p:cNvGrpSpPr/>
            <p:nvPr/>
          </p:nvGrpSpPr>
          <p:grpSpPr>
            <a:xfrm>
              <a:off x="7849366" y="4006414"/>
              <a:ext cx="68239" cy="68239"/>
              <a:chOff x="3966402" y="2525803"/>
              <a:chExt cx="281625" cy="281625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07B8C1DB-048B-01BF-2A0C-5DDF11AA43CD}"/>
                  </a:ext>
                </a:extLst>
              </p:cNvPr>
              <p:cNvSpPr/>
              <p:nvPr/>
            </p:nvSpPr>
            <p:spPr>
              <a:xfrm>
                <a:off x="3966402" y="2525803"/>
                <a:ext cx="281625" cy="281625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8421A62F-894F-FD97-F7C1-A9EC3EB837FF}"/>
                  </a:ext>
                </a:extLst>
              </p:cNvPr>
              <p:cNvSpPr/>
              <p:nvPr/>
            </p:nvSpPr>
            <p:spPr>
              <a:xfrm>
                <a:off x="4062385" y="2621786"/>
                <a:ext cx="89658" cy="8965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3C501E-0E49-26C0-58C4-EDECD6F724C1}"/>
                </a:ext>
              </a:extLst>
            </p:cNvPr>
            <p:cNvGrpSpPr/>
            <p:nvPr/>
          </p:nvGrpSpPr>
          <p:grpSpPr>
            <a:xfrm>
              <a:off x="8034830" y="4006414"/>
              <a:ext cx="68239" cy="68239"/>
              <a:chOff x="3966402" y="2525803"/>
              <a:chExt cx="281625" cy="281625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A01D77B-C8D7-E0FC-840F-8E3D0BA94F36}"/>
                  </a:ext>
                </a:extLst>
              </p:cNvPr>
              <p:cNvSpPr/>
              <p:nvPr/>
            </p:nvSpPr>
            <p:spPr>
              <a:xfrm>
                <a:off x="3966402" y="2525803"/>
                <a:ext cx="281625" cy="281625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F4C32D73-1995-A3EF-679E-93D762F8FE8C}"/>
                  </a:ext>
                </a:extLst>
              </p:cNvPr>
              <p:cNvSpPr/>
              <p:nvPr/>
            </p:nvSpPr>
            <p:spPr>
              <a:xfrm>
                <a:off x="4062385" y="2621786"/>
                <a:ext cx="89658" cy="8965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29A70EB-38F7-0358-4BAC-C9F39A9A0566}"/>
                </a:ext>
              </a:extLst>
            </p:cNvPr>
            <p:cNvGrpSpPr/>
            <p:nvPr/>
          </p:nvGrpSpPr>
          <p:grpSpPr>
            <a:xfrm>
              <a:off x="8219520" y="4006414"/>
              <a:ext cx="68239" cy="68239"/>
              <a:chOff x="3966402" y="2525803"/>
              <a:chExt cx="281625" cy="281625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64409A7F-F9B5-9984-54BB-2FB6633F3C48}"/>
                  </a:ext>
                </a:extLst>
              </p:cNvPr>
              <p:cNvSpPr/>
              <p:nvPr/>
            </p:nvSpPr>
            <p:spPr>
              <a:xfrm>
                <a:off x="3966402" y="2525803"/>
                <a:ext cx="281625" cy="281625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14336ABB-F227-84CB-94CF-79CF5AB0819E}"/>
                  </a:ext>
                </a:extLst>
              </p:cNvPr>
              <p:cNvSpPr/>
              <p:nvPr/>
            </p:nvSpPr>
            <p:spPr>
              <a:xfrm>
                <a:off x="4062385" y="2621786"/>
                <a:ext cx="89658" cy="8965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C841F37-140C-256A-6F00-079F5A809F88}"/>
                </a:ext>
              </a:extLst>
            </p:cNvPr>
            <p:cNvCxnSpPr>
              <a:cxnSpLocks/>
            </p:cNvCxnSpPr>
            <p:nvPr/>
          </p:nvCxnSpPr>
          <p:spPr>
            <a:xfrm>
              <a:off x="8103844" y="3280387"/>
              <a:ext cx="0" cy="493814"/>
            </a:xfrm>
            <a:prstGeom prst="straightConnector1">
              <a:avLst/>
            </a:prstGeom>
            <a:ln w="6350"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0866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0D2A5D-7C5B-D656-45B8-0A146E940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Blocks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1D0A2-1AAC-BD98-694A-DD4A75DA1C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6486F-C6C6-7F40-72D9-518405FBF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E4BF6-B9FF-CE57-5D47-F2E3B19D6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22" name="Picture 21" descr="A red and silver frame with a red top&#10;&#10;Description automatically generated with medium confidence">
            <a:extLst>
              <a:ext uri="{FF2B5EF4-FFF2-40B4-BE49-F238E27FC236}">
                <a16:creationId xmlns:a16="http://schemas.microsoft.com/office/drawing/2014/main" id="{F53D9FEA-0731-37DC-D23C-914C660BE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41" y="784395"/>
            <a:ext cx="4089827" cy="3574710"/>
          </a:xfrm>
          <a:prstGeom prst="rect">
            <a:avLst/>
          </a:prstGeom>
        </p:spPr>
      </p:pic>
      <p:pic>
        <p:nvPicPr>
          <p:cNvPr id="24" name="Picture 23" descr="A glass box with a red top&#10;&#10;Description automatically generated">
            <a:extLst>
              <a:ext uri="{FF2B5EF4-FFF2-40B4-BE49-F238E27FC236}">
                <a16:creationId xmlns:a16="http://schemas.microsoft.com/office/drawing/2014/main" id="{CB4D9231-C960-0CD5-A750-4D61F9089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699" y="784395"/>
            <a:ext cx="4175446" cy="357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06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Blocks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3" name="Picture 2" descr="A person sitting on a large metal object&#10;&#10;Description automatically generated">
            <a:extLst>
              <a:ext uri="{FF2B5EF4-FFF2-40B4-BE49-F238E27FC236}">
                <a16:creationId xmlns:a16="http://schemas.microsoft.com/office/drawing/2014/main" id="{F1F09D75-34E8-9D3C-6C64-7B5F50CB0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04" r="11220"/>
          <a:stretch/>
        </p:blipFill>
        <p:spPr>
          <a:xfrm>
            <a:off x="4419601" y="864697"/>
            <a:ext cx="3414712" cy="3434136"/>
          </a:xfrm>
          <a:prstGeom prst="rect">
            <a:avLst/>
          </a:prstGeom>
        </p:spPr>
      </p:pic>
      <p:pic>
        <p:nvPicPr>
          <p:cNvPr id="10" name="Picture 9" descr="A model of a machine&#10;&#10;Description automatically generated">
            <a:extLst>
              <a:ext uri="{FF2B5EF4-FFF2-40B4-BE49-F238E27FC236}">
                <a16:creationId xmlns:a16="http://schemas.microsoft.com/office/drawing/2014/main" id="{3089123C-8E03-B054-4A9F-6252D164C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87" y="864697"/>
            <a:ext cx="3170051" cy="34385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0B71BF-3BFE-57A0-A811-4393001CDD6A}"/>
              </a:ext>
            </a:extLst>
          </p:cNvPr>
          <p:cNvSpPr/>
          <p:nvPr/>
        </p:nvSpPr>
        <p:spPr>
          <a:xfrm>
            <a:off x="1847842" y="2786060"/>
            <a:ext cx="90488" cy="357188"/>
          </a:xfrm>
          <a:prstGeom prst="rect">
            <a:avLst/>
          </a:prstGeom>
          <a:noFill/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C4B31F-E079-9740-8E89-AAE6F9078928}"/>
              </a:ext>
            </a:extLst>
          </p:cNvPr>
          <p:cNvSpPr txBox="1"/>
          <p:nvPr/>
        </p:nvSpPr>
        <p:spPr>
          <a:xfrm>
            <a:off x="4419601" y="633865"/>
            <a:ext cx="233269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Prototype Core Block – Engineer for scale</a:t>
            </a:r>
          </a:p>
        </p:txBody>
      </p:sp>
    </p:spTree>
    <p:extLst>
      <p:ext uri="{BB962C8B-B14F-4D97-AF65-F5344CB8AC3E}">
        <p14:creationId xmlns:p14="http://schemas.microsoft.com/office/powerpoint/2010/main" val="1543057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3C3C6C-BDBC-959C-4B32-9DD3EBF4A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4100968" cy="3794522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1310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gpm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water</a:t>
            </a:r>
            <a:r>
              <a:rPr lang="en-US" dirty="0"/>
              <a:t> @ 80 F (27 C), 5-7 ft/s in passages, 80 </a:t>
            </a:r>
            <a:r>
              <a:rPr lang="en-US" dirty="0" err="1"/>
              <a:t>gpm</a:t>
            </a:r>
            <a:r>
              <a:rPr lang="en-US" dirty="0"/>
              <a:t> core, 40 </a:t>
            </a:r>
            <a:r>
              <a:rPr lang="en-US" dirty="0" err="1"/>
              <a:t>gpm</a:t>
            </a:r>
            <a:r>
              <a:rPr lang="en-US" dirty="0"/>
              <a:t> mask (</a:t>
            </a:r>
            <a:r>
              <a:rPr lang="en-US" dirty="0">
                <a:solidFill>
                  <a:srgbClr val="FF0000"/>
                </a:solidFill>
              </a:rPr>
              <a:t>229 kW @ 2.4 MW)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25,000 CFM air</a:t>
            </a:r>
            <a:r>
              <a:rPr lang="en-US" dirty="0"/>
              <a:t>, 32” water column, 5 mm gap, 15m/s velocity (</a:t>
            </a:r>
            <a:r>
              <a:rPr lang="en-US" dirty="0">
                <a:solidFill>
                  <a:srgbClr val="FF0000"/>
                </a:solidFill>
              </a:rPr>
              <a:t>244 kW @ 2.4 MW</a:t>
            </a:r>
            <a:r>
              <a:rPr lang="en-US" dirty="0"/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1BF47A-76C2-2871-AF53-763B002FF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and Shielding – Active Cooling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856FF-2F64-26A6-1F82-B9E77FA0D4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032A6-3410-6B24-76D5-D26D3F661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0593C-C1AF-B5A9-FFE3-EE90D2219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F99B3E3-DF4A-72B9-86D9-F4EDC7FF8B50}"/>
              </a:ext>
            </a:extLst>
          </p:cNvPr>
          <p:cNvGrpSpPr/>
          <p:nvPr/>
        </p:nvGrpSpPr>
        <p:grpSpPr>
          <a:xfrm>
            <a:off x="4661662" y="706022"/>
            <a:ext cx="4055937" cy="3975838"/>
            <a:chOff x="4752561" y="583831"/>
            <a:chExt cx="4055937" cy="39758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98562C6-A9A0-5BF3-6590-E9A179DCA90F}"/>
                </a:ext>
              </a:extLst>
            </p:cNvPr>
            <p:cNvGrpSpPr/>
            <p:nvPr/>
          </p:nvGrpSpPr>
          <p:grpSpPr>
            <a:xfrm>
              <a:off x="4752561" y="583831"/>
              <a:ext cx="4055937" cy="3975838"/>
              <a:chOff x="4119564" y="1123951"/>
              <a:chExt cx="3481386" cy="3412634"/>
            </a:xfrm>
          </p:grpSpPr>
          <p:pic>
            <p:nvPicPr>
              <p:cNvPr id="23" name="Picture 22" descr="A computer generated image of a building&#10;&#10;Description automatically generated">
                <a:extLst>
                  <a:ext uri="{FF2B5EF4-FFF2-40B4-BE49-F238E27FC236}">
                    <a16:creationId xmlns:a16="http://schemas.microsoft.com/office/drawing/2014/main" id="{000DB027-A337-4D41-2D88-E723DAB06B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-1" t="7061" r="2415"/>
              <a:stretch/>
            </p:blipFill>
            <p:spPr>
              <a:xfrm>
                <a:off x="4119564" y="1123951"/>
                <a:ext cx="3481386" cy="3412634"/>
              </a:xfrm>
              <a:prstGeom prst="rect">
                <a:avLst/>
              </a:prstGeom>
            </p:spPr>
          </p:pic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A575F165-535E-5CB8-4C52-B0820776B9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1489" y="1847851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A4FF2860-D3D0-C80C-2D0B-E76081A0F3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9664" y="1847851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04C2FA16-11CE-5D71-E0F6-E0C6C1E60A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6889" y="1847851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631C2DC9-729C-21E0-558C-EE165DB6F0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2689" y="1847851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F8E964CB-6715-D4FC-7493-2632315E9A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86289" y="2000251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E80DA4BC-DDE3-1119-1E1F-987A84450C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81539" y="2105026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829A16AD-64F9-BE47-3213-10A45380D8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6314" y="2009772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01F9E0FF-8F43-7E29-8341-CF4701FD8D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1564" y="2114547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07B66110-489B-7688-8AC0-6FB1BD7C45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6752" y="2071685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FA9C4EDD-9A3E-2E34-6B33-840CFDD50D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76814" y="2038355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8AAABCC0-4823-4F2F-34AC-554F3ACDA4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72064" y="2143130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8AC3D0B9-3812-2D79-B56A-692DD73A50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6839" y="2047876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3AECD2A0-4AD0-E4DB-7E78-F2FE363E0F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2089" y="2152651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C5654DAE-E145-144B-7B1C-06FCE360FB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6863" y="2057397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F35B995E-A880-3507-76BA-766B682873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2113" y="2162172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2BA0098D-0DA1-81E7-5808-74670AEE99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6888" y="2066918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551A59F0-1F18-F67C-2D4A-06C1252AC0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2138" y="2171693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1AC3B199-B1D1-66C6-D1F8-A79127C803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6915" y="2100264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5367F5E-2B91-88BE-957D-621607D1F3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2165" y="2205039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DB655443-B1A8-1F63-F36A-78113549AF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76940" y="2109785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56AE7C7F-D9CB-5CB1-B985-229D16C4C5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2190" y="2214560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842A3044-662D-7E1F-1DAE-61EEBCB083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67439" y="2114548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F340EAFF-901A-857F-262B-712FD131B2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2689" y="2219323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916C677A-211C-2785-5043-63F7EA108D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7464" y="2124069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E4BD35DE-FE7D-EA4A-4C14-5BC6B9DD5E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2714" y="2228844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7FCC362D-9AB2-3831-BDBF-911B65874A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2251" y="2145511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A4977BA2-B54E-D1EE-780F-185D7BB910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7501" y="2250286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D6B8190A-39CC-197D-159F-4763C88FDB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2276" y="2155032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ECF0444E-129F-D9E5-97F0-1500BB3C0B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96115" y="2790830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E29CA332-12C1-AB8F-CA92-8F0701D658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96114" y="2143130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2384DFD5-1CA0-5314-49E3-16E922D248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2276" y="2838459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E285EF25-5A56-A537-CE3F-2F974038D2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86289" y="3367088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3F734B06-B648-D414-9040-C0650801FB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81539" y="3471863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4748DE01-60CC-E360-5EAC-31AD06D149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6314" y="3376609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3BE36DA2-695E-38A5-A6D2-B2DF473B8D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1564" y="3481384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E0366DE0-485F-6783-D210-115C1D06D6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6752" y="3438522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7F04F09D-58EA-A528-B303-1EB7A275E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76814" y="3405192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BAD9D0E0-10E8-6AD8-5F92-48253AC70D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72064" y="3509967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1AB5E1A4-6F12-1691-20C7-ADCF5E64DF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6839" y="3414713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AC954EAA-CC76-0AC0-0BCB-AB27912452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2089" y="3519488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53FF3702-3261-B295-22EF-3912EA898F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6863" y="3424234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8CA8396D-7648-9F94-39B4-0037F1B88A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2113" y="3529009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34202E91-47B8-1DA6-4538-B8F50C5CB0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6888" y="3433755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BA8FE7BC-F486-8608-90A0-8512E97FE0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2138" y="3538530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1ABFD9DC-7EA9-E423-3136-69397D7D38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6915" y="3467101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EF99C914-8CC3-919A-5261-9177360B9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2165" y="3571876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F36F6BD8-B987-944F-27DB-BA62CB8E5D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76940" y="3476622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539ACBBD-83FC-921C-FCA0-B6D5C47031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2190" y="3581397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CFA36856-0C17-2DD8-C2CB-26DB13C37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67439" y="3481385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DEB18581-38B6-CB7B-B58F-DE345DED50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2689" y="3586160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1A429F78-D83E-087B-809E-86F2CB4271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7464" y="3490906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17D12464-2772-3F7B-B01C-AFC2F8DF99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2714" y="3595681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C7075F99-12F4-0886-42EE-D15C8C9E55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2251" y="3512348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0ED29D22-A1F1-6354-7CBF-8BCD510D99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7501" y="3617123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CA98794A-C220-81FE-1916-94CA4ED778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2276" y="3521869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2BF2F739-1872-E77E-F167-45BFFF56AE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8688" y="4090989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BB34BA0C-3C47-AC01-091D-94D732D94C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6863" y="4090989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EEA138DD-A84C-7853-EA85-C1D3481CB2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4088" y="4090989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2076AE-76C6-3241-F2D1-5FBB84D96DFF}"/>
                </a:ext>
              </a:extLst>
            </p:cNvPr>
            <p:cNvGrpSpPr/>
            <p:nvPr/>
          </p:nvGrpSpPr>
          <p:grpSpPr>
            <a:xfrm>
              <a:off x="7652758" y="4002318"/>
              <a:ext cx="68239" cy="68239"/>
              <a:chOff x="3966402" y="2525803"/>
              <a:chExt cx="281625" cy="281625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B65839A-D109-F27F-8182-D99995A18862}"/>
                  </a:ext>
                </a:extLst>
              </p:cNvPr>
              <p:cNvSpPr/>
              <p:nvPr/>
            </p:nvSpPr>
            <p:spPr>
              <a:xfrm>
                <a:off x="3966402" y="2525803"/>
                <a:ext cx="281625" cy="281625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E76C4A0-22C1-90B0-5063-FFF2EF2FEC97}"/>
                  </a:ext>
                </a:extLst>
              </p:cNvPr>
              <p:cNvSpPr/>
              <p:nvPr/>
            </p:nvSpPr>
            <p:spPr>
              <a:xfrm>
                <a:off x="4062385" y="2621786"/>
                <a:ext cx="89658" cy="8965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4E1EFE4-8871-B852-162D-F4EC864F8AEE}"/>
                </a:ext>
              </a:extLst>
            </p:cNvPr>
            <p:cNvGrpSpPr/>
            <p:nvPr/>
          </p:nvGrpSpPr>
          <p:grpSpPr>
            <a:xfrm>
              <a:off x="7849366" y="4006414"/>
              <a:ext cx="68239" cy="68239"/>
              <a:chOff x="3966402" y="2525803"/>
              <a:chExt cx="281625" cy="281625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A708D8B-EA85-C7DF-6BEB-41906F9FFFD2}"/>
                  </a:ext>
                </a:extLst>
              </p:cNvPr>
              <p:cNvSpPr/>
              <p:nvPr/>
            </p:nvSpPr>
            <p:spPr>
              <a:xfrm>
                <a:off x="3966402" y="2525803"/>
                <a:ext cx="281625" cy="281625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BD397EF-67AF-2F16-1A22-AD66D4BE0708}"/>
                  </a:ext>
                </a:extLst>
              </p:cNvPr>
              <p:cNvSpPr/>
              <p:nvPr/>
            </p:nvSpPr>
            <p:spPr>
              <a:xfrm>
                <a:off x="4062385" y="2621786"/>
                <a:ext cx="89658" cy="8965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2E42FF5-617B-BA44-8276-D1431DE8909B}"/>
                </a:ext>
              </a:extLst>
            </p:cNvPr>
            <p:cNvGrpSpPr/>
            <p:nvPr/>
          </p:nvGrpSpPr>
          <p:grpSpPr>
            <a:xfrm>
              <a:off x="8034830" y="4006414"/>
              <a:ext cx="68239" cy="68239"/>
              <a:chOff x="3966402" y="2525803"/>
              <a:chExt cx="281625" cy="281625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47E3FCD-A554-EA0B-5669-3F44B772F73F}"/>
                  </a:ext>
                </a:extLst>
              </p:cNvPr>
              <p:cNvSpPr/>
              <p:nvPr/>
            </p:nvSpPr>
            <p:spPr>
              <a:xfrm>
                <a:off x="3966402" y="2525803"/>
                <a:ext cx="281625" cy="281625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B9B5558-1317-9EC8-549D-6F73F02CED96}"/>
                  </a:ext>
                </a:extLst>
              </p:cNvPr>
              <p:cNvSpPr/>
              <p:nvPr/>
            </p:nvSpPr>
            <p:spPr>
              <a:xfrm>
                <a:off x="4062385" y="2621786"/>
                <a:ext cx="89658" cy="8965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28F6AA5-6CF4-0FA7-D227-AF6E422759F4}"/>
                </a:ext>
              </a:extLst>
            </p:cNvPr>
            <p:cNvGrpSpPr/>
            <p:nvPr/>
          </p:nvGrpSpPr>
          <p:grpSpPr>
            <a:xfrm>
              <a:off x="8219520" y="4006414"/>
              <a:ext cx="68239" cy="68239"/>
              <a:chOff x="3966402" y="2525803"/>
              <a:chExt cx="281625" cy="281625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13038DD-3A5F-A0ED-CBDC-992A812A3CCC}"/>
                  </a:ext>
                </a:extLst>
              </p:cNvPr>
              <p:cNvSpPr/>
              <p:nvPr/>
            </p:nvSpPr>
            <p:spPr>
              <a:xfrm>
                <a:off x="3966402" y="2525803"/>
                <a:ext cx="281625" cy="281625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ED72B33-2F9E-0CEE-80D0-4397C8EA69AB}"/>
                  </a:ext>
                </a:extLst>
              </p:cNvPr>
              <p:cNvSpPr/>
              <p:nvPr/>
            </p:nvSpPr>
            <p:spPr>
              <a:xfrm>
                <a:off x="4062385" y="2621786"/>
                <a:ext cx="89658" cy="8965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584DAEF-7B94-FEEE-A481-265BB530158E}"/>
                </a:ext>
              </a:extLst>
            </p:cNvPr>
            <p:cNvCxnSpPr>
              <a:cxnSpLocks/>
            </p:cNvCxnSpPr>
            <p:nvPr/>
          </p:nvCxnSpPr>
          <p:spPr>
            <a:xfrm>
              <a:off x="8103844" y="3280387"/>
              <a:ext cx="0" cy="493814"/>
            </a:xfrm>
            <a:prstGeom prst="straightConnector1">
              <a:avLst/>
            </a:prstGeom>
            <a:ln w="6350"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Picture 82" descr="A machine with a few wires&#10;&#10;Description automatically generated with medium confidence">
            <a:extLst>
              <a:ext uri="{FF2B5EF4-FFF2-40B4-BE49-F238E27FC236}">
                <a16:creationId xmlns:a16="http://schemas.microsoft.com/office/drawing/2014/main" id="{7270815B-73C9-3650-D429-9C3AA61C4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1" t="14437" r="15817" b="749"/>
          <a:stretch/>
        </p:blipFill>
        <p:spPr>
          <a:xfrm>
            <a:off x="403430" y="2253996"/>
            <a:ext cx="3955617" cy="2427864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1773BDB7-CAC4-1C8B-DA8B-9830FC31DF59}"/>
              </a:ext>
            </a:extLst>
          </p:cNvPr>
          <p:cNvSpPr txBox="1"/>
          <p:nvPr/>
        </p:nvSpPr>
        <p:spPr>
          <a:xfrm>
            <a:off x="3168799" y="2950391"/>
            <a:ext cx="105485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Water manifold has leftover blank ports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5B0DDB9F-B3F8-4A52-8DCC-2B287F23F77E}"/>
              </a:ext>
            </a:extLst>
          </p:cNvPr>
          <p:cNvCxnSpPr>
            <a:cxnSpLocks/>
          </p:cNvCxnSpPr>
          <p:nvPr/>
        </p:nvCxnSpPr>
        <p:spPr>
          <a:xfrm flipH="1">
            <a:off x="3500438" y="3288945"/>
            <a:ext cx="85725" cy="535316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514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0D2A5D-7C5B-D656-45B8-0A146E940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On-Axis 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1D0A2-1AAC-BD98-694A-DD4A75DA1C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6486F-C6C6-7F40-72D9-518405FBF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E4BF6-B9FF-CE57-5D47-F2E3B19D6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9" name="Picture 8" descr="A blue and pink diagram of a building&#10;&#10;Description automatically generated">
            <a:extLst>
              <a:ext uri="{FF2B5EF4-FFF2-40B4-BE49-F238E27FC236}">
                <a16:creationId xmlns:a16="http://schemas.microsoft.com/office/drawing/2014/main" id="{626B57D8-3CA8-82DA-1977-0BBB0362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812" y="590110"/>
            <a:ext cx="4236376" cy="396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17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1F5A02B-E1BC-5E6D-8A22-1DA4F284E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11296"/>
            <a:ext cx="8686800" cy="320908"/>
          </a:xfrm>
        </p:spPr>
        <p:txBody>
          <a:bodyPr/>
          <a:lstStyle/>
          <a:p>
            <a:pPr algn="ctr"/>
            <a:r>
              <a:rPr lang="en-US" sz="3200" dirty="0"/>
              <a:t>Assembly &amp; Installation Planning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211E4-15E7-5599-4517-0CC42CC17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F4523-80A9-D000-4B3A-53FCC2B9C2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79377-86B3-6C32-9702-CB7E5A315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309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EE91E5-8A97-3C0B-1088-8CAEEFACA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4110131" cy="3794522"/>
          </a:xfrm>
        </p:spPr>
        <p:txBody>
          <a:bodyPr/>
          <a:lstStyle/>
          <a:p>
            <a:r>
              <a:rPr lang="en-US" dirty="0"/>
              <a:t>Open-air access hatch</a:t>
            </a:r>
          </a:p>
          <a:p>
            <a:pPr lvl="1"/>
            <a:r>
              <a:rPr lang="en-US" dirty="0"/>
              <a:t>All components lowered via external crane</a:t>
            </a:r>
          </a:p>
          <a:p>
            <a:r>
              <a:rPr lang="en-US" dirty="0"/>
              <a:t>Installation bottleneck</a:t>
            </a:r>
          </a:p>
          <a:p>
            <a:pPr lvl="1"/>
            <a:r>
              <a:rPr lang="en-US" dirty="0"/>
              <a:t>Limited space downstairs for storage</a:t>
            </a:r>
          </a:p>
          <a:p>
            <a:pPr lvl="2"/>
            <a:r>
              <a:rPr lang="en-US" dirty="0"/>
              <a:t>Just-in-time delivery </a:t>
            </a:r>
          </a:p>
          <a:p>
            <a:pPr lvl="2"/>
            <a:r>
              <a:rPr lang="en-US" dirty="0"/>
              <a:t>Hard to install components in parallel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Ship in a Bottle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3" name="Picture 2" descr="A cartoon of a building&#10;&#10;Description automatically generated">
            <a:extLst>
              <a:ext uri="{FF2B5EF4-FFF2-40B4-BE49-F238E27FC236}">
                <a16:creationId xmlns:a16="http://schemas.microsoft.com/office/drawing/2014/main" id="{6836F4D5-99E9-EC23-1420-DCC73BE214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6" t="1146" b="-1"/>
          <a:stretch/>
        </p:blipFill>
        <p:spPr>
          <a:xfrm>
            <a:off x="4563886" y="1616242"/>
            <a:ext cx="4177902" cy="30166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52EEAA-2073-CE0A-D4CB-5715121DE51C}"/>
              </a:ext>
            </a:extLst>
          </p:cNvPr>
          <p:cNvSpPr txBox="1"/>
          <p:nvPr/>
        </p:nvSpPr>
        <p:spPr>
          <a:xfrm>
            <a:off x="6178823" y="4194171"/>
            <a:ext cx="7882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FF0000"/>
                </a:solidFill>
                <a:latin typeface="Helvetica" pitchFamily="2" charset="0"/>
              </a:rPr>
              <a:t>Receiving Stand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D8DA3C-3F46-BC2F-70AD-E6153AF8EFF3}"/>
              </a:ext>
            </a:extLst>
          </p:cNvPr>
          <p:cNvCxnSpPr>
            <a:cxnSpLocks/>
          </p:cNvCxnSpPr>
          <p:nvPr/>
        </p:nvCxnSpPr>
        <p:spPr>
          <a:xfrm flipV="1">
            <a:off x="6542218" y="3921178"/>
            <a:ext cx="0" cy="2729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blue and green building&#10;&#10;Description automatically generated">
            <a:extLst>
              <a:ext uri="{FF2B5EF4-FFF2-40B4-BE49-F238E27FC236}">
                <a16:creationId xmlns:a16="http://schemas.microsoft.com/office/drawing/2014/main" id="{0F4BA18B-17D2-0D9D-98F3-548BE2F51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1" t="6240" r="8993" b="11223"/>
          <a:stretch/>
        </p:blipFill>
        <p:spPr>
          <a:xfrm>
            <a:off x="878012" y="2835594"/>
            <a:ext cx="3685874" cy="179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14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EE91E5-8A97-3C0B-1088-8CAEEFACA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8083059" cy="3794522"/>
          </a:xfrm>
        </p:spPr>
        <p:txBody>
          <a:bodyPr/>
          <a:lstStyle/>
          <a:p>
            <a:r>
              <a:rPr lang="en-US" dirty="0"/>
              <a:t>Core module water loops are </a:t>
            </a:r>
            <a:r>
              <a:rPr lang="en-US" dirty="0" err="1"/>
              <a:t>gundrilled</a:t>
            </a:r>
            <a:r>
              <a:rPr lang="en-US" dirty="0"/>
              <a:t>, with welded-on supply lines</a:t>
            </a:r>
          </a:p>
          <a:p>
            <a:pPr lvl="1"/>
            <a:r>
              <a:rPr lang="en-US" dirty="0"/>
              <a:t>Assemble vertically: 1G position for aluminum welds</a:t>
            </a:r>
          </a:p>
          <a:p>
            <a:r>
              <a:rPr lang="en-US" dirty="0"/>
              <a:t>Store vertically, then transport to Absorber Hall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Module 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3" name="Picture 2" descr="A drawing of a board&#10;&#10;Description automatically generated">
            <a:extLst>
              <a:ext uri="{FF2B5EF4-FFF2-40B4-BE49-F238E27FC236}">
                <a16:creationId xmlns:a16="http://schemas.microsoft.com/office/drawing/2014/main" id="{07423A1A-21C5-A213-10F6-800A0B203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4" t="7263" r="11625" b="7265"/>
          <a:stretch/>
        </p:blipFill>
        <p:spPr>
          <a:xfrm>
            <a:off x="6234108" y="2020304"/>
            <a:ext cx="2137656" cy="259265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0" name="Picture 9" descr="A blue and red machine&#10;&#10;Description automatically generated">
            <a:extLst>
              <a:ext uri="{FF2B5EF4-FFF2-40B4-BE49-F238E27FC236}">
                <a16:creationId xmlns:a16="http://schemas.microsoft.com/office/drawing/2014/main" id="{76A5880A-3B3D-5E7A-E3B5-99491A22D3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2" r="12211"/>
          <a:stretch/>
        </p:blipFill>
        <p:spPr>
          <a:xfrm>
            <a:off x="914400" y="2020304"/>
            <a:ext cx="1459523" cy="259265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2" name="Picture 11" descr="A red figure standing next to a yellow and silver structure&#10;&#10;Description automatically generated">
            <a:extLst>
              <a:ext uri="{FF2B5EF4-FFF2-40B4-BE49-F238E27FC236}">
                <a16:creationId xmlns:a16="http://schemas.microsoft.com/office/drawing/2014/main" id="{169E018E-2A87-3CCB-DC7C-94C9A3A66F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4" t="10177" r="4481" b="5131"/>
          <a:stretch/>
        </p:blipFill>
        <p:spPr>
          <a:xfrm>
            <a:off x="2386197" y="2020304"/>
            <a:ext cx="3835636" cy="259265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2956EF-A85A-B914-6E11-0AFEFC001396}"/>
              </a:ext>
            </a:extLst>
          </p:cNvPr>
          <p:cNvSpPr txBox="1"/>
          <p:nvPr/>
        </p:nvSpPr>
        <p:spPr>
          <a:xfrm>
            <a:off x="903081" y="1781815"/>
            <a:ext cx="1018228" cy="230832"/>
          </a:xfrm>
          <a:prstGeom prst="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Assembly Stand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A7172D-22DF-0073-3B37-9ABB7C9D70BA}"/>
              </a:ext>
            </a:extLst>
          </p:cNvPr>
          <p:cNvSpPr txBox="1"/>
          <p:nvPr/>
        </p:nvSpPr>
        <p:spPr>
          <a:xfrm>
            <a:off x="2386197" y="1784709"/>
            <a:ext cx="2736647" cy="230832"/>
          </a:xfrm>
          <a:prstGeom prst="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Storage Stand (20x G-Blocks, reuse for Absorber)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0DC6A1-31EF-024C-1DB0-1A4BEC522840}"/>
              </a:ext>
            </a:extLst>
          </p:cNvPr>
          <p:cNvSpPr txBox="1"/>
          <p:nvPr/>
        </p:nvSpPr>
        <p:spPr>
          <a:xfrm>
            <a:off x="6221833" y="1778353"/>
            <a:ext cx="1659430" cy="230832"/>
          </a:xfrm>
          <a:prstGeom prst="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Down-Shaft Receiving Stand</a:t>
            </a:r>
          </a:p>
        </p:txBody>
      </p:sp>
    </p:spTree>
    <p:extLst>
      <p:ext uri="{BB962C8B-B14F-4D97-AF65-F5344CB8AC3E}">
        <p14:creationId xmlns:p14="http://schemas.microsoft.com/office/powerpoint/2010/main" val="2909756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DCFE69-860C-19AF-CAEC-35DB6E368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LBNF Overview</a:t>
            </a:r>
          </a:p>
          <a:p>
            <a:r>
              <a:rPr lang="en-US" dirty="0"/>
              <a:t>System Requirements</a:t>
            </a:r>
          </a:p>
          <a:p>
            <a:r>
              <a:rPr lang="en-US" dirty="0"/>
              <a:t>Design Overview</a:t>
            </a:r>
          </a:p>
          <a:p>
            <a:r>
              <a:rPr lang="en-US" dirty="0"/>
              <a:t>Assembly &amp; Installation Planning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04D3D-8604-053B-7130-2952AE562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600C3-BC96-B0A9-9F35-605BE21A1E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DD5E7-60E3-3D9F-749A-426E14679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E9922-CBCA-0C7C-0E87-C45C8CC04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766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EE91E5-8A97-3C0B-1088-8CAEEFACA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7403119" cy="3794522"/>
          </a:xfrm>
        </p:spPr>
        <p:txBody>
          <a:bodyPr/>
          <a:lstStyle/>
          <a:p>
            <a:r>
              <a:rPr lang="en-US" dirty="0"/>
              <a:t>Need rigorous qualification of aluminum welds </a:t>
            </a:r>
          </a:p>
          <a:p>
            <a:pPr lvl="1"/>
            <a:r>
              <a:rPr lang="en-US" dirty="0"/>
              <a:t>Can’t radiograph core module/elbow welds</a:t>
            </a:r>
          </a:p>
          <a:p>
            <a:pPr lvl="1"/>
            <a:r>
              <a:rPr lang="en-US" dirty="0"/>
              <a:t>Planning more weld tests with destructive inspections</a:t>
            </a:r>
          </a:p>
          <a:p>
            <a:pPr marL="282575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Line Welding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3" name="Picture 2" descr="A close-up of a metal pipe&#10;&#10;Description automatically generated">
            <a:extLst>
              <a:ext uri="{FF2B5EF4-FFF2-40B4-BE49-F238E27FC236}">
                <a16:creationId xmlns:a16="http://schemas.microsoft.com/office/drawing/2014/main" id="{EC879E37-E7AF-E0FA-6BC2-B4D25B58E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56" y="1969967"/>
            <a:ext cx="3505890" cy="2629419"/>
          </a:xfrm>
          <a:prstGeom prst="rect">
            <a:avLst/>
          </a:prstGeom>
        </p:spPr>
      </p:pic>
      <p:pic>
        <p:nvPicPr>
          <p:cNvPr id="10" name="Picture 9" descr="Close-up of a metal piece&#10;&#10;Description automatically generated">
            <a:extLst>
              <a:ext uri="{FF2B5EF4-FFF2-40B4-BE49-F238E27FC236}">
                <a16:creationId xmlns:a16="http://schemas.microsoft.com/office/drawing/2014/main" id="{845884C1-E95D-F735-7696-31BECE990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697" y="1969967"/>
            <a:ext cx="3505893" cy="262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66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yellow machine&#10;&#10;Description automatically generated with medium confidence">
            <a:extLst>
              <a:ext uri="{FF2B5EF4-FFF2-40B4-BE49-F238E27FC236}">
                <a16:creationId xmlns:a16="http://schemas.microsoft.com/office/drawing/2014/main" id="{571839F8-12C4-5B10-3AF9-79C4709779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 t="16280" r="5984" b="6039"/>
          <a:stretch/>
        </p:blipFill>
        <p:spPr>
          <a:xfrm>
            <a:off x="4876799" y="2978998"/>
            <a:ext cx="4147973" cy="164897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EE91E5-8A97-3C0B-1088-8CAEEFACA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8083059" cy="3794522"/>
          </a:xfrm>
        </p:spPr>
        <p:txBody>
          <a:bodyPr/>
          <a:lstStyle/>
          <a:p>
            <a:r>
              <a:rPr lang="en-US" dirty="0"/>
              <a:t>Rotating strongback/transport cradle</a:t>
            </a:r>
          </a:p>
          <a:p>
            <a:r>
              <a:rPr lang="en-US" dirty="0"/>
              <a:t>Rotation fixture at hatch and storage location, transport flat by trailer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Transport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9" name="Picture 8" descr="A drawing of a machine&#10;&#10;Description automatically generated">
            <a:extLst>
              <a:ext uri="{FF2B5EF4-FFF2-40B4-BE49-F238E27FC236}">
                <a16:creationId xmlns:a16="http://schemas.microsoft.com/office/drawing/2014/main" id="{10C9B06A-A060-8E74-8DDA-02CA0742CB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413" b="6351"/>
          <a:stretch/>
        </p:blipFill>
        <p:spPr>
          <a:xfrm>
            <a:off x="2272784" y="1593463"/>
            <a:ext cx="3523180" cy="2064924"/>
          </a:xfrm>
          <a:prstGeom prst="rect">
            <a:avLst/>
          </a:prstGeom>
        </p:spPr>
      </p:pic>
      <p:pic>
        <p:nvPicPr>
          <p:cNvPr id="13" name="Picture 12" descr="A colorful metal structure with a grey background&#10;&#10;Description automatically generated with medium confidence">
            <a:extLst>
              <a:ext uri="{FF2B5EF4-FFF2-40B4-BE49-F238E27FC236}">
                <a16:creationId xmlns:a16="http://schemas.microsoft.com/office/drawing/2014/main" id="{44FC8659-8EEE-F439-50DA-0E92D624D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993"/>
          <a:stretch/>
        </p:blipFill>
        <p:spPr>
          <a:xfrm>
            <a:off x="505726" y="1600200"/>
            <a:ext cx="1601497" cy="30460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0F67D3-5FE9-4E67-1492-DE1BE385782E}"/>
              </a:ext>
            </a:extLst>
          </p:cNvPr>
          <p:cNvSpPr txBox="1"/>
          <p:nvPr/>
        </p:nvSpPr>
        <p:spPr>
          <a:xfrm>
            <a:off x="3012232" y="1602988"/>
            <a:ext cx="1947969" cy="230832"/>
          </a:xfrm>
          <a:prstGeom prst="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Rotation Stand &amp; Transport Frame</a:t>
            </a:r>
          </a:p>
        </p:txBody>
      </p:sp>
    </p:spTree>
    <p:extLst>
      <p:ext uri="{BB962C8B-B14F-4D97-AF65-F5344CB8AC3E}">
        <p14:creationId xmlns:p14="http://schemas.microsoft.com/office/powerpoint/2010/main" val="3982716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EE91E5-8A97-3C0B-1088-8CAEEFACA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4829172" cy="3794522"/>
          </a:xfrm>
        </p:spPr>
        <p:txBody>
          <a:bodyPr/>
          <a:lstStyle/>
          <a:p>
            <a:r>
              <a:rPr lang="en-US" dirty="0"/>
              <a:t>Upstream and downstream walls require welding</a:t>
            </a:r>
          </a:p>
          <a:p>
            <a:pPr lvl="1"/>
            <a:r>
              <a:rPr lang="en-US" dirty="0"/>
              <a:t>HADES supported by upstream wall</a:t>
            </a:r>
          </a:p>
          <a:p>
            <a:r>
              <a:rPr lang="en-US" dirty="0"/>
              <a:t>Examining “loose” stacking of CCSS slabs on sides</a:t>
            </a:r>
          </a:p>
          <a:p>
            <a:pPr lvl="1"/>
            <a:r>
              <a:rPr lang="en-US" dirty="0"/>
              <a:t>Restrained by core supports, blue blocks, and the bunker wall</a:t>
            </a:r>
          </a:p>
          <a:p>
            <a:r>
              <a:rPr lang="en-US" dirty="0"/>
              <a:t>Assembly model</a:t>
            </a:r>
          </a:p>
          <a:p>
            <a:pPr lvl="1"/>
            <a:r>
              <a:rPr lang="en-US" dirty="0"/>
              <a:t>Catalogue parts by size - Bunker walls are hard limit, everything has to fit</a:t>
            </a:r>
          </a:p>
          <a:p>
            <a:pPr lvl="2"/>
            <a:r>
              <a:rPr lang="en-US" dirty="0"/>
              <a:t>Blue block dimensions are (+.25”/-.75”)</a:t>
            </a:r>
          </a:p>
          <a:p>
            <a:pPr lvl="2"/>
            <a:r>
              <a:rPr lang="en-US" dirty="0"/>
              <a:t>CCSS slabs will likely have camber</a:t>
            </a:r>
          </a:p>
          <a:p>
            <a:pPr lvl="1"/>
            <a:r>
              <a:rPr lang="en-US" dirty="0"/>
              <a:t>Filler plates to close off any gaps from undersize parts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Shielding Installation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4" name="Picture 13" descr="A drawing of a building&#10;&#10;Description automatically generated">
            <a:extLst>
              <a:ext uri="{FF2B5EF4-FFF2-40B4-BE49-F238E27FC236}">
                <a16:creationId xmlns:a16="http://schemas.microsoft.com/office/drawing/2014/main" id="{1CD249A7-F280-87EB-DEEE-2FBEFE5C99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0" t="4168"/>
          <a:stretch/>
        </p:blipFill>
        <p:spPr>
          <a:xfrm>
            <a:off x="5580867" y="319904"/>
            <a:ext cx="2201432" cy="19288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A2277-5AA2-C405-FBC1-2977107E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867" y="2246434"/>
            <a:ext cx="3158002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75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8" name="Picture 7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505787E2-6BFB-3778-F5AC-33D54322C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241" y="739451"/>
            <a:ext cx="6514841" cy="366459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387E9931-8415-34D2-7C48-CCFB641CFD43}"/>
              </a:ext>
            </a:extLst>
          </p:cNvPr>
          <p:cNvSpPr txBox="1"/>
          <p:nvPr/>
        </p:nvSpPr>
        <p:spPr>
          <a:xfrm>
            <a:off x="1327818" y="4480397"/>
            <a:ext cx="13067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*Plans have changed!</a:t>
            </a:r>
          </a:p>
        </p:txBody>
      </p:sp>
    </p:spTree>
    <p:extLst>
      <p:ext uri="{BB962C8B-B14F-4D97-AF65-F5344CB8AC3E}">
        <p14:creationId xmlns:p14="http://schemas.microsoft.com/office/powerpoint/2010/main" val="468787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EE91E5-8A97-3C0B-1088-8CAEEFACA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8391521" cy="3794522"/>
          </a:xfrm>
        </p:spPr>
        <p:txBody>
          <a:bodyPr/>
          <a:lstStyle/>
          <a:p>
            <a:r>
              <a:rPr lang="en-US" dirty="0"/>
              <a:t>Final Design Review scheduled for February/March</a:t>
            </a:r>
          </a:p>
          <a:p>
            <a:pPr lvl="1"/>
            <a:r>
              <a:rPr lang="en-US" dirty="0"/>
              <a:t>Final design of core modules recently completed</a:t>
            </a:r>
          </a:p>
          <a:p>
            <a:pPr lvl="1"/>
            <a:r>
              <a:rPr lang="en-US" dirty="0"/>
              <a:t>Installation sequence – step-by-step drawings (layer by layer)</a:t>
            </a:r>
          </a:p>
          <a:p>
            <a:pPr lvl="2"/>
            <a:r>
              <a:rPr lang="en-US" dirty="0"/>
              <a:t>Groundwork for assembly model with serialized components</a:t>
            </a:r>
          </a:p>
          <a:p>
            <a:pPr lvl="1"/>
            <a:r>
              <a:rPr lang="en-US" dirty="0"/>
              <a:t>Bunker design is set in </a:t>
            </a:r>
            <a:r>
              <a:rPr lang="en-US" strike="sngStrike" dirty="0"/>
              <a:t>stone</a:t>
            </a:r>
            <a:r>
              <a:rPr lang="en-US" dirty="0"/>
              <a:t> concrete</a:t>
            </a:r>
          </a:p>
          <a:p>
            <a:pPr lvl="2"/>
            <a:r>
              <a:rPr lang="en-US" dirty="0"/>
              <a:t>Procurement process has begun for construction contract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&amp; Documentation – What’s Left?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032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rawing of a machine&#10;&#10;Description automatically generated">
            <a:extLst>
              <a:ext uri="{FF2B5EF4-FFF2-40B4-BE49-F238E27FC236}">
                <a16:creationId xmlns:a16="http://schemas.microsoft.com/office/drawing/2014/main" id="{11E39E28-52F6-FAE6-97AD-73304C157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2772" y="700858"/>
            <a:ext cx="5447744" cy="3741784"/>
          </a:xfrm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AD139FB-9BC5-D25D-19EE-ABD696666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F1AF1-DFFC-9196-4AAD-FD5494FE13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21F6E-F80A-F404-BA96-DB38424E2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2A9F3-EE4C-786D-F5A1-41AC5FF32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10" name="Picture 9" descr="A model of a machine&#10;&#10;Description automatically generated">
            <a:extLst>
              <a:ext uri="{FF2B5EF4-FFF2-40B4-BE49-F238E27FC236}">
                <a16:creationId xmlns:a16="http://schemas.microsoft.com/office/drawing/2014/main" id="{8C7DE5E8-29EF-3A0A-7F61-ECA88EA15E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46" r="9701" b="5826"/>
          <a:stretch/>
        </p:blipFill>
        <p:spPr>
          <a:xfrm>
            <a:off x="507238" y="700857"/>
            <a:ext cx="2657628" cy="37417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610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1F5A02B-E1BC-5E6D-8A22-1DA4F284E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11296"/>
            <a:ext cx="8686800" cy="320908"/>
          </a:xfrm>
        </p:spPr>
        <p:txBody>
          <a:bodyPr/>
          <a:lstStyle/>
          <a:p>
            <a:pPr algn="ctr"/>
            <a:r>
              <a:rPr lang="en-US" sz="3200" dirty="0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211E4-15E7-5599-4517-0CC42CC17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F4523-80A9-D000-4B3A-53FCC2B9C2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79377-86B3-6C32-9702-CB7E5A315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40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7C2787-D62F-4687-C4C3-14F083D05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FNAL MARS group has been extensively modeling the Absorber</a:t>
            </a:r>
          </a:p>
          <a:p>
            <a:pPr lvl="1"/>
            <a:r>
              <a:rPr lang="en-US" dirty="0"/>
              <a:t>Recent changes to air supply duct, modeling residual dose in air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2E6F87-F9D8-AE94-A8C6-817EBB62F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Modeling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3B94B-B795-E581-C994-4DFE6741DC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06635-6DE3-923F-6BD1-54FB5801FA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2E657-DFAB-BF32-DC7E-BA75DF32F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BFBCA3-3039-CCF4-1703-B86AE2ABF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23" y="1567419"/>
            <a:ext cx="2939823" cy="28666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D6DDFB-C7B2-BC1E-AF26-C382CA2C5485}"/>
              </a:ext>
            </a:extLst>
          </p:cNvPr>
          <p:cNvSpPr txBox="1"/>
          <p:nvPr/>
        </p:nvSpPr>
        <p:spPr>
          <a:xfrm>
            <a:off x="4017263" y="4039069"/>
            <a:ext cx="10374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Helvetica" pitchFamily="2" charset="0"/>
              </a:rPr>
              <a:t>Scale is mSv/</a:t>
            </a:r>
            <a:r>
              <a:rPr lang="en-US" sz="900" b="1" dirty="0" err="1">
                <a:latin typeface="Helvetica" pitchFamily="2" charset="0"/>
              </a:rPr>
              <a:t>hr</a:t>
            </a:r>
            <a:endParaRPr lang="en-US" sz="900" b="1" dirty="0"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7D0CE4-7F97-F9C4-C62D-CD29D22EE16C}"/>
              </a:ext>
            </a:extLst>
          </p:cNvPr>
          <p:cNvSpPr txBox="1"/>
          <p:nvPr/>
        </p:nvSpPr>
        <p:spPr>
          <a:xfrm>
            <a:off x="1882774" y="1335495"/>
            <a:ext cx="19094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Helvetica" pitchFamily="2" charset="0"/>
              </a:rPr>
              <a:t>Beam on (2.4 MW) prompt dose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D46D0A-BA9C-4A94-6254-3C2DED0FFC8A}"/>
              </a:ext>
            </a:extLst>
          </p:cNvPr>
          <p:cNvSpPr txBox="1"/>
          <p:nvPr/>
        </p:nvSpPr>
        <p:spPr>
          <a:xfrm>
            <a:off x="4968266" y="1342337"/>
            <a:ext cx="32047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Helvetica" pitchFamily="2" charset="0"/>
              </a:rPr>
              <a:t>Beam off (110 d </a:t>
            </a:r>
            <a:r>
              <a:rPr lang="en-US" sz="900" b="1" dirty="0" err="1">
                <a:latin typeface="Helvetica" pitchFamily="2" charset="0"/>
              </a:rPr>
              <a:t>irr</a:t>
            </a:r>
            <a:r>
              <a:rPr lang="en-US" sz="900" b="1" dirty="0">
                <a:latin typeface="Helvetica" pitchFamily="2" charset="0"/>
              </a:rPr>
              <a:t>., 4 </a:t>
            </a:r>
            <a:r>
              <a:rPr lang="en-US" sz="900" b="1" dirty="0" err="1">
                <a:latin typeface="Helvetica" pitchFamily="2" charset="0"/>
              </a:rPr>
              <a:t>hr</a:t>
            </a:r>
            <a:r>
              <a:rPr lang="en-US" sz="900" b="1" dirty="0">
                <a:latin typeface="Helvetica" pitchFamily="2" charset="0"/>
              </a:rPr>
              <a:t> cooling) contact residual dose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10429E-6360-8EEE-1681-504A48290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17" y="1567224"/>
            <a:ext cx="2939823" cy="28641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E6F821-6EC1-36BA-E3DE-394407C5E5B7}"/>
              </a:ext>
            </a:extLst>
          </p:cNvPr>
          <p:cNvSpPr txBox="1"/>
          <p:nvPr/>
        </p:nvSpPr>
        <p:spPr>
          <a:xfrm>
            <a:off x="5555959" y="4469841"/>
            <a:ext cx="16193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800"/>
              <a:t>DUNE-DocDB-17021-v5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506351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AE3217-603C-38C2-225D-FC4272CB9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Deposition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F92A0-A659-D013-3E3B-0A5AE6FDCB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F84F1-7A9C-DBA5-28C1-3B4618811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544C9-5F4F-B666-CFBD-82B67F76C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8" name="Picture 7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60E2299D-EA47-2079-00DF-CD4B0CB8C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0" y="488360"/>
            <a:ext cx="4465191" cy="2187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5AA32E-A1D5-6539-5CBF-602DD7956293}"/>
              </a:ext>
            </a:extLst>
          </p:cNvPr>
          <p:cNvSpPr txBox="1"/>
          <p:nvPr/>
        </p:nvSpPr>
        <p:spPr>
          <a:xfrm>
            <a:off x="6735709" y="3997498"/>
            <a:ext cx="19672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DUNE-DocDB-17064, S. </a:t>
            </a:r>
            <a:r>
              <a:rPr lang="en-US" sz="900" dirty="0" err="1">
                <a:latin typeface="Helvetica" pitchFamily="2" charset="0"/>
              </a:rPr>
              <a:t>Striganov</a:t>
            </a:r>
            <a:endParaRPr lang="en-US" sz="900" dirty="0">
              <a:latin typeface="Helvetica" pitchFamily="2" charset="0"/>
            </a:endParaRPr>
          </a:p>
        </p:txBody>
      </p:sp>
      <p:pic>
        <p:nvPicPr>
          <p:cNvPr id="13" name="Picture 12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7E8BF542-F9FE-B4BA-509E-C9A0DAE8C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018" y="546254"/>
            <a:ext cx="4359382" cy="3414712"/>
          </a:xfrm>
          <a:prstGeom prst="rect">
            <a:avLst/>
          </a:prstGeom>
        </p:spPr>
      </p:pic>
      <p:pic>
        <p:nvPicPr>
          <p:cNvPr id="17" name="Picture 16" descr="A colorful lines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AF241CCE-ABF0-E5F2-C35A-5E14C3B53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2653902"/>
            <a:ext cx="2145235" cy="20250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65F9620-72E0-EA02-CD60-A4B86AA9A1CE}"/>
              </a:ext>
            </a:extLst>
          </p:cNvPr>
          <p:cNvSpPr txBox="1"/>
          <p:nvPr/>
        </p:nvSpPr>
        <p:spPr>
          <a:xfrm>
            <a:off x="3704975" y="417188"/>
            <a:ext cx="15824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*Data for 2.4 MW operation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7AA9D4-D474-2989-E91A-3FA803AF8B19}"/>
              </a:ext>
            </a:extLst>
          </p:cNvPr>
          <p:cNvSpPr txBox="1"/>
          <p:nvPr/>
        </p:nvSpPr>
        <p:spPr>
          <a:xfrm>
            <a:off x="1705097" y="4547721"/>
            <a:ext cx="6190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>
                <a:latin typeface="Helvetica" pitchFamily="2" charset="0"/>
              </a:rPr>
              <a:t>mW</a:t>
            </a:r>
            <a:r>
              <a:rPr lang="en-US" sz="900" dirty="0">
                <a:latin typeface="Helvetica" pitchFamily="2" charset="0"/>
              </a:rPr>
              <a:t>/cm</a:t>
            </a:r>
            <a:r>
              <a:rPr lang="en-US" sz="900" baseline="30000" dirty="0">
                <a:latin typeface="Helvetica" pitchFamily="2" charset="0"/>
              </a:rPr>
              <a:t>3</a:t>
            </a:r>
            <a:endParaRPr lang="en-US" sz="900" dirty="0">
              <a:latin typeface="Helvetica" pitchFamily="2" charset="0"/>
            </a:endParaRPr>
          </a:p>
        </p:txBody>
      </p:sp>
      <p:pic>
        <p:nvPicPr>
          <p:cNvPr id="21" name="Picture 20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3E97E887-E52F-D6B8-22B1-C6A7E6C2A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292" y="2513263"/>
            <a:ext cx="2073843" cy="217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66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EE91E5-8A97-3C0B-1088-8CAEEFACA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4648197" cy="3794522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Future-proof active cooling systems - design for 2.4 MW</a:t>
            </a:r>
          </a:p>
          <a:p>
            <a:pPr lvl="2"/>
            <a:r>
              <a:rPr lang="en-US" dirty="0"/>
              <a:t>Maintain all temperatures within material limits – 100 C fatigue limit for 6061-T6 core blocks,  230 F for anti-corrosion paint on steel</a:t>
            </a:r>
          </a:p>
          <a:p>
            <a:r>
              <a:rPr lang="en-US" dirty="0"/>
              <a:t>Absorb secondary particles and radiation</a:t>
            </a:r>
          </a:p>
          <a:p>
            <a:pPr lvl="1"/>
            <a:r>
              <a:rPr lang="en-US" dirty="0"/>
              <a:t>Steel backstop, muon kern downstream </a:t>
            </a:r>
          </a:p>
          <a:p>
            <a:r>
              <a:rPr lang="en-US" dirty="0"/>
              <a:t>How to detect bad beam quickly? </a:t>
            </a:r>
          </a:p>
          <a:p>
            <a:pPr lvl="1"/>
            <a:r>
              <a:rPr lang="en-US" dirty="0"/>
              <a:t>224 thermocouples (in beam) in core module 2</a:t>
            </a:r>
          </a:p>
          <a:p>
            <a:pPr lvl="1"/>
            <a:r>
              <a:rPr lang="en-US" dirty="0"/>
              <a:t>Scaled-up </a:t>
            </a:r>
            <a:r>
              <a:rPr lang="en-US" dirty="0" err="1"/>
              <a:t>NuMI</a:t>
            </a:r>
            <a:r>
              <a:rPr lang="en-US" dirty="0"/>
              <a:t> system (4 TCs)</a:t>
            </a:r>
          </a:p>
          <a:p>
            <a:pPr lvl="1"/>
            <a:r>
              <a:rPr lang="en-US" dirty="0"/>
              <a:t>dT/pulse limit: &lt;1 degree normal, 16-90 deg for accidents</a:t>
            </a:r>
          </a:p>
          <a:p>
            <a:pPr lvl="1"/>
            <a:r>
              <a:rPr lang="en-US" dirty="0"/>
              <a:t>Water line could be hit by beam: modeling work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&amp; Some Solutions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0" name="Picture 9" descr="A drawing of a machine&#10;&#10;Description automatically generated">
            <a:extLst>
              <a:ext uri="{FF2B5EF4-FFF2-40B4-BE49-F238E27FC236}">
                <a16:creationId xmlns:a16="http://schemas.microsoft.com/office/drawing/2014/main" id="{DC44B7E8-86EB-9BA8-BCBC-2CFF9CD32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917" y="509722"/>
            <a:ext cx="2239814" cy="3166928"/>
          </a:xfrm>
          <a:prstGeom prst="rect">
            <a:avLst/>
          </a:prstGeom>
        </p:spPr>
      </p:pic>
      <p:pic>
        <p:nvPicPr>
          <p:cNvPr id="3" name="Picture 2" descr="A red and silver metal object&#10;&#10;Description automatically generated with medium confidence">
            <a:extLst>
              <a:ext uri="{FF2B5EF4-FFF2-40B4-BE49-F238E27FC236}">
                <a16:creationId xmlns:a16="http://schemas.microsoft.com/office/drawing/2014/main" id="{4341A176-E757-F025-B521-86D92A807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043" y="1041354"/>
            <a:ext cx="2252819" cy="3400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DABA70-E9F8-5997-7130-98219F25CD73}"/>
              </a:ext>
            </a:extLst>
          </p:cNvPr>
          <p:cNvSpPr txBox="1"/>
          <p:nvPr/>
        </p:nvSpPr>
        <p:spPr>
          <a:xfrm>
            <a:off x="7160731" y="830630"/>
            <a:ext cx="1614546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Thermocouple Core Module</a:t>
            </a:r>
          </a:p>
        </p:txBody>
      </p:sp>
    </p:spTree>
    <p:extLst>
      <p:ext uri="{BB962C8B-B14F-4D97-AF65-F5344CB8AC3E}">
        <p14:creationId xmlns:p14="http://schemas.microsoft.com/office/powerpoint/2010/main" val="2561927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40801FA-B665-E2D4-BCAD-33ED60EEA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827" y="1304925"/>
            <a:ext cx="7620000" cy="25336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04D3D-8604-053B-7130-2952AE562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600C3-BC96-B0A9-9F35-605BE21A1E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DD5E7-60E3-3D9F-749A-426E14679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E9922-CBCA-0C7C-0E87-C45C8CC04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51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EE91E5-8A97-3C0B-1088-8CAEEFACA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8415334" cy="3794522"/>
          </a:xfrm>
        </p:spPr>
        <p:txBody>
          <a:bodyPr/>
          <a:lstStyle/>
          <a:p>
            <a:r>
              <a:rPr lang="en-US" dirty="0"/>
              <a:t>How to minimize worker dose? </a:t>
            </a:r>
          </a:p>
          <a:p>
            <a:pPr lvl="1"/>
            <a:r>
              <a:rPr lang="en-US" dirty="0"/>
              <a:t>Remote crane operations, minimize touch labor on top of absorber</a:t>
            </a:r>
          </a:p>
          <a:p>
            <a:pPr lvl="1"/>
            <a:r>
              <a:rPr lang="en-US" dirty="0"/>
              <a:t> (water line connections &amp; wiring only)</a:t>
            </a:r>
          </a:p>
          <a:p>
            <a:pPr marL="282575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&amp; Some Solutions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29" name="Picture 28" descr="A screenshot of a computer&#10;&#10;Description automatically generated">
            <a:extLst>
              <a:ext uri="{FF2B5EF4-FFF2-40B4-BE49-F238E27FC236}">
                <a16:creationId xmlns:a16="http://schemas.microsoft.com/office/drawing/2014/main" id="{700F0B61-E808-C6B7-3484-3A5B9AE4E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1741488"/>
            <a:ext cx="2439778" cy="2863929"/>
          </a:xfrm>
          <a:prstGeom prst="rect">
            <a:avLst/>
          </a:prstGeom>
        </p:spPr>
      </p:pic>
      <p:pic>
        <p:nvPicPr>
          <p:cNvPr id="3" name="Picture 2" descr="A drawing of a staircase&#10;&#10;Description automatically generated with medium confidence">
            <a:extLst>
              <a:ext uri="{FF2B5EF4-FFF2-40B4-BE49-F238E27FC236}">
                <a16:creationId xmlns:a16="http://schemas.microsoft.com/office/drawing/2014/main" id="{14AD0971-DC15-6EBE-6EA9-BC9BE5ADB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840" y="2043113"/>
            <a:ext cx="5691838" cy="25623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D6AC27-600D-A76B-7CFA-C650A09EBAE3}"/>
              </a:ext>
            </a:extLst>
          </p:cNvPr>
          <p:cNvSpPr txBox="1"/>
          <p:nvPr/>
        </p:nvSpPr>
        <p:spPr>
          <a:xfrm>
            <a:off x="7407420" y="4395294"/>
            <a:ext cx="12426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Graphics: V. Sidorov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8CF858-65EC-2C77-BB29-914C60C738F6}"/>
              </a:ext>
            </a:extLst>
          </p:cNvPr>
          <p:cNvSpPr txBox="1"/>
          <p:nvPr/>
        </p:nvSpPr>
        <p:spPr>
          <a:xfrm>
            <a:off x="2939840" y="1812281"/>
            <a:ext cx="2550698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Conceptual stacking layout for HADES access</a:t>
            </a:r>
          </a:p>
        </p:txBody>
      </p:sp>
    </p:spTree>
    <p:extLst>
      <p:ext uri="{BB962C8B-B14F-4D97-AF65-F5344CB8AC3E}">
        <p14:creationId xmlns:p14="http://schemas.microsoft.com/office/powerpoint/2010/main" val="747181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EE91E5-8A97-3C0B-1088-8CAEEFACA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3630201" cy="3794522"/>
          </a:xfrm>
        </p:spPr>
        <p:txBody>
          <a:bodyPr/>
          <a:lstStyle/>
          <a:p>
            <a:r>
              <a:rPr lang="en-US" dirty="0"/>
              <a:t>Thermal Expansion of Decay Pipe</a:t>
            </a:r>
          </a:p>
          <a:p>
            <a:pPr lvl="1"/>
            <a:r>
              <a:rPr lang="en-US" dirty="0"/>
              <a:t>200m length – lots of steel and concrete to expand with beam heating</a:t>
            </a:r>
          </a:p>
          <a:p>
            <a:pPr lvl="1"/>
            <a:r>
              <a:rPr lang="en-US" dirty="0"/>
              <a:t>6” (~15 cm) expansion allowance</a:t>
            </a:r>
          </a:p>
          <a:p>
            <a:pPr lvl="1"/>
            <a:r>
              <a:rPr lang="en-US" dirty="0"/>
              <a:t>Low clearance between downstream decay pipe window &amp; HADES</a:t>
            </a:r>
          </a:p>
          <a:p>
            <a:r>
              <a:rPr lang="en-US" dirty="0"/>
              <a:t>Expansion coefficient for poured concrete ~ 10 µm/m*C °</a:t>
            </a:r>
          </a:p>
          <a:p>
            <a:pPr lvl="1"/>
            <a:r>
              <a:rPr lang="en-US" dirty="0"/>
              <a:t>200m, 10 C° =  1 cm linear expansion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&amp; Some Solutions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282346E-776C-61A9-63BA-F63959F42D04}"/>
              </a:ext>
            </a:extLst>
          </p:cNvPr>
          <p:cNvGrpSpPr/>
          <p:nvPr/>
        </p:nvGrpSpPr>
        <p:grpSpPr>
          <a:xfrm>
            <a:off x="3966575" y="547688"/>
            <a:ext cx="4620213" cy="3975018"/>
            <a:chOff x="4715607" y="2107708"/>
            <a:chExt cx="3006969" cy="2592966"/>
          </a:xfrm>
        </p:grpSpPr>
        <p:pic>
          <p:nvPicPr>
            <p:cNvPr id="9" name="Picture 8" descr="A blueprint of a machine&#10;&#10;Description automatically generated">
              <a:extLst>
                <a:ext uri="{FF2B5EF4-FFF2-40B4-BE49-F238E27FC236}">
                  <a16:creationId xmlns:a16="http://schemas.microsoft.com/office/drawing/2014/main" id="{4345BC6F-E278-3545-A351-2AFE447EB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15607" y="2107708"/>
              <a:ext cx="3006969" cy="2592966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09F1E6A-9521-9929-148E-22BCE75800DD}"/>
                </a:ext>
              </a:extLst>
            </p:cNvPr>
            <p:cNvCxnSpPr/>
            <p:nvPr/>
          </p:nvCxnSpPr>
          <p:spPr>
            <a:xfrm>
              <a:off x="5594838" y="3972587"/>
              <a:ext cx="1113692" cy="10257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133D1FD-F3F7-9FBB-4C0A-21FFF7C55FE5}"/>
                </a:ext>
              </a:extLst>
            </p:cNvPr>
            <p:cNvCxnSpPr>
              <a:cxnSpLocks/>
            </p:cNvCxnSpPr>
            <p:nvPr/>
          </p:nvCxnSpPr>
          <p:spPr>
            <a:xfrm>
              <a:off x="4739054" y="4220308"/>
              <a:ext cx="827163" cy="82061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383D91-16C2-6053-559F-5384E2A33410}"/>
                </a:ext>
              </a:extLst>
            </p:cNvPr>
            <p:cNvSpPr txBox="1"/>
            <p:nvPr/>
          </p:nvSpPr>
          <p:spPr>
            <a:xfrm>
              <a:off x="6004413" y="4455189"/>
              <a:ext cx="363649" cy="1505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0000"/>
                  </a:solidFill>
                  <a:latin typeface="Helvetica" pitchFamily="2" charset="0"/>
                </a:rPr>
                <a:t>6” gap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BF08245-784A-65AA-E9FE-F90EB259D2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94838" y="4261338"/>
              <a:ext cx="409575" cy="25316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B34FD0-CE23-059D-8002-F604949B70A1}"/>
                </a:ext>
              </a:extLst>
            </p:cNvPr>
            <p:cNvSpPr txBox="1"/>
            <p:nvPr/>
          </p:nvSpPr>
          <p:spPr>
            <a:xfrm>
              <a:off x="7091189" y="4254169"/>
              <a:ext cx="558429" cy="2523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0000"/>
                  </a:solidFill>
                  <a:latin typeface="Helvetica" pitchFamily="2" charset="0"/>
                </a:rPr>
                <a:t>LBNF-30</a:t>
              </a:r>
            </a:p>
            <a:p>
              <a:pPr algn="ctr"/>
              <a:r>
                <a:rPr lang="en-US" sz="900" dirty="0">
                  <a:solidFill>
                    <a:srgbClr val="FF0000"/>
                  </a:solidFill>
                  <a:latin typeface="Helvetica" pitchFamily="2" charset="0"/>
                </a:rPr>
                <a:t>Foundation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CDA0D9A-D84D-5161-9431-9E0446A5B7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27277" y="4075164"/>
              <a:ext cx="143127" cy="1790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7F25C8-14A4-69CA-6263-633D9E5C1485}"/>
                </a:ext>
              </a:extLst>
            </p:cNvPr>
            <p:cNvSpPr txBox="1"/>
            <p:nvPr/>
          </p:nvSpPr>
          <p:spPr>
            <a:xfrm>
              <a:off x="4803207" y="2542821"/>
              <a:ext cx="771961" cy="2409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0000"/>
                  </a:solidFill>
                  <a:latin typeface="Helvetica" pitchFamily="2" charset="0"/>
                </a:rPr>
                <a:t>Decay Pipe</a:t>
              </a:r>
            </a:p>
            <a:p>
              <a:pPr algn="ctr"/>
              <a:r>
                <a:rPr lang="en-US" sz="900" dirty="0">
                  <a:solidFill>
                    <a:srgbClr val="FF0000"/>
                  </a:solidFill>
                  <a:latin typeface="Helvetica" pitchFamily="2" charset="0"/>
                </a:rPr>
                <a:t>Concrete Shielding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D476E7D-DA3F-0524-D0EA-B4CACE796D6A}"/>
                </a:ext>
              </a:extLst>
            </p:cNvPr>
            <p:cNvCxnSpPr>
              <a:cxnSpLocks/>
            </p:cNvCxnSpPr>
            <p:nvPr/>
          </p:nvCxnSpPr>
          <p:spPr>
            <a:xfrm>
              <a:off x="5189188" y="2783742"/>
              <a:ext cx="65681" cy="15693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3898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Target Shield Pile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2" name="Picture 1" descr="Long shot of a long narrow area&#10;&#10;Description automatically generated">
            <a:extLst>
              <a:ext uri="{FF2B5EF4-FFF2-40B4-BE49-F238E27FC236}">
                <a16:creationId xmlns:a16="http://schemas.microsoft.com/office/drawing/2014/main" id="{F16E226B-FE00-1F8C-4A63-91F5969F8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360" y="1085712"/>
            <a:ext cx="2294328" cy="3521794"/>
          </a:xfrm>
          <a:prstGeom prst="rect">
            <a:avLst/>
          </a:prstGeom>
        </p:spPr>
      </p:pic>
      <p:pic>
        <p:nvPicPr>
          <p:cNvPr id="3" name="Picture 2" descr="Long shot of a tunnel&#10;&#10;Description automatically generated">
            <a:extLst>
              <a:ext uri="{FF2B5EF4-FFF2-40B4-BE49-F238E27FC236}">
                <a16:creationId xmlns:a16="http://schemas.microsoft.com/office/drawing/2014/main" id="{9667AF37-4F38-B69F-AADF-3FAFDB121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232" y="1085315"/>
            <a:ext cx="2348128" cy="3522192"/>
          </a:xfrm>
          <a:prstGeom prst="rect">
            <a:avLst/>
          </a:prstGeom>
        </p:spPr>
      </p:pic>
      <p:pic>
        <p:nvPicPr>
          <p:cNvPr id="8" name="Picture 7" descr="A stack of blue boxes in a warehouse&#10;&#10;Description automatically generated">
            <a:extLst>
              <a:ext uri="{FF2B5EF4-FFF2-40B4-BE49-F238E27FC236}">
                <a16:creationId xmlns:a16="http://schemas.microsoft.com/office/drawing/2014/main" id="{CFABF2E1-A0B7-30E9-0DB5-0BBAE0913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982" y="2345319"/>
            <a:ext cx="3016250" cy="22621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09851B-30EB-C333-4625-C8A9FE09655E}"/>
              </a:ext>
            </a:extLst>
          </p:cNvPr>
          <p:cNvSpPr txBox="1"/>
          <p:nvPr/>
        </p:nvSpPr>
        <p:spPr>
          <a:xfrm>
            <a:off x="3906232" y="854482"/>
            <a:ext cx="1986441" cy="230832"/>
          </a:xfrm>
          <a:prstGeom prst="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>
                <a:latin typeface="Helvetica" pitchFamily="2" charset="0"/>
              </a:rPr>
              <a:t>NuMI</a:t>
            </a:r>
            <a:r>
              <a:rPr lang="en-US" sz="900" dirty="0">
                <a:latin typeface="Helvetica" pitchFamily="2" charset="0"/>
              </a:rPr>
              <a:t> Target Shield Pile Installation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63B6ACE-7B6B-4D90-265D-E78B391B4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3524246" cy="3794522"/>
          </a:xfrm>
        </p:spPr>
        <p:txBody>
          <a:bodyPr/>
          <a:lstStyle/>
          <a:p>
            <a:r>
              <a:rPr lang="en-US" dirty="0"/>
              <a:t>3-high on-edge Blue Block stack</a:t>
            </a:r>
          </a:p>
          <a:p>
            <a:pPr lvl="1"/>
            <a:r>
              <a:rPr lang="en-US" dirty="0"/>
              <a:t>LBNF Absorber has 5-high stacks</a:t>
            </a:r>
          </a:p>
          <a:p>
            <a:pPr lvl="1"/>
            <a:r>
              <a:rPr lang="en-US" dirty="0"/>
              <a:t>Blue blocks modeled oversize, shimmed to fit and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F1900A-0092-DD04-E908-0585D5912B25}"/>
              </a:ext>
            </a:extLst>
          </p:cNvPr>
          <p:cNvSpPr txBox="1"/>
          <p:nvPr/>
        </p:nvSpPr>
        <p:spPr>
          <a:xfrm>
            <a:off x="893202" y="2114487"/>
            <a:ext cx="1838966" cy="230832"/>
          </a:xfrm>
          <a:prstGeom prst="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>
                <a:latin typeface="Helvetica" pitchFamily="2" charset="0"/>
              </a:rPr>
              <a:t>NuMI</a:t>
            </a:r>
            <a:r>
              <a:rPr lang="en-US" sz="900" dirty="0">
                <a:latin typeface="Helvetica" pitchFamily="2" charset="0"/>
              </a:rPr>
              <a:t> Target Shield Pile Mockup</a:t>
            </a:r>
          </a:p>
        </p:txBody>
      </p:sp>
    </p:spTree>
    <p:extLst>
      <p:ext uri="{BB962C8B-B14F-4D97-AF65-F5344CB8AC3E}">
        <p14:creationId xmlns:p14="http://schemas.microsoft.com/office/powerpoint/2010/main" val="1698319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HADES Retractive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10" name="Content Placeholder 9" descr="A drawing of a machine&#10;&#10;Description automatically generated">
            <a:extLst>
              <a:ext uri="{FF2B5EF4-FFF2-40B4-BE49-F238E27FC236}">
                <a16:creationId xmlns:a16="http://schemas.microsoft.com/office/drawing/2014/main" id="{EC789F77-82CB-144B-B36B-A2E8DC90F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193" y="674687"/>
            <a:ext cx="3832732" cy="3794125"/>
          </a:xfrm>
        </p:spPr>
      </p:pic>
      <p:pic>
        <p:nvPicPr>
          <p:cNvPr id="12" name="Picture 11" descr="A blue machine with a white circle&#10;&#10;Description automatically generated with medium confidence">
            <a:extLst>
              <a:ext uri="{FF2B5EF4-FFF2-40B4-BE49-F238E27FC236}">
                <a16:creationId xmlns:a16="http://schemas.microsoft.com/office/drawing/2014/main" id="{53102C81-2D8F-D6A6-A032-D37B8E70D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466" y="674687"/>
            <a:ext cx="4880774" cy="379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56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20B40F-4A13-3D84-0AD7-641D42B35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EFCC79-C1CC-EF45-9165-E3E28CE18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3D171-ED27-C918-1995-78EE5E6926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42B66-EA89-B784-7134-6BD20B830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F4929-72AF-2A49-0055-D4BF9E33C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984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DCFE69-860C-19AF-CAEC-35DB6E368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the neutrino beam for DUNE</a:t>
            </a:r>
          </a:p>
          <a:p>
            <a:r>
              <a:rPr lang="en-US" dirty="0"/>
              <a:t>Protons on a graphite target &gt; focus </a:t>
            </a:r>
            <a:r>
              <a:rPr lang="en-US" dirty="0" err="1"/>
              <a:t>pions</a:t>
            </a:r>
            <a:r>
              <a:rPr lang="en-US" dirty="0"/>
              <a:t> &gt; decay to neutrinos</a:t>
            </a:r>
          </a:p>
          <a:p>
            <a:r>
              <a:rPr lang="en-US" dirty="0"/>
              <a:t>What happens to the protons? Everything else?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04D3D-8604-053B-7130-2952AE562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Long-Baseline Neutrino Facility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600C3-BC96-B0A9-9F35-605BE21A1E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DD5E7-60E3-3D9F-749A-426E14679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E9922-CBCA-0C7C-0E87-C45C8CC04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9" name="Picture 8" descr="A map of a building&#10;&#10;Description automatically generated with medium confidence">
            <a:extLst>
              <a:ext uri="{FF2B5EF4-FFF2-40B4-BE49-F238E27FC236}">
                <a16:creationId xmlns:a16="http://schemas.microsoft.com/office/drawing/2014/main" id="{DA0B666C-7A26-B1DF-30AC-27AD9C0F8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158" y="1777383"/>
            <a:ext cx="6313227" cy="288226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1E1581E-1E43-CB48-A2D7-E27DA722B2A0}"/>
              </a:ext>
            </a:extLst>
          </p:cNvPr>
          <p:cNvSpPr/>
          <p:nvPr/>
        </p:nvSpPr>
        <p:spPr>
          <a:xfrm>
            <a:off x="3696798" y="3085890"/>
            <a:ext cx="576263" cy="55705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34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DCFE69-860C-19AF-CAEC-35DB6E368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04D3D-8604-053B-7130-2952AE562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LBNF-30: Absorber Complex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600C3-BC96-B0A9-9F35-605BE21A1E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DD5E7-60E3-3D9F-749A-426E14679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E9922-CBCA-0C7C-0E87-C45C8CC04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1" name="Picture 10" descr="A drawing of a machine&#10;&#10;Description automatically generated">
            <a:extLst>
              <a:ext uri="{FF2B5EF4-FFF2-40B4-BE49-F238E27FC236}">
                <a16:creationId xmlns:a16="http://schemas.microsoft.com/office/drawing/2014/main" id="{4B046530-9BE4-96BC-101B-E20FD3F1A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195" y="579136"/>
            <a:ext cx="5959929" cy="409357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E88E6AE-DDBB-67A3-BDD1-B4A95C43F375}"/>
              </a:ext>
            </a:extLst>
          </p:cNvPr>
          <p:cNvCxnSpPr>
            <a:cxnSpLocks/>
          </p:cNvCxnSpPr>
          <p:nvPr/>
        </p:nvCxnSpPr>
        <p:spPr>
          <a:xfrm>
            <a:off x="1025769" y="2746131"/>
            <a:ext cx="6893169" cy="1711569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A95D7C3-E1BC-8F76-DC9E-1CBF4772E77C}"/>
              </a:ext>
            </a:extLst>
          </p:cNvPr>
          <p:cNvSpPr txBox="1"/>
          <p:nvPr/>
        </p:nvSpPr>
        <p:spPr>
          <a:xfrm>
            <a:off x="360202" y="2597385"/>
            <a:ext cx="665567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FF0000"/>
                </a:solidFill>
                <a:latin typeface="Helvetica" pitchFamily="2" charset="0"/>
              </a:rPr>
              <a:t>Beamline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AF45-2944-E709-6DFB-732CF82C58C2}"/>
              </a:ext>
            </a:extLst>
          </p:cNvPr>
          <p:cNvSpPr txBox="1"/>
          <p:nvPr/>
        </p:nvSpPr>
        <p:spPr>
          <a:xfrm>
            <a:off x="1771876" y="3854640"/>
            <a:ext cx="77457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FF0000"/>
                </a:solidFill>
                <a:latin typeface="Helvetica" pitchFamily="2" charset="0"/>
              </a:rPr>
              <a:t>Decay Pipe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9E8A2E-24A4-62F1-D351-3AB68D3C0797}"/>
              </a:ext>
            </a:extLst>
          </p:cNvPr>
          <p:cNvSpPr txBox="1"/>
          <p:nvPr/>
        </p:nvSpPr>
        <p:spPr>
          <a:xfrm>
            <a:off x="2612446" y="4023777"/>
            <a:ext cx="1063113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FF0000"/>
                </a:solidFill>
                <a:latin typeface="Helvetica" pitchFamily="2" charset="0"/>
              </a:rPr>
              <a:t>Hadron Absorber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8C9456-30D0-EADA-33DD-CBE37CEDD48A}"/>
              </a:ext>
            </a:extLst>
          </p:cNvPr>
          <p:cNvSpPr txBox="1"/>
          <p:nvPr/>
        </p:nvSpPr>
        <p:spPr>
          <a:xfrm>
            <a:off x="3752057" y="4143850"/>
            <a:ext cx="9476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FF0000"/>
                </a:solidFill>
                <a:latin typeface="Helvetica" pitchFamily="2" charset="0"/>
              </a:rPr>
              <a:t>Muon Monitors</a:t>
            </a:r>
          </a:p>
          <a:p>
            <a:pPr algn="ctr"/>
            <a:r>
              <a:rPr lang="en-US" sz="900" dirty="0">
                <a:solidFill>
                  <a:srgbClr val="FF0000"/>
                </a:solidFill>
                <a:latin typeface="Helvetica" pitchFamily="2" charset="0"/>
              </a:rPr>
              <a:t>&amp; Shielding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05437C-C8CE-92FD-8799-9CC8F5CD0DFD}"/>
              </a:ext>
            </a:extLst>
          </p:cNvPr>
          <p:cNvSpPr txBox="1"/>
          <p:nvPr/>
        </p:nvSpPr>
        <p:spPr>
          <a:xfrm>
            <a:off x="5134421" y="4327670"/>
            <a:ext cx="748923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FF0000"/>
                </a:solidFill>
                <a:latin typeface="Helvetica" pitchFamily="2" charset="0"/>
              </a:rPr>
              <a:t>Muon Kern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0BEAD7-C22B-BC35-80E7-2E47ECA16A4F}"/>
              </a:ext>
            </a:extLst>
          </p:cNvPr>
          <p:cNvSpPr txBox="1"/>
          <p:nvPr/>
        </p:nvSpPr>
        <p:spPr>
          <a:xfrm>
            <a:off x="5470782" y="2049721"/>
            <a:ext cx="889988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FF0000"/>
                </a:solidFill>
                <a:latin typeface="Helvetica" pitchFamily="2" charset="0"/>
              </a:rPr>
              <a:t>Access Hatch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998D99-9662-5C37-BE16-7DCE2E2B7DA8}"/>
              </a:ext>
            </a:extLst>
          </p:cNvPr>
          <p:cNvSpPr txBox="1"/>
          <p:nvPr/>
        </p:nvSpPr>
        <p:spPr>
          <a:xfrm>
            <a:off x="5187867" y="863828"/>
            <a:ext cx="1011816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FF0000"/>
                </a:solidFill>
                <a:latin typeface="Helvetica" pitchFamily="2" charset="0"/>
              </a:rPr>
              <a:t>Service Building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99B9966-5D8B-1B58-0E0F-4D1843F0AAA5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3933092" y="1533568"/>
            <a:ext cx="1537690" cy="631569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D4B022E-C012-E052-7E0D-5C4E5E0685C4}"/>
              </a:ext>
            </a:extLst>
          </p:cNvPr>
          <p:cNvCxnSpPr>
            <a:cxnSpLocks/>
          </p:cNvCxnSpPr>
          <p:nvPr/>
        </p:nvCxnSpPr>
        <p:spPr>
          <a:xfrm flipH="1">
            <a:off x="4641053" y="1002125"/>
            <a:ext cx="555512" cy="67248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2E4C6FA-8CE3-F64E-148B-DC38CD18E303}"/>
              </a:ext>
            </a:extLst>
          </p:cNvPr>
          <p:cNvCxnSpPr>
            <a:cxnSpLocks/>
          </p:cNvCxnSpPr>
          <p:nvPr/>
        </p:nvCxnSpPr>
        <p:spPr>
          <a:xfrm flipV="1">
            <a:off x="5512218" y="4085472"/>
            <a:ext cx="181557" cy="239691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04CD851-2EA1-DF71-C1F2-3F4B7A39E252}"/>
              </a:ext>
            </a:extLst>
          </p:cNvPr>
          <p:cNvCxnSpPr>
            <a:cxnSpLocks/>
          </p:cNvCxnSpPr>
          <p:nvPr/>
        </p:nvCxnSpPr>
        <p:spPr>
          <a:xfrm flipV="1">
            <a:off x="4044347" y="3669323"/>
            <a:ext cx="17638" cy="481694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EFA932D-87F9-7402-BD2B-6AE43F89593B}"/>
              </a:ext>
            </a:extLst>
          </p:cNvPr>
          <p:cNvCxnSpPr>
            <a:cxnSpLocks/>
          </p:cNvCxnSpPr>
          <p:nvPr/>
        </p:nvCxnSpPr>
        <p:spPr>
          <a:xfrm flipV="1">
            <a:off x="4044347" y="3689838"/>
            <a:ext cx="417948" cy="444008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8DA72E1-82E3-96F5-AF2E-97E1D882BD61}"/>
              </a:ext>
            </a:extLst>
          </p:cNvPr>
          <p:cNvCxnSpPr>
            <a:cxnSpLocks/>
          </p:cNvCxnSpPr>
          <p:nvPr/>
        </p:nvCxnSpPr>
        <p:spPr>
          <a:xfrm flipV="1">
            <a:off x="3121235" y="3552092"/>
            <a:ext cx="120196" cy="471685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8119771-3877-A33A-21D3-2E26E5BB90D3}"/>
              </a:ext>
            </a:extLst>
          </p:cNvPr>
          <p:cNvCxnSpPr>
            <a:cxnSpLocks/>
          </p:cNvCxnSpPr>
          <p:nvPr/>
        </p:nvCxnSpPr>
        <p:spPr>
          <a:xfrm flipV="1">
            <a:off x="2136762" y="3209192"/>
            <a:ext cx="108207" cy="655823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699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EE91E5-8A97-3C0B-1088-8CAEEFACA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Intercept primary proton beam </a:t>
            </a:r>
          </a:p>
          <a:p>
            <a:pPr lvl="1"/>
            <a:r>
              <a:rPr lang="en-US" u="sng" dirty="0">
                <a:solidFill>
                  <a:schemeClr val="accent6">
                    <a:lumMod val="50000"/>
                  </a:schemeClr>
                </a:solidFill>
              </a:rPr>
              <a:t>2.4 MW @ 120 GeV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: 1.2s cycle time, 1.5E+14 protons per pulse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2 full-power accident pulses, assuming no hit on target or baffle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Beam permit interlock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Active detection, limit accident pulses to 2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Serviceability &amp; Accident Resiliency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30-year design life, allow for future upgrades/replacements in core (plus morgue space)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Structural Integrity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Interface with decay pipe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Radiological Safety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Interventions and Operations - ALARA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Absorber Requirements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864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1F5A02B-E1BC-5E6D-8A22-1DA4F284E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11296"/>
            <a:ext cx="8686800" cy="320908"/>
          </a:xfrm>
        </p:spPr>
        <p:txBody>
          <a:bodyPr/>
          <a:lstStyle/>
          <a:p>
            <a:pPr algn="ctr"/>
            <a:r>
              <a:rPr lang="en-US" sz="3200" dirty="0"/>
              <a:t>Design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211E4-15E7-5599-4517-0CC42CC17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F4523-80A9-D000-4B3A-53FCC2B9C2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79377-86B3-6C32-9702-CB7E5A315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19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3C3C6C-BDBC-959C-4B32-9DD3EBF4A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4048122" cy="3794522"/>
          </a:xfrm>
        </p:spPr>
        <p:txBody>
          <a:bodyPr/>
          <a:lstStyle/>
          <a:p>
            <a:r>
              <a:rPr lang="en-US" dirty="0"/>
              <a:t>48x “G”-blocks, 24ft x 3ft x 1.5ft (7.32 m x 0.91m x 0.46m) </a:t>
            </a:r>
          </a:p>
          <a:p>
            <a:pPr lvl="1"/>
            <a:r>
              <a:rPr lang="en-US" dirty="0"/>
              <a:t>Includes 10x heavy mix concrete at top upstream end (extra boron)</a:t>
            </a:r>
          </a:p>
          <a:p>
            <a:r>
              <a:rPr lang="en-US" dirty="0"/>
              <a:t>“T”-shaped blocks for downstream face</a:t>
            </a:r>
          </a:p>
          <a:p>
            <a:pPr lvl="1"/>
            <a:r>
              <a:rPr lang="en-US" dirty="0"/>
              <a:t>Provide </a:t>
            </a:r>
            <a:r>
              <a:rPr lang="en-US" dirty="0" err="1"/>
              <a:t>labyrinthing</a:t>
            </a:r>
            <a:endParaRPr lang="en-US" dirty="0"/>
          </a:p>
          <a:p>
            <a:r>
              <a:rPr lang="en-US" dirty="0"/>
              <a:t>G-Blocks make an air seal over pile</a:t>
            </a:r>
          </a:p>
          <a:p>
            <a:pPr lvl="1"/>
            <a:r>
              <a:rPr lang="en-US" dirty="0"/>
              <a:t>Air supply for cooling</a:t>
            </a:r>
          </a:p>
          <a:p>
            <a:pPr lvl="1"/>
            <a:r>
              <a:rPr lang="en-US" dirty="0"/>
              <a:t>Isolate absorber/morgue air volume from Hall</a:t>
            </a:r>
          </a:p>
          <a:p>
            <a:pPr lvl="1"/>
            <a:r>
              <a:rPr lang="en-US" dirty="0"/>
              <a:t>Need to redo caulking after interventions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1BF47A-76C2-2871-AF53-763B002FF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Blocks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856FF-2F64-26A6-1F82-B9E77FA0D4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032A6-3410-6B24-76D5-D26D3F661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0593C-C1AF-B5A9-FFE3-EE90D2219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0" name="Picture 9" descr="A 3d model of a machine&#10;&#10;Description automatically generated">
            <a:extLst>
              <a:ext uri="{FF2B5EF4-FFF2-40B4-BE49-F238E27FC236}">
                <a16:creationId xmlns:a16="http://schemas.microsoft.com/office/drawing/2014/main" id="{0B08F5DC-AE4A-0598-93F6-EBA5780CC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341" b="1"/>
          <a:stretch/>
        </p:blipFill>
        <p:spPr>
          <a:xfrm>
            <a:off x="4276726" y="1006570"/>
            <a:ext cx="4400992" cy="323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66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559C76-C4AE-6526-DAB4-748FC67E0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3671885" cy="3794522"/>
          </a:xfrm>
        </p:spPr>
        <p:txBody>
          <a:bodyPr/>
          <a:lstStyle/>
          <a:p>
            <a:r>
              <a:rPr lang="en-US" dirty="0"/>
              <a:t>Bunker </a:t>
            </a:r>
          </a:p>
          <a:p>
            <a:pPr lvl="1"/>
            <a:r>
              <a:rPr lang="en-US" dirty="0"/>
              <a:t>Morgue: 4 core modules, 2 hadron monitors (HADES)</a:t>
            </a:r>
          </a:p>
          <a:p>
            <a:pPr lvl="1"/>
            <a:r>
              <a:rPr lang="en-US" dirty="0"/>
              <a:t>Air inlet &amp; exhaust</a:t>
            </a:r>
          </a:p>
          <a:p>
            <a:pPr lvl="1"/>
            <a:r>
              <a:rPr lang="en-US" dirty="0"/>
              <a:t>Water supply manifold</a:t>
            </a:r>
          </a:p>
          <a:p>
            <a:r>
              <a:rPr lang="en-US" dirty="0"/>
              <a:t>Stainless steel pan (1/4” thick) to catch water leaks from core</a:t>
            </a:r>
          </a:p>
          <a:p>
            <a:pPr lvl="1"/>
            <a:r>
              <a:rPr lang="en-US" dirty="0"/>
              <a:t>Leveling during assembly is crucial</a:t>
            </a:r>
          </a:p>
          <a:p>
            <a:pPr lvl="1"/>
            <a:r>
              <a:rPr lang="en-US" dirty="0"/>
              <a:t>Embeds in wall to attach sides of pan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680169-0355-DBDF-7C5A-009EE821F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Bunker &amp; RAW Pan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EE61C-3160-2519-8060-404589443D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65F7D-3F6A-EB8F-401D-515E3A15F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Design Status &amp; Assembly Planning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FE9BD-B66A-0EFD-1F7F-4E510B831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0" name="Picture 9" descr="A computer generated image of a cube&#10;&#10;Description automatically generated with medium confidence">
            <a:extLst>
              <a:ext uri="{FF2B5EF4-FFF2-40B4-BE49-F238E27FC236}">
                <a16:creationId xmlns:a16="http://schemas.microsoft.com/office/drawing/2014/main" id="{0B474613-D7AC-FC4F-9824-C9DE6572E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164" y="264533"/>
            <a:ext cx="2514497" cy="238363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1231D91-60B2-4361-B438-CDE502BE915D}"/>
              </a:ext>
            </a:extLst>
          </p:cNvPr>
          <p:cNvGrpSpPr/>
          <p:nvPr/>
        </p:nvGrpSpPr>
        <p:grpSpPr>
          <a:xfrm>
            <a:off x="6443661" y="271247"/>
            <a:ext cx="2402325" cy="2376918"/>
            <a:chOff x="4433887" y="473310"/>
            <a:chExt cx="2402325" cy="2376918"/>
          </a:xfrm>
        </p:grpSpPr>
        <p:pic>
          <p:nvPicPr>
            <p:cNvPr id="8" name="Picture 7" descr="A computer generated image of a building&#10;&#10;Description automatically generated">
              <a:extLst>
                <a:ext uri="{FF2B5EF4-FFF2-40B4-BE49-F238E27FC236}">
                  <a16:creationId xmlns:a16="http://schemas.microsoft.com/office/drawing/2014/main" id="{B4220A62-6C7F-BAD9-051F-884217518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1"/>
            <a:stretch/>
          </p:blipFill>
          <p:spPr>
            <a:xfrm>
              <a:off x="4433887" y="473310"/>
              <a:ext cx="2402325" cy="2376918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0444D24-EF98-4D8F-19E0-2521DC6AFB85}"/>
                </a:ext>
              </a:extLst>
            </p:cNvPr>
            <p:cNvCxnSpPr>
              <a:cxnSpLocks/>
            </p:cNvCxnSpPr>
            <p:nvPr/>
          </p:nvCxnSpPr>
          <p:spPr>
            <a:xfrm>
              <a:off x="5207794" y="938213"/>
              <a:ext cx="133350" cy="23336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1E49C56-E701-62CE-1377-F0BCA7D63547}"/>
                </a:ext>
              </a:extLst>
            </p:cNvPr>
            <p:cNvCxnSpPr>
              <a:cxnSpLocks/>
            </p:cNvCxnSpPr>
            <p:nvPr/>
          </p:nvCxnSpPr>
          <p:spPr>
            <a:xfrm>
              <a:off x="5741193" y="909638"/>
              <a:ext cx="133350" cy="23336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2F345B8-5C3F-8607-9D9B-2233A6AF753B}"/>
                </a:ext>
              </a:extLst>
            </p:cNvPr>
            <p:cNvCxnSpPr>
              <a:cxnSpLocks/>
            </p:cNvCxnSpPr>
            <p:nvPr/>
          </p:nvCxnSpPr>
          <p:spPr>
            <a:xfrm>
              <a:off x="5507831" y="1523313"/>
              <a:ext cx="0" cy="27180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17DBEE8-8BA7-3942-7169-EBF807A83658}"/>
                </a:ext>
              </a:extLst>
            </p:cNvPr>
            <p:cNvCxnSpPr>
              <a:cxnSpLocks/>
            </p:cNvCxnSpPr>
            <p:nvPr/>
          </p:nvCxnSpPr>
          <p:spPr>
            <a:xfrm>
              <a:off x="6155531" y="1485213"/>
              <a:ext cx="0" cy="27180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714DD7A-2A79-F713-9954-7DC4E9C60D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08854" y="2443507"/>
              <a:ext cx="459582" cy="47281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44A0AD5-D79A-5BE8-7B4D-BCE8BF743C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2634" y="2382197"/>
              <a:ext cx="226220" cy="12262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3C8BD54-342E-0292-074D-A6169CB53B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3025" y="2382197"/>
              <a:ext cx="192701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C770DEF-3FFA-8645-4DFF-91F057126C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0600" y="2125022"/>
              <a:ext cx="192701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BC3D5C8-1BB5-D013-B418-2BD29AFE47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57774" y="2181225"/>
              <a:ext cx="0" cy="18768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8FDC893-0330-4A9B-CC63-ED81ED42C10E}"/>
                </a:ext>
              </a:extLst>
            </p:cNvPr>
            <p:cNvCxnSpPr>
              <a:cxnSpLocks/>
            </p:cNvCxnSpPr>
            <p:nvPr/>
          </p:nvCxnSpPr>
          <p:spPr>
            <a:xfrm>
              <a:off x="6155531" y="1853216"/>
              <a:ext cx="0" cy="27180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3314617-39C0-9DE3-95D3-D1E96D17BBB2}"/>
                </a:ext>
              </a:extLst>
            </p:cNvPr>
            <p:cNvCxnSpPr>
              <a:cxnSpLocks/>
            </p:cNvCxnSpPr>
            <p:nvPr/>
          </p:nvCxnSpPr>
          <p:spPr>
            <a:xfrm>
              <a:off x="5507831" y="1909419"/>
              <a:ext cx="0" cy="27180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843152A-8BDC-4099-DAF0-2CB6204C8AF3}"/>
                </a:ext>
              </a:extLst>
            </p:cNvPr>
            <p:cNvCxnSpPr>
              <a:cxnSpLocks/>
            </p:cNvCxnSpPr>
            <p:nvPr/>
          </p:nvCxnSpPr>
          <p:spPr>
            <a:xfrm>
              <a:off x="5826738" y="1544572"/>
              <a:ext cx="0" cy="27180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C9A5C69-A2BF-DCEB-C18B-C2116FB86B7E}"/>
                </a:ext>
              </a:extLst>
            </p:cNvPr>
            <p:cNvCxnSpPr>
              <a:cxnSpLocks/>
            </p:cNvCxnSpPr>
            <p:nvPr/>
          </p:nvCxnSpPr>
          <p:spPr>
            <a:xfrm>
              <a:off x="5838645" y="1932888"/>
              <a:ext cx="0" cy="27180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8E45FB8-9B2A-77A4-7ECC-ADD94F804B82}"/>
                </a:ext>
              </a:extLst>
            </p:cNvPr>
            <p:cNvCxnSpPr>
              <a:cxnSpLocks/>
            </p:cNvCxnSpPr>
            <p:nvPr/>
          </p:nvCxnSpPr>
          <p:spPr>
            <a:xfrm>
              <a:off x="5612894" y="1035672"/>
              <a:ext cx="0" cy="271806"/>
            </a:xfrm>
            <a:prstGeom prst="straightConnector1">
              <a:avLst/>
            </a:prstGeom>
            <a:ln>
              <a:solidFill>
                <a:srgbClr val="FFFF00"/>
              </a:solidFill>
              <a:prstDash val="sysDot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 descr="A drawing of a machine&#10;&#10;Description automatically generated">
            <a:extLst>
              <a:ext uri="{FF2B5EF4-FFF2-40B4-BE49-F238E27FC236}">
                <a16:creationId xmlns:a16="http://schemas.microsoft.com/office/drawing/2014/main" id="{55D2FEA5-9654-A351-C182-3CEB67881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164" y="2648165"/>
            <a:ext cx="2158714" cy="2001611"/>
          </a:xfrm>
          <a:prstGeom prst="rect">
            <a:avLst/>
          </a:prstGeom>
        </p:spPr>
      </p:pic>
      <p:pic>
        <p:nvPicPr>
          <p:cNvPr id="45" name="Picture 44" descr="A green chair with a red label&#10;&#10;Description automatically generated">
            <a:extLst>
              <a:ext uri="{FF2B5EF4-FFF2-40B4-BE49-F238E27FC236}">
                <a16:creationId xmlns:a16="http://schemas.microsoft.com/office/drawing/2014/main" id="{10D2ED5A-5693-8F47-409D-53C0871520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34" t="3323" r="8468" b="7150"/>
          <a:stretch/>
        </p:blipFill>
        <p:spPr>
          <a:xfrm>
            <a:off x="6097404" y="2650116"/>
            <a:ext cx="1882559" cy="19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1247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900"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ermi Template.potx" id="{3B770DB7-2020-4FEC-805D-B4375288827D}" vid="{D6717402-1F9B-49F1-BE66-8CEAC604C9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HPTW LBNF Absorber Status Talk</Template>
  <TotalTime>1039</TotalTime>
  <Words>1623</Words>
  <Application>Microsoft Office PowerPoint</Application>
  <PresentationFormat>On-screen Show (16:9)</PresentationFormat>
  <Paragraphs>275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Helvetica</vt:lpstr>
      <vt:lpstr>Fermilab_PPT_090915</vt:lpstr>
      <vt:lpstr>PowerPoint Presentation</vt:lpstr>
      <vt:lpstr>Outline</vt:lpstr>
      <vt:lpstr>LBNF Overview</vt:lpstr>
      <vt:lpstr>Long-Baseline Neutrino Facility</vt:lpstr>
      <vt:lpstr>LBNF-30: Absorber Complex</vt:lpstr>
      <vt:lpstr>Absorber Requirements</vt:lpstr>
      <vt:lpstr>Design Overview</vt:lpstr>
      <vt:lpstr>Concrete Blocks</vt:lpstr>
      <vt:lpstr>Bunker &amp; RAW Pan</vt:lpstr>
      <vt:lpstr>Outer Steel Shielding</vt:lpstr>
      <vt:lpstr>Core Modules &amp; Supports</vt:lpstr>
      <vt:lpstr>Core Modules &amp; Supports</vt:lpstr>
      <vt:lpstr>Core Blocks</vt:lpstr>
      <vt:lpstr>Core Blocks</vt:lpstr>
      <vt:lpstr>Core and Shielding – Active Cooling</vt:lpstr>
      <vt:lpstr>On-Axis View</vt:lpstr>
      <vt:lpstr>Assembly &amp; Installation Planning</vt:lpstr>
      <vt:lpstr>Ship in a Bottle</vt:lpstr>
      <vt:lpstr>Core Module Assembly</vt:lpstr>
      <vt:lpstr>Water Line Welding</vt:lpstr>
      <vt:lpstr>Module Transport</vt:lpstr>
      <vt:lpstr>Outer Shielding Installation</vt:lpstr>
      <vt:lpstr>Installation Overview</vt:lpstr>
      <vt:lpstr>Design &amp; Documentation – What’s Left?</vt:lpstr>
      <vt:lpstr>Questions?</vt:lpstr>
      <vt:lpstr>Backup</vt:lpstr>
      <vt:lpstr>Radiation Modeling</vt:lpstr>
      <vt:lpstr>Heat Deposition</vt:lpstr>
      <vt:lpstr>Challenges &amp; Some Solutions</vt:lpstr>
      <vt:lpstr>Challenges &amp; Some Solutions</vt:lpstr>
      <vt:lpstr>Challenges &amp; Some Solutions</vt:lpstr>
      <vt:lpstr>NuMI Target Shield Pile</vt:lpstr>
      <vt:lpstr>HADES Retractive System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Williams</dc:creator>
  <cp:lastModifiedBy>Jonathan Williams</cp:lastModifiedBy>
  <cp:revision>3</cp:revision>
  <cp:lastPrinted>2014-01-20T19:40:21Z</cp:lastPrinted>
  <dcterms:created xsi:type="dcterms:W3CDTF">2023-10-27T19:17:39Z</dcterms:created>
  <dcterms:modified xsi:type="dcterms:W3CDTF">2023-11-06T13:35:56Z</dcterms:modified>
</cp:coreProperties>
</file>