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24" r:id="rId2"/>
    <p:sldId id="461" r:id="rId3"/>
    <p:sldId id="526" r:id="rId4"/>
    <p:sldId id="529" r:id="rId5"/>
    <p:sldId id="531" r:id="rId6"/>
    <p:sldId id="532" r:id="rId7"/>
    <p:sldId id="534" r:id="rId8"/>
    <p:sldId id="533" r:id="rId9"/>
    <p:sldId id="535" r:id="rId10"/>
    <p:sldId id="541" r:id="rId11"/>
    <p:sldId id="536" r:id="rId12"/>
    <p:sldId id="538" r:id="rId13"/>
    <p:sldId id="540" r:id="rId14"/>
    <p:sldId id="539" r:id="rId15"/>
    <p:sldId id="525" r:id="rId16"/>
    <p:sldId id="527" r:id="rId17"/>
    <p:sldId id="528" r:id="rId18"/>
    <p:sldId id="530" r:id="rId19"/>
    <p:sldId id="537" r:id="rId20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Ángela García Sanz" initials="ÁG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F45"/>
    <a:srgbClr val="6E7C04"/>
    <a:srgbClr val="FFFF99"/>
    <a:srgbClr val="C00000"/>
    <a:srgbClr val="003399"/>
    <a:srgbClr val="FF33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35A0C-4796-4137-ACD3-391BE19C37D0}" v="119" dt="2023-11-06T02:17:33.427"/>
    <p1510:client id="{DD9C6B18-4164-4336-8A4E-9F8D6F41FD81}" v="3" dt="2023-11-06T12:54:08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4" autoAdjust="0"/>
    <p:restoredTop sz="94675" autoAdjust="0"/>
  </p:normalViewPr>
  <p:slideViewPr>
    <p:cSldViewPr>
      <p:cViewPr>
        <p:scale>
          <a:sx n="125" d="100"/>
          <a:sy n="125" d="100"/>
        </p:scale>
        <p:origin x="-878" y="-119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760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MAESTRE HEREDIA" userId="363bf6e4-4b05-42ba-ad0f-b224baaba0f3" providerId="ADAL" clId="{DD9C6B18-4164-4336-8A4E-9F8D6F41FD81}"/>
    <pc:docChg chg="undo custSel modSld">
      <pc:chgData name="JORGE MAESTRE HEREDIA" userId="363bf6e4-4b05-42ba-ad0f-b224baaba0f3" providerId="ADAL" clId="{DD9C6B18-4164-4336-8A4E-9F8D6F41FD81}" dt="2023-11-06T12:54:10.530" v="18" actId="313"/>
      <pc:docMkLst>
        <pc:docMk/>
      </pc:docMkLst>
      <pc:sldChg chg="modSp mod">
        <pc:chgData name="JORGE MAESTRE HEREDIA" userId="363bf6e4-4b05-42ba-ad0f-b224baaba0f3" providerId="ADAL" clId="{DD9C6B18-4164-4336-8A4E-9F8D6F41FD81}" dt="2023-11-06T12:54:10.530" v="18" actId="313"/>
        <pc:sldMkLst>
          <pc:docMk/>
          <pc:sldMk cId="3021269931" sldId="539"/>
        </pc:sldMkLst>
        <pc:spChg chg="mod">
          <ac:chgData name="JORGE MAESTRE HEREDIA" userId="363bf6e4-4b05-42ba-ad0f-b224baaba0f3" providerId="ADAL" clId="{DD9C6B18-4164-4336-8A4E-9F8D6F41FD81}" dt="2023-11-06T12:54:10.530" v="18" actId="313"/>
          <ac:spMkLst>
            <pc:docMk/>
            <pc:sldMk cId="3021269931" sldId="539"/>
            <ac:spMk id="2" creationId="{66936922-B920-6881-061C-135DF7913DAC}"/>
          </ac:spMkLst>
        </pc:spChg>
      </pc:sldChg>
      <pc:sldChg chg="addSp delSp modSp mod">
        <pc:chgData name="JORGE MAESTRE HEREDIA" userId="363bf6e4-4b05-42ba-ad0f-b224baaba0f3" providerId="ADAL" clId="{DD9C6B18-4164-4336-8A4E-9F8D6F41FD81}" dt="2023-11-06T10:18:37.115" v="17" actId="14100"/>
        <pc:sldMkLst>
          <pc:docMk/>
          <pc:sldMk cId="1930952793" sldId="540"/>
        </pc:sldMkLst>
        <pc:spChg chg="add del mod">
          <ac:chgData name="JORGE MAESTRE HEREDIA" userId="363bf6e4-4b05-42ba-ad0f-b224baaba0f3" providerId="ADAL" clId="{DD9C6B18-4164-4336-8A4E-9F8D6F41FD81}" dt="2023-11-06T10:18:36.673" v="16" actId="11529"/>
          <ac:spMkLst>
            <pc:docMk/>
            <pc:sldMk cId="1930952793" sldId="540"/>
            <ac:spMk id="3" creationId="{904A5596-F315-84ED-BBDE-1EC19E5F4E6F}"/>
          </ac:spMkLst>
        </pc:spChg>
        <pc:spChg chg="mod">
          <ac:chgData name="JORGE MAESTRE HEREDIA" userId="363bf6e4-4b05-42ba-ad0f-b224baaba0f3" providerId="ADAL" clId="{DD9C6B18-4164-4336-8A4E-9F8D6F41FD81}" dt="2023-11-06T10:18:37.115" v="17" actId="14100"/>
          <ac:spMkLst>
            <pc:docMk/>
            <pc:sldMk cId="1930952793" sldId="540"/>
            <ac:spMk id="5" creationId="{6B08697F-0EE4-C4C6-810E-EA2DD57FB7DC}"/>
          </ac:spMkLst>
        </pc:spChg>
      </pc:sldChg>
    </pc:docChg>
  </pc:docChgLst>
  <pc:docChgLst>
    <pc:chgData name="JORGE MAESTRE HEREDIA" userId="363bf6e4-4b05-42ba-ad0f-b224baaba0f3" providerId="ADAL" clId="{10A35A0C-4796-4137-ACD3-391BE19C37D0}"/>
    <pc:docChg chg="undo redo custSel addSld modSld sldOrd">
      <pc:chgData name="JORGE MAESTRE HEREDIA" userId="363bf6e4-4b05-42ba-ad0f-b224baaba0f3" providerId="ADAL" clId="{10A35A0C-4796-4137-ACD3-391BE19C37D0}" dt="2023-11-06T02:17:02.794" v="3023" actId="20577"/>
      <pc:docMkLst>
        <pc:docMk/>
      </pc:docMkLst>
      <pc:sldChg chg="addSp delSp modSp mod">
        <pc:chgData name="JORGE MAESTRE HEREDIA" userId="363bf6e4-4b05-42ba-ad0f-b224baaba0f3" providerId="ADAL" clId="{10A35A0C-4796-4137-ACD3-391BE19C37D0}" dt="2023-11-06T01:53:51.667" v="2766"/>
        <pc:sldMkLst>
          <pc:docMk/>
          <pc:sldMk cId="688581893" sldId="461"/>
        </pc:sldMkLst>
        <pc:spChg chg="add mod">
          <ac:chgData name="JORGE MAESTRE HEREDIA" userId="363bf6e4-4b05-42ba-ad0f-b224baaba0f3" providerId="ADAL" clId="{10A35A0C-4796-4137-ACD3-391BE19C37D0}" dt="2023-11-06T01:53:51.667" v="2766"/>
          <ac:spMkLst>
            <pc:docMk/>
            <pc:sldMk cId="688581893" sldId="461"/>
            <ac:spMk id="4" creationId="{3C5C9730-E194-EDB2-B676-C13099217A17}"/>
          </ac:spMkLst>
        </pc:spChg>
        <pc:spChg chg="del">
          <ac:chgData name="JORGE MAESTRE HEREDIA" userId="363bf6e4-4b05-42ba-ad0f-b224baaba0f3" providerId="ADAL" clId="{10A35A0C-4796-4137-ACD3-391BE19C37D0}" dt="2023-11-06T01:53:50.523" v="2765" actId="478"/>
          <ac:spMkLst>
            <pc:docMk/>
            <pc:sldMk cId="688581893" sldId="461"/>
            <ac:spMk id="5" creationId="{F5420039-0665-E0CB-C252-BFFD95E840C7}"/>
          </ac:spMkLst>
        </pc:spChg>
      </pc:sldChg>
      <pc:sldChg chg="delSp modSp mod">
        <pc:chgData name="JORGE MAESTRE HEREDIA" userId="363bf6e4-4b05-42ba-ad0f-b224baaba0f3" providerId="ADAL" clId="{10A35A0C-4796-4137-ACD3-391BE19C37D0}" dt="2023-11-05T08:39:48.027" v="2403" actId="207"/>
        <pc:sldMkLst>
          <pc:docMk/>
          <pc:sldMk cId="2154660252" sldId="524"/>
        </pc:sldMkLst>
        <pc:spChg chg="mod">
          <ac:chgData name="JORGE MAESTRE HEREDIA" userId="363bf6e4-4b05-42ba-ad0f-b224baaba0f3" providerId="ADAL" clId="{10A35A0C-4796-4137-ACD3-391BE19C37D0}" dt="2023-11-05T08:39:48.027" v="2403" actId="207"/>
          <ac:spMkLst>
            <pc:docMk/>
            <pc:sldMk cId="2154660252" sldId="524"/>
            <ac:spMk id="2" creationId="{702D0167-6275-14FF-1DB8-84CDCBB495A6}"/>
          </ac:spMkLst>
        </pc:spChg>
        <pc:spChg chg="del mod">
          <ac:chgData name="JORGE MAESTRE HEREDIA" userId="363bf6e4-4b05-42ba-ad0f-b224baaba0f3" providerId="ADAL" clId="{10A35A0C-4796-4137-ACD3-391BE19C37D0}" dt="2023-11-05T08:39:31.642" v="2399" actId="478"/>
          <ac:spMkLst>
            <pc:docMk/>
            <pc:sldMk cId="2154660252" sldId="524"/>
            <ac:spMk id="3" creationId="{56793586-E4A8-2F64-A9F0-ABE18BC4F5FA}"/>
          </ac:spMkLst>
        </pc:spChg>
      </pc:sldChg>
      <pc:sldChg chg="modSp mod ord">
        <pc:chgData name="JORGE MAESTRE HEREDIA" userId="363bf6e4-4b05-42ba-ad0f-b224baaba0f3" providerId="ADAL" clId="{10A35A0C-4796-4137-ACD3-391BE19C37D0}" dt="2023-11-05T08:00:18.350" v="2219"/>
        <pc:sldMkLst>
          <pc:docMk/>
          <pc:sldMk cId="3870893759" sldId="525"/>
        </pc:sldMkLst>
        <pc:spChg chg="mod">
          <ac:chgData name="JORGE MAESTRE HEREDIA" userId="363bf6e4-4b05-42ba-ad0f-b224baaba0f3" providerId="ADAL" clId="{10A35A0C-4796-4137-ACD3-391BE19C37D0}" dt="2023-11-05T05:11:49.166" v="0" actId="1076"/>
          <ac:spMkLst>
            <pc:docMk/>
            <pc:sldMk cId="3870893759" sldId="525"/>
            <ac:spMk id="12" creationId="{D31CE502-95A2-34E2-E6A2-C88AF5F12A3D}"/>
          </ac:spMkLst>
        </pc:spChg>
        <pc:picChg chg="mod">
          <ac:chgData name="JORGE MAESTRE HEREDIA" userId="363bf6e4-4b05-42ba-ad0f-b224baaba0f3" providerId="ADAL" clId="{10A35A0C-4796-4137-ACD3-391BE19C37D0}" dt="2023-11-05T05:11:49.166" v="0" actId="1076"/>
          <ac:picMkLst>
            <pc:docMk/>
            <pc:sldMk cId="3870893759" sldId="525"/>
            <ac:picMk id="19" creationId="{0AE61E17-E01E-1EC7-4A6B-075F7381CAD2}"/>
          </ac:picMkLst>
        </pc:picChg>
      </pc:sldChg>
      <pc:sldChg chg="addSp modSp mod">
        <pc:chgData name="JORGE MAESTRE HEREDIA" userId="363bf6e4-4b05-42ba-ad0f-b224baaba0f3" providerId="ADAL" clId="{10A35A0C-4796-4137-ACD3-391BE19C37D0}" dt="2023-11-06T01:30:05.873" v="2743" actId="14100"/>
        <pc:sldMkLst>
          <pc:docMk/>
          <pc:sldMk cId="397752451" sldId="526"/>
        </pc:sldMkLst>
        <pc:spChg chg="mod">
          <ac:chgData name="JORGE MAESTRE HEREDIA" userId="363bf6e4-4b05-42ba-ad0f-b224baaba0f3" providerId="ADAL" clId="{10A35A0C-4796-4137-ACD3-391BE19C37D0}" dt="2023-11-05T08:22:51.738" v="2240" actId="20577"/>
          <ac:spMkLst>
            <pc:docMk/>
            <pc:sldMk cId="397752451" sldId="526"/>
            <ac:spMk id="6" creationId="{B2E68A07-9FB7-32A8-F384-C4E4180814D8}"/>
          </ac:spMkLst>
        </pc:spChg>
        <pc:spChg chg="add mod">
          <ac:chgData name="JORGE MAESTRE HEREDIA" userId="363bf6e4-4b05-42ba-ad0f-b224baaba0f3" providerId="ADAL" clId="{10A35A0C-4796-4137-ACD3-391BE19C37D0}" dt="2023-11-06T01:30:05.873" v="2743" actId="14100"/>
          <ac:spMkLst>
            <pc:docMk/>
            <pc:sldMk cId="397752451" sldId="526"/>
            <ac:spMk id="10" creationId="{E32E83E6-DF90-DA07-E139-725206F51255}"/>
          </ac:spMkLst>
        </pc:spChg>
        <pc:spChg chg="add mod">
          <ac:chgData name="JORGE MAESTRE HEREDIA" userId="363bf6e4-4b05-42ba-ad0f-b224baaba0f3" providerId="ADAL" clId="{10A35A0C-4796-4137-ACD3-391BE19C37D0}" dt="2023-11-05T08:26:04.203" v="2340" actId="1076"/>
          <ac:spMkLst>
            <pc:docMk/>
            <pc:sldMk cId="397752451" sldId="526"/>
            <ac:spMk id="11" creationId="{0E160A51-BE2C-8FB0-5028-E6FC8BF20FE9}"/>
          </ac:spMkLst>
        </pc:spChg>
        <pc:grpChg chg="mod">
          <ac:chgData name="JORGE MAESTRE HEREDIA" userId="363bf6e4-4b05-42ba-ad0f-b224baaba0f3" providerId="ADAL" clId="{10A35A0C-4796-4137-ACD3-391BE19C37D0}" dt="2023-11-05T08:26:47.626" v="2362" actId="1076"/>
          <ac:grpSpMkLst>
            <pc:docMk/>
            <pc:sldMk cId="397752451" sldId="526"/>
            <ac:grpSpMk id="9" creationId="{8D15A48F-D3C6-8B19-25B5-481A4DBB94A7}"/>
          </ac:grpSpMkLst>
        </pc:grpChg>
        <pc:picChg chg="add mod">
          <ac:chgData name="JORGE MAESTRE HEREDIA" userId="363bf6e4-4b05-42ba-ad0f-b224baaba0f3" providerId="ADAL" clId="{10A35A0C-4796-4137-ACD3-391BE19C37D0}" dt="2023-11-05T08:25:56.279" v="2339" actId="1076"/>
          <ac:picMkLst>
            <pc:docMk/>
            <pc:sldMk cId="397752451" sldId="526"/>
            <ac:picMk id="3" creationId="{051F92A7-FF8A-F655-54AC-E4CA30637DE2}"/>
          </ac:picMkLst>
        </pc:picChg>
      </pc:sldChg>
      <pc:sldChg chg="modSp mod ord">
        <pc:chgData name="JORGE MAESTRE HEREDIA" userId="363bf6e4-4b05-42ba-ad0f-b224baaba0f3" providerId="ADAL" clId="{10A35A0C-4796-4137-ACD3-391BE19C37D0}" dt="2023-11-05T10:09:29.323" v="2625"/>
        <pc:sldMkLst>
          <pc:docMk/>
          <pc:sldMk cId="3901496248" sldId="527"/>
        </pc:sldMkLst>
        <pc:spChg chg="mod">
          <ac:chgData name="JORGE MAESTRE HEREDIA" userId="363bf6e4-4b05-42ba-ad0f-b224baaba0f3" providerId="ADAL" clId="{10A35A0C-4796-4137-ACD3-391BE19C37D0}" dt="2023-11-05T07:13:44.592" v="1247" actId="790"/>
          <ac:spMkLst>
            <pc:docMk/>
            <pc:sldMk cId="3901496248" sldId="527"/>
            <ac:spMk id="2" creationId="{C76BDD89-8552-9BDC-A7C9-D0E090CE7653}"/>
          </ac:spMkLst>
        </pc:spChg>
      </pc:sldChg>
      <pc:sldChg chg="ord">
        <pc:chgData name="JORGE MAESTRE HEREDIA" userId="363bf6e4-4b05-42ba-ad0f-b224baaba0f3" providerId="ADAL" clId="{10A35A0C-4796-4137-ACD3-391BE19C37D0}" dt="2023-11-05T10:44:31.153" v="2627"/>
        <pc:sldMkLst>
          <pc:docMk/>
          <pc:sldMk cId="927993799" sldId="528"/>
        </pc:sldMkLst>
      </pc:sldChg>
      <pc:sldChg chg="addSp delSp modSp mod">
        <pc:chgData name="JORGE MAESTRE HEREDIA" userId="363bf6e4-4b05-42ba-ad0f-b224baaba0f3" providerId="ADAL" clId="{10A35A0C-4796-4137-ACD3-391BE19C37D0}" dt="2023-11-06T02:05:30.949" v="2949" actId="404"/>
        <pc:sldMkLst>
          <pc:docMk/>
          <pc:sldMk cId="770943085" sldId="529"/>
        </pc:sldMkLst>
        <pc:spChg chg="add mod">
          <ac:chgData name="JORGE MAESTRE HEREDIA" userId="363bf6e4-4b05-42ba-ad0f-b224baaba0f3" providerId="ADAL" clId="{10A35A0C-4796-4137-ACD3-391BE19C37D0}" dt="2023-11-06T02:03:37.295" v="2922" actId="1076"/>
          <ac:spMkLst>
            <pc:docMk/>
            <pc:sldMk cId="770943085" sldId="529"/>
            <ac:spMk id="5" creationId="{F023CB5B-E7F6-4097-A5FC-E925AF82B5C7}"/>
          </ac:spMkLst>
        </pc:spChg>
        <pc:spChg chg="mod">
          <ac:chgData name="JORGE MAESTRE HEREDIA" userId="363bf6e4-4b05-42ba-ad0f-b224baaba0f3" providerId="ADAL" clId="{10A35A0C-4796-4137-ACD3-391BE19C37D0}" dt="2023-11-06T02:05:30.949" v="2949" actId="404"/>
          <ac:spMkLst>
            <pc:docMk/>
            <pc:sldMk cId="770943085" sldId="529"/>
            <ac:spMk id="11" creationId="{9F886A56-3D32-97B9-1BA6-23903787B1C5}"/>
          </ac:spMkLst>
        </pc:spChg>
        <pc:spChg chg="mod">
          <ac:chgData name="JORGE MAESTRE HEREDIA" userId="363bf6e4-4b05-42ba-ad0f-b224baaba0f3" providerId="ADAL" clId="{10A35A0C-4796-4137-ACD3-391BE19C37D0}" dt="2023-11-05T11:19:36.361" v="2664" actId="14100"/>
          <ac:spMkLst>
            <pc:docMk/>
            <pc:sldMk cId="770943085" sldId="529"/>
            <ac:spMk id="13" creationId="{B9BB4737-3650-B119-EF9B-2BA33916EDEB}"/>
          </ac:spMkLst>
        </pc:spChg>
        <pc:spChg chg="mod">
          <ac:chgData name="JORGE MAESTRE HEREDIA" userId="363bf6e4-4b05-42ba-ad0f-b224baaba0f3" providerId="ADAL" clId="{10A35A0C-4796-4137-ACD3-391BE19C37D0}" dt="2023-11-05T11:19:18.255" v="2661" actId="1076"/>
          <ac:spMkLst>
            <pc:docMk/>
            <pc:sldMk cId="770943085" sldId="529"/>
            <ac:spMk id="14" creationId="{BD90FC7B-FA41-6B34-B7D7-3DEECCC9099B}"/>
          </ac:spMkLst>
        </pc:spChg>
        <pc:spChg chg="mod">
          <ac:chgData name="JORGE MAESTRE HEREDIA" userId="363bf6e4-4b05-42ba-ad0f-b224baaba0f3" providerId="ADAL" clId="{10A35A0C-4796-4137-ACD3-391BE19C37D0}" dt="2023-11-05T10:45:20.116" v="2635"/>
          <ac:spMkLst>
            <pc:docMk/>
            <pc:sldMk cId="770943085" sldId="529"/>
            <ac:spMk id="16" creationId="{B5F36C91-D217-3BA9-1D9A-0AE4EE1D4672}"/>
          </ac:spMkLst>
        </pc:spChg>
        <pc:spChg chg="mod">
          <ac:chgData name="JORGE MAESTRE HEREDIA" userId="363bf6e4-4b05-42ba-ad0f-b224baaba0f3" providerId="ADAL" clId="{10A35A0C-4796-4137-ACD3-391BE19C37D0}" dt="2023-11-06T01:25:19.970" v="2720" actId="14100"/>
          <ac:spMkLst>
            <pc:docMk/>
            <pc:sldMk cId="770943085" sldId="529"/>
            <ac:spMk id="17" creationId="{52E9481A-E36A-607B-0535-DD3796D3A63F}"/>
          </ac:spMkLst>
        </pc:spChg>
        <pc:spChg chg="mod">
          <ac:chgData name="JORGE MAESTRE HEREDIA" userId="363bf6e4-4b05-42ba-ad0f-b224baaba0f3" providerId="ADAL" clId="{10A35A0C-4796-4137-ACD3-391BE19C37D0}" dt="2023-11-05T10:45:20.116" v="2635"/>
          <ac:spMkLst>
            <pc:docMk/>
            <pc:sldMk cId="770943085" sldId="529"/>
            <ac:spMk id="18" creationId="{C32D8C84-D045-1AAB-BD12-DB884560F661}"/>
          </ac:spMkLst>
        </pc:spChg>
        <pc:spChg chg="mod">
          <ac:chgData name="JORGE MAESTRE HEREDIA" userId="363bf6e4-4b05-42ba-ad0f-b224baaba0f3" providerId="ADAL" clId="{10A35A0C-4796-4137-ACD3-391BE19C37D0}" dt="2023-11-05T10:45:52.989" v="2640" actId="1076"/>
          <ac:spMkLst>
            <pc:docMk/>
            <pc:sldMk cId="770943085" sldId="529"/>
            <ac:spMk id="19" creationId="{B8EBE419-2C63-BB1D-AF48-CCA4F3136F7C}"/>
          </ac:spMkLst>
        </pc:spChg>
        <pc:spChg chg="mod">
          <ac:chgData name="JORGE MAESTRE HEREDIA" userId="363bf6e4-4b05-42ba-ad0f-b224baaba0f3" providerId="ADAL" clId="{10A35A0C-4796-4137-ACD3-391BE19C37D0}" dt="2023-11-05T10:45:44.024" v="2639" actId="14100"/>
          <ac:spMkLst>
            <pc:docMk/>
            <pc:sldMk cId="770943085" sldId="529"/>
            <ac:spMk id="20" creationId="{F80F8D24-3882-61A0-C4D8-3D718E80855A}"/>
          </ac:spMkLst>
        </pc:spChg>
        <pc:spChg chg="mod">
          <ac:chgData name="JORGE MAESTRE HEREDIA" userId="363bf6e4-4b05-42ba-ad0f-b224baaba0f3" providerId="ADAL" clId="{10A35A0C-4796-4137-ACD3-391BE19C37D0}" dt="2023-11-05T10:45:20.116" v="2635"/>
          <ac:spMkLst>
            <pc:docMk/>
            <pc:sldMk cId="770943085" sldId="529"/>
            <ac:spMk id="21" creationId="{9756BCB1-D61F-B107-82F7-6DEB72171403}"/>
          </ac:spMkLst>
        </pc:spChg>
        <pc:spChg chg="add mod">
          <ac:chgData name="JORGE MAESTRE HEREDIA" userId="363bf6e4-4b05-42ba-ad0f-b224baaba0f3" providerId="ADAL" clId="{10A35A0C-4796-4137-ACD3-391BE19C37D0}" dt="2023-11-06T01:26:23.907" v="2733" actId="1076"/>
          <ac:spMkLst>
            <pc:docMk/>
            <pc:sldMk cId="770943085" sldId="529"/>
            <ac:spMk id="22" creationId="{8D308EB9-F9F2-C8D9-1F19-678B6C207490}"/>
          </ac:spMkLst>
        </pc:spChg>
        <pc:spChg chg="add mod">
          <ac:chgData name="JORGE MAESTRE HEREDIA" userId="363bf6e4-4b05-42ba-ad0f-b224baaba0f3" providerId="ADAL" clId="{10A35A0C-4796-4137-ACD3-391BE19C37D0}" dt="2023-11-06T02:03:59.848" v="2935" actId="20577"/>
          <ac:spMkLst>
            <pc:docMk/>
            <pc:sldMk cId="770943085" sldId="529"/>
            <ac:spMk id="26" creationId="{28755B17-4A12-AF1A-9466-71D336217F55}"/>
          </ac:spMkLst>
        </pc:spChg>
        <pc:spChg chg="add mod">
          <ac:chgData name="JORGE MAESTRE HEREDIA" userId="363bf6e4-4b05-42ba-ad0f-b224baaba0f3" providerId="ADAL" clId="{10A35A0C-4796-4137-ACD3-391BE19C37D0}" dt="2023-11-06T02:04:29.325" v="2948" actId="1076"/>
          <ac:spMkLst>
            <pc:docMk/>
            <pc:sldMk cId="770943085" sldId="529"/>
            <ac:spMk id="30" creationId="{C2FDE079-9C16-2B7F-A3E2-CB3548BF4001}"/>
          </ac:spMkLst>
        </pc:spChg>
        <pc:grpChg chg="add mod">
          <ac:chgData name="JORGE MAESTRE HEREDIA" userId="363bf6e4-4b05-42ba-ad0f-b224baaba0f3" providerId="ADAL" clId="{10A35A0C-4796-4137-ACD3-391BE19C37D0}" dt="2023-11-05T10:45:32.277" v="2638" actId="1076"/>
          <ac:grpSpMkLst>
            <pc:docMk/>
            <pc:sldMk cId="770943085" sldId="529"/>
            <ac:grpSpMk id="3" creationId="{FE0AC171-18C4-0FFE-C515-922948647541}"/>
          </ac:grpSpMkLst>
        </pc:grpChg>
        <pc:grpChg chg="del mod">
          <ac:chgData name="JORGE MAESTRE HEREDIA" userId="363bf6e4-4b05-42ba-ad0f-b224baaba0f3" providerId="ADAL" clId="{10A35A0C-4796-4137-ACD3-391BE19C37D0}" dt="2023-11-05T10:45:18.819" v="2634" actId="478"/>
          <ac:grpSpMkLst>
            <pc:docMk/>
            <pc:sldMk cId="770943085" sldId="529"/>
            <ac:grpSpMk id="5" creationId="{92E8AE2D-6787-2540-D90B-11330BF04F8A}"/>
          </ac:grpSpMkLst>
        </pc:grpChg>
        <pc:grpChg chg="mod">
          <ac:chgData name="JORGE MAESTRE HEREDIA" userId="363bf6e4-4b05-42ba-ad0f-b224baaba0f3" providerId="ADAL" clId="{10A35A0C-4796-4137-ACD3-391BE19C37D0}" dt="2023-11-05T11:19:23.911" v="2662" actId="14100"/>
          <ac:grpSpMkLst>
            <pc:docMk/>
            <pc:sldMk cId="770943085" sldId="529"/>
            <ac:grpSpMk id="8" creationId="{03619470-382F-3206-A540-4A91D2476D81}"/>
          </ac:grpSpMkLst>
        </pc:grpChg>
        <pc:picChg chg="mod">
          <ac:chgData name="JORGE MAESTRE HEREDIA" userId="363bf6e4-4b05-42ba-ad0f-b224baaba0f3" providerId="ADAL" clId="{10A35A0C-4796-4137-ACD3-391BE19C37D0}" dt="2023-11-06T01:26:01.214" v="2726" actId="1076"/>
          <ac:picMkLst>
            <pc:docMk/>
            <pc:sldMk cId="770943085" sldId="529"/>
            <ac:picMk id="12" creationId="{267F0F20-9758-4E23-9D3D-22541E40F084}"/>
          </ac:picMkLst>
        </pc:picChg>
        <pc:picChg chg="mod">
          <ac:chgData name="JORGE MAESTRE HEREDIA" userId="363bf6e4-4b05-42ba-ad0f-b224baaba0f3" providerId="ADAL" clId="{10A35A0C-4796-4137-ACD3-391BE19C37D0}" dt="2023-11-05T10:45:20.116" v="2635"/>
          <ac:picMkLst>
            <pc:docMk/>
            <pc:sldMk cId="770943085" sldId="529"/>
            <ac:picMk id="15" creationId="{863B8EFA-B4C4-E493-99FE-5EE5608C1E23}"/>
          </ac:picMkLst>
        </pc:picChg>
        <pc:cxnChg chg="add mod">
          <ac:chgData name="JORGE MAESTRE HEREDIA" userId="363bf6e4-4b05-42ba-ad0f-b224baaba0f3" providerId="ADAL" clId="{10A35A0C-4796-4137-ACD3-391BE19C37D0}" dt="2023-11-06T02:03:47.842" v="2924" actId="14100"/>
          <ac:cxnSpMkLst>
            <pc:docMk/>
            <pc:sldMk cId="770943085" sldId="529"/>
            <ac:cxnSpMk id="7" creationId="{2BF9F937-84D8-C686-0C4B-6B2D709737BF}"/>
          </ac:cxnSpMkLst>
        </pc:cxnChg>
        <pc:cxnChg chg="add mod">
          <ac:chgData name="JORGE MAESTRE HEREDIA" userId="363bf6e4-4b05-42ba-ad0f-b224baaba0f3" providerId="ADAL" clId="{10A35A0C-4796-4137-ACD3-391BE19C37D0}" dt="2023-11-06T02:04:07.754" v="2938" actId="14100"/>
          <ac:cxnSpMkLst>
            <pc:docMk/>
            <pc:sldMk cId="770943085" sldId="529"/>
            <ac:cxnSpMk id="27" creationId="{A5D492CA-9272-BE86-1811-CB0A927696AF}"/>
          </ac:cxnSpMkLst>
        </pc:cxnChg>
      </pc:sldChg>
      <pc:sldChg chg="addSp modSp mod ord">
        <pc:chgData name="JORGE MAESTRE HEREDIA" userId="363bf6e4-4b05-42ba-ad0f-b224baaba0f3" providerId="ADAL" clId="{10A35A0C-4796-4137-ACD3-391BE19C37D0}" dt="2023-11-05T11:27:05.164" v="2674"/>
        <pc:sldMkLst>
          <pc:docMk/>
          <pc:sldMk cId="1407194116" sldId="530"/>
        </pc:sldMkLst>
        <pc:spChg chg="mod">
          <ac:chgData name="JORGE MAESTRE HEREDIA" userId="363bf6e4-4b05-42ba-ad0f-b224baaba0f3" providerId="ADAL" clId="{10A35A0C-4796-4137-ACD3-391BE19C37D0}" dt="2023-11-05T08:23:33.445" v="2253" actId="20577"/>
          <ac:spMkLst>
            <pc:docMk/>
            <pc:sldMk cId="1407194116" sldId="530"/>
            <ac:spMk id="2" creationId="{02B077B8-9608-6946-0FDF-8B00907DF9C7}"/>
          </ac:spMkLst>
        </pc:spChg>
        <pc:spChg chg="add mod">
          <ac:chgData name="JORGE MAESTRE HEREDIA" userId="363bf6e4-4b05-42ba-ad0f-b224baaba0f3" providerId="ADAL" clId="{10A35A0C-4796-4137-ACD3-391BE19C37D0}" dt="2023-11-05T08:54:37.574" v="2418" actId="1076"/>
          <ac:spMkLst>
            <pc:docMk/>
            <pc:sldMk cId="1407194116" sldId="530"/>
            <ac:spMk id="3" creationId="{231682B8-9ACD-0CEE-A61C-725D1AE590BD}"/>
          </ac:spMkLst>
        </pc:spChg>
        <pc:spChg chg="add mod">
          <ac:chgData name="JORGE MAESTRE HEREDIA" userId="363bf6e4-4b05-42ba-ad0f-b224baaba0f3" providerId="ADAL" clId="{10A35A0C-4796-4137-ACD3-391BE19C37D0}" dt="2023-11-05T08:54:54.887" v="2422" actId="13822"/>
          <ac:spMkLst>
            <pc:docMk/>
            <pc:sldMk cId="1407194116" sldId="530"/>
            <ac:spMk id="9" creationId="{82F4A684-3EC4-2652-6440-A275961CADE3}"/>
          </ac:spMkLst>
        </pc:spChg>
      </pc:sldChg>
      <pc:sldChg chg="addSp modSp mod">
        <pc:chgData name="JORGE MAESTRE HEREDIA" userId="363bf6e4-4b05-42ba-ad0f-b224baaba0f3" providerId="ADAL" clId="{10A35A0C-4796-4137-ACD3-391BE19C37D0}" dt="2023-11-06T02:17:02.794" v="3023" actId="20577"/>
        <pc:sldMkLst>
          <pc:docMk/>
          <pc:sldMk cId="3274897434" sldId="531"/>
        </pc:sldMkLst>
        <pc:spChg chg="mod">
          <ac:chgData name="JORGE MAESTRE HEREDIA" userId="363bf6e4-4b05-42ba-ad0f-b224baaba0f3" providerId="ADAL" clId="{10A35A0C-4796-4137-ACD3-391BE19C37D0}" dt="2023-11-06T02:17:02.794" v="3023" actId="20577"/>
          <ac:spMkLst>
            <pc:docMk/>
            <pc:sldMk cId="3274897434" sldId="531"/>
            <ac:spMk id="2" creationId="{4044E095-9E3C-8BDF-602F-E6AF886C820C}"/>
          </ac:spMkLst>
        </pc:spChg>
        <pc:spChg chg="add mod">
          <ac:chgData name="JORGE MAESTRE HEREDIA" userId="363bf6e4-4b05-42ba-ad0f-b224baaba0f3" providerId="ADAL" clId="{10A35A0C-4796-4137-ACD3-391BE19C37D0}" dt="2023-11-05T09:05:38.737" v="2448" actId="1076"/>
          <ac:spMkLst>
            <pc:docMk/>
            <pc:sldMk cId="3274897434" sldId="531"/>
            <ac:spMk id="3" creationId="{F519AAE1-902A-A9A0-BBDF-153C47EF2DF7}"/>
          </ac:spMkLst>
        </pc:spChg>
        <pc:spChg chg="add mod">
          <ac:chgData name="JORGE MAESTRE HEREDIA" userId="363bf6e4-4b05-42ba-ad0f-b224baaba0f3" providerId="ADAL" clId="{10A35A0C-4796-4137-ACD3-391BE19C37D0}" dt="2023-11-05T09:05:33.543" v="2447" actId="1076"/>
          <ac:spMkLst>
            <pc:docMk/>
            <pc:sldMk cId="3274897434" sldId="531"/>
            <ac:spMk id="5" creationId="{0AA4AF6D-AF63-6FBF-105B-D489EEC97CC4}"/>
          </ac:spMkLst>
        </pc:spChg>
        <pc:spChg chg="add mod">
          <ac:chgData name="JORGE MAESTRE HEREDIA" userId="363bf6e4-4b05-42ba-ad0f-b224baaba0f3" providerId="ADAL" clId="{10A35A0C-4796-4137-ACD3-391BE19C37D0}" dt="2023-11-05T11:18:34.085" v="2656" actId="1076"/>
          <ac:spMkLst>
            <pc:docMk/>
            <pc:sldMk cId="3274897434" sldId="531"/>
            <ac:spMk id="6" creationId="{70528806-A318-9B8C-7E6F-5403EE794262}"/>
          </ac:spMkLst>
        </pc:spChg>
        <pc:spChg chg="mod">
          <ac:chgData name="JORGE MAESTRE HEREDIA" userId="363bf6e4-4b05-42ba-ad0f-b224baaba0f3" providerId="ADAL" clId="{10A35A0C-4796-4137-ACD3-391BE19C37D0}" dt="2023-11-05T09:00:23.343" v="2432" actId="403"/>
          <ac:spMkLst>
            <pc:docMk/>
            <pc:sldMk cId="3274897434" sldId="531"/>
            <ac:spMk id="11" creationId="{080E8A7D-67F6-7EB2-8E72-FE5F0318B20F}"/>
          </ac:spMkLst>
        </pc:spChg>
        <pc:spChg chg="mod">
          <ac:chgData name="JORGE MAESTRE HEREDIA" userId="363bf6e4-4b05-42ba-ad0f-b224baaba0f3" providerId="ADAL" clId="{10A35A0C-4796-4137-ACD3-391BE19C37D0}" dt="2023-11-06T02:02:16.040" v="2903" actId="20577"/>
          <ac:spMkLst>
            <pc:docMk/>
            <pc:sldMk cId="3274897434" sldId="531"/>
            <ac:spMk id="12" creationId="{AB295DA9-0E86-93B5-D1CA-0B7EDB458F41}"/>
          </ac:spMkLst>
        </pc:spChg>
        <pc:spChg chg="mod">
          <ac:chgData name="JORGE MAESTRE HEREDIA" userId="363bf6e4-4b05-42ba-ad0f-b224baaba0f3" providerId="ADAL" clId="{10A35A0C-4796-4137-ACD3-391BE19C37D0}" dt="2023-11-06T02:02:21.892" v="2904" actId="1076"/>
          <ac:spMkLst>
            <pc:docMk/>
            <pc:sldMk cId="3274897434" sldId="531"/>
            <ac:spMk id="16" creationId="{50045EEF-7491-16D3-CAFC-C4CC2990658F}"/>
          </ac:spMkLst>
        </pc:spChg>
        <pc:spChg chg="mod">
          <ac:chgData name="JORGE MAESTRE HEREDIA" userId="363bf6e4-4b05-42ba-ad0f-b224baaba0f3" providerId="ADAL" clId="{10A35A0C-4796-4137-ACD3-391BE19C37D0}" dt="2023-11-05T05:16:42.672" v="3" actId="1076"/>
          <ac:spMkLst>
            <pc:docMk/>
            <pc:sldMk cId="3274897434" sldId="531"/>
            <ac:spMk id="17" creationId="{B50EAE7F-ED4C-4F1D-8627-8A3D7934718D}"/>
          </ac:spMkLst>
        </pc:spChg>
        <pc:spChg chg="mod">
          <ac:chgData name="JORGE MAESTRE HEREDIA" userId="363bf6e4-4b05-42ba-ad0f-b224baaba0f3" providerId="ADAL" clId="{10A35A0C-4796-4137-ACD3-391BE19C37D0}" dt="2023-11-05T09:01:41.620" v="2436" actId="20577"/>
          <ac:spMkLst>
            <pc:docMk/>
            <pc:sldMk cId="3274897434" sldId="531"/>
            <ac:spMk id="18" creationId="{15E643F0-DF17-9209-CE2B-63C306522057}"/>
          </ac:spMkLst>
        </pc:spChg>
        <pc:spChg chg="mod">
          <ac:chgData name="JORGE MAESTRE HEREDIA" userId="363bf6e4-4b05-42ba-ad0f-b224baaba0f3" providerId="ADAL" clId="{10A35A0C-4796-4137-ACD3-391BE19C37D0}" dt="2023-11-05T05:16:42.672" v="3" actId="1076"/>
          <ac:spMkLst>
            <pc:docMk/>
            <pc:sldMk cId="3274897434" sldId="531"/>
            <ac:spMk id="21" creationId="{5B421EFA-2E18-A950-EEAD-2F49F64E53F5}"/>
          </ac:spMkLst>
        </pc:spChg>
        <pc:spChg chg="mod ord">
          <ac:chgData name="JORGE MAESTRE HEREDIA" userId="363bf6e4-4b05-42ba-ad0f-b224baaba0f3" providerId="ADAL" clId="{10A35A0C-4796-4137-ACD3-391BE19C37D0}" dt="2023-11-05T09:07:31.246" v="2472" actId="20577"/>
          <ac:spMkLst>
            <pc:docMk/>
            <pc:sldMk cId="3274897434" sldId="531"/>
            <ac:spMk id="23" creationId="{219DAA69-9511-7DCF-D4C1-7663F83A4976}"/>
          </ac:spMkLst>
        </pc:spChg>
        <pc:spChg chg="mod">
          <ac:chgData name="JORGE MAESTRE HEREDIA" userId="363bf6e4-4b05-42ba-ad0f-b224baaba0f3" providerId="ADAL" clId="{10A35A0C-4796-4137-ACD3-391BE19C37D0}" dt="2023-11-05T05:17:00.168" v="7" actId="1076"/>
          <ac:spMkLst>
            <pc:docMk/>
            <pc:sldMk cId="3274897434" sldId="531"/>
            <ac:spMk id="24" creationId="{031C9415-B9D1-2AAF-FC2C-13D05034409A}"/>
          </ac:spMkLst>
        </pc:spChg>
        <pc:grpChg chg="mod">
          <ac:chgData name="JORGE MAESTRE HEREDIA" userId="363bf6e4-4b05-42ba-ad0f-b224baaba0f3" providerId="ADAL" clId="{10A35A0C-4796-4137-ACD3-391BE19C37D0}" dt="2023-11-05T05:16:27.070" v="1" actId="1076"/>
          <ac:grpSpMkLst>
            <pc:docMk/>
            <pc:sldMk cId="3274897434" sldId="531"/>
            <ac:grpSpMk id="35" creationId="{8FADE997-48D1-38C2-1612-9F40C5A8CE55}"/>
          </ac:grpSpMkLst>
        </pc:grpChg>
        <pc:cxnChg chg="mod">
          <ac:chgData name="JORGE MAESTRE HEREDIA" userId="363bf6e4-4b05-42ba-ad0f-b224baaba0f3" providerId="ADAL" clId="{10A35A0C-4796-4137-ACD3-391BE19C37D0}" dt="2023-11-05T09:00:15.809" v="2428" actId="1582"/>
          <ac:cxnSpMkLst>
            <pc:docMk/>
            <pc:sldMk cId="3274897434" sldId="531"/>
            <ac:cxnSpMk id="10" creationId="{B8849050-A5B3-5259-64C7-DBBA0F88B904}"/>
          </ac:cxnSpMkLst>
        </pc:cxnChg>
        <pc:cxnChg chg="add mod">
          <ac:chgData name="JORGE MAESTRE HEREDIA" userId="363bf6e4-4b05-42ba-ad0f-b224baaba0f3" providerId="ADAL" clId="{10A35A0C-4796-4137-ACD3-391BE19C37D0}" dt="2023-11-05T11:18:50.838" v="2659" actId="1582"/>
          <ac:cxnSpMkLst>
            <pc:docMk/>
            <pc:sldMk cId="3274897434" sldId="531"/>
            <ac:cxnSpMk id="13" creationId="{44173F98-CAF1-604B-BCC0-209916E5D335}"/>
          </ac:cxnSpMkLst>
        </pc:cxnChg>
      </pc:sldChg>
      <pc:sldChg chg="addSp modSp mod">
        <pc:chgData name="JORGE MAESTRE HEREDIA" userId="363bf6e4-4b05-42ba-ad0f-b224baaba0f3" providerId="ADAL" clId="{10A35A0C-4796-4137-ACD3-391BE19C37D0}" dt="2023-11-06T01:32:15.590" v="2761" actId="20577"/>
        <pc:sldMkLst>
          <pc:docMk/>
          <pc:sldMk cId="1218229155" sldId="532"/>
        </pc:sldMkLst>
        <pc:spChg chg="mod">
          <ac:chgData name="JORGE MAESTRE HEREDIA" userId="363bf6e4-4b05-42ba-ad0f-b224baaba0f3" providerId="ADAL" clId="{10A35A0C-4796-4137-ACD3-391BE19C37D0}" dt="2023-11-05T08:23:54.455" v="2278" actId="20577"/>
          <ac:spMkLst>
            <pc:docMk/>
            <pc:sldMk cId="1218229155" sldId="532"/>
            <ac:spMk id="2" creationId="{BEC0E24F-86D3-7C43-7A3F-4D63AA68545A}"/>
          </ac:spMkLst>
        </pc:spChg>
        <pc:spChg chg="add mod">
          <ac:chgData name="JORGE MAESTRE HEREDIA" userId="363bf6e4-4b05-42ba-ad0f-b224baaba0f3" providerId="ADAL" clId="{10A35A0C-4796-4137-ACD3-391BE19C37D0}" dt="2023-11-05T09:10:07.750" v="2509" actId="1076"/>
          <ac:spMkLst>
            <pc:docMk/>
            <pc:sldMk cId="1218229155" sldId="532"/>
            <ac:spMk id="3" creationId="{B05C8436-2E33-9E09-2158-AFBB3C7533CB}"/>
          </ac:spMkLst>
        </pc:spChg>
        <pc:spChg chg="mod">
          <ac:chgData name="JORGE MAESTRE HEREDIA" userId="363bf6e4-4b05-42ba-ad0f-b224baaba0f3" providerId="ADAL" clId="{10A35A0C-4796-4137-ACD3-391BE19C37D0}" dt="2023-11-06T01:32:15.590" v="2761" actId="20577"/>
          <ac:spMkLst>
            <pc:docMk/>
            <pc:sldMk cId="1218229155" sldId="532"/>
            <ac:spMk id="11" creationId="{625FCEB4-A60A-FD49-E59B-9CDFB4CFBC2D}"/>
          </ac:spMkLst>
        </pc:spChg>
      </pc:sldChg>
      <pc:sldChg chg="addSp delSp modSp mod">
        <pc:chgData name="JORGE MAESTRE HEREDIA" userId="363bf6e4-4b05-42ba-ad0f-b224baaba0f3" providerId="ADAL" clId="{10A35A0C-4796-4137-ACD3-391BE19C37D0}" dt="2023-11-06T02:14:23.912" v="3014" actId="688"/>
        <pc:sldMkLst>
          <pc:docMk/>
          <pc:sldMk cId="2650974178" sldId="533"/>
        </pc:sldMkLst>
        <pc:spChg chg="mod">
          <ac:chgData name="JORGE MAESTRE HEREDIA" userId="363bf6e4-4b05-42ba-ad0f-b224baaba0f3" providerId="ADAL" clId="{10A35A0C-4796-4137-ACD3-391BE19C37D0}" dt="2023-11-05T08:24:09.654" v="2298" actId="20577"/>
          <ac:spMkLst>
            <pc:docMk/>
            <pc:sldMk cId="2650974178" sldId="533"/>
            <ac:spMk id="2" creationId="{F9123554-BBC8-0806-5F94-888A6A970107}"/>
          </ac:spMkLst>
        </pc:spChg>
        <pc:spChg chg="add mod">
          <ac:chgData name="JORGE MAESTRE HEREDIA" userId="363bf6e4-4b05-42ba-ad0f-b224baaba0f3" providerId="ADAL" clId="{10A35A0C-4796-4137-ACD3-391BE19C37D0}" dt="2023-11-05T07:15:18.398" v="1250" actId="313"/>
          <ac:spMkLst>
            <pc:docMk/>
            <pc:sldMk cId="2650974178" sldId="533"/>
            <ac:spMk id="3" creationId="{7042CF3A-D9D5-F741-8CAA-0EBC3E7332E5}"/>
          </ac:spMkLst>
        </pc:spChg>
        <pc:spChg chg="add mod">
          <ac:chgData name="JORGE MAESTRE HEREDIA" userId="363bf6e4-4b05-42ba-ad0f-b224baaba0f3" providerId="ADAL" clId="{10A35A0C-4796-4137-ACD3-391BE19C37D0}" dt="2023-11-05T05:32:09.902" v="198" actId="1076"/>
          <ac:spMkLst>
            <pc:docMk/>
            <pc:sldMk cId="2650974178" sldId="533"/>
            <ac:spMk id="5" creationId="{09A7DFDA-83B0-8775-C93E-86E54B15FBF5}"/>
          </ac:spMkLst>
        </pc:spChg>
        <pc:spChg chg="add mod">
          <ac:chgData name="JORGE MAESTRE HEREDIA" userId="363bf6e4-4b05-42ba-ad0f-b224baaba0f3" providerId="ADAL" clId="{10A35A0C-4796-4137-ACD3-391BE19C37D0}" dt="2023-11-05T05:33:30.872" v="210" actId="1076"/>
          <ac:spMkLst>
            <pc:docMk/>
            <pc:sldMk cId="2650974178" sldId="533"/>
            <ac:spMk id="7" creationId="{AFE05A3C-1DD5-0710-A678-B8188DAF7B14}"/>
          </ac:spMkLst>
        </pc:spChg>
        <pc:spChg chg="add mod">
          <ac:chgData name="JORGE MAESTRE HEREDIA" userId="363bf6e4-4b05-42ba-ad0f-b224baaba0f3" providerId="ADAL" clId="{10A35A0C-4796-4137-ACD3-391BE19C37D0}" dt="2023-11-06T02:14:18.497" v="3011" actId="1076"/>
          <ac:spMkLst>
            <pc:docMk/>
            <pc:sldMk cId="2650974178" sldId="533"/>
            <ac:spMk id="8" creationId="{97AE9E18-61EE-1C1B-B036-0B0C999A1D41}"/>
          </ac:spMkLst>
        </pc:spChg>
        <pc:spChg chg="add del mod">
          <ac:chgData name="JORGE MAESTRE HEREDIA" userId="363bf6e4-4b05-42ba-ad0f-b224baaba0f3" providerId="ADAL" clId="{10A35A0C-4796-4137-ACD3-391BE19C37D0}" dt="2023-11-05T05:33:56.217" v="214"/>
          <ac:spMkLst>
            <pc:docMk/>
            <pc:sldMk cId="2650974178" sldId="533"/>
            <ac:spMk id="8" creationId="{9EEFF24C-81FA-E4A5-E842-F64F359644D7}"/>
          </ac:spMkLst>
        </pc:spChg>
        <pc:spChg chg="add mod">
          <ac:chgData name="JORGE MAESTRE HEREDIA" userId="363bf6e4-4b05-42ba-ad0f-b224baaba0f3" providerId="ADAL" clId="{10A35A0C-4796-4137-ACD3-391BE19C37D0}" dt="2023-11-05T09:51:21.656" v="2599" actId="1076"/>
          <ac:spMkLst>
            <pc:docMk/>
            <pc:sldMk cId="2650974178" sldId="533"/>
            <ac:spMk id="9" creationId="{6D646CED-169F-07FA-69EB-9B1B304B84C3}"/>
          </ac:spMkLst>
        </pc:spChg>
        <pc:spChg chg="add del">
          <ac:chgData name="JORGE MAESTRE HEREDIA" userId="363bf6e4-4b05-42ba-ad0f-b224baaba0f3" providerId="ADAL" clId="{10A35A0C-4796-4137-ACD3-391BE19C37D0}" dt="2023-11-06T02:09:20.443" v="2981" actId="478"/>
          <ac:spMkLst>
            <pc:docMk/>
            <pc:sldMk cId="2650974178" sldId="533"/>
            <ac:spMk id="14" creationId="{76606092-C118-E2C6-5072-AC22F5C4594B}"/>
          </ac:spMkLst>
        </pc:spChg>
        <pc:spChg chg="add mod">
          <ac:chgData name="JORGE MAESTRE HEREDIA" userId="363bf6e4-4b05-42ba-ad0f-b224baaba0f3" providerId="ADAL" clId="{10A35A0C-4796-4137-ACD3-391BE19C37D0}" dt="2023-11-06T02:10:04.584" v="2989" actId="13822"/>
          <ac:spMkLst>
            <pc:docMk/>
            <pc:sldMk cId="2650974178" sldId="533"/>
            <ac:spMk id="15" creationId="{CACCF291-4ECD-3DFD-6156-72D6E1A58617}"/>
          </ac:spMkLst>
        </pc:spChg>
        <pc:spChg chg="add mod">
          <ac:chgData name="JORGE MAESTRE HEREDIA" userId="363bf6e4-4b05-42ba-ad0f-b224baaba0f3" providerId="ADAL" clId="{10A35A0C-4796-4137-ACD3-391BE19C37D0}" dt="2023-11-06T02:14:23.912" v="3014" actId="688"/>
          <ac:spMkLst>
            <pc:docMk/>
            <pc:sldMk cId="2650974178" sldId="533"/>
            <ac:spMk id="18" creationId="{6EF416AA-C347-25DA-7861-543695F5784A}"/>
          </ac:spMkLst>
        </pc:spChg>
        <pc:spChg chg="mod">
          <ac:chgData name="JORGE MAESTRE HEREDIA" userId="363bf6e4-4b05-42ba-ad0f-b224baaba0f3" providerId="ADAL" clId="{10A35A0C-4796-4137-ACD3-391BE19C37D0}" dt="2023-11-06T01:58:53.753" v="2885" actId="20577"/>
          <ac:spMkLst>
            <pc:docMk/>
            <pc:sldMk cId="2650974178" sldId="533"/>
            <ac:spMk id="39" creationId="{E89F0F52-C080-3F8E-CBA6-13A7D1042DFB}"/>
          </ac:spMkLst>
        </pc:spChg>
        <pc:spChg chg="mod">
          <ac:chgData name="JORGE MAESTRE HEREDIA" userId="363bf6e4-4b05-42ba-ad0f-b224baaba0f3" providerId="ADAL" clId="{10A35A0C-4796-4137-ACD3-391BE19C37D0}" dt="2023-11-06T01:59:06.411" v="2886" actId="313"/>
          <ac:spMkLst>
            <pc:docMk/>
            <pc:sldMk cId="2650974178" sldId="533"/>
            <ac:spMk id="48" creationId="{97CD636C-0F44-ED19-3CF2-14608692F1FB}"/>
          </ac:spMkLst>
        </pc:spChg>
        <pc:spChg chg="mod">
          <ac:chgData name="JORGE MAESTRE HEREDIA" userId="363bf6e4-4b05-42ba-ad0f-b224baaba0f3" providerId="ADAL" clId="{10A35A0C-4796-4137-ACD3-391BE19C37D0}" dt="2023-11-06T02:12:14.495" v="2996" actId="20577"/>
          <ac:spMkLst>
            <pc:docMk/>
            <pc:sldMk cId="2650974178" sldId="533"/>
            <ac:spMk id="51" creationId="{ACECFF31-D886-6982-9DC4-FDAA51D29667}"/>
          </ac:spMkLst>
        </pc:spChg>
        <pc:spChg chg="mod">
          <ac:chgData name="JORGE MAESTRE HEREDIA" userId="363bf6e4-4b05-42ba-ad0f-b224baaba0f3" providerId="ADAL" clId="{10A35A0C-4796-4137-ACD3-391BE19C37D0}" dt="2023-11-06T02:13:04.965" v="3010" actId="20577"/>
          <ac:spMkLst>
            <pc:docMk/>
            <pc:sldMk cId="2650974178" sldId="533"/>
            <ac:spMk id="64" creationId="{60D574D2-0A7A-BE59-BF79-69F43B5D51F9}"/>
          </ac:spMkLst>
        </pc:spChg>
        <pc:cxnChg chg="add mod">
          <ac:chgData name="JORGE MAESTRE HEREDIA" userId="363bf6e4-4b05-42ba-ad0f-b224baaba0f3" providerId="ADAL" clId="{10A35A0C-4796-4137-ACD3-391BE19C37D0}" dt="2023-11-05T05:33:30.872" v="210" actId="1076"/>
          <ac:cxnSpMkLst>
            <pc:docMk/>
            <pc:sldMk cId="2650974178" sldId="533"/>
            <ac:cxnSpMk id="6" creationId="{F3792F08-79F0-E94D-89A9-A1BAC35622CC}"/>
          </ac:cxnSpMkLst>
        </pc:cxnChg>
        <pc:cxnChg chg="add del mod">
          <ac:chgData name="JORGE MAESTRE HEREDIA" userId="363bf6e4-4b05-42ba-ad0f-b224baaba0f3" providerId="ADAL" clId="{10A35A0C-4796-4137-ACD3-391BE19C37D0}" dt="2023-11-06T02:08:45.676" v="2979" actId="478"/>
          <ac:cxnSpMkLst>
            <pc:docMk/>
            <pc:sldMk cId="2650974178" sldId="533"/>
            <ac:cxnSpMk id="11" creationId="{0E289A06-7BDE-0B84-7F76-3A0EA951136E}"/>
          </ac:cxnSpMkLst>
        </pc:cxnChg>
        <pc:cxnChg chg="add mod">
          <ac:chgData name="JORGE MAESTRE HEREDIA" userId="363bf6e4-4b05-42ba-ad0f-b224baaba0f3" providerId="ADAL" clId="{10A35A0C-4796-4137-ACD3-391BE19C37D0}" dt="2023-11-06T02:10:17.765" v="2991" actId="13822"/>
          <ac:cxnSpMkLst>
            <pc:docMk/>
            <pc:sldMk cId="2650974178" sldId="533"/>
            <ac:cxnSpMk id="17" creationId="{8733FB5E-BB26-3E35-3004-6F85C7CA67E3}"/>
          </ac:cxnSpMkLst>
        </pc:cxnChg>
      </pc:sldChg>
      <pc:sldChg chg="addSp delSp modSp mod">
        <pc:chgData name="JORGE MAESTRE HEREDIA" userId="363bf6e4-4b05-42ba-ad0f-b224baaba0f3" providerId="ADAL" clId="{10A35A0C-4796-4137-ACD3-391BE19C37D0}" dt="2023-11-06T02:06:53.261" v="2950" actId="113"/>
        <pc:sldMkLst>
          <pc:docMk/>
          <pc:sldMk cId="2938111492" sldId="534"/>
        </pc:sldMkLst>
        <pc:spChg chg="mod">
          <ac:chgData name="JORGE MAESTRE HEREDIA" userId="363bf6e4-4b05-42ba-ad0f-b224baaba0f3" providerId="ADAL" clId="{10A35A0C-4796-4137-ACD3-391BE19C37D0}" dt="2023-11-05T08:24:01.525" v="2288" actId="20577"/>
          <ac:spMkLst>
            <pc:docMk/>
            <pc:sldMk cId="2938111492" sldId="534"/>
            <ac:spMk id="2" creationId="{9B1DEDC8-8B50-5E78-5F5D-2E3E4EC76D8A}"/>
          </ac:spMkLst>
        </pc:spChg>
        <pc:spChg chg="add mod">
          <ac:chgData name="JORGE MAESTRE HEREDIA" userId="363bf6e4-4b05-42ba-ad0f-b224baaba0f3" providerId="ADAL" clId="{10A35A0C-4796-4137-ACD3-391BE19C37D0}" dt="2023-11-06T01:59:59.037" v="2899" actId="20577"/>
          <ac:spMkLst>
            <pc:docMk/>
            <pc:sldMk cId="2938111492" sldId="534"/>
            <ac:spMk id="5" creationId="{37569201-BBF1-14D5-AE12-F7E9FE33BAC8}"/>
          </ac:spMkLst>
        </pc:spChg>
        <pc:spChg chg="add mod">
          <ac:chgData name="JORGE MAESTRE HEREDIA" userId="363bf6e4-4b05-42ba-ad0f-b224baaba0f3" providerId="ADAL" clId="{10A35A0C-4796-4137-ACD3-391BE19C37D0}" dt="2023-11-05T09:44:38.665" v="2576" actId="1076"/>
          <ac:spMkLst>
            <pc:docMk/>
            <pc:sldMk cId="2938111492" sldId="534"/>
            <ac:spMk id="8" creationId="{E50E595B-D8DE-65DE-289E-CBDC7E9A2F4A}"/>
          </ac:spMkLst>
        </pc:spChg>
        <pc:spChg chg="add del mod">
          <ac:chgData name="JORGE MAESTRE HEREDIA" userId="363bf6e4-4b05-42ba-ad0f-b224baaba0f3" providerId="ADAL" clId="{10A35A0C-4796-4137-ACD3-391BE19C37D0}" dt="2023-11-05T09:29:53.987" v="2522" actId="478"/>
          <ac:spMkLst>
            <pc:docMk/>
            <pc:sldMk cId="2938111492" sldId="534"/>
            <ac:spMk id="12" creationId="{A775114F-019B-D31C-F313-7D56B691A4C4}"/>
          </ac:spMkLst>
        </pc:spChg>
        <pc:spChg chg="mod">
          <ac:chgData name="JORGE MAESTRE HEREDIA" userId="363bf6e4-4b05-42ba-ad0f-b224baaba0f3" providerId="ADAL" clId="{10A35A0C-4796-4137-ACD3-391BE19C37D0}" dt="2023-11-05T05:22:48.792" v="115" actId="164"/>
          <ac:spMkLst>
            <pc:docMk/>
            <pc:sldMk cId="2938111492" sldId="534"/>
            <ac:spMk id="15" creationId="{0E40E94D-4F89-1AE0-73F2-796F2EC4EEA1}"/>
          </ac:spMkLst>
        </pc:spChg>
        <pc:spChg chg="mod">
          <ac:chgData name="JORGE MAESTRE HEREDIA" userId="363bf6e4-4b05-42ba-ad0f-b224baaba0f3" providerId="ADAL" clId="{10A35A0C-4796-4137-ACD3-391BE19C37D0}" dt="2023-11-05T05:22:48.792" v="115" actId="164"/>
          <ac:spMkLst>
            <pc:docMk/>
            <pc:sldMk cId="2938111492" sldId="534"/>
            <ac:spMk id="25" creationId="{26004257-9C97-EEE8-1644-8B54BC2CA5BB}"/>
          </ac:spMkLst>
        </pc:spChg>
        <pc:spChg chg="mod">
          <ac:chgData name="JORGE MAESTRE HEREDIA" userId="363bf6e4-4b05-42ba-ad0f-b224baaba0f3" providerId="ADAL" clId="{10A35A0C-4796-4137-ACD3-391BE19C37D0}" dt="2023-11-05T05:21:40.159" v="106" actId="1076"/>
          <ac:spMkLst>
            <pc:docMk/>
            <pc:sldMk cId="2938111492" sldId="534"/>
            <ac:spMk id="26" creationId="{EEDF44B3-9210-2636-BB91-91DFD9E2940E}"/>
          </ac:spMkLst>
        </pc:spChg>
        <pc:spChg chg="mod">
          <ac:chgData name="JORGE MAESTRE HEREDIA" userId="363bf6e4-4b05-42ba-ad0f-b224baaba0f3" providerId="ADAL" clId="{10A35A0C-4796-4137-ACD3-391BE19C37D0}" dt="2023-11-05T05:21:40.159" v="106" actId="1076"/>
          <ac:spMkLst>
            <pc:docMk/>
            <pc:sldMk cId="2938111492" sldId="534"/>
            <ac:spMk id="31" creationId="{B39AE747-8DF9-6FA2-020B-9872BD8CBBAB}"/>
          </ac:spMkLst>
        </pc:spChg>
        <pc:spChg chg="mod">
          <ac:chgData name="JORGE MAESTRE HEREDIA" userId="363bf6e4-4b05-42ba-ad0f-b224baaba0f3" providerId="ADAL" clId="{10A35A0C-4796-4137-ACD3-391BE19C37D0}" dt="2023-11-05T05:21:40.159" v="106" actId="1076"/>
          <ac:spMkLst>
            <pc:docMk/>
            <pc:sldMk cId="2938111492" sldId="534"/>
            <ac:spMk id="32" creationId="{4D6C972F-BAB2-63D4-39AD-86B5572A06F3}"/>
          </ac:spMkLst>
        </pc:spChg>
        <pc:spChg chg="mod">
          <ac:chgData name="JORGE MAESTRE HEREDIA" userId="363bf6e4-4b05-42ba-ad0f-b224baaba0f3" providerId="ADAL" clId="{10A35A0C-4796-4137-ACD3-391BE19C37D0}" dt="2023-11-05T05:21:58.967" v="109" actId="164"/>
          <ac:spMkLst>
            <pc:docMk/>
            <pc:sldMk cId="2938111492" sldId="534"/>
            <ac:spMk id="40" creationId="{6605E610-2A58-4DB6-00CC-DF4CDB1C8848}"/>
          </ac:spMkLst>
        </pc:spChg>
        <pc:spChg chg="mod">
          <ac:chgData name="JORGE MAESTRE HEREDIA" userId="363bf6e4-4b05-42ba-ad0f-b224baaba0f3" providerId="ADAL" clId="{10A35A0C-4796-4137-ACD3-391BE19C37D0}" dt="2023-11-05T05:21:58.967" v="109" actId="164"/>
          <ac:spMkLst>
            <pc:docMk/>
            <pc:sldMk cId="2938111492" sldId="534"/>
            <ac:spMk id="41" creationId="{96925F27-E377-35D2-B11E-B4B18EF08061}"/>
          </ac:spMkLst>
        </pc:spChg>
        <pc:spChg chg="mod">
          <ac:chgData name="JORGE MAESTRE HEREDIA" userId="363bf6e4-4b05-42ba-ad0f-b224baaba0f3" providerId="ADAL" clId="{10A35A0C-4796-4137-ACD3-391BE19C37D0}" dt="2023-11-05T05:21:58.967" v="109" actId="164"/>
          <ac:spMkLst>
            <pc:docMk/>
            <pc:sldMk cId="2938111492" sldId="534"/>
            <ac:spMk id="42" creationId="{D0DB5870-8F2D-1B6C-3978-DB72A16673F8}"/>
          </ac:spMkLst>
        </pc:spChg>
        <pc:spChg chg="mod">
          <ac:chgData name="JORGE MAESTRE HEREDIA" userId="363bf6e4-4b05-42ba-ad0f-b224baaba0f3" providerId="ADAL" clId="{10A35A0C-4796-4137-ACD3-391BE19C37D0}" dt="2023-11-05T05:21:58.967" v="109" actId="164"/>
          <ac:spMkLst>
            <pc:docMk/>
            <pc:sldMk cId="2938111492" sldId="534"/>
            <ac:spMk id="43" creationId="{9E5EDAF9-A454-E257-FF28-B42EF1711EB4}"/>
          </ac:spMkLst>
        </pc:spChg>
        <pc:spChg chg="mod">
          <ac:chgData name="JORGE MAESTRE HEREDIA" userId="363bf6e4-4b05-42ba-ad0f-b224baaba0f3" providerId="ADAL" clId="{10A35A0C-4796-4137-ACD3-391BE19C37D0}" dt="2023-11-05T05:21:58.967" v="109" actId="164"/>
          <ac:spMkLst>
            <pc:docMk/>
            <pc:sldMk cId="2938111492" sldId="534"/>
            <ac:spMk id="44" creationId="{78E2241F-138B-A4BE-2187-0CBECC22F36A}"/>
          </ac:spMkLst>
        </pc:spChg>
        <pc:spChg chg="mod">
          <ac:chgData name="JORGE MAESTRE HEREDIA" userId="363bf6e4-4b05-42ba-ad0f-b224baaba0f3" providerId="ADAL" clId="{10A35A0C-4796-4137-ACD3-391BE19C37D0}" dt="2023-11-05T09:16:03.717" v="2512" actId="14100"/>
          <ac:spMkLst>
            <pc:docMk/>
            <pc:sldMk cId="2938111492" sldId="534"/>
            <ac:spMk id="45" creationId="{52FF882F-23D5-96E0-4632-49137CF93815}"/>
          </ac:spMkLst>
        </pc:spChg>
        <pc:spChg chg="mod">
          <ac:chgData name="JORGE MAESTRE HEREDIA" userId="363bf6e4-4b05-42ba-ad0f-b224baaba0f3" providerId="ADAL" clId="{10A35A0C-4796-4137-ACD3-391BE19C37D0}" dt="2023-11-06T01:52:08.567" v="2762" actId="20577"/>
          <ac:spMkLst>
            <pc:docMk/>
            <pc:sldMk cId="2938111492" sldId="534"/>
            <ac:spMk id="46" creationId="{10A68CC2-6500-A92A-BF72-E69637A14573}"/>
          </ac:spMkLst>
        </pc:spChg>
        <pc:spChg chg="mod">
          <ac:chgData name="JORGE MAESTRE HEREDIA" userId="363bf6e4-4b05-42ba-ad0f-b224baaba0f3" providerId="ADAL" clId="{10A35A0C-4796-4137-ACD3-391BE19C37D0}" dt="2023-11-05T05:22:48.792" v="115" actId="164"/>
          <ac:spMkLst>
            <pc:docMk/>
            <pc:sldMk cId="2938111492" sldId="534"/>
            <ac:spMk id="48" creationId="{B402B10A-B149-86C9-1F0C-A5AF1081B507}"/>
          </ac:spMkLst>
        </pc:spChg>
        <pc:spChg chg="mod">
          <ac:chgData name="JORGE MAESTRE HEREDIA" userId="363bf6e4-4b05-42ba-ad0f-b224baaba0f3" providerId="ADAL" clId="{10A35A0C-4796-4137-ACD3-391BE19C37D0}" dt="2023-11-05T05:21:40.159" v="106" actId="1076"/>
          <ac:spMkLst>
            <pc:docMk/>
            <pc:sldMk cId="2938111492" sldId="534"/>
            <ac:spMk id="49" creationId="{9744378D-80D6-CCAE-81B4-AAF0B026AF0D}"/>
          </ac:spMkLst>
        </pc:spChg>
        <pc:spChg chg="mod">
          <ac:chgData name="JORGE MAESTRE HEREDIA" userId="363bf6e4-4b05-42ba-ad0f-b224baaba0f3" providerId="ADAL" clId="{10A35A0C-4796-4137-ACD3-391BE19C37D0}" dt="2023-11-05T05:22:48.792" v="115" actId="164"/>
          <ac:spMkLst>
            <pc:docMk/>
            <pc:sldMk cId="2938111492" sldId="534"/>
            <ac:spMk id="50" creationId="{18DFAD96-461A-484B-27A7-9468C24B9157}"/>
          </ac:spMkLst>
        </pc:spChg>
        <pc:spChg chg="mod">
          <ac:chgData name="JORGE MAESTRE HEREDIA" userId="363bf6e4-4b05-42ba-ad0f-b224baaba0f3" providerId="ADAL" clId="{10A35A0C-4796-4137-ACD3-391BE19C37D0}" dt="2023-11-05T05:23:27.961" v="119" actId="1076"/>
          <ac:spMkLst>
            <pc:docMk/>
            <pc:sldMk cId="2938111492" sldId="534"/>
            <ac:spMk id="52" creationId="{33A9A905-A871-449F-EBC3-1493704956A4}"/>
          </ac:spMkLst>
        </pc:spChg>
        <pc:spChg chg="mod">
          <ac:chgData name="JORGE MAESTRE HEREDIA" userId="363bf6e4-4b05-42ba-ad0f-b224baaba0f3" providerId="ADAL" clId="{10A35A0C-4796-4137-ACD3-391BE19C37D0}" dt="2023-11-05T05:22:48.792" v="115" actId="164"/>
          <ac:spMkLst>
            <pc:docMk/>
            <pc:sldMk cId="2938111492" sldId="534"/>
            <ac:spMk id="53" creationId="{97C63B8B-8EA6-89B5-7C87-846F0A04C263}"/>
          </ac:spMkLst>
        </pc:spChg>
        <pc:spChg chg="add mod">
          <ac:chgData name="JORGE MAESTRE HEREDIA" userId="363bf6e4-4b05-42ba-ad0f-b224baaba0f3" providerId="ADAL" clId="{10A35A0C-4796-4137-ACD3-391BE19C37D0}" dt="2023-11-06T02:06:53.261" v="2950" actId="113"/>
          <ac:spMkLst>
            <pc:docMk/>
            <pc:sldMk cId="2938111492" sldId="534"/>
            <ac:spMk id="56" creationId="{EE45826D-32ED-A91B-D181-E8E4204F0899}"/>
          </ac:spMkLst>
        </pc:spChg>
        <pc:grpChg chg="add mod">
          <ac:chgData name="JORGE MAESTRE HEREDIA" userId="363bf6e4-4b05-42ba-ad0f-b224baaba0f3" providerId="ADAL" clId="{10A35A0C-4796-4137-ACD3-391BE19C37D0}" dt="2023-11-05T09:15:57.919" v="2511" actId="1076"/>
          <ac:grpSpMkLst>
            <pc:docMk/>
            <pc:sldMk cId="2938111492" sldId="534"/>
            <ac:grpSpMk id="6" creationId="{32F4A296-A58A-3F3E-2349-972738BE7400}"/>
          </ac:grpSpMkLst>
        </pc:grpChg>
        <pc:grpChg chg="add mod">
          <ac:chgData name="JORGE MAESTRE HEREDIA" userId="363bf6e4-4b05-42ba-ad0f-b224baaba0f3" providerId="ADAL" clId="{10A35A0C-4796-4137-ACD3-391BE19C37D0}" dt="2023-11-05T05:23:39.645" v="120" actId="1076"/>
          <ac:grpSpMkLst>
            <pc:docMk/>
            <pc:sldMk cId="2938111492" sldId="534"/>
            <ac:grpSpMk id="7" creationId="{D040B88F-76AB-BCDA-A303-A19C64A994E4}"/>
          </ac:grpSpMkLst>
        </pc:grpChg>
        <pc:grpChg chg="mod">
          <ac:chgData name="JORGE MAESTRE HEREDIA" userId="363bf6e4-4b05-42ba-ad0f-b224baaba0f3" providerId="ADAL" clId="{10A35A0C-4796-4137-ACD3-391BE19C37D0}" dt="2023-11-05T05:22:48.792" v="115" actId="164"/>
          <ac:grpSpMkLst>
            <pc:docMk/>
            <pc:sldMk cId="2938111492" sldId="534"/>
            <ac:grpSpMk id="24" creationId="{90AE37F6-130B-8761-49A1-33019E1BB282}"/>
          </ac:grpSpMkLst>
        </pc:grpChg>
        <pc:grpChg chg="mod">
          <ac:chgData name="JORGE MAESTRE HEREDIA" userId="363bf6e4-4b05-42ba-ad0f-b224baaba0f3" providerId="ADAL" clId="{10A35A0C-4796-4137-ACD3-391BE19C37D0}" dt="2023-11-05T05:21:40.159" v="106" actId="1076"/>
          <ac:grpSpMkLst>
            <pc:docMk/>
            <pc:sldMk cId="2938111492" sldId="534"/>
            <ac:grpSpMk id="28" creationId="{C0574804-CB85-BD8C-51E1-139C38F67220}"/>
          </ac:grpSpMkLst>
        </pc:grpChg>
        <pc:grpChg chg="add del mod">
          <ac:chgData name="JORGE MAESTRE HEREDIA" userId="363bf6e4-4b05-42ba-ad0f-b224baaba0f3" providerId="ADAL" clId="{10A35A0C-4796-4137-ACD3-391BE19C37D0}" dt="2023-11-05T09:32:27.696" v="2549" actId="165"/>
          <ac:grpSpMkLst>
            <pc:docMk/>
            <pc:sldMk cId="2938111492" sldId="534"/>
            <ac:grpSpMk id="55" creationId="{A25D8F2A-7EF5-0B54-3578-ECA7A7A96606}"/>
          </ac:grpSpMkLst>
        </pc:grpChg>
        <pc:graphicFrameChg chg="mod">
          <ac:chgData name="JORGE MAESTRE HEREDIA" userId="363bf6e4-4b05-42ba-ad0f-b224baaba0f3" providerId="ADAL" clId="{10A35A0C-4796-4137-ACD3-391BE19C37D0}" dt="2023-11-05T05:22:02.086" v="111" actId="1076"/>
          <ac:graphicFrameMkLst>
            <pc:docMk/>
            <pc:sldMk cId="2938111492" sldId="534"/>
            <ac:graphicFrameMk id="39" creationId="{24839D84-3DA9-6E24-79F7-BA5E75D392A7}"/>
          </ac:graphicFrameMkLst>
        </pc:graphicFrameChg>
        <pc:cxnChg chg="add mod topLvl">
          <ac:chgData name="JORGE MAESTRE HEREDIA" userId="363bf6e4-4b05-42ba-ad0f-b224baaba0f3" providerId="ADAL" clId="{10A35A0C-4796-4137-ACD3-391BE19C37D0}" dt="2023-11-05T09:32:45.268" v="2553" actId="14100"/>
          <ac:cxnSpMkLst>
            <pc:docMk/>
            <pc:sldMk cId="2938111492" sldId="534"/>
            <ac:cxnSpMk id="18" creationId="{4E8AD29D-BB6E-66C9-EFED-00DCB52E2BCB}"/>
          </ac:cxnSpMkLst>
        </pc:cxnChg>
        <pc:cxnChg chg="add mod topLvl">
          <ac:chgData name="JORGE MAESTRE HEREDIA" userId="363bf6e4-4b05-42ba-ad0f-b224baaba0f3" providerId="ADAL" clId="{10A35A0C-4796-4137-ACD3-391BE19C37D0}" dt="2023-11-05T09:32:34.755" v="2551" actId="14100"/>
          <ac:cxnSpMkLst>
            <pc:docMk/>
            <pc:sldMk cId="2938111492" sldId="534"/>
            <ac:cxnSpMk id="21" creationId="{FC84FA75-B01F-9C3A-E8CE-E3F11B5A7B55}"/>
          </ac:cxnSpMkLst>
        </pc:cxnChg>
        <pc:cxnChg chg="mod">
          <ac:chgData name="JORGE MAESTRE HEREDIA" userId="363bf6e4-4b05-42ba-ad0f-b224baaba0f3" providerId="ADAL" clId="{10A35A0C-4796-4137-ACD3-391BE19C37D0}" dt="2023-11-05T05:21:40.159" v="106" actId="1076"/>
          <ac:cxnSpMkLst>
            <pc:docMk/>
            <pc:sldMk cId="2938111492" sldId="534"/>
            <ac:cxnSpMk id="30" creationId="{DB1B4E55-BCE9-E1A6-3416-C997BC5C1D5A}"/>
          </ac:cxnSpMkLst>
        </pc:cxnChg>
        <pc:cxnChg chg="add mod topLvl">
          <ac:chgData name="JORGE MAESTRE HEREDIA" userId="363bf6e4-4b05-42ba-ad0f-b224baaba0f3" providerId="ADAL" clId="{10A35A0C-4796-4137-ACD3-391BE19C37D0}" dt="2023-11-05T09:32:27.696" v="2549" actId="165"/>
          <ac:cxnSpMkLst>
            <pc:docMk/>
            <pc:sldMk cId="2938111492" sldId="534"/>
            <ac:cxnSpMk id="33" creationId="{70A2BA83-4223-46B4-4AE2-19064B519065}"/>
          </ac:cxnSpMkLst>
        </pc:cxnChg>
        <pc:cxnChg chg="mod">
          <ac:chgData name="JORGE MAESTRE HEREDIA" userId="363bf6e4-4b05-42ba-ad0f-b224baaba0f3" providerId="ADAL" clId="{10A35A0C-4796-4137-ACD3-391BE19C37D0}" dt="2023-11-05T05:21:40.159" v="106" actId="1076"/>
          <ac:cxnSpMkLst>
            <pc:docMk/>
            <pc:sldMk cId="2938111492" sldId="534"/>
            <ac:cxnSpMk id="34" creationId="{39AA1147-DCA0-B7D8-6060-F9678C97AFB5}"/>
          </ac:cxnSpMkLst>
        </pc:cxnChg>
        <pc:cxnChg chg="add mod topLvl">
          <ac:chgData name="JORGE MAESTRE HEREDIA" userId="363bf6e4-4b05-42ba-ad0f-b224baaba0f3" providerId="ADAL" clId="{10A35A0C-4796-4137-ACD3-391BE19C37D0}" dt="2023-11-05T09:32:40.063" v="2552" actId="14100"/>
          <ac:cxnSpMkLst>
            <pc:docMk/>
            <pc:sldMk cId="2938111492" sldId="534"/>
            <ac:cxnSpMk id="38" creationId="{3FB0B388-57CA-6544-252E-749D7E303A47}"/>
          </ac:cxnSpMkLst>
        </pc:cxnChg>
        <pc:cxnChg chg="mod">
          <ac:chgData name="JORGE MAESTRE HEREDIA" userId="363bf6e4-4b05-42ba-ad0f-b224baaba0f3" providerId="ADAL" clId="{10A35A0C-4796-4137-ACD3-391BE19C37D0}" dt="2023-11-05T05:22:48.792" v="115" actId="164"/>
          <ac:cxnSpMkLst>
            <pc:docMk/>
            <pc:sldMk cId="2938111492" sldId="534"/>
            <ac:cxnSpMk id="51" creationId="{ECA2F165-CD72-CDA5-EF8D-652CF3EAE24E}"/>
          </ac:cxnSpMkLst>
        </pc:cxnChg>
      </pc:sldChg>
      <pc:sldChg chg="addSp modSp mod">
        <pc:chgData name="JORGE MAESTRE HEREDIA" userId="363bf6e4-4b05-42ba-ad0f-b224baaba0f3" providerId="ADAL" clId="{10A35A0C-4796-4137-ACD3-391BE19C37D0}" dt="2023-11-06T02:15:38.506" v="3022" actId="20577"/>
        <pc:sldMkLst>
          <pc:docMk/>
          <pc:sldMk cId="2102899180" sldId="535"/>
        </pc:sldMkLst>
        <pc:spChg chg="mod">
          <ac:chgData name="JORGE MAESTRE HEREDIA" userId="363bf6e4-4b05-42ba-ad0f-b224baaba0f3" providerId="ADAL" clId="{10A35A0C-4796-4137-ACD3-391BE19C37D0}" dt="2023-11-05T08:24:17.566" v="2308" actId="20577"/>
          <ac:spMkLst>
            <pc:docMk/>
            <pc:sldMk cId="2102899180" sldId="535"/>
            <ac:spMk id="2" creationId="{44861211-CDB9-E773-FFD5-E5C21982D0A8}"/>
          </ac:spMkLst>
        </pc:spChg>
        <pc:spChg chg="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4" creationId="{D3D4F5E1-CFFE-3C5B-FD61-D7BB6838BB04}"/>
          </ac:spMkLst>
        </pc:spChg>
        <pc:spChg chg="add 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7" creationId="{72E0D7A2-79C4-D841-1AA2-0E626016308D}"/>
          </ac:spMkLst>
        </pc:spChg>
        <pc:spChg chg="add mod">
          <ac:chgData name="JORGE MAESTRE HEREDIA" userId="363bf6e4-4b05-42ba-ad0f-b224baaba0f3" providerId="ADAL" clId="{10A35A0C-4796-4137-ACD3-391BE19C37D0}" dt="2023-11-06T01:28:49.941" v="2738" actId="113"/>
          <ac:spMkLst>
            <pc:docMk/>
            <pc:sldMk cId="2102899180" sldId="535"/>
            <ac:spMk id="8" creationId="{8212D24E-A09A-037E-F0FE-AD9282931043}"/>
          </ac:spMkLst>
        </pc:spChg>
        <pc:spChg chg="add mod">
          <ac:chgData name="JORGE MAESTRE HEREDIA" userId="363bf6e4-4b05-42ba-ad0f-b224baaba0f3" providerId="ADAL" clId="{10A35A0C-4796-4137-ACD3-391BE19C37D0}" dt="2023-11-05T09:55:18.688" v="2615" actId="1076"/>
          <ac:spMkLst>
            <pc:docMk/>
            <pc:sldMk cId="2102899180" sldId="535"/>
            <ac:spMk id="10" creationId="{3227FCA3-0785-2B0B-5254-8C5B6B460CC6}"/>
          </ac:spMkLst>
        </pc:spChg>
        <pc:spChg chg="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15" creationId="{BC362785-3226-05A7-1127-15B93E998F98}"/>
          </ac:spMkLst>
        </pc:spChg>
        <pc:spChg chg="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16" creationId="{A3B15C43-598A-99C1-D041-95997371B4C0}"/>
          </ac:spMkLst>
        </pc:spChg>
        <pc:spChg chg="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17" creationId="{4EE151C6-E2F1-9CCD-3B0C-950F36661E9A}"/>
          </ac:spMkLst>
        </pc:spChg>
        <pc:spChg chg="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18" creationId="{32775A17-CCA2-CC9A-50AE-4745FCCAEB83}"/>
          </ac:spMkLst>
        </pc:spChg>
        <pc:spChg chg="mod">
          <ac:chgData name="JORGE MAESTRE HEREDIA" userId="363bf6e4-4b05-42ba-ad0f-b224baaba0f3" providerId="ADAL" clId="{10A35A0C-4796-4137-ACD3-391BE19C37D0}" dt="2023-11-06T01:52:34.863" v="2763" actId="20577"/>
          <ac:spMkLst>
            <pc:docMk/>
            <pc:sldMk cId="2102899180" sldId="535"/>
            <ac:spMk id="28" creationId="{DD59BEC6-5D2E-2630-32B1-24CC63EDCD10}"/>
          </ac:spMkLst>
        </pc:spChg>
        <pc:spChg chg="mod">
          <ac:chgData name="JORGE MAESTRE HEREDIA" userId="363bf6e4-4b05-42ba-ad0f-b224baaba0f3" providerId="ADAL" clId="{10A35A0C-4796-4137-ACD3-391BE19C37D0}" dt="2023-11-06T02:15:38.506" v="3022" actId="20577"/>
          <ac:spMkLst>
            <pc:docMk/>
            <pc:sldMk cId="2102899180" sldId="535"/>
            <ac:spMk id="30" creationId="{84BF5DDB-2116-EFD9-C5B0-ED718DE4D35B}"/>
          </ac:spMkLst>
        </pc:spChg>
        <pc:spChg chg="mod">
          <ac:chgData name="JORGE MAESTRE HEREDIA" userId="363bf6e4-4b05-42ba-ad0f-b224baaba0f3" providerId="ADAL" clId="{10A35A0C-4796-4137-ACD3-391BE19C37D0}" dt="2023-11-05T07:15:56.437" v="1256" actId="313"/>
          <ac:spMkLst>
            <pc:docMk/>
            <pc:sldMk cId="2102899180" sldId="535"/>
            <ac:spMk id="31" creationId="{6F82195A-DE1A-6C04-60F8-62DBD829FCD8}"/>
          </ac:spMkLst>
        </pc:spChg>
        <pc:spChg chg="mod">
          <ac:chgData name="JORGE MAESTRE HEREDIA" userId="363bf6e4-4b05-42ba-ad0f-b224baaba0f3" providerId="ADAL" clId="{10A35A0C-4796-4137-ACD3-391BE19C37D0}" dt="2023-11-06T01:29:01.905" v="2739" actId="12"/>
          <ac:spMkLst>
            <pc:docMk/>
            <pc:sldMk cId="2102899180" sldId="535"/>
            <ac:spMk id="34" creationId="{D2BBE7C2-3F1C-38FA-4872-A604AD9F1E05}"/>
          </ac:spMkLst>
        </pc:spChg>
        <pc:spChg chg="mod">
          <ac:chgData name="JORGE MAESTRE HEREDIA" userId="363bf6e4-4b05-42ba-ad0f-b224baaba0f3" providerId="ADAL" clId="{10A35A0C-4796-4137-ACD3-391BE19C37D0}" dt="2023-11-06T01:29:05.732" v="2740" actId="12"/>
          <ac:spMkLst>
            <pc:docMk/>
            <pc:sldMk cId="2102899180" sldId="535"/>
            <ac:spMk id="35" creationId="{BC0A919D-0207-EE0D-AE09-0C05BC7FCD0D}"/>
          </ac:spMkLst>
        </pc:spChg>
        <pc:spChg chg="mod">
          <ac:chgData name="JORGE MAESTRE HEREDIA" userId="363bf6e4-4b05-42ba-ad0f-b224baaba0f3" providerId="ADAL" clId="{10A35A0C-4796-4137-ACD3-391BE19C37D0}" dt="2023-11-06T01:29:24.087" v="2742" actId="113"/>
          <ac:spMkLst>
            <pc:docMk/>
            <pc:sldMk cId="2102899180" sldId="535"/>
            <ac:spMk id="36" creationId="{AC2588CF-A0E5-5751-68BF-C1440F08F3DB}"/>
          </ac:spMkLst>
        </pc:spChg>
        <pc:spChg chg="mod">
          <ac:chgData name="JORGE MAESTRE HEREDIA" userId="363bf6e4-4b05-42ba-ad0f-b224baaba0f3" providerId="ADAL" clId="{10A35A0C-4796-4137-ACD3-391BE19C37D0}" dt="2023-11-05T07:15:52.053" v="1255" actId="790"/>
          <ac:spMkLst>
            <pc:docMk/>
            <pc:sldMk cId="2102899180" sldId="535"/>
            <ac:spMk id="37" creationId="{43C49404-C956-6DB9-565B-60F26D05B7B1}"/>
          </ac:spMkLst>
        </pc:spChg>
        <pc:picChg chg="mod">
          <ac:chgData name="JORGE MAESTRE HEREDIA" userId="363bf6e4-4b05-42ba-ad0f-b224baaba0f3" providerId="ADAL" clId="{10A35A0C-4796-4137-ACD3-391BE19C37D0}" dt="2023-11-05T05:39:13.460" v="324" actId="1076"/>
          <ac:picMkLst>
            <pc:docMk/>
            <pc:sldMk cId="2102899180" sldId="535"/>
            <ac:picMk id="32" creationId="{49713B73-3743-0D7A-75CA-21387F248182}"/>
          </ac:picMkLst>
        </pc:picChg>
        <pc:cxnChg chg="add mod">
          <ac:chgData name="JORGE MAESTRE HEREDIA" userId="363bf6e4-4b05-42ba-ad0f-b224baaba0f3" providerId="ADAL" clId="{10A35A0C-4796-4137-ACD3-391BE19C37D0}" dt="2023-11-05T05:39:13.460" v="324" actId="1076"/>
          <ac:cxnSpMkLst>
            <pc:docMk/>
            <pc:sldMk cId="2102899180" sldId="535"/>
            <ac:cxnSpMk id="6" creationId="{4CAC3127-355B-7219-CC1C-13F4769D7E37}"/>
          </ac:cxnSpMkLst>
        </pc:cxnChg>
      </pc:sldChg>
      <pc:sldChg chg="modSp mod">
        <pc:chgData name="JORGE MAESTRE HEREDIA" userId="363bf6e4-4b05-42ba-ad0f-b224baaba0f3" providerId="ADAL" clId="{10A35A0C-4796-4137-ACD3-391BE19C37D0}" dt="2023-11-05T07:48:15.262" v="1554" actId="20577"/>
        <pc:sldMkLst>
          <pc:docMk/>
          <pc:sldMk cId="4258091973" sldId="536"/>
        </pc:sldMkLst>
        <pc:spChg chg="mod">
          <ac:chgData name="JORGE MAESTRE HEREDIA" userId="363bf6e4-4b05-42ba-ad0f-b224baaba0f3" providerId="ADAL" clId="{10A35A0C-4796-4137-ACD3-391BE19C37D0}" dt="2023-11-05T07:48:15.262" v="1554" actId="20577"/>
          <ac:spMkLst>
            <pc:docMk/>
            <pc:sldMk cId="4258091973" sldId="536"/>
            <ac:spMk id="2" creationId="{C579EAE4-3255-FF61-55A9-60F66240308A}"/>
          </ac:spMkLst>
        </pc:spChg>
      </pc:sldChg>
      <pc:sldChg chg="addSp delSp modSp mod ord">
        <pc:chgData name="JORGE MAESTRE HEREDIA" userId="363bf6e4-4b05-42ba-ad0f-b224baaba0f3" providerId="ADAL" clId="{10A35A0C-4796-4137-ACD3-391BE19C37D0}" dt="2023-11-05T11:11:40.312" v="2648"/>
        <pc:sldMkLst>
          <pc:docMk/>
          <pc:sldMk cId="366487181" sldId="537"/>
        </pc:sldMkLst>
        <pc:spChg chg="mod">
          <ac:chgData name="JORGE MAESTRE HEREDIA" userId="363bf6e4-4b05-42ba-ad0f-b224baaba0f3" providerId="ADAL" clId="{10A35A0C-4796-4137-ACD3-391BE19C37D0}" dt="2023-11-05T08:24:24.167" v="2321" actId="20577"/>
          <ac:spMkLst>
            <pc:docMk/>
            <pc:sldMk cId="366487181" sldId="537"/>
            <ac:spMk id="2" creationId="{30F19FA5-8E2E-3E9A-8DB5-E04160A944E5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" creationId="{35CA95DE-F159-2424-86C0-FC3914F5EDF9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8" creationId="{DE842043-BF04-4F82-AE33-FF49AC1C27E0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9" creationId="{D99FBB16-B9D7-A47D-38FC-920EDCD842B0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0" creationId="{5DD187C4-FCF0-3029-ABD1-DE73F2130175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2" creationId="{8E3B8177-AEF9-BDBB-A715-139F3488EF62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3" creationId="{B16DCB65-A4AC-BD12-4184-0910D4288A24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4" creationId="{20348F44-7E1B-A61A-8679-F8E1B5BFDF83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5" creationId="{C277835C-F3E1-DBCB-397A-3E503977FF53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7" creationId="{5E4386C6-F9DA-3131-2D4F-7DF2CA2ED110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8" creationId="{8EBC7848-C1BF-6662-E4F2-B1B1F49E4DE8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19" creationId="{69311072-B1DB-A535-BB7B-D3C3A830904C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0" creationId="{2C3D33E8-485D-44A4-2EB3-AEAB1CF6E709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2" creationId="{62976633-07B9-ADC8-027C-E3557EA5FE52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3" creationId="{872D665E-DCB1-D541-D8EA-DC234D6179BB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4" creationId="{5BAC43DE-8751-8C84-3B18-5586403E0EB9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5" creationId="{987B3C16-462D-4706-FE2B-FC82112A833A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7" creationId="{30B8AB6D-A4EA-F625-31F6-6C686A859050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8" creationId="{EF3EFD7A-7A52-79D9-4EF8-87AABD713FF8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29" creationId="{1837BADE-C741-249E-B6D8-4FC2D534CBE9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0" creationId="{83C0CD23-3A25-A5CF-2113-442CCF3B2FFE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2" creationId="{1F2BE21C-821F-0204-6D7D-B402D38EC7C4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3" creationId="{5A7E075C-8674-66A4-9FCE-A00428298FD8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4" creationId="{77468036-6C48-D4F5-5A0C-8DB53B805430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5" creationId="{2C991855-D66A-4B0E-CF49-9213A83D38BA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7" creationId="{7F14874E-7F3E-0352-8DCE-A5CD4EBA4C78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8" creationId="{CBEAD2AE-8EFB-BF80-EA9D-DC2793FA59CA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39" creationId="{14802C03-2D34-AC33-2D38-63C97FBE97A6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40" creationId="{5C68D896-7284-14C2-B1FC-22B0364EDB9E}"/>
          </ac:spMkLst>
        </pc:spChg>
        <pc:spChg chg="del mod">
          <ac:chgData name="JORGE MAESTRE HEREDIA" userId="363bf6e4-4b05-42ba-ad0f-b224baaba0f3" providerId="ADAL" clId="{10A35A0C-4796-4137-ACD3-391BE19C37D0}" dt="2023-11-05T06:14:53.374" v="430" actId="478"/>
          <ac:spMkLst>
            <pc:docMk/>
            <pc:sldMk cId="366487181" sldId="537"/>
            <ac:spMk id="42" creationId="{A4582DEC-6940-E300-8E4A-C7FE830192ED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43" creationId="{C5853166-97D7-76EA-45C7-D0F57AB6F5A7}"/>
          </ac:spMkLst>
        </pc:spChg>
        <pc:spChg chg="del mod">
          <ac:chgData name="JORGE MAESTRE HEREDIA" userId="363bf6e4-4b05-42ba-ad0f-b224baaba0f3" providerId="ADAL" clId="{10A35A0C-4796-4137-ACD3-391BE19C37D0}" dt="2023-11-05T06:15:12.676" v="437" actId="478"/>
          <ac:spMkLst>
            <pc:docMk/>
            <pc:sldMk cId="366487181" sldId="537"/>
            <ac:spMk id="45" creationId="{8C812643-F4DE-F310-D55D-2FCE476DAACC}"/>
          </ac:spMkLst>
        </pc:spChg>
        <pc:spChg chg="mod">
          <ac:chgData name="JORGE MAESTRE HEREDIA" userId="363bf6e4-4b05-42ba-ad0f-b224baaba0f3" providerId="ADAL" clId="{10A35A0C-4796-4137-ACD3-391BE19C37D0}" dt="2023-11-05T06:15:16.106" v="438" actId="1076"/>
          <ac:spMkLst>
            <pc:docMk/>
            <pc:sldMk cId="366487181" sldId="537"/>
            <ac:spMk id="46" creationId="{A561171F-1176-891A-56B1-36D10B3A28F0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50" creationId="{0D1C20FC-6683-36F2-F4D5-06A8730689AE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51" creationId="{627BA07E-1138-AD4D-3153-B4657D4CAA9D}"/>
          </ac:spMkLst>
        </pc:spChg>
        <pc:spChg chg="del mod">
          <ac:chgData name="JORGE MAESTRE HEREDIA" userId="363bf6e4-4b05-42ba-ad0f-b224baaba0f3" providerId="ADAL" clId="{10A35A0C-4796-4137-ACD3-391BE19C37D0}" dt="2023-11-05T06:15:03.244" v="434" actId="478"/>
          <ac:spMkLst>
            <pc:docMk/>
            <pc:sldMk cId="366487181" sldId="537"/>
            <ac:spMk id="53" creationId="{E16B430B-55A0-ED2E-3CC3-62D8D5333A50}"/>
          </ac:spMkLst>
        </pc:spChg>
        <pc:spChg chg="add del mod">
          <ac:chgData name="JORGE MAESTRE HEREDIA" userId="363bf6e4-4b05-42ba-ad0f-b224baaba0f3" providerId="ADAL" clId="{10A35A0C-4796-4137-ACD3-391BE19C37D0}" dt="2023-11-05T06:15:06.263" v="435" actId="1076"/>
          <ac:spMkLst>
            <pc:docMk/>
            <pc:sldMk cId="366487181" sldId="537"/>
            <ac:spMk id="54" creationId="{F756C789-B1B2-6770-C238-25A746501B24}"/>
          </ac:spMkLst>
        </pc:spChg>
        <pc:spChg chg="del mod">
          <ac:chgData name="JORGE MAESTRE HEREDIA" userId="363bf6e4-4b05-42ba-ad0f-b224baaba0f3" providerId="ADAL" clId="{10A35A0C-4796-4137-ACD3-391BE19C37D0}" dt="2023-11-05T06:15:25.426" v="440" actId="478"/>
          <ac:spMkLst>
            <pc:docMk/>
            <pc:sldMk cId="366487181" sldId="537"/>
            <ac:spMk id="58" creationId="{140B00EB-01C9-9AD1-573E-1DF4D2E91726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59" creationId="{5CE929D5-462A-71D2-E363-9AF546606148}"/>
          </ac:spMkLst>
        </pc:spChg>
        <pc:spChg chg="del mod">
          <ac:chgData name="JORGE MAESTRE HEREDIA" userId="363bf6e4-4b05-42ba-ad0f-b224baaba0f3" providerId="ADAL" clId="{10A35A0C-4796-4137-ACD3-391BE19C37D0}" dt="2023-11-05T06:15:30.314" v="441" actId="478"/>
          <ac:spMkLst>
            <pc:docMk/>
            <pc:sldMk cId="366487181" sldId="537"/>
            <ac:spMk id="61" creationId="{B6AFAC0D-6D70-BA2B-8AFC-FB822173183B}"/>
          </ac:spMkLst>
        </pc:spChg>
        <pc:spChg chg="mod">
          <ac:chgData name="JORGE MAESTRE HEREDIA" userId="363bf6e4-4b05-42ba-ad0f-b224baaba0f3" providerId="ADAL" clId="{10A35A0C-4796-4137-ACD3-391BE19C37D0}" dt="2023-11-05T06:13:41.879" v="416" actId="1076"/>
          <ac:spMkLst>
            <pc:docMk/>
            <pc:sldMk cId="366487181" sldId="537"/>
            <ac:spMk id="62" creationId="{6421F662-F9E4-2CA0-04D1-B9AB676975FE}"/>
          </ac:spMkLst>
        </pc:spChg>
        <pc:spChg chg="del mod">
          <ac:chgData name="JORGE MAESTRE HEREDIA" userId="363bf6e4-4b05-42ba-ad0f-b224baaba0f3" providerId="ADAL" clId="{10A35A0C-4796-4137-ACD3-391BE19C37D0}" dt="2023-11-05T06:15:21.616" v="439" actId="478"/>
          <ac:spMkLst>
            <pc:docMk/>
            <pc:sldMk cId="366487181" sldId="537"/>
            <ac:spMk id="64" creationId="{93700C6C-A1FE-9280-B2C2-E5101C17F539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65" creationId="{D7FA770E-9CC8-9473-6C2E-AFC9854B47EF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0" creationId="{1E881DEE-E898-0927-E138-FF9E3EC31167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1" creationId="{94A5FB8F-133B-ADB4-63BB-325B3F91F34A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2" creationId="{9023E6BA-07FE-92A2-E777-12A3FDDD8CDA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3" creationId="{001A7007-90F5-269B-31C0-8989CED27BCE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5" creationId="{FE2BB44B-5A13-8BF4-76F3-0E324B4E7669}"/>
          </ac:spMkLst>
        </pc:spChg>
        <pc:spChg chg="mod">
          <ac:chgData name="JORGE MAESTRE HEREDIA" userId="363bf6e4-4b05-42ba-ad0f-b224baaba0f3" providerId="ADAL" clId="{10A35A0C-4796-4137-ACD3-391BE19C37D0}" dt="2023-11-05T06:01:14.261" v="370"/>
          <ac:spMkLst>
            <pc:docMk/>
            <pc:sldMk cId="366487181" sldId="537"/>
            <ac:spMk id="76" creationId="{B2314288-0827-2E18-B868-A3B026078B36}"/>
          </ac:spMkLst>
        </pc:spChg>
        <pc:spChg chg="add del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79" creationId="{34BD66E5-8901-E06C-DD1F-B9D168A0DAC4}"/>
          </ac:spMkLst>
        </pc:spChg>
        <pc:spChg chg="add del mod">
          <ac:chgData name="JORGE MAESTRE HEREDIA" userId="363bf6e4-4b05-42ba-ad0f-b224baaba0f3" providerId="ADAL" clId="{10A35A0C-4796-4137-ACD3-391BE19C37D0}" dt="2023-11-05T06:11:45.643" v="398" actId="478"/>
          <ac:spMkLst>
            <pc:docMk/>
            <pc:sldMk cId="366487181" sldId="537"/>
            <ac:spMk id="81" creationId="{3BABAC4E-D336-16F1-3096-FA72CEF869F7}"/>
          </ac:spMkLst>
        </pc:spChg>
        <pc:spChg chg="add del mod">
          <ac:chgData name="JORGE MAESTRE HEREDIA" userId="363bf6e4-4b05-42ba-ad0f-b224baaba0f3" providerId="ADAL" clId="{10A35A0C-4796-4137-ACD3-391BE19C37D0}" dt="2023-11-05T06:11:44.194" v="397" actId="478"/>
          <ac:spMkLst>
            <pc:docMk/>
            <pc:sldMk cId="366487181" sldId="537"/>
            <ac:spMk id="82" creationId="{A729DB32-BA75-995A-5F8F-BF3C02FB1235}"/>
          </ac:spMkLst>
        </pc:spChg>
        <pc:spChg chg="add del mod">
          <ac:chgData name="JORGE MAESTRE HEREDIA" userId="363bf6e4-4b05-42ba-ad0f-b224baaba0f3" providerId="ADAL" clId="{10A35A0C-4796-4137-ACD3-391BE19C37D0}" dt="2023-11-05T06:11:46.662" v="399" actId="478"/>
          <ac:spMkLst>
            <pc:docMk/>
            <pc:sldMk cId="366487181" sldId="537"/>
            <ac:spMk id="83" creationId="{B1605331-C8E8-D408-F38A-30F9B843E119}"/>
          </ac:spMkLst>
        </pc:spChg>
        <pc:spChg chg="add del mod">
          <ac:chgData name="JORGE MAESTRE HEREDIA" userId="363bf6e4-4b05-42ba-ad0f-b224baaba0f3" providerId="ADAL" clId="{10A35A0C-4796-4137-ACD3-391BE19C37D0}" dt="2023-11-05T06:11:47.738" v="400" actId="478"/>
          <ac:spMkLst>
            <pc:docMk/>
            <pc:sldMk cId="366487181" sldId="537"/>
            <ac:spMk id="84" creationId="{0B9901C8-3644-F726-C084-B0865CBC9146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86" creationId="{947A4A30-F1C2-0AE7-B960-9F0D310FFA68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87" creationId="{F051FBA5-28A2-E652-9657-C78DF418DF1F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88" creationId="{7F16E6D6-3C48-96DE-1228-4B374F89ECCB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89" creationId="{8A02B21E-640D-8DBE-708A-7081BBC06CA7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1" creationId="{8EC0285A-5EA9-F654-3B52-69CDFEC7B7C8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2" creationId="{5C4D2C28-8D9B-6934-09C9-FDC632F6DA3E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3" creationId="{09BE5219-5AAE-ACCF-38F9-677BA209C561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4" creationId="{FDAF4B47-DD54-E373-8061-60DE46E75AC5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6" creationId="{08EB520B-AA17-26D4-E598-543EBD4DC0A8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7" creationId="{F8E5F9C4-B396-0777-EBD6-61B6E4D060D7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8" creationId="{B0821266-70DF-3280-BAA1-F470E1FBA0AC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99" creationId="{6A58DFEA-4CD0-C4D5-9E7B-4C103DD13B57}"/>
          </ac:spMkLst>
        </pc:spChg>
        <pc:spChg chg="del mod">
          <ac:chgData name="JORGE MAESTRE HEREDIA" userId="363bf6e4-4b05-42ba-ad0f-b224baaba0f3" providerId="ADAL" clId="{10A35A0C-4796-4137-ACD3-391BE19C37D0}" dt="2023-11-05T06:16:33.027" v="469" actId="478"/>
          <ac:spMkLst>
            <pc:docMk/>
            <pc:sldMk cId="366487181" sldId="537"/>
            <ac:spMk id="101" creationId="{4750AFEB-E46D-643C-19C2-C0229366E198}"/>
          </ac:spMkLst>
        </pc:spChg>
        <pc:spChg chg="del mod">
          <ac:chgData name="JORGE MAESTRE HEREDIA" userId="363bf6e4-4b05-42ba-ad0f-b224baaba0f3" providerId="ADAL" clId="{10A35A0C-4796-4137-ACD3-391BE19C37D0}" dt="2023-11-05T06:16:26.021" v="465" actId="478"/>
          <ac:spMkLst>
            <pc:docMk/>
            <pc:sldMk cId="366487181" sldId="537"/>
            <ac:spMk id="102" creationId="{F21F6EE5-EB30-64A5-3F24-C34303679B20}"/>
          </ac:spMkLst>
        </pc:spChg>
        <pc:spChg chg="del mod">
          <ac:chgData name="JORGE MAESTRE HEREDIA" userId="363bf6e4-4b05-42ba-ad0f-b224baaba0f3" providerId="ADAL" clId="{10A35A0C-4796-4137-ACD3-391BE19C37D0}" dt="2023-11-05T06:16:37.230" v="470" actId="478"/>
          <ac:spMkLst>
            <pc:docMk/>
            <pc:sldMk cId="366487181" sldId="537"/>
            <ac:spMk id="103" creationId="{8109B13C-A1F3-2139-52F4-5E675B791A37}"/>
          </ac:spMkLst>
        </pc:spChg>
        <pc:spChg chg="del mod">
          <ac:chgData name="JORGE MAESTRE HEREDIA" userId="363bf6e4-4b05-42ba-ad0f-b224baaba0f3" providerId="ADAL" clId="{10A35A0C-4796-4137-ACD3-391BE19C37D0}" dt="2023-11-05T06:16:28.378" v="466" actId="478"/>
          <ac:spMkLst>
            <pc:docMk/>
            <pc:sldMk cId="366487181" sldId="537"/>
            <ac:spMk id="104" creationId="{96C0CCA9-901D-BBEC-BA43-9A5EA850B5C3}"/>
          </ac:spMkLst>
        </pc:spChg>
        <pc:spChg chg="add mod">
          <ac:chgData name="JORGE MAESTRE HEREDIA" userId="363bf6e4-4b05-42ba-ad0f-b224baaba0f3" providerId="ADAL" clId="{10A35A0C-4796-4137-ACD3-391BE19C37D0}" dt="2023-11-05T06:12:32.526" v="410" actId="164"/>
          <ac:spMkLst>
            <pc:docMk/>
            <pc:sldMk cId="366487181" sldId="537"/>
            <ac:spMk id="105" creationId="{C0F49080-CBC5-39EF-37F3-EC2010FD0C8C}"/>
          </ac:spMkLst>
        </pc:spChg>
        <pc:spChg chg="add del mod">
          <ac:chgData name="JORGE MAESTRE HEREDIA" userId="363bf6e4-4b05-42ba-ad0f-b224baaba0f3" providerId="ADAL" clId="{10A35A0C-4796-4137-ACD3-391BE19C37D0}" dt="2023-11-05T06:11:44.194" v="397" actId="478"/>
          <ac:spMkLst>
            <pc:docMk/>
            <pc:sldMk cId="366487181" sldId="537"/>
            <ac:spMk id="106" creationId="{F3BBE21E-6BEE-48F7-A598-472189D53CD7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09" creationId="{E4D15171-C24D-D784-BFB8-08CDE6AADFB6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10" creationId="{13AE7270-98A2-FC40-F641-54BE43A4BEF9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11" creationId="{6B06CC57-355E-81E0-553D-FF739D7A2722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12" creationId="{62207542-B8EF-D69C-F871-AB1EA4E9A303}"/>
          </ac:spMkLst>
        </pc:spChg>
        <pc:spChg chg="add del mod">
          <ac:chgData name="JORGE MAESTRE HEREDIA" userId="363bf6e4-4b05-42ba-ad0f-b224baaba0f3" providerId="ADAL" clId="{10A35A0C-4796-4137-ACD3-391BE19C37D0}" dt="2023-11-05T06:17:14.015" v="473" actId="478"/>
          <ac:spMkLst>
            <pc:docMk/>
            <pc:sldMk cId="366487181" sldId="537"/>
            <ac:spMk id="115" creationId="{7AD6E1FB-1623-7BB0-01FA-F1D70D57763D}"/>
          </ac:spMkLst>
        </pc:spChg>
        <pc:spChg chg="add mod">
          <ac:chgData name="JORGE MAESTRE HEREDIA" userId="363bf6e4-4b05-42ba-ad0f-b224baaba0f3" providerId="ADAL" clId="{10A35A0C-4796-4137-ACD3-391BE19C37D0}" dt="2023-11-05T06:12:32.526" v="410" actId="164"/>
          <ac:spMkLst>
            <pc:docMk/>
            <pc:sldMk cId="366487181" sldId="537"/>
            <ac:spMk id="116" creationId="{2E312EF1-E7EC-615C-87D7-97766B0FE6D3}"/>
          </ac:spMkLst>
        </pc:spChg>
        <pc:spChg chg="add del mod">
          <ac:chgData name="JORGE MAESTRE HEREDIA" userId="363bf6e4-4b05-42ba-ad0f-b224baaba0f3" providerId="ADAL" clId="{10A35A0C-4796-4137-ACD3-391BE19C37D0}" dt="2023-11-05T06:11:44.194" v="397" actId="478"/>
          <ac:spMkLst>
            <pc:docMk/>
            <pc:sldMk cId="366487181" sldId="537"/>
            <ac:spMk id="118" creationId="{E37EEB2F-405E-A4E6-0008-47DCAD0E8179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0" creationId="{E60E2904-2AF5-BE81-6B2E-FE47AED45E3D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1" creationId="{30A4D3BA-9B92-8F9F-EF50-0D320F134F29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3" creationId="{DFB06012-2B81-F8A1-1D9E-E979BB6FAA6F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4" creationId="{9EC615EF-921C-93BB-FE4D-36417BE61C60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6" creationId="{8A83D12A-0CFC-E3F8-60EE-734AFB67B450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7" creationId="{09DA5945-9432-035C-EA49-31540B0405D1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8" creationId="{5CEA5419-7CCB-619A-62F4-DBBB642F3807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29" creationId="{6919D905-0930-B057-2632-34C0F26796E8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1" creationId="{60CF09B4-7121-91DE-9BD9-B77B143B7A88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2" creationId="{1523F5B9-D3B8-E327-6D6C-0266317BE860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4" creationId="{7B57F973-8C51-C263-0DED-77C5C6C78CF6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5" creationId="{C10403BD-B919-716F-C236-A0288A439093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6" creationId="{8A2729E2-3C92-DD2E-B582-444D6D48A8F9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7" creationId="{1D30DF32-1B91-8181-4ECB-741D87D5381F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39" creationId="{5C4E098D-AD02-7583-BAAD-E5F4614FFEE6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40" creationId="{270E8531-6D3B-D688-7D1A-B67A3B7D07F5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41" creationId="{4F5A1E22-EFD4-E414-D195-E5E5A4B5C568}"/>
          </ac:spMkLst>
        </pc:spChg>
        <pc:spChg chg="mod">
          <ac:chgData name="JORGE MAESTRE HEREDIA" userId="363bf6e4-4b05-42ba-ad0f-b224baaba0f3" providerId="ADAL" clId="{10A35A0C-4796-4137-ACD3-391BE19C37D0}" dt="2023-11-05T06:08:25.155" v="386"/>
          <ac:spMkLst>
            <pc:docMk/>
            <pc:sldMk cId="366487181" sldId="537"/>
            <ac:spMk id="142" creationId="{C2EEBF44-2867-5E2B-5449-79BB87CF70D8}"/>
          </ac:spMkLst>
        </pc:spChg>
        <pc:spChg chg="add mod">
          <ac:chgData name="JORGE MAESTRE HEREDIA" userId="363bf6e4-4b05-42ba-ad0f-b224baaba0f3" providerId="ADAL" clId="{10A35A0C-4796-4137-ACD3-391BE19C37D0}" dt="2023-11-05T06:12:32.526" v="410" actId="164"/>
          <ac:spMkLst>
            <pc:docMk/>
            <pc:sldMk cId="366487181" sldId="537"/>
            <ac:spMk id="147" creationId="{1479AE97-61E3-2A3A-754E-DEC640BBD99F}"/>
          </ac:spMkLst>
        </pc:spChg>
        <pc:spChg chg="add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149" creationId="{12668F0D-6CE7-01A3-5A17-20FE6ADA0813}"/>
          </ac:spMkLst>
        </pc:spChg>
        <pc:spChg chg="mod">
          <ac:chgData name="JORGE MAESTRE HEREDIA" userId="363bf6e4-4b05-42ba-ad0f-b224baaba0f3" providerId="ADAL" clId="{10A35A0C-4796-4137-ACD3-391BE19C37D0}" dt="2023-11-05T06:14:02.174" v="417"/>
          <ac:spMkLst>
            <pc:docMk/>
            <pc:sldMk cId="366487181" sldId="537"/>
            <ac:spMk id="151" creationId="{AC8EA9B3-1D93-51D2-0274-18305FA2368D}"/>
          </ac:spMkLst>
        </pc:spChg>
        <pc:spChg chg="mod">
          <ac:chgData name="JORGE MAESTRE HEREDIA" userId="363bf6e4-4b05-42ba-ad0f-b224baaba0f3" providerId="ADAL" clId="{10A35A0C-4796-4137-ACD3-391BE19C37D0}" dt="2023-11-05T06:14:02.174" v="417"/>
          <ac:spMkLst>
            <pc:docMk/>
            <pc:sldMk cId="366487181" sldId="537"/>
            <ac:spMk id="152" creationId="{4CADCD5D-2683-B657-93AB-BC5C15C0EAB1}"/>
          </ac:spMkLst>
        </pc:spChg>
        <pc:spChg chg="mod">
          <ac:chgData name="JORGE MAESTRE HEREDIA" userId="363bf6e4-4b05-42ba-ad0f-b224baaba0f3" providerId="ADAL" clId="{10A35A0C-4796-4137-ACD3-391BE19C37D0}" dt="2023-11-05T06:14:02.174" v="417"/>
          <ac:spMkLst>
            <pc:docMk/>
            <pc:sldMk cId="366487181" sldId="537"/>
            <ac:spMk id="153" creationId="{04D373F6-1831-C033-027A-7CB5BE3934E2}"/>
          </ac:spMkLst>
        </pc:spChg>
        <pc:spChg chg="mod">
          <ac:chgData name="JORGE MAESTRE HEREDIA" userId="363bf6e4-4b05-42ba-ad0f-b224baaba0f3" providerId="ADAL" clId="{10A35A0C-4796-4137-ACD3-391BE19C37D0}" dt="2023-11-05T06:14:02.174" v="417"/>
          <ac:spMkLst>
            <pc:docMk/>
            <pc:sldMk cId="366487181" sldId="537"/>
            <ac:spMk id="154" creationId="{6FDF6A5F-CBBB-0196-99F7-6B2658EF4F8D}"/>
          </ac:spMkLst>
        </pc:spChg>
        <pc:spChg chg="mod">
          <ac:chgData name="JORGE MAESTRE HEREDIA" userId="363bf6e4-4b05-42ba-ad0f-b224baaba0f3" providerId="ADAL" clId="{10A35A0C-4796-4137-ACD3-391BE19C37D0}" dt="2023-11-05T06:14:07.366" v="419"/>
          <ac:spMkLst>
            <pc:docMk/>
            <pc:sldMk cId="366487181" sldId="537"/>
            <ac:spMk id="156" creationId="{D270E574-F545-9C20-E517-8317C10C1000}"/>
          </ac:spMkLst>
        </pc:spChg>
        <pc:spChg chg="mod">
          <ac:chgData name="JORGE MAESTRE HEREDIA" userId="363bf6e4-4b05-42ba-ad0f-b224baaba0f3" providerId="ADAL" clId="{10A35A0C-4796-4137-ACD3-391BE19C37D0}" dt="2023-11-05T06:14:07.366" v="419"/>
          <ac:spMkLst>
            <pc:docMk/>
            <pc:sldMk cId="366487181" sldId="537"/>
            <ac:spMk id="157" creationId="{B53B4B57-4437-3C83-6FF8-12A22C704D72}"/>
          </ac:spMkLst>
        </pc:spChg>
        <pc:spChg chg="mod">
          <ac:chgData name="JORGE MAESTRE HEREDIA" userId="363bf6e4-4b05-42ba-ad0f-b224baaba0f3" providerId="ADAL" clId="{10A35A0C-4796-4137-ACD3-391BE19C37D0}" dt="2023-11-05T06:14:07.366" v="419"/>
          <ac:spMkLst>
            <pc:docMk/>
            <pc:sldMk cId="366487181" sldId="537"/>
            <ac:spMk id="158" creationId="{539FA051-1A5D-E4A4-FDF4-A5AD809C91AC}"/>
          </ac:spMkLst>
        </pc:spChg>
        <pc:spChg chg="mod">
          <ac:chgData name="JORGE MAESTRE HEREDIA" userId="363bf6e4-4b05-42ba-ad0f-b224baaba0f3" providerId="ADAL" clId="{10A35A0C-4796-4137-ACD3-391BE19C37D0}" dt="2023-11-05T06:14:07.366" v="419"/>
          <ac:spMkLst>
            <pc:docMk/>
            <pc:sldMk cId="366487181" sldId="537"/>
            <ac:spMk id="159" creationId="{D90D3EC0-4DCE-4017-A26C-C60730775467}"/>
          </ac:spMkLst>
        </pc:spChg>
        <pc:spChg chg="add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160" creationId="{B512BF97-0B87-DCE2-BEE1-183CB53FE0F6}"/>
          </ac:spMkLst>
        </pc:spChg>
        <pc:spChg chg="add del mod">
          <ac:chgData name="JORGE MAESTRE HEREDIA" userId="363bf6e4-4b05-42ba-ad0f-b224baaba0f3" providerId="ADAL" clId="{10A35A0C-4796-4137-ACD3-391BE19C37D0}" dt="2023-11-05T06:14:47.964" v="429"/>
          <ac:spMkLst>
            <pc:docMk/>
            <pc:sldMk cId="366487181" sldId="537"/>
            <ac:spMk id="162" creationId="{9921C10E-4C94-5FF8-E8DF-B00E59D4AC9A}"/>
          </ac:spMkLst>
        </pc:spChg>
        <pc:spChg chg="add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165" creationId="{FEFDFC81-57E7-CBFB-348A-6D5C8D43F1EE}"/>
          </ac:spMkLst>
        </pc:spChg>
        <pc:spChg chg="add mod">
          <ac:chgData name="JORGE MAESTRE HEREDIA" userId="363bf6e4-4b05-42ba-ad0f-b224baaba0f3" providerId="ADAL" clId="{10A35A0C-4796-4137-ACD3-391BE19C37D0}" dt="2023-11-05T07:16:31.552" v="1266" actId="20577"/>
          <ac:spMkLst>
            <pc:docMk/>
            <pc:sldMk cId="366487181" sldId="537"/>
            <ac:spMk id="168" creationId="{383E2F07-E1EA-7DE9-1E4E-8BB79BB1DCEA}"/>
          </ac:spMkLst>
        </pc:spChg>
        <pc:spChg chg="mod">
          <ac:chgData name="JORGE MAESTRE HEREDIA" userId="363bf6e4-4b05-42ba-ad0f-b224baaba0f3" providerId="ADAL" clId="{10A35A0C-4796-4137-ACD3-391BE19C37D0}" dt="2023-11-05T06:16:38.621" v="471"/>
          <ac:spMkLst>
            <pc:docMk/>
            <pc:sldMk cId="366487181" sldId="537"/>
            <ac:spMk id="170" creationId="{E82593C0-A089-B136-4E52-9BBD23C93B70}"/>
          </ac:spMkLst>
        </pc:spChg>
        <pc:spChg chg="mod">
          <ac:chgData name="JORGE MAESTRE HEREDIA" userId="363bf6e4-4b05-42ba-ad0f-b224baaba0f3" providerId="ADAL" clId="{10A35A0C-4796-4137-ACD3-391BE19C37D0}" dt="2023-11-05T06:16:38.621" v="471"/>
          <ac:spMkLst>
            <pc:docMk/>
            <pc:sldMk cId="366487181" sldId="537"/>
            <ac:spMk id="171" creationId="{ECC12AB3-2C5A-4721-265B-1A32A13595E9}"/>
          </ac:spMkLst>
        </pc:spChg>
        <pc:spChg chg="mod">
          <ac:chgData name="JORGE MAESTRE HEREDIA" userId="363bf6e4-4b05-42ba-ad0f-b224baaba0f3" providerId="ADAL" clId="{10A35A0C-4796-4137-ACD3-391BE19C37D0}" dt="2023-11-05T06:16:38.621" v="471"/>
          <ac:spMkLst>
            <pc:docMk/>
            <pc:sldMk cId="366487181" sldId="537"/>
            <ac:spMk id="172" creationId="{8D178624-8DB7-2B6D-2689-2664303DFFA7}"/>
          </ac:spMkLst>
        </pc:spChg>
        <pc:spChg chg="mod">
          <ac:chgData name="JORGE MAESTRE HEREDIA" userId="363bf6e4-4b05-42ba-ad0f-b224baaba0f3" providerId="ADAL" clId="{10A35A0C-4796-4137-ACD3-391BE19C37D0}" dt="2023-11-05T06:16:38.621" v="471"/>
          <ac:spMkLst>
            <pc:docMk/>
            <pc:sldMk cId="366487181" sldId="537"/>
            <ac:spMk id="173" creationId="{1A2DF966-E684-6A2A-0870-28E2F4166CD9}"/>
          </ac:spMkLst>
        </pc:spChg>
        <pc:spChg chg="add mod">
          <ac:chgData name="JORGE MAESTRE HEREDIA" userId="363bf6e4-4b05-42ba-ad0f-b224baaba0f3" providerId="ADAL" clId="{10A35A0C-4796-4137-ACD3-391BE19C37D0}" dt="2023-11-05T07:16:18.326" v="1264" actId="20577"/>
          <ac:spMkLst>
            <pc:docMk/>
            <pc:sldMk cId="366487181" sldId="537"/>
            <ac:spMk id="174" creationId="{3D619BA7-C0D8-E92B-366F-B154814B3CD8}"/>
          </ac:spMkLst>
        </pc:spChg>
        <pc:spChg chg="add del">
          <ac:chgData name="JORGE MAESTRE HEREDIA" userId="363bf6e4-4b05-42ba-ad0f-b224baaba0f3" providerId="ADAL" clId="{10A35A0C-4796-4137-ACD3-391BE19C37D0}" dt="2023-11-05T06:18:05.982" v="493" actId="478"/>
          <ac:spMkLst>
            <pc:docMk/>
            <pc:sldMk cId="366487181" sldId="537"/>
            <ac:spMk id="175" creationId="{522066D3-0361-6FBE-B426-EEDD6A0FF87B}"/>
          </ac:spMkLst>
        </pc:spChg>
        <pc:spChg chg="add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179" creationId="{30E3E40B-E961-EECF-3C51-26EE087C4813}"/>
          </ac:spMkLst>
        </pc:spChg>
        <pc:spChg chg="add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180" creationId="{D60CEE7E-29E4-639F-F801-08681EBC90FF}"/>
          </ac:spMkLst>
        </pc:spChg>
        <pc:spChg chg="add mod">
          <ac:chgData name="JORGE MAESTRE HEREDIA" userId="363bf6e4-4b05-42ba-ad0f-b224baaba0f3" providerId="ADAL" clId="{10A35A0C-4796-4137-ACD3-391BE19C37D0}" dt="2023-11-05T06:23:41.172" v="840" actId="1076"/>
          <ac:spMkLst>
            <pc:docMk/>
            <pc:sldMk cId="366487181" sldId="537"/>
            <ac:spMk id="184" creationId="{E3FE820A-A53D-5D2A-390E-09601068560E}"/>
          </ac:spMkLst>
        </pc:spChg>
        <pc:spChg chg="add mod">
          <ac:chgData name="JORGE MAESTRE HEREDIA" userId="363bf6e4-4b05-42ba-ad0f-b224baaba0f3" providerId="ADAL" clId="{10A35A0C-4796-4137-ACD3-391BE19C37D0}" dt="2023-11-05T06:23:36.792" v="839" actId="1076"/>
          <ac:spMkLst>
            <pc:docMk/>
            <pc:sldMk cId="366487181" sldId="537"/>
            <ac:spMk id="185" creationId="{5F38C0CF-6B8B-F8AC-32F8-D6A94C74B8EE}"/>
          </ac:spMkLst>
        </pc:spChg>
        <pc:spChg chg="add mod">
          <ac:chgData name="JORGE MAESTRE HEREDIA" userId="363bf6e4-4b05-42ba-ad0f-b224baaba0f3" providerId="ADAL" clId="{10A35A0C-4796-4137-ACD3-391BE19C37D0}" dt="2023-11-05T07:45:52.207" v="1449" actId="20577"/>
          <ac:spMkLst>
            <pc:docMk/>
            <pc:sldMk cId="366487181" sldId="537"/>
            <ac:spMk id="186" creationId="{B9E4C342-1014-C2A8-69B3-6412469951CA}"/>
          </ac:spMkLst>
        </pc:spChg>
        <pc:grpChg chg="add mod">
          <ac:chgData name="JORGE MAESTRE HEREDIA" userId="363bf6e4-4b05-42ba-ad0f-b224baaba0f3" providerId="ADAL" clId="{10A35A0C-4796-4137-ACD3-391BE19C37D0}" dt="2023-11-05T06:08:15.457" v="383" actId="164"/>
          <ac:grpSpMkLst>
            <pc:docMk/>
            <pc:sldMk cId="366487181" sldId="537"/>
            <ac:grpSpMk id="6" creationId="{A33C7AAF-EBAE-681B-2476-000EC6855636}"/>
          </ac:grpSpMkLst>
        </pc:grpChg>
        <pc:grpChg chg="add mod">
          <ac:chgData name="JORGE MAESTRE HEREDIA" userId="363bf6e4-4b05-42ba-ad0f-b224baaba0f3" providerId="ADAL" clId="{10A35A0C-4796-4137-ACD3-391BE19C37D0}" dt="2023-11-05T06:08:15.457" v="383" actId="164"/>
          <ac:grpSpMkLst>
            <pc:docMk/>
            <pc:sldMk cId="366487181" sldId="537"/>
            <ac:grpSpMk id="11" creationId="{D585ABEF-C3A0-B640-604E-1F231373D6E8}"/>
          </ac:grpSpMkLst>
        </pc:grpChg>
        <pc:grpChg chg="add mod">
          <ac:chgData name="JORGE MAESTRE HEREDIA" userId="363bf6e4-4b05-42ba-ad0f-b224baaba0f3" providerId="ADAL" clId="{10A35A0C-4796-4137-ACD3-391BE19C37D0}" dt="2023-11-05T06:08:15.457" v="383" actId="164"/>
          <ac:grpSpMkLst>
            <pc:docMk/>
            <pc:sldMk cId="366487181" sldId="537"/>
            <ac:grpSpMk id="16" creationId="{964BD9F6-270E-B310-8FCC-1B77174A1A10}"/>
          </ac:grpSpMkLst>
        </pc:grpChg>
        <pc:grpChg chg="add mod">
          <ac:chgData name="JORGE MAESTRE HEREDIA" userId="363bf6e4-4b05-42ba-ad0f-b224baaba0f3" providerId="ADAL" clId="{10A35A0C-4796-4137-ACD3-391BE19C37D0}" dt="2023-11-05T06:08:15.457" v="383" actId="164"/>
          <ac:grpSpMkLst>
            <pc:docMk/>
            <pc:sldMk cId="366487181" sldId="537"/>
            <ac:grpSpMk id="21" creationId="{99FC0C8C-6092-0571-3226-59C4EA58DD7D}"/>
          </ac:grpSpMkLst>
        </pc:grpChg>
        <pc:grpChg chg="add mod">
          <ac:chgData name="JORGE MAESTRE HEREDIA" userId="363bf6e4-4b05-42ba-ad0f-b224baaba0f3" providerId="ADAL" clId="{10A35A0C-4796-4137-ACD3-391BE19C37D0}" dt="2023-11-05T06:08:15.457" v="383" actId="164"/>
          <ac:grpSpMkLst>
            <pc:docMk/>
            <pc:sldMk cId="366487181" sldId="537"/>
            <ac:grpSpMk id="26" creationId="{C5F693B6-74D6-3D1E-7D6A-406C67799A55}"/>
          </ac:grpSpMkLst>
        </pc:grpChg>
        <pc:grpChg chg="add mod">
          <ac:chgData name="JORGE MAESTRE HEREDIA" userId="363bf6e4-4b05-42ba-ad0f-b224baaba0f3" providerId="ADAL" clId="{10A35A0C-4796-4137-ACD3-391BE19C37D0}" dt="2023-11-05T06:08:15.457" v="383" actId="164"/>
          <ac:grpSpMkLst>
            <pc:docMk/>
            <pc:sldMk cId="366487181" sldId="537"/>
            <ac:grpSpMk id="31" creationId="{CC620A4F-5021-B435-F0A2-D739D3C9B006}"/>
          </ac:grpSpMkLst>
        </pc:grpChg>
        <pc:grpChg chg="add del mod">
          <ac:chgData name="JORGE MAESTRE HEREDIA" userId="363bf6e4-4b05-42ba-ad0f-b224baaba0f3" providerId="ADAL" clId="{10A35A0C-4796-4137-ACD3-391BE19C37D0}" dt="2023-11-05T06:01:31.174" v="375" actId="478"/>
          <ac:grpSpMkLst>
            <pc:docMk/>
            <pc:sldMk cId="366487181" sldId="537"/>
            <ac:grpSpMk id="36" creationId="{6383263D-72E4-C2F5-002C-19D4289FD7C6}"/>
          </ac:grpSpMkLst>
        </pc:grpChg>
        <pc:grpChg chg="add del mod">
          <ac:chgData name="JORGE MAESTRE HEREDIA" userId="363bf6e4-4b05-42ba-ad0f-b224baaba0f3" providerId="ADAL" clId="{10A35A0C-4796-4137-ACD3-391BE19C37D0}" dt="2023-11-05T06:14:53.374" v="430" actId="478"/>
          <ac:grpSpMkLst>
            <pc:docMk/>
            <pc:sldMk cId="366487181" sldId="537"/>
            <ac:grpSpMk id="41" creationId="{D1F759A9-F387-A59B-619B-7C9E1307CF58}"/>
          </ac:grpSpMkLst>
        </pc:grpChg>
        <pc:grpChg chg="add del mod">
          <ac:chgData name="JORGE MAESTRE HEREDIA" userId="363bf6e4-4b05-42ba-ad0f-b224baaba0f3" providerId="ADAL" clId="{10A35A0C-4796-4137-ACD3-391BE19C37D0}" dt="2023-11-05T06:15:12.676" v="437" actId="478"/>
          <ac:grpSpMkLst>
            <pc:docMk/>
            <pc:sldMk cId="366487181" sldId="537"/>
            <ac:grpSpMk id="44" creationId="{30F0500D-D830-2976-3DB3-99DFCBF09419}"/>
          </ac:grpSpMkLst>
        </pc:grpChg>
        <pc:grpChg chg="add del mod">
          <ac:chgData name="JORGE MAESTRE HEREDIA" userId="363bf6e4-4b05-42ba-ad0f-b224baaba0f3" providerId="ADAL" clId="{10A35A0C-4796-4137-ACD3-391BE19C37D0}" dt="2023-11-05T06:01:34.819" v="377" actId="478"/>
          <ac:grpSpMkLst>
            <pc:docMk/>
            <pc:sldMk cId="366487181" sldId="537"/>
            <ac:grpSpMk id="49" creationId="{F27EA0DA-D117-EB6A-B0BE-4DBE8D0B7E1C}"/>
          </ac:grpSpMkLst>
        </pc:grpChg>
        <pc:grpChg chg="add del mod">
          <ac:chgData name="JORGE MAESTRE HEREDIA" userId="363bf6e4-4b05-42ba-ad0f-b224baaba0f3" providerId="ADAL" clId="{10A35A0C-4796-4137-ACD3-391BE19C37D0}" dt="2023-11-05T06:15:03.244" v="434" actId="478"/>
          <ac:grpSpMkLst>
            <pc:docMk/>
            <pc:sldMk cId="366487181" sldId="537"/>
            <ac:grpSpMk id="52" creationId="{2C6C9CC1-837C-0AEB-0B4C-9F1A8C2C2A9B}"/>
          </ac:grpSpMkLst>
        </pc:grpChg>
        <pc:grpChg chg="add del mod">
          <ac:chgData name="JORGE MAESTRE HEREDIA" userId="363bf6e4-4b05-42ba-ad0f-b224baaba0f3" providerId="ADAL" clId="{10A35A0C-4796-4137-ACD3-391BE19C37D0}" dt="2023-11-05T06:15:25.426" v="440" actId="478"/>
          <ac:grpSpMkLst>
            <pc:docMk/>
            <pc:sldMk cId="366487181" sldId="537"/>
            <ac:grpSpMk id="57" creationId="{A1657115-882C-9F64-603B-78BE8E5F7870}"/>
          </ac:grpSpMkLst>
        </pc:grpChg>
        <pc:grpChg chg="add del mod">
          <ac:chgData name="JORGE MAESTRE HEREDIA" userId="363bf6e4-4b05-42ba-ad0f-b224baaba0f3" providerId="ADAL" clId="{10A35A0C-4796-4137-ACD3-391BE19C37D0}" dt="2023-11-05T06:15:30.314" v="441" actId="478"/>
          <ac:grpSpMkLst>
            <pc:docMk/>
            <pc:sldMk cId="366487181" sldId="537"/>
            <ac:grpSpMk id="60" creationId="{9DFB40C7-6E66-FB43-313E-332E6D223A9F}"/>
          </ac:grpSpMkLst>
        </pc:grpChg>
        <pc:grpChg chg="add del mod">
          <ac:chgData name="JORGE MAESTRE HEREDIA" userId="363bf6e4-4b05-42ba-ad0f-b224baaba0f3" providerId="ADAL" clId="{10A35A0C-4796-4137-ACD3-391BE19C37D0}" dt="2023-11-05T06:15:21.616" v="439" actId="478"/>
          <ac:grpSpMkLst>
            <pc:docMk/>
            <pc:sldMk cId="366487181" sldId="537"/>
            <ac:grpSpMk id="63" creationId="{7BD4AC97-7C6F-30E3-4DB9-67B503789BA6}"/>
          </ac:grpSpMkLst>
        </pc:grpChg>
        <pc:grpChg chg="add del mod">
          <ac:chgData name="JORGE MAESTRE HEREDIA" userId="363bf6e4-4b05-42ba-ad0f-b224baaba0f3" providerId="ADAL" clId="{10A35A0C-4796-4137-ACD3-391BE19C37D0}" dt="2023-11-05T06:01:42.122" v="380" actId="478"/>
          <ac:grpSpMkLst>
            <pc:docMk/>
            <pc:sldMk cId="366487181" sldId="537"/>
            <ac:grpSpMk id="69" creationId="{1AEDF3B4-AD9B-C291-CC1E-D5D54723E4B9}"/>
          </ac:grpSpMkLst>
        </pc:grpChg>
        <pc:grpChg chg="add del mod">
          <ac:chgData name="JORGE MAESTRE HEREDIA" userId="363bf6e4-4b05-42ba-ad0f-b224baaba0f3" providerId="ADAL" clId="{10A35A0C-4796-4137-ACD3-391BE19C37D0}" dt="2023-11-05T06:01:39.002" v="379" actId="478"/>
          <ac:grpSpMkLst>
            <pc:docMk/>
            <pc:sldMk cId="366487181" sldId="537"/>
            <ac:grpSpMk id="74" creationId="{491653D1-882A-E54F-A156-A2ED7FA49E27}"/>
          </ac:grpSpMkLst>
        </pc:grpChg>
        <pc:grpChg chg="add mod">
          <ac:chgData name="JORGE MAESTRE HEREDIA" userId="363bf6e4-4b05-42ba-ad0f-b224baaba0f3" providerId="ADAL" clId="{10A35A0C-4796-4137-ACD3-391BE19C37D0}" dt="2023-11-05T06:23:36.792" v="839" actId="1076"/>
          <ac:grpSpMkLst>
            <pc:docMk/>
            <pc:sldMk cId="366487181" sldId="537"/>
            <ac:grpSpMk id="78" creationId="{812730EF-170F-9CD3-6E41-F52FAA805856}"/>
          </ac:grpSpMkLst>
        </pc:grpChg>
        <pc:grpChg chg="add mod">
          <ac:chgData name="JORGE MAESTRE HEREDIA" userId="363bf6e4-4b05-42ba-ad0f-b224baaba0f3" providerId="ADAL" clId="{10A35A0C-4796-4137-ACD3-391BE19C37D0}" dt="2023-11-05T06:12:32.526" v="410" actId="164"/>
          <ac:grpSpMkLst>
            <pc:docMk/>
            <pc:sldMk cId="366487181" sldId="537"/>
            <ac:grpSpMk id="85" creationId="{5E49DC67-97E7-4415-948F-C8A8E18497A1}"/>
          </ac:grpSpMkLst>
        </pc:grpChg>
        <pc:grpChg chg="add mod">
          <ac:chgData name="JORGE MAESTRE HEREDIA" userId="363bf6e4-4b05-42ba-ad0f-b224baaba0f3" providerId="ADAL" clId="{10A35A0C-4796-4137-ACD3-391BE19C37D0}" dt="2023-11-05T06:12:32.526" v="410" actId="164"/>
          <ac:grpSpMkLst>
            <pc:docMk/>
            <pc:sldMk cId="366487181" sldId="537"/>
            <ac:grpSpMk id="90" creationId="{6716D8E2-F444-6A51-7D75-EFB0766C058E}"/>
          </ac:grpSpMkLst>
        </pc:grpChg>
        <pc:grpChg chg="add mod">
          <ac:chgData name="JORGE MAESTRE HEREDIA" userId="363bf6e4-4b05-42ba-ad0f-b224baaba0f3" providerId="ADAL" clId="{10A35A0C-4796-4137-ACD3-391BE19C37D0}" dt="2023-11-05T06:12:32.526" v="410" actId="164"/>
          <ac:grpSpMkLst>
            <pc:docMk/>
            <pc:sldMk cId="366487181" sldId="537"/>
            <ac:grpSpMk id="95" creationId="{D4EBE16D-AB74-ECC1-6605-9DB6C601BE82}"/>
          </ac:grpSpMkLst>
        </pc:grpChg>
        <pc:grpChg chg="add del mod">
          <ac:chgData name="JORGE MAESTRE HEREDIA" userId="363bf6e4-4b05-42ba-ad0f-b224baaba0f3" providerId="ADAL" clId="{10A35A0C-4796-4137-ACD3-391BE19C37D0}" dt="2023-11-05T06:16:33.027" v="469" actId="478"/>
          <ac:grpSpMkLst>
            <pc:docMk/>
            <pc:sldMk cId="366487181" sldId="537"/>
            <ac:grpSpMk id="100" creationId="{5942DA52-4FA3-8368-78FD-581910B64C86}"/>
          </ac:grpSpMkLst>
        </pc:grpChg>
        <pc:grpChg chg="add del mod">
          <ac:chgData name="JORGE MAESTRE HEREDIA" userId="363bf6e4-4b05-42ba-ad0f-b224baaba0f3" providerId="ADAL" clId="{10A35A0C-4796-4137-ACD3-391BE19C37D0}" dt="2023-11-05T06:09:18.047" v="393" actId="478"/>
          <ac:grpSpMkLst>
            <pc:docMk/>
            <pc:sldMk cId="366487181" sldId="537"/>
            <ac:grpSpMk id="108" creationId="{44670D21-A555-EC98-70F8-E77B0A8AB5E5}"/>
          </ac:grpSpMkLst>
        </pc:grpChg>
        <pc:grpChg chg="add del mod">
          <ac:chgData name="JORGE MAESTRE HEREDIA" userId="363bf6e4-4b05-42ba-ad0f-b224baaba0f3" providerId="ADAL" clId="{10A35A0C-4796-4137-ACD3-391BE19C37D0}" dt="2023-11-05T06:08:51.314" v="392" actId="478"/>
          <ac:grpSpMkLst>
            <pc:docMk/>
            <pc:sldMk cId="366487181" sldId="537"/>
            <ac:grpSpMk id="119" creationId="{10BB4CDA-0E3F-C694-E6FC-AB35631B9F3A}"/>
          </ac:grpSpMkLst>
        </pc:grpChg>
        <pc:grpChg chg="add del mod">
          <ac:chgData name="JORGE MAESTRE HEREDIA" userId="363bf6e4-4b05-42ba-ad0f-b224baaba0f3" providerId="ADAL" clId="{10A35A0C-4796-4137-ACD3-391BE19C37D0}" dt="2023-11-05T06:11:44.194" v="397" actId="478"/>
          <ac:grpSpMkLst>
            <pc:docMk/>
            <pc:sldMk cId="366487181" sldId="537"/>
            <ac:grpSpMk id="122" creationId="{2B9B07B8-290E-2308-1829-72090DCC8249}"/>
          </ac:grpSpMkLst>
        </pc:grpChg>
        <pc:grpChg chg="add del mod">
          <ac:chgData name="JORGE MAESTRE HEREDIA" userId="363bf6e4-4b05-42ba-ad0f-b224baaba0f3" providerId="ADAL" clId="{10A35A0C-4796-4137-ACD3-391BE19C37D0}" dt="2023-11-05T06:11:44.194" v="397" actId="478"/>
          <ac:grpSpMkLst>
            <pc:docMk/>
            <pc:sldMk cId="366487181" sldId="537"/>
            <ac:grpSpMk id="125" creationId="{2A07BFB7-3EBA-29CC-76CA-4B8492BB7071}"/>
          </ac:grpSpMkLst>
        </pc:grpChg>
        <pc:grpChg chg="add del mod">
          <ac:chgData name="JORGE MAESTRE HEREDIA" userId="363bf6e4-4b05-42ba-ad0f-b224baaba0f3" providerId="ADAL" clId="{10A35A0C-4796-4137-ACD3-391BE19C37D0}" dt="2023-11-05T06:11:44.194" v="397" actId="478"/>
          <ac:grpSpMkLst>
            <pc:docMk/>
            <pc:sldMk cId="366487181" sldId="537"/>
            <ac:grpSpMk id="130" creationId="{8FDD5CF9-1915-58AD-454D-4118AFA545F1}"/>
          </ac:grpSpMkLst>
        </pc:grpChg>
        <pc:grpChg chg="add del mod">
          <ac:chgData name="JORGE MAESTRE HEREDIA" userId="363bf6e4-4b05-42ba-ad0f-b224baaba0f3" providerId="ADAL" clId="{10A35A0C-4796-4137-ACD3-391BE19C37D0}" dt="2023-11-05T06:11:44.194" v="397" actId="478"/>
          <ac:grpSpMkLst>
            <pc:docMk/>
            <pc:sldMk cId="366487181" sldId="537"/>
            <ac:grpSpMk id="133" creationId="{33A6BAE3-AE62-E6C2-4290-BBCAE15D0F79}"/>
          </ac:grpSpMkLst>
        </pc:grpChg>
        <pc:grpChg chg="add mod">
          <ac:chgData name="JORGE MAESTRE HEREDIA" userId="363bf6e4-4b05-42ba-ad0f-b224baaba0f3" providerId="ADAL" clId="{10A35A0C-4796-4137-ACD3-391BE19C37D0}" dt="2023-11-05T06:12:32.526" v="410" actId="164"/>
          <ac:grpSpMkLst>
            <pc:docMk/>
            <pc:sldMk cId="366487181" sldId="537"/>
            <ac:grpSpMk id="138" creationId="{0085C8FF-2FF8-51AF-BCA2-699F24271053}"/>
          </ac:grpSpMkLst>
        </pc:grpChg>
        <pc:grpChg chg="add del mod">
          <ac:chgData name="JORGE MAESTRE HEREDIA" userId="363bf6e4-4b05-42ba-ad0f-b224baaba0f3" providerId="ADAL" clId="{10A35A0C-4796-4137-ACD3-391BE19C37D0}" dt="2023-11-05T06:23:36.792" v="839" actId="1076"/>
          <ac:grpSpMkLst>
            <pc:docMk/>
            <pc:sldMk cId="366487181" sldId="537"/>
            <ac:grpSpMk id="148" creationId="{D9DAFE45-698E-6F6B-E957-20E158D5BD3E}"/>
          </ac:grpSpMkLst>
        </pc:grpChg>
        <pc:grpChg chg="add mod">
          <ac:chgData name="JORGE MAESTRE HEREDIA" userId="363bf6e4-4b05-42ba-ad0f-b224baaba0f3" providerId="ADAL" clId="{10A35A0C-4796-4137-ACD3-391BE19C37D0}" dt="2023-11-05T06:23:36.792" v="839" actId="1076"/>
          <ac:grpSpMkLst>
            <pc:docMk/>
            <pc:sldMk cId="366487181" sldId="537"/>
            <ac:grpSpMk id="150" creationId="{9CB9A237-9076-F4E7-2E7E-677E31A61A4F}"/>
          </ac:grpSpMkLst>
        </pc:grpChg>
        <pc:grpChg chg="add mod">
          <ac:chgData name="JORGE MAESTRE HEREDIA" userId="363bf6e4-4b05-42ba-ad0f-b224baaba0f3" providerId="ADAL" clId="{10A35A0C-4796-4137-ACD3-391BE19C37D0}" dt="2023-11-05T06:23:36.792" v="839" actId="1076"/>
          <ac:grpSpMkLst>
            <pc:docMk/>
            <pc:sldMk cId="366487181" sldId="537"/>
            <ac:grpSpMk id="155" creationId="{DC884F88-9D26-C851-D76B-F3142899B1EE}"/>
          </ac:grpSpMkLst>
        </pc:grpChg>
        <pc:grpChg chg="add mod">
          <ac:chgData name="JORGE MAESTRE HEREDIA" userId="363bf6e4-4b05-42ba-ad0f-b224baaba0f3" providerId="ADAL" clId="{10A35A0C-4796-4137-ACD3-391BE19C37D0}" dt="2023-11-05T06:23:36.792" v="839" actId="1076"/>
          <ac:grpSpMkLst>
            <pc:docMk/>
            <pc:sldMk cId="366487181" sldId="537"/>
            <ac:grpSpMk id="169" creationId="{83FB5C02-550A-28B7-11C4-95E86FB2DF81}"/>
          </ac:grpSpMkLst>
        </pc:grpChg>
        <pc:picChg chg="add mod">
          <ac:chgData name="JORGE MAESTRE HEREDIA" userId="363bf6e4-4b05-42ba-ad0f-b224baaba0f3" providerId="ADAL" clId="{10A35A0C-4796-4137-ACD3-391BE19C37D0}" dt="2023-11-05T06:08:15.457" v="383" actId="164"/>
          <ac:picMkLst>
            <pc:docMk/>
            <pc:sldMk cId="366487181" sldId="537"/>
            <ac:picMk id="3" creationId="{D38E08C4-31BB-D460-5276-26ACBA88B3B5}"/>
          </ac:picMkLst>
        </pc:picChg>
        <pc:picChg chg="add del mod">
          <ac:chgData name="JORGE MAESTRE HEREDIA" userId="363bf6e4-4b05-42ba-ad0f-b224baaba0f3" providerId="ADAL" clId="{10A35A0C-4796-4137-ACD3-391BE19C37D0}" dt="2023-11-05T06:11:41.688" v="396" actId="478"/>
          <ac:picMkLst>
            <pc:docMk/>
            <pc:sldMk cId="366487181" sldId="537"/>
            <ac:picMk id="80" creationId="{9123AAFE-1B0F-832D-8AE9-C1B9FE239302}"/>
          </ac:picMkLst>
        </pc:picChg>
        <pc:picChg chg="add mod ord">
          <ac:chgData name="JORGE MAESTRE HEREDIA" userId="363bf6e4-4b05-42ba-ad0f-b224baaba0f3" providerId="ADAL" clId="{10A35A0C-4796-4137-ACD3-391BE19C37D0}" dt="2023-11-05T06:12:32.526" v="410" actId="164"/>
          <ac:picMkLst>
            <pc:docMk/>
            <pc:sldMk cId="366487181" sldId="537"/>
            <ac:picMk id="146" creationId="{3656AFA8-9E5E-57B2-5D04-F5867F61832B}"/>
          </ac:picMkLst>
        </pc:picChg>
        <pc:cxnChg chg="add mod">
          <ac:chgData name="JORGE MAESTRE HEREDIA" userId="363bf6e4-4b05-42ba-ad0f-b224baaba0f3" providerId="ADAL" clId="{10A35A0C-4796-4137-ACD3-391BE19C37D0}" dt="2023-11-05T06:08:15.457" v="383" actId="164"/>
          <ac:cxnSpMkLst>
            <pc:docMk/>
            <pc:sldMk cId="366487181" sldId="537"/>
            <ac:cxnSpMk id="47" creationId="{20C31DF6-8239-3169-C949-A88E82D07583}"/>
          </ac:cxnSpMkLst>
        </pc:cxnChg>
        <pc:cxnChg chg="add mod">
          <ac:chgData name="JORGE MAESTRE HEREDIA" userId="363bf6e4-4b05-42ba-ad0f-b224baaba0f3" providerId="ADAL" clId="{10A35A0C-4796-4137-ACD3-391BE19C37D0}" dt="2023-11-05T06:14:53.374" v="430" actId="478"/>
          <ac:cxnSpMkLst>
            <pc:docMk/>
            <pc:sldMk cId="366487181" sldId="537"/>
            <ac:cxnSpMk id="48" creationId="{5D08AE38-E2D1-1FDB-7444-B9319B6E11D8}"/>
          </ac:cxnSpMkLst>
        </pc:cxnChg>
        <pc:cxnChg chg="add mod">
          <ac:chgData name="JORGE MAESTRE HEREDIA" userId="363bf6e4-4b05-42ba-ad0f-b224baaba0f3" providerId="ADAL" clId="{10A35A0C-4796-4137-ACD3-391BE19C37D0}" dt="2023-11-05T06:15:06.263" v="435" actId="1076"/>
          <ac:cxnSpMkLst>
            <pc:docMk/>
            <pc:sldMk cId="366487181" sldId="537"/>
            <ac:cxnSpMk id="55" creationId="{C1039142-9F90-080C-3224-812F0404F9A9}"/>
          </ac:cxnSpMkLst>
        </pc:cxnChg>
        <pc:cxnChg chg="add del mod">
          <ac:chgData name="JORGE MAESTRE HEREDIA" userId="363bf6e4-4b05-42ba-ad0f-b224baaba0f3" providerId="ADAL" clId="{10A35A0C-4796-4137-ACD3-391BE19C37D0}" dt="2023-11-05T06:01:29.227" v="374" actId="478"/>
          <ac:cxnSpMkLst>
            <pc:docMk/>
            <pc:sldMk cId="366487181" sldId="537"/>
            <ac:cxnSpMk id="56" creationId="{780D312D-86B7-C12A-5B31-39F2A8DDD881}"/>
          </ac:cxnSpMkLst>
        </pc:cxnChg>
        <pc:cxnChg chg="add del mod">
          <ac:chgData name="JORGE MAESTRE HEREDIA" userId="363bf6e4-4b05-42ba-ad0f-b224baaba0f3" providerId="ADAL" clId="{10A35A0C-4796-4137-ACD3-391BE19C37D0}" dt="2023-11-05T06:01:26.752" v="373" actId="478"/>
          <ac:cxnSpMkLst>
            <pc:docMk/>
            <pc:sldMk cId="366487181" sldId="537"/>
            <ac:cxnSpMk id="66" creationId="{6E74A332-E128-B9B1-9B62-48F7D4C55810}"/>
          </ac:cxnSpMkLst>
        </pc:cxnChg>
        <pc:cxnChg chg="add del mod">
          <ac:chgData name="JORGE MAESTRE HEREDIA" userId="363bf6e4-4b05-42ba-ad0f-b224baaba0f3" providerId="ADAL" clId="{10A35A0C-4796-4137-ACD3-391BE19C37D0}" dt="2023-11-05T06:01:25.160" v="372" actId="478"/>
          <ac:cxnSpMkLst>
            <pc:docMk/>
            <pc:sldMk cId="366487181" sldId="537"/>
            <ac:cxnSpMk id="67" creationId="{2851B43A-7053-282B-2284-F0DF121B20B9}"/>
          </ac:cxnSpMkLst>
        </pc:cxnChg>
        <pc:cxnChg chg="add del mod">
          <ac:chgData name="JORGE MAESTRE HEREDIA" userId="363bf6e4-4b05-42ba-ad0f-b224baaba0f3" providerId="ADAL" clId="{10A35A0C-4796-4137-ACD3-391BE19C37D0}" dt="2023-11-05T06:01:32.489" v="376" actId="478"/>
          <ac:cxnSpMkLst>
            <pc:docMk/>
            <pc:sldMk cId="366487181" sldId="537"/>
            <ac:cxnSpMk id="68" creationId="{C9B722ED-311F-5DFE-5059-5C41B4C00463}"/>
          </ac:cxnSpMkLst>
        </pc:cxnChg>
        <pc:cxnChg chg="add del mod">
          <ac:chgData name="JORGE MAESTRE HEREDIA" userId="363bf6e4-4b05-42ba-ad0f-b224baaba0f3" providerId="ADAL" clId="{10A35A0C-4796-4137-ACD3-391BE19C37D0}" dt="2023-11-05T06:01:37.748" v="378" actId="478"/>
          <ac:cxnSpMkLst>
            <pc:docMk/>
            <pc:sldMk cId="366487181" sldId="537"/>
            <ac:cxnSpMk id="77" creationId="{25BA3271-AFBA-6877-9E36-5344808AAB8A}"/>
          </ac:cxnSpMkLst>
        </pc:cxnChg>
        <pc:cxnChg chg="add del mod">
          <ac:chgData name="JORGE MAESTRE HEREDIA" userId="363bf6e4-4b05-42ba-ad0f-b224baaba0f3" providerId="ADAL" clId="{10A35A0C-4796-4137-ACD3-391BE19C37D0}" dt="2023-11-05T06:11:44.194" v="397" actId="478"/>
          <ac:cxnSpMkLst>
            <pc:docMk/>
            <pc:sldMk cId="366487181" sldId="537"/>
            <ac:cxnSpMk id="107" creationId="{D620F7B2-7CF1-F717-909A-8EFD74D91082}"/>
          </ac:cxnSpMkLst>
        </pc:cxnChg>
        <pc:cxnChg chg="add del mod">
          <ac:chgData name="JORGE MAESTRE HEREDIA" userId="363bf6e4-4b05-42ba-ad0f-b224baaba0f3" providerId="ADAL" clId="{10A35A0C-4796-4137-ACD3-391BE19C37D0}" dt="2023-11-05T06:11:44.194" v="397" actId="478"/>
          <ac:cxnSpMkLst>
            <pc:docMk/>
            <pc:sldMk cId="366487181" sldId="537"/>
            <ac:cxnSpMk id="113" creationId="{F50C1EB5-17AC-A9C0-EB4D-CAF370869C71}"/>
          </ac:cxnSpMkLst>
        </pc:cxnChg>
        <pc:cxnChg chg="add del mod">
          <ac:chgData name="JORGE MAESTRE HEREDIA" userId="363bf6e4-4b05-42ba-ad0f-b224baaba0f3" providerId="ADAL" clId="{10A35A0C-4796-4137-ACD3-391BE19C37D0}" dt="2023-11-05T06:19:53.077" v="544" actId="478"/>
          <ac:cxnSpMkLst>
            <pc:docMk/>
            <pc:sldMk cId="366487181" sldId="537"/>
            <ac:cxnSpMk id="114" creationId="{757B8962-2679-9FB7-EC64-2C6BDFEAC1E1}"/>
          </ac:cxnSpMkLst>
        </pc:cxnChg>
        <pc:cxnChg chg="add del mod">
          <ac:chgData name="JORGE MAESTRE HEREDIA" userId="363bf6e4-4b05-42ba-ad0f-b224baaba0f3" providerId="ADAL" clId="{10A35A0C-4796-4137-ACD3-391BE19C37D0}" dt="2023-11-05T06:11:44.194" v="397" actId="478"/>
          <ac:cxnSpMkLst>
            <pc:docMk/>
            <pc:sldMk cId="366487181" sldId="537"/>
            <ac:cxnSpMk id="117" creationId="{2F69B08F-3D86-8079-0631-E3A08C12CF8C}"/>
          </ac:cxnSpMkLst>
        </pc:cxnChg>
        <pc:cxnChg chg="add mod">
          <ac:chgData name="JORGE MAESTRE HEREDIA" userId="363bf6e4-4b05-42ba-ad0f-b224baaba0f3" providerId="ADAL" clId="{10A35A0C-4796-4137-ACD3-391BE19C37D0}" dt="2023-11-05T06:23:36.792" v="839" actId="1076"/>
          <ac:cxnSpMkLst>
            <pc:docMk/>
            <pc:sldMk cId="366487181" sldId="537"/>
            <ac:cxnSpMk id="161" creationId="{17CFD10E-68BD-D7DE-0DDF-C60004B6FDD1}"/>
          </ac:cxnSpMkLst>
        </pc:cxnChg>
        <pc:cxnChg chg="add mod">
          <ac:chgData name="JORGE MAESTRE HEREDIA" userId="363bf6e4-4b05-42ba-ad0f-b224baaba0f3" providerId="ADAL" clId="{10A35A0C-4796-4137-ACD3-391BE19C37D0}" dt="2023-11-05T06:23:36.792" v="839" actId="1076"/>
          <ac:cxnSpMkLst>
            <pc:docMk/>
            <pc:sldMk cId="366487181" sldId="537"/>
            <ac:cxnSpMk id="166" creationId="{61F6C309-3750-9308-DDB0-9056A5077929}"/>
          </ac:cxnSpMkLst>
        </pc:cxnChg>
        <pc:cxnChg chg="add mod">
          <ac:chgData name="JORGE MAESTRE HEREDIA" userId="363bf6e4-4b05-42ba-ad0f-b224baaba0f3" providerId="ADAL" clId="{10A35A0C-4796-4137-ACD3-391BE19C37D0}" dt="2023-11-05T07:16:18.326" v="1264" actId="20577"/>
          <ac:cxnSpMkLst>
            <pc:docMk/>
            <pc:sldMk cId="366487181" sldId="537"/>
            <ac:cxnSpMk id="177" creationId="{1D5D32C2-085A-8845-9955-7253173C4245}"/>
          </ac:cxnSpMkLst>
        </pc:cxnChg>
        <pc:cxnChg chg="add mod">
          <ac:chgData name="JORGE MAESTRE HEREDIA" userId="363bf6e4-4b05-42ba-ad0f-b224baaba0f3" providerId="ADAL" clId="{10A35A0C-4796-4137-ACD3-391BE19C37D0}" dt="2023-11-05T06:23:36.792" v="839" actId="1076"/>
          <ac:cxnSpMkLst>
            <pc:docMk/>
            <pc:sldMk cId="366487181" sldId="537"/>
            <ac:cxnSpMk id="181" creationId="{36B83C0F-399C-8FBB-B714-4C63CFFABC0A}"/>
          </ac:cxnSpMkLst>
        </pc:cxnChg>
      </pc:sldChg>
      <pc:sldChg chg="addSp modSp mod">
        <pc:chgData name="JORGE MAESTRE HEREDIA" userId="363bf6e4-4b05-42ba-ad0f-b224baaba0f3" providerId="ADAL" clId="{10A35A0C-4796-4137-ACD3-391BE19C37D0}" dt="2023-11-05T07:48:23.418" v="1562" actId="20577"/>
        <pc:sldMkLst>
          <pc:docMk/>
          <pc:sldMk cId="1527267122" sldId="538"/>
        </pc:sldMkLst>
        <pc:spChg chg="mod">
          <ac:chgData name="JORGE MAESTRE HEREDIA" userId="363bf6e4-4b05-42ba-ad0f-b224baaba0f3" providerId="ADAL" clId="{10A35A0C-4796-4137-ACD3-391BE19C37D0}" dt="2023-11-05T07:48:23.418" v="1562" actId="20577"/>
          <ac:spMkLst>
            <pc:docMk/>
            <pc:sldMk cId="1527267122" sldId="538"/>
            <ac:spMk id="2" creationId="{97E93251-296F-D9A0-4F9E-25E807C0A8A3}"/>
          </ac:spMkLst>
        </pc:spChg>
        <pc:spChg chg="mod">
          <ac:chgData name="JORGE MAESTRE HEREDIA" userId="363bf6e4-4b05-42ba-ad0f-b224baaba0f3" providerId="ADAL" clId="{10A35A0C-4796-4137-ACD3-391BE19C37D0}" dt="2023-11-05T07:04:08.448" v="1196" actId="20577"/>
          <ac:spMkLst>
            <pc:docMk/>
            <pc:sldMk cId="1527267122" sldId="538"/>
            <ac:spMk id="5" creationId="{C36076F3-7AB7-FC6E-2F7A-3D4D56D4E700}"/>
          </ac:spMkLst>
        </pc:spChg>
        <pc:spChg chg="mod">
          <ac:chgData name="JORGE MAESTRE HEREDIA" userId="363bf6e4-4b05-42ba-ad0f-b224baaba0f3" providerId="ADAL" clId="{10A35A0C-4796-4137-ACD3-391BE19C37D0}" dt="2023-11-05T07:02:49.786" v="1178" actId="113"/>
          <ac:spMkLst>
            <pc:docMk/>
            <pc:sldMk cId="1527267122" sldId="538"/>
            <ac:spMk id="7" creationId="{0A10AC50-4AE1-2366-2742-52367D86E3A2}"/>
          </ac:spMkLst>
        </pc:spChg>
        <pc:spChg chg="mod">
          <ac:chgData name="JORGE MAESTRE HEREDIA" userId="363bf6e4-4b05-42ba-ad0f-b224baaba0f3" providerId="ADAL" clId="{10A35A0C-4796-4137-ACD3-391BE19C37D0}" dt="2023-11-05T06:54:34.296" v="1120" actId="1076"/>
          <ac:spMkLst>
            <pc:docMk/>
            <pc:sldMk cId="1527267122" sldId="538"/>
            <ac:spMk id="11" creationId="{2DE0622D-9A0A-EC4D-E4B9-834D9179D321}"/>
          </ac:spMkLst>
        </pc:spChg>
        <pc:spChg chg="mod">
          <ac:chgData name="JORGE MAESTRE HEREDIA" userId="363bf6e4-4b05-42ba-ad0f-b224baaba0f3" providerId="ADAL" clId="{10A35A0C-4796-4137-ACD3-391BE19C37D0}" dt="2023-11-05T06:54:34.296" v="1120" actId="1076"/>
          <ac:spMkLst>
            <pc:docMk/>
            <pc:sldMk cId="1527267122" sldId="538"/>
            <ac:spMk id="13" creationId="{72A69195-2612-E9BB-63F2-9C02B36CD21E}"/>
          </ac:spMkLst>
        </pc:spChg>
        <pc:spChg chg="mod">
          <ac:chgData name="JORGE MAESTRE HEREDIA" userId="363bf6e4-4b05-42ba-ad0f-b224baaba0f3" providerId="ADAL" clId="{10A35A0C-4796-4137-ACD3-391BE19C37D0}" dt="2023-11-05T06:54:38.006" v="1121" actId="1076"/>
          <ac:spMkLst>
            <pc:docMk/>
            <pc:sldMk cId="1527267122" sldId="538"/>
            <ac:spMk id="15" creationId="{EBC312F0-F259-A8AD-309D-C14CD19D4498}"/>
          </ac:spMkLst>
        </pc:spChg>
        <pc:spChg chg="mod">
          <ac:chgData name="JORGE MAESTRE HEREDIA" userId="363bf6e4-4b05-42ba-ad0f-b224baaba0f3" providerId="ADAL" clId="{10A35A0C-4796-4137-ACD3-391BE19C37D0}" dt="2023-11-05T06:54:34.296" v="1120" actId="1076"/>
          <ac:spMkLst>
            <pc:docMk/>
            <pc:sldMk cId="1527267122" sldId="538"/>
            <ac:spMk id="16" creationId="{51BB516F-8E3E-2DE8-101E-19F9CB549F26}"/>
          </ac:spMkLst>
        </pc:spChg>
        <pc:spChg chg="add mod">
          <ac:chgData name="JORGE MAESTRE HEREDIA" userId="363bf6e4-4b05-42ba-ad0f-b224baaba0f3" providerId="ADAL" clId="{10A35A0C-4796-4137-ACD3-391BE19C37D0}" dt="2023-11-05T07:02:53.721" v="1179" actId="113"/>
          <ac:spMkLst>
            <pc:docMk/>
            <pc:sldMk cId="1527267122" sldId="538"/>
            <ac:spMk id="27" creationId="{6E0C5529-8609-5471-777E-2E2FF049C40E}"/>
          </ac:spMkLst>
        </pc:spChg>
        <pc:spChg chg="add mod">
          <ac:chgData name="JORGE MAESTRE HEREDIA" userId="363bf6e4-4b05-42ba-ad0f-b224baaba0f3" providerId="ADAL" clId="{10A35A0C-4796-4137-ACD3-391BE19C37D0}" dt="2023-11-05T07:11:34.873" v="1246" actId="1076"/>
          <ac:spMkLst>
            <pc:docMk/>
            <pc:sldMk cId="1527267122" sldId="538"/>
            <ac:spMk id="29" creationId="{97CC231E-B089-4933-B0F2-FDB9B3D03735}"/>
          </ac:spMkLst>
        </pc:spChg>
        <pc:grpChg chg="mod">
          <ac:chgData name="JORGE MAESTRE HEREDIA" userId="363bf6e4-4b05-42ba-ad0f-b224baaba0f3" providerId="ADAL" clId="{10A35A0C-4796-4137-ACD3-391BE19C37D0}" dt="2023-11-05T07:03:57.573" v="1191" actId="1076"/>
          <ac:grpSpMkLst>
            <pc:docMk/>
            <pc:sldMk cId="1527267122" sldId="538"/>
            <ac:grpSpMk id="17" creationId="{7F6115B1-0657-B043-2E38-C130717F5B27}"/>
          </ac:grpSpMkLst>
        </pc:grpChg>
        <pc:picChg chg="mod ord">
          <ac:chgData name="JORGE MAESTRE HEREDIA" userId="363bf6e4-4b05-42ba-ad0f-b224baaba0f3" providerId="ADAL" clId="{10A35A0C-4796-4137-ACD3-391BE19C37D0}" dt="2023-11-05T07:03:11.890" v="1184" actId="1076"/>
          <ac:picMkLst>
            <pc:docMk/>
            <pc:sldMk cId="1527267122" sldId="538"/>
            <ac:picMk id="6" creationId="{52C12B6D-BC53-B51F-AC6C-EBB83ED50DEF}"/>
          </ac:picMkLst>
        </pc:picChg>
        <pc:picChg chg="mod">
          <ac:chgData name="JORGE MAESTRE HEREDIA" userId="363bf6e4-4b05-42ba-ad0f-b224baaba0f3" providerId="ADAL" clId="{10A35A0C-4796-4137-ACD3-391BE19C37D0}" dt="2023-11-05T06:54:34.296" v="1120" actId="1076"/>
          <ac:picMkLst>
            <pc:docMk/>
            <pc:sldMk cId="1527267122" sldId="538"/>
            <ac:picMk id="8" creationId="{6A8932A5-6EE6-EB6C-1608-B2BFD227C529}"/>
          </ac:picMkLst>
        </pc:picChg>
        <pc:picChg chg="mod">
          <ac:chgData name="JORGE MAESTRE HEREDIA" userId="363bf6e4-4b05-42ba-ad0f-b224baaba0f3" providerId="ADAL" clId="{10A35A0C-4796-4137-ACD3-391BE19C37D0}" dt="2023-11-05T06:54:34.296" v="1120" actId="1076"/>
          <ac:picMkLst>
            <pc:docMk/>
            <pc:sldMk cId="1527267122" sldId="538"/>
            <ac:picMk id="9" creationId="{DABF33C1-8ADF-10B8-38E5-673E8452BEC7}"/>
          </ac:picMkLst>
        </pc:picChg>
        <pc:picChg chg="mod">
          <ac:chgData name="JORGE MAESTRE HEREDIA" userId="363bf6e4-4b05-42ba-ad0f-b224baaba0f3" providerId="ADAL" clId="{10A35A0C-4796-4137-ACD3-391BE19C37D0}" dt="2023-11-05T06:54:34.296" v="1120" actId="1076"/>
          <ac:picMkLst>
            <pc:docMk/>
            <pc:sldMk cId="1527267122" sldId="538"/>
            <ac:picMk id="10" creationId="{E4264225-D8D9-1E02-E5DA-E916E2D3EB7C}"/>
          </ac:picMkLst>
        </pc:picChg>
        <pc:picChg chg="mod">
          <ac:chgData name="JORGE MAESTRE HEREDIA" userId="363bf6e4-4b05-42ba-ad0f-b224baaba0f3" providerId="ADAL" clId="{10A35A0C-4796-4137-ACD3-391BE19C37D0}" dt="2023-11-05T06:50:08.190" v="970" actId="1076"/>
          <ac:picMkLst>
            <pc:docMk/>
            <pc:sldMk cId="1527267122" sldId="538"/>
            <ac:picMk id="18" creationId="{9182E0C9-307B-C5A6-CD26-15F2E3FD8D81}"/>
          </ac:picMkLst>
        </pc:picChg>
        <pc:picChg chg="add mod modCrop">
          <ac:chgData name="JORGE MAESTRE HEREDIA" userId="363bf6e4-4b05-42ba-ad0f-b224baaba0f3" providerId="ADAL" clId="{10A35A0C-4796-4137-ACD3-391BE19C37D0}" dt="2023-11-05T07:03:13.194" v="1185" actId="1076"/>
          <ac:picMkLst>
            <pc:docMk/>
            <pc:sldMk cId="1527267122" sldId="538"/>
            <ac:picMk id="24" creationId="{C44B9A6B-5C1D-F04A-407F-408FACD77E00}"/>
          </ac:picMkLst>
        </pc:picChg>
        <pc:picChg chg="add mod">
          <ac:chgData name="JORGE MAESTRE HEREDIA" userId="363bf6e4-4b05-42ba-ad0f-b224baaba0f3" providerId="ADAL" clId="{10A35A0C-4796-4137-ACD3-391BE19C37D0}" dt="2023-11-05T07:03:14.903" v="1186" actId="1076"/>
          <ac:picMkLst>
            <pc:docMk/>
            <pc:sldMk cId="1527267122" sldId="538"/>
            <ac:picMk id="25" creationId="{9F99BE5D-AD91-365F-9D3B-05A334865E67}"/>
          </ac:picMkLst>
        </pc:picChg>
        <pc:picChg chg="add mod">
          <ac:chgData name="JORGE MAESTRE HEREDIA" userId="363bf6e4-4b05-42ba-ad0f-b224baaba0f3" providerId="ADAL" clId="{10A35A0C-4796-4137-ACD3-391BE19C37D0}" dt="2023-11-05T06:52:53.857" v="994" actId="1076"/>
          <ac:picMkLst>
            <pc:docMk/>
            <pc:sldMk cId="1527267122" sldId="538"/>
            <ac:picMk id="26" creationId="{A7551812-5B1E-F7E2-C223-5B108DA5DFFF}"/>
          </ac:picMkLst>
        </pc:picChg>
        <pc:picChg chg="add mod">
          <ac:chgData name="JORGE MAESTRE HEREDIA" userId="363bf6e4-4b05-42ba-ad0f-b224baaba0f3" providerId="ADAL" clId="{10A35A0C-4796-4137-ACD3-391BE19C37D0}" dt="2023-11-05T07:11:03.704" v="1200" actId="1076"/>
          <ac:picMkLst>
            <pc:docMk/>
            <pc:sldMk cId="1527267122" sldId="538"/>
            <ac:picMk id="28" creationId="{6AF7D76E-A325-618F-6582-D07A04D9B776}"/>
          </ac:picMkLst>
        </pc:picChg>
        <pc:cxnChg chg="mod">
          <ac:chgData name="JORGE MAESTRE HEREDIA" userId="363bf6e4-4b05-42ba-ad0f-b224baaba0f3" providerId="ADAL" clId="{10A35A0C-4796-4137-ACD3-391BE19C37D0}" dt="2023-11-05T06:54:34.296" v="1120" actId="1076"/>
          <ac:cxnSpMkLst>
            <pc:docMk/>
            <pc:sldMk cId="1527267122" sldId="538"/>
            <ac:cxnSpMk id="12" creationId="{4CDB3711-EB4C-3D2E-105D-9374B8EA033F}"/>
          </ac:cxnSpMkLst>
        </pc:cxnChg>
        <pc:cxnChg chg="mod">
          <ac:chgData name="JORGE MAESTRE HEREDIA" userId="363bf6e4-4b05-42ba-ad0f-b224baaba0f3" providerId="ADAL" clId="{10A35A0C-4796-4137-ACD3-391BE19C37D0}" dt="2023-11-05T06:54:34.296" v="1120" actId="1076"/>
          <ac:cxnSpMkLst>
            <pc:docMk/>
            <pc:sldMk cId="1527267122" sldId="538"/>
            <ac:cxnSpMk id="14" creationId="{6FEEA5C2-86A8-8379-724E-CE7C76C677E5}"/>
          </ac:cxnSpMkLst>
        </pc:cxnChg>
      </pc:sldChg>
      <pc:sldChg chg="addSp delSp modSp mod">
        <pc:chgData name="JORGE MAESTRE HEREDIA" userId="363bf6e4-4b05-42ba-ad0f-b224baaba0f3" providerId="ADAL" clId="{10A35A0C-4796-4137-ACD3-391BE19C37D0}" dt="2023-11-06T01:56:53.283" v="2827" actId="20577"/>
        <pc:sldMkLst>
          <pc:docMk/>
          <pc:sldMk cId="1930952793" sldId="540"/>
        </pc:sldMkLst>
        <pc:spChg chg="del">
          <ac:chgData name="JORGE MAESTRE HEREDIA" userId="363bf6e4-4b05-42ba-ad0f-b224baaba0f3" providerId="ADAL" clId="{10A35A0C-4796-4137-ACD3-391BE19C37D0}" dt="2023-11-05T07:45:03.181" v="1439"/>
          <ac:spMkLst>
            <pc:docMk/>
            <pc:sldMk cId="1930952793" sldId="540"/>
            <ac:spMk id="3" creationId="{63D778B1-9A5F-74DC-E09D-8E853E310228}"/>
          </ac:spMkLst>
        </pc:spChg>
        <pc:spChg chg="add mod">
          <ac:chgData name="JORGE MAESTRE HEREDIA" userId="363bf6e4-4b05-42ba-ad0f-b224baaba0f3" providerId="ADAL" clId="{10A35A0C-4796-4137-ACD3-391BE19C37D0}" dt="2023-11-06T01:56:53.283" v="2827" actId="20577"/>
          <ac:spMkLst>
            <pc:docMk/>
            <pc:sldMk cId="1930952793" sldId="540"/>
            <ac:spMk id="5" creationId="{6B08697F-0EE4-C4C6-810E-EA2DD57FB7DC}"/>
          </ac:spMkLst>
        </pc:spChg>
      </pc:sldChg>
      <pc:sldChg chg="addSp delSp modSp add mod">
        <pc:chgData name="JORGE MAESTRE HEREDIA" userId="363bf6e4-4b05-42ba-ad0f-b224baaba0f3" providerId="ADAL" clId="{10A35A0C-4796-4137-ACD3-391BE19C37D0}" dt="2023-11-06T01:55:43.571" v="2771" actId="14100"/>
        <pc:sldMkLst>
          <pc:docMk/>
          <pc:sldMk cId="1771901252" sldId="541"/>
        </pc:sldMkLst>
        <pc:spChg chg="mod">
          <ac:chgData name="JORGE MAESTRE HEREDIA" userId="363bf6e4-4b05-42ba-ad0f-b224baaba0f3" providerId="ADAL" clId="{10A35A0C-4796-4137-ACD3-391BE19C37D0}" dt="2023-11-05T08:24:34.057" v="2334" actId="20577"/>
          <ac:spMkLst>
            <pc:docMk/>
            <pc:sldMk cId="1771901252" sldId="541"/>
            <ac:spMk id="2" creationId="{30F19FA5-8E2E-3E9A-8DB5-E04160A944E5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37" creationId="{3245D1FD-945E-ABD5-CE72-0ABA87146232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38" creationId="{7CEF0984-2019-B6F7-696A-E692B834D42A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39" creationId="{106AF3C8-BCBC-2E53-4245-BBC830E1AEAE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40" creationId="{2AE7F7AD-9D0F-B8A1-B0E2-B96CBA43EF4F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41" creationId="{2834BAD5-EA6D-D323-EC7B-06BA04A69531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42" creationId="{0104773D-C55F-E1E2-F500-468DE096C816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49" creationId="{E2B62FC8-71E5-51AE-929C-8C46EBC42765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51" creationId="{493C0760-74A6-A79F-90B3-C30EEF963FD6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53" creationId="{0F084FEA-9A8D-CDE1-2B3B-1B8A250BB5A2}"/>
          </ac:spMkLst>
        </pc:spChg>
        <pc:spChg chg="add mod">
          <ac:chgData name="JORGE MAESTRE HEREDIA" userId="363bf6e4-4b05-42ba-ad0f-b224baaba0f3" providerId="ADAL" clId="{10A35A0C-4796-4137-ACD3-391BE19C37D0}" dt="2023-11-05T07:35:13.997" v="1301" actId="1076"/>
          <ac:spMkLst>
            <pc:docMk/>
            <pc:sldMk cId="1771901252" sldId="541"/>
            <ac:spMk id="56" creationId="{499469E9-A934-CD91-3458-60E4866CAD46}"/>
          </ac:spMkLst>
        </pc:spChg>
        <pc:spChg chg="add del mod">
          <ac:chgData name="JORGE MAESTRE HEREDIA" userId="363bf6e4-4b05-42ba-ad0f-b224baaba0f3" providerId="ADAL" clId="{10A35A0C-4796-4137-ACD3-391BE19C37D0}" dt="2023-11-05T11:11:07.110" v="2642" actId="478"/>
          <ac:spMkLst>
            <pc:docMk/>
            <pc:sldMk cId="1771901252" sldId="541"/>
            <ac:spMk id="61" creationId="{35FFEB25-77CD-2968-E408-E06DBD63F60A}"/>
          </ac:spMkLst>
        </pc:spChg>
        <pc:spChg chg="add del mod ord">
          <ac:chgData name="JORGE MAESTRE HEREDIA" userId="363bf6e4-4b05-42ba-ad0f-b224baaba0f3" providerId="ADAL" clId="{10A35A0C-4796-4137-ACD3-391BE19C37D0}" dt="2023-11-05T11:11:04.598" v="2641" actId="478"/>
          <ac:spMkLst>
            <pc:docMk/>
            <pc:sldMk cId="1771901252" sldId="541"/>
            <ac:spMk id="63" creationId="{6B098083-F4FA-A73B-497C-1DB2CDA49F27}"/>
          </ac:spMkLst>
        </pc:spChg>
        <pc:spChg chg="add mod ord">
          <ac:chgData name="JORGE MAESTRE HEREDIA" userId="363bf6e4-4b05-42ba-ad0f-b224baaba0f3" providerId="ADAL" clId="{10A35A0C-4796-4137-ACD3-391BE19C37D0}" dt="2023-11-06T01:55:10.312" v="2769" actId="790"/>
          <ac:spMkLst>
            <pc:docMk/>
            <pc:sldMk cId="1771901252" sldId="541"/>
            <ac:spMk id="68" creationId="{1CCD9AD1-139F-3F09-7696-47BB0B31DE73}"/>
          </ac:spMkLst>
        </pc:spChg>
        <pc:spChg chg="add mod">
          <ac:chgData name="JORGE MAESTRE HEREDIA" userId="363bf6e4-4b05-42ba-ad0f-b224baaba0f3" providerId="ADAL" clId="{10A35A0C-4796-4137-ACD3-391BE19C37D0}" dt="2023-11-05T07:38:54.352" v="1362" actId="1076"/>
          <ac:spMkLst>
            <pc:docMk/>
            <pc:sldMk cId="1771901252" sldId="541"/>
            <ac:spMk id="72" creationId="{A0C0FC3F-BC0E-FC57-293C-7BABACCF9FBC}"/>
          </ac:spMkLst>
        </pc:spChg>
        <pc:spChg chg="add mod">
          <ac:chgData name="JORGE MAESTRE HEREDIA" userId="363bf6e4-4b05-42ba-ad0f-b224baaba0f3" providerId="ADAL" clId="{10A35A0C-4796-4137-ACD3-391BE19C37D0}" dt="2023-11-05T07:38:39.624" v="1360" actId="1076"/>
          <ac:spMkLst>
            <pc:docMk/>
            <pc:sldMk cId="1771901252" sldId="541"/>
            <ac:spMk id="75" creationId="{E59BDDB1-B9E4-7484-F68E-2129A35EEA30}"/>
          </ac:spMkLst>
        </pc:spChg>
        <pc:spChg chg="add mod">
          <ac:chgData name="JORGE MAESTRE HEREDIA" userId="363bf6e4-4b05-42ba-ad0f-b224baaba0f3" providerId="ADAL" clId="{10A35A0C-4796-4137-ACD3-391BE19C37D0}" dt="2023-11-05T07:38:47.678" v="1361" actId="1076"/>
          <ac:spMkLst>
            <pc:docMk/>
            <pc:sldMk cId="1771901252" sldId="541"/>
            <ac:spMk id="76" creationId="{A5561D45-0893-6BE4-2C62-6E7508E34870}"/>
          </ac:spMkLst>
        </pc:spChg>
        <pc:spChg chg="add del mod">
          <ac:chgData name="JORGE MAESTRE HEREDIA" userId="363bf6e4-4b05-42ba-ad0f-b224baaba0f3" providerId="ADAL" clId="{10A35A0C-4796-4137-ACD3-391BE19C37D0}" dt="2023-11-05T07:38:13.500" v="1353" actId="478"/>
          <ac:spMkLst>
            <pc:docMk/>
            <pc:sldMk cId="1771901252" sldId="541"/>
            <ac:spMk id="77" creationId="{52C8B7D4-1588-4478-7A9B-A1A90C440C32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79" creationId="{34BD66E5-8901-E06C-DD1F-B9D168A0DAC4}"/>
          </ac:spMkLst>
        </pc:spChg>
        <pc:spChg chg="add mod">
          <ac:chgData name="JORGE MAESTRE HEREDIA" userId="363bf6e4-4b05-42ba-ad0f-b224baaba0f3" providerId="ADAL" clId="{10A35A0C-4796-4137-ACD3-391BE19C37D0}" dt="2023-11-05T07:42:48.699" v="1435" actId="1076"/>
          <ac:spMkLst>
            <pc:docMk/>
            <pc:sldMk cId="1771901252" sldId="541"/>
            <ac:spMk id="82" creationId="{E12F4695-9194-0A7A-3CA6-943171D19A30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04" creationId="{F236E04A-C563-DC23-DBE6-33D35C80CB00}"/>
          </ac:spMkLst>
        </pc:spChg>
        <pc:spChg chg="add del mod">
          <ac:chgData name="JORGE MAESTRE HEREDIA" userId="363bf6e4-4b05-42ba-ad0f-b224baaba0f3" providerId="ADAL" clId="{10A35A0C-4796-4137-ACD3-391BE19C37D0}" dt="2023-11-05T06:40:19.811" v="905" actId="478"/>
          <ac:spMkLst>
            <pc:docMk/>
            <pc:sldMk cId="1771901252" sldId="541"/>
            <ac:spMk id="106" creationId="{24FB2412-2CE4-47BA-78D0-B32798AD71A0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07" creationId="{42A34B90-D5AA-D7DE-4207-E72A0EDA9A13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08" creationId="{036F33B4-9499-546E-2DA4-734D350A7B08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09" creationId="{7CD529C3-BDD7-3B8F-B213-4F40078640AE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10" creationId="{4B7A1FB0-9CDA-0AA2-07E0-94EF674CFE39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11" creationId="{2F029062-12BF-C99E-8B6E-F442DDAD1F89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12" creationId="{673A27BB-FC71-653B-2B7A-9F6359F8120A}"/>
          </ac:spMkLst>
        </pc:spChg>
        <pc:spChg chg="add mod">
          <ac:chgData name="JORGE MAESTRE HEREDIA" userId="363bf6e4-4b05-42ba-ad0f-b224baaba0f3" providerId="ADAL" clId="{10A35A0C-4796-4137-ACD3-391BE19C37D0}" dt="2023-11-05T07:35:01.773" v="1298" actId="1076"/>
          <ac:spMkLst>
            <pc:docMk/>
            <pc:sldMk cId="1771901252" sldId="541"/>
            <ac:spMk id="113" creationId="{CA9576E6-87B4-CACA-C45B-F014FFE50291}"/>
          </ac:spMkLst>
        </pc:spChg>
        <pc:spChg chg="add mod">
          <ac:chgData name="JORGE MAESTRE HEREDIA" userId="363bf6e4-4b05-42ba-ad0f-b224baaba0f3" providerId="ADAL" clId="{10A35A0C-4796-4137-ACD3-391BE19C37D0}" dt="2023-11-05T07:35:06.094" v="1299" actId="1076"/>
          <ac:spMkLst>
            <pc:docMk/>
            <pc:sldMk cId="1771901252" sldId="541"/>
            <ac:spMk id="114" creationId="{EE6CDCC4-829F-91C5-5597-8A52953D8065}"/>
          </ac:spMkLst>
        </pc:spChg>
        <pc:spChg chg="add mod">
          <ac:chgData name="JORGE MAESTRE HEREDIA" userId="363bf6e4-4b05-42ba-ad0f-b224baaba0f3" providerId="ADAL" clId="{10A35A0C-4796-4137-ACD3-391BE19C37D0}" dt="2023-11-05T07:38:39.624" v="1360" actId="1076"/>
          <ac:spMkLst>
            <pc:docMk/>
            <pc:sldMk cId="1771901252" sldId="541"/>
            <ac:spMk id="115" creationId="{4B0FDA70-0B1C-66E1-AC17-221DA2839929}"/>
          </ac:spMkLst>
        </pc:spChg>
        <pc:spChg chg="add mod">
          <ac:chgData name="JORGE MAESTRE HEREDIA" userId="363bf6e4-4b05-42ba-ad0f-b224baaba0f3" providerId="ADAL" clId="{10A35A0C-4796-4137-ACD3-391BE19C37D0}" dt="2023-11-05T07:38:39.624" v="1360" actId="1076"/>
          <ac:spMkLst>
            <pc:docMk/>
            <pc:sldMk cId="1771901252" sldId="541"/>
            <ac:spMk id="117" creationId="{3BAF26F7-83A3-8CD4-7900-ADE5BBC7FF6B}"/>
          </ac:spMkLst>
        </pc:spChg>
        <pc:spChg chg="add mod">
          <ac:chgData name="JORGE MAESTRE HEREDIA" userId="363bf6e4-4b05-42ba-ad0f-b224baaba0f3" providerId="ADAL" clId="{10A35A0C-4796-4137-ACD3-391BE19C37D0}" dt="2023-11-06T01:54:41.172" v="2767" actId="1076"/>
          <ac:spMkLst>
            <pc:docMk/>
            <pc:sldMk cId="1771901252" sldId="541"/>
            <ac:spMk id="118" creationId="{FB2CEF44-8DBB-F031-B15E-4C941B63F8F0}"/>
          </ac:spMkLst>
        </pc:spChg>
        <pc:spChg chg="add mod">
          <ac:chgData name="JORGE MAESTRE HEREDIA" userId="363bf6e4-4b05-42ba-ad0f-b224baaba0f3" providerId="ADAL" clId="{10A35A0C-4796-4137-ACD3-391BE19C37D0}" dt="2023-11-06T01:54:45.707" v="2768" actId="1076"/>
          <ac:spMkLst>
            <pc:docMk/>
            <pc:sldMk cId="1771901252" sldId="541"/>
            <ac:spMk id="119" creationId="{3C5BBC17-D3B7-A01C-FF9A-490C6965E4C3}"/>
          </ac:spMkLst>
        </pc:spChg>
        <pc:spChg chg="add mod">
          <ac:chgData name="JORGE MAESTRE HEREDIA" userId="363bf6e4-4b05-42ba-ad0f-b224baaba0f3" providerId="ADAL" clId="{10A35A0C-4796-4137-ACD3-391BE19C37D0}" dt="2023-11-05T07:38:39.624" v="1360" actId="1076"/>
          <ac:spMkLst>
            <pc:docMk/>
            <pc:sldMk cId="1771901252" sldId="541"/>
            <ac:spMk id="120" creationId="{CACFD7CE-D3EC-B957-2ACD-A77EEAE8759E}"/>
          </ac:spMkLst>
        </pc:spChg>
        <pc:spChg chg="add mod">
          <ac:chgData name="JORGE MAESTRE HEREDIA" userId="363bf6e4-4b05-42ba-ad0f-b224baaba0f3" providerId="ADAL" clId="{10A35A0C-4796-4137-ACD3-391BE19C37D0}" dt="2023-11-05T07:38:39.624" v="1360" actId="1076"/>
          <ac:spMkLst>
            <pc:docMk/>
            <pc:sldMk cId="1771901252" sldId="541"/>
            <ac:spMk id="121" creationId="{B7828732-476C-6135-5E59-7174736B167F}"/>
          </ac:spMkLst>
        </pc:spChg>
        <pc:spChg chg="add mod">
          <ac:chgData name="JORGE MAESTRE HEREDIA" userId="363bf6e4-4b05-42ba-ad0f-b224baaba0f3" providerId="ADAL" clId="{10A35A0C-4796-4137-ACD3-391BE19C37D0}" dt="2023-11-05T07:40:14.950" v="1381" actId="1076"/>
          <ac:spMkLst>
            <pc:docMk/>
            <pc:sldMk cId="1771901252" sldId="541"/>
            <ac:spMk id="122" creationId="{175F9AD8-360B-5424-0302-CE72E5A62353}"/>
          </ac:spMkLst>
        </pc:spChg>
        <pc:spChg chg="add mod">
          <ac:chgData name="JORGE MAESTRE HEREDIA" userId="363bf6e4-4b05-42ba-ad0f-b224baaba0f3" providerId="ADAL" clId="{10A35A0C-4796-4137-ACD3-391BE19C37D0}" dt="2023-11-05T07:39:30.936" v="1374" actId="1076"/>
          <ac:spMkLst>
            <pc:docMk/>
            <pc:sldMk cId="1771901252" sldId="541"/>
            <ac:spMk id="145" creationId="{CD607D25-C4AF-5293-F6F5-FD58950A7F40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149" creationId="{12668F0D-6CE7-01A3-5A17-20FE6ADA0813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160" creationId="{B512BF97-0B87-DCE2-BEE1-183CB53FE0F6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165" creationId="{FEFDFC81-57E7-CBFB-348A-6D5C8D43F1EE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168" creationId="{383E2F07-E1EA-7DE9-1E4E-8BB79BB1DCEA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174" creationId="{3D619BA7-C0D8-E92B-366F-B154814B3CD8}"/>
          </ac:spMkLst>
        </pc:spChg>
        <pc:spChg chg="del">
          <ac:chgData name="JORGE MAESTRE HEREDIA" userId="363bf6e4-4b05-42ba-ad0f-b224baaba0f3" providerId="ADAL" clId="{10A35A0C-4796-4137-ACD3-391BE19C37D0}" dt="2023-11-05T06:24:00.206" v="845" actId="478"/>
          <ac:spMkLst>
            <pc:docMk/>
            <pc:sldMk cId="1771901252" sldId="541"/>
            <ac:spMk id="179" creationId="{30E3E40B-E961-EECF-3C51-26EE087C4813}"/>
          </ac:spMkLst>
        </pc:spChg>
        <pc:spChg chg="del">
          <ac:chgData name="JORGE MAESTRE HEREDIA" userId="363bf6e4-4b05-42ba-ad0f-b224baaba0f3" providerId="ADAL" clId="{10A35A0C-4796-4137-ACD3-391BE19C37D0}" dt="2023-11-05T06:23:58.517" v="844" actId="478"/>
          <ac:spMkLst>
            <pc:docMk/>
            <pc:sldMk cId="1771901252" sldId="541"/>
            <ac:spMk id="180" creationId="{D60CEE7E-29E4-639F-F801-08681EBC90FF}"/>
          </ac:spMkLst>
        </pc:spChg>
        <pc:spChg chg="del">
          <ac:chgData name="JORGE MAESTRE HEREDIA" userId="363bf6e4-4b05-42ba-ad0f-b224baaba0f3" providerId="ADAL" clId="{10A35A0C-4796-4137-ACD3-391BE19C37D0}" dt="2023-11-05T06:23:54.732" v="842" actId="478"/>
          <ac:spMkLst>
            <pc:docMk/>
            <pc:sldMk cId="1771901252" sldId="541"/>
            <ac:spMk id="184" creationId="{E3FE820A-A53D-5D2A-390E-09601068560E}"/>
          </ac:spMkLst>
        </pc:spChg>
        <pc:spChg chg="del">
          <ac:chgData name="JORGE MAESTRE HEREDIA" userId="363bf6e4-4b05-42ba-ad0f-b224baaba0f3" providerId="ADAL" clId="{10A35A0C-4796-4137-ACD3-391BE19C37D0}" dt="2023-11-05T06:24:03.017" v="846" actId="478"/>
          <ac:spMkLst>
            <pc:docMk/>
            <pc:sldMk cId="1771901252" sldId="541"/>
            <ac:spMk id="185" creationId="{5F38C0CF-6B8B-F8AC-32F8-D6A94C74B8EE}"/>
          </ac:spMkLst>
        </pc:spChg>
        <pc:spChg chg="add mod">
          <ac:chgData name="JORGE MAESTRE HEREDIA" userId="363bf6e4-4b05-42ba-ad0f-b224baaba0f3" providerId="ADAL" clId="{10A35A0C-4796-4137-ACD3-391BE19C37D0}" dt="2023-11-05T07:41:43.474" v="1424" actId="20577"/>
          <ac:spMkLst>
            <pc:docMk/>
            <pc:sldMk cId="1771901252" sldId="541"/>
            <ac:spMk id="201" creationId="{EAE12DD4-3C3F-99AA-0478-0C00E7DFF940}"/>
          </ac:spMkLst>
        </pc:spChg>
        <pc:spChg chg="add mod">
          <ac:chgData name="JORGE MAESTRE HEREDIA" userId="363bf6e4-4b05-42ba-ad0f-b224baaba0f3" providerId="ADAL" clId="{10A35A0C-4796-4137-ACD3-391BE19C37D0}" dt="2023-11-06T01:52:42.225" v="2764" actId="20577"/>
          <ac:spMkLst>
            <pc:docMk/>
            <pc:sldMk cId="1771901252" sldId="541"/>
            <ac:spMk id="205" creationId="{D8AABB55-547A-70EE-4A9A-DBA94F7C989A}"/>
          </ac:spMkLst>
        </pc:spChg>
        <pc:grpChg chg="del">
          <ac:chgData name="JORGE MAESTRE HEREDIA" userId="363bf6e4-4b05-42ba-ad0f-b224baaba0f3" providerId="ADAL" clId="{10A35A0C-4796-4137-ACD3-391BE19C37D0}" dt="2023-11-05T06:23:56.377" v="843" actId="478"/>
          <ac:grpSpMkLst>
            <pc:docMk/>
            <pc:sldMk cId="1771901252" sldId="541"/>
            <ac:grpSpMk id="78" creationId="{812730EF-170F-9CD3-6E41-F52FAA805856}"/>
          </ac:grpSpMkLst>
        </pc:grpChg>
        <pc:grpChg chg="del">
          <ac:chgData name="JORGE MAESTRE HEREDIA" userId="363bf6e4-4b05-42ba-ad0f-b224baaba0f3" providerId="ADAL" clId="{10A35A0C-4796-4137-ACD3-391BE19C37D0}" dt="2023-11-05T06:24:03.017" v="846" actId="478"/>
          <ac:grpSpMkLst>
            <pc:docMk/>
            <pc:sldMk cId="1771901252" sldId="541"/>
            <ac:grpSpMk id="148" creationId="{D9DAFE45-698E-6F6B-E957-20E158D5BD3E}"/>
          </ac:grpSpMkLst>
        </pc:grpChg>
        <pc:grpChg chg="del">
          <ac:chgData name="JORGE MAESTRE HEREDIA" userId="363bf6e4-4b05-42ba-ad0f-b224baaba0f3" providerId="ADAL" clId="{10A35A0C-4796-4137-ACD3-391BE19C37D0}" dt="2023-11-05T06:24:03.017" v="846" actId="478"/>
          <ac:grpSpMkLst>
            <pc:docMk/>
            <pc:sldMk cId="1771901252" sldId="541"/>
            <ac:grpSpMk id="150" creationId="{9CB9A237-9076-F4E7-2E7E-677E31A61A4F}"/>
          </ac:grpSpMkLst>
        </pc:grpChg>
        <pc:grpChg chg="del">
          <ac:chgData name="JORGE MAESTRE HEREDIA" userId="363bf6e4-4b05-42ba-ad0f-b224baaba0f3" providerId="ADAL" clId="{10A35A0C-4796-4137-ACD3-391BE19C37D0}" dt="2023-11-05T06:24:03.017" v="846" actId="478"/>
          <ac:grpSpMkLst>
            <pc:docMk/>
            <pc:sldMk cId="1771901252" sldId="541"/>
            <ac:grpSpMk id="155" creationId="{DC884F88-9D26-C851-D76B-F3142899B1EE}"/>
          </ac:grpSpMkLst>
        </pc:grpChg>
        <pc:grpChg chg="del">
          <ac:chgData name="JORGE MAESTRE HEREDIA" userId="363bf6e4-4b05-42ba-ad0f-b224baaba0f3" providerId="ADAL" clId="{10A35A0C-4796-4137-ACD3-391BE19C37D0}" dt="2023-11-05T06:24:03.017" v="846" actId="478"/>
          <ac:grpSpMkLst>
            <pc:docMk/>
            <pc:sldMk cId="1771901252" sldId="541"/>
            <ac:grpSpMk id="169" creationId="{83FB5C02-550A-28B7-11C4-95E86FB2DF81}"/>
          </ac:grpSpMkLst>
        </pc:grpChg>
        <pc:picChg chg="add mod">
          <ac:chgData name="JORGE MAESTRE HEREDIA" userId="363bf6e4-4b05-42ba-ad0f-b224baaba0f3" providerId="ADAL" clId="{10A35A0C-4796-4137-ACD3-391BE19C37D0}" dt="2023-11-05T07:38:24.459" v="1359" actId="1076"/>
          <ac:picMkLst>
            <pc:docMk/>
            <pc:sldMk cId="1771901252" sldId="541"/>
            <ac:picMk id="36" creationId="{83B761F3-43A3-9C74-E6F2-EA4C112406EE}"/>
          </ac:picMkLst>
        </pc:picChg>
        <pc:picChg chg="add mod">
          <ac:chgData name="JORGE MAESTRE HEREDIA" userId="363bf6e4-4b05-42ba-ad0f-b224baaba0f3" providerId="ADAL" clId="{10A35A0C-4796-4137-ACD3-391BE19C37D0}" dt="2023-11-05T07:36:08.100" v="1312" actId="1076"/>
          <ac:picMkLst>
            <pc:docMk/>
            <pc:sldMk cId="1771901252" sldId="541"/>
            <ac:picMk id="64" creationId="{584F0C1F-1A4D-1FA9-C541-DE163513F3CA}"/>
          </ac:picMkLst>
        </pc:picChg>
        <pc:picChg chg="add mod">
          <ac:chgData name="JORGE MAESTRE HEREDIA" userId="363bf6e4-4b05-42ba-ad0f-b224baaba0f3" providerId="ADAL" clId="{10A35A0C-4796-4137-ACD3-391BE19C37D0}" dt="2023-11-05T07:38:47.678" v="1361" actId="1076"/>
          <ac:picMkLst>
            <pc:docMk/>
            <pc:sldMk cId="1771901252" sldId="541"/>
            <ac:picMk id="66" creationId="{4BFA14E4-3AB7-6DC3-C3AD-ACCBBC77333B}"/>
          </ac:picMkLst>
        </pc:picChg>
        <pc:picChg chg="add mod">
          <ac:chgData name="JORGE MAESTRE HEREDIA" userId="363bf6e4-4b05-42ba-ad0f-b224baaba0f3" providerId="ADAL" clId="{10A35A0C-4796-4137-ACD3-391BE19C37D0}" dt="2023-11-05T07:38:39.624" v="1360" actId="1076"/>
          <ac:picMkLst>
            <pc:docMk/>
            <pc:sldMk cId="1771901252" sldId="541"/>
            <ac:picMk id="67" creationId="{92DDA16D-9A59-1DD4-7311-2C293AC06165}"/>
          </ac:picMkLst>
        </pc:picChg>
        <pc:picChg chg="add mod">
          <ac:chgData name="JORGE MAESTRE HEREDIA" userId="363bf6e4-4b05-42ba-ad0f-b224baaba0f3" providerId="ADAL" clId="{10A35A0C-4796-4137-ACD3-391BE19C37D0}" dt="2023-11-05T07:35:21.464" v="1304" actId="1076"/>
          <ac:picMkLst>
            <pc:docMk/>
            <pc:sldMk cId="1771901252" sldId="541"/>
            <ac:picMk id="100" creationId="{91005DC4-D56A-7DE7-6405-7A675DD9C3B0}"/>
          </ac:picMkLst>
        </pc:picChg>
        <pc:picChg chg="add mod">
          <ac:chgData name="JORGE MAESTRE HEREDIA" userId="363bf6e4-4b05-42ba-ad0f-b224baaba0f3" providerId="ADAL" clId="{10A35A0C-4796-4137-ACD3-391BE19C37D0}" dt="2023-11-05T07:35:23.267" v="1305" actId="1076"/>
          <ac:picMkLst>
            <pc:docMk/>
            <pc:sldMk cId="1771901252" sldId="541"/>
            <ac:picMk id="101" creationId="{F5018E19-CFCE-D10C-3FBB-08E861D97FBF}"/>
          </ac:picMkLst>
        </pc:picChg>
        <pc:picChg chg="add del mod">
          <ac:chgData name="JORGE MAESTRE HEREDIA" userId="363bf6e4-4b05-42ba-ad0f-b224baaba0f3" providerId="ADAL" clId="{10A35A0C-4796-4137-ACD3-391BE19C37D0}" dt="2023-11-05T06:39:21.702" v="893"/>
          <ac:picMkLst>
            <pc:docMk/>
            <pc:sldMk cId="1771901252" sldId="541"/>
            <ac:picMk id="102" creationId="{B4A60F98-6171-21BD-C0D3-1D4E42FD4579}"/>
          </ac:picMkLst>
        </pc:picChg>
        <pc:picChg chg="add del mod">
          <ac:chgData name="JORGE MAESTRE HEREDIA" userId="363bf6e4-4b05-42ba-ad0f-b224baaba0f3" providerId="ADAL" clId="{10A35A0C-4796-4137-ACD3-391BE19C37D0}" dt="2023-11-05T06:39:21.702" v="893"/>
          <ac:picMkLst>
            <pc:docMk/>
            <pc:sldMk cId="1771901252" sldId="541"/>
            <ac:picMk id="103" creationId="{24384115-FEF1-055D-BAD1-6DB8B70A8998}"/>
          </ac:picMkLst>
        </pc:picChg>
        <pc:picChg chg="add mod">
          <ac:chgData name="JORGE MAESTRE HEREDIA" userId="363bf6e4-4b05-42ba-ad0f-b224baaba0f3" providerId="ADAL" clId="{10A35A0C-4796-4137-ACD3-391BE19C37D0}" dt="2023-11-05T07:39:21.069" v="1372" actId="1076"/>
          <ac:picMkLst>
            <pc:docMk/>
            <pc:sldMk cId="1771901252" sldId="541"/>
            <ac:picMk id="132" creationId="{E64CA4A6-CABB-D286-181E-0677EA24AD20}"/>
          </ac:picMkLst>
        </pc:picChg>
        <pc:picChg chg="add mod">
          <ac:chgData name="JORGE MAESTRE HEREDIA" userId="363bf6e4-4b05-42ba-ad0f-b224baaba0f3" providerId="ADAL" clId="{10A35A0C-4796-4137-ACD3-391BE19C37D0}" dt="2023-11-05T07:39:07.610" v="1368" actId="1076"/>
          <ac:picMkLst>
            <pc:docMk/>
            <pc:sldMk cId="1771901252" sldId="541"/>
            <ac:picMk id="144" creationId="{CC12E679-48F7-C3AF-59B0-5FA221816DFF}"/>
          </ac:picMkLst>
        </pc:picChg>
        <pc:picChg chg="add mod">
          <ac:chgData name="JORGE MAESTRE HEREDIA" userId="363bf6e4-4b05-42ba-ad0f-b224baaba0f3" providerId="ADAL" clId="{10A35A0C-4796-4137-ACD3-391BE19C37D0}" dt="2023-11-05T07:40:10.741" v="1380" actId="1076"/>
          <ac:picMkLst>
            <pc:docMk/>
            <pc:sldMk cId="1771901252" sldId="541"/>
            <ac:picMk id="194" creationId="{AD354D2F-3890-361E-670E-B7D1C84CC256}"/>
          </ac:picMkLst>
        </pc:picChg>
        <pc:picChg chg="add mod modCrop">
          <ac:chgData name="JORGE MAESTRE HEREDIA" userId="363bf6e4-4b05-42ba-ad0f-b224baaba0f3" providerId="ADAL" clId="{10A35A0C-4796-4137-ACD3-391BE19C37D0}" dt="2023-11-05T07:42:53.782" v="1437" actId="14100"/>
          <ac:picMkLst>
            <pc:docMk/>
            <pc:sldMk cId="1771901252" sldId="541"/>
            <ac:picMk id="202" creationId="{2029CE54-6654-9A9F-2201-E2008A65A493}"/>
          </ac:picMkLst>
        </pc:picChg>
        <pc:cxnChg chg="add mod">
          <ac:chgData name="JORGE MAESTRE HEREDIA" userId="363bf6e4-4b05-42ba-ad0f-b224baaba0f3" providerId="ADAL" clId="{10A35A0C-4796-4137-ACD3-391BE19C37D0}" dt="2023-11-05T07:35:01.773" v="1298" actId="1076"/>
          <ac:cxnSpMkLst>
            <pc:docMk/>
            <pc:sldMk cId="1771901252" sldId="541"/>
            <ac:cxnSpMk id="44" creationId="{31B12B74-3CA1-7ED8-621C-29C1377A2481}"/>
          </ac:cxnSpMkLst>
        </pc:cxnChg>
        <pc:cxnChg chg="add mod">
          <ac:chgData name="JORGE MAESTRE HEREDIA" userId="363bf6e4-4b05-42ba-ad0f-b224baaba0f3" providerId="ADAL" clId="{10A35A0C-4796-4137-ACD3-391BE19C37D0}" dt="2023-11-05T07:35:01.773" v="1298" actId="1076"/>
          <ac:cxnSpMkLst>
            <pc:docMk/>
            <pc:sldMk cId="1771901252" sldId="541"/>
            <ac:cxnSpMk id="45" creationId="{6F615E9C-84D2-E785-AD33-26610D1DDEB7}"/>
          </ac:cxnSpMkLst>
        </pc:cxnChg>
        <pc:cxnChg chg="add mod">
          <ac:chgData name="JORGE MAESTRE HEREDIA" userId="363bf6e4-4b05-42ba-ad0f-b224baaba0f3" providerId="ADAL" clId="{10A35A0C-4796-4137-ACD3-391BE19C37D0}" dt="2023-11-05T07:35:01.773" v="1298" actId="1076"/>
          <ac:cxnSpMkLst>
            <pc:docMk/>
            <pc:sldMk cId="1771901252" sldId="541"/>
            <ac:cxnSpMk id="50" creationId="{0B640CA2-7262-C3FD-90AC-1A27588D497F}"/>
          </ac:cxnSpMkLst>
        </pc:cxnChg>
        <pc:cxnChg chg="add mod">
          <ac:chgData name="JORGE MAESTRE HEREDIA" userId="363bf6e4-4b05-42ba-ad0f-b224baaba0f3" providerId="ADAL" clId="{10A35A0C-4796-4137-ACD3-391BE19C37D0}" dt="2023-11-05T07:35:01.773" v="1298" actId="1076"/>
          <ac:cxnSpMkLst>
            <pc:docMk/>
            <pc:sldMk cId="1771901252" sldId="541"/>
            <ac:cxnSpMk id="52" creationId="{9326B80A-E26E-5E36-BB10-E26378F4B00D}"/>
          </ac:cxnSpMkLst>
        </pc:cxnChg>
        <pc:cxnChg chg="mod">
          <ac:chgData name="JORGE MAESTRE HEREDIA" userId="363bf6e4-4b05-42ba-ad0f-b224baaba0f3" providerId="ADAL" clId="{10A35A0C-4796-4137-ACD3-391BE19C37D0}" dt="2023-11-05T06:23:56.377" v="843" actId="478"/>
          <ac:cxnSpMkLst>
            <pc:docMk/>
            <pc:sldMk cId="1771901252" sldId="541"/>
            <ac:cxnSpMk id="55" creationId="{C1039142-9F90-080C-3224-812F0404F9A9}"/>
          </ac:cxnSpMkLst>
        </pc:cxnChg>
        <pc:cxnChg chg="add mod">
          <ac:chgData name="JORGE MAESTRE HEREDIA" userId="363bf6e4-4b05-42ba-ad0f-b224baaba0f3" providerId="ADAL" clId="{10A35A0C-4796-4137-ACD3-391BE19C37D0}" dt="2023-11-05T07:35:13.997" v="1301" actId="1076"/>
          <ac:cxnSpMkLst>
            <pc:docMk/>
            <pc:sldMk cId="1771901252" sldId="541"/>
            <ac:cxnSpMk id="57" creationId="{AD6AA08D-7952-D1FF-2E89-AB24BF797387}"/>
          </ac:cxnSpMkLst>
        </pc:cxnChg>
        <pc:cxnChg chg="add mod">
          <ac:chgData name="JORGE MAESTRE HEREDIA" userId="363bf6e4-4b05-42ba-ad0f-b224baaba0f3" providerId="ADAL" clId="{10A35A0C-4796-4137-ACD3-391BE19C37D0}" dt="2023-11-05T07:35:13.997" v="1301" actId="1076"/>
          <ac:cxnSpMkLst>
            <pc:docMk/>
            <pc:sldMk cId="1771901252" sldId="541"/>
            <ac:cxnSpMk id="58" creationId="{A50A935E-44F0-04A9-CFA7-36F20E8BD995}"/>
          </ac:cxnSpMkLst>
        </pc:cxnChg>
        <pc:cxnChg chg="add mod">
          <ac:chgData name="JORGE MAESTRE HEREDIA" userId="363bf6e4-4b05-42ba-ad0f-b224baaba0f3" providerId="ADAL" clId="{10A35A0C-4796-4137-ACD3-391BE19C37D0}" dt="2023-11-05T07:35:01.773" v="1298" actId="1076"/>
          <ac:cxnSpMkLst>
            <pc:docMk/>
            <pc:sldMk cId="1771901252" sldId="541"/>
            <ac:cxnSpMk id="60" creationId="{E4CAC51C-571B-7ADF-13FB-6DCF8A2A7900}"/>
          </ac:cxnSpMkLst>
        </pc:cxnChg>
        <pc:cxnChg chg="add mod">
          <ac:chgData name="JORGE MAESTRE HEREDIA" userId="363bf6e4-4b05-42ba-ad0f-b224baaba0f3" providerId="ADAL" clId="{10A35A0C-4796-4137-ACD3-391BE19C37D0}" dt="2023-11-05T07:38:57.867" v="1363" actId="1076"/>
          <ac:cxnSpMkLst>
            <pc:docMk/>
            <pc:sldMk cId="1771901252" sldId="541"/>
            <ac:cxnSpMk id="69" creationId="{6490E7CC-431A-E3E7-22C5-EF6AA5EE590D}"/>
          </ac:cxnSpMkLst>
        </pc:cxnChg>
        <pc:cxnChg chg="add del mod">
          <ac:chgData name="JORGE MAESTRE HEREDIA" userId="363bf6e4-4b05-42ba-ad0f-b224baaba0f3" providerId="ADAL" clId="{10A35A0C-4796-4137-ACD3-391BE19C37D0}" dt="2023-11-05T07:37:33.734" v="1317" actId="478"/>
          <ac:cxnSpMkLst>
            <pc:docMk/>
            <pc:sldMk cId="1771901252" sldId="541"/>
            <ac:cxnSpMk id="70" creationId="{5352380B-32FC-6D58-D7AB-2D104595F0F2}"/>
          </ac:cxnSpMkLst>
        </pc:cxnChg>
        <pc:cxnChg chg="add mod">
          <ac:chgData name="JORGE MAESTRE HEREDIA" userId="363bf6e4-4b05-42ba-ad0f-b224baaba0f3" providerId="ADAL" clId="{10A35A0C-4796-4137-ACD3-391BE19C37D0}" dt="2023-11-05T07:39:00.804" v="1364" actId="14100"/>
          <ac:cxnSpMkLst>
            <pc:docMk/>
            <pc:sldMk cId="1771901252" sldId="541"/>
            <ac:cxnSpMk id="71" creationId="{55696081-736A-884E-0C7B-39BD4DC9F2BC}"/>
          </ac:cxnSpMkLst>
        </pc:cxnChg>
        <pc:cxnChg chg="add mod">
          <ac:chgData name="JORGE MAESTRE HEREDIA" userId="363bf6e4-4b05-42ba-ad0f-b224baaba0f3" providerId="ADAL" clId="{10A35A0C-4796-4137-ACD3-391BE19C37D0}" dt="2023-11-06T01:55:33.620" v="2770" actId="14100"/>
          <ac:cxnSpMkLst>
            <pc:docMk/>
            <pc:sldMk cId="1771901252" sldId="541"/>
            <ac:cxnSpMk id="73" creationId="{9154D3E8-7913-87A6-4AB7-ADB434178C66}"/>
          </ac:cxnSpMkLst>
        </pc:cxnChg>
        <pc:cxnChg chg="add mod">
          <ac:chgData name="JORGE MAESTRE HEREDIA" userId="363bf6e4-4b05-42ba-ad0f-b224baaba0f3" providerId="ADAL" clId="{10A35A0C-4796-4137-ACD3-391BE19C37D0}" dt="2023-11-06T01:55:43.571" v="2771" actId="14100"/>
          <ac:cxnSpMkLst>
            <pc:docMk/>
            <pc:sldMk cId="1771901252" sldId="541"/>
            <ac:cxnSpMk id="74" creationId="{AC994FD0-DB44-0E41-30FF-126414463882}"/>
          </ac:cxnSpMkLst>
        </pc:cxnChg>
        <pc:cxnChg chg="add del mod">
          <ac:chgData name="JORGE MAESTRE HEREDIA" userId="363bf6e4-4b05-42ba-ad0f-b224baaba0f3" providerId="ADAL" clId="{10A35A0C-4796-4137-ACD3-391BE19C37D0}" dt="2023-11-05T07:38:14.347" v="1354" actId="478"/>
          <ac:cxnSpMkLst>
            <pc:docMk/>
            <pc:sldMk cId="1771901252" sldId="541"/>
            <ac:cxnSpMk id="80" creationId="{3DB6C9A9-9AEF-98EB-526B-EE9B47B4B741}"/>
          </ac:cxnSpMkLst>
        </pc:cxnChg>
        <pc:cxnChg chg="add del mod">
          <ac:chgData name="JORGE MAESTRE HEREDIA" userId="363bf6e4-4b05-42ba-ad0f-b224baaba0f3" providerId="ADAL" clId="{10A35A0C-4796-4137-ACD3-391BE19C37D0}" dt="2023-11-05T07:38:15.089" v="1355" actId="478"/>
          <ac:cxnSpMkLst>
            <pc:docMk/>
            <pc:sldMk cId="1771901252" sldId="541"/>
            <ac:cxnSpMk id="81" creationId="{DB286972-C777-6C99-FFD6-DCCA5DA6FE39}"/>
          </ac:cxnSpMkLst>
        </pc:cxnChg>
        <pc:cxnChg chg="add mod">
          <ac:chgData name="JORGE MAESTRE HEREDIA" userId="363bf6e4-4b05-42ba-ad0f-b224baaba0f3" providerId="ADAL" clId="{10A35A0C-4796-4137-ACD3-391BE19C37D0}" dt="2023-11-05T07:42:51.001" v="1436" actId="14100"/>
          <ac:cxnSpMkLst>
            <pc:docMk/>
            <pc:sldMk cId="1771901252" sldId="541"/>
            <ac:cxnSpMk id="84" creationId="{C4C996BB-E66D-A7DD-8B7E-9632C5030EB3}"/>
          </ac:cxnSpMkLst>
        </pc:cxnChg>
        <pc:cxnChg chg="add mod">
          <ac:chgData name="JORGE MAESTRE HEREDIA" userId="363bf6e4-4b05-42ba-ad0f-b224baaba0f3" providerId="ADAL" clId="{10A35A0C-4796-4137-ACD3-391BE19C37D0}" dt="2023-11-05T07:43:00.790" v="1438" actId="14100"/>
          <ac:cxnSpMkLst>
            <pc:docMk/>
            <pc:sldMk cId="1771901252" sldId="541"/>
            <ac:cxnSpMk id="123" creationId="{97C55EC4-0ECC-3D31-CB46-7DBCF18F1060}"/>
          </ac:cxnSpMkLst>
        </pc:cxnChg>
        <pc:cxnChg chg="add del mod">
          <ac:chgData name="JORGE MAESTRE HEREDIA" userId="363bf6e4-4b05-42ba-ad0f-b224baaba0f3" providerId="ADAL" clId="{10A35A0C-4796-4137-ACD3-391BE19C37D0}" dt="2023-11-05T06:56:39.852" v="1137"/>
          <ac:cxnSpMkLst>
            <pc:docMk/>
            <pc:sldMk cId="1771901252" sldId="541"/>
            <ac:cxnSpMk id="130" creationId="{0CED0BE3-CBE7-5098-64AA-CFDACD396963}"/>
          </ac:cxnSpMkLst>
        </pc:cxnChg>
        <pc:cxnChg chg="del">
          <ac:chgData name="JORGE MAESTRE HEREDIA" userId="363bf6e4-4b05-42ba-ad0f-b224baaba0f3" providerId="ADAL" clId="{10A35A0C-4796-4137-ACD3-391BE19C37D0}" dt="2023-11-05T06:24:03.017" v="846" actId="478"/>
          <ac:cxnSpMkLst>
            <pc:docMk/>
            <pc:sldMk cId="1771901252" sldId="541"/>
            <ac:cxnSpMk id="161" creationId="{17CFD10E-68BD-D7DE-0DDF-C60004B6FDD1}"/>
          </ac:cxnSpMkLst>
        </pc:cxnChg>
        <pc:cxnChg chg="add mod">
          <ac:chgData name="JORGE MAESTRE HEREDIA" userId="363bf6e4-4b05-42ba-ad0f-b224baaba0f3" providerId="ADAL" clId="{10A35A0C-4796-4137-ACD3-391BE19C37D0}" dt="2023-11-05T07:39:33.904" v="1375" actId="14100"/>
          <ac:cxnSpMkLst>
            <pc:docMk/>
            <pc:sldMk cId="1771901252" sldId="541"/>
            <ac:cxnSpMk id="162" creationId="{D65CC2EA-8DB1-34ED-EC40-3E32FD535BFE}"/>
          </ac:cxnSpMkLst>
        </pc:cxnChg>
        <pc:cxnChg chg="del mod">
          <ac:chgData name="JORGE MAESTRE HEREDIA" userId="363bf6e4-4b05-42ba-ad0f-b224baaba0f3" providerId="ADAL" clId="{10A35A0C-4796-4137-ACD3-391BE19C37D0}" dt="2023-11-05T06:24:03.017" v="846" actId="478"/>
          <ac:cxnSpMkLst>
            <pc:docMk/>
            <pc:sldMk cId="1771901252" sldId="541"/>
            <ac:cxnSpMk id="166" creationId="{61F6C309-3750-9308-DDB0-9056A5077929}"/>
          </ac:cxnSpMkLst>
        </pc:cxnChg>
        <pc:cxnChg chg="del mod">
          <ac:chgData name="JORGE MAESTRE HEREDIA" userId="363bf6e4-4b05-42ba-ad0f-b224baaba0f3" providerId="ADAL" clId="{10A35A0C-4796-4137-ACD3-391BE19C37D0}" dt="2023-11-05T06:24:03.017" v="846" actId="478"/>
          <ac:cxnSpMkLst>
            <pc:docMk/>
            <pc:sldMk cId="1771901252" sldId="541"/>
            <ac:cxnSpMk id="177" creationId="{1D5D32C2-085A-8845-9955-7253173C4245}"/>
          </ac:cxnSpMkLst>
        </pc:cxnChg>
        <pc:cxnChg chg="del">
          <ac:chgData name="JORGE MAESTRE HEREDIA" userId="363bf6e4-4b05-42ba-ad0f-b224baaba0f3" providerId="ADAL" clId="{10A35A0C-4796-4137-ACD3-391BE19C37D0}" dt="2023-11-05T06:24:03.017" v="846" actId="478"/>
          <ac:cxnSpMkLst>
            <pc:docMk/>
            <pc:sldMk cId="1771901252" sldId="541"/>
            <ac:cxnSpMk id="181" creationId="{36B83C0F-399C-8FBB-B714-4C63CFFABC0A}"/>
          </ac:cxnSpMkLst>
        </pc:cxnChg>
        <pc:cxnChg chg="add mod">
          <ac:chgData name="JORGE MAESTRE HEREDIA" userId="363bf6e4-4b05-42ba-ad0f-b224baaba0f3" providerId="ADAL" clId="{10A35A0C-4796-4137-ACD3-391BE19C37D0}" dt="2023-11-05T07:40:42.353" v="1385" actId="14100"/>
          <ac:cxnSpMkLst>
            <pc:docMk/>
            <pc:sldMk cId="1771901252" sldId="541"/>
            <ac:cxnSpMk id="197" creationId="{4200A877-3E89-9D99-5ED1-F8A19B4A6D9D}"/>
          </ac:cxnSpMkLst>
        </pc:cxnChg>
        <pc:cxnChg chg="add del mod">
          <ac:chgData name="JORGE MAESTRE HEREDIA" userId="363bf6e4-4b05-42ba-ad0f-b224baaba0f3" providerId="ADAL" clId="{10A35A0C-4796-4137-ACD3-391BE19C37D0}" dt="2023-11-05T07:41:07.314" v="1388" actId="478"/>
          <ac:cxnSpMkLst>
            <pc:docMk/>
            <pc:sldMk cId="1771901252" sldId="541"/>
            <ac:cxnSpMk id="199" creationId="{EAFE64C6-F84E-3026-6C58-DFC1F52382E0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OneDrive%20-%20ugr.es\Documents\IFMIF-DONES\Docencia%20&amp;%20congress\comunicaciones%20y%20papers\HPTW2023\vapour%20pressur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Vapour</a:t>
            </a:r>
            <a:r>
              <a:rPr lang="en-US" sz="1800" baseline="0" dirty="0"/>
              <a:t> pressure of Lithium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Hoja1!$D$1:$D$107</c:f>
              <c:numCache>
                <c:formatCode>0.00E+00</c:formatCode>
                <c:ptCount val="10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</c:numCache>
            </c:numRef>
          </c:xVal>
          <c:yVal>
            <c:numRef>
              <c:f>Hoja1!$F$1:$F$107</c:f>
              <c:numCache>
                <c:formatCode>0.00E+00</c:formatCode>
                <c:ptCount val="107"/>
                <c:pt idx="0">
                  <c:v>8.5695605194182702E-21</c:v>
                </c:pt>
                <c:pt idx="1">
                  <c:v>1.0763533664739794E-19</c:v>
                </c:pt>
                <c:pt idx="2">
                  <c:v>1.1308763507397315E-18</c:v>
                </c:pt>
                <c:pt idx="3">
                  <c:v>1.0121972633499507E-17</c:v>
                </c:pt>
                <c:pt idx="4">
                  <c:v>7.8412659318604966E-17</c:v>
                </c:pt>
                <c:pt idx="5">
                  <c:v>5.3306645486603392E-16</c:v>
                </c:pt>
                <c:pt idx="6">
                  <c:v>3.218929823067464E-15</c:v>
                </c:pt>
                <c:pt idx="7">
                  <c:v>1.7450443202755677E-14</c:v>
                </c:pt>
                <c:pt idx="8">
                  <c:v>8.5734745209551019E-14</c:v>
                </c:pt>
                <c:pt idx="9">
                  <c:v>3.8493770894355076E-13</c:v>
                </c:pt>
                <c:pt idx="10">
                  <c:v>1.5912403139852959E-12</c:v>
                </c:pt>
                <c:pt idx="11">
                  <c:v>6.0964295065544538E-12</c:v>
                </c:pt>
                <c:pt idx="12">
                  <c:v>2.1776689601068669E-11</c:v>
                </c:pt>
                <c:pt idx="13">
                  <c:v>7.291288059143488E-11</c:v>
                </c:pt>
                <c:pt idx="14">
                  <c:v>2.2993355632700555E-10</c:v>
                </c:pt>
                <c:pt idx="15">
                  <c:v>6.8592025213947631E-10</c:v>
                </c:pt>
                <c:pt idx="16">
                  <c:v>1.9432436068034471E-9</c:v>
                </c:pt>
                <c:pt idx="17">
                  <c:v>5.2470437774377452E-9</c:v>
                </c:pt>
                <c:pt idx="18">
                  <c:v>1.3547135550972602E-8</c:v>
                </c:pt>
                <c:pt idx="19">
                  <c:v>3.3543829149126616E-8</c:v>
                </c:pt>
                <c:pt idx="20">
                  <c:v>7.9870447881594029E-8</c:v>
                </c:pt>
                <c:pt idx="21">
                  <c:v>1.8333463883099621E-7</c:v>
                </c:pt>
                <c:pt idx="22">
                  <c:v>4.0660750702163584E-7</c:v>
                </c:pt>
                <c:pt idx="23">
                  <c:v>8.7314465877393988E-7</c:v>
                </c:pt>
                <c:pt idx="24">
                  <c:v>1.818914745496492E-6</c:v>
                </c:pt>
                <c:pt idx="25">
                  <c:v>3.6823420813381719E-6</c:v>
                </c:pt>
                <c:pt idx="26">
                  <c:v>7.2565971719537846E-6</c:v>
                </c:pt>
                <c:pt idx="27">
                  <c:v>1.3941101962219489E-5</c:v>
                </c:pt>
                <c:pt idx="28">
                  <c:v>2.6147252861649756E-5</c:v>
                </c:pt>
                <c:pt idx="29">
                  <c:v>4.7938618564958587E-5</c:v>
                </c:pt>
                <c:pt idx="30">
                  <c:v>8.6020290822590192E-5</c:v>
                </c:pt>
                <c:pt idx="31">
                  <c:v>1.5123804324967908E-4</c:v>
                </c:pt>
                <c:pt idx="32">
                  <c:v>2.6080820064722048E-4</c:v>
                </c:pt>
                <c:pt idx="33">
                  <c:v>4.4157664714690692E-4</c:v>
                </c:pt>
                <c:pt idx="34">
                  <c:v>7.3470345349325094E-4</c:v>
                </c:pt>
                <c:pt idx="35">
                  <c:v>1.2022915946381693E-3</c:v>
                </c:pt>
                <c:pt idx="36">
                  <c:v>1.9366276415418062E-3</c:v>
                </c:pt>
                <c:pt idx="37">
                  <c:v>3.0728825867592235E-3</c:v>
                </c:pt>
                <c:pt idx="38">
                  <c:v>4.8063353751976916E-3</c:v>
                </c:pt>
                <c:pt idx="39">
                  <c:v>7.4154332292317351E-3</c:v>
                </c:pt>
                <c:pt idx="40">
                  <c:v>1.1292294008581621E-2</c:v>
                </c:pt>
                <c:pt idx="41">
                  <c:v>1.6982588577711552E-2</c:v>
                </c:pt>
                <c:pt idx="42">
                  <c:v>2.5237116705613225E-2</c:v>
                </c:pt>
                <c:pt idx="43">
                  <c:v>3.7077808808434913E-2</c:v>
                </c:pt>
                <c:pt idx="44">
                  <c:v>5.3881347356216906E-2</c:v>
                </c:pt>
                <c:pt idx="45">
                  <c:v>7.7484104496825801E-2</c:v>
                </c:pt>
                <c:pt idx="46">
                  <c:v>0.11031263385556213</c:v>
                </c:pt>
                <c:pt idx="47">
                  <c:v>0.15554453093866158</c:v>
                </c:pt>
                <c:pt idx="48">
                  <c:v>0.2173050834436426</c:v>
                </c:pt>
                <c:pt idx="49">
                  <c:v>0.3009057643912072</c:v>
                </c:pt>
                <c:pt idx="50">
                  <c:v>0.41313127073594641</c:v>
                </c:pt>
                <c:pt idx="51">
                  <c:v>0.56258247053897059</c:v>
                </c:pt>
                <c:pt idx="52">
                  <c:v>0.76008328472649844</c:v>
                </c:pt>
                <c:pt idx="53">
                  <c:v>1.0191601861656558</c:v>
                </c:pt>
                <c:pt idx="54">
                  <c:v>1.3566036400888042</c:v>
                </c:pt>
                <c:pt idx="55">
                  <c:v>1.7931214263587663</c:v>
                </c:pt>
                <c:pt idx="56">
                  <c:v>2.3540943661724354</c:v>
                </c:pt>
                <c:pt idx="57">
                  <c:v>3.0704455141205274</c:v>
                </c:pt>
                <c:pt idx="58">
                  <c:v>3.9796343618879986</c:v>
                </c:pt>
                <c:pt idx="59">
                  <c:v>5.1267880235471681</c:v>
                </c:pt>
                <c:pt idx="60">
                  <c:v>6.5659817261949458</c:v>
                </c:pt>
                <c:pt idx="61">
                  <c:v>8.3616812061629666</c:v>
                </c:pt>
                <c:pt idx="62">
                  <c:v>10.590359803566864</c:v>
                </c:pt>
                <c:pt idx="63">
                  <c:v>13.342303150884833</c:v>
                </c:pt>
                <c:pt idx="64">
                  <c:v>16.723614359911306</c:v>
                </c:pt>
                <c:pt idx="65">
                  <c:v>20.858432522256635</c:v>
                </c:pt>
                <c:pt idx="66">
                  <c:v>25.891377149117307</c:v>
                </c:pt>
                <c:pt idx="67">
                  <c:v>31.99023088504125</c:v>
                </c:pt>
                <c:pt idx="68">
                  <c:v>39.348872437716579</c:v>
                </c:pt>
                <c:pt idx="69">
                  <c:v>48.190471172413673</c:v>
                </c:pt>
                <c:pt idx="70">
                  <c:v>58.770954227705587</c:v>
                </c:pt>
                <c:pt idx="71">
                  <c:v>71.382756321612064</c:v>
                </c:pt>
                <c:pt idx="72">
                  <c:v>86.358861638474878</c:v>
                </c:pt>
                <c:pt idx="73">
                  <c:v>104.07714632170611</c:v>
                </c:pt>
                <c:pt idx="74">
                  <c:v>124.96502915188039</c:v>
                </c:pt>
                <c:pt idx="75">
                  <c:v>149.50443697006099</c:v>
                </c:pt>
                <c:pt idx="76">
                  <c:v>178.23709031991072</c:v>
                </c:pt>
                <c:pt idx="77">
                  <c:v>211.77011363679972</c:v>
                </c:pt>
                <c:pt idx="78">
                  <c:v>250.78197311588016</c:v>
                </c:pt>
                <c:pt idx="79">
                  <c:v>296.02874415243173</c:v>
                </c:pt>
                <c:pt idx="80">
                  <c:v>348.35070897534303</c:v>
                </c:pt>
                <c:pt idx="81">
                  <c:v>408.67928379716369</c:v>
                </c:pt>
                <c:pt idx="82">
                  <c:v>478.04427349053498</c:v>
                </c:pt>
                <c:pt idx="83">
                  <c:v>557.58145047973915</c:v>
                </c:pt>
                <c:pt idx="84">
                  <c:v>648.540453216125</c:v>
                </c:pt>
                <c:pt idx="85">
                  <c:v>752.29299829568265</c:v>
                </c:pt>
                <c:pt idx="86">
                  <c:v>870.3413989840451</c:v>
                </c:pt>
                <c:pt idx="87">
                  <c:v>1004.3273816464139</c:v>
                </c:pt>
                <c:pt idx="88">
                  <c:v>1156.0411903446366</c:v>
                </c:pt>
                <c:pt idx="89">
                  <c:v>1327.4309686676149</c:v>
                </c:pt>
                <c:pt idx="90">
                  <c:v>1520.6124067109195</c:v>
                </c:pt>
                <c:pt idx="91">
                  <c:v>1737.8786400224999</c:v>
                </c:pt>
                <c:pt idx="92">
                  <c:v>1981.7103862890685</c:v>
                </c:pt>
                <c:pt idx="93">
                  <c:v>2254.7863045568602</c:v>
                </c:pt>
                <c:pt idx="94">
                  <c:v>2559.9935608649489</c:v>
                </c:pt>
                <c:pt idx="95">
                  <c:v>2900.4385833226715</c:v>
                </c:pt>
                <c:pt idx="96">
                  <c:v>3279.4579888883832</c:v>
                </c:pt>
                <c:pt idx="97">
                  <c:v>3700.6296634060986</c:v>
                </c:pt>
                <c:pt idx="98">
                  <c:v>4167.7839758328064</c:v>
                </c:pt>
                <c:pt idx="99">
                  <c:v>4685.0151070422162</c:v>
                </c:pt>
                <c:pt idx="100">
                  <c:v>5256.6924731223335</c:v>
                </c:pt>
                <c:pt idx="101">
                  <c:v>5887.4722226941831</c:v>
                </c:pt>
                <c:pt idx="102">
                  <c:v>6582.3087874670646</c:v>
                </c:pt>
                <c:pt idx="103">
                  <c:v>7346.4664650118893</c:v>
                </c:pt>
                <c:pt idx="104">
                  <c:v>8185.5310125762289</c:v>
                </c:pt>
                <c:pt idx="105">
                  <c:v>9105.4212306828158</c:v>
                </c:pt>
                <c:pt idx="106">
                  <c:v>10112.400515243713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94-467F-A15D-55D4F2747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6304032"/>
        <c:axId val="1689935376"/>
      </c:scatterChart>
      <c:valAx>
        <c:axId val="1786304032"/>
        <c:scaling>
          <c:orientation val="minMax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Temperature [ºC]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accent1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9935376"/>
        <c:crosses val="autoZero"/>
        <c:crossBetween val="midCat"/>
      </c:valAx>
      <c:valAx>
        <c:axId val="1689935376"/>
        <c:scaling>
          <c:logBase val="10"/>
          <c:orientation val="minMax"/>
          <c:min val="1.0000000000000005E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Pressure [Pa]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304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EE7C44F-EB41-4F75-9497-961537A5C3B7}">
      <dgm:prSet phldrT="[Text]" custT="1"/>
      <dgm:spPr/>
      <dgm:t>
        <a:bodyPr/>
        <a:lstStyle/>
        <a:p>
          <a:r>
            <a:rPr lang="en-US" sz="3600" dirty="0"/>
            <a:t>Introduction to IFMIF-DONES</a:t>
          </a:r>
          <a:endParaRPr lang="en-IE" sz="3600" dirty="0"/>
        </a:p>
      </dgm:t>
    </dgm:pt>
    <dgm:pt modelId="{CF35017C-51D2-43D0-833E-9AFF5C8D745D}" type="parTrans" cxnId="{CD26202B-689C-453B-ABD8-42F396251A5F}">
      <dgm:prSet/>
      <dgm:spPr/>
      <dgm:t>
        <a:bodyPr/>
        <a:lstStyle/>
        <a:p>
          <a:endParaRPr lang="en-IE" sz="1400"/>
        </a:p>
      </dgm:t>
    </dgm:pt>
    <dgm:pt modelId="{774F4019-EF66-4CAC-874B-AC24FA092527}" type="sibTrans" cxnId="{CD26202B-689C-453B-ABD8-42F396251A5F}">
      <dgm:prSet/>
      <dgm:spPr/>
      <dgm:t>
        <a:bodyPr/>
        <a:lstStyle/>
        <a:p>
          <a:endParaRPr lang="en-IE" sz="1400"/>
        </a:p>
      </dgm:t>
    </dgm:pt>
    <dgm:pt modelId="{F9386A20-3F9F-4684-B3BC-092B676416EF}">
      <dgm:prSet custT="1"/>
      <dgm:spPr/>
      <dgm:t>
        <a:bodyPr/>
        <a:lstStyle/>
        <a:p>
          <a:r>
            <a:rPr lang="en-US" sz="3600" dirty="0"/>
            <a:t>Validations and prototyping</a:t>
          </a:r>
        </a:p>
      </dgm:t>
    </dgm:pt>
    <dgm:pt modelId="{24BD848B-5180-45C4-B5A5-6D2A91E5D903}" type="sibTrans" cxnId="{CC079ED6-983E-4EB2-8D54-AE28D44A6DB5}">
      <dgm:prSet/>
      <dgm:spPr/>
      <dgm:t>
        <a:bodyPr/>
        <a:lstStyle/>
        <a:p>
          <a:endParaRPr lang="en-IE" sz="1400"/>
        </a:p>
      </dgm:t>
    </dgm:pt>
    <dgm:pt modelId="{3D26E581-E497-4753-A2C8-8FBBFD778AAA}" type="parTrans" cxnId="{CC079ED6-983E-4EB2-8D54-AE28D44A6DB5}">
      <dgm:prSet/>
      <dgm:spPr/>
      <dgm:t>
        <a:bodyPr/>
        <a:lstStyle/>
        <a:p>
          <a:endParaRPr lang="en-IE" sz="1400"/>
        </a:p>
      </dgm:t>
    </dgm:pt>
    <dgm:pt modelId="{59905096-152B-4B01-9F7F-FF0D6F2D3A4E}">
      <dgm:prSet phldrT="[Text]" custT="1"/>
      <dgm:spPr/>
      <dgm:t>
        <a:bodyPr/>
        <a:lstStyle/>
        <a:p>
          <a:r>
            <a:rPr lang="en-US" sz="3600" dirty="0"/>
            <a:t>Target System</a:t>
          </a:r>
          <a:endParaRPr lang="en-IE" sz="3600" dirty="0"/>
        </a:p>
      </dgm:t>
    </dgm:pt>
    <dgm:pt modelId="{C7E31A5C-F461-4AED-9610-63E97C9A0B00}" type="parTrans" cxnId="{15A0777B-78A4-4A05-A55E-3C7D3FF0CCBE}">
      <dgm:prSet/>
      <dgm:spPr/>
      <dgm:t>
        <a:bodyPr/>
        <a:lstStyle/>
        <a:p>
          <a:endParaRPr lang="en-GB" sz="1400"/>
        </a:p>
      </dgm:t>
    </dgm:pt>
    <dgm:pt modelId="{B8CF11C2-6D2D-40AD-ABE4-92C93E217910}" type="sibTrans" cxnId="{15A0777B-78A4-4A05-A55E-3C7D3FF0CCBE}">
      <dgm:prSet/>
      <dgm:spPr/>
      <dgm:t>
        <a:bodyPr/>
        <a:lstStyle/>
        <a:p>
          <a:endParaRPr lang="en-GB" sz="1400"/>
        </a:p>
      </dgm:t>
    </dgm:pt>
    <dgm:pt modelId="{CA6E4633-400A-4E76-92DE-B3CFDB797E97}">
      <dgm:prSet custT="1"/>
      <dgm:spPr/>
      <dgm:t>
        <a:bodyPr/>
        <a:lstStyle/>
        <a:p>
          <a:r>
            <a:rPr lang="en-GB" sz="3600" noProof="0" dirty="0"/>
            <a:t>Summary</a:t>
          </a:r>
        </a:p>
      </dgm:t>
    </dgm:pt>
    <dgm:pt modelId="{9AE5F9B8-4DBC-4FA9-BF95-1893944B62BE}" type="parTrans" cxnId="{897E9555-F126-46E2-A383-AD41066B61D1}">
      <dgm:prSet/>
      <dgm:spPr/>
      <dgm:t>
        <a:bodyPr/>
        <a:lstStyle/>
        <a:p>
          <a:endParaRPr lang="en-US"/>
        </a:p>
      </dgm:t>
    </dgm:pt>
    <dgm:pt modelId="{117A1955-9F2F-47AE-8ECA-F57E66A1DE1D}" type="sibTrans" cxnId="{897E9555-F126-46E2-A383-AD41066B61D1}">
      <dgm:prSet/>
      <dgm:spPr/>
      <dgm:t>
        <a:bodyPr/>
        <a:lstStyle/>
        <a:p>
          <a:endParaRPr lang="en-US"/>
        </a:p>
      </dgm:t>
    </dgm:pt>
    <dgm:pt modelId="{11F73086-21C6-4A4E-A697-A018A38A0B92}">
      <dgm:prSet phldrT="[Text]" custT="1"/>
      <dgm:spPr/>
      <dgm:t>
        <a:bodyPr/>
        <a:lstStyle/>
        <a:p>
          <a:r>
            <a:rPr lang="en-US" sz="3600" dirty="0"/>
            <a:t>Overview to Lithium systems</a:t>
          </a:r>
          <a:endParaRPr lang="en-IE" sz="3600" dirty="0"/>
        </a:p>
      </dgm:t>
    </dgm:pt>
    <dgm:pt modelId="{49BA1E2A-052C-4992-8CF2-4C0214934ADC}" type="parTrans" cxnId="{8516EF9B-37C2-4DDD-8C3A-CBECC71F5527}">
      <dgm:prSet/>
      <dgm:spPr/>
      <dgm:t>
        <a:bodyPr/>
        <a:lstStyle/>
        <a:p>
          <a:endParaRPr lang="en-US"/>
        </a:p>
      </dgm:t>
    </dgm:pt>
    <dgm:pt modelId="{D8896E2C-6585-4D0B-9CDE-D2596AEF33BA}" type="sibTrans" cxnId="{8516EF9B-37C2-4DDD-8C3A-CBECC71F552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5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5"/>
      <dgm:spPr/>
    </dgm:pt>
    <dgm:pt modelId="{A83F25B7-9D98-430A-91D6-D81A60CBCADE}" type="pres">
      <dgm:prSet presAssocID="{4447BC9C-9E72-4F27-942D-A8A1805A16B3}" presName="dstNode" presStyleLbl="node1" presStyleIdx="0" presStyleCnt="5"/>
      <dgm:spPr/>
    </dgm:pt>
    <dgm:pt modelId="{8E0E4181-82A3-4453-A62B-FBDF4CC2D55D}" type="pres">
      <dgm:prSet presAssocID="{AEE7C44F-EB41-4F75-9497-961537A5C3B7}" presName="text_1" presStyleLbl="node1" presStyleIdx="0" presStyleCnt="5">
        <dgm:presLayoutVars>
          <dgm:bulletEnabled val="1"/>
        </dgm:presLayoutVars>
      </dgm:prSet>
      <dgm:spPr/>
    </dgm:pt>
    <dgm:pt modelId="{62A88583-B124-4E56-819A-8638130CFC0B}" type="pres">
      <dgm:prSet presAssocID="{AEE7C44F-EB41-4F75-9497-961537A5C3B7}" presName="accent_1" presStyleCnt="0"/>
      <dgm:spPr/>
    </dgm:pt>
    <dgm:pt modelId="{7165B850-81A8-43E6-BEC1-AAD4200F0F35}" type="pres">
      <dgm:prSet presAssocID="{AEE7C44F-EB41-4F75-9497-961537A5C3B7}" presName="accentRepeatNode" presStyleLbl="solidFgAcc1" presStyleIdx="0" presStyleCnt="5"/>
      <dgm:spPr/>
    </dgm:pt>
    <dgm:pt modelId="{C99CDFA5-0626-4293-93FA-163177EEBA41}" type="pres">
      <dgm:prSet presAssocID="{11F73086-21C6-4A4E-A697-A018A38A0B92}" presName="text_2" presStyleLbl="node1" presStyleIdx="1" presStyleCnt="5">
        <dgm:presLayoutVars>
          <dgm:bulletEnabled val="1"/>
        </dgm:presLayoutVars>
      </dgm:prSet>
      <dgm:spPr/>
    </dgm:pt>
    <dgm:pt modelId="{B8FB7B1F-D147-4506-B20C-809DA2BE39A7}" type="pres">
      <dgm:prSet presAssocID="{11F73086-21C6-4A4E-A697-A018A38A0B92}" presName="accent_2" presStyleCnt="0"/>
      <dgm:spPr/>
    </dgm:pt>
    <dgm:pt modelId="{6BCF7E90-58A4-44D0-89A3-6D5859332AEE}" type="pres">
      <dgm:prSet presAssocID="{11F73086-21C6-4A4E-A697-A018A38A0B92}" presName="accentRepeatNode" presStyleLbl="solidFgAcc1" presStyleIdx="1" presStyleCnt="5"/>
      <dgm:spPr/>
    </dgm:pt>
    <dgm:pt modelId="{7D6DF205-DB84-4C98-9419-EB1C4BF23865}" type="pres">
      <dgm:prSet presAssocID="{59905096-152B-4B01-9F7F-FF0D6F2D3A4E}" presName="text_3" presStyleLbl="node1" presStyleIdx="2" presStyleCnt="5">
        <dgm:presLayoutVars>
          <dgm:bulletEnabled val="1"/>
        </dgm:presLayoutVars>
      </dgm:prSet>
      <dgm:spPr/>
    </dgm:pt>
    <dgm:pt modelId="{9E5D58E0-2E2F-46E4-A5AD-1D23BE25724C}" type="pres">
      <dgm:prSet presAssocID="{59905096-152B-4B01-9F7F-FF0D6F2D3A4E}" presName="accent_3" presStyleCnt="0"/>
      <dgm:spPr/>
    </dgm:pt>
    <dgm:pt modelId="{7355687F-C8B6-400F-B48A-12663C63191E}" type="pres">
      <dgm:prSet presAssocID="{59905096-152B-4B01-9F7F-FF0D6F2D3A4E}" presName="accentRepeatNode" presStyleLbl="solidFgAcc1" presStyleIdx="2" presStyleCnt="5"/>
      <dgm:spPr/>
    </dgm:pt>
    <dgm:pt modelId="{41F19151-192F-4295-A081-87C55A53A28B}" type="pres">
      <dgm:prSet presAssocID="{F9386A20-3F9F-4684-B3BC-092B676416EF}" presName="text_4" presStyleLbl="node1" presStyleIdx="3" presStyleCnt="5">
        <dgm:presLayoutVars>
          <dgm:bulletEnabled val="1"/>
        </dgm:presLayoutVars>
      </dgm:prSet>
      <dgm:spPr/>
    </dgm:pt>
    <dgm:pt modelId="{6B68853B-21B1-49F9-BA44-907529C69D16}" type="pres">
      <dgm:prSet presAssocID="{F9386A20-3F9F-4684-B3BC-092B676416EF}" presName="accent_4" presStyleCnt="0"/>
      <dgm:spPr/>
    </dgm:pt>
    <dgm:pt modelId="{22CD3E0D-6DAF-4937-88EF-3BB9FAB593A9}" type="pres">
      <dgm:prSet presAssocID="{F9386A20-3F9F-4684-B3BC-092B676416EF}" presName="accentRepeatNode" presStyleLbl="solidFgAcc1" presStyleIdx="3" presStyleCnt="5"/>
      <dgm:spPr/>
    </dgm:pt>
    <dgm:pt modelId="{7C6B4A50-9715-423D-A234-91533C3263E1}" type="pres">
      <dgm:prSet presAssocID="{CA6E4633-400A-4E76-92DE-B3CFDB797E97}" presName="text_5" presStyleLbl="node1" presStyleIdx="4" presStyleCnt="5">
        <dgm:presLayoutVars>
          <dgm:bulletEnabled val="1"/>
        </dgm:presLayoutVars>
      </dgm:prSet>
      <dgm:spPr/>
    </dgm:pt>
    <dgm:pt modelId="{8E3DF437-5C61-4462-87F6-F3A729227896}" type="pres">
      <dgm:prSet presAssocID="{CA6E4633-400A-4E76-92DE-B3CFDB797E97}" presName="accent_5" presStyleCnt="0"/>
      <dgm:spPr/>
    </dgm:pt>
    <dgm:pt modelId="{F75B37EC-6245-4645-A6D4-08AABCF5580B}" type="pres">
      <dgm:prSet presAssocID="{CA6E4633-400A-4E76-92DE-B3CFDB797E97}" presName="accentRepeatNode" presStyleLbl="solidFgAcc1" presStyleIdx="4" presStyleCnt="5"/>
      <dgm:spPr/>
    </dgm:pt>
  </dgm:ptLst>
  <dgm:cxnLst>
    <dgm:cxn modelId="{7B399A00-3512-414E-B7A7-4283AB89F8CF}" type="presOf" srcId="{AEE7C44F-EB41-4F75-9497-961537A5C3B7}" destId="{8E0E4181-82A3-4453-A62B-FBDF4CC2D55D}" srcOrd="0" destOrd="0" presId="urn:microsoft.com/office/officeart/2008/layout/VerticalCurvedList"/>
    <dgm:cxn modelId="{CD26202B-689C-453B-ABD8-42F396251A5F}" srcId="{4447BC9C-9E72-4F27-942D-A8A1805A16B3}" destId="{AEE7C44F-EB41-4F75-9497-961537A5C3B7}" srcOrd="0" destOrd="0" parTransId="{CF35017C-51D2-43D0-833E-9AFF5C8D745D}" sibTransId="{774F4019-EF66-4CAC-874B-AC24FA092527}"/>
    <dgm:cxn modelId="{9C03F42E-BD20-4F7B-9CE4-B8B4CE6D8AE2}" type="presOf" srcId="{CA6E4633-400A-4E76-92DE-B3CFDB797E97}" destId="{7C6B4A50-9715-423D-A234-91533C3263E1}" srcOrd="0" destOrd="0" presId="urn:microsoft.com/office/officeart/2008/layout/VerticalCurvedList"/>
    <dgm:cxn modelId="{2C940146-CBDC-4409-ABBA-9FAEBFDB5F10}" type="presOf" srcId="{59905096-152B-4B01-9F7F-FF0D6F2D3A4E}" destId="{7D6DF205-DB84-4C98-9419-EB1C4BF23865}" srcOrd="0" destOrd="0" presId="urn:microsoft.com/office/officeart/2008/layout/VerticalCurvedList"/>
    <dgm:cxn modelId="{BDAF6B4D-A9A1-46BE-B865-8956F8DE2A38}" type="presOf" srcId="{F9386A20-3F9F-4684-B3BC-092B676416EF}" destId="{41F19151-192F-4295-A081-87C55A53A28B}" srcOrd="0" destOrd="0" presId="urn:microsoft.com/office/officeart/2008/layout/VerticalCurvedList"/>
    <dgm:cxn modelId="{897E9555-F126-46E2-A383-AD41066B61D1}" srcId="{4447BC9C-9E72-4F27-942D-A8A1805A16B3}" destId="{CA6E4633-400A-4E76-92DE-B3CFDB797E97}" srcOrd="4" destOrd="0" parTransId="{9AE5F9B8-4DBC-4FA9-BF95-1893944B62BE}" sibTransId="{117A1955-9F2F-47AE-8ECA-F57E66A1DE1D}"/>
    <dgm:cxn modelId="{15A0777B-78A4-4A05-A55E-3C7D3FF0CCBE}" srcId="{4447BC9C-9E72-4F27-942D-A8A1805A16B3}" destId="{59905096-152B-4B01-9F7F-FF0D6F2D3A4E}" srcOrd="2" destOrd="0" parTransId="{C7E31A5C-F461-4AED-9610-63E97C9A0B00}" sibTransId="{B8CF11C2-6D2D-40AD-ABE4-92C93E217910}"/>
    <dgm:cxn modelId="{8516EF9B-37C2-4DDD-8C3A-CBECC71F5527}" srcId="{4447BC9C-9E72-4F27-942D-A8A1805A16B3}" destId="{11F73086-21C6-4A4E-A697-A018A38A0B92}" srcOrd="1" destOrd="0" parTransId="{49BA1E2A-052C-4992-8CF2-4C0214934ADC}" sibTransId="{D8896E2C-6585-4D0B-9CDE-D2596AEF33BA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78C115D6-CFF3-40B5-B9B6-6CF5B257AA7C}" type="presOf" srcId="{774F4019-EF66-4CAC-874B-AC24FA092527}" destId="{CDDC0E06-BE70-45F9-9471-DF401EE7ACC3}" srcOrd="0" destOrd="0" presId="urn:microsoft.com/office/officeart/2008/layout/VerticalCurvedList"/>
    <dgm:cxn modelId="{CC079ED6-983E-4EB2-8D54-AE28D44A6DB5}" srcId="{4447BC9C-9E72-4F27-942D-A8A1805A16B3}" destId="{F9386A20-3F9F-4684-B3BC-092B676416EF}" srcOrd="3" destOrd="0" parTransId="{3D26E581-E497-4753-A2C8-8FBBFD778AAA}" sibTransId="{24BD848B-5180-45C4-B5A5-6D2A91E5D903}"/>
    <dgm:cxn modelId="{CAE8DAD9-0469-44A9-BB69-DCBEAC9C27A9}" type="presOf" srcId="{11F73086-21C6-4A4E-A697-A018A38A0B92}" destId="{C99CDFA5-0626-4293-93FA-163177EEBA41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46CE78C5-409B-4184-8D11-143AC00FD883}" type="presParOf" srcId="{2562F24C-7462-4848-A666-54D9BCA114DF}" destId="{8E0E4181-82A3-4453-A62B-FBDF4CC2D55D}" srcOrd="1" destOrd="0" presId="urn:microsoft.com/office/officeart/2008/layout/VerticalCurvedList"/>
    <dgm:cxn modelId="{DD4CDDAC-04FF-4940-A9F3-CB5CE966036D}" type="presParOf" srcId="{2562F24C-7462-4848-A666-54D9BCA114DF}" destId="{62A88583-B124-4E56-819A-8638130CFC0B}" srcOrd="2" destOrd="0" presId="urn:microsoft.com/office/officeart/2008/layout/VerticalCurvedList"/>
    <dgm:cxn modelId="{AE192E3E-4E84-42AC-B773-19EDF4B71F66}" type="presParOf" srcId="{62A88583-B124-4E56-819A-8638130CFC0B}" destId="{7165B850-81A8-43E6-BEC1-AAD4200F0F35}" srcOrd="0" destOrd="0" presId="urn:microsoft.com/office/officeart/2008/layout/VerticalCurvedList"/>
    <dgm:cxn modelId="{39395D00-EF8A-4DA9-A8F4-DB65380E6865}" type="presParOf" srcId="{2562F24C-7462-4848-A666-54D9BCA114DF}" destId="{C99CDFA5-0626-4293-93FA-163177EEBA41}" srcOrd="3" destOrd="0" presId="urn:microsoft.com/office/officeart/2008/layout/VerticalCurvedList"/>
    <dgm:cxn modelId="{D99E41CA-EDCD-432D-8B2F-4EC11DF6B752}" type="presParOf" srcId="{2562F24C-7462-4848-A666-54D9BCA114DF}" destId="{B8FB7B1F-D147-4506-B20C-809DA2BE39A7}" srcOrd="4" destOrd="0" presId="urn:microsoft.com/office/officeart/2008/layout/VerticalCurvedList"/>
    <dgm:cxn modelId="{47E573AE-38F9-4D0A-ACAC-C9631FCB4992}" type="presParOf" srcId="{B8FB7B1F-D147-4506-B20C-809DA2BE39A7}" destId="{6BCF7E90-58A4-44D0-89A3-6D5859332AEE}" srcOrd="0" destOrd="0" presId="urn:microsoft.com/office/officeart/2008/layout/VerticalCurvedList"/>
    <dgm:cxn modelId="{1F02B0DF-F628-4AC1-8CE3-89B793986F83}" type="presParOf" srcId="{2562F24C-7462-4848-A666-54D9BCA114DF}" destId="{7D6DF205-DB84-4C98-9419-EB1C4BF23865}" srcOrd="5" destOrd="0" presId="urn:microsoft.com/office/officeart/2008/layout/VerticalCurvedList"/>
    <dgm:cxn modelId="{E1839E3E-75AB-4E9D-BE01-06980F1B6C3A}" type="presParOf" srcId="{2562F24C-7462-4848-A666-54D9BCA114DF}" destId="{9E5D58E0-2E2F-46E4-A5AD-1D23BE25724C}" srcOrd="6" destOrd="0" presId="urn:microsoft.com/office/officeart/2008/layout/VerticalCurvedList"/>
    <dgm:cxn modelId="{40EA6027-3452-4C1F-A33F-126D198CACCF}" type="presParOf" srcId="{9E5D58E0-2E2F-46E4-A5AD-1D23BE25724C}" destId="{7355687F-C8B6-400F-B48A-12663C63191E}" srcOrd="0" destOrd="0" presId="urn:microsoft.com/office/officeart/2008/layout/VerticalCurvedList"/>
    <dgm:cxn modelId="{3A72439F-1746-430B-ADE8-CD11672D3A8E}" type="presParOf" srcId="{2562F24C-7462-4848-A666-54D9BCA114DF}" destId="{41F19151-192F-4295-A081-87C55A53A28B}" srcOrd="7" destOrd="0" presId="urn:microsoft.com/office/officeart/2008/layout/VerticalCurvedList"/>
    <dgm:cxn modelId="{CECBF8A8-C7F0-413B-A9AD-D61DFAB06AE8}" type="presParOf" srcId="{2562F24C-7462-4848-A666-54D9BCA114DF}" destId="{6B68853B-21B1-49F9-BA44-907529C69D16}" srcOrd="8" destOrd="0" presId="urn:microsoft.com/office/officeart/2008/layout/VerticalCurvedList"/>
    <dgm:cxn modelId="{1732DC93-86AA-48CB-9C6B-4D64283006A5}" type="presParOf" srcId="{6B68853B-21B1-49F9-BA44-907529C69D16}" destId="{22CD3E0D-6DAF-4937-88EF-3BB9FAB593A9}" srcOrd="0" destOrd="0" presId="urn:microsoft.com/office/officeart/2008/layout/VerticalCurvedList"/>
    <dgm:cxn modelId="{9721C959-EDC6-4868-B02C-4C5D75770360}" type="presParOf" srcId="{2562F24C-7462-4848-A666-54D9BCA114DF}" destId="{7C6B4A50-9715-423D-A234-91533C3263E1}" srcOrd="9" destOrd="0" presId="urn:microsoft.com/office/officeart/2008/layout/VerticalCurvedList"/>
    <dgm:cxn modelId="{0931DDEC-90ED-4EF0-809D-4DEE73DDF6B0}" type="presParOf" srcId="{2562F24C-7462-4848-A666-54D9BCA114DF}" destId="{8E3DF437-5C61-4462-87F6-F3A729227896}" srcOrd="10" destOrd="0" presId="urn:microsoft.com/office/officeart/2008/layout/VerticalCurvedList"/>
    <dgm:cxn modelId="{EFEA53F2-160A-4E35-BAFD-A86A3EBDC88B}" type="presParOf" srcId="{8E3DF437-5C61-4462-87F6-F3A729227896}" destId="{F75B37EC-6245-4645-A6D4-08AABCF5580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E4181-82A3-4453-A62B-FBDF4CC2D55D}">
      <dsp:nvSpPr>
        <dsp:cNvPr id="0" name=""/>
        <dsp:cNvSpPr/>
      </dsp:nvSpPr>
      <dsp:spPr>
        <a:xfrm>
          <a:off x="403042" y="266430"/>
          <a:ext cx="7788411" cy="533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Introduction to IFMIF-DONES</a:t>
          </a:r>
          <a:endParaRPr lang="en-IE" sz="3600" kern="1200" dirty="0"/>
        </a:p>
      </dsp:txBody>
      <dsp:txXfrm>
        <a:off x="403042" y="266430"/>
        <a:ext cx="7788411" cy="533201"/>
      </dsp:txXfrm>
    </dsp:sp>
    <dsp:sp modelId="{7165B850-81A8-43E6-BEC1-AAD4200F0F35}">
      <dsp:nvSpPr>
        <dsp:cNvPr id="0" name=""/>
        <dsp:cNvSpPr/>
      </dsp:nvSpPr>
      <dsp:spPr>
        <a:xfrm>
          <a:off x="69791" y="199780"/>
          <a:ext cx="666501" cy="66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CDFA5-0626-4293-93FA-163177EEBA41}">
      <dsp:nvSpPr>
        <dsp:cNvPr id="0" name=""/>
        <dsp:cNvSpPr/>
      </dsp:nvSpPr>
      <dsp:spPr>
        <a:xfrm>
          <a:off x="785118" y="1065976"/>
          <a:ext cx="7406334" cy="533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Overview to Lithium systems</a:t>
          </a:r>
          <a:endParaRPr lang="en-IE" sz="3600" kern="1200" dirty="0"/>
        </a:p>
      </dsp:txBody>
      <dsp:txXfrm>
        <a:off x="785118" y="1065976"/>
        <a:ext cx="7406334" cy="533201"/>
      </dsp:txXfrm>
    </dsp:sp>
    <dsp:sp modelId="{6BCF7E90-58A4-44D0-89A3-6D5859332AEE}">
      <dsp:nvSpPr>
        <dsp:cNvPr id="0" name=""/>
        <dsp:cNvSpPr/>
      </dsp:nvSpPr>
      <dsp:spPr>
        <a:xfrm>
          <a:off x="451867" y="999326"/>
          <a:ext cx="666501" cy="66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DF205-DB84-4C98-9419-EB1C4BF23865}">
      <dsp:nvSpPr>
        <dsp:cNvPr id="0" name=""/>
        <dsp:cNvSpPr/>
      </dsp:nvSpPr>
      <dsp:spPr>
        <a:xfrm>
          <a:off x="902385" y="1865523"/>
          <a:ext cx="7289067" cy="533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Target System</a:t>
          </a:r>
          <a:endParaRPr lang="en-IE" sz="3600" kern="1200" dirty="0"/>
        </a:p>
      </dsp:txBody>
      <dsp:txXfrm>
        <a:off x="902385" y="1865523"/>
        <a:ext cx="7289067" cy="533201"/>
      </dsp:txXfrm>
    </dsp:sp>
    <dsp:sp modelId="{7355687F-C8B6-400F-B48A-12663C63191E}">
      <dsp:nvSpPr>
        <dsp:cNvPr id="0" name=""/>
        <dsp:cNvSpPr/>
      </dsp:nvSpPr>
      <dsp:spPr>
        <a:xfrm>
          <a:off x="569134" y="1798873"/>
          <a:ext cx="666501" cy="66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19151-192F-4295-A081-87C55A53A28B}">
      <dsp:nvSpPr>
        <dsp:cNvPr id="0" name=""/>
        <dsp:cNvSpPr/>
      </dsp:nvSpPr>
      <dsp:spPr>
        <a:xfrm>
          <a:off x="785118" y="2665069"/>
          <a:ext cx="7406334" cy="533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Validations and prototyping</a:t>
          </a:r>
        </a:p>
      </dsp:txBody>
      <dsp:txXfrm>
        <a:off x="785118" y="2665069"/>
        <a:ext cx="7406334" cy="533201"/>
      </dsp:txXfrm>
    </dsp:sp>
    <dsp:sp modelId="{22CD3E0D-6DAF-4937-88EF-3BB9FAB593A9}">
      <dsp:nvSpPr>
        <dsp:cNvPr id="0" name=""/>
        <dsp:cNvSpPr/>
      </dsp:nvSpPr>
      <dsp:spPr>
        <a:xfrm>
          <a:off x="451867" y="2598419"/>
          <a:ext cx="666501" cy="66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B4A50-9715-423D-A234-91533C3263E1}">
      <dsp:nvSpPr>
        <dsp:cNvPr id="0" name=""/>
        <dsp:cNvSpPr/>
      </dsp:nvSpPr>
      <dsp:spPr>
        <a:xfrm>
          <a:off x="403042" y="3464616"/>
          <a:ext cx="7788411" cy="533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Summary</a:t>
          </a:r>
        </a:p>
      </dsp:txBody>
      <dsp:txXfrm>
        <a:off x="403042" y="3464616"/>
        <a:ext cx="7788411" cy="533201"/>
      </dsp:txXfrm>
    </dsp:sp>
    <dsp:sp modelId="{F75B37EC-6245-4645-A6D4-08AABCF5580B}">
      <dsp:nvSpPr>
        <dsp:cNvPr id="0" name=""/>
        <dsp:cNvSpPr/>
      </dsp:nvSpPr>
      <dsp:spPr>
        <a:xfrm>
          <a:off x="69791" y="3397966"/>
          <a:ext cx="666501" cy="66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0.35028</cdr:x>
      <cdr:y>0.16913</cdr:y>
    </cdr:from>
    <cdr:to>
      <cdr:x>0.39127</cdr:x>
      <cdr:y>0.50667</cdr:y>
    </cdr:to>
    <cdr:grpSp>
      <cdr:nvGrpSpPr>
        <cdr:cNvPr id="21" name="Grupo 20">
          <a:extLst xmlns:a="http://schemas.openxmlformats.org/drawingml/2006/main">
            <a:ext uri="{FF2B5EF4-FFF2-40B4-BE49-F238E27FC236}">
              <a16:creationId xmlns:a16="http://schemas.microsoft.com/office/drawing/2014/main" id="{FECFA4A0-C598-9C12-3249-73CD38BAD8ED}"/>
            </a:ext>
          </a:extLst>
        </cdr:cNvPr>
        <cdr:cNvGrpSpPr/>
      </cdr:nvGrpSpPr>
      <cdr:grpSpPr>
        <a:xfrm xmlns:a="http://schemas.openxmlformats.org/drawingml/2006/main">
          <a:off x="1437694" y="696781"/>
          <a:ext cx="168260" cy="1390549"/>
          <a:chOff x="1437694" y="696781"/>
          <a:chExt cx="168260" cy="1390549"/>
        </a:xfrm>
      </cdr:grpSpPr>
      <cdr:cxnSp macro="">
        <cdr:nvCxnSpPr>
          <cdr:cNvPr id="7" name="Conector recto 6">
            <a:extLst xmlns:a="http://schemas.openxmlformats.org/drawingml/2006/main">
              <a:ext uri="{FF2B5EF4-FFF2-40B4-BE49-F238E27FC236}">
                <a16:creationId xmlns:a16="http://schemas.microsoft.com/office/drawing/2014/main" id="{2B9FCF95-B822-FC2B-71FC-948D2D83B767}"/>
              </a:ext>
            </a:extLst>
          </cdr:cNvPr>
          <cdr:cNvCxnSpPr/>
        </cdr:nvCxnSpPr>
        <cdr:spPr>
          <a:xfrm xmlns:a="http://schemas.openxmlformats.org/drawingml/2006/main" flipV="1">
            <a:off x="1437694" y="702159"/>
            <a:ext cx="0" cy="1385171"/>
          </a:xfrm>
          <a:prstGeom xmlns:a="http://schemas.openxmlformats.org/drawingml/2006/main" prst="line">
            <a:avLst/>
          </a:prstGeom>
          <a:ln xmlns:a="http://schemas.openxmlformats.org/drawingml/2006/main" w="19050"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1" name="Conector recto 10">
            <a:extLst xmlns:a="http://schemas.openxmlformats.org/drawingml/2006/main">
              <a:ext uri="{FF2B5EF4-FFF2-40B4-BE49-F238E27FC236}">
                <a16:creationId xmlns:a16="http://schemas.microsoft.com/office/drawing/2014/main" id="{8F3B97CD-D208-D41F-4AC9-1A596A51F401}"/>
              </a:ext>
            </a:extLst>
          </cdr:cNvPr>
          <cdr:cNvCxnSpPr/>
        </cdr:nvCxnSpPr>
        <cdr:spPr>
          <a:xfrm xmlns:a="http://schemas.openxmlformats.org/drawingml/2006/main">
            <a:off x="1438314" y="699321"/>
            <a:ext cx="167640" cy="2540"/>
          </a:xfrm>
          <a:prstGeom xmlns:a="http://schemas.openxmlformats.org/drawingml/2006/main" prst="line">
            <a:avLst/>
          </a:prstGeom>
          <a:ln xmlns:a="http://schemas.openxmlformats.org/drawingml/2006/main" w="19050"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6" name="Conector recto 15">
            <a:extLst xmlns:a="http://schemas.openxmlformats.org/drawingml/2006/main">
              <a:ext uri="{FF2B5EF4-FFF2-40B4-BE49-F238E27FC236}">
                <a16:creationId xmlns:a16="http://schemas.microsoft.com/office/drawing/2014/main" id="{1D6A4BCF-8C6B-DC31-EA53-4E65BA83BBC0}"/>
              </a:ext>
            </a:extLst>
          </cdr:cNvPr>
          <cdr:cNvCxnSpPr/>
        </cdr:nvCxnSpPr>
        <cdr:spPr>
          <a:xfrm xmlns:a="http://schemas.openxmlformats.org/drawingml/2006/main" flipV="1">
            <a:off x="1466254" y="696781"/>
            <a:ext cx="137160" cy="1389380"/>
          </a:xfrm>
          <a:prstGeom xmlns:a="http://schemas.openxmlformats.org/drawingml/2006/main" prst="line">
            <a:avLst/>
          </a:prstGeom>
          <a:ln xmlns:a="http://schemas.openxmlformats.org/drawingml/2006/main" w="19050"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0.35228</cdr:x>
      <cdr:y>0.19565</cdr:y>
    </cdr:from>
    <cdr:to>
      <cdr:x>0.42036</cdr:x>
      <cdr:y>0.50824</cdr:y>
    </cdr:to>
    <cdr:grpSp>
      <cdr:nvGrpSpPr>
        <cdr:cNvPr id="22" name="Grupo 21">
          <a:extLst xmlns:a="http://schemas.openxmlformats.org/drawingml/2006/main">
            <a:ext uri="{FF2B5EF4-FFF2-40B4-BE49-F238E27FC236}">
              <a16:creationId xmlns:a16="http://schemas.microsoft.com/office/drawing/2014/main" id="{5E96BF81-440C-731A-698A-0DFA0031F1E5}"/>
            </a:ext>
          </a:extLst>
        </cdr:cNvPr>
        <cdr:cNvGrpSpPr/>
      </cdr:nvGrpSpPr>
      <cdr:grpSpPr>
        <a:xfrm xmlns:a="http://schemas.openxmlformats.org/drawingml/2006/main">
          <a:off x="1445934" y="806002"/>
          <a:ext cx="279400" cy="1287780"/>
          <a:chOff x="1437694" y="696781"/>
          <a:chExt cx="168260" cy="1390549"/>
        </a:xfrm>
      </cdr:grpSpPr>
      <cdr:cxnSp macro="">
        <cdr:nvCxnSpPr>
          <cdr:cNvPr id="23" name="Conector recto 22">
            <a:extLst xmlns:a="http://schemas.openxmlformats.org/drawingml/2006/main">
              <a:ext uri="{FF2B5EF4-FFF2-40B4-BE49-F238E27FC236}">
                <a16:creationId xmlns:a16="http://schemas.microsoft.com/office/drawing/2014/main" id="{B71923CE-2F96-A5A5-59A0-815D137AAAD6}"/>
              </a:ext>
            </a:extLst>
          </cdr:cNvPr>
          <cdr:cNvCxnSpPr/>
        </cdr:nvCxnSpPr>
        <cdr:spPr>
          <a:xfrm xmlns:a="http://schemas.openxmlformats.org/drawingml/2006/main" flipV="1">
            <a:off x="1437694" y="702159"/>
            <a:ext cx="0" cy="1385171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2">
                <a:lumMod val="60000"/>
                <a:lumOff val="40000"/>
              </a:schemeClr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4" name="Conector recto 23">
            <a:extLst xmlns:a="http://schemas.openxmlformats.org/drawingml/2006/main">
              <a:ext uri="{FF2B5EF4-FFF2-40B4-BE49-F238E27FC236}">
                <a16:creationId xmlns:a16="http://schemas.microsoft.com/office/drawing/2014/main" id="{31636CBF-7F7F-1A9D-7326-B68BC6BC90A9}"/>
              </a:ext>
            </a:extLst>
          </cdr:cNvPr>
          <cdr:cNvCxnSpPr/>
        </cdr:nvCxnSpPr>
        <cdr:spPr>
          <a:xfrm xmlns:a="http://schemas.openxmlformats.org/drawingml/2006/main">
            <a:off x="1438314" y="699321"/>
            <a:ext cx="167640" cy="254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2">
                <a:lumMod val="60000"/>
                <a:lumOff val="40000"/>
              </a:schemeClr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5" name="Conector recto 24">
            <a:extLst xmlns:a="http://schemas.openxmlformats.org/drawingml/2006/main">
              <a:ext uri="{FF2B5EF4-FFF2-40B4-BE49-F238E27FC236}">
                <a16:creationId xmlns:a16="http://schemas.microsoft.com/office/drawing/2014/main" id="{28EBDD46-4795-ED17-63D4-3BE32AACCD1E}"/>
              </a:ext>
            </a:extLst>
          </cdr:cNvPr>
          <cdr:cNvCxnSpPr/>
        </cdr:nvCxnSpPr>
        <cdr:spPr>
          <a:xfrm xmlns:a="http://schemas.openxmlformats.org/drawingml/2006/main" flipV="1">
            <a:off x="1466254" y="696781"/>
            <a:ext cx="137160" cy="138938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2">
                <a:lumMod val="60000"/>
                <a:lumOff val="40000"/>
              </a:schemeClr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0.35269</cdr:x>
      <cdr:y>0.23164</cdr:y>
    </cdr:from>
    <cdr:to>
      <cdr:x>0.43892</cdr:x>
      <cdr:y>0.50359</cdr:y>
    </cdr:to>
    <cdr:grpSp>
      <cdr:nvGrpSpPr>
        <cdr:cNvPr id="26" name="Grupo 25">
          <a:extLst xmlns:a="http://schemas.openxmlformats.org/drawingml/2006/main">
            <a:ext uri="{FF2B5EF4-FFF2-40B4-BE49-F238E27FC236}">
              <a16:creationId xmlns:a16="http://schemas.microsoft.com/office/drawing/2014/main" id="{FEEB98CF-55B7-1617-13CC-C71717BF5A6D}"/>
            </a:ext>
          </a:extLst>
        </cdr:cNvPr>
        <cdr:cNvGrpSpPr/>
      </cdr:nvGrpSpPr>
      <cdr:grpSpPr>
        <a:xfrm xmlns:a="http://schemas.openxmlformats.org/drawingml/2006/main">
          <a:off x="1447592" y="954279"/>
          <a:ext cx="353942" cy="1120351"/>
          <a:chOff x="2379087" y="578843"/>
          <a:chExt cx="168260" cy="1501521"/>
        </a:xfrm>
      </cdr:grpSpPr>
      <cdr:cxnSp macro="">
        <cdr:nvCxnSpPr>
          <cdr:cNvPr id="27" name="Conector recto 26">
            <a:extLst xmlns:a="http://schemas.openxmlformats.org/drawingml/2006/main">
              <a:ext uri="{FF2B5EF4-FFF2-40B4-BE49-F238E27FC236}">
                <a16:creationId xmlns:a16="http://schemas.microsoft.com/office/drawing/2014/main" id="{45E8D7F3-5724-B4CF-FAD1-36348CD6BAAE}"/>
              </a:ext>
            </a:extLst>
          </cdr:cNvPr>
          <cdr:cNvCxnSpPr/>
        </cdr:nvCxnSpPr>
        <cdr:spPr>
          <a:xfrm xmlns:a="http://schemas.openxmlformats.org/drawingml/2006/main" flipV="1">
            <a:off x="2379087" y="584651"/>
            <a:ext cx="0" cy="1495713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B050"/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8" name="Conector recto 27">
            <a:extLst xmlns:a="http://schemas.openxmlformats.org/drawingml/2006/main">
              <a:ext uri="{FF2B5EF4-FFF2-40B4-BE49-F238E27FC236}">
                <a16:creationId xmlns:a16="http://schemas.microsoft.com/office/drawing/2014/main" id="{23D69F39-8C46-8C5D-450D-62BE5162FE5D}"/>
              </a:ext>
            </a:extLst>
          </cdr:cNvPr>
          <cdr:cNvCxnSpPr/>
        </cdr:nvCxnSpPr>
        <cdr:spPr>
          <a:xfrm xmlns:a="http://schemas.openxmlformats.org/drawingml/2006/main">
            <a:off x="2379707" y="581587"/>
            <a:ext cx="167640" cy="2743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B050"/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29" name="Conector recto 28">
            <a:extLst xmlns:a="http://schemas.openxmlformats.org/drawingml/2006/main">
              <a:ext uri="{FF2B5EF4-FFF2-40B4-BE49-F238E27FC236}">
                <a16:creationId xmlns:a16="http://schemas.microsoft.com/office/drawing/2014/main" id="{80B3C07D-7982-70E6-D48D-78A89160FFD5}"/>
              </a:ext>
            </a:extLst>
          </cdr:cNvPr>
          <cdr:cNvCxnSpPr/>
        </cdr:nvCxnSpPr>
        <cdr:spPr>
          <a:xfrm xmlns:a="http://schemas.openxmlformats.org/drawingml/2006/main" flipV="1">
            <a:off x="2407647" y="578843"/>
            <a:ext cx="137160" cy="1500258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00B050"/>
            </a:solidFill>
            <a:prstDash val="dash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04946DF-4975-4919-9F53-A6393498ED6F}" type="datetimeFigureOut">
              <a:rPr lang="en-GB"/>
              <a:pPr>
                <a:defRPr/>
              </a:pPr>
              <a:t>06/11/2023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91D4E74-62C5-4E1F-A9B8-8508045D6FCD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530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3D93AC8-4DA6-4744-A836-F665BECFF98E}" type="datetimeFigureOut">
              <a:rPr lang="en-GB"/>
              <a:pPr>
                <a:defRPr/>
              </a:pPr>
              <a:t>06/11/2023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F0E5B5-8C1E-427C-8B43-5C98F1169A8C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781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 descr="EUROFUSION PowerPoint MASTER DECKBLAT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21920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4" y="-457200"/>
            <a:ext cx="1435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GB" alt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 anchor="t">
            <a:noAutofit/>
          </a:bodyPr>
          <a:lstStyle>
            <a:lvl1pPr algn="l">
              <a:defRPr sz="3600" b="1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pl-PL" dirty="0" err="1"/>
              <a:t>Title</a:t>
            </a:r>
            <a:r>
              <a:rPr lang="pl-PL" dirty="0"/>
              <a:t> of the </a:t>
            </a:r>
            <a:r>
              <a:rPr lang="pl-PL" dirty="0" err="1"/>
              <a:t>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J. Maestre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behalf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WPENS</a:t>
            </a:r>
            <a:endParaRPr lang="pl-PL" dirty="0"/>
          </a:p>
        </p:txBody>
      </p:sp>
      <p:sp>
        <p:nvSpPr>
          <p:cNvPr id="22" name="1 Rectángulo"/>
          <p:cNvSpPr/>
          <p:nvPr userDrawn="1"/>
        </p:nvSpPr>
        <p:spPr>
          <a:xfrm>
            <a:off x="5807969" y="3284984"/>
            <a:ext cx="605122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GB" sz="1400" b="1" dirty="0"/>
              <a:t>HPTW-23 6-10  November - 2023</a:t>
            </a:r>
            <a:endParaRPr lang="en-US" sz="1400" b="1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F00F64F-79CE-403C-9A86-755EC6FB1CBE}"/>
              </a:ext>
            </a:extLst>
          </p:cNvPr>
          <p:cNvGrpSpPr/>
          <p:nvPr userDrawn="1"/>
        </p:nvGrpSpPr>
        <p:grpSpPr>
          <a:xfrm>
            <a:off x="423457" y="5445225"/>
            <a:ext cx="5600535" cy="1332871"/>
            <a:chOff x="459333" y="1340768"/>
            <a:chExt cx="4930237" cy="1332871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71251778-23DD-41EE-82C9-7D895E182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13" b="-1251"/>
            <a:stretch/>
          </p:blipFill>
          <p:spPr>
            <a:xfrm>
              <a:off x="459333" y="1352310"/>
              <a:ext cx="2322866" cy="360000"/>
            </a:xfrm>
            <a:prstGeom prst="rect">
              <a:avLst/>
            </a:prstGeom>
          </p:spPr>
        </p:pic>
        <p:pic>
          <p:nvPicPr>
            <p:cNvPr id="30" name="Imagen 29" descr="Forma&#10;&#10;Descripción generada automáticamente">
              <a:extLst>
                <a:ext uri="{FF2B5EF4-FFF2-40B4-BE49-F238E27FC236}">
                  <a16:creationId xmlns:a16="http://schemas.microsoft.com/office/drawing/2014/main" id="{63919A51-6414-4E3A-B931-CB86C6E27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024" y="1340768"/>
              <a:ext cx="720000" cy="360000"/>
            </a:xfrm>
            <a:prstGeom prst="rect">
              <a:avLst/>
            </a:prstGeom>
          </p:spPr>
        </p:pic>
        <p:pic>
          <p:nvPicPr>
            <p:cNvPr id="31" name="Imagen 30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0C460A65-FC1C-4E30-957F-B79EA9F5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570" y="1352310"/>
              <a:ext cx="441000" cy="360000"/>
            </a:xfrm>
            <a:prstGeom prst="rect">
              <a:avLst/>
            </a:prstGeom>
          </p:spPr>
        </p:pic>
        <p:pic>
          <p:nvPicPr>
            <p:cNvPr id="32" name="Imagen 31" descr="Dibujo de un animal con la boca abierta&#10;&#10;Descripción generada automáticamente con confianza baja">
              <a:extLst>
                <a:ext uri="{FF2B5EF4-FFF2-40B4-BE49-F238E27FC236}">
                  <a16:creationId xmlns:a16="http://schemas.microsoft.com/office/drawing/2014/main" id="{839EECC6-1C17-43B6-A62C-586361292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08" y="2306416"/>
              <a:ext cx="1074462" cy="360000"/>
            </a:xfrm>
            <a:prstGeom prst="rect">
              <a:avLst/>
            </a:prstGeom>
          </p:spPr>
        </p:pic>
        <p:pic>
          <p:nvPicPr>
            <p:cNvPr id="33" name="Imagen 32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8CC55233-3D07-422E-8EED-E9800504E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" t="25229" r="4327" b="21852"/>
            <a:stretch/>
          </p:blipFill>
          <p:spPr>
            <a:xfrm>
              <a:off x="3678188" y="1836901"/>
              <a:ext cx="928910" cy="360000"/>
            </a:xfrm>
            <a:prstGeom prst="rect">
              <a:avLst/>
            </a:prstGeom>
          </p:spPr>
        </p:pic>
        <p:pic>
          <p:nvPicPr>
            <p:cNvPr id="34" name="Imagen 33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4D1FCCB4-07EB-4E71-BE89-CEEAAAB81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02" y="1785521"/>
              <a:ext cx="916363" cy="360000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8B713888-61DF-4660-9C03-0FA921F16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" t="31006" r="3014" b="30991"/>
            <a:stretch/>
          </p:blipFill>
          <p:spPr>
            <a:xfrm>
              <a:off x="2652153" y="1836901"/>
              <a:ext cx="890527" cy="360000"/>
            </a:xfrm>
            <a:prstGeom prst="rect">
              <a:avLst/>
            </a:prstGeom>
          </p:spPr>
        </p:pic>
        <p:pic>
          <p:nvPicPr>
            <p:cNvPr id="36" name="Imagen 35" descr="Icono&#10;&#10;Descripción generada automáticamente">
              <a:extLst>
                <a:ext uri="{FF2B5EF4-FFF2-40B4-BE49-F238E27FC236}">
                  <a16:creationId xmlns:a16="http://schemas.microsoft.com/office/drawing/2014/main" id="{B869720D-785D-4908-A972-A41C6B489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66" y="1816221"/>
              <a:ext cx="360000" cy="360000"/>
            </a:xfrm>
            <a:prstGeom prst="rect">
              <a:avLst/>
            </a:prstGeom>
          </p:spPr>
        </p:pic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22A7DE0F-A1B5-4458-8489-28DD8830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266" y="1847239"/>
              <a:ext cx="360000" cy="36000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09663D9D-1746-414A-A7FE-EFB903BB1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15" y="2291175"/>
              <a:ext cx="851215" cy="360000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650B30A0-84BC-4BD4-AEAE-10D48907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8" b="27552"/>
            <a:stretch/>
          </p:blipFill>
          <p:spPr>
            <a:xfrm>
              <a:off x="4660081" y="1785521"/>
              <a:ext cx="719998" cy="360000"/>
            </a:xfrm>
            <a:prstGeom prst="rect">
              <a:avLst/>
            </a:prstGeom>
          </p:spPr>
        </p:pic>
        <p:pic>
          <p:nvPicPr>
            <p:cNvPr id="40" name="Imagen 39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22301E56-BCD9-4241-BA58-25E0596A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999" y="2294618"/>
              <a:ext cx="765957" cy="360000"/>
            </a:xfrm>
            <a:prstGeom prst="rect">
              <a:avLst/>
            </a:prstGeom>
          </p:spPr>
        </p:pic>
        <p:pic>
          <p:nvPicPr>
            <p:cNvPr id="41" name="Imagen 40" descr="Logotipo&#10;&#10;Descripción generada automáticamente">
              <a:extLst>
                <a:ext uri="{FF2B5EF4-FFF2-40B4-BE49-F238E27FC236}">
                  <a16:creationId xmlns:a16="http://schemas.microsoft.com/office/drawing/2014/main" id="{F2B8C948-19C2-4421-9740-666717E2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66" y="2313639"/>
              <a:ext cx="535020" cy="360000"/>
            </a:xfrm>
            <a:prstGeom prst="rect">
              <a:avLst/>
            </a:prstGeom>
          </p:spPr>
        </p:pic>
        <p:pic>
          <p:nvPicPr>
            <p:cNvPr id="42" name="Imagen 41" descr="Icono&#10;&#10;Descripción generada automáticamente">
              <a:extLst>
                <a:ext uri="{FF2B5EF4-FFF2-40B4-BE49-F238E27FC236}">
                  <a16:creationId xmlns:a16="http://schemas.microsoft.com/office/drawing/2014/main" id="{72E81EC9-045F-428E-B449-BCA4419A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332" y="2306416"/>
              <a:ext cx="359532" cy="360000"/>
            </a:xfrm>
            <a:prstGeom prst="rect">
              <a:avLst/>
            </a:prstGeom>
          </p:spPr>
        </p:pic>
        <p:pic>
          <p:nvPicPr>
            <p:cNvPr id="43" name="Imagen 42" descr="Patrón de fondo&#10;&#10;Descripción generada automáticamente">
              <a:extLst>
                <a:ext uri="{FF2B5EF4-FFF2-40B4-BE49-F238E27FC236}">
                  <a16:creationId xmlns:a16="http://schemas.microsoft.com/office/drawing/2014/main" id="{A690EC9C-0A75-4260-91F9-CB56B094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313138"/>
              <a:ext cx="246744" cy="360000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CFEE853F-10AE-4B3C-9565-34886FBEC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98" b="7392"/>
            <a:stretch/>
          </p:blipFill>
          <p:spPr>
            <a:xfrm>
              <a:off x="3779912" y="2291175"/>
              <a:ext cx="491288" cy="360000"/>
            </a:xfrm>
            <a:prstGeom prst="rect">
              <a:avLst/>
            </a:prstGeom>
          </p:spPr>
        </p:pic>
        <p:pic>
          <p:nvPicPr>
            <p:cNvPr id="45" name="Imagen 44" descr="Imagen que contiene firmar, texto, objeto, reloj&#10;&#10;Descripción generada automáticamente">
              <a:extLst>
                <a:ext uri="{FF2B5EF4-FFF2-40B4-BE49-F238E27FC236}">
                  <a16:creationId xmlns:a16="http://schemas.microsoft.com/office/drawing/2014/main" id="{7A5B5308-F8DF-4A50-AEDE-968E7A885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271" y="1357091"/>
              <a:ext cx="120670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25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875" y="115888"/>
            <a:ext cx="545061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63" y="163488"/>
            <a:ext cx="8741617" cy="457200"/>
          </a:xfrm>
        </p:spPr>
        <p:txBody>
          <a:bodyPr>
            <a:noAutofit/>
          </a:bodyPr>
          <a:lstStyle>
            <a:lvl1pPr algn="ctr">
              <a:lnSpc>
                <a:spcPts val="3200"/>
              </a:lnSpc>
              <a:defRPr sz="28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lt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ES" dirty="0"/>
              <a:t>HPTW-23</a:t>
            </a:r>
            <a:r>
              <a:rPr lang="en-GB" dirty="0"/>
              <a:t> | 6-11 November 2023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F5861D-3115-B0B9-D0A9-C0D02C812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09" y="12391"/>
            <a:ext cx="1244702" cy="7008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2E1E3D-9320-7270-F261-4763B543A4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6156" y="92751"/>
            <a:ext cx="705309" cy="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384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title style</a:t>
            </a:r>
            <a:endParaRPr lang="en-GB" altLang="es-E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text styles</a:t>
            </a:r>
          </a:p>
          <a:p>
            <a:pPr lvl="1"/>
            <a:r>
              <a:rPr lang="en-US" altLang="es-ES" dirty="0"/>
              <a:t>Second level</a:t>
            </a:r>
          </a:p>
          <a:p>
            <a:pPr lvl="2"/>
            <a:r>
              <a:rPr lang="en-US" altLang="es-ES" dirty="0"/>
              <a:t>Third level</a:t>
            </a:r>
          </a:p>
          <a:p>
            <a:pPr lvl="3"/>
            <a:r>
              <a:rPr lang="en-US" altLang="es-ES" dirty="0"/>
              <a:t>Fourth level</a:t>
            </a:r>
          </a:p>
          <a:p>
            <a:pPr lvl="4"/>
            <a:r>
              <a:rPr lang="en-US" altLang="es-ES" dirty="0"/>
              <a:t>Fifth level</a:t>
            </a:r>
            <a:endParaRPr lang="en-GB" alt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8FD0FA-3FA7-4D0C-B286-1790BE42FDDC}" type="datetimeFigureOut">
              <a:rPr lang="en-GB" smtClean="0"/>
              <a:pPr>
                <a:defRPr/>
              </a:pPr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BFE7A-63C3-4696-BA76-19E63631F2AF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emf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S0920379613002445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www.sciencedirect.com/science/article/pii/S2352179115301083" TargetMode="Externa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dm.euro-fusion.org/?uid=2NHGLF&amp;action=get_document" TargetMode="External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hyperlink" Target="https://ifmif-dones.es/jobs-and-collaborations/feder-manufacturing-of-prototype-for-connection-and-disconnection-mechanism-by-remote-control-in-ifmif-dones-project-target-system-q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m.euro-fusion.org/?uid=2PGCLA&amp;action=get_document" TargetMode="External"/><Relationship Id="rId11" Type="http://schemas.openxmlformats.org/officeDocument/2006/relationships/image" Target="../media/image66.emf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-fusion.org/eurofusion/roadmap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dm.euro-fusion.org/?uid=2PMGUU&amp;action=get_document" TargetMode="External"/><Relationship Id="rId13" Type="http://schemas.openxmlformats.org/officeDocument/2006/relationships/hyperlink" Target="https://idm.euro-fusion.org/?uid=2NKLFE&amp;action=get_document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idm.euro-fusion.org/?uid=2QAPVV&amp;action=get_document" TargetMode="External"/><Relationship Id="rId12" Type="http://schemas.openxmlformats.org/officeDocument/2006/relationships/hyperlink" Target="https://idm.euro-fusion.org/default.aspx?uid=2NXPR9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m.euro-fusion.org/default.aspx?uid=2QEFZ9" TargetMode="External"/><Relationship Id="rId11" Type="http://schemas.openxmlformats.org/officeDocument/2006/relationships/hyperlink" Target="https://idm.euro-fusion.org/?uid=2NTGD9&amp;action=get_document" TargetMode="External"/><Relationship Id="rId5" Type="http://schemas.openxmlformats.org/officeDocument/2006/relationships/image" Target="../media/image30.png"/><Relationship Id="rId10" Type="http://schemas.openxmlformats.org/officeDocument/2006/relationships/hyperlink" Target="https://ieeexplore.ieee.org/document/9078350" TargetMode="External"/><Relationship Id="rId4" Type="http://schemas.openxmlformats.org/officeDocument/2006/relationships/image" Target="../media/image29.png"/><Relationship Id="rId9" Type="http://schemas.openxmlformats.org/officeDocument/2006/relationships/hyperlink" Target="https://idm.euro-fusion.org/?uid=2PE8MK&amp;action=get_document" TargetMode="External"/><Relationship Id="rId14" Type="http://schemas.openxmlformats.org/officeDocument/2006/relationships/hyperlink" Target="https://idm.euro-fusion.org/?uid=2NHYG5&amp;action=get_documen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D0167-6275-14FF-1DB8-84CDCBB495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Overview of the design status of IFMIF-DONES Lithium Target System</a:t>
            </a:r>
            <a:br>
              <a:rPr lang="en-US" b="0" dirty="0"/>
            </a:br>
            <a:br>
              <a:rPr lang="en-US" b="0" dirty="0"/>
            </a:br>
            <a:r>
              <a:rPr lang="en-US" sz="2400" b="0" dirty="0">
                <a:solidFill>
                  <a:schemeClr val="bg1"/>
                </a:solidFill>
              </a:rPr>
              <a:t>J. Maestre on behalf of WPENS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6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19FA5-8E2E-3E9A-8DB5-E04160A9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replacement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193DBB-CF3A-618D-21B6-7E6ECDB77C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1B18C7-472D-8214-C877-BEB39674AFA5}"/>
              </a:ext>
            </a:extLst>
          </p:cNvPr>
          <p:cNvSpPr txBox="1"/>
          <p:nvPr/>
        </p:nvSpPr>
        <p:spPr>
          <a:xfrm>
            <a:off x="22236" y="683646"/>
            <a:ext cx="3509743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Replacement strategy and features</a:t>
            </a:r>
          </a:p>
        </p:txBody>
      </p:sp>
      <p:pic>
        <p:nvPicPr>
          <p:cNvPr id="36" name="Picture 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3B761F3-43A3-9C74-E6F2-EA4C11240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9"/>
          <a:stretch/>
        </p:blipFill>
        <p:spPr bwMode="auto">
          <a:xfrm>
            <a:off x="7032632" y="1948448"/>
            <a:ext cx="2882643" cy="3616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3245D1FD-945E-ABD5-CE72-0ABA87146232}"/>
              </a:ext>
            </a:extLst>
          </p:cNvPr>
          <p:cNvSpPr txBox="1"/>
          <p:nvPr/>
        </p:nvSpPr>
        <p:spPr>
          <a:xfrm>
            <a:off x="10345000" y="166041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Ball joints, slides</a:t>
            </a:r>
          </a:p>
        </p:txBody>
      </p:sp>
      <p:sp>
        <p:nvSpPr>
          <p:cNvPr id="38" name="Oval 4">
            <a:extLst>
              <a:ext uri="{FF2B5EF4-FFF2-40B4-BE49-F238E27FC236}">
                <a16:creationId xmlns:a16="http://schemas.microsoft.com/office/drawing/2014/main" id="{7CEF0984-2019-B6F7-696A-E692B834D42A}"/>
              </a:ext>
            </a:extLst>
          </p:cNvPr>
          <p:cNvSpPr/>
          <p:nvPr/>
        </p:nvSpPr>
        <p:spPr>
          <a:xfrm>
            <a:off x="7680704" y="1968726"/>
            <a:ext cx="288032" cy="4572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6">
            <a:extLst>
              <a:ext uri="{FF2B5EF4-FFF2-40B4-BE49-F238E27FC236}">
                <a16:creationId xmlns:a16="http://schemas.microsoft.com/office/drawing/2014/main" id="{106AF3C8-BCBC-2E53-4245-BBC830E1AEAE}"/>
              </a:ext>
            </a:extLst>
          </p:cNvPr>
          <p:cNvSpPr/>
          <p:nvPr/>
        </p:nvSpPr>
        <p:spPr>
          <a:xfrm>
            <a:off x="9192872" y="2740536"/>
            <a:ext cx="288032" cy="4572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7">
            <a:extLst>
              <a:ext uri="{FF2B5EF4-FFF2-40B4-BE49-F238E27FC236}">
                <a16:creationId xmlns:a16="http://schemas.microsoft.com/office/drawing/2014/main" id="{2AE7F7AD-9D0F-B8A1-B0E2-B96CBA43EF4F}"/>
              </a:ext>
            </a:extLst>
          </p:cNvPr>
          <p:cNvSpPr/>
          <p:nvPr/>
        </p:nvSpPr>
        <p:spPr>
          <a:xfrm>
            <a:off x="9345272" y="2892936"/>
            <a:ext cx="288032" cy="20764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8">
            <a:extLst>
              <a:ext uri="{FF2B5EF4-FFF2-40B4-BE49-F238E27FC236}">
                <a16:creationId xmlns:a16="http://schemas.microsoft.com/office/drawing/2014/main" id="{2834BAD5-EA6D-D323-EC7B-06BA04A69531}"/>
              </a:ext>
            </a:extLst>
          </p:cNvPr>
          <p:cNvSpPr/>
          <p:nvPr/>
        </p:nvSpPr>
        <p:spPr>
          <a:xfrm>
            <a:off x="8616808" y="3410138"/>
            <a:ext cx="288032" cy="20764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9">
            <a:extLst>
              <a:ext uri="{FF2B5EF4-FFF2-40B4-BE49-F238E27FC236}">
                <a16:creationId xmlns:a16="http://schemas.microsoft.com/office/drawing/2014/main" id="{0104773D-C55F-E1E2-F500-468DE096C816}"/>
              </a:ext>
            </a:extLst>
          </p:cNvPr>
          <p:cNvSpPr/>
          <p:nvPr/>
        </p:nvSpPr>
        <p:spPr>
          <a:xfrm rot="19304163">
            <a:off x="8689388" y="4315551"/>
            <a:ext cx="584868" cy="20764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4" name="Straight Arrow Connector 13">
            <a:extLst>
              <a:ext uri="{FF2B5EF4-FFF2-40B4-BE49-F238E27FC236}">
                <a16:creationId xmlns:a16="http://schemas.microsoft.com/office/drawing/2014/main" id="{31B12B74-3CA1-7ED8-621C-29C1377A2481}"/>
              </a:ext>
            </a:extLst>
          </p:cNvPr>
          <p:cNvCxnSpPr>
            <a:stCxn id="37" idx="1"/>
          </p:cNvCxnSpPr>
          <p:nvPr/>
        </p:nvCxnSpPr>
        <p:spPr>
          <a:xfrm flipH="1">
            <a:off x="7968736" y="1798916"/>
            <a:ext cx="2376264" cy="365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15">
            <a:extLst>
              <a:ext uri="{FF2B5EF4-FFF2-40B4-BE49-F238E27FC236}">
                <a16:creationId xmlns:a16="http://schemas.microsoft.com/office/drawing/2014/main" id="{6F615E9C-84D2-E785-AD33-26610D1DDEB7}"/>
              </a:ext>
            </a:extLst>
          </p:cNvPr>
          <p:cNvCxnSpPr>
            <a:stCxn id="37" idx="1"/>
            <a:endCxn id="39" idx="0"/>
          </p:cNvCxnSpPr>
          <p:nvPr/>
        </p:nvCxnSpPr>
        <p:spPr>
          <a:xfrm flipH="1">
            <a:off x="9336888" y="1798916"/>
            <a:ext cx="1008112" cy="941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16">
            <a:extLst>
              <a:ext uri="{FF2B5EF4-FFF2-40B4-BE49-F238E27FC236}">
                <a16:creationId xmlns:a16="http://schemas.microsoft.com/office/drawing/2014/main" id="{E2B62FC8-71E5-51AE-929C-8C46EBC42765}"/>
              </a:ext>
            </a:extLst>
          </p:cNvPr>
          <p:cNvSpPr txBox="1"/>
          <p:nvPr/>
        </p:nvSpPr>
        <p:spPr>
          <a:xfrm>
            <a:off x="10362462" y="2108143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Excentres</a:t>
            </a:r>
          </a:p>
        </p:txBody>
      </p:sp>
      <p:cxnSp>
        <p:nvCxnSpPr>
          <p:cNvPr id="50" name="Straight Arrow Connector 18">
            <a:extLst>
              <a:ext uri="{FF2B5EF4-FFF2-40B4-BE49-F238E27FC236}">
                <a16:creationId xmlns:a16="http://schemas.microsoft.com/office/drawing/2014/main" id="{0B640CA2-7262-C3FD-90AC-1A27588D497F}"/>
              </a:ext>
            </a:extLst>
          </p:cNvPr>
          <p:cNvCxnSpPr>
            <a:stCxn id="49" idx="1"/>
            <a:endCxn id="40" idx="0"/>
          </p:cNvCxnSpPr>
          <p:nvPr/>
        </p:nvCxnSpPr>
        <p:spPr>
          <a:xfrm flipH="1">
            <a:off x="9489288" y="2246643"/>
            <a:ext cx="873174" cy="646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19">
            <a:extLst>
              <a:ext uri="{FF2B5EF4-FFF2-40B4-BE49-F238E27FC236}">
                <a16:creationId xmlns:a16="http://schemas.microsoft.com/office/drawing/2014/main" id="{493C0760-74A6-A79F-90B3-C30EEF963FD6}"/>
              </a:ext>
            </a:extLst>
          </p:cNvPr>
          <p:cNvSpPr txBox="1"/>
          <p:nvPr/>
        </p:nvSpPr>
        <p:spPr>
          <a:xfrm>
            <a:off x="10362462" y="3387352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Small gearboxes</a:t>
            </a:r>
          </a:p>
        </p:txBody>
      </p:sp>
      <p:cxnSp>
        <p:nvCxnSpPr>
          <p:cNvPr id="52" name="Straight Arrow Connector 21">
            <a:extLst>
              <a:ext uri="{FF2B5EF4-FFF2-40B4-BE49-F238E27FC236}">
                <a16:creationId xmlns:a16="http://schemas.microsoft.com/office/drawing/2014/main" id="{9326B80A-E26E-5E36-BB10-E26378F4B00D}"/>
              </a:ext>
            </a:extLst>
          </p:cNvPr>
          <p:cNvCxnSpPr>
            <a:cxnSpLocks/>
            <a:stCxn id="51" idx="1"/>
            <a:endCxn id="41" idx="6"/>
          </p:cNvCxnSpPr>
          <p:nvPr/>
        </p:nvCxnSpPr>
        <p:spPr>
          <a:xfrm flipH="1" flipV="1">
            <a:off x="8904840" y="3513958"/>
            <a:ext cx="1457622" cy="11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23">
            <a:extLst>
              <a:ext uri="{FF2B5EF4-FFF2-40B4-BE49-F238E27FC236}">
                <a16:creationId xmlns:a16="http://schemas.microsoft.com/office/drawing/2014/main" id="{0F084FEA-9A8D-CDE1-2B3B-1B8A250BB5A2}"/>
              </a:ext>
            </a:extLst>
          </p:cNvPr>
          <p:cNvSpPr/>
          <p:nvPr/>
        </p:nvSpPr>
        <p:spPr>
          <a:xfrm>
            <a:off x="8950711" y="3260558"/>
            <a:ext cx="288032" cy="20764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499469E9-A934-CD91-3458-60E4866CAD46}"/>
              </a:ext>
            </a:extLst>
          </p:cNvPr>
          <p:cNvSpPr txBox="1"/>
          <p:nvPr/>
        </p:nvSpPr>
        <p:spPr>
          <a:xfrm>
            <a:off x="10345000" y="2798581"/>
            <a:ext cx="1457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Spindle drives, slides</a:t>
            </a:r>
          </a:p>
        </p:txBody>
      </p:sp>
      <p:cxnSp>
        <p:nvCxnSpPr>
          <p:cNvPr id="57" name="Straight Arrow Connector 26">
            <a:extLst>
              <a:ext uri="{FF2B5EF4-FFF2-40B4-BE49-F238E27FC236}">
                <a16:creationId xmlns:a16="http://schemas.microsoft.com/office/drawing/2014/main" id="{AD6AA08D-7952-D1FF-2E89-AB24BF797387}"/>
              </a:ext>
            </a:extLst>
          </p:cNvPr>
          <p:cNvCxnSpPr>
            <a:cxnSpLocks/>
            <a:stCxn id="56" idx="1"/>
            <a:endCxn id="53" idx="6"/>
          </p:cNvCxnSpPr>
          <p:nvPr/>
        </p:nvCxnSpPr>
        <p:spPr>
          <a:xfrm flipH="1">
            <a:off x="9238743" y="3029414"/>
            <a:ext cx="1106257" cy="334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28">
            <a:extLst>
              <a:ext uri="{FF2B5EF4-FFF2-40B4-BE49-F238E27FC236}">
                <a16:creationId xmlns:a16="http://schemas.microsoft.com/office/drawing/2014/main" id="{A50A935E-44F0-04A9-CFA7-36F20E8BD995}"/>
              </a:ext>
            </a:extLst>
          </p:cNvPr>
          <p:cNvCxnSpPr>
            <a:cxnSpLocks/>
            <a:stCxn id="56" idx="1"/>
            <a:endCxn id="42" idx="6"/>
          </p:cNvCxnSpPr>
          <p:nvPr/>
        </p:nvCxnSpPr>
        <p:spPr>
          <a:xfrm flipH="1">
            <a:off x="9211431" y="3029414"/>
            <a:ext cx="1133569" cy="1208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30">
            <a:extLst>
              <a:ext uri="{FF2B5EF4-FFF2-40B4-BE49-F238E27FC236}">
                <a16:creationId xmlns:a16="http://schemas.microsoft.com/office/drawing/2014/main" id="{E4CAC51C-571B-7ADF-13FB-6DCF8A2A7900}"/>
              </a:ext>
            </a:extLst>
          </p:cNvPr>
          <p:cNvCxnSpPr>
            <a:stCxn id="51" idx="1"/>
            <a:endCxn id="42" idx="6"/>
          </p:cNvCxnSpPr>
          <p:nvPr/>
        </p:nvCxnSpPr>
        <p:spPr>
          <a:xfrm flipH="1">
            <a:off x="9211431" y="3525852"/>
            <a:ext cx="1151031" cy="71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Picture 10">
            <a:extLst>
              <a:ext uri="{FF2B5EF4-FFF2-40B4-BE49-F238E27FC236}">
                <a16:creationId xmlns:a16="http://schemas.microsoft.com/office/drawing/2014/main" id="{584F0C1F-1A4D-1FA9-C541-DE163513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31" y="2422044"/>
            <a:ext cx="3111467" cy="2624510"/>
          </a:xfrm>
          <a:prstGeom prst="rect">
            <a:avLst/>
          </a:prstGeom>
        </p:spPr>
      </p:pic>
      <p:pic>
        <p:nvPicPr>
          <p:cNvPr id="66" name="Picture 12">
            <a:extLst>
              <a:ext uri="{FF2B5EF4-FFF2-40B4-BE49-F238E27FC236}">
                <a16:creationId xmlns:a16="http://schemas.microsoft.com/office/drawing/2014/main" id="{4BFA14E4-3AB7-6DC3-C3AD-ACCBBC773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340" y="1951095"/>
            <a:ext cx="2816151" cy="1663186"/>
          </a:xfrm>
          <a:prstGeom prst="rect">
            <a:avLst/>
          </a:prstGeom>
        </p:spPr>
      </p:pic>
      <p:pic>
        <p:nvPicPr>
          <p:cNvPr id="67" name="Picture 17">
            <a:extLst>
              <a:ext uri="{FF2B5EF4-FFF2-40B4-BE49-F238E27FC236}">
                <a16:creationId xmlns:a16="http://schemas.microsoft.com/office/drawing/2014/main" id="{92DDA16D-9A59-1DD4-7311-2C293AC06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959" y="4611949"/>
            <a:ext cx="2325846" cy="2218953"/>
          </a:xfrm>
          <a:prstGeom prst="rect">
            <a:avLst/>
          </a:prstGeom>
        </p:spPr>
      </p:pic>
      <p:cxnSp>
        <p:nvCxnSpPr>
          <p:cNvPr id="69" name="Straight Arrow Connector 22">
            <a:extLst>
              <a:ext uri="{FF2B5EF4-FFF2-40B4-BE49-F238E27FC236}">
                <a16:creationId xmlns:a16="http://schemas.microsoft.com/office/drawing/2014/main" id="{6490E7CC-431A-E3E7-22C5-EF6AA5EE590D}"/>
              </a:ext>
            </a:extLst>
          </p:cNvPr>
          <p:cNvCxnSpPr>
            <a:cxnSpLocks/>
            <a:stCxn id="68" idx="0"/>
          </p:cNvCxnSpPr>
          <p:nvPr/>
        </p:nvCxnSpPr>
        <p:spPr>
          <a:xfrm flipH="1" flipV="1">
            <a:off x="5127750" y="3296018"/>
            <a:ext cx="263020" cy="449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35">
            <a:extLst>
              <a:ext uri="{FF2B5EF4-FFF2-40B4-BE49-F238E27FC236}">
                <a16:creationId xmlns:a16="http://schemas.microsoft.com/office/drawing/2014/main" id="{55696081-736A-884E-0C7B-39BD4DC9F2BC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5390770" y="4207582"/>
            <a:ext cx="162133" cy="1818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41">
            <a:extLst>
              <a:ext uri="{FF2B5EF4-FFF2-40B4-BE49-F238E27FC236}">
                <a16:creationId xmlns:a16="http://schemas.microsoft.com/office/drawing/2014/main" id="{A0C0FC3F-BC0E-FC57-293C-7BABACCF9FBC}"/>
              </a:ext>
            </a:extLst>
          </p:cNvPr>
          <p:cNvSpPr txBox="1"/>
          <p:nvPr/>
        </p:nvSpPr>
        <p:spPr>
          <a:xfrm>
            <a:off x="2586057" y="5999905"/>
            <a:ext cx="1795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Small gearboxes, spindle/nut, </a:t>
            </a:r>
            <a:r>
              <a:rPr lang="en-GB" sz="1200" dirty="0" err="1"/>
              <a:t>slidings</a:t>
            </a:r>
            <a:r>
              <a:rPr lang="en-GB" sz="1200" dirty="0"/>
              <a:t> (ceramic/ceramic or steel/ceramic)</a:t>
            </a:r>
          </a:p>
        </p:txBody>
      </p:sp>
      <p:cxnSp>
        <p:nvCxnSpPr>
          <p:cNvPr id="73" name="Straight Arrow Connector 45">
            <a:extLst>
              <a:ext uri="{FF2B5EF4-FFF2-40B4-BE49-F238E27FC236}">
                <a16:creationId xmlns:a16="http://schemas.microsoft.com/office/drawing/2014/main" id="{9154D3E8-7913-87A6-4AB7-ADB434178C66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3483721" y="5046554"/>
            <a:ext cx="1530604" cy="953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48">
            <a:extLst>
              <a:ext uri="{FF2B5EF4-FFF2-40B4-BE49-F238E27FC236}">
                <a16:creationId xmlns:a16="http://schemas.microsoft.com/office/drawing/2014/main" id="{AC994FD0-DB44-0E41-30FF-126414463882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3483721" y="5898149"/>
            <a:ext cx="1207954" cy="101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Rectangle 51">
            <a:extLst>
              <a:ext uri="{FF2B5EF4-FFF2-40B4-BE49-F238E27FC236}">
                <a16:creationId xmlns:a16="http://schemas.microsoft.com/office/drawing/2014/main" id="{E59BDDB1-B9E4-7484-F68E-2129A35EEA30}"/>
              </a:ext>
            </a:extLst>
          </p:cNvPr>
          <p:cNvSpPr/>
          <p:nvPr/>
        </p:nvSpPr>
        <p:spPr>
          <a:xfrm rot="1534365">
            <a:off x="4529018" y="5949693"/>
            <a:ext cx="1573141" cy="44683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52">
            <a:extLst>
              <a:ext uri="{FF2B5EF4-FFF2-40B4-BE49-F238E27FC236}">
                <a16:creationId xmlns:a16="http://schemas.microsoft.com/office/drawing/2014/main" id="{A5561D45-0893-6BE4-2C62-6E7508E34870}"/>
              </a:ext>
            </a:extLst>
          </p:cNvPr>
          <p:cNvSpPr/>
          <p:nvPr/>
        </p:nvSpPr>
        <p:spPr>
          <a:xfrm>
            <a:off x="4327906" y="2718796"/>
            <a:ext cx="2454852" cy="85332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TextBox 20">
            <a:extLst>
              <a:ext uri="{FF2B5EF4-FFF2-40B4-BE49-F238E27FC236}">
                <a16:creationId xmlns:a16="http://schemas.microsoft.com/office/drawing/2014/main" id="{E12F4695-9194-0A7A-3CA6-943171D19A30}"/>
              </a:ext>
            </a:extLst>
          </p:cNvPr>
          <p:cNvSpPr txBox="1"/>
          <p:nvPr/>
        </p:nvSpPr>
        <p:spPr>
          <a:xfrm>
            <a:off x="643046" y="3196896"/>
            <a:ext cx="157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QDS</a:t>
            </a:r>
          </a:p>
        </p:txBody>
      </p: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C4C996BB-E66D-A7DD-8B7E-9632C5030EB3}"/>
              </a:ext>
            </a:extLst>
          </p:cNvPr>
          <p:cNvCxnSpPr>
            <a:cxnSpLocks/>
          </p:cNvCxnSpPr>
          <p:nvPr/>
        </p:nvCxnSpPr>
        <p:spPr>
          <a:xfrm>
            <a:off x="874931" y="3429000"/>
            <a:ext cx="247726" cy="501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0" name="Kép 9">
            <a:extLst>
              <a:ext uri="{FF2B5EF4-FFF2-40B4-BE49-F238E27FC236}">
                <a16:creationId xmlns:a16="http://schemas.microsoft.com/office/drawing/2014/main" id="{91005DC4-D56A-7DE7-6405-7A675DD9C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0299" y="3633842"/>
            <a:ext cx="1040262" cy="687412"/>
          </a:xfrm>
          <a:prstGeom prst="rect">
            <a:avLst/>
          </a:prstGeom>
        </p:spPr>
      </p:pic>
      <p:pic>
        <p:nvPicPr>
          <p:cNvPr id="101" name="Kép 7">
            <a:extLst>
              <a:ext uri="{FF2B5EF4-FFF2-40B4-BE49-F238E27FC236}">
                <a16:creationId xmlns:a16="http://schemas.microsoft.com/office/drawing/2014/main" id="{F5018E19-CFCE-D10C-3FBB-08E861D97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442" y="4333312"/>
            <a:ext cx="1275308" cy="713242"/>
          </a:xfrm>
          <a:prstGeom prst="rect">
            <a:avLst/>
          </a:prstGeom>
        </p:spPr>
      </p:pic>
      <p:sp>
        <p:nvSpPr>
          <p:cNvPr id="104" name="CuadroTexto 103">
            <a:extLst>
              <a:ext uri="{FF2B5EF4-FFF2-40B4-BE49-F238E27FC236}">
                <a16:creationId xmlns:a16="http://schemas.microsoft.com/office/drawing/2014/main" id="{F236E04A-C563-DC23-DBE6-33D35C80CB00}"/>
              </a:ext>
            </a:extLst>
          </p:cNvPr>
          <p:cNvSpPr txBox="1"/>
          <p:nvPr/>
        </p:nvSpPr>
        <p:spPr>
          <a:xfrm>
            <a:off x="8142575" y="1671449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TX</a:t>
            </a:r>
          </a:p>
        </p:txBody>
      </p:sp>
      <p:sp>
        <p:nvSpPr>
          <p:cNvPr id="107" name="Flecha: a la izquierda y derecha 106">
            <a:extLst>
              <a:ext uri="{FF2B5EF4-FFF2-40B4-BE49-F238E27FC236}">
                <a16:creationId xmlns:a16="http://schemas.microsoft.com/office/drawing/2014/main" id="{42A34B90-D5AA-D7DE-4207-E72A0EDA9A13}"/>
              </a:ext>
            </a:extLst>
          </p:cNvPr>
          <p:cNvSpPr/>
          <p:nvPr/>
        </p:nvSpPr>
        <p:spPr>
          <a:xfrm rot="19109848">
            <a:off x="8305983" y="1887120"/>
            <a:ext cx="280009" cy="105036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036F33B4-9499-546E-2DA4-734D350A7B08}"/>
              </a:ext>
            </a:extLst>
          </p:cNvPr>
          <p:cNvSpPr txBox="1"/>
          <p:nvPr/>
        </p:nvSpPr>
        <p:spPr>
          <a:xfrm>
            <a:off x="9714910" y="2412960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TX</a:t>
            </a:r>
          </a:p>
        </p:txBody>
      </p:sp>
      <p:sp>
        <p:nvSpPr>
          <p:cNvPr id="109" name="Flecha: a la izquierda y derecha 108">
            <a:extLst>
              <a:ext uri="{FF2B5EF4-FFF2-40B4-BE49-F238E27FC236}">
                <a16:creationId xmlns:a16="http://schemas.microsoft.com/office/drawing/2014/main" id="{7CD529C3-BDD7-3B8F-B213-4F40078640AE}"/>
              </a:ext>
            </a:extLst>
          </p:cNvPr>
          <p:cNvSpPr/>
          <p:nvPr/>
        </p:nvSpPr>
        <p:spPr>
          <a:xfrm rot="19109848">
            <a:off x="9878318" y="2628631"/>
            <a:ext cx="280009" cy="105036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4B7A1FB0-9CDA-0AA2-07E0-94EF674CFE39}"/>
              </a:ext>
            </a:extLst>
          </p:cNvPr>
          <p:cNvSpPr txBox="1"/>
          <p:nvPr/>
        </p:nvSpPr>
        <p:spPr>
          <a:xfrm>
            <a:off x="7092830" y="1891022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TY</a:t>
            </a:r>
          </a:p>
        </p:txBody>
      </p:sp>
      <p:sp>
        <p:nvSpPr>
          <p:cNvPr id="111" name="Flecha: a la izquierda y derecha 110">
            <a:extLst>
              <a:ext uri="{FF2B5EF4-FFF2-40B4-BE49-F238E27FC236}">
                <a16:creationId xmlns:a16="http://schemas.microsoft.com/office/drawing/2014/main" id="{2F029062-12BF-C99E-8B6E-F442DDAD1F89}"/>
              </a:ext>
            </a:extLst>
          </p:cNvPr>
          <p:cNvSpPr/>
          <p:nvPr/>
        </p:nvSpPr>
        <p:spPr>
          <a:xfrm rot="2029540">
            <a:off x="7335280" y="2097711"/>
            <a:ext cx="280009" cy="105036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Flecha: a la izquierda y derecha 111">
            <a:extLst>
              <a:ext uri="{FF2B5EF4-FFF2-40B4-BE49-F238E27FC236}">
                <a16:creationId xmlns:a16="http://schemas.microsoft.com/office/drawing/2014/main" id="{673A27BB-FC71-653B-2B7A-9F6359F8120A}"/>
              </a:ext>
            </a:extLst>
          </p:cNvPr>
          <p:cNvSpPr/>
          <p:nvPr/>
        </p:nvSpPr>
        <p:spPr>
          <a:xfrm rot="16200000">
            <a:off x="7203102" y="2446091"/>
            <a:ext cx="280009" cy="105036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Flecha: a la izquierda y derecha 112">
            <a:extLst>
              <a:ext uri="{FF2B5EF4-FFF2-40B4-BE49-F238E27FC236}">
                <a16:creationId xmlns:a16="http://schemas.microsoft.com/office/drawing/2014/main" id="{CA9576E6-87B4-CACA-C45B-F014FFE50291}"/>
              </a:ext>
            </a:extLst>
          </p:cNvPr>
          <p:cNvSpPr/>
          <p:nvPr/>
        </p:nvSpPr>
        <p:spPr>
          <a:xfrm rot="16200000">
            <a:off x="8740825" y="3217615"/>
            <a:ext cx="280009" cy="105036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EE6CDCC4-829F-91C5-5597-8A52953D8065}"/>
              </a:ext>
            </a:extLst>
          </p:cNvPr>
          <p:cNvSpPr txBox="1"/>
          <p:nvPr/>
        </p:nvSpPr>
        <p:spPr>
          <a:xfrm>
            <a:off x="7022102" y="2309248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TZ</a:t>
            </a:r>
          </a:p>
        </p:txBody>
      </p:sp>
      <p:sp>
        <p:nvSpPr>
          <p:cNvPr id="115" name="Flecha: a la izquierda y derecha 114">
            <a:extLst>
              <a:ext uri="{FF2B5EF4-FFF2-40B4-BE49-F238E27FC236}">
                <a16:creationId xmlns:a16="http://schemas.microsoft.com/office/drawing/2014/main" id="{4B0FDA70-0B1C-66E1-AC17-221DA2839929}"/>
              </a:ext>
            </a:extLst>
          </p:cNvPr>
          <p:cNvSpPr/>
          <p:nvPr/>
        </p:nvSpPr>
        <p:spPr>
          <a:xfrm rot="1653792">
            <a:off x="5216949" y="5734289"/>
            <a:ext cx="280009" cy="105036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Flecha: a la izquierda y derecha 116">
            <a:extLst>
              <a:ext uri="{FF2B5EF4-FFF2-40B4-BE49-F238E27FC236}">
                <a16:creationId xmlns:a16="http://schemas.microsoft.com/office/drawing/2014/main" id="{3BAF26F7-83A3-8CD4-7900-ADE5BBC7FF6B}"/>
              </a:ext>
            </a:extLst>
          </p:cNvPr>
          <p:cNvSpPr/>
          <p:nvPr/>
        </p:nvSpPr>
        <p:spPr>
          <a:xfrm rot="19109848">
            <a:off x="4691325" y="5693938"/>
            <a:ext cx="280009" cy="105036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Flecha: a la izquierda y derecha 117">
            <a:extLst>
              <a:ext uri="{FF2B5EF4-FFF2-40B4-BE49-F238E27FC236}">
                <a16:creationId xmlns:a16="http://schemas.microsoft.com/office/drawing/2014/main" id="{FB2CEF44-8DBB-F031-B15E-4C941B63F8F0}"/>
              </a:ext>
            </a:extLst>
          </p:cNvPr>
          <p:cNvSpPr/>
          <p:nvPr/>
        </p:nvSpPr>
        <p:spPr>
          <a:xfrm rot="16200000">
            <a:off x="4848177" y="5308679"/>
            <a:ext cx="280009" cy="105036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3C5BBC17-D3B7-A01C-FF9A-490C6965E4C3}"/>
              </a:ext>
            </a:extLst>
          </p:cNvPr>
          <p:cNvSpPr txBox="1"/>
          <p:nvPr/>
        </p:nvSpPr>
        <p:spPr>
          <a:xfrm>
            <a:off x="4678977" y="522269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TZ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CACFD7CE-D3EC-B957-2ACD-A77EEAE8759E}"/>
              </a:ext>
            </a:extLst>
          </p:cNvPr>
          <p:cNvSpPr txBox="1"/>
          <p:nvPr/>
        </p:nvSpPr>
        <p:spPr>
          <a:xfrm>
            <a:off x="5212745" y="5493551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TX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B7828732-476C-6135-5E59-7174736B167F}"/>
              </a:ext>
            </a:extLst>
          </p:cNvPr>
          <p:cNvSpPr txBox="1"/>
          <p:nvPr/>
        </p:nvSpPr>
        <p:spPr>
          <a:xfrm>
            <a:off x="4527326" y="5481454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TY</a:t>
            </a:r>
          </a:p>
        </p:txBody>
      </p:sp>
      <p:sp>
        <p:nvSpPr>
          <p:cNvPr id="122" name="TextBox 20">
            <a:extLst>
              <a:ext uri="{FF2B5EF4-FFF2-40B4-BE49-F238E27FC236}">
                <a16:creationId xmlns:a16="http://schemas.microsoft.com/office/drawing/2014/main" id="{175F9AD8-360B-5424-0302-CE72E5A62353}"/>
              </a:ext>
            </a:extLst>
          </p:cNvPr>
          <p:cNvSpPr txBox="1"/>
          <p:nvPr/>
        </p:nvSpPr>
        <p:spPr>
          <a:xfrm>
            <a:off x="1333203" y="5120776"/>
            <a:ext cx="157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FDS</a:t>
            </a:r>
          </a:p>
        </p:txBody>
      </p:sp>
      <p:cxnSp>
        <p:nvCxnSpPr>
          <p:cNvPr id="123" name="Conector recto de flecha 122">
            <a:extLst>
              <a:ext uri="{FF2B5EF4-FFF2-40B4-BE49-F238E27FC236}">
                <a16:creationId xmlns:a16="http://schemas.microsoft.com/office/drawing/2014/main" id="{97C55EC4-0ECC-3D31-CB46-7DBCF18F1060}"/>
              </a:ext>
            </a:extLst>
          </p:cNvPr>
          <p:cNvCxnSpPr>
            <a:cxnSpLocks/>
          </p:cNvCxnSpPr>
          <p:nvPr/>
        </p:nvCxnSpPr>
        <p:spPr>
          <a:xfrm flipV="1">
            <a:off x="1609760" y="4448584"/>
            <a:ext cx="155366" cy="668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2" name="Imagen 131">
            <a:extLst>
              <a:ext uri="{FF2B5EF4-FFF2-40B4-BE49-F238E27FC236}">
                <a16:creationId xmlns:a16="http://schemas.microsoft.com/office/drawing/2014/main" id="{E64CA4A6-CABB-D286-181E-0677EA24A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5681860" y="3840462"/>
            <a:ext cx="870615" cy="692027"/>
          </a:xfrm>
          <a:prstGeom prst="rect">
            <a:avLst/>
          </a:prstGeom>
        </p:spPr>
      </p:pic>
      <p:pic>
        <p:nvPicPr>
          <p:cNvPr id="144" name="Imagen 143">
            <a:extLst>
              <a:ext uri="{FF2B5EF4-FFF2-40B4-BE49-F238E27FC236}">
                <a16:creationId xmlns:a16="http://schemas.microsoft.com/office/drawing/2014/main" id="{CC12E679-48F7-C3AF-59B0-5FA221816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99329">
            <a:off x="6553260" y="3680673"/>
            <a:ext cx="621796" cy="971326"/>
          </a:xfrm>
          <a:prstGeom prst="rect">
            <a:avLst/>
          </a:prstGeom>
        </p:spPr>
      </p:pic>
      <p:sp>
        <p:nvSpPr>
          <p:cNvPr id="145" name="TextBox 20">
            <a:extLst>
              <a:ext uri="{FF2B5EF4-FFF2-40B4-BE49-F238E27FC236}">
                <a16:creationId xmlns:a16="http://schemas.microsoft.com/office/drawing/2014/main" id="{CD607D25-C4AF-5293-F6F5-FD58950A7F40}"/>
              </a:ext>
            </a:extLst>
          </p:cNvPr>
          <p:cNvSpPr txBox="1"/>
          <p:nvPr/>
        </p:nvSpPr>
        <p:spPr>
          <a:xfrm>
            <a:off x="3327078" y="1924275"/>
            <a:ext cx="157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Fiducials</a:t>
            </a:r>
          </a:p>
        </p:txBody>
      </p:sp>
      <p:cxnSp>
        <p:nvCxnSpPr>
          <p:cNvPr id="162" name="Conector recto de flecha 161">
            <a:extLst>
              <a:ext uri="{FF2B5EF4-FFF2-40B4-BE49-F238E27FC236}">
                <a16:creationId xmlns:a16="http://schemas.microsoft.com/office/drawing/2014/main" id="{D65CC2EA-8DB1-34ED-EC40-3E32FD535BFE}"/>
              </a:ext>
            </a:extLst>
          </p:cNvPr>
          <p:cNvCxnSpPr>
            <a:cxnSpLocks/>
          </p:cNvCxnSpPr>
          <p:nvPr/>
        </p:nvCxnSpPr>
        <p:spPr>
          <a:xfrm>
            <a:off x="4114470" y="2224196"/>
            <a:ext cx="124454" cy="85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20">
            <a:extLst>
              <a:ext uri="{FF2B5EF4-FFF2-40B4-BE49-F238E27FC236}">
                <a16:creationId xmlns:a16="http://schemas.microsoft.com/office/drawing/2014/main" id="{1CCD9AD1-139F-3F09-7696-47BB0B31DE73}"/>
              </a:ext>
            </a:extLst>
          </p:cNvPr>
          <p:cNvSpPr txBox="1"/>
          <p:nvPr/>
        </p:nvSpPr>
        <p:spPr>
          <a:xfrm>
            <a:off x="4269001" y="3745917"/>
            <a:ext cx="224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Gearboxes, spindle/nut, flexible shafts (remain in the TC)</a:t>
            </a:r>
          </a:p>
        </p:txBody>
      </p:sp>
      <p:pic>
        <p:nvPicPr>
          <p:cNvPr id="194" name="Kép 5">
            <a:extLst>
              <a:ext uri="{FF2B5EF4-FFF2-40B4-BE49-F238E27FC236}">
                <a16:creationId xmlns:a16="http://schemas.microsoft.com/office/drawing/2014/main" id="{AD354D2F-3890-361E-670E-B7D1C84CC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 r="24570"/>
          <a:stretch/>
        </p:blipFill>
        <p:spPr bwMode="auto">
          <a:xfrm>
            <a:off x="752297" y="5320410"/>
            <a:ext cx="1366715" cy="1238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7" name="Conector recto de flecha 196">
            <a:extLst>
              <a:ext uri="{FF2B5EF4-FFF2-40B4-BE49-F238E27FC236}">
                <a16:creationId xmlns:a16="http://schemas.microsoft.com/office/drawing/2014/main" id="{4200A877-3E89-9D99-5ED1-F8A19B4A6D9D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3327078" y="3145460"/>
            <a:ext cx="1000828" cy="1187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1" name="TextBox 41">
            <a:extLst>
              <a:ext uri="{FF2B5EF4-FFF2-40B4-BE49-F238E27FC236}">
                <a16:creationId xmlns:a16="http://schemas.microsoft.com/office/drawing/2014/main" id="{EAE12DD4-3C3F-99AA-0478-0C00E7DFF940}"/>
              </a:ext>
            </a:extLst>
          </p:cNvPr>
          <p:cNvSpPr txBox="1"/>
          <p:nvPr/>
        </p:nvSpPr>
        <p:spPr>
          <a:xfrm>
            <a:off x="1765126" y="5256132"/>
            <a:ext cx="179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Guided Fast disconnection system</a:t>
            </a:r>
          </a:p>
        </p:txBody>
      </p:sp>
      <p:pic>
        <p:nvPicPr>
          <p:cNvPr id="202" name="Kép 5">
            <a:extLst>
              <a:ext uri="{FF2B5EF4-FFF2-40B4-BE49-F238E27FC236}">
                <a16:creationId xmlns:a16="http://schemas.microsoft.com/office/drawing/2014/main" id="{2029CE54-6654-9A9F-2201-E2008A65A4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6" r="27802" b="38588"/>
          <a:stretch/>
        </p:blipFill>
        <p:spPr bwMode="auto">
          <a:xfrm>
            <a:off x="-10475" y="2140978"/>
            <a:ext cx="1609361" cy="1120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5" name="CuadroTexto 204">
            <a:extLst>
              <a:ext uri="{FF2B5EF4-FFF2-40B4-BE49-F238E27FC236}">
                <a16:creationId xmlns:a16="http://schemas.microsoft.com/office/drawing/2014/main" id="{D8AABB55-547A-70EE-4A9A-DBA94F7C989A}"/>
              </a:ext>
            </a:extLst>
          </p:cNvPr>
          <p:cNvSpPr txBox="1"/>
          <p:nvPr/>
        </p:nvSpPr>
        <p:spPr>
          <a:xfrm>
            <a:off x="3531979" y="689915"/>
            <a:ext cx="798054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There are 4 connections points: Through wall beam ducts; Inlet pipe; Outlet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Target supported by the Target Support Structured attached to the floor of the Test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Linked with the HFTM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Remote handling compatible</a:t>
            </a:r>
          </a:p>
        </p:txBody>
      </p:sp>
    </p:spTree>
    <p:extLst>
      <p:ext uri="{BB962C8B-B14F-4D97-AF65-F5344CB8AC3E}">
        <p14:creationId xmlns:p14="http://schemas.microsoft.com/office/powerpoint/2010/main" val="177190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9EAE4-3255-FF61-55A9-60F66240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Validations and prototyping (IFMIF-EVEDA)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6BDF5C9-5E21-06FF-018A-6AB79C563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5" name="図 1" descr="現場状況 (8)">
            <a:extLst>
              <a:ext uri="{FF2B5EF4-FFF2-40B4-BE49-F238E27FC236}">
                <a16:creationId xmlns:a16="http://schemas.microsoft.com/office/drawing/2014/main" id="{4DE4AB5C-3CC7-1FA1-2F71-983BAA87C28F}"/>
              </a:ext>
            </a:extLst>
          </p:cNvPr>
          <p:cNvPicPr/>
          <p:nvPr/>
        </p:nvPicPr>
        <p:blipFill>
          <a:blip r:embed="rId2" cstate="print"/>
          <a:srcRect t="9540" b="12007"/>
          <a:stretch>
            <a:fillRect/>
          </a:stretch>
        </p:blipFill>
        <p:spPr bwMode="auto">
          <a:xfrm>
            <a:off x="2569282" y="764704"/>
            <a:ext cx="3072957" cy="340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CA6F55-BC3D-4395-FDC0-73BAA5AA4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59" y="923377"/>
            <a:ext cx="2408190" cy="23482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F57FF8-F588-5163-DDB3-683201F49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021" y="869091"/>
            <a:ext cx="1721299" cy="2328816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A9796EA-15B9-29EB-3320-2F584D250B8D}"/>
              </a:ext>
            </a:extLst>
          </p:cNvPr>
          <p:cNvSpPr/>
          <p:nvPr/>
        </p:nvSpPr>
        <p:spPr>
          <a:xfrm>
            <a:off x="4180945" y="869091"/>
            <a:ext cx="592238" cy="564213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B6AC2D9-425D-0136-09C9-E4F4BC42DB89}"/>
              </a:ext>
            </a:extLst>
          </p:cNvPr>
          <p:cNvSpPr/>
          <p:nvPr/>
        </p:nvSpPr>
        <p:spPr>
          <a:xfrm>
            <a:off x="6727200" y="2390343"/>
            <a:ext cx="648072" cy="386871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0465226-D0A8-46CB-30CC-F230C9C5EEA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773183" y="1151198"/>
            <a:ext cx="1954017" cy="1432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6D7A700-DFF1-AFDB-25B7-962C1A4C9E4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375272" y="2299888"/>
            <a:ext cx="458517" cy="283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B3A38D-AAA5-127E-F867-BB4476E3C73F}"/>
              </a:ext>
            </a:extLst>
          </p:cNvPr>
          <p:cNvSpPr txBox="1"/>
          <p:nvPr/>
        </p:nvSpPr>
        <p:spPr>
          <a:xfrm>
            <a:off x="10150788" y="987865"/>
            <a:ext cx="215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Engineering validation for lithium target facility of the IFMIF under IFMIF/EVEDA project. Nuclear Materials and Energy, Vol 9, </a:t>
            </a:r>
            <a:r>
              <a:rPr lang="en-US" sz="1200" dirty="0" err="1">
                <a:hlinkClick r:id="rId5"/>
              </a:rPr>
              <a:t>pag</a:t>
            </a:r>
            <a:r>
              <a:rPr lang="en-US" sz="1200" dirty="0">
                <a:hlinkClick r:id="rId5"/>
              </a:rPr>
              <a:t>. 278-285 </a:t>
            </a:r>
            <a:r>
              <a:rPr lang="es-ES" sz="1200" dirty="0">
                <a:hlinkClick r:id="rId5"/>
              </a:rPr>
              <a:t>(2016)</a:t>
            </a:r>
            <a:endParaRPr lang="en-US" sz="1200" dirty="0"/>
          </a:p>
        </p:txBody>
      </p:sp>
      <p:sp>
        <p:nvSpPr>
          <p:cNvPr id="14" name="Textfeld 6">
            <a:extLst>
              <a:ext uri="{FF2B5EF4-FFF2-40B4-BE49-F238E27FC236}">
                <a16:creationId xmlns:a16="http://schemas.microsoft.com/office/drawing/2014/main" id="{D6558980-8387-3565-AC06-4DB872CCEAE9}"/>
              </a:ext>
            </a:extLst>
          </p:cNvPr>
          <p:cNvSpPr txBox="1"/>
          <p:nvPr/>
        </p:nvSpPr>
        <p:spPr>
          <a:xfrm>
            <a:off x="5836388" y="3212497"/>
            <a:ext cx="21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Fig. Prototype of the Target</a:t>
            </a:r>
            <a:endParaRPr lang="en-GB" sz="800" dirty="0"/>
          </a:p>
        </p:txBody>
      </p:sp>
      <p:sp>
        <p:nvSpPr>
          <p:cNvPr id="15" name="Textfeld 6">
            <a:extLst>
              <a:ext uri="{FF2B5EF4-FFF2-40B4-BE49-F238E27FC236}">
                <a16:creationId xmlns:a16="http://schemas.microsoft.com/office/drawing/2014/main" id="{E2A0C5DF-B3F6-A72A-0F3B-4B8B717D2A31}"/>
              </a:ext>
            </a:extLst>
          </p:cNvPr>
          <p:cNvSpPr txBox="1"/>
          <p:nvPr/>
        </p:nvSpPr>
        <p:spPr>
          <a:xfrm>
            <a:off x="7993588" y="3304319"/>
            <a:ext cx="21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Fig. free jet taken with 2 s and 10 µs exposure time</a:t>
            </a:r>
            <a:endParaRPr lang="en-GB" sz="800" dirty="0"/>
          </a:p>
        </p:txBody>
      </p:sp>
      <p:pic>
        <p:nvPicPr>
          <p:cNvPr id="16" name="Immagine 4">
            <a:extLst>
              <a:ext uri="{FF2B5EF4-FFF2-40B4-BE49-F238E27FC236}">
                <a16:creationId xmlns:a16="http://schemas.microsoft.com/office/drawing/2014/main" id="{FC963F49-765A-B2A8-2E57-34606F8DC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845" b="3640"/>
          <a:stretch/>
        </p:blipFill>
        <p:spPr bwMode="auto">
          <a:xfrm>
            <a:off x="7657503" y="4031530"/>
            <a:ext cx="3191464" cy="2514549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645514983">
            <a:extLst>
              <a:ext uri="{FF2B5EF4-FFF2-40B4-BE49-F238E27FC236}">
                <a16:creationId xmlns:a16="http://schemas.microsoft.com/office/drawing/2014/main" id="{A4ACBEB6-FC8D-3AD6-2F48-270EDA2FF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1630"/>
          <a:stretch/>
        </p:blipFill>
        <p:spPr bwMode="auto">
          <a:xfrm>
            <a:off x="10867919" y="3993375"/>
            <a:ext cx="787313" cy="1185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C04247-585C-9FBC-43C9-A7C872D1DD6B}"/>
              </a:ext>
            </a:extLst>
          </p:cNvPr>
          <p:cNvSpPr txBox="1"/>
          <p:nvPr/>
        </p:nvSpPr>
        <p:spPr>
          <a:xfrm>
            <a:off x="4830857" y="5608031"/>
            <a:ext cx="26744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Facility for corrosion/erosion test under flowing lithium N-trap: Control of N impurities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496235-C874-06A0-827C-BD513579EFBA}"/>
              </a:ext>
            </a:extLst>
          </p:cNvPr>
          <p:cNvSpPr txBox="1"/>
          <p:nvPr/>
        </p:nvSpPr>
        <p:spPr>
          <a:xfrm>
            <a:off x="5010692" y="4838590"/>
            <a:ext cx="2538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8"/>
              </a:rPr>
              <a:t>A. Aiello et al. </a:t>
            </a:r>
            <a:r>
              <a:rPr lang="en-US" sz="1100" dirty="0" err="1">
                <a:hlinkClick r:id="rId8"/>
              </a:rPr>
              <a:t>Lifus</a:t>
            </a:r>
            <a:r>
              <a:rPr lang="en-US" sz="1100" dirty="0">
                <a:hlinkClick r:id="rId8"/>
              </a:rPr>
              <a:t> (lithium for fusion) 6 loop design and construction. Fusion Engineering and Design Volume 88, Issues 6–8, October 2013, Pages 769-773</a:t>
            </a:r>
            <a:endParaRPr lang="en-US" sz="1100" dirty="0"/>
          </a:p>
        </p:txBody>
      </p:sp>
      <p:sp>
        <p:nvSpPr>
          <p:cNvPr id="20" name="Textfeld 6">
            <a:extLst>
              <a:ext uri="{FF2B5EF4-FFF2-40B4-BE49-F238E27FC236}">
                <a16:creationId xmlns:a16="http://schemas.microsoft.com/office/drawing/2014/main" id="{B5665B3A-623D-C119-7195-EE2C4BCFBDA9}"/>
              </a:ext>
            </a:extLst>
          </p:cNvPr>
          <p:cNvSpPr txBox="1"/>
          <p:nvPr/>
        </p:nvSpPr>
        <p:spPr>
          <a:xfrm>
            <a:off x="3084142" y="4148135"/>
            <a:ext cx="21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Fig. ELTL facility in Japan </a:t>
            </a:r>
            <a:endParaRPr lang="en-GB" sz="800" dirty="0"/>
          </a:p>
        </p:txBody>
      </p:sp>
      <p:sp>
        <p:nvSpPr>
          <p:cNvPr id="21" name="Textfeld 6">
            <a:extLst>
              <a:ext uri="{FF2B5EF4-FFF2-40B4-BE49-F238E27FC236}">
                <a16:creationId xmlns:a16="http://schemas.microsoft.com/office/drawing/2014/main" id="{22F166FB-D011-5EBA-7CBB-07163156CDD6}"/>
              </a:ext>
            </a:extLst>
          </p:cNvPr>
          <p:cNvSpPr txBox="1"/>
          <p:nvPr/>
        </p:nvSpPr>
        <p:spPr>
          <a:xfrm>
            <a:off x="6055146" y="6255549"/>
            <a:ext cx="21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Fig. Lifus-6</a:t>
            </a:r>
            <a:endParaRPr lang="en-GB" sz="8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97B22CD-B7FB-6044-08F3-7722F9CC9F7E}"/>
              </a:ext>
            </a:extLst>
          </p:cNvPr>
          <p:cNvSpPr txBox="1"/>
          <p:nvPr/>
        </p:nvSpPr>
        <p:spPr>
          <a:xfrm>
            <a:off x="0" y="764704"/>
            <a:ext cx="237513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Lithium Test Loop (ELTL) at </a:t>
            </a:r>
            <a:r>
              <a:rPr lang="en-US" b="1" dirty="0" err="1"/>
              <a:t>Oarai</a:t>
            </a:r>
            <a:r>
              <a:rPr lang="en-US" b="1" dirty="0"/>
              <a:t> (Japan) during IFMIF/EVEDA </a:t>
            </a:r>
          </a:p>
          <a:p>
            <a:r>
              <a:rPr lang="en-US" sz="1600" dirty="0"/>
              <a:t>Lithium loop at real scale 1:1 for loop high and 1:2.6 for target width with respect to DONES.</a:t>
            </a:r>
          </a:p>
          <a:p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b="1" dirty="0"/>
          </a:p>
          <a:p>
            <a:pPr lvl="1"/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lvl="1"/>
            <a:endParaRPr lang="en-US" sz="1400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E0A0DFFD-CD61-80BD-A860-6C7ACCC522D3}"/>
              </a:ext>
            </a:extLst>
          </p:cNvPr>
          <p:cNvCxnSpPr>
            <a:cxnSpLocks/>
          </p:cNvCxnSpPr>
          <p:nvPr/>
        </p:nvCxnSpPr>
        <p:spPr>
          <a:xfrm flipH="1">
            <a:off x="10150788" y="4586110"/>
            <a:ext cx="717131" cy="13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A79070-C531-23E2-898E-7C1223C07FA6}"/>
              </a:ext>
            </a:extLst>
          </p:cNvPr>
          <p:cNvSpPr txBox="1"/>
          <p:nvPr/>
        </p:nvSpPr>
        <p:spPr>
          <a:xfrm>
            <a:off x="156443" y="4735847"/>
            <a:ext cx="4210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Long time operation (&gt;3800 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Fluid-Dynamic stability of the Li jet (1300 h). Suitable flatness of the free surface (non uniformity &lt; 0.28 mm)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Li jet ranging from 10 - 20 m/s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8540ECC-9AAF-70AA-855A-30907596D22C}"/>
              </a:ext>
            </a:extLst>
          </p:cNvPr>
          <p:cNvSpPr txBox="1"/>
          <p:nvPr/>
        </p:nvSpPr>
        <p:spPr>
          <a:xfrm>
            <a:off x="156443" y="4366515"/>
            <a:ext cx="12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Validations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4789025-EDF1-FDB6-343D-618658A33DC0}"/>
              </a:ext>
            </a:extLst>
          </p:cNvPr>
          <p:cNvSpPr txBox="1"/>
          <p:nvPr/>
        </p:nvSpPr>
        <p:spPr>
          <a:xfrm>
            <a:off x="4520732" y="4485274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Lifus-6</a:t>
            </a:r>
          </a:p>
        </p:txBody>
      </p:sp>
    </p:spTree>
    <p:extLst>
      <p:ext uri="{BB962C8B-B14F-4D97-AF65-F5344CB8AC3E}">
        <p14:creationId xmlns:p14="http://schemas.microsoft.com/office/powerpoint/2010/main" val="4258091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93251-296F-D9A0-4F9E-25E807C0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Validations and prototyping (WPENS)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A63210-8209-DA19-9359-64159EDB8D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6076F3-7AB7-FC6E-2F7A-3D4D56D4E700}"/>
              </a:ext>
            </a:extLst>
          </p:cNvPr>
          <p:cNvSpPr txBox="1"/>
          <p:nvPr/>
        </p:nvSpPr>
        <p:spPr>
          <a:xfrm>
            <a:off x="36777" y="686365"/>
            <a:ext cx="282367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Prototype of QDS/FDS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Target Mock-up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Li diagnostics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b="1" dirty="0"/>
          </a:p>
          <a:p>
            <a:pPr lvl="1"/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10AC50-4AE1-2366-2742-52367D86E3A2}"/>
              </a:ext>
            </a:extLst>
          </p:cNvPr>
          <p:cNvSpPr txBox="1"/>
          <p:nvPr/>
        </p:nvSpPr>
        <p:spPr>
          <a:xfrm>
            <a:off x="5474373" y="1030992"/>
            <a:ext cx="27628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Manufacturing of prototype for connection and disconnection mechanism </a:t>
            </a:r>
            <a:r>
              <a:rPr lang="en-US" sz="1100" b="1" dirty="0">
                <a:hlinkClick r:id="rId2"/>
              </a:rPr>
              <a:t>(QDS)  </a:t>
            </a:r>
            <a:r>
              <a:rPr lang="en-US" sz="1100" dirty="0">
                <a:hlinkClick r:id="rId2"/>
              </a:rPr>
              <a:t>by remote control in IFMIF-DONES project</a:t>
            </a:r>
            <a:endParaRPr lang="en-US" sz="11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A8932A5-6EE6-EB6C-1608-B2BFD227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481" y="4746186"/>
            <a:ext cx="5112567" cy="21008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BF33C1-8ADF-10B8-38E5-673E8452B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057" y="4598983"/>
            <a:ext cx="1980096" cy="11482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4264225-D8D9-1E02-E5DA-E916E2D3E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337" y="4631592"/>
            <a:ext cx="3122240" cy="85918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DE0622D-9A0A-EC4D-E4B9-834D9179D321}"/>
              </a:ext>
            </a:extLst>
          </p:cNvPr>
          <p:cNvSpPr/>
          <p:nvPr/>
        </p:nvSpPr>
        <p:spPr>
          <a:xfrm>
            <a:off x="3518481" y="5618481"/>
            <a:ext cx="936104" cy="388249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CDB3711-EB4C-3D2E-105D-9374B8EA033F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3734505" y="5490775"/>
            <a:ext cx="252028" cy="127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2A69195-2612-E9BB-63F2-9C02B36CD21E}"/>
              </a:ext>
            </a:extLst>
          </p:cNvPr>
          <p:cNvSpPr/>
          <p:nvPr/>
        </p:nvSpPr>
        <p:spPr>
          <a:xfrm>
            <a:off x="7599291" y="5915535"/>
            <a:ext cx="815734" cy="784272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FEEA5C2-86A8-8379-724E-CE7C76C677E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8415025" y="5747204"/>
            <a:ext cx="288032" cy="560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C312F0-F259-A8AD-309D-C14CD19D4498}"/>
              </a:ext>
            </a:extLst>
          </p:cNvPr>
          <p:cNvSpPr txBox="1"/>
          <p:nvPr/>
        </p:nvSpPr>
        <p:spPr>
          <a:xfrm>
            <a:off x="537763" y="5554628"/>
            <a:ext cx="249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hlinkClick r:id="rId6"/>
              </a:rPr>
              <a:t>Experimental campaign of IVVS sensor for the Li target 2022 (EFDA_D_2PGCLA v1.1)</a:t>
            </a:r>
            <a:endParaRPr lang="en-US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1BB516F-8E3E-2DE8-101E-19F9CB549F26}"/>
              </a:ext>
            </a:extLst>
          </p:cNvPr>
          <p:cNvSpPr txBox="1"/>
          <p:nvPr/>
        </p:nvSpPr>
        <p:spPr>
          <a:xfrm>
            <a:off x="2210737" y="4577758"/>
            <a:ext cx="63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IVVS</a:t>
            </a:r>
            <a:endParaRPr lang="en-US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F6115B1-0657-B043-2E38-C130717F5B27}"/>
              </a:ext>
            </a:extLst>
          </p:cNvPr>
          <p:cNvGrpSpPr/>
          <p:nvPr/>
        </p:nvGrpSpPr>
        <p:grpSpPr>
          <a:xfrm>
            <a:off x="2607529" y="849876"/>
            <a:ext cx="3083746" cy="3339633"/>
            <a:chOff x="3797418" y="723121"/>
            <a:chExt cx="3083746" cy="333963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182E0C9-307B-C5A6-CD26-15F2E3FD8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9975"/>
            <a:stretch/>
          </p:blipFill>
          <p:spPr>
            <a:xfrm>
              <a:off x="4147149" y="1151114"/>
              <a:ext cx="2349242" cy="291164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0CFCD29-6F9A-5278-3E92-D08CCF5FA272}"/>
                </a:ext>
              </a:extLst>
            </p:cNvPr>
            <p:cNvSpPr txBox="1"/>
            <p:nvPr/>
          </p:nvSpPr>
          <p:spPr>
            <a:xfrm>
              <a:off x="4112814" y="723121"/>
              <a:ext cx="27683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effectLst/>
                  <a:hlinkClick r:id="rId8"/>
                </a:rPr>
                <a:t>Results of Target Pre-heating Test (EFDA_D_2NHGLF v1.0)</a:t>
              </a:r>
              <a:endParaRPr lang="en-US" sz="1100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F65BCD5-D084-7AA3-5BD5-D2ADD54C18A7}"/>
                </a:ext>
              </a:extLst>
            </p:cNvPr>
            <p:cNvSpPr txBox="1"/>
            <p:nvPr/>
          </p:nvSpPr>
          <p:spPr>
            <a:xfrm>
              <a:off x="3797418" y="1318287"/>
              <a:ext cx="1073564" cy="276999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solidFill>
                <a:srgbClr val="FFFF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200" dirty="0" err="1"/>
                <a:t>Heating</a:t>
              </a:r>
              <a:r>
                <a:rPr lang="es-ES" sz="1200" dirty="0"/>
                <a:t> </a:t>
              </a:r>
              <a:r>
                <a:rPr lang="es-ES" sz="1200" dirty="0" err="1"/>
                <a:t>jacket</a:t>
              </a:r>
              <a:endParaRPr lang="en-US" sz="1200" dirty="0"/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096933E8-8C53-BEB0-6188-C51FB0D4199D}"/>
                </a:ext>
              </a:extLst>
            </p:cNvPr>
            <p:cNvCxnSpPr/>
            <p:nvPr/>
          </p:nvCxnSpPr>
          <p:spPr>
            <a:xfrm>
              <a:off x="4341167" y="1618861"/>
              <a:ext cx="496828" cy="28805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9F3C4FC-686E-AAC2-7310-5093B2F02C97}"/>
                </a:ext>
              </a:extLst>
            </p:cNvPr>
            <p:cNvSpPr txBox="1"/>
            <p:nvPr/>
          </p:nvSpPr>
          <p:spPr>
            <a:xfrm>
              <a:off x="3849563" y="2073021"/>
              <a:ext cx="834367" cy="276999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solidFill>
                <a:srgbClr val="FFFF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Back </a:t>
              </a:r>
              <a:r>
                <a:rPr lang="es-ES" sz="1200" dirty="0" err="1"/>
                <a:t>Plate</a:t>
              </a:r>
              <a:endParaRPr lang="en-US" sz="1200" dirty="0"/>
            </a:p>
          </p:txBody>
        </p: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C1684E52-C5A4-A109-EF3B-AFE72457B4D3}"/>
                </a:ext>
              </a:extLst>
            </p:cNvPr>
            <p:cNvCxnSpPr>
              <a:cxnSpLocks/>
            </p:cNvCxnSpPr>
            <p:nvPr/>
          </p:nvCxnSpPr>
          <p:spPr>
            <a:xfrm>
              <a:off x="4341167" y="2384653"/>
              <a:ext cx="417190" cy="2769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4" name="Imagen 23" descr="Imagen que contiene interior, cocina, tabla, mostrador&#10;&#10;Descripción generada automáticamente">
            <a:extLst>
              <a:ext uri="{FF2B5EF4-FFF2-40B4-BE49-F238E27FC236}">
                <a16:creationId xmlns:a16="http://schemas.microsoft.com/office/drawing/2014/main" id="{C44B9A6B-5C1D-F04A-407F-408FACD77E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26497"/>
          <a:stretch/>
        </p:blipFill>
        <p:spPr>
          <a:xfrm>
            <a:off x="6195309" y="1997464"/>
            <a:ext cx="2593317" cy="206827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F99BE5D-AD91-365F-9D3B-05A334865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3725" y="2163047"/>
            <a:ext cx="1991356" cy="1764754"/>
          </a:xfrm>
          <a:prstGeom prst="rect">
            <a:avLst/>
          </a:prstGeom>
        </p:spPr>
      </p:pic>
      <p:pic>
        <p:nvPicPr>
          <p:cNvPr id="26" name="Immagine 8">
            <a:extLst>
              <a:ext uri="{FF2B5EF4-FFF2-40B4-BE49-F238E27FC236}">
                <a16:creationId xmlns:a16="http://schemas.microsoft.com/office/drawing/2014/main" id="{A7551812-5B1E-F7E2-C223-5B108DA5DF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309" y="1346363"/>
            <a:ext cx="1286833" cy="119975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6E0C5529-8609-5471-777E-2E2FF049C40E}"/>
              </a:ext>
            </a:extLst>
          </p:cNvPr>
          <p:cNvSpPr txBox="1"/>
          <p:nvPr/>
        </p:nvSpPr>
        <p:spPr>
          <a:xfrm>
            <a:off x="9192344" y="826015"/>
            <a:ext cx="27628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Manufacturing of prototype for connection of the fast disconnection system </a:t>
            </a:r>
            <a:r>
              <a:rPr lang="en-US" sz="1100" b="1" dirty="0"/>
              <a:t>(FDS) </a:t>
            </a:r>
            <a:r>
              <a:rPr lang="en-US" sz="1100" dirty="0"/>
              <a:t>of the Li inlet pipe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C12B6D-BC53-B51F-AC6C-EBB83ED50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9290" y="1609475"/>
            <a:ext cx="1202324" cy="1123912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AF7D76E-A325-618F-6582-D07A04D9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1" y="2470934"/>
            <a:ext cx="2685434" cy="16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97CC231E-B089-4933-B0F2-FDB9B3D03735}"/>
              </a:ext>
            </a:extLst>
          </p:cNvPr>
          <p:cNvSpPr txBox="1"/>
          <p:nvPr/>
        </p:nvSpPr>
        <p:spPr>
          <a:xfrm>
            <a:off x="213628" y="2184161"/>
            <a:ext cx="27628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Analysis of the RH procedure of the TSY</a:t>
            </a:r>
          </a:p>
        </p:txBody>
      </p:sp>
    </p:spTree>
    <p:extLst>
      <p:ext uri="{BB962C8B-B14F-4D97-AF65-F5344CB8AC3E}">
        <p14:creationId xmlns:p14="http://schemas.microsoft.com/office/powerpoint/2010/main" val="152726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528BD-4062-0B06-5AC6-71D2183E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19FBFD-F5FA-79C3-7BDE-3829AC6FA7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08697F-0EE4-C4C6-810E-EA2DD57FB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222876"/>
            <a:ext cx="10972800" cy="49552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</a:rPr>
              <a:t>Intense design &amp; validation work 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was already carried out during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</a:rPr>
              <a:t>IFMIF-EVEDA (2010)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, proving the successful operation and main key technologies of the Lithiu</a:t>
            </a: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m system (including the construction of ELTL prototype)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.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</a:rPr>
              <a:t>This design 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work has been continued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</a:rPr>
              <a:t>within EUROFUSION WPENS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, reaching a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</a:rPr>
              <a:t>high</a:t>
            </a:r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</a:rPr>
              <a:t>er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</a:rPr>
              <a:t> definition level 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supported by many analysis, and thanks to the contribution of different Research Units (and industry)</a:t>
            </a: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</a:rPr>
              <a:t>Most of definition design activities are to be concluded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</a:rPr>
              <a:t> soon,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</a:rPr>
              <a:t> whereas engineering validation activities are on-going</a:t>
            </a: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 for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</a:rPr>
              <a:t> gaining farther experience and increasing TRL before handover</a:t>
            </a: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. Main pending validations: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Removable concept of the Back Plate of the Target.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Replacement strategy of the Target System and auxiliary sub-systems.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Diagnostic.</a:t>
            </a:r>
          </a:p>
        </p:txBody>
      </p:sp>
    </p:spTree>
    <p:extLst>
      <p:ext uri="{BB962C8B-B14F-4D97-AF65-F5344CB8AC3E}">
        <p14:creationId xmlns:p14="http://schemas.microsoft.com/office/powerpoint/2010/main" val="193095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36922-B920-6881-061C-135DF7913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</a:t>
            </a:r>
            <a:br>
              <a:rPr lang="en-US" b="0" dirty="0"/>
            </a:br>
            <a:r>
              <a:rPr lang="en-US" b="0" dirty="0"/>
              <a:t>Any advice or suggestion is welcome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7A616F-7AE1-1266-BA19-C74E4ED91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6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82546-D016-7A4D-35A8-D511D696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Introduction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7346CD-F2EA-9EF7-B471-F804E0998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3250" y="6507297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34486A-1CBC-73A6-6646-E2E75DBCE360}"/>
              </a:ext>
            </a:extLst>
          </p:cNvPr>
          <p:cNvSpPr txBox="1"/>
          <p:nvPr/>
        </p:nvSpPr>
        <p:spPr>
          <a:xfrm>
            <a:off x="4575012" y="5707789"/>
            <a:ext cx="30419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ITER (800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  <a:p>
            <a:r>
              <a:rPr lang="en-GB" sz="1050" dirty="0"/>
              <a:t>ITER under construction in </a:t>
            </a:r>
            <a:r>
              <a:rPr lang="en-GB" sz="1050" dirty="0" err="1"/>
              <a:t>Cadarache</a:t>
            </a:r>
            <a:r>
              <a:rPr lang="en-GB" sz="1050" dirty="0"/>
              <a:t> (France). To demonstrate the scientific feasibility of fusion energy (</a:t>
            </a:r>
            <a:r>
              <a:rPr lang="en-GB" sz="1050" b="1" dirty="0"/>
              <a:t>500 MW </a:t>
            </a:r>
            <a:r>
              <a:rPr lang="en-GB" sz="1050" dirty="0"/>
              <a:t>of power from fusion energy with Q&gt;10) no connected to the grid.  </a:t>
            </a:r>
          </a:p>
        </p:txBody>
      </p:sp>
      <p:pic>
        <p:nvPicPr>
          <p:cNvPr id="8" name="Imagen 7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69B167CE-022D-3EDE-7661-21211BC8B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11" y="4064463"/>
            <a:ext cx="3041978" cy="14893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B097C0-C548-CE35-E529-712945065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93" y="3750489"/>
            <a:ext cx="2777953" cy="18129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97D256-6130-F690-5B7A-91D27BCEE84A}"/>
              </a:ext>
            </a:extLst>
          </p:cNvPr>
          <p:cNvSpPr txBox="1"/>
          <p:nvPr/>
        </p:nvSpPr>
        <p:spPr>
          <a:xfrm>
            <a:off x="8405683" y="5698427"/>
            <a:ext cx="338111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DEMO (~1000-3500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  <a:r>
              <a:rPr lang="en-GB" sz="1200" dirty="0"/>
              <a:t>:</a:t>
            </a:r>
          </a:p>
          <a:p>
            <a:r>
              <a:rPr lang="en-GB" sz="1100" dirty="0"/>
              <a:t>Being designed to operate continuously providing electricity to the grid </a:t>
            </a:r>
            <a:r>
              <a:rPr lang="en-GB" sz="1100" b="1" dirty="0"/>
              <a:t>(~2-4 GW), </a:t>
            </a:r>
            <a:r>
              <a:rPr lang="en-GB" sz="1100" dirty="0"/>
              <a:t>showing commercial nuclear fusion is technically feasible. Q&gt;10, 2050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D1812D-7649-5AFF-A01C-0959C914F13B}"/>
              </a:ext>
            </a:extLst>
          </p:cNvPr>
          <p:cNvSpPr txBox="1"/>
          <p:nvPr/>
        </p:nvSpPr>
        <p:spPr>
          <a:xfrm>
            <a:off x="1238105" y="5775147"/>
            <a:ext cx="274358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JET (80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  <a:p>
            <a:r>
              <a:rPr lang="en-GB" sz="1100" dirty="0"/>
              <a:t>JET started its operations in 1983. It was designed to study plasma behaviour in conditions close to those required for a fusion reactor. (</a:t>
            </a:r>
            <a:r>
              <a:rPr lang="en-GB" sz="1100" b="1" dirty="0"/>
              <a:t>16MW</a:t>
            </a:r>
            <a:r>
              <a:rPr lang="en-GB" sz="1100" dirty="0"/>
              <a:t> and Q&lt;1 still)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1CE502-95A2-34E2-E6A2-C88AF5F12A3D}"/>
              </a:ext>
            </a:extLst>
          </p:cNvPr>
          <p:cNvSpPr txBox="1"/>
          <p:nvPr/>
        </p:nvSpPr>
        <p:spPr>
          <a:xfrm>
            <a:off x="882503" y="780591"/>
            <a:ext cx="362342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b="1" dirty="0"/>
              <a:t>MAGENETIC CONFINEMENT FUSION</a:t>
            </a:r>
            <a:endParaRPr lang="en-GB" b="1" dirty="0"/>
          </a:p>
        </p:txBody>
      </p:sp>
      <p:pic>
        <p:nvPicPr>
          <p:cNvPr id="13" name="Imagen 12" descr="Imagen que contiene interior, tabla, edificio, cuarto&#10;&#10;Descripción generada automáticamente">
            <a:extLst>
              <a:ext uri="{FF2B5EF4-FFF2-40B4-BE49-F238E27FC236}">
                <a16:creationId xmlns:a16="http://schemas.microsoft.com/office/drawing/2014/main" id="{875624A0-DC28-3852-C311-5BCBA19F1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71" y="4068323"/>
            <a:ext cx="2092588" cy="1649243"/>
          </a:xfrm>
          <a:prstGeom prst="rect">
            <a:avLst/>
          </a:prstGeom>
        </p:spPr>
      </p:pic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9A665B29-9BBF-E5EE-95CB-E83552166EAB}"/>
              </a:ext>
            </a:extLst>
          </p:cNvPr>
          <p:cNvSpPr/>
          <p:nvPr/>
        </p:nvSpPr>
        <p:spPr>
          <a:xfrm>
            <a:off x="3635917" y="4560232"/>
            <a:ext cx="923672" cy="592206"/>
          </a:xfrm>
          <a:prstGeom prst="stripedRightArrow">
            <a:avLst>
              <a:gd name="adj1" fmla="val 59094"/>
              <a:gd name="adj2" fmla="val 7121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20712872-0AAD-780B-0102-673804D2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169" y="5520899"/>
            <a:ext cx="15773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1-3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/lifetime</a:t>
            </a:r>
          </a:p>
        </p:txBody>
      </p:sp>
      <p:sp>
        <p:nvSpPr>
          <p:cNvPr id="16" name="Text Box 2453">
            <a:extLst>
              <a:ext uri="{FF2B5EF4-FFF2-40B4-BE49-F238E27FC236}">
                <a16:creationId xmlns:a16="http://schemas.microsoft.com/office/drawing/2014/main" id="{4E0BCE85-1FFD-9BAD-8DC6-66977DFDD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084" y="5540507"/>
            <a:ext cx="1308460" cy="33152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000" tIns="27000" rIns="27000" bIns="27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~20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/year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14A860C-28F7-A40A-C42B-108482267198}"/>
              </a:ext>
            </a:extLst>
          </p:cNvPr>
          <p:cNvSpPr txBox="1"/>
          <p:nvPr/>
        </p:nvSpPr>
        <p:spPr>
          <a:xfrm>
            <a:off x="6266444" y="1161399"/>
            <a:ext cx="39378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Main</a:t>
            </a:r>
            <a:r>
              <a:rPr lang="es-ES" sz="2000" b="1" dirty="0"/>
              <a:t> </a:t>
            </a:r>
            <a:r>
              <a:rPr lang="es-ES" sz="2000" b="1" dirty="0" err="1"/>
              <a:t>challenge</a:t>
            </a:r>
            <a:r>
              <a:rPr lang="es-ES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Materials capable of withstanding the thermal loads and irradiation effects that may occur on the chamber walls.</a:t>
            </a:r>
          </a:p>
        </p:txBody>
      </p:sp>
      <p:sp>
        <p:nvSpPr>
          <p:cNvPr id="18" name="Flecha: a la derecha con bandas 17">
            <a:extLst>
              <a:ext uri="{FF2B5EF4-FFF2-40B4-BE49-F238E27FC236}">
                <a16:creationId xmlns:a16="http://schemas.microsoft.com/office/drawing/2014/main" id="{4D585CC0-28D8-9F6F-4805-8992B9E24C40}"/>
              </a:ext>
            </a:extLst>
          </p:cNvPr>
          <p:cNvSpPr/>
          <p:nvPr/>
        </p:nvSpPr>
        <p:spPr>
          <a:xfrm>
            <a:off x="7632411" y="4504370"/>
            <a:ext cx="923672" cy="592206"/>
          </a:xfrm>
          <a:prstGeom prst="stripedRightArrow">
            <a:avLst>
              <a:gd name="adj1" fmla="val 59094"/>
              <a:gd name="adj2" fmla="val 7121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oogle Shape;203;p21">
            <a:extLst>
              <a:ext uri="{FF2B5EF4-FFF2-40B4-BE49-F238E27FC236}">
                <a16:creationId xmlns:a16="http://schemas.microsoft.com/office/drawing/2014/main" id="{0AE61E17-E01E-1EC7-4A6B-075F7381CA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0362" b="4287"/>
          <a:stretch/>
        </p:blipFill>
        <p:spPr>
          <a:xfrm>
            <a:off x="878551" y="1125216"/>
            <a:ext cx="4088020" cy="25794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DCB47A9-AAEE-52CB-7742-F7E6C3882568}"/>
              </a:ext>
            </a:extLst>
          </p:cNvPr>
          <p:cNvSpPr txBox="1"/>
          <p:nvPr/>
        </p:nvSpPr>
        <p:spPr>
          <a:xfrm>
            <a:off x="1055440" y="3708581"/>
            <a:ext cx="67687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See </a:t>
            </a:r>
            <a:r>
              <a:rPr lang="en-GB" sz="900" dirty="0">
                <a:hlinkClick r:id="rId6"/>
              </a:rPr>
              <a:t>https://www.euro-fusion.org/eurofusion/roadmap/</a:t>
            </a:r>
            <a:endParaRPr lang="en-GB" sz="90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D974D39-9D59-BFCA-FBE0-C10E1EA6F71E}"/>
              </a:ext>
            </a:extLst>
          </p:cNvPr>
          <p:cNvGrpSpPr/>
          <p:nvPr/>
        </p:nvGrpSpPr>
        <p:grpSpPr>
          <a:xfrm>
            <a:off x="6208983" y="1118443"/>
            <a:ext cx="4088020" cy="1811519"/>
            <a:chOff x="4875406" y="1531460"/>
            <a:chExt cx="4088020" cy="1811519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F20649F9-E3F0-ECE4-3D5E-6BCBCA8D96C9}"/>
                </a:ext>
              </a:extLst>
            </p:cNvPr>
            <p:cNvSpPr/>
            <p:nvPr/>
          </p:nvSpPr>
          <p:spPr>
            <a:xfrm>
              <a:off x="4875406" y="1531460"/>
              <a:ext cx="4088020" cy="119328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3" name="Flecha: doblada hacia arriba 22">
              <a:extLst>
                <a:ext uri="{FF2B5EF4-FFF2-40B4-BE49-F238E27FC236}">
                  <a16:creationId xmlns:a16="http://schemas.microsoft.com/office/drawing/2014/main" id="{330B92A1-90A6-71C5-01A7-0580AC78C06B}"/>
                </a:ext>
              </a:extLst>
            </p:cNvPr>
            <p:cNvSpPr/>
            <p:nvPr/>
          </p:nvSpPr>
          <p:spPr>
            <a:xfrm rot="5400000">
              <a:off x="5064187" y="2787623"/>
              <a:ext cx="621254" cy="489457"/>
            </a:xfrm>
            <a:prstGeom prst="bentUp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153FA1CF-D5E3-0D20-4035-B72023100137}"/>
              </a:ext>
            </a:extLst>
          </p:cNvPr>
          <p:cNvSpPr/>
          <p:nvPr/>
        </p:nvSpPr>
        <p:spPr>
          <a:xfrm>
            <a:off x="6947368" y="2560744"/>
            <a:ext cx="2732418" cy="54676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Engineering Standards </a:t>
            </a:r>
          </a:p>
        </p:txBody>
      </p:sp>
    </p:spTree>
    <p:extLst>
      <p:ext uri="{BB962C8B-B14F-4D97-AF65-F5344CB8AC3E}">
        <p14:creationId xmlns:p14="http://schemas.microsoft.com/office/powerpoint/2010/main" val="3870893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BDD89-8552-9BDC-A7C9-D0E090CE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F784D05-BB79-E3D8-D440-7A75C354D8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2AE13-1F52-FDD7-C002-C4181040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04" y="1423664"/>
            <a:ext cx="6439458" cy="485436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D456F667-49DA-BE8C-7A82-1F0C24CB1DAE}"/>
              </a:ext>
            </a:extLst>
          </p:cNvPr>
          <p:cNvGrpSpPr/>
          <p:nvPr/>
        </p:nvGrpSpPr>
        <p:grpSpPr>
          <a:xfrm>
            <a:off x="6744072" y="955931"/>
            <a:ext cx="4464492" cy="2710307"/>
            <a:chOff x="4679508" y="692696"/>
            <a:chExt cx="4464492" cy="2710307"/>
          </a:xfrm>
        </p:grpSpPr>
        <p:pic>
          <p:nvPicPr>
            <p:cNvPr id="8" name="0 Imagen">
              <a:extLst>
                <a:ext uri="{FF2B5EF4-FFF2-40B4-BE49-F238E27FC236}">
                  <a16:creationId xmlns:a16="http://schemas.microsoft.com/office/drawing/2014/main" id="{393D2A06-DF92-8FE6-A599-34A6E299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508" y="692696"/>
              <a:ext cx="4464492" cy="27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69D798C-8D22-3F7F-DDC1-7182BD7F032A}"/>
                </a:ext>
              </a:extLst>
            </p:cNvPr>
            <p:cNvSpPr txBox="1"/>
            <p:nvPr/>
          </p:nvSpPr>
          <p:spPr>
            <a:xfrm>
              <a:off x="4679508" y="724572"/>
              <a:ext cx="1875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Granada (</a:t>
              </a:r>
              <a:r>
                <a:rPr lang="es-ES" dirty="0" err="1">
                  <a:solidFill>
                    <a:schemeClr val="bg1"/>
                  </a:solidFill>
                </a:rPr>
                <a:t>Escúzar</a:t>
              </a:r>
              <a:r>
                <a:rPr lang="es-ES" dirty="0">
                  <a:solidFill>
                    <a:schemeClr val="bg1"/>
                  </a:solidFill>
                </a:rPr>
                <a:t>)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4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A71A9-F106-72C2-2690-A4B1EBFA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Lithium Systems: overview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6CEB68-100E-AD0A-A9D0-1904D42400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6D8EC2C-4039-EC38-3448-14FD0BC87238}"/>
              </a:ext>
            </a:extLst>
          </p:cNvPr>
          <p:cNvGrpSpPr/>
          <p:nvPr/>
        </p:nvGrpSpPr>
        <p:grpSpPr>
          <a:xfrm>
            <a:off x="1417168" y="874865"/>
            <a:ext cx="9400000" cy="5396303"/>
            <a:chOff x="429800" y="1628800"/>
            <a:chExt cx="8229600" cy="4629149"/>
          </a:xfrm>
        </p:grpSpPr>
        <p:pic>
          <p:nvPicPr>
            <p:cNvPr id="5" name="Picture 5" descr="A model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F3CEF6-AB58-A94C-ABE9-51D0ADD9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800" y="1628800"/>
              <a:ext cx="8229600" cy="4629149"/>
            </a:xfrm>
            <a:prstGeom prst="rect">
              <a:avLst/>
            </a:prstGeom>
            <a:noFill/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5732C5A-8BB4-34A6-5AD9-CD8907C2A4F2}"/>
                </a:ext>
              </a:extLst>
            </p:cNvPr>
            <p:cNvSpPr/>
            <p:nvPr/>
          </p:nvSpPr>
          <p:spPr>
            <a:xfrm rot="21118578">
              <a:off x="806991" y="3261393"/>
              <a:ext cx="4896544" cy="1080120"/>
            </a:xfrm>
            <a:custGeom>
              <a:avLst/>
              <a:gdLst>
                <a:gd name="connsiteX0" fmla="*/ 0 w 4896544"/>
                <a:gd name="connsiteY0" fmla="*/ 540060 h 1080120"/>
                <a:gd name="connsiteX1" fmla="*/ 2448272 w 4896544"/>
                <a:gd name="connsiteY1" fmla="*/ 0 h 1080120"/>
                <a:gd name="connsiteX2" fmla="*/ 4896544 w 4896544"/>
                <a:gd name="connsiteY2" fmla="*/ 540060 h 1080120"/>
                <a:gd name="connsiteX3" fmla="*/ 2448272 w 4896544"/>
                <a:gd name="connsiteY3" fmla="*/ 1080120 h 1080120"/>
                <a:gd name="connsiteX4" fmla="*/ 0 w 4896544"/>
                <a:gd name="connsiteY4" fmla="*/ 54006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544" h="1080120" extrusionOk="0">
                  <a:moveTo>
                    <a:pt x="0" y="540060"/>
                  </a:moveTo>
                  <a:cubicBezTo>
                    <a:pt x="-123975" y="96007"/>
                    <a:pt x="1411746" y="-114592"/>
                    <a:pt x="2448272" y="0"/>
                  </a:cubicBezTo>
                  <a:cubicBezTo>
                    <a:pt x="3751157" y="27676"/>
                    <a:pt x="4972575" y="219105"/>
                    <a:pt x="4896544" y="540060"/>
                  </a:cubicBezTo>
                  <a:cubicBezTo>
                    <a:pt x="4827912" y="701492"/>
                    <a:pt x="3773712" y="1163209"/>
                    <a:pt x="2448272" y="1080120"/>
                  </a:cubicBezTo>
                  <a:cubicBezTo>
                    <a:pt x="1144034" y="1014034"/>
                    <a:pt x="8370" y="837638"/>
                    <a:pt x="0" y="54006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8792487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C8B4D09C-8689-F5CB-B17F-82DFD6D933BC}"/>
                </a:ext>
              </a:extLst>
            </p:cNvPr>
            <p:cNvSpPr/>
            <p:nvPr/>
          </p:nvSpPr>
          <p:spPr>
            <a:xfrm>
              <a:off x="5214891" y="2996952"/>
              <a:ext cx="1080120" cy="792088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F30C85E-A42D-9D64-8EEA-C06218311D6E}"/>
                </a:ext>
              </a:extLst>
            </p:cNvPr>
            <p:cNvSpPr txBox="1"/>
            <p:nvPr/>
          </p:nvSpPr>
          <p:spPr>
            <a:xfrm rot="21280360">
              <a:off x="1845419" y="2962829"/>
              <a:ext cx="201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92D050"/>
                  </a:solidFill>
                </a:rPr>
                <a:t>Accelerator </a:t>
              </a:r>
              <a:r>
                <a:rPr lang="es-ES" b="1" dirty="0" err="1">
                  <a:solidFill>
                    <a:srgbClr val="92D050"/>
                  </a:solidFill>
                </a:rPr>
                <a:t>System</a:t>
              </a:r>
              <a:endParaRPr lang="en-GB" b="1" dirty="0">
                <a:solidFill>
                  <a:srgbClr val="92D050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161F629-6FD6-285F-5990-CE6FCB9E757A}"/>
                </a:ext>
              </a:extLst>
            </p:cNvPr>
            <p:cNvSpPr txBox="1"/>
            <p:nvPr/>
          </p:nvSpPr>
          <p:spPr>
            <a:xfrm rot="21280360">
              <a:off x="4302470" y="2688474"/>
              <a:ext cx="1298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  <a:r>
                <a:rPr lang="es-ES" b="1" dirty="0" err="1">
                  <a:solidFill>
                    <a:schemeClr val="accent2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97F02DA-4CD1-5CAE-94DD-9B548E156534}"/>
                </a:ext>
              </a:extLst>
            </p:cNvPr>
            <p:cNvSpPr/>
            <p:nvPr/>
          </p:nvSpPr>
          <p:spPr>
            <a:xfrm>
              <a:off x="5524405" y="3117273"/>
              <a:ext cx="1157309" cy="1296144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5B9E1C8-76ED-CE62-4EEF-2760DC34EB86}"/>
                </a:ext>
              </a:extLst>
            </p:cNvPr>
            <p:cNvSpPr txBox="1"/>
            <p:nvPr/>
          </p:nvSpPr>
          <p:spPr>
            <a:xfrm rot="21280360">
              <a:off x="4547405" y="4143895"/>
              <a:ext cx="16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Lithium</a:t>
              </a: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99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077B8-9608-6946-0FDF-8B00907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Description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90A543F-8AAF-C69C-3654-AF7ABC70EC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4A73C1-A77C-9F8D-82DB-5C8DCC4E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630" y="836712"/>
            <a:ext cx="4896544" cy="4360022"/>
          </a:xfrm>
          <a:prstGeom prst="rect">
            <a:avLst/>
          </a:prstGeom>
        </p:spPr>
      </p:pic>
      <p:pic>
        <p:nvPicPr>
          <p:cNvPr id="6" name="Grafik 1">
            <a:extLst>
              <a:ext uri="{FF2B5EF4-FFF2-40B4-BE49-F238E27FC236}">
                <a16:creationId xmlns:a16="http://schemas.microsoft.com/office/drawing/2014/main" id="{329CB062-B61A-5142-7BB5-3CCCF5E05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74" y="908720"/>
            <a:ext cx="3943533" cy="3930817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4AF733-BF02-30F0-6E9E-2DA9036AA53B}"/>
              </a:ext>
            </a:extLst>
          </p:cNvPr>
          <p:cNvSpPr txBox="1"/>
          <p:nvPr/>
        </p:nvSpPr>
        <p:spPr>
          <a:xfrm>
            <a:off x="62197" y="2711013"/>
            <a:ext cx="3758017" cy="258532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Challenges:</a:t>
            </a:r>
          </a:p>
          <a:p>
            <a:pPr marL="285750" indent="-285750">
              <a:buFontTx/>
              <a:buChar char="-"/>
            </a:pPr>
            <a:r>
              <a:rPr lang="en-GB" dirty="0"/>
              <a:t>Hydro-dynamic stability of the of Li</a:t>
            </a:r>
          </a:p>
          <a:p>
            <a:pPr marL="285750" indent="-285750">
              <a:buFontTx/>
              <a:buChar char="-"/>
            </a:pPr>
            <a:r>
              <a:rPr lang="en-GB" dirty="0"/>
              <a:t>High corrosion and erosion  of Lithium with structural material</a:t>
            </a:r>
          </a:p>
          <a:p>
            <a:pPr marL="285750" indent="-285750">
              <a:buFontTx/>
              <a:buChar char="-"/>
            </a:pPr>
            <a:r>
              <a:rPr lang="en-GB" dirty="0"/>
              <a:t>High reactivity of Lithium </a:t>
            </a:r>
          </a:p>
          <a:p>
            <a:pPr marL="285750" indent="-285750">
              <a:buFontTx/>
              <a:buChar char="-"/>
            </a:pPr>
            <a:r>
              <a:rPr lang="en-GB" dirty="0"/>
              <a:t>Target System exposed to extreme conditions: ~20 dpa/</a:t>
            </a:r>
            <a:r>
              <a:rPr lang="en-GB" dirty="0" err="1"/>
              <a:t>fpy</a:t>
            </a:r>
            <a:r>
              <a:rPr lang="en-GB" dirty="0"/>
              <a:t>; Thermo-mechanical loads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8AE78762-BC7F-4E9F-68FA-C4F7FF30B6B6}"/>
              </a:ext>
            </a:extLst>
          </p:cNvPr>
          <p:cNvSpPr txBox="1"/>
          <p:nvPr/>
        </p:nvSpPr>
        <p:spPr>
          <a:xfrm>
            <a:off x="88469" y="892925"/>
            <a:ext cx="375438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ea typeface="Verdana"/>
              </a:rPr>
              <a:t>Main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Verdana"/>
              </a:rPr>
              <a:t>Li inventory  </a:t>
            </a:r>
            <a:r>
              <a:rPr lang="en-GB" sz="14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14</a:t>
            </a:r>
            <a:r>
              <a:rPr lang="en-GB" sz="1400" dirty="0">
                <a:solidFill>
                  <a:srgbClr val="0070C0"/>
                </a:solidFill>
              </a:rPr>
              <a:t> m</a:t>
            </a:r>
            <a:r>
              <a:rPr lang="en-GB" sz="1400" baseline="30000" dirty="0">
                <a:solidFill>
                  <a:srgbClr val="0070C0"/>
                </a:solidFill>
              </a:rPr>
              <a:t>3</a:t>
            </a:r>
            <a:endParaRPr lang="en-GB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flow rate </a:t>
            </a:r>
            <a:r>
              <a:rPr lang="en-GB" sz="14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400" dirty="0">
                <a:solidFill>
                  <a:srgbClr val="0070C0"/>
                </a:solidFill>
              </a:rPr>
              <a:t>100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working temperature (cold side) </a:t>
            </a:r>
            <a:r>
              <a:rPr lang="en-GB" sz="1400" dirty="0">
                <a:solidFill>
                  <a:srgbClr val="0070C0"/>
                </a:solidFill>
              </a:rPr>
              <a:t>300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Deposited power: </a:t>
            </a:r>
            <a:r>
              <a:rPr lang="en-GB" sz="1400" dirty="0">
                <a:solidFill>
                  <a:srgbClr val="0070C0"/>
                </a:solidFill>
              </a:rPr>
              <a:t>5 – 10  MW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571630-1175-B670-CE7D-242B4D99AC88}"/>
              </a:ext>
            </a:extLst>
          </p:cNvPr>
          <p:cNvSpPr txBox="1"/>
          <p:nvPr/>
        </p:nvSpPr>
        <p:spPr>
          <a:xfrm>
            <a:off x="3885029" y="5122376"/>
            <a:ext cx="8244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Target System </a:t>
            </a:r>
            <a:r>
              <a:rPr lang="en-GB" b="1" dirty="0"/>
              <a:t>is allocated inside Test Cell</a:t>
            </a:r>
            <a:r>
              <a:rPr lang="en-GB" dirty="0"/>
              <a:t>, concrete cell covered by a stainless-steel liner </a:t>
            </a:r>
            <a:r>
              <a:rPr lang="en-GB" b="1" dirty="0"/>
              <a:t>under a controlled environment </a:t>
            </a:r>
            <a:r>
              <a:rPr lang="en-GB" dirty="0"/>
              <a:t>(He or </a:t>
            </a:r>
            <a:r>
              <a:rPr lang="en-GB" dirty="0" err="1"/>
              <a:t>Ar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safety credit is provided to the Target. TC liner is considered the confinement barrier together with the penetration, closed by safety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 of the liner controlled by water cooling system on the outside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682B8-9ACD-0CEE-A61C-725D1AE590BD}"/>
              </a:ext>
            </a:extLst>
          </p:cNvPr>
          <p:cNvSpPr txBox="1"/>
          <p:nvPr/>
        </p:nvSpPr>
        <p:spPr>
          <a:xfrm rot="630864">
            <a:off x="7647381" y="96612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Beam</a:t>
            </a:r>
            <a:endParaRPr lang="en-US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82F4A684-3EC4-2652-6440-A275961CADE3}"/>
              </a:ext>
            </a:extLst>
          </p:cNvPr>
          <p:cNvSpPr/>
          <p:nvPr/>
        </p:nvSpPr>
        <p:spPr>
          <a:xfrm rot="693294">
            <a:off x="7744656" y="1262032"/>
            <a:ext cx="432048" cy="14401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19FA5-8E2E-3E9A-8DB5-E04160A9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replacement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193DBB-CF3A-618D-21B6-7E6ECDB77C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1B18C7-472D-8214-C877-BEB39674AFA5}"/>
              </a:ext>
            </a:extLst>
          </p:cNvPr>
          <p:cNvSpPr txBox="1"/>
          <p:nvPr/>
        </p:nvSpPr>
        <p:spPr>
          <a:xfrm>
            <a:off x="22236" y="683646"/>
            <a:ext cx="3509743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Replacement strategy and features</a:t>
            </a:r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812730EF-170F-9CD3-6E41-F52FAA805856}"/>
              </a:ext>
            </a:extLst>
          </p:cNvPr>
          <p:cNvGrpSpPr/>
          <p:nvPr/>
        </p:nvGrpSpPr>
        <p:grpSpPr>
          <a:xfrm>
            <a:off x="135954" y="2372698"/>
            <a:ext cx="7416824" cy="3731493"/>
            <a:chOff x="335360" y="1353691"/>
            <a:chExt cx="8696325" cy="443865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38E08C4-31BB-D460-5276-26ACBA88B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360" y="1353691"/>
              <a:ext cx="8696325" cy="443865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3C7AAF-EBAE-681B-2476-000EC6855636}"/>
                </a:ext>
              </a:extLst>
            </p:cNvPr>
            <p:cNvGrpSpPr/>
            <p:nvPr/>
          </p:nvGrpSpPr>
          <p:grpSpPr>
            <a:xfrm>
              <a:off x="2821875" y="2448337"/>
              <a:ext cx="107287" cy="116536"/>
              <a:chOff x="6862528" y="3506673"/>
              <a:chExt cx="312043" cy="304036"/>
            </a:xfrm>
          </p:grpSpPr>
          <p:sp>
            <p:nvSpPr>
              <p:cNvPr id="7" name="Partial Circle 6">
                <a:extLst>
                  <a:ext uri="{FF2B5EF4-FFF2-40B4-BE49-F238E27FC236}">
                    <a16:creationId xmlns:a16="http://schemas.microsoft.com/office/drawing/2014/main" id="{35CA95DE-F159-2424-86C0-FC3914F5EDF9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Partial Circle 7">
                <a:extLst>
                  <a:ext uri="{FF2B5EF4-FFF2-40B4-BE49-F238E27FC236}">
                    <a16:creationId xmlns:a16="http://schemas.microsoft.com/office/drawing/2014/main" id="{DE842043-BF04-4F82-AE33-FF49AC1C27E0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" name="Partial Circle 8">
                <a:extLst>
                  <a:ext uri="{FF2B5EF4-FFF2-40B4-BE49-F238E27FC236}">
                    <a16:creationId xmlns:a16="http://schemas.microsoft.com/office/drawing/2014/main" id="{D99FBB16-B9D7-A47D-38FC-920EDCD842B0}"/>
                  </a:ext>
                </a:extLst>
              </p:cNvPr>
              <p:cNvSpPr/>
              <p:nvPr/>
            </p:nvSpPr>
            <p:spPr bwMode="auto">
              <a:xfrm rot="16200000">
                <a:off x="6870529" y="3499610"/>
                <a:ext cx="288034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" name="Partial Circle 9">
                <a:extLst>
                  <a:ext uri="{FF2B5EF4-FFF2-40B4-BE49-F238E27FC236}">
                    <a16:creationId xmlns:a16="http://schemas.microsoft.com/office/drawing/2014/main" id="{5DD187C4-FCF0-3029-ABD1-DE73F2130175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85ABEF-C3A0-B640-604E-1F231373D6E8}"/>
                </a:ext>
              </a:extLst>
            </p:cNvPr>
            <p:cNvGrpSpPr/>
            <p:nvPr/>
          </p:nvGrpSpPr>
          <p:grpSpPr>
            <a:xfrm>
              <a:off x="2816374" y="3802007"/>
              <a:ext cx="107287" cy="116536"/>
              <a:chOff x="6862528" y="3506673"/>
              <a:chExt cx="312043" cy="304036"/>
            </a:xfrm>
          </p:grpSpPr>
          <p:sp>
            <p:nvSpPr>
              <p:cNvPr id="12" name="Partial Circle 11">
                <a:extLst>
                  <a:ext uri="{FF2B5EF4-FFF2-40B4-BE49-F238E27FC236}">
                    <a16:creationId xmlns:a16="http://schemas.microsoft.com/office/drawing/2014/main" id="{8E3B8177-AEF9-BDBB-A715-139F3488EF62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B16DCB65-A4AC-BD12-4184-0910D4288A24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20348F44-7E1B-A61A-8679-F8E1B5BFDF83}"/>
                  </a:ext>
                </a:extLst>
              </p:cNvPr>
              <p:cNvSpPr/>
              <p:nvPr/>
            </p:nvSpPr>
            <p:spPr bwMode="auto">
              <a:xfrm rot="16200000">
                <a:off x="6870529" y="3499610"/>
                <a:ext cx="288034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Partial Circle 14">
                <a:extLst>
                  <a:ext uri="{FF2B5EF4-FFF2-40B4-BE49-F238E27FC236}">
                    <a16:creationId xmlns:a16="http://schemas.microsoft.com/office/drawing/2014/main" id="{C277835C-F3E1-DBCB-397A-3E503977FF53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64BD9F6-270E-B310-8FCC-1B77174A1A10}"/>
                </a:ext>
              </a:extLst>
            </p:cNvPr>
            <p:cNvGrpSpPr/>
            <p:nvPr/>
          </p:nvGrpSpPr>
          <p:grpSpPr>
            <a:xfrm>
              <a:off x="3434938" y="4949490"/>
              <a:ext cx="107287" cy="116536"/>
              <a:chOff x="6862528" y="3506673"/>
              <a:chExt cx="312043" cy="304036"/>
            </a:xfrm>
          </p:grpSpPr>
          <p:sp>
            <p:nvSpPr>
              <p:cNvPr id="17" name="Partial Circle 16">
                <a:extLst>
                  <a:ext uri="{FF2B5EF4-FFF2-40B4-BE49-F238E27FC236}">
                    <a16:creationId xmlns:a16="http://schemas.microsoft.com/office/drawing/2014/main" id="{5E4386C6-F9DA-3131-2D4F-7DF2CA2ED110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id="{8EBC7848-C1BF-6662-E4F2-B1B1F49E4DE8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69311072-B1DB-A535-BB7B-D3C3A830904C}"/>
                  </a:ext>
                </a:extLst>
              </p:cNvPr>
              <p:cNvSpPr/>
              <p:nvPr/>
            </p:nvSpPr>
            <p:spPr bwMode="auto">
              <a:xfrm rot="16200000">
                <a:off x="6870529" y="3499610"/>
                <a:ext cx="288034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0" name="Partial Circle 19">
                <a:extLst>
                  <a:ext uri="{FF2B5EF4-FFF2-40B4-BE49-F238E27FC236}">
                    <a16:creationId xmlns:a16="http://schemas.microsoft.com/office/drawing/2014/main" id="{2C3D33E8-485D-44A4-2EB3-AEAB1CF6E709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FC0C8C-6092-0571-3226-59C4EA58DD7D}"/>
                </a:ext>
              </a:extLst>
            </p:cNvPr>
            <p:cNvGrpSpPr/>
            <p:nvPr/>
          </p:nvGrpSpPr>
          <p:grpSpPr>
            <a:xfrm>
              <a:off x="6563621" y="4169560"/>
              <a:ext cx="107287" cy="116536"/>
              <a:chOff x="6862528" y="3506673"/>
              <a:chExt cx="312043" cy="304036"/>
            </a:xfrm>
          </p:grpSpPr>
          <p:sp>
            <p:nvSpPr>
              <p:cNvPr id="22" name="Partial Circle 21">
                <a:extLst>
                  <a:ext uri="{FF2B5EF4-FFF2-40B4-BE49-F238E27FC236}">
                    <a16:creationId xmlns:a16="http://schemas.microsoft.com/office/drawing/2014/main" id="{62976633-07B9-ADC8-027C-E3557EA5FE52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3" name="Partial Circle 22">
                <a:extLst>
                  <a:ext uri="{FF2B5EF4-FFF2-40B4-BE49-F238E27FC236}">
                    <a16:creationId xmlns:a16="http://schemas.microsoft.com/office/drawing/2014/main" id="{872D665E-DCB1-D541-D8EA-DC234D6179BB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Partial Circle 23">
                <a:extLst>
                  <a:ext uri="{FF2B5EF4-FFF2-40B4-BE49-F238E27FC236}">
                    <a16:creationId xmlns:a16="http://schemas.microsoft.com/office/drawing/2014/main" id="{5BAC43DE-8751-8C84-3B18-5586403E0EB9}"/>
                  </a:ext>
                </a:extLst>
              </p:cNvPr>
              <p:cNvSpPr/>
              <p:nvPr/>
            </p:nvSpPr>
            <p:spPr bwMode="auto">
              <a:xfrm rot="16200000">
                <a:off x="6870529" y="3499610"/>
                <a:ext cx="288034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5" name="Partial Circle 24">
                <a:extLst>
                  <a:ext uri="{FF2B5EF4-FFF2-40B4-BE49-F238E27FC236}">
                    <a16:creationId xmlns:a16="http://schemas.microsoft.com/office/drawing/2014/main" id="{987B3C16-462D-4706-FE2B-FC82112A833A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5F693B6-74D6-3D1E-7D6A-406C67799A55}"/>
                </a:ext>
              </a:extLst>
            </p:cNvPr>
            <p:cNvGrpSpPr/>
            <p:nvPr/>
          </p:nvGrpSpPr>
          <p:grpSpPr>
            <a:xfrm>
              <a:off x="6563621" y="2089748"/>
              <a:ext cx="107287" cy="116536"/>
              <a:chOff x="6862528" y="3506673"/>
              <a:chExt cx="312043" cy="304036"/>
            </a:xfrm>
          </p:grpSpPr>
          <p:sp>
            <p:nvSpPr>
              <p:cNvPr id="27" name="Partial Circle 26">
                <a:extLst>
                  <a:ext uri="{FF2B5EF4-FFF2-40B4-BE49-F238E27FC236}">
                    <a16:creationId xmlns:a16="http://schemas.microsoft.com/office/drawing/2014/main" id="{30B8AB6D-A4EA-F625-31F6-6C686A859050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8" name="Partial Circle 27">
                <a:extLst>
                  <a:ext uri="{FF2B5EF4-FFF2-40B4-BE49-F238E27FC236}">
                    <a16:creationId xmlns:a16="http://schemas.microsoft.com/office/drawing/2014/main" id="{EF3EFD7A-7A52-79D9-4EF8-87AABD713FF8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9" name="Partial Circle 28">
                <a:extLst>
                  <a:ext uri="{FF2B5EF4-FFF2-40B4-BE49-F238E27FC236}">
                    <a16:creationId xmlns:a16="http://schemas.microsoft.com/office/drawing/2014/main" id="{1837BADE-C741-249E-B6D8-4FC2D534CBE9}"/>
                  </a:ext>
                </a:extLst>
              </p:cNvPr>
              <p:cNvSpPr/>
              <p:nvPr/>
            </p:nvSpPr>
            <p:spPr bwMode="auto">
              <a:xfrm rot="16200000">
                <a:off x="6870529" y="3499610"/>
                <a:ext cx="288034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0" name="Partial Circle 29">
                <a:extLst>
                  <a:ext uri="{FF2B5EF4-FFF2-40B4-BE49-F238E27FC236}">
                    <a16:creationId xmlns:a16="http://schemas.microsoft.com/office/drawing/2014/main" id="{83C0CD23-3A25-A5CF-2113-442CCF3B2FFE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620A4F-5021-B435-F0A2-D739D3C9B006}"/>
                </a:ext>
              </a:extLst>
            </p:cNvPr>
            <p:cNvGrpSpPr/>
            <p:nvPr/>
          </p:nvGrpSpPr>
          <p:grpSpPr>
            <a:xfrm>
              <a:off x="6724985" y="3129654"/>
              <a:ext cx="107287" cy="116536"/>
              <a:chOff x="6862528" y="3506673"/>
              <a:chExt cx="312043" cy="304036"/>
            </a:xfrm>
          </p:grpSpPr>
          <p:sp>
            <p:nvSpPr>
              <p:cNvPr id="32" name="Partial Circle 31">
                <a:extLst>
                  <a:ext uri="{FF2B5EF4-FFF2-40B4-BE49-F238E27FC236}">
                    <a16:creationId xmlns:a16="http://schemas.microsoft.com/office/drawing/2014/main" id="{1F2BE21C-821F-0204-6D7D-B402D38EC7C4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3" name="Partial Circle 32">
                <a:extLst>
                  <a:ext uri="{FF2B5EF4-FFF2-40B4-BE49-F238E27FC236}">
                    <a16:creationId xmlns:a16="http://schemas.microsoft.com/office/drawing/2014/main" id="{5A7E075C-8674-66A4-9FCE-A00428298FD8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4" name="Partial Circle 33">
                <a:extLst>
                  <a:ext uri="{FF2B5EF4-FFF2-40B4-BE49-F238E27FC236}">
                    <a16:creationId xmlns:a16="http://schemas.microsoft.com/office/drawing/2014/main" id="{77468036-6C48-D4F5-5A0C-8DB53B805430}"/>
                  </a:ext>
                </a:extLst>
              </p:cNvPr>
              <p:cNvSpPr/>
              <p:nvPr/>
            </p:nvSpPr>
            <p:spPr bwMode="auto">
              <a:xfrm rot="16200000">
                <a:off x="6870529" y="3499610"/>
                <a:ext cx="288034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5" name="Partial Circle 34">
                <a:extLst>
                  <a:ext uri="{FF2B5EF4-FFF2-40B4-BE49-F238E27FC236}">
                    <a16:creationId xmlns:a16="http://schemas.microsoft.com/office/drawing/2014/main" id="{2C991855-D66A-4B0E-CF49-9213A83D38BA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853166-97D7-76EA-45C7-D0F57AB6F5A7}"/>
                </a:ext>
              </a:extLst>
            </p:cNvPr>
            <p:cNvSpPr txBox="1"/>
            <p:nvPr/>
          </p:nvSpPr>
          <p:spPr>
            <a:xfrm>
              <a:off x="6452398" y="1403439"/>
              <a:ext cx="860612" cy="31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RTASP2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A561171F-1176-891A-56B1-36D10B3A28F0}"/>
                </a:ext>
              </a:extLst>
            </p:cNvPr>
            <p:cNvSpPr txBox="1"/>
            <p:nvPr/>
          </p:nvSpPr>
          <p:spPr>
            <a:xfrm>
              <a:off x="7521080" y="4773029"/>
              <a:ext cx="860612" cy="31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RTASP1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7">
              <a:extLst>
                <a:ext uri="{FF2B5EF4-FFF2-40B4-BE49-F238E27FC236}">
                  <a16:creationId xmlns:a16="http://schemas.microsoft.com/office/drawing/2014/main" id="{20C31DF6-8239-3169-C949-A88E82D0758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702823" y="4281676"/>
              <a:ext cx="1088413" cy="52882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Arrow Connector 52">
              <a:extLst>
                <a:ext uri="{FF2B5EF4-FFF2-40B4-BE49-F238E27FC236}">
                  <a16:creationId xmlns:a16="http://schemas.microsoft.com/office/drawing/2014/main" id="{5D08AE38-E2D1-1FDB-7444-B9319B6E11D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26455" y="1649667"/>
              <a:ext cx="261019" cy="43052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TextBox 59">
              <a:extLst>
                <a:ext uri="{FF2B5EF4-FFF2-40B4-BE49-F238E27FC236}">
                  <a16:creationId xmlns:a16="http://schemas.microsoft.com/office/drawing/2014/main" id="{F756C789-B1B2-6770-C238-25A746501B24}"/>
                </a:ext>
              </a:extLst>
            </p:cNvPr>
            <p:cNvSpPr txBox="1"/>
            <p:nvPr/>
          </p:nvSpPr>
          <p:spPr>
            <a:xfrm>
              <a:off x="7352461" y="1415562"/>
              <a:ext cx="860611" cy="31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RQTO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Arrow Connector 60">
              <a:extLst>
                <a:ext uri="{FF2B5EF4-FFF2-40B4-BE49-F238E27FC236}">
                  <a16:creationId xmlns:a16="http://schemas.microsoft.com/office/drawing/2014/main" id="{C1039142-9F90-080C-3224-812F0404F9A9}"/>
                </a:ext>
              </a:extLst>
            </p:cNvPr>
            <p:cNvCxnSpPr>
              <a:cxnSpLocks/>
              <a:stCxn id="54" idx="2"/>
              <a:endCxn id="34" idx="0"/>
            </p:cNvCxnSpPr>
            <p:nvPr/>
          </p:nvCxnSpPr>
          <p:spPr bwMode="auto">
            <a:xfrm flipH="1">
              <a:off x="6777253" y="1726750"/>
              <a:ext cx="1005513" cy="140326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TextBox 68">
              <a:extLst>
                <a:ext uri="{FF2B5EF4-FFF2-40B4-BE49-F238E27FC236}">
                  <a16:creationId xmlns:a16="http://schemas.microsoft.com/office/drawing/2014/main" id="{5CE929D5-462A-71D2-E363-9AF546606148}"/>
                </a:ext>
              </a:extLst>
            </p:cNvPr>
            <p:cNvSpPr txBox="1"/>
            <p:nvPr/>
          </p:nvSpPr>
          <p:spPr>
            <a:xfrm>
              <a:off x="2868641" y="3742304"/>
              <a:ext cx="860612" cy="31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RBD1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71">
              <a:extLst>
                <a:ext uri="{FF2B5EF4-FFF2-40B4-BE49-F238E27FC236}">
                  <a16:creationId xmlns:a16="http://schemas.microsoft.com/office/drawing/2014/main" id="{6421F662-F9E4-2CA0-04D1-B9AB676975FE}"/>
                </a:ext>
              </a:extLst>
            </p:cNvPr>
            <p:cNvSpPr txBox="1"/>
            <p:nvPr/>
          </p:nvSpPr>
          <p:spPr>
            <a:xfrm>
              <a:off x="2824628" y="2361014"/>
              <a:ext cx="860612" cy="31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RBD2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74">
              <a:extLst>
                <a:ext uri="{FF2B5EF4-FFF2-40B4-BE49-F238E27FC236}">
                  <a16:creationId xmlns:a16="http://schemas.microsoft.com/office/drawing/2014/main" id="{D7FA770E-9CC8-9473-6C2E-AFC9854B47EF}"/>
                </a:ext>
              </a:extLst>
            </p:cNvPr>
            <p:cNvSpPr txBox="1"/>
            <p:nvPr/>
          </p:nvSpPr>
          <p:spPr>
            <a:xfrm>
              <a:off x="3536724" y="5334885"/>
              <a:ext cx="860612" cy="31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RIPF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TextBox 11">
            <a:extLst>
              <a:ext uri="{FF2B5EF4-FFF2-40B4-BE49-F238E27FC236}">
                <a16:creationId xmlns:a16="http://schemas.microsoft.com/office/drawing/2014/main" id="{34BD66E5-8901-E06C-DD1F-B9D168A0DAC4}"/>
              </a:ext>
            </a:extLst>
          </p:cNvPr>
          <p:cNvSpPr txBox="1"/>
          <p:nvPr/>
        </p:nvSpPr>
        <p:spPr>
          <a:xfrm>
            <a:off x="7713181" y="2130200"/>
            <a:ext cx="1194009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TWBD flange position</a:t>
            </a:r>
          </a:p>
        </p:txBody>
      </p:sp>
      <p:grpSp>
        <p:nvGrpSpPr>
          <p:cNvPr id="148" name="Grupo 147">
            <a:extLst>
              <a:ext uri="{FF2B5EF4-FFF2-40B4-BE49-F238E27FC236}">
                <a16:creationId xmlns:a16="http://schemas.microsoft.com/office/drawing/2014/main" id="{D9DAFE45-698E-6F6B-E957-20E158D5BD3E}"/>
              </a:ext>
            </a:extLst>
          </p:cNvPr>
          <p:cNvGrpSpPr/>
          <p:nvPr/>
        </p:nvGrpSpPr>
        <p:grpSpPr>
          <a:xfrm>
            <a:off x="7932598" y="2509549"/>
            <a:ext cx="3883233" cy="3854593"/>
            <a:chOff x="7933336" y="1933317"/>
            <a:chExt cx="3883233" cy="3854593"/>
          </a:xfrm>
        </p:grpSpPr>
        <p:pic>
          <p:nvPicPr>
            <p:cNvPr id="146" name="Imagen 145">
              <a:extLst>
                <a:ext uri="{FF2B5EF4-FFF2-40B4-BE49-F238E27FC236}">
                  <a16:creationId xmlns:a16="http://schemas.microsoft.com/office/drawing/2014/main" id="{3656AFA8-9E5E-57B2-5D04-F5867F618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3336" y="1933317"/>
              <a:ext cx="3883233" cy="3816070"/>
            </a:xfrm>
            <a:prstGeom prst="rect">
              <a:avLst/>
            </a:prstGeom>
          </p:spPr>
        </p:pic>
        <p:grpSp>
          <p:nvGrpSpPr>
            <p:cNvPr id="85" name="Group 24">
              <a:extLst>
                <a:ext uri="{FF2B5EF4-FFF2-40B4-BE49-F238E27FC236}">
                  <a16:creationId xmlns:a16="http://schemas.microsoft.com/office/drawing/2014/main" id="{5E49DC67-97E7-4415-948F-C8A8E18497A1}"/>
                </a:ext>
              </a:extLst>
            </p:cNvPr>
            <p:cNvGrpSpPr/>
            <p:nvPr/>
          </p:nvGrpSpPr>
          <p:grpSpPr>
            <a:xfrm>
              <a:off x="10748873" y="5593247"/>
              <a:ext cx="107285" cy="116536"/>
              <a:chOff x="6862535" y="3506673"/>
              <a:chExt cx="312036" cy="304036"/>
            </a:xfrm>
          </p:grpSpPr>
          <p:sp>
            <p:nvSpPr>
              <p:cNvPr id="86" name="Partial Circle 25">
                <a:extLst>
                  <a:ext uri="{FF2B5EF4-FFF2-40B4-BE49-F238E27FC236}">
                    <a16:creationId xmlns:a16="http://schemas.microsoft.com/office/drawing/2014/main" id="{947A4A30-F1C2-0AE7-B960-9F0D310FFA68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7" name="Partial Circle 26">
                <a:extLst>
                  <a:ext uri="{FF2B5EF4-FFF2-40B4-BE49-F238E27FC236}">
                    <a16:creationId xmlns:a16="http://schemas.microsoft.com/office/drawing/2014/main" id="{F051FBA5-28A2-E652-9657-C78DF418DF1F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8" name="Partial Circle 27">
                <a:extLst>
                  <a:ext uri="{FF2B5EF4-FFF2-40B4-BE49-F238E27FC236}">
                    <a16:creationId xmlns:a16="http://schemas.microsoft.com/office/drawing/2014/main" id="{7F16E6D6-3C48-96DE-1228-4B374F89ECCB}"/>
                  </a:ext>
                </a:extLst>
              </p:cNvPr>
              <p:cNvSpPr/>
              <p:nvPr/>
            </p:nvSpPr>
            <p:spPr bwMode="auto">
              <a:xfrm rot="16200000">
                <a:off x="6870537" y="3499611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9" name="Partial Circle 28">
                <a:extLst>
                  <a:ext uri="{FF2B5EF4-FFF2-40B4-BE49-F238E27FC236}">
                    <a16:creationId xmlns:a16="http://schemas.microsoft.com/office/drawing/2014/main" id="{8A02B21E-640D-8DBE-708A-7081BBC06CA7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0" name="Group 29">
              <a:extLst>
                <a:ext uri="{FF2B5EF4-FFF2-40B4-BE49-F238E27FC236}">
                  <a16:creationId xmlns:a16="http://schemas.microsoft.com/office/drawing/2014/main" id="{6716D8E2-F444-6A51-7D75-EFB0766C058E}"/>
                </a:ext>
              </a:extLst>
            </p:cNvPr>
            <p:cNvGrpSpPr/>
            <p:nvPr/>
          </p:nvGrpSpPr>
          <p:grpSpPr>
            <a:xfrm>
              <a:off x="10175450" y="5606279"/>
              <a:ext cx="107285" cy="116536"/>
              <a:chOff x="6862535" y="3506673"/>
              <a:chExt cx="312036" cy="304036"/>
            </a:xfrm>
          </p:grpSpPr>
          <p:sp>
            <p:nvSpPr>
              <p:cNvPr id="91" name="Partial Circle 30">
                <a:extLst>
                  <a:ext uri="{FF2B5EF4-FFF2-40B4-BE49-F238E27FC236}">
                    <a16:creationId xmlns:a16="http://schemas.microsoft.com/office/drawing/2014/main" id="{8EC0285A-5EA9-F654-3B52-69CDFEC7B7C8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2" name="Partial Circle 31">
                <a:extLst>
                  <a:ext uri="{FF2B5EF4-FFF2-40B4-BE49-F238E27FC236}">
                    <a16:creationId xmlns:a16="http://schemas.microsoft.com/office/drawing/2014/main" id="{5C4D2C28-8D9B-6934-09C9-FDC632F6DA3E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3" name="Partial Circle 32">
                <a:extLst>
                  <a:ext uri="{FF2B5EF4-FFF2-40B4-BE49-F238E27FC236}">
                    <a16:creationId xmlns:a16="http://schemas.microsoft.com/office/drawing/2014/main" id="{09BE5219-5AAE-ACCF-38F9-677BA209C561}"/>
                  </a:ext>
                </a:extLst>
              </p:cNvPr>
              <p:cNvSpPr/>
              <p:nvPr/>
            </p:nvSpPr>
            <p:spPr bwMode="auto">
              <a:xfrm rot="16200000">
                <a:off x="6870537" y="3499611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4" name="Partial Circle 33">
                <a:extLst>
                  <a:ext uri="{FF2B5EF4-FFF2-40B4-BE49-F238E27FC236}">
                    <a16:creationId xmlns:a16="http://schemas.microsoft.com/office/drawing/2014/main" id="{FDAF4B47-DD54-E373-8061-60DE46E75AC5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5" name="Group 37">
              <a:extLst>
                <a:ext uri="{FF2B5EF4-FFF2-40B4-BE49-F238E27FC236}">
                  <a16:creationId xmlns:a16="http://schemas.microsoft.com/office/drawing/2014/main" id="{D4EBE16D-AB74-ECC1-6605-9DB6C601BE82}"/>
                </a:ext>
              </a:extLst>
            </p:cNvPr>
            <p:cNvGrpSpPr/>
            <p:nvPr/>
          </p:nvGrpSpPr>
          <p:grpSpPr>
            <a:xfrm>
              <a:off x="8258657" y="5606278"/>
              <a:ext cx="107285" cy="116536"/>
              <a:chOff x="6862535" y="3506673"/>
              <a:chExt cx="312036" cy="304036"/>
            </a:xfrm>
          </p:grpSpPr>
          <p:sp>
            <p:nvSpPr>
              <p:cNvPr id="96" name="Partial Circle 38">
                <a:extLst>
                  <a:ext uri="{FF2B5EF4-FFF2-40B4-BE49-F238E27FC236}">
                    <a16:creationId xmlns:a16="http://schemas.microsoft.com/office/drawing/2014/main" id="{08EB520B-AA17-26D4-E598-543EBD4DC0A8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7" name="Partial Circle 39">
                <a:extLst>
                  <a:ext uri="{FF2B5EF4-FFF2-40B4-BE49-F238E27FC236}">
                    <a16:creationId xmlns:a16="http://schemas.microsoft.com/office/drawing/2014/main" id="{F8E5F9C4-B396-0777-EBD6-61B6E4D060D7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8" name="Partial Circle 40">
                <a:extLst>
                  <a:ext uri="{FF2B5EF4-FFF2-40B4-BE49-F238E27FC236}">
                    <a16:creationId xmlns:a16="http://schemas.microsoft.com/office/drawing/2014/main" id="{B0821266-70DF-3280-BAA1-F470E1FBA0AC}"/>
                  </a:ext>
                </a:extLst>
              </p:cNvPr>
              <p:cNvSpPr/>
              <p:nvPr/>
            </p:nvSpPr>
            <p:spPr bwMode="auto">
              <a:xfrm rot="16200000">
                <a:off x="6870537" y="3499611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9" name="Partial Circle 41">
                <a:extLst>
                  <a:ext uri="{FF2B5EF4-FFF2-40B4-BE49-F238E27FC236}">
                    <a16:creationId xmlns:a16="http://schemas.microsoft.com/office/drawing/2014/main" id="{6A58DFEA-4CD0-C4D5-9E7B-4C103DD13B57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5" name="Rectangle: Rounded Corners 57">
              <a:extLst>
                <a:ext uri="{FF2B5EF4-FFF2-40B4-BE49-F238E27FC236}">
                  <a16:creationId xmlns:a16="http://schemas.microsoft.com/office/drawing/2014/main" id="{C0F49080-CBC5-39EF-37F3-EC2010FD0C8C}"/>
                </a:ext>
              </a:extLst>
            </p:cNvPr>
            <p:cNvSpPr/>
            <p:nvPr/>
          </p:nvSpPr>
          <p:spPr bwMode="auto">
            <a:xfrm>
              <a:off x="8014694" y="3753652"/>
              <a:ext cx="410741" cy="1017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6" name="Rectangle 83">
              <a:extLst>
                <a:ext uri="{FF2B5EF4-FFF2-40B4-BE49-F238E27FC236}">
                  <a16:creationId xmlns:a16="http://schemas.microsoft.com/office/drawing/2014/main" id="{2E312EF1-E7EC-615C-87D7-97766B0FE6D3}"/>
                </a:ext>
              </a:extLst>
            </p:cNvPr>
            <p:cNvSpPr/>
            <p:nvPr/>
          </p:nvSpPr>
          <p:spPr bwMode="auto">
            <a:xfrm>
              <a:off x="8116480" y="5503623"/>
              <a:ext cx="2924713" cy="284287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grpSp>
          <p:nvGrpSpPr>
            <p:cNvPr id="138" name="Group 123">
              <a:extLst>
                <a:ext uri="{FF2B5EF4-FFF2-40B4-BE49-F238E27FC236}">
                  <a16:creationId xmlns:a16="http://schemas.microsoft.com/office/drawing/2014/main" id="{0085C8FF-2FF8-51AF-BCA2-699F24271053}"/>
                </a:ext>
              </a:extLst>
            </p:cNvPr>
            <p:cNvGrpSpPr/>
            <p:nvPr/>
          </p:nvGrpSpPr>
          <p:grpSpPr>
            <a:xfrm>
              <a:off x="8974179" y="5597315"/>
              <a:ext cx="107285" cy="116536"/>
              <a:chOff x="6862535" y="3506673"/>
              <a:chExt cx="312036" cy="304036"/>
            </a:xfrm>
          </p:grpSpPr>
          <p:sp>
            <p:nvSpPr>
              <p:cNvPr id="139" name="Partial Circle 124">
                <a:extLst>
                  <a:ext uri="{FF2B5EF4-FFF2-40B4-BE49-F238E27FC236}">
                    <a16:creationId xmlns:a16="http://schemas.microsoft.com/office/drawing/2014/main" id="{5C4E098D-AD02-7583-BAAD-E5F4614FFEE6}"/>
                  </a:ext>
                </a:extLst>
              </p:cNvPr>
              <p:cNvSpPr/>
              <p:nvPr/>
            </p:nvSpPr>
            <p:spPr bwMode="auto">
              <a:xfrm>
                <a:off x="6878539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0" name="Partial Circle 125">
                <a:extLst>
                  <a:ext uri="{FF2B5EF4-FFF2-40B4-BE49-F238E27FC236}">
                    <a16:creationId xmlns:a16="http://schemas.microsoft.com/office/drawing/2014/main" id="{270E8531-6D3B-D688-7D1A-B67A3B7D07F5}"/>
                  </a:ext>
                </a:extLst>
              </p:cNvPr>
              <p:cNvSpPr/>
              <p:nvPr/>
            </p:nvSpPr>
            <p:spPr bwMode="auto">
              <a:xfrm rot="10800000">
                <a:off x="6870538" y="3506673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1" name="Partial Circle 126">
                <a:extLst>
                  <a:ext uri="{FF2B5EF4-FFF2-40B4-BE49-F238E27FC236}">
                    <a16:creationId xmlns:a16="http://schemas.microsoft.com/office/drawing/2014/main" id="{4F5A1E22-EFD4-E414-D195-E5E5A4B5C568}"/>
                  </a:ext>
                </a:extLst>
              </p:cNvPr>
              <p:cNvSpPr/>
              <p:nvPr/>
            </p:nvSpPr>
            <p:spPr bwMode="auto">
              <a:xfrm rot="16200000">
                <a:off x="6870537" y="3499611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2" name="Partial Circle 127">
                <a:extLst>
                  <a:ext uri="{FF2B5EF4-FFF2-40B4-BE49-F238E27FC236}">
                    <a16:creationId xmlns:a16="http://schemas.microsoft.com/office/drawing/2014/main" id="{C2EEBF44-2867-5E2B-5449-79BB87CF70D8}"/>
                  </a:ext>
                </a:extLst>
              </p:cNvPr>
              <p:cNvSpPr/>
              <p:nvPr/>
            </p:nvSpPr>
            <p:spPr bwMode="auto">
              <a:xfrm rot="5400000">
                <a:off x="6878538" y="3514675"/>
                <a:ext cx="288032" cy="30403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47" name="Rectangle: Rounded Corners 57">
              <a:extLst>
                <a:ext uri="{FF2B5EF4-FFF2-40B4-BE49-F238E27FC236}">
                  <a16:creationId xmlns:a16="http://schemas.microsoft.com/office/drawing/2014/main" id="{1479AE97-61E3-2A3A-754E-DEC640BBD99F}"/>
                </a:ext>
              </a:extLst>
            </p:cNvPr>
            <p:cNvSpPr/>
            <p:nvPr/>
          </p:nvSpPr>
          <p:spPr bwMode="auto">
            <a:xfrm>
              <a:off x="11345825" y="3788370"/>
              <a:ext cx="410741" cy="1017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149" name="Partial Circle 31">
            <a:extLst>
              <a:ext uri="{FF2B5EF4-FFF2-40B4-BE49-F238E27FC236}">
                <a16:creationId xmlns:a16="http://schemas.microsoft.com/office/drawing/2014/main" id="{12668F0D-6CE7-01A3-5A17-20FE6ADA0813}"/>
              </a:ext>
            </a:extLst>
          </p:cNvPr>
          <p:cNvSpPr/>
          <p:nvPr/>
        </p:nvSpPr>
        <p:spPr bwMode="auto">
          <a:xfrm>
            <a:off x="5742561" y="4018118"/>
            <a:ext cx="84461" cy="97970"/>
          </a:xfrm>
          <a:prstGeom prst="pie">
            <a:avLst>
              <a:gd name="adj1" fmla="val 0"/>
              <a:gd name="adj2" fmla="val 540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50" name="Group 105">
            <a:extLst>
              <a:ext uri="{FF2B5EF4-FFF2-40B4-BE49-F238E27FC236}">
                <a16:creationId xmlns:a16="http://schemas.microsoft.com/office/drawing/2014/main" id="{9CB9A237-9076-F4E7-2E7E-677E31A61A4F}"/>
              </a:ext>
            </a:extLst>
          </p:cNvPr>
          <p:cNvGrpSpPr/>
          <p:nvPr/>
        </p:nvGrpSpPr>
        <p:grpSpPr>
          <a:xfrm>
            <a:off x="9983694" y="2967568"/>
            <a:ext cx="107285" cy="116536"/>
            <a:chOff x="6862535" y="3506673"/>
            <a:chExt cx="312036" cy="304036"/>
          </a:xfrm>
        </p:grpSpPr>
        <p:sp>
          <p:nvSpPr>
            <p:cNvPr id="151" name="Partial Circle 106">
              <a:extLst>
                <a:ext uri="{FF2B5EF4-FFF2-40B4-BE49-F238E27FC236}">
                  <a16:creationId xmlns:a16="http://schemas.microsoft.com/office/drawing/2014/main" id="{AC8EA9B3-1D93-51D2-0274-18305FA2368D}"/>
                </a:ext>
              </a:extLst>
            </p:cNvPr>
            <p:cNvSpPr/>
            <p:nvPr/>
          </p:nvSpPr>
          <p:spPr bwMode="auto">
            <a:xfrm>
              <a:off x="6878539" y="3506673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2" name="Partial Circle 107">
              <a:extLst>
                <a:ext uri="{FF2B5EF4-FFF2-40B4-BE49-F238E27FC236}">
                  <a16:creationId xmlns:a16="http://schemas.microsoft.com/office/drawing/2014/main" id="{4CADCD5D-2683-B657-93AB-BC5C15C0EAB1}"/>
                </a:ext>
              </a:extLst>
            </p:cNvPr>
            <p:cNvSpPr/>
            <p:nvPr/>
          </p:nvSpPr>
          <p:spPr bwMode="auto">
            <a:xfrm rot="10800000">
              <a:off x="6870538" y="3506673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3" name="Partial Circle 108">
              <a:extLst>
                <a:ext uri="{FF2B5EF4-FFF2-40B4-BE49-F238E27FC236}">
                  <a16:creationId xmlns:a16="http://schemas.microsoft.com/office/drawing/2014/main" id="{04D373F6-1831-C033-027A-7CB5BE3934E2}"/>
                </a:ext>
              </a:extLst>
            </p:cNvPr>
            <p:cNvSpPr/>
            <p:nvPr/>
          </p:nvSpPr>
          <p:spPr bwMode="auto">
            <a:xfrm rot="16200000">
              <a:off x="6870537" y="3499611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4" name="Partial Circle 109">
              <a:extLst>
                <a:ext uri="{FF2B5EF4-FFF2-40B4-BE49-F238E27FC236}">
                  <a16:creationId xmlns:a16="http://schemas.microsoft.com/office/drawing/2014/main" id="{6FDF6A5F-CBBB-0196-99F7-6B2658EF4F8D}"/>
                </a:ext>
              </a:extLst>
            </p:cNvPr>
            <p:cNvSpPr/>
            <p:nvPr/>
          </p:nvSpPr>
          <p:spPr bwMode="auto">
            <a:xfrm rot="5400000">
              <a:off x="6878538" y="3514675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55" name="Group 105">
            <a:extLst>
              <a:ext uri="{FF2B5EF4-FFF2-40B4-BE49-F238E27FC236}">
                <a16:creationId xmlns:a16="http://schemas.microsoft.com/office/drawing/2014/main" id="{DC884F88-9D26-C851-D76B-F3142899B1EE}"/>
              </a:ext>
            </a:extLst>
          </p:cNvPr>
          <p:cNvGrpSpPr/>
          <p:nvPr/>
        </p:nvGrpSpPr>
        <p:grpSpPr>
          <a:xfrm>
            <a:off x="10031835" y="3386063"/>
            <a:ext cx="107285" cy="116536"/>
            <a:chOff x="6862535" y="3506673"/>
            <a:chExt cx="312036" cy="304036"/>
          </a:xfrm>
        </p:grpSpPr>
        <p:sp>
          <p:nvSpPr>
            <p:cNvPr id="156" name="Partial Circle 106">
              <a:extLst>
                <a:ext uri="{FF2B5EF4-FFF2-40B4-BE49-F238E27FC236}">
                  <a16:creationId xmlns:a16="http://schemas.microsoft.com/office/drawing/2014/main" id="{D270E574-F545-9C20-E517-8317C10C1000}"/>
                </a:ext>
              </a:extLst>
            </p:cNvPr>
            <p:cNvSpPr/>
            <p:nvPr/>
          </p:nvSpPr>
          <p:spPr bwMode="auto">
            <a:xfrm>
              <a:off x="6878539" y="3506673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7" name="Partial Circle 107">
              <a:extLst>
                <a:ext uri="{FF2B5EF4-FFF2-40B4-BE49-F238E27FC236}">
                  <a16:creationId xmlns:a16="http://schemas.microsoft.com/office/drawing/2014/main" id="{B53B4B57-4437-3C83-6FF8-12A22C704D72}"/>
                </a:ext>
              </a:extLst>
            </p:cNvPr>
            <p:cNvSpPr/>
            <p:nvPr/>
          </p:nvSpPr>
          <p:spPr bwMode="auto">
            <a:xfrm rot="10800000">
              <a:off x="6870538" y="3506673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8" name="Partial Circle 108">
              <a:extLst>
                <a:ext uri="{FF2B5EF4-FFF2-40B4-BE49-F238E27FC236}">
                  <a16:creationId xmlns:a16="http://schemas.microsoft.com/office/drawing/2014/main" id="{539FA051-1A5D-E4A4-FDF4-A5AD809C91AC}"/>
                </a:ext>
              </a:extLst>
            </p:cNvPr>
            <p:cNvSpPr/>
            <p:nvPr/>
          </p:nvSpPr>
          <p:spPr bwMode="auto">
            <a:xfrm rot="16200000">
              <a:off x="6870537" y="3499611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9" name="Partial Circle 109">
              <a:extLst>
                <a:ext uri="{FF2B5EF4-FFF2-40B4-BE49-F238E27FC236}">
                  <a16:creationId xmlns:a16="http://schemas.microsoft.com/office/drawing/2014/main" id="{D90D3EC0-4DCE-4017-A26C-C60730775467}"/>
                </a:ext>
              </a:extLst>
            </p:cNvPr>
            <p:cNvSpPr/>
            <p:nvPr/>
          </p:nvSpPr>
          <p:spPr bwMode="auto">
            <a:xfrm rot="5400000">
              <a:off x="6878538" y="3514675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160" name="TextBox 42">
            <a:extLst>
              <a:ext uri="{FF2B5EF4-FFF2-40B4-BE49-F238E27FC236}">
                <a16:creationId xmlns:a16="http://schemas.microsoft.com/office/drawing/2014/main" id="{B512BF97-0B87-DCE2-BEE1-183CB53FE0F6}"/>
              </a:ext>
            </a:extLst>
          </p:cNvPr>
          <p:cNvSpPr txBox="1"/>
          <p:nvPr/>
        </p:nvSpPr>
        <p:spPr>
          <a:xfrm>
            <a:off x="9909501" y="2418828"/>
            <a:ext cx="838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RTASP1/2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1" name="Straight Arrow Connector 52">
            <a:extLst>
              <a:ext uri="{FF2B5EF4-FFF2-40B4-BE49-F238E27FC236}">
                <a16:creationId xmlns:a16="http://schemas.microsoft.com/office/drawing/2014/main" id="{17CFD10E-68BD-D7DE-0DDF-C60004B6FDD1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57948" y="2625828"/>
            <a:ext cx="222615" cy="36193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5" name="TextBox 59">
            <a:extLst>
              <a:ext uri="{FF2B5EF4-FFF2-40B4-BE49-F238E27FC236}">
                <a16:creationId xmlns:a16="http://schemas.microsoft.com/office/drawing/2014/main" id="{FEFDFC81-57E7-CBFB-348A-6D5C8D43F1EE}"/>
              </a:ext>
            </a:extLst>
          </p:cNvPr>
          <p:cNvSpPr txBox="1"/>
          <p:nvPr/>
        </p:nvSpPr>
        <p:spPr>
          <a:xfrm>
            <a:off x="10875192" y="2665083"/>
            <a:ext cx="733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RQTO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6" name="Straight Arrow Connector 60">
            <a:extLst>
              <a:ext uri="{FF2B5EF4-FFF2-40B4-BE49-F238E27FC236}">
                <a16:creationId xmlns:a16="http://schemas.microsoft.com/office/drawing/2014/main" id="{61F6C309-3750-9308-DDB0-9056A5077929}"/>
              </a:ext>
            </a:extLst>
          </p:cNvPr>
          <p:cNvCxnSpPr>
            <a:cxnSpLocks/>
            <a:stCxn id="165" idx="2"/>
          </p:cNvCxnSpPr>
          <p:nvPr/>
        </p:nvCxnSpPr>
        <p:spPr bwMode="auto">
          <a:xfrm flipH="1">
            <a:off x="10165233" y="2926693"/>
            <a:ext cx="1076953" cy="502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383E2F07-E1EA-7DE9-1E4E-8BB79BB1DCEA}"/>
              </a:ext>
            </a:extLst>
          </p:cNvPr>
          <p:cNvSpPr txBox="1"/>
          <p:nvPr/>
        </p:nvSpPr>
        <p:spPr>
          <a:xfrm>
            <a:off x="8825118" y="6258245"/>
            <a:ext cx="171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Fixed references</a:t>
            </a:r>
          </a:p>
        </p:txBody>
      </p:sp>
      <p:grpSp>
        <p:nvGrpSpPr>
          <p:cNvPr id="169" name="Group 105">
            <a:extLst>
              <a:ext uri="{FF2B5EF4-FFF2-40B4-BE49-F238E27FC236}">
                <a16:creationId xmlns:a16="http://schemas.microsoft.com/office/drawing/2014/main" id="{83FB5C02-550A-28B7-11C4-95E86FB2DF81}"/>
              </a:ext>
            </a:extLst>
          </p:cNvPr>
          <p:cNvGrpSpPr/>
          <p:nvPr/>
        </p:nvGrpSpPr>
        <p:grpSpPr>
          <a:xfrm>
            <a:off x="7998669" y="2665843"/>
            <a:ext cx="107285" cy="116536"/>
            <a:chOff x="6862535" y="3506673"/>
            <a:chExt cx="312036" cy="304036"/>
          </a:xfrm>
        </p:grpSpPr>
        <p:sp>
          <p:nvSpPr>
            <p:cNvPr id="170" name="Partial Circle 106">
              <a:extLst>
                <a:ext uri="{FF2B5EF4-FFF2-40B4-BE49-F238E27FC236}">
                  <a16:creationId xmlns:a16="http://schemas.microsoft.com/office/drawing/2014/main" id="{E82593C0-A089-B136-4E52-9BBD23C93B70}"/>
                </a:ext>
              </a:extLst>
            </p:cNvPr>
            <p:cNvSpPr/>
            <p:nvPr/>
          </p:nvSpPr>
          <p:spPr bwMode="auto">
            <a:xfrm>
              <a:off x="6878539" y="3506673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71" name="Partial Circle 107">
              <a:extLst>
                <a:ext uri="{FF2B5EF4-FFF2-40B4-BE49-F238E27FC236}">
                  <a16:creationId xmlns:a16="http://schemas.microsoft.com/office/drawing/2014/main" id="{ECC12AB3-2C5A-4721-265B-1A32A13595E9}"/>
                </a:ext>
              </a:extLst>
            </p:cNvPr>
            <p:cNvSpPr/>
            <p:nvPr/>
          </p:nvSpPr>
          <p:spPr bwMode="auto">
            <a:xfrm rot="10800000">
              <a:off x="6870538" y="3506673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72" name="Partial Circle 108">
              <a:extLst>
                <a:ext uri="{FF2B5EF4-FFF2-40B4-BE49-F238E27FC236}">
                  <a16:creationId xmlns:a16="http://schemas.microsoft.com/office/drawing/2014/main" id="{8D178624-8DB7-2B6D-2689-2664303DFFA7}"/>
                </a:ext>
              </a:extLst>
            </p:cNvPr>
            <p:cNvSpPr/>
            <p:nvPr/>
          </p:nvSpPr>
          <p:spPr bwMode="auto">
            <a:xfrm rot="16200000">
              <a:off x="6870537" y="3499611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73" name="Partial Circle 109">
              <a:extLst>
                <a:ext uri="{FF2B5EF4-FFF2-40B4-BE49-F238E27FC236}">
                  <a16:creationId xmlns:a16="http://schemas.microsoft.com/office/drawing/2014/main" id="{1A2DF966-E684-6A2A-0870-28E2F4166CD9}"/>
                </a:ext>
              </a:extLst>
            </p:cNvPr>
            <p:cNvSpPr/>
            <p:nvPr/>
          </p:nvSpPr>
          <p:spPr bwMode="auto">
            <a:xfrm rot="5400000">
              <a:off x="6878538" y="3514675"/>
              <a:ext cx="288032" cy="30403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174" name="CuadroTexto 173">
            <a:extLst>
              <a:ext uri="{FF2B5EF4-FFF2-40B4-BE49-F238E27FC236}">
                <a16:creationId xmlns:a16="http://schemas.microsoft.com/office/drawing/2014/main" id="{3D619BA7-C0D8-E92B-366F-B154814B3CD8}"/>
              </a:ext>
            </a:extLst>
          </p:cNvPr>
          <p:cNvSpPr txBox="1"/>
          <p:nvPr/>
        </p:nvSpPr>
        <p:spPr>
          <a:xfrm>
            <a:off x="4151046" y="6280241"/>
            <a:ext cx="24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 System Structure</a:t>
            </a:r>
          </a:p>
        </p:txBody>
      </p:sp>
      <p:cxnSp>
        <p:nvCxnSpPr>
          <p:cNvPr id="177" name="Conector recto de flecha 176">
            <a:extLst>
              <a:ext uri="{FF2B5EF4-FFF2-40B4-BE49-F238E27FC236}">
                <a16:creationId xmlns:a16="http://schemas.microsoft.com/office/drawing/2014/main" id="{1D5D32C2-085A-8845-9955-7253173C4245}"/>
              </a:ext>
            </a:extLst>
          </p:cNvPr>
          <p:cNvCxnSpPr>
            <a:cxnSpLocks/>
            <a:stCxn id="174" idx="0"/>
          </p:cNvCxnSpPr>
          <p:nvPr/>
        </p:nvCxnSpPr>
        <p:spPr>
          <a:xfrm flipH="1" flipV="1">
            <a:off x="3960510" y="4786656"/>
            <a:ext cx="1395930" cy="1493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CuadroTexto 178">
            <a:extLst>
              <a:ext uri="{FF2B5EF4-FFF2-40B4-BE49-F238E27FC236}">
                <a16:creationId xmlns:a16="http://schemas.microsoft.com/office/drawing/2014/main" id="{30E3E40B-E961-EECF-3C51-26EE087C4813}"/>
              </a:ext>
            </a:extLst>
          </p:cNvPr>
          <p:cNvSpPr txBox="1"/>
          <p:nvPr/>
        </p:nvSpPr>
        <p:spPr>
          <a:xfrm rot="474169">
            <a:off x="-16595" y="2512275"/>
            <a:ext cx="245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Through wall beam duct</a:t>
            </a:r>
          </a:p>
        </p:txBody>
      </p: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D60CEE7E-29E4-639F-F801-08681EBC90FF}"/>
              </a:ext>
            </a:extLst>
          </p:cNvPr>
          <p:cNvSpPr txBox="1"/>
          <p:nvPr/>
        </p:nvSpPr>
        <p:spPr>
          <a:xfrm>
            <a:off x="3637410" y="2152224"/>
            <a:ext cx="17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Quench Tank</a:t>
            </a:r>
          </a:p>
        </p:txBody>
      </p:sp>
      <p:cxnSp>
        <p:nvCxnSpPr>
          <p:cNvPr id="181" name="Conector recto de flecha 180">
            <a:extLst>
              <a:ext uri="{FF2B5EF4-FFF2-40B4-BE49-F238E27FC236}">
                <a16:creationId xmlns:a16="http://schemas.microsoft.com/office/drawing/2014/main" id="{36B83C0F-399C-8FBB-B714-4C63CFFABC0A}"/>
              </a:ext>
            </a:extLst>
          </p:cNvPr>
          <p:cNvCxnSpPr>
            <a:cxnSpLocks/>
          </p:cNvCxnSpPr>
          <p:nvPr/>
        </p:nvCxnSpPr>
        <p:spPr>
          <a:xfrm>
            <a:off x="4524267" y="2509549"/>
            <a:ext cx="130548" cy="876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E3FE820A-A53D-5D2A-390E-09601068560E}"/>
              </a:ext>
            </a:extLst>
          </p:cNvPr>
          <p:cNvSpPr txBox="1"/>
          <p:nvPr/>
        </p:nvSpPr>
        <p:spPr>
          <a:xfrm>
            <a:off x="14129" y="1163656"/>
            <a:ext cx="827867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are 4 connections points: Through wall beam ducts; Inlet pipe; </a:t>
            </a:r>
            <a:r>
              <a:rPr lang="en-GB" dirty="0" err="1"/>
              <a:t>Oulet</a:t>
            </a:r>
            <a:r>
              <a:rPr lang="en-GB" dirty="0"/>
              <a:t>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Supported by the Target support structured attached to the floor of the Test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Linked with the HFTM</a:t>
            </a: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5F38C0CF-6B8B-F8AC-32F8-D6A94C74B8EE}"/>
              </a:ext>
            </a:extLst>
          </p:cNvPr>
          <p:cNvSpPr txBox="1"/>
          <p:nvPr/>
        </p:nvSpPr>
        <p:spPr>
          <a:xfrm>
            <a:off x="404170" y="6012486"/>
            <a:ext cx="24386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View without the Target</a:t>
            </a:r>
          </a:p>
        </p:txBody>
      </p:sp>
      <p:sp>
        <p:nvSpPr>
          <p:cNvPr id="186" name="CuadroTexto 185">
            <a:extLst>
              <a:ext uri="{FF2B5EF4-FFF2-40B4-BE49-F238E27FC236}">
                <a16:creationId xmlns:a16="http://schemas.microsoft.com/office/drawing/2014/main" id="{B9E4C342-1014-C2A8-69B3-6412469951CA}"/>
              </a:ext>
            </a:extLst>
          </p:cNvPr>
          <p:cNvSpPr txBox="1"/>
          <p:nvPr/>
        </p:nvSpPr>
        <p:spPr>
          <a:xfrm>
            <a:off x="10925160" y="663539"/>
            <a:ext cx="937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By T. </a:t>
            </a:r>
            <a:r>
              <a:rPr lang="en-GB" sz="1400" dirty="0" err="1"/>
              <a:t>Dezsi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648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CEE43-0B1A-E141-9700-1671FD9E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graphicFrame>
        <p:nvGraphicFramePr>
          <p:cNvPr id="3" name="Diagram 6">
            <a:extLst>
              <a:ext uri="{FF2B5EF4-FFF2-40B4-BE49-F238E27FC236}">
                <a16:creationId xmlns:a16="http://schemas.microsoft.com/office/drawing/2014/main" id="{910DAD0A-6FF0-33A2-EA6B-16B38231AF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546805"/>
              </p:ext>
            </p:extLst>
          </p:nvPr>
        </p:nvGraphicFramePr>
        <p:xfrm>
          <a:off x="335360" y="1440892"/>
          <a:ext cx="8249803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5C9730-E194-EDB2-B676-C13099217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418" y="6525345"/>
            <a:ext cx="10985500" cy="268287"/>
          </a:xfrm>
        </p:spPr>
        <p:txBody>
          <a:bodyPr/>
          <a:lstStyle/>
          <a:p>
            <a:pPr>
              <a:defRPr/>
            </a:pPr>
            <a:r>
              <a:rPr lang="es-ES" dirty="0"/>
              <a:t>HPTW-23</a:t>
            </a:r>
            <a:r>
              <a:rPr lang="en-GB" dirty="0"/>
              <a:t> | 6-11 November 2023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58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2DDB3-F87E-6E1C-C9FF-5295CDB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9DE2A7-2186-5CF8-1FE1-2236171E7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HPTW-23</a:t>
            </a:r>
            <a:r>
              <a:rPr lang="en-GB" dirty="0"/>
              <a:t> | 6-11 November 2023</a:t>
            </a:r>
            <a:r>
              <a:rPr lang="pl-PL" dirty="0"/>
              <a:t> </a:t>
            </a:r>
            <a:r>
              <a:rPr lang="en-GB" dirty="0"/>
              <a:t>| Page </a:t>
            </a:r>
            <a:fld id="{4F66EC46-2A95-4ACB-80B2-DCC2083C3903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D15A48F-D3C6-8B19-25B5-481A4DBB94A7}"/>
              </a:ext>
            </a:extLst>
          </p:cNvPr>
          <p:cNvGrpSpPr/>
          <p:nvPr/>
        </p:nvGrpSpPr>
        <p:grpSpPr>
          <a:xfrm>
            <a:off x="390705" y="799232"/>
            <a:ext cx="10380984" cy="5760640"/>
            <a:chOff x="22431" y="1087869"/>
            <a:chExt cx="9186418" cy="521339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39C5D4A-3FC8-47DB-0174-2772658B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31" y="1087869"/>
              <a:ext cx="8065159" cy="521339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590E803-96FF-01C0-0573-425A3248577A}"/>
                </a:ext>
              </a:extLst>
            </p:cNvPr>
            <p:cNvSpPr txBox="1"/>
            <p:nvPr/>
          </p:nvSpPr>
          <p:spPr>
            <a:xfrm>
              <a:off x="7723688" y="3799867"/>
              <a:ext cx="13595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chemeClr val="accent3">
                      <a:lumMod val="50000"/>
                    </a:schemeClr>
                  </a:solidFill>
                </a:rPr>
                <a:t>N</a:t>
              </a:r>
              <a:r>
                <a:rPr lang="pl-PL" sz="1200" dirty="0">
                  <a:solidFill>
                    <a:schemeClr val="accent3">
                      <a:lumMod val="50000"/>
                    </a:schemeClr>
                  </a:solidFill>
                </a:rPr>
                <a:t>eutron spectrum up to </a:t>
              </a:r>
              <a:r>
                <a:rPr lang="en-GB" sz="1200" dirty="0">
                  <a:solidFill>
                    <a:srgbClr val="C00000"/>
                  </a:solidFill>
                </a:rPr>
                <a:t>55 MeV</a:t>
              </a:r>
              <a:r>
                <a:rPr lang="pl-PL" sz="1200" dirty="0">
                  <a:solidFill>
                    <a:srgbClr val="C00000"/>
                  </a:solidFill>
                </a:rPr>
                <a:t> energy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419E24D-2393-4C0D-6932-492E39B5BD33}"/>
                </a:ext>
              </a:extLst>
            </p:cNvPr>
            <p:cNvSpPr txBox="1"/>
            <p:nvPr/>
          </p:nvSpPr>
          <p:spPr>
            <a:xfrm>
              <a:off x="7598060" y="4607781"/>
              <a:ext cx="16107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GB" sz="1200" dirty="0">
                  <a:solidFill>
                    <a:schemeClr val="accent3">
                      <a:lumMod val="50000"/>
                    </a:schemeClr>
                  </a:solidFill>
                </a:rPr>
                <a:t>High Flux Test Module:</a:t>
              </a:r>
            </a:p>
            <a:p>
              <a:pPr algn="ctr">
                <a:buNone/>
              </a:pPr>
              <a:r>
                <a:rPr lang="en-GB" sz="1200" dirty="0">
                  <a:solidFill>
                    <a:srgbClr val="C00000"/>
                  </a:solidFill>
                </a:rPr>
                <a:t>20 </a:t>
              </a:r>
              <a:r>
                <a:rPr lang="en-GB" sz="1200" dirty="0" err="1">
                  <a:solidFill>
                    <a:srgbClr val="C00000"/>
                  </a:solidFill>
                </a:rPr>
                <a:t>dpa</a:t>
              </a:r>
              <a:r>
                <a:rPr lang="en-GB" sz="1200" dirty="0">
                  <a:solidFill>
                    <a:srgbClr val="C00000"/>
                  </a:solidFill>
                </a:rPr>
                <a:t>/</a:t>
              </a:r>
              <a:r>
                <a:rPr lang="en-GB" sz="1200" dirty="0" err="1">
                  <a:solidFill>
                    <a:srgbClr val="C00000"/>
                  </a:solidFill>
                </a:rPr>
                <a:t>fpy</a:t>
              </a:r>
              <a:r>
                <a:rPr lang="en-GB" sz="1200" dirty="0">
                  <a:solidFill>
                    <a:srgbClr val="C00000"/>
                  </a:solidFill>
                </a:rPr>
                <a:t> </a:t>
              </a:r>
              <a:r>
                <a:rPr lang="en-GB" sz="1200" dirty="0">
                  <a:solidFill>
                    <a:schemeClr val="accent3">
                      <a:lumMod val="50000"/>
                    </a:schemeClr>
                  </a:solidFill>
                </a:rPr>
                <a:t>in 100 cm</a:t>
              </a:r>
              <a:r>
                <a:rPr lang="en-GB" sz="1200" baseline="30000" dirty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r>
                <a:rPr lang="en-GB" sz="1200" dirty="0">
                  <a:solidFill>
                    <a:schemeClr val="accent3">
                      <a:lumMod val="50000"/>
                    </a:schemeClr>
                  </a:solidFill>
                </a:rPr>
                <a:t> of material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2E68A07-9FB7-32A8-F384-C4E4180814D8}"/>
              </a:ext>
            </a:extLst>
          </p:cNvPr>
          <p:cNvSpPr txBox="1"/>
          <p:nvPr/>
        </p:nvSpPr>
        <p:spPr>
          <a:xfrm>
            <a:off x="2603612" y="712620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IFMIF-DONES is and a</a:t>
            </a:r>
            <a:r>
              <a:rPr lang="en-GB" sz="1800" b="1" dirty="0"/>
              <a:t>ccelerator-based  fusion-like neutron source for </a:t>
            </a:r>
          </a:p>
          <a:p>
            <a:pPr algn="ctr"/>
            <a:r>
              <a:rPr lang="en-GB" sz="1800" b="1" dirty="0"/>
              <a:t>the qualification of the materials oriented to DEMO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1F92A7-FF8A-F655-54AC-E4CA3063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307" y="799232"/>
            <a:ext cx="2304256" cy="150380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32E83E6-DF90-DA07-E139-725206F51255}"/>
              </a:ext>
            </a:extLst>
          </p:cNvPr>
          <p:cNvSpPr txBox="1"/>
          <p:nvPr/>
        </p:nvSpPr>
        <p:spPr>
          <a:xfrm>
            <a:off x="9588388" y="2236205"/>
            <a:ext cx="260361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DEMO</a:t>
            </a:r>
            <a:r>
              <a:rPr lang="en-GB" sz="1200" dirty="0"/>
              <a:t>: Fusion reactor</a:t>
            </a:r>
          </a:p>
          <a:p>
            <a:r>
              <a:rPr lang="en-GB" sz="1100" dirty="0"/>
              <a:t>Being designed to operate continuously providing electricity to the grid </a:t>
            </a:r>
            <a:r>
              <a:rPr lang="en-GB" sz="1100" b="1" dirty="0"/>
              <a:t>(~2-4 GW), </a:t>
            </a:r>
            <a:r>
              <a:rPr lang="en-GB" sz="1100" dirty="0"/>
              <a:t>showing commercial nuclear fusion is technically feasible. Q&gt;10, 2050</a:t>
            </a:r>
          </a:p>
        </p:txBody>
      </p:sp>
      <p:sp>
        <p:nvSpPr>
          <p:cNvPr id="11" name="Text Box 2453">
            <a:extLst>
              <a:ext uri="{FF2B5EF4-FFF2-40B4-BE49-F238E27FC236}">
                <a16:creationId xmlns:a16="http://schemas.microsoft.com/office/drawing/2014/main" id="{0E160A51-BE2C-8FB0-5028-E6FC8BF2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540" y="2049485"/>
            <a:ext cx="1308460" cy="33152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000" tIns="27000" rIns="27000" bIns="27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~20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39775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67F0F20-9758-4E23-9D3D-22541E4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68" y="706696"/>
            <a:ext cx="5907109" cy="40725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476B2C-CB9B-8B44-E720-27D2F727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Lithium Systems: overview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97408D-8B76-5602-9F40-4737AC0964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3619470-382F-3206-A540-4A91D2476D81}"/>
              </a:ext>
            </a:extLst>
          </p:cNvPr>
          <p:cNvGrpSpPr/>
          <p:nvPr/>
        </p:nvGrpSpPr>
        <p:grpSpPr>
          <a:xfrm>
            <a:off x="378209" y="4521036"/>
            <a:ext cx="3747223" cy="2326171"/>
            <a:chOff x="456577" y="3457469"/>
            <a:chExt cx="4763495" cy="315558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3BC0C61-684E-C02F-8795-B49B07249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77" y="3457469"/>
              <a:ext cx="4763495" cy="3155584"/>
            </a:xfrm>
            <a:prstGeom prst="rect">
              <a:avLst/>
            </a:prstGeom>
          </p:spPr>
        </p:pic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1ECF7381-00F2-DD46-286C-48861A274029}"/>
                </a:ext>
              </a:extLst>
            </p:cNvPr>
            <p:cNvCxnSpPr>
              <a:cxnSpLocks/>
            </p:cNvCxnSpPr>
            <p:nvPr/>
          </p:nvCxnSpPr>
          <p:spPr>
            <a:xfrm>
              <a:off x="2050050" y="4086364"/>
              <a:ext cx="577734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886A56-3D32-97B9-1BA6-23903787B1C5}"/>
                </a:ext>
              </a:extLst>
            </p:cNvPr>
            <p:cNvSpPr txBox="1"/>
            <p:nvPr/>
          </p:nvSpPr>
          <p:spPr>
            <a:xfrm>
              <a:off x="1887113" y="3613542"/>
              <a:ext cx="833847" cy="459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beam</a:t>
              </a:r>
              <a:endParaRPr lang="en-GB" dirty="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BB4737-3650-B119-EF9B-2BA33916EDEB}"/>
              </a:ext>
            </a:extLst>
          </p:cNvPr>
          <p:cNvSpPr txBox="1"/>
          <p:nvPr/>
        </p:nvSpPr>
        <p:spPr>
          <a:xfrm>
            <a:off x="92532" y="776450"/>
            <a:ext cx="7011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a typeface="Verdana"/>
              </a:rPr>
              <a:t>Top level requirement: </a:t>
            </a:r>
            <a:r>
              <a:rPr lang="en-GB" sz="1600" dirty="0">
                <a:ea typeface="Verdana"/>
              </a:rPr>
              <a:t>To generate a stable liquid lithium target for enabling D-Li stripping reaction and producing an adequate neutron flux to properly irradiate the test modules downstream.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90FC7B-FA41-6B34-B7D7-3DEECCC9099B}"/>
              </a:ext>
            </a:extLst>
          </p:cNvPr>
          <p:cNvSpPr txBox="1"/>
          <p:nvPr/>
        </p:nvSpPr>
        <p:spPr>
          <a:xfrm>
            <a:off x="5972323" y="5201906"/>
            <a:ext cx="6253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/>
              <a:t>Target System: </a:t>
            </a:r>
            <a:r>
              <a:rPr lang="en-GB" sz="1600" dirty="0"/>
              <a:t>To provide a continuous Li jet whose interaction with D+ beam generates the Neutron flux.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/>
              <a:t>Heat Removal Loop</a:t>
            </a:r>
            <a:r>
              <a:rPr lang="en-GB" sz="1600" dirty="0"/>
              <a:t>: To remove the energy deposition on the Lithium.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/>
              <a:t>Impurity Control System</a:t>
            </a:r>
            <a:r>
              <a:rPr lang="en-GB" sz="1600" dirty="0"/>
              <a:t>: To localize and control the impurities in the Lithium.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E0AC171-18C4-0FFE-C515-922948647541}"/>
              </a:ext>
            </a:extLst>
          </p:cNvPr>
          <p:cNvGrpSpPr/>
          <p:nvPr/>
        </p:nvGrpSpPr>
        <p:grpSpPr>
          <a:xfrm>
            <a:off x="395509" y="1268761"/>
            <a:ext cx="5389669" cy="3168352"/>
            <a:chOff x="429800" y="1628800"/>
            <a:chExt cx="8229600" cy="4629149"/>
          </a:xfrm>
        </p:grpSpPr>
        <p:pic>
          <p:nvPicPr>
            <p:cNvPr id="15" name="Picture 5" descr="A model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863B8EFA-B4C4-E493-99FE-5EE5608C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800" y="1628800"/>
              <a:ext cx="8229600" cy="4629149"/>
            </a:xfrm>
            <a:prstGeom prst="rect">
              <a:avLst/>
            </a:prstGeom>
            <a:noFill/>
          </p:spPr>
        </p:pic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B5F36C91-D217-3BA9-1D9A-0AE4EE1D4672}"/>
                </a:ext>
              </a:extLst>
            </p:cNvPr>
            <p:cNvSpPr/>
            <p:nvPr/>
          </p:nvSpPr>
          <p:spPr>
            <a:xfrm rot="21118578">
              <a:off x="806991" y="3261393"/>
              <a:ext cx="4896544" cy="1080120"/>
            </a:xfrm>
            <a:custGeom>
              <a:avLst/>
              <a:gdLst>
                <a:gd name="connsiteX0" fmla="*/ 0 w 4896544"/>
                <a:gd name="connsiteY0" fmla="*/ 540060 h 1080120"/>
                <a:gd name="connsiteX1" fmla="*/ 2448272 w 4896544"/>
                <a:gd name="connsiteY1" fmla="*/ 0 h 1080120"/>
                <a:gd name="connsiteX2" fmla="*/ 4896544 w 4896544"/>
                <a:gd name="connsiteY2" fmla="*/ 540060 h 1080120"/>
                <a:gd name="connsiteX3" fmla="*/ 2448272 w 4896544"/>
                <a:gd name="connsiteY3" fmla="*/ 1080120 h 1080120"/>
                <a:gd name="connsiteX4" fmla="*/ 0 w 4896544"/>
                <a:gd name="connsiteY4" fmla="*/ 54006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544" h="1080120" extrusionOk="0">
                  <a:moveTo>
                    <a:pt x="0" y="540060"/>
                  </a:moveTo>
                  <a:cubicBezTo>
                    <a:pt x="-123975" y="96007"/>
                    <a:pt x="1411746" y="-114592"/>
                    <a:pt x="2448272" y="0"/>
                  </a:cubicBezTo>
                  <a:cubicBezTo>
                    <a:pt x="3751157" y="27676"/>
                    <a:pt x="4972575" y="219105"/>
                    <a:pt x="4896544" y="540060"/>
                  </a:cubicBezTo>
                  <a:cubicBezTo>
                    <a:pt x="4827912" y="701492"/>
                    <a:pt x="3773712" y="1163209"/>
                    <a:pt x="2448272" y="1080120"/>
                  </a:cubicBezTo>
                  <a:cubicBezTo>
                    <a:pt x="1144034" y="1014034"/>
                    <a:pt x="8370" y="837638"/>
                    <a:pt x="0" y="54006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8792487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2E9481A-E36A-607B-0535-DD3796D3A63F}"/>
                </a:ext>
              </a:extLst>
            </p:cNvPr>
            <p:cNvSpPr/>
            <p:nvPr/>
          </p:nvSpPr>
          <p:spPr>
            <a:xfrm>
              <a:off x="5395682" y="2996952"/>
              <a:ext cx="899329" cy="792088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32D8C84-D045-1AAB-BD12-DB884560F661}"/>
                </a:ext>
              </a:extLst>
            </p:cNvPr>
            <p:cNvSpPr txBox="1"/>
            <p:nvPr/>
          </p:nvSpPr>
          <p:spPr>
            <a:xfrm rot="21280360">
              <a:off x="1845419" y="2962829"/>
              <a:ext cx="201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92D050"/>
                  </a:solidFill>
                </a:rPr>
                <a:t>Accelerator </a:t>
              </a:r>
              <a:r>
                <a:rPr lang="es-ES" b="1" dirty="0" err="1">
                  <a:solidFill>
                    <a:srgbClr val="92D050"/>
                  </a:solidFill>
                </a:rPr>
                <a:t>System</a:t>
              </a:r>
              <a:endParaRPr lang="en-GB" b="1" dirty="0">
                <a:solidFill>
                  <a:srgbClr val="92D050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8EBE419-2C63-BB1D-AF48-CCA4F3136F7C}"/>
                </a:ext>
              </a:extLst>
            </p:cNvPr>
            <p:cNvSpPr txBox="1"/>
            <p:nvPr/>
          </p:nvSpPr>
          <p:spPr>
            <a:xfrm rot="21280360">
              <a:off x="4811807" y="2448134"/>
              <a:ext cx="1298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  <a:r>
                <a:rPr lang="es-ES" b="1" dirty="0" err="1">
                  <a:solidFill>
                    <a:schemeClr val="accent2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80F8D24-3882-61A0-C4D8-3D718E80855A}"/>
                </a:ext>
              </a:extLst>
            </p:cNvPr>
            <p:cNvSpPr/>
            <p:nvPr/>
          </p:nvSpPr>
          <p:spPr>
            <a:xfrm>
              <a:off x="5395682" y="3066676"/>
              <a:ext cx="1286031" cy="1346740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756BCB1-D61F-B107-82F7-6DEB72171403}"/>
                </a:ext>
              </a:extLst>
            </p:cNvPr>
            <p:cNvSpPr txBox="1"/>
            <p:nvPr/>
          </p:nvSpPr>
          <p:spPr>
            <a:xfrm rot="21280360">
              <a:off x="4547405" y="4143895"/>
              <a:ext cx="16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Lithium</a:t>
              </a:r>
              <a:r>
                <a:rPr lang="es-E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s-ES" b="1" dirty="0" err="1">
                  <a:solidFill>
                    <a:schemeClr val="accent5">
                      <a:lumMod val="75000"/>
                    </a:schemeClr>
                  </a:solidFill>
                </a:rPr>
                <a:t>System</a:t>
              </a:r>
              <a:endParaRPr lang="en-GB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CasellaDiTesto 5">
            <a:extLst>
              <a:ext uri="{FF2B5EF4-FFF2-40B4-BE49-F238E27FC236}">
                <a16:creationId xmlns:a16="http://schemas.microsoft.com/office/drawing/2014/main" id="{8D308EB9-F9F2-C8D9-1F19-678B6C207490}"/>
              </a:ext>
            </a:extLst>
          </p:cNvPr>
          <p:cNvSpPr txBox="1"/>
          <p:nvPr/>
        </p:nvSpPr>
        <p:spPr>
          <a:xfrm>
            <a:off x="9868111" y="3821560"/>
            <a:ext cx="2323889" cy="123110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ea typeface="Verdana"/>
              </a:rPr>
              <a:t>Main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a typeface="Verdana"/>
              </a:rPr>
              <a:t>Li inventory  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100" dirty="0">
                <a:solidFill>
                  <a:srgbClr val="0070C0"/>
                </a:solidFill>
                <a:latin typeface="Verdana"/>
                <a:ea typeface="Verdana"/>
              </a:rPr>
              <a:t>14</a:t>
            </a:r>
            <a:r>
              <a:rPr lang="en-GB" sz="1200" dirty="0">
                <a:solidFill>
                  <a:srgbClr val="0070C0"/>
                </a:solidFill>
              </a:rPr>
              <a:t> m</a:t>
            </a:r>
            <a:r>
              <a:rPr lang="en-GB" sz="1200" baseline="30000" dirty="0">
                <a:solidFill>
                  <a:srgbClr val="0070C0"/>
                </a:solidFill>
              </a:rPr>
              <a:t>3</a:t>
            </a:r>
            <a:endParaRPr lang="en-GB" sz="12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Li flow rate 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200" dirty="0">
                <a:solidFill>
                  <a:srgbClr val="0070C0"/>
                </a:solidFill>
              </a:rPr>
              <a:t>100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Li working temperature (cold side) </a:t>
            </a:r>
            <a:r>
              <a:rPr lang="en-GB" sz="1200" dirty="0">
                <a:solidFill>
                  <a:srgbClr val="0070C0"/>
                </a:solidFill>
              </a:rPr>
              <a:t>300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Deposited power: </a:t>
            </a:r>
            <a:r>
              <a:rPr lang="en-GB" sz="1200" dirty="0">
                <a:solidFill>
                  <a:srgbClr val="0070C0"/>
                </a:solidFill>
              </a:rPr>
              <a:t>5 - 10  MW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23CB5B-E7F6-4097-A5FC-E925AF82B5C7}"/>
              </a:ext>
            </a:extLst>
          </p:cNvPr>
          <p:cNvSpPr txBox="1"/>
          <p:nvPr/>
        </p:nvSpPr>
        <p:spPr>
          <a:xfrm>
            <a:off x="1844079" y="4134142"/>
            <a:ext cx="785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Test Cell</a:t>
            </a:r>
            <a:endParaRPr lang="en-US" sz="1400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BF9F937-84D8-C686-0C4B-6B2D709737B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236815" y="4441919"/>
            <a:ext cx="258785" cy="226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8755B17-4A12-AF1A-9466-71D336217F55}"/>
              </a:ext>
            </a:extLst>
          </p:cNvPr>
          <p:cNvSpPr txBox="1"/>
          <p:nvPr/>
        </p:nvSpPr>
        <p:spPr>
          <a:xfrm>
            <a:off x="2656531" y="4208244"/>
            <a:ext cx="795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Li Target</a:t>
            </a:r>
            <a:endParaRPr lang="en-US" sz="1400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A5D492CA-9272-BE86-1811-CB0A927696AF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2812969" y="4516021"/>
            <a:ext cx="241428" cy="53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2FDE079-9C16-2B7F-A3E2-CB3548BF4001}"/>
              </a:ext>
            </a:extLst>
          </p:cNvPr>
          <p:cNvSpPr txBox="1"/>
          <p:nvPr/>
        </p:nvSpPr>
        <p:spPr>
          <a:xfrm>
            <a:off x="1212836" y="5327340"/>
            <a:ext cx="931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Li </a:t>
            </a:r>
            <a:r>
              <a:rPr lang="es-ES" sz="1400" dirty="0" err="1"/>
              <a:t>Systems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094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4E095-9E3C-8BDF-602F-E6AF886C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description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297A67-B610-DCD7-2C26-9759A58FFA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C28F25B5-26B5-4E31-FC65-8A7486E4F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252" y="3587893"/>
            <a:ext cx="1426740" cy="2424298"/>
          </a:xfrm>
          <a:prstGeom prst="rect">
            <a:avLst/>
          </a:prstGeom>
        </p:spPr>
      </p:pic>
      <p:pic>
        <p:nvPicPr>
          <p:cNvPr id="15" name="Picture 27">
            <a:extLst>
              <a:ext uri="{FF2B5EF4-FFF2-40B4-BE49-F238E27FC236}">
                <a16:creationId xmlns:a16="http://schemas.microsoft.com/office/drawing/2014/main" id="{EC2C2223-E517-14E6-70A0-1EF6D2451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445" y="3731843"/>
            <a:ext cx="994735" cy="2103517"/>
          </a:xfrm>
          <a:prstGeom prst="rect">
            <a:avLst/>
          </a:prstGeom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50045EEF-7491-16D3-CAFC-C4CC2990658F}"/>
              </a:ext>
            </a:extLst>
          </p:cNvPr>
          <p:cNvSpPr txBox="1"/>
          <p:nvPr/>
        </p:nvSpPr>
        <p:spPr>
          <a:xfrm>
            <a:off x="9788992" y="5958872"/>
            <a:ext cx="20764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Velocity field distribution in the nozzle and BP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B50EAE7F-ED4C-4F1D-8627-8A3D7934718D}"/>
              </a:ext>
            </a:extLst>
          </p:cNvPr>
          <p:cNvSpPr txBox="1"/>
          <p:nvPr/>
        </p:nvSpPr>
        <p:spPr>
          <a:xfrm>
            <a:off x="54559" y="2386374"/>
            <a:ext cx="5292550" cy="138499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/>
              <a:t>Nominal liquid </a:t>
            </a:r>
            <a:r>
              <a:rPr lang="en-GB" sz="1400" b="1" dirty="0"/>
              <a:t>Lithium jet speed of 15 m/s</a:t>
            </a:r>
            <a:r>
              <a:rPr lang="en-GB" sz="1400" dirty="0"/>
              <a:t> at the exit of the nozzle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GB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Cur</a:t>
            </a:r>
            <a:r>
              <a:rPr lang="en-GB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vature</a:t>
            </a:r>
            <a:r>
              <a:rPr lang="en-GB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of BP for avoiding Li boiling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GB" sz="1400" b="1" dirty="0"/>
              <a:t>25 mm thin Li jet and </a:t>
            </a:r>
            <a:r>
              <a:rPr lang="en-GB" sz="1400" dirty="0"/>
              <a:t>slim Back Plate to reduce neutron re-absorption (1.8 mm)</a:t>
            </a:r>
          </a:p>
          <a:p>
            <a:pPr marL="285750" indent="-28575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Hydrodynamic optimization preventing </a:t>
            </a:r>
            <a:r>
              <a:rPr lang="en-GB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cavitation/boiling</a:t>
            </a:r>
            <a:endParaRPr kumimoji="0" lang="en-GB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Arrow: Pentagon 34">
            <a:extLst>
              <a:ext uri="{FF2B5EF4-FFF2-40B4-BE49-F238E27FC236}">
                <a16:creationId xmlns:a16="http://schemas.microsoft.com/office/drawing/2014/main" id="{15E643F0-DF17-9209-CE2B-63C306522057}"/>
              </a:ext>
            </a:extLst>
          </p:cNvPr>
          <p:cNvSpPr/>
          <p:nvPr/>
        </p:nvSpPr>
        <p:spPr>
          <a:xfrm>
            <a:off x="65328" y="1087696"/>
            <a:ext cx="4533420" cy="954105"/>
          </a:xfrm>
          <a:prstGeom prst="homePlate">
            <a:avLst>
              <a:gd name="adj" fmla="val 14574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kumimoji="0" lang="en-GB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optimize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the production of an intense enough </a:t>
            </a:r>
            <a:r>
              <a:rPr kumimoji="0" lang="en-GB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neutron flux 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irradiate the test module.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remove beam energy deposition (</a:t>
            </a:r>
            <a:r>
              <a:rPr lang="en-GB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en-GB" sz="1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MW</a:t>
            </a:r>
            <a:r>
              <a:rPr lang="en-GB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-10 MW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GB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Two type of beams 200 x 50 mm</a:t>
            </a:r>
            <a:r>
              <a:rPr lang="en-GB" sz="14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 </a:t>
            </a:r>
            <a:r>
              <a:rPr lang="en-GB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100 x 50 mm</a:t>
            </a:r>
            <a:r>
              <a:rPr lang="en-GB" sz="14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endParaRPr kumimoji="0" lang="en-GB" sz="1400" b="0" i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4CA7F6-23E2-3F9A-D125-58419B011D00}"/>
              </a:ext>
            </a:extLst>
          </p:cNvPr>
          <p:cNvSpPr txBox="1"/>
          <p:nvPr/>
        </p:nvSpPr>
        <p:spPr>
          <a:xfrm>
            <a:off x="-2690" y="645988"/>
            <a:ext cx="202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Main requirements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B421EFA-2E18-A950-EEAD-2F49F64E53F5}"/>
              </a:ext>
            </a:extLst>
          </p:cNvPr>
          <p:cNvSpPr txBox="1"/>
          <p:nvPr/>
        </p:nvSpPr>
        <p:spPr>
          <a:xfrm>
            <a:off x="-10769" y="207068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Design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31C9415-B9D1-2AAF-FC2C-13D05034409A}"/>
              </a:ext>
            </a:extLst>
          </p:cNvPr>
          <p:cNvSpPr txBox="1"/>
          <p:nvPr/>
        </p:nvSpPr>
        <p:spPr>
          <a:xfrm>
            <a:off x="-46961" y="3777427"/>
            <a:ext cx="262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Many supporting analysis</a:t>
            </a:r>
          </a:p>
        </p:txBody>
      </p:sp>
      <p:pic>
        <p:nvPicPr>
          <p:cNvPr id="25" name="Grafik 3">
            <a:extLst>
              <a:ext uri="{FF2B5EF4-FFF2-40B4-BE49-F238E27FC236}">
                <a16:creationId xmlns:a16="http://schemas.microsoft.com/office/drawing/2014/main" id="{33E4EC81-428B-F6E4-FA5A-4ACF2418E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17713"/>
          <a:stretch/>
        </p:blipFill>
        <p:spPr>
          <a:xfrm>
            <a:off x="9170663" y="1125208"/>
            <a:ext cx="2924836" cy="2144972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8FADE997-48D1-38C2-1612-9F40C5A8CE55}"/>
              </a:ext>
            </a:extLst>
          </p:cNvPr>
          <p:cNvGrpSpPr/>
          <p:nvPr/>
        </p:nvGrpSpPr>
        <p:grpSpPr>
          <a:xfrm>
            <a:off x="5411232" y="914019"/>
            <a:ext cx="4278673" cy="5184576"/>
            <a:chOff x="5398348" y="894376"/>
            <a:chExt cx="4299632" cy="5184576"/>
          </a:xfrm>
        </p:grpSpPr>
        <p:grpSp>
          <p:nvGrpSpPr>
            <p:cNvPr id="8" name="Group 18">
              <a:extLst>
                <a:ext uri="{FF2B5EF4-FFF2-40B4-BE49-F238E27FC236}">
                  <a16:creationId xmlns:a16="http://schemas.microsoft.com/office/drawing/2014/main" id="{F9395DF1-C0F8-FA3E-6335-6FF83723C0AD}"/>
                </a:ext>
              </a:extLst>
            </p:cNvPr>
            <p:cNvGrpSpPr/>
            <p:nvPr/>
          </p:nvGrpSpPr>
          <p:grpSpPr>
            <a:xfrm>
              <a:off x="5398348" y="894376"/>
              <a:ext cx="4299632" cy="5184576"/>
              <a:chOff x="194427" y="650931"/>
              <a:chExt cx="1656416" cy="2124354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6285244A-2BC3-5DF9-C925-9E24B5704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427" y="650931"/>
                <a:ext cx="1656416" cy="2124354"/>
              </a:xfrm>
              <a:prstGeom prst="rect">
                <a:avLst/>
              </a:prstGeom>
            </p:spPr>
          </p:pic>
          <p:cxnSp>
            <p:nvCxnSpPr>
              <p:cNvPr id="10" name="Straight Connector 14">
                <a:extLst>
                  <a:ext uri="{FF2B5EF4-FFF2-40B4-BE49-F238E27FC236}">
                    <a16:creationId xmlns:a16="http://schemas.microsoft.com/office/drawing/2014/main" id="{B8849050-A5B3-5259-64C7-DBBA0F88B904}"/>
                  </a:ext>
                </a:extLst>
              </p:cNvPr>
              <p:cNvCxnSpPr/>
              <p:nvPr/>
            </p:nvCxnSpPr>
            <p:spPr>
              <a:xfrm flipH="1">
                <a:off x="1018674" y="1034716"/>
                <a:ext cx="272715" cy="10427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Box 17">
                <a:extLst>
                  <a:ext uri="{FF2B5EF4-FFF2-40B4-BE49-F238E27FC236}">
                    <a16:creationId xmlns:a16="http://schemas.microsoft.com/office/drawing/2014/main" id="{080E8A7D-67F6-7EB2-8E72-FE5F0318B20F}"/>
                  </a:ext>
                </a:extLst>
              </p:cNvPr>
              <p:cNvSpPr txBox="1"/>
              <p:nvPr/>
            </p:nvSpPr>
            <p:spPr>
              <a:xfrm>
                <a:off x="1252696" y="918779"/>
                <a:ext cx="402902" cy="1387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Inlet nozzle</a:t>
                </a:r>
              </a:p>
            </p:txBody>
          </p:sp>
        </p:grp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99711E3-9D26-3B7F-611A-13C0DF703251}"/>
                </a:ext>
              </a:extLst>
            </p:cNvPr>
            <p:cNvSpPr txBox="1"/>
            <p:nvPr/>
          </p:nvSpPr>
          <p:spPr>
            <a:xfrm>
              <a:off x="6418943" y="2393277"/>
              <a:ext cx="14956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10E-4 mbar</a:t>
              </a:r>
              <a:endParaRPr lang="en-GB" sz="1400" dirty="0"/>
            </a:p>
          </p:txBody>
        </p:sp>
      </p:grp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1DE6D181-D102-E131-F918-33711BEBA20C}"/>
              </a:ext>
            </a:extLst>
          </p:cNvPr>
          <p:cNvCxnSpPr/>
          <p:nvPr/>
        </p:nvCxnSpPr>
        <p:spPr>
          <a:xfrm flipV="1">
            <a:off x="10056440" y="2567026"/>
            <a:ext cx="770765" cy="4299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A1D8314B-D975-2224-9C99-E5831B2F9C77}"/>
              </a:ext>
            </a:extLst>
          </p:cNvPr>
          <p:cNvCxnSpPr>
            <a:cxnSpLocks/>
          </p:cNvCxnSpPr>
          <p:nvPr/>
        </p:nvCxnSpPr>
        <p:spPr>
          <a:xfrm flipH="1" flipV="1">
            <a:off x="9788992" y="2121232"/>
            <a:ext cx="17260" cy="7937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D0AFBAB-41A5-5B8C-AAF8-1BF77075A297}"/>
              </a:ext>
            </a:extLst>
          </p:cNvPr>
          <p:cNvSpPr txBox="1"/>
          <p:nvPr/>
        </p:nvSpPr>
        <p:spPr>
          <a:xfrm rot="16200000">
            <a:off x="9059085" y="2382359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mm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640087D-7584-0902-0453-0657B75013C7}"/>
              </a:ext>
            </a:extLst>
          </p:cNvPr>
          <p:cNvSpPr txBox="1"/>
          <p:nvPr/>
        </p:nvSpPr>
        <p:spPr>
          <a:xfrm rot="20059733">
            <a:off x="10036459" y="276736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200 mm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AB295DA9-0E86-93B5-D1CA-0B7EDB458F41}"/>
              </a:ext>
            </a:extLst>
          </p:cNvPr>
          <p:cNvSpPr txBox="1"/>
          <p:nvPr/>
        </p:nvSpPr>
        <p:spPr>
          <a:xfrm>
            <a:off x="8760296" y="687123"/>
            <a:ext cx="292483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Distribution of the energy deposition in the Li jet as result of beam-Li interaction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19DAA69-9511-7DCF-D4C1-7663F83A4976}"/>
              </a:ext>
            </a:extLst>
          </p:cNvPr>
          <p:cNvSpPr txBox="1"/>
          <p:nvPr/>
        </p:nvSpPr>
        <p:spPr>
          <a:xfrm>
            <a:off x="54559" y="4118789"/>
            <a:ext cx="5417885" cy="27392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b="1" dirty="0"/>
              <a:t>Thermo-hydro-mechanics </a:t>
            </a:r>
            <a:r>
              <a:rPr lang="en-GB" sz="1600" dirty="0"/>
              <a:t>(most recent studies):</a:t>
            </a:r>
            <a:endParaRPr lang="en-GB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Updated thermo-mechanical and hydrodynamic analyse of the Target System (</a:t>
            </a:r>
            <a:r>
              <a:rPr lang="en-GB" sz="1200" dirty="0">
                <a:hlinkClick r:id="rId6"/>
              </a:rPr>
              <a:t>E2QEFZ9</a:t>
            </a:r>
            <a:r>
              <a:rPr lang="en-GB" sz="1200" dirty="0"/>
              <a:t>). (2023.Sep)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Update of seismic analysis of Target System (</a:t>
            </a:r>
            <a:r>
              <a:rPr lang="en-GB" sz="1200" dirty="0">
                <a:hlinkClick r:id="rId7"/>
              </a:rPr>
              <a:t>2QAPVV</a:t>
            </a:r>
            <a:r>
              <a:rPr lang="en-GB" sz="1200" dirty="0"/>
              <a:t>) (2023.Jun)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Detailed design of TCE penetrations and piping connections in the LS (</a:t>
            </a:r>
            <a:r>
              <a:rPr lang="en-GB" sz="1200" dirty="0">
                <a:hlinkClick r:id="rId8"/>
              </a:rPr>
              <a:t>2PMGUU</a:t>
            </a:r>
            <a:r>
              <a:rPr lang="en-GB" sz="1200" dirty="0"/>
              <a:t>) (2022) and other anchoring TSY-HFTM (</a:t>
            </a:r>
            <a:r>
              <a:rPr lang="en-GB" sz="1200" dirty="0">
                <a:hlinkClick r:id="rId9"/>
              </a:rPr>
              <a:t>2PE8MK</a:t>
            </a:r>
            <a:r>
              <a:rPr lang="en-GB" sz="1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>
                <a:hlinkClick r:id="rId10"/>
              </a:rPr>
              <a:t>Fatigue evaluation induced by fast Beam Transient </a:t>
            </a:r>
            <a:r>
              <a:rPr lang="en-GB" sz="1200" dirty="0"/>
              <a:t>(2020)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1200" dirty="0">
                <a:hlinkClick r:id="rId11"/>
              </a:rPr>
              <a:t>Final numerical analysis of Li jet, BP discharge line and QT for beam on operation conditions (2NTGD9) (2020.Oct)</a:t>
            </a:r>
            <a:r>
              <a:rPr lang="en-GB" sz="12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Consequences on Beam shift in transversal direction (</a:t>
            </a:r>
            <a:r>
              <a:rPr lang="en-GB" sz="1200" dirty="0">
                <a:effectLst/>
                <a:hlinkClick r:id="rId12"/>
              </a:rPr>
              <a:t>2NXPR9</a:t>
            </a:r>
            <a:r>
              <a:rPr lang="en-GB" sz="1200" dirty="0"/>
              <a:t>).  (2023.Mar)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Thermal induce pressure waves due to beam trips (</a:t>
            </a:r>
            <a:r>
              <a:rPr lang="en-GB" sz="1200" dirty="0">
                <a:hlinkClick r:id="rId13"/>
              </a:rPr>
              <a:t>2NKLFE</a:t>
            </a:r>
            <a:r>
              <a:rPr lang="en-GB" sz="1200" dirty="0"/>
              <a:t>) (2021.May)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Consequences of reduced jet thickness during operation condition. (</a:t>
            </a:r>
            <a:r>
              <a:rPr lang="en-GB" sz="1200" dirty="0">
                <a:hlinkClick r:id="rId14"/>
              </a:rPr>
              <a:t>2NHYG5</a:t>
            </a:r>
            <a:r>
              <a:rPr lang="en-GB" sz="1200" dirty="0"/>
              <a:t>) (2019.Feb)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/>
              <a:t>Etc.</a:t>
            </a:r>
            <a:endParaRPr lang="en-GB" sz="1100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F519AAE1-902A-A9A0-BBDF-153C47EF2DF7}"/>
              </a:ext>
            </a:extLst>
          </p:cNvPr>
          <p:cNvSpPr/>
          <p:nvPr/>
        </p:nvSpPr>
        <p:spPr>
          <a:xfrm rot="1277424">
            <a:off x="7604630" y="2656733"/>
            <a:ext cx="818701" cy="2931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0AA4AF6D-AF63-6FBF-105B-D489EEC97CC4}"/>
              </a:ext>
            </a:extLst>
          </p:cNvPr>
          <p:cNvSpPr/>
          <p:nvPr/>
        </p:nvSpPr>
        <p:spPr>
          <a:xfrm rot="15986453">
            <a:off x="10480054" y="3269831"/>
            <a:ext cx="427469" cy="196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528806-A318-9B8C-7E6F-5403EE794262}"/>
              </a:ext>
            </a:extLst>
          </p:cNvPr>
          <p:cNvSpPr txBox="1"/>
          <p:nvPr/>
        </p:nvSpPr>
        <p:spPr>
          <a:xfrm rot="395207">
            <a:off x="5034816" y="1542312"/>
            <a:ext cx="130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Through wall beam duct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4173F98-CAF1-604B-BCC0-209916E5D335}"/>
              </a:ext>
            </a:extLst>
          </p:cNvPr>
          <p:cNvCxnSpPr/>
          <p:nvPr/>
        </p:nvCxnSpPr>
        <p:spPr>
          <a:xfrm>
            <a:off x="6045671" y="2034994"/>
            <a:ext cx="188645" cy="3453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89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0E24F-86D3-7C43-7A3F-4D63AA68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analysis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BB45C97-B9C5-7DE7-2062-662C72D3D3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HPTW-23</a:t>
            </a:r>
            <a:r>
              <a:rPr lang="en-GB"/>
              <a:t> | 6-11 November 2023</a:t>
            </a:r>
            <a:r>
              <a:rPr lang="pl-PL"/>
              <a:t>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5FCEB4-A60A-FD49-E59B-9CDFB4CFBC2D}"/>
              </a:ext>
            </a:extLst>
          </p:cNvPr>
          <p:cNvSpPr txBox="1"/>
          <p:nvPr/>
        </p:nvSpPr>
        <p:spPr>
          <a:xfrm>
            <a:off x="1415480" y="5013176"/>
            <a:ext cx="10585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density power deposition ~85 kW/cm</a:t>
            </a:r>
            <a:r>
              <a:rPr lang="en-GB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Deuterium Bragg </a:t>
            </a:r>
            <a:r>
              <a:rPr lang="en-GB" dirty="0"/>
              <a:t>- Peak at 20 mm (25±1 mm thickness)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 for two different Deuterium beam: 200 x 50 mm</a:t>
            </a:r>
            <a:r>
              <a:rPr lang="en-GB" baseline="30000" dirty="0"/>
              <a:t>2</a:t>
            </a:r>
            <a:r>
              <a:rPr lang="en-GB" dirty="0"/>
              <a:t> and 100 x 50 mm</a:t>
            </a:r>
            <a:r>
              <a:rPr lang="en-GB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temperature in the bulk lithium (~425ºC), while the average temperature is 318 ºC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QT homogenizes the temperature and quenches the flowing lithium before being reinjected to the Li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F49AD336-6419-DB3B-039B-6912A7D85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r="29525"/>
          <a:stretch/>
        </p:blipFill>
        <p:spPr>
          <a:xfrm>
            <a:off x="6454068" y="1294548"/>
            <a:ext cx="2591214" cy="3574385"/>
          </a:xfrm>
          <a:prstGeom prst="rect">
            <a:avLst/>
          </a:prstGeom>
        </p:spPr>
      </p:pic>
      <p:pic>
        <p:nvPicPr>
          <p:cNvPr id="14" name="Grafik 2">
            <a:extLst>
              <a:ext uri="{FF2B5EF4-FFF2-40B4-BE49-F238E27FC236}">
                <a16:creationId xmlns:a16="http://schemas.microsoft.com/office/drawing/2014/main" id="{14C5B5BF-DC2C-875C-5FA4-1149D708C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9" r="2751"/>
          <a:stretch/>
        </p:blipFill>
        <p:spPr>
          <a:xfrm>
            <a:off x="9262379" y="1142505"/>
            <a:ext cx="2918321" cy="339931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FBEDCA-C780-2670-12DB-2A5C861EBB60}"/>
              </a:ext>
            </a:extLst>
          </p:cNvPr>
          <p:cNvGrpSpPr/>
          <p:nvPr/>
        </p:nvGrpSpPr>
        <p:grpSpPr>
          <a:xfrm>
            <a:off x="188312" y="1347001"/>
            <a:ext cx="5953415" cy="3236753"/>
            <a:chOff x="668074" y="1055035"/>
            <a:chExt cx="5167024" cy="257244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5E1A1F2-E5A9-FC49-5603-5B64C5DFE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" r="41513"/>
            <a:stretch/>
          </p:blipFill>
          <p:spPr bwMode="auto">
            <a:xfrm>
              <a:off x="842231" y="1055035"/>
              <a:ext cx="4992867" cy="25724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A98563DC-D4BB-60D7-7BB1-408B0ADD5248}"/>
                </a:ext>
              </a:extLst>
            </p:cNvPr>
            <p:cNvSpPr txBox="1"/>
            <p:nvPr/>
          </p:nvSpPr>
          <p:spPr>
            <a:xfrm rot="16200000">
              <a:off x="419884" y="1991955"/>
              <a:ext cx="716754" cy="220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P= 10E-4 mbar</a:t>
              </a:r>
            </a:p>
          </p:txBody>
        </p:sp>
      </p:grpSp>
      <p:sp>
        <p:nvSpPr>
          <p:cNvPr id="18" name="TextBox 21">
            <a:extLst>
              <a:ext uri="{FF2B5EF4-FFF2-40B4-BE49-F238E27FC236}">
                <a16:creationId xmlns:a16="http://schemas.microsoft.com/office/drawing/2014/main" id="{4761B017-7215-CD90-D942-8A575698634D}"/>
              </a:ext>
            </a:extLst>
          </p:cNvPr>
          <p:cNvSpPr txBox="1"/>
          <p:nvPr/>
        </p:nvSpPr>
        <p:spPr>
          <a:xfrm>
            <a:off x="7763015" y="4650066"/>
            <a:ext cx="485124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Temp distribution in the Li jet  and Quench Tank during beam on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3055253E-844C-5111-43AF-98AA53C15D57}"/>
              </a:ext>
            </a:extLst>
          </p:cNvPr>
          <p:cNvSpPr txBox="1"/>
          <p:nvPr/>
        </p:nvSpPr>
        <p:spPr>
          <a:xfrm>
            <a:off x="839729" y="4500498"/>
            <a:ext cx="485124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Fig. Beam energy deposition on the lithium jet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62FAC8A-CBA8-DFC6-4EBE-9D7A80929237}"/>
              </a:ext>
            </a:extLst>
          </p:cNvPr>
          <p:cNvSpPr txBox="1"/>
          <p:nvPr/>
        </p:nvSpPr>
        <p:spPr>
          <a:xfrm>
            <a:off x="0" y="669219"/>
            <a:ext cx="34697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Analysis under nominal conditions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5C8436-2E33-9E09-2158-AFBB3C7533CB}"/>
              </a:ext>
            </a:extLst>
          </p:cNvPr>
          <p:cNvSpPr txBox="1"/>
          <p:nvPr/>
        </p:nvSpPr>
        <p:spPr>
          <a:xfrm>
            <a:off x="7699670" y="627729"/>
            <a:ext cx="4646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Courtesy of S. Gordeev, </a:t>
            </a:r>
            <a:r>
              <a:rPr lang="de-DE" sz="1400" dirty="0"/>
              <a:t>A. Serikov, Q. Yuefeng (KIT, Germany)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822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1DEDC8-8B50-5E78-5F5D-2E3E4EC7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analysis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9CC02D-8A16-9798-A476-C59031900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EDF44B3-9210-2636-BB91-91DFD9E2940E}"/>
              </a:ext>
            </a:extLst>
          </p:cNvPr>
          <p:cNvSpPr txBox="1"/>
          <p:nvPr/>
        </p:nvSpPr>
        <p:spPr>
          <a:xfrm>
            <a:off x="8218853" y="1847162"/>
            <a:ext cx="407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Pressure distribution along the back Plate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0574804-CB85-BD8C-51E1-139C38F67220}"/>
              </a:ext>
            </a:extLst>
          </p:cNvPr>
          <p:cNvGrpSpPr/>
          <p:nvPr/>
        </p:nvGrpSpPr>
        <p:grpSpPr>
          <a:xfrm>
            <a:off x="7822109" y="2146568"/>
            <a:ext cx="4380720" cy="3234608"/>
            <a:chOff x="7813645" y="1940070"/>
            <a:chExt cx="4380720" cy="323460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07DDFA8-226E-2E82-FFB0-33556E6B4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0231" y="2162198"/>
              <a:ext cx="4324134" cy="3012480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72A7801-C3B4-01AF-D12A-52898FB116F0}"/>
                </a:ext>
              </a:extLst>
            </p:cNvPr>
            <p:cNvSpPr txBox="1"/>
            <p:nvPr/>
          </p:nvSpPr>
          <p:spPr>
            <a:xfrm>
              <a:off x="7813645" y="1940070"/>
              <a:ext cx="602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 [Pa]</a:t>
              </a:r>
            </a:p>
          </p:txBody>
        </p:sp>
      </p:grp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DB1B4E55-BCE9-E1A6-3416-C997BC5C1D5A}"/>
              </a:ext>
            </a:extLst>
          </p:cNvPr>
          <p:cNvCxnSpPr/>
          <p:nvPr/>
        </p:nvCxnSpPr>
        <p:spPr>
          <a:xfrm>
            <a:off x="9776872" y="2771402"/>
            <a:ext cx="648072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39AE747-8DF9-6FA2-020B-9872BD8CBBAB}"/>
              </a:ext>
            </a:extLst>
          </p:cNvPr>
          <p:cNvSpPr txBox="1"/>
          <p:nvPr/>
        </p:nvSpPr>
        <p:spPr>
          <a:xfrm>
            <a:off x="8626222" y="2462704"/>
            <a:ext cx="145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Cte</a:t>
            </a:r>
            <a:r>
              <a:rPr lang="en-GB" dirty="0"/>
              <a:t> curvature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D6C972F-BAB2-63D4-39AD-86B5572A06F3}"/>
              </a:ext>
            </a:extLst>
          </p:cNvPr>
          <p:cNvSpPr txBox="1"/>
          <p:nvPr/>
        </p:nvSpPr>
        <p:spPr>
          <a:xfrm>
            <a:off x="10640968" y="377274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Variable curvature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9AA1147-DCA0-B7D8-6060-F9678C97AFB5}"/>
              </a:ext>
            </a:extLst>
          </p:cNvPr>
          <p:cNvCxnSpPr>
            <a:stCxn id="32" idx="0"/>
          </p:cNvCxnSpPr>
          <p:nvPr/>
        </p:nvCxnSpPr>
        <p:spPr>
          <a:xfrm flipH="1" flipV="1">
            <a:off x="11001008" y="3467159"/>
            <a:ext cx="324036" cy="3055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32F4A296-A58A-3F3E-2349-972738BE7400}"/>
              </a:ext>
            </a:extLst>
          </p:cNvPr>
          <p:cNvGrpSpPr/>
          <p:nvPr/>
        </p:nvGrpSpPr>
        <p:grpSpPr>
          <a:xfrm>
            <a:off x="3557866" y="1604459"/>
            <a:ext cx="4104456" cy="4119697"/>
            <a:chOff x="207690" y="1478117"/>
            <a:chExt cx="4104456" cy="4119697"/>
          </a:xfrm>
        </p:grpSpPr>
        <p:graphicFrame>
          <p:nvGraphicFramePr>
            <p:cNvPr id="39" name="Gráfico 38">
              <a:extLst>
                <a:ext uri="{FF2B5EF4-FFF2-40B4-BE49-F238E27FC236}">
                  <a16:creationId xmlns:a16="http://schemas.microsoft.com/office/drawing/2014/main" id="{24839D84-3DA9-6E24-79F7-BA5E75D392A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80609353"/>
                </p:ext>
              </p:extLst>
            </p:nvPr>
          </p:nvGraphicFramePr>
          <p:xfrm>
            <a:off x="207690" y="1478117"/>
            <a:ext cx="4104456" cy="41196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605E610-2A58-4DB6-00CC-DF4CDB1C8848}"/>
                </a:ext>
              </a:extLst>
            </p:cNvPr>
            <p:cNvSpPr txBox="1"/>
            <p:nvPr/>
          </p:nvSpPr>
          <p:spPr>
            <a:xfrm>
              <a:off x="2975970" y="3619952"/>
              <a:ext cx="920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- </a:t>
              </a:r>
              <a:r>
                <a:rPr lang="en-GB" sz="1200" dirty="0" err="1"/>
                <a:t>V</a:t>
              </a:r>
              <a:r>
                <a:rPr lang="en-GB" sz="1200" baseline="-25000" dirty="0" err="1"/>
                <a:t>Li</a:t>
              </a:r>
              <a:r>
                <a:rPr lang="en-GB" sz="1200" dirty="0"/>
                <a:t> 20 m/s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6925F27-E377-35D2-B11E-B4B18EF08061}"/>
                </a:ext>
              </a:extLst>
            </p:cNvPr>
            <p:cNvSpPr txBox="1"/>
            <p:nvPr/>
          </p:nvSpPr>
          <p:spPr>
            <a:xfrm>
              <a:off x="2975970" y="3874936"/>
              <a:ext cx="888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B0F0"/>
                  </a:solidFill>
                </a:rPr>
                <a:t>- </a:t>
              </a:r>
              <a:r>
                <a:rPr lang="en-GB" sz="1200" dirty="0" err="1">
                  <a:solidFill>
                    <a:srgbClr val="00B0F0"/>
                  </a:solidFill>
                </a:rPr>
                <a:t>V</a:t>
              </a:r>
              <a:r>
                <a:rPr lang="en-GB" sz="1200" baseline="-25000" dirty="0" err="1">
                  <a:solidFill>
                    <a:srgbClr val="00B0F0"/>
                  </a:solidFill>
                </a:rPr>
                <a:t>Li</a:t>
              </a:r>
              <a:r>
                <a:rPr lang="en-GB" sz="1200" dirty="0">
                  <a:solidFill>
                    <a:srgbClr val="00B0F0"/>
                  </a:solidFill>
                </a:rPr>
                <a:t> 15 m/s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D0DB5870-8F2D-1B6C-3978-DB72A16673F8}"/>
                </a:ext>
              </a:extLst>
            </p:cNvPr>
            <p:cNvSpPr txBox="1"/>
            <p:nvPr/>
          </p:nvSpPr>
          <p:spPr>
            <a:xfrm>
              <a:off x="2975970" y="4167355"/>
              <a:ext cx="888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B050"/>
                  </a:solidFill>
                </a:rPr>
                <a:t>- </a:t>
              </a:r>
              <a:r>
                <a:rPr lang="en-GB" sz="1200" dirty="0" err="1">
                  <a:solidFill>
                    <a:srgbClr val="00B050"/>
                  </a:solidFill>
                </a:rPr>
                <a:t>V</a:t>
              </a:r>
              <a:r>
                <a:rPr lang="en-GB" sz="1200" baseline="-25000" dirty="0" err="1">
                  <a:solidFill>
                    <a:srgbClr val="00B050"/>
                  </a:solidFill>
                </a:rPr>
                <a:t>Li</a:t>
              </a:r>
              <a:r>
                <a:rPr lang="en-GB" sz="1200" dirty="0">
                  <a:solidFill>
                    <a:srgbClr val="00B050"/>
                  </a:solidFill>
                </a:rPr>
                <a:t> 10 m/s</a:t>
              </a:r>
            </a:p>
          </p:txBody>
        </p:sp>
        <p:sp>
          <p:nvSpPr>
            <p:cNvPr id="43" name="Abrir llave 42">
              <a:extLst>
                <a:ext uri="{FF2B5EF4-FFF2-40B4-BE49-F238E27FC236}">
                  <a16:creationId xmlns:a16="http://schemas.microsoft.com/office/drawing/2014/main" id="{9E5EDAF9-A454-E257-FF28-B42EF1711EB4}"/>
                </a:ext>
              </a:extLst>
            </p:cNvPr>
            <p:cNvSpPr/>
            <p:nvPr/>
          </p:nvSpPr>
          <p:spPr>
            <a:xfrm rot="5400000">
              <a:off x="2408987" y="1664161"/>
              <a:ext cx="137393" cy="106087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78E2241F-138B-A4BE-2187-0CBECC22F36A}"/>
                </a:ext>
              </a:extLst>
            </p:cNvPr>
            <p:cNvSpPr txBox="1"/>
            <p:nvPr/>
          </p:nvSpPr>
          <p:spPr>
            <a:xfrm>
              <a:off x="2000007" y="1905966"/>
              <a:ext cx="1101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Margin in temp.</a:t>
              </a:r>
            </a:p>
          </p:txBody>
        </p:sp>
        <p:sp>
          <p:nvSpPr>
            <p:cNvPr id="45" name="Abrir llave 44">
              <a:extLst>
                <a:ext uri="{FF2B5EF4-FFF2-40B4-BE49-F238E27FC236}">
                  <a16:creationId xmlns:a16="http://schemas.microsoft.com/office/drawing/2014/main" id="{52FF882F-23D5-96E0-4632-49137CF93815}"/>
                </a:ext>
              </a:extLst>
            </p:cNvPr>
            <p:cNvSpPr/>
            <p:nvPr/>
          </p:nvSpPr>
          <p:spPr>
            <a:xfrm>
              <a:off x="1435063" y="3552747"/>
              <a:ext cx="130571" cy="460688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10A68CC2-6500-A92A-BF72-E69637A14573}"/>
                </a:ext>
              </a:extLst>
            </p:cNvPr>
            <p:cNvSpPr txBox="1"/>
            <p:nvPr/>
          </p:nvSpPr>
          <p:spPr>
            <a:xfrm rot="16200000">
              <a:off x="674391" y="3704487"/>
              <a:ext cx="14077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Margin in pressure</a:t>
              </a:r>
            </a:p>
          </p:txBody>
        </p:sp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744378D-80D6-CCAE-81B4-AAF0B026AF0D}"/>
              </a:ext>
            </a:extLst>
          </p:cNvPr>
          <p:cNvSpPr txBox="1"/>
          <p:nvPr/>
        </p:nvSpPr>
        <p:spPr>
          <a:xfrm>
            <a:off x="8715290" y="2777165"/>
            <a:ext cx="920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- </a:t>
            </a:r>
            <a:r>
              <a:rPr lang="en-GB" sz="1200" dirty="0" err="1"/>
              <a:t>V</a:t>
            </a:r>
            <a:r>
              <a:rPr lang="en-GB" sz="1200" baseline="-25000" dirty="0" err="1"/>
              <a:t>Li</a:t>
            </a:r>
            <a:r>
              <a:rPr lang="en-GB" sz="1200" dirty="0"/>
              <a:t> 20 m/s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3A9A905-A871-449F-EBC3-1493704956A4}"/>
              </a:ext>
            </a:extLst>
          </p:cNvPr>
          <p:cNvSpPr txBox="1"/>
          <p:nvPr/>
        </p:nvSpPr>
        <p:spPr>
          <a:xfrm>
            <a:off x="52330" y="5682081"/>
            <a:ext cx="12184016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Suitable design of the Back plate to prevent boiling at the free surface and inside Li jet.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Analysis of different Back Plate shapes and flow velocities. Variable curvature provide a smooth pressure variation along the BP.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040B88F-76AB-BCDA-A303-A19C64A994E4}"/>
              </a:ext>
            </a:extLst>
          </p:cNvPr>
          <p:cNvGrpSpPr/>
          <p:nvPr/>
        </p:nvGrpSpPr>
        <p:grpSpPr>
          <a:xfrm>
            <a:off x="29697" y="1371411"/>
            <a:ext cx="4097266" cy="4405694"/>
            <a:chOff x="159325" y="1575598"/>
            <a:chExt cx="4097266" cy="4405694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0AE37F6-130B-8761-49A1-33019E1BB282}"/>
                </a:ext>
              </a:extLst>
            </p:cNvPr>
            <p:cNvGrpSpPr/>
            <p:nvPr/>
          </p:nvGrpSpPr>
          <p:grpSpPr>
            <a:xfrm>
              <a:off x="353317" y="1796030"/>
              <a:ext cx="2483108" cy="4185262"/>
              <a:chOff x="5295448" y="1484784"/>
              <a:chExt cx="2483108" cy="4185262"/>
            </a:xfrm>
          </p:grpSpPr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23E5FA22-6EFB-D02B-5F8A-FA4CD93525E5}"/>
                  </a:ext>
                </a:extLst>
              </p:cNvPr>
              <p:cNvGrpSpPr/>
              <p:nvPr/>
            </p:nvGrpSpPr>
            <p:grpSpPr>
              <a:xfrm>
                <a:off x="5295448" y="1484784"/>
                <a:ext cx="2483108" cy="4185262"/>
                <a:chOff x="5295448" y="1484784"/>
                <a:chExt cx="2483108" cy="4185262"/>
              </a:xfrm>
            </p:grpSpPr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AEF1D962-09A6-3065-1918-002E2E14B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3289" y="1484784"/>
                  <a:ext cx="2245267" cy="3719970"/>
                </a:xfrm>
                <a:prstGeom prst="rect">
                  <a:avLst/>
                </a:prstGeom>
              </p:spPr>
            </p:pic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EB2DD03D-9936-5A85-1F4E-B1ECC708A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95448" y="1744748"/>
                  <a:ext cx="982442" cy="3429930"/>
                </a:xfrm>
                <a:prstGeom prst="rect">
                  <a:avLst/>
                </a:prstGeom>
              </p:spPr>
            </p:pic>
            <p:sp>
              <p:nvSpPr>
                <p:cNvPr id="14" name="Flecha: hacia abajo 13">
                  <a:extLst>
                    <a:ext uri="{FF2B5EF4-FFF2-40B4-BE49-F238E27FC236}">
                      <a16:creationId xmlns:a16="http://schemas.microsoft.com/office/drawing/2014/main" id="{EA76B034-09DC-1813-600A-EFC2AEF195ED}"/>
                    </a:ext>
                  </a:extLst>
                </p:cNvPr>
                <p:cNvSpPr/>
                <p:nvPr/>
              </p:nvSpPr>
              <p:spPr>
                <a:xfrm rot="16200000">
                  <a:off x="6272963" y="4779206"/>
                  <a:ext cx="1133609" cy="648072"/>
                </a:xfrm>
                <a:prstGeom prst="downArrow">
                  <a:avLst>
                    <a:gd name="adj1" fmla="val 98549"/>
                    <a:gd name="adj2" fmla="val 22691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/>
                    <a:t>BEAM</a:t>
                  </a:r>
                </a:p>
              </p:txBody>
            </p:sp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8137F6D4-C060-66BE-E53F-4863384F5FDA}"/>
                    </a:ext>
                  </a:extLst>
                </p:cNvPr>
                <p:cNvSpPr txBox="1"/>
                <p:nvPr/>
              </p:nvSpPr>
              <p:spPr>
                <a:xfrm>
                  <a:off x="5295448" y="1530480"/>
                  <a:ext cx="7215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P [Pa]</a:t>
                  </a:r>
                </a:p>
              </p:txBody>
            </p:sp>
          </p:grpSp>
          <p:cxnSp>
            <p:nvCxnSpPr>
              <p:cNvPr id="19" name="Conector recto de flecha 18">
                <a:extLst>
                  <a:ext uri="{FF2B5EF4-FFF2-40B4-BE49-F238E27FC236}">
                    <a16:creationId xmlns:a16="http://schemas.microsoft.com/office/drawing/2014/main" id="{E71E43C2-6222-E103-F8F7-68175BFF30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28732" y="1802897"/>
                <a:ext cx="51444" cy="33003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ector recto de flecha 21">
                <a:extLst>
                  <a:ext uri="{FF2B5EF4-FFF2-40B4-BE49-F238E27FC236}">
                    <a16:creationId xmlns:a16="http://schemas.microsoft.com/office/drawing/2014/main" id="{434D2196-E8AA-BCC5-884E-9BE1EDF414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5103242"/>
                <a:ext cx="16086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6004257-9C97-EEE8-1644-8B54BC2CA5BB}"/>
                </a:ext>
              </a:extLst>
            </p:cNvPr>
            <p:cNvSpPr txBox="1"/>
            <p:nvPr/>
          </p:nvSpPr>
          <p:spPr>
            <a:xfrm>
              <a:off x="2436949" y="191326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Y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B402B10A-B149-86C9-1F0C-A5AF1081B507}"/>
                </a:ext>
              </a:extLst>
            </p:cNvPr>
            <p:cNvSpPr txBox="1"/>
            <p:nvPr/>
          </p:nvSpPr>
          <p:spPr>
            <a:xfrm>
              <a:off x="1706171" y="2014501"/>
              <a:ext cx="920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- </a:t>
              </a:r>
              <a:r>
                <a:rPr lang="en-GB" sz="1200" dirty="0" err="1"/>
                <a:t>V</a:t>
              </a:r>
              <a:r>
                <a:rPr lang="en-GB" sz="1200" baseline="-25000" dirty="0" err="1"/>
                <a:t>Li</a:t>
              </a:r>
              <a:r>
                <a:rPr lang="en-GB" sz="1200" dirty="0"/>
                <a:t> 20 m/s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18DFAD96-461A-484B-27A7-9468C24B9157}"/>
                </a:ext>
              </a:extLst>
            </p:cNvPr>
            <p:cNvSpPr txBox="1"/>
            <p:nvPr/>
          </p:nvSpPr>
          <p:spPr>
            <a:xfrm>
              <a:off x="2888439" y="5252396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Variable curvature</a:t>
              </a:r>
            </a:p>
          </p:txBody>
        </p:sp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ECA2F165-CD72-CDA5-EF8D-652CF3EAE2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5759" y="5082725"/>
              <a:ext cx="324036" cy="30558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97C63B8B-8EA6-89B5-7C87-846F0A04C263}"/>
                </a:ext>
              </a:extLst>
            </p:cNvPr>
            <p:cNvSpPr txBox="1"/>
            <p:nvPr/>
          </p:nvSpPr>
          <p:spPr>
            <a:xfrm>
              <a:off x="1302208" y="4432329"/>
              <a:ext cx="901848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P= 10E-4 mbar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E40E94D-4F89-1AE0-73F2-796F2EC4EEA1}"/>
                </a:ext>
              </a:extLst>
            </p:cNvPr>
            <p:cNvSpPr txBox="1"/>
            <p:nvPr/>
          </p:nvSpPr>
          <p:spPr>
            <a:xfrm>
              <a:off x="159325" y="1575598"/>
              <a:ext cx="3228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Pressure distribution in the Li jet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DC930C4-8E0E-15D0-F11B-446E82656144}"/>
              </a:ext>
            </a:extLst>
          </p:cNvPr>
          <p:cNvSpPr txBox="1"/>
          <p:nvPr/>
        </p:nvSpPr>
        <p:spPr>
          <a:xfrm>
            <a:off x="0" y="701174"/>
            <a:ext cx="3469796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Analysis under nominal conditions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569201-BBF1-14D5-AE12-F7E9FE33BAC8}"/>
              </a:ext>
            </a:extLst>
          </p:cNvPr>
          <p:cNvSpPr txBox="1"/>
          <p:nvPr/>
        </p:nvSpPr>
        <p:spPr>
          <a:xfrm>
            <a:off x="3921088" y="809116"/>
            <a:ext cx="617957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jet is exposed to the Accelerator vacuum 10</a:t>
            </a:r>
            <a:r>
              <a:rPr lang="en-GB" baseline="30000" dirty="0"/>
              <a:t>-2 </a:t>
            </a:r>
            <a:r>
              <a:rPr lang="en-GB" dirty="0"/>
              <a:t>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Risk of Lithium boiling.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0E595B-D8DE-65DE-289E-CBDC7E9A2F4A}"/>
              </a:ext>
            </a:extLst>
          </p:cNvPr>
          <p:cNvSpPr txBox="1"/>
          <p:nvPr/>
        </p:nvSpPr>
        <p:spPr>
          <a:xfrm>
            <a:off x="10234156" y="665541"/>
            <a:ext cx="1957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By f. S. Nitti (ENEA, Italy)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E8AD29D-BB6E-66C9-EFED-00DCB52E2BCB}"/>
              </a:ext>
            </a:extLst>
          </p:cNvPr>
          <p:cNvCxnSpPr>
            <a:cxnSpLocks/>
          </p:cNvCxnSpPr>
          <p:nvPr/>
        </p:nvCxnSpPr>
        <p:spPr>
          <a:xfrm flipH="1">
            <a:off x="11424592" y="5174020"/>
            <a:ext cx="504056" cy="193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84FA75-B01F-9C3A-E8CE-E3F11B5A7B55}"/>
              </a:ext>
            </a:extLst>
          </p:cNvPr>
          <p:cNvCxnSpPr>
            <a:cxnSpLocks/>
          </p:cNvCxnSpPr>
          <p:nvPr/>
        </p:nvCxnSpPr>
        <p:spPr>
          <a:xfrm>
            <a:off x="11496600" y="5337507"/>
            <a:ext cx="0" cy="195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70A2BA83-4223-46B4-4AE2-19064B519065}"/>
              </a:ext>
            </a:extLst>
          </p:cNvPr>
          <p:cNvCxnSpPr>
            <a:cxnSpLocks/>
          </p:cNvCxnSpPr>
          <p:nvPr/>
        </p:nvCxnSpPr>
        <p:spPr>
          <a:xfrm flipV="1">
            <a:off x="11496600" y="5533378"/>
            <a:ext cx="432047" cy="1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3FB0B388-57CA-6544-252E-749D7E303A47}"/>
              </a:ext>
            </a:extLst>
          </p:cNvPr>
          <p:cNvCxnSpPr>
            <a:cxnSpLocks/>
          </p:cNvCxnSpPr>
          <p:nvPr/>
        </p:nvCxnSpPr>
        <p:spPr>
          <a:xfrm>
            <a:off x="11928647" y="5182031"/>
            <a:ext cx="0" cy="351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E45826D-32ED-A91B-D181-E8E4204F0899}"/>
              </a:ext>
            </a:extLst>
          </p:cNvPr>
          <p:cNvSpPr txBox="1"/>
          <p:nvPr/>
        </p:nvSpPr>
        <p:spPr>
          <a:xfrm>
            <a:off x="11609918" y="5239259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Beam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8111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9">
            <a:extLst>
              <a:ext uri="{FF2B5EF4-FFF2-40B4-BE49-F238E27FC236}">
                <a16:creationId xmlns:a16="http://schemas.microsoft.com/office/drawing/2014/main" id="{9A1077A1-EB22-D26E-80C5-30D579FE1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26" y="2504650"/>
            <a:ext cx="4500538" cy="276011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123554-BBC8-0806-5F94-888A6A97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analysis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71AD8A-3B14-A440-0903-D0AA7C04F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89F0F52-C080-3F8E-CBA6-13A7D1042DFB}"/>
              </a:ext>
            </a:extLst>
          </p:cNvPr>
          <p:cNvSpPr txBox="1"/>
          <p:nvPr/>
        </p:nvSpPr>
        <p:spPr>
          <a:xfrm>
            <a:off x="75315" y="1147610"/>
            <a:ext cx="537194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Li jet thickness reduction due to a degradation/defect of the Li inlet Nozzle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2C3E7E46-B247-5F46-3252-16F0C48A348D}"/>
              </a:ext>
            </a:extLst>
          </p:cNvPr>
          <p:cNvGrpSpPr/>
          <p:nvPr/>
        </p:nvGrpSpPr>
        <p:grpSpPr>
          <a:xfrm>
            <a:off x="5995978" y="2120572"/>
            <a:ext cx="4117921" cy="3147488"/>
            <a:chOff x="6744737" y="2173272"/>
            <a:chExt cx="4117921" cy="3147488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E4826350-D5D9-3CD4-01DB-54180B42A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4737" y="2173272"/>
              <a:ext cx="4117921" cy="3147488"/>
            </a:xfrm>
            <a:prstGeom prst="rect">
              <a:avLst/>
            </a:prstGeom>
          </p:spPr>
        </p:pic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10823867-2D68-EBDC-C047-2BA494084B78}"/>
                </a:ext>
              </a:extLst>
            </p:cNvPr>
            <p:cNvGrpSpPr/>
            <p:nvPr/>
          </p:nvGrpSpPr>
          <p:grpSpPr>
            <a:xfrm>
              <a:off x="9793599" y="2348880"/>
              <a:ext cx="921738" cy="1395481"/>
              <a:chOff x="9793599" y="2348880"/>
              <a:chExt cx="921738" cy="1395481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462413A7-FD06-0711-A085-866D3B009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93599" y="2348880"/>
                <a:ext cx="921738" cy="1395481"/>
              </a:xfrm>
              <a:prstGeom prst="rect">
                <a:avLst/>
              </a:prstGeom>
            </p:spPr>
          </p:pic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EB0F8205-2BA2-1187-FD13-28754D4C2E00}"/>
                  </a:ext>
                </a:extLst>
              </p:cNvPr>
              <p:cNvSpPr/>
              <p:nvPr/>
            </p:nvSpPr>
            <p:spPr>
              <a:xfrm>
                <a:off x="10488488" y="3137428"/>
                <a:ext cx="226849" cy="21602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</p:grp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1276201B-2197-09C3-1551-066E933C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5" y="2284342"/>
            <a:ext cx="837203" cy="2987328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97CD636C-0F44-ED19-3CF2-14608692F1FB}"/>
              </a:ext>
            </a:extLst>
          </p:cNvPr>
          <p:cNvSpPr txBox="1"/>
          <p:nvPr/>
        </p:nvSpPr>
        <p:spPr>
          <a:xfrm>
            <a:off x="321712" y="5352092"/>
            <a:ext cx="512555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Temperature difference of 9ªC (1mm) and 16ºC (2mm)  on the Back plate side.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No damage to the BP</a:t>
            </a:r>
            <a:endParaRPr lang="en-GB" sz="18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8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Note that the simulation was made for a nominal temp of 250ºC</a:t>
            </a:r>
            <a:endParaRPr lang="en-GB" sz="1400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ACECFF31-D886-6982-9DC4-FDAA51D29667}"/>
              </a:ext>
            </a:extLst>
          </p:cNvPr>
          <p:cNvSpPr txBox="1"/>
          <p:nvPr/>
        </p:nvSpPr>
        <p:spPr>
          <a:xfrm>
            <a:off x="5423846" y="517380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/>
              <a:t>Simulations detect no occurrence of cavitation in the zone of low pressure after the beam-off.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/>
              <a:t>Maximum pressure is reached for a sudden beam-on with a span of 30 us, this being 0.3 MPa.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/>
              <a:t>No damage BP, including Fatigue analysis.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8DA226A1-A03E-29F2-9CC5-8780E3F30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9046" y="2514891"/>
            <a:ext cx="1660913" cy="2186669"/>
          </a:xfrm>
          <a:prstGeom prst="rect">
            <a:avLst/>
          </a:prstGeom>
        </p:spPr>
      </p:pic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1997D878-D0CD-C506-CE57-C953F88A0990}"/>
              </a:ext>
            </a:extLst>
          </p:cNvPr>
          <p:cNvCxnSpPr/>
          <p:nvPr/>
        </p:nvCxnSpPr>
        <p:spPr>
          <a:xfrm>
            <a:off x="7152702" y="4304645"/>
            <a:ext cx="0" cy="26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A41E43C-D750-DA18-E4DF-05E1A0881112}"/>
              </a:ext>
            </a:extLst>
          </p:cNvPr>
          <p:cNvSpPr txBox="1"/>
          <p:nvPr/>
        </p:nvSpPr>
        <p:spPr>
          <a:xfrm>
            <a:off x="6824727" y="4110426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Beam off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023A71AD-AD54-F8AE-679B-480FA2502368}"/>
              </a:ext>
            </a:extLst>
          </p:cNvPr>
          <p:cNvCxnSpPr/>
          <p:nvPr/>
        </p:nvCxnSpPr>
        <p:spPr>
          <a:xfrm>
            <a:off x="7408669" y="3916207"/>
            <a:ext cx="0" cy="26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4FE0994-A384-8649-DD3A-5A9637D59B4A}"/>
              </a:ext>
            </a:extLst>
          </p:cNvPr>
          <p:cNvSpPr txBox="1"/>
          <p:nvPr/>
        </p:nvSpPr>
        <p:spPr>
          <a:xfrm>
            <a:off x="7080694" y="3721988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Beam on</a:t>
            </a:r>
          </a:p>
        </p:txBody>
      </p: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8BDC8E8E-9C25-3DFD-E02B-83CB3A86DAE6}"/>
              </a:ext>
            </a:extLst>
          </p:cNvPr>
          <p:cNvCxnSpPr/>
          <p:nvPr/>
        </p:nvCxnSpPr>
        <p:spPr>
          <a:xfrm>
            <a:off x="7984733" y="3471271"/>
            <a:ext cx="0" cy="26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06D20A3-79FD-52DB-D593-64AEF8DB4A51}"/>
              </a:ext>
            </a:extLst>
          </p:cNvPr>
          <p:cNvSpPr txBox="1"/>
          <p:nvPr/>
        </p:nvSpPr>
        <p:spPr>
          <a:xfrm>
            <a:off x="7656758" y="3277052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Beam on</a:t>
            </a:r>
          </a:p>
        </p:txBody>
      </p: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454D51B4-2582-C533-81AA-70141946C778}"/>
              </a:ext>
            </a:extLst>
          </p:cNvPr>
          <p:cNvCxnSpPr/>
          <p:nvPr/>
        </p:nvCxnSpPr>
        <p:spPr>
          <a:xfrm>
            <a:off x="8800683" y="3371860"/>
            <a:ext cx="0" cy="26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DF55199-ACF3-1F71-50ED-CE1D8259F44B}"/>
              </a:ext>
            </a:extLst>
          </p:cNvPr>
          <p:cNvSpPr txBox="1"/>
          <p:nvPr/>
        </p:nvSpPr>
        <p:spPr>
          <a:xfrm>
            <a:off x="8472708" y="3177641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Beam on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0D574D2-0A7A-BE59-BF79-69F43B5D51F9}"/>
              </a:ext>
            </a:extLst>
          </p:cNvPr>
          <p:cNvSpPr txBox="1"/>
          <p:nvPr/>
        </p:nvSpPr>
        <p:spPr>
          <a:xfrm>
            <a:off x="6176537" y="1090559"/>
            <a:ext cx="589612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According to experts and previous operational experience (</a:t>
            </a:r>
            <a:r>
              <a:rPr lang="en-GB" dirty="0" err="1"/>
              <a:t>LIPAc</a:t>
            </a:r>
            <a:r>
              <a:rPr lang="en-GB" dirty="0"/>
              <a:t>), there can appear beam trips (beam off-on) O(</a:t>
            </a:r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s</a:t>
            </a:r>
            <a:r>
              <a:rPr lang="en-GB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Parametric analysis of trips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5B7B122-20F8-C73E-2BFE-B285879B5BA4}"/>
              </a:ext>
            </a:extLst>
          </p:cNvPr>
          <p:cNvSpPr txBox="1"/>
          <p:nvPr/>
        </p:nvSpPr>
        <p:spPr>
          <a:xfrm>
            <a:off x="3712366" y="663693"/>
            <a:ext cx="3793603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Analysis under off-nominal conditions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42CF3A-D9D5-F741-8CAA-0EBC3E7332E5}"/>
              </a:ext>
            </a:extLst>
          </p:cNvPr>
          <p:cNvSpPr txBox="1"/>
          <p:nvPr/>
        </p:nvSpPr>
        <p:spPr>
          <a:xfrm>
            <a:off x="-39282" y="1775771"/>
            <a:ext cx="12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Inlet nozzle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09A7DFDA-83B0-8775-C93E-86E54B15FBF5}"/>
              </a:ext>
            </a:extLst>
          </p:cNvPr>
          <p:cNvSpPr/>
          <p:nvPr/>
        </p:nvSpPr>
        <p:spPr>
          <a:xfrm>
            <a:off x="371364" y="2072618"/>
            <a:ext cx="216024" cy="20029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3792F08-79F0-E94D-89A9-A1BAC35622CC}"/>
              </a:ext>
            </a:extLst>
          </p:cNvPr>
          <p:cNvCxnSpPr/>
          <p:nvPr/>
        </p:nvCxnSpPr>
        <p:spPr>
          <a:xfrm>
            <a:off x="7214358" y="4067421"/>
            <a:ext cx="0" cy="26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FE05A3C-1DD5-0710-A678-B8188DAF7B14}"/>
              </a:ext>
            </a:extLst>
          </p:cNvPr>
          <p:cNvSpPr txBox="1"/>
          <p:nvPr/>
        </p:nvSpPr>
        <p:spPr>
          <a:xfrm>
            <a:off x="6886383" y="3873202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Beam on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646CED-169F-07FA-69EB-9B1B304B84C3}"/>
              </a:ext>
            </a:extLst>
          </p:cNvPr>
          <p:cNvSpPr txBox="1"/>
          <p:nvPr/>
        </p:nvSpPr>
        <p:spPr>
          <a:xfrm>
            <a:off x="9849243" y="694470"/>
            <a:ext cx="2342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By S. Gordeev (KIT, Germany)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AE9E18-61EE-1C1B-B036-0B0C999A1D41}"/>
              </a:ext>
            </a:extLst>
          </p:cNvPr>
          <p:cNvSpPr txBox="1"/>
          <p:nvPr/>
        </p:nvSpPr>
        <p:spPr>
          <a:xfrm rot="16200000">
            <a:off x="732298" y="3550860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Li jet</a:t>
            </a:r>
            <a:endParaRPr lang="en-US" dirty="0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CACCF291-4ECD-3DFD-6156-72D6E1A58617}"/>
              </a:ext>
            </a:extLst>
          </p:cNvPr>
          <p:cNvSpPr/>
          <p:nvPr/>
        </p:nvSpPr>
        <p:spPr>
          <a:xfrm>
            <a:off x="10101725" y="3423862"/>
            <a:ext cx="479851" cy="1643257"/>
          </a:xfrm>
          <a:prstGeom prst="arc">
            <a:avLst>
              <a:gd name="adj1" fmla="val 16415416"/>
              <a:gd name="adj2" fmla="val 2074298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733FB5E-BB26-3E35-3004-6F85C7CA67E3}"/>
              </a:ext>
            </a:extLst>
          </p:cNvPr>
          <p:cNvCxnSpPr>
            <a:stCxn id="15" idx="2"/>
          </p:cNvCxnSpPr>
          <p:nvPr/>
        </p:nvCxnSpPr>
        <p:spPr>
          <a:xfrm flipH="1" flipV="1">
            <a:off x="10529538" y="4041413"/>
            <a:ext cx="51378" cy="1431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EF416AA-C347-25DA-7861-543695F5784A}"/>
              </a:ext>
            </a:extLst>
          </p:cNvPr>
          <p:cNvSpPr txBox="1"/>
          <p:nvPr/>
        </p:nvSpPr>
        <p:spPr>
          <a:xfrm rot="15738579">
            <a:off x="10001919" y="3700043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Li 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7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7">
            <a:extLst>
              <a:ext uri="{FF2B5EF4-FFF2-40B4-BE49-F238E27FC236}">
                <a16:creationId xmlns:a16="http://schemas.microsoft.com/office/drawing/2014/main" id="{A3E682F9-8DCC-E402-15E5-4BF4F12D4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32" y="2863546"/>
            <a:ext cx="1755495" cy="2501653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861211-CDB9-E773-FFD5-E5C21982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System: analysis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D4F5E1-CFFE-3C5B-FD61-D7BB6838B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HPTW-23 | 6-11 November 2023 | Page </a:t>
            </a:r>
            <a:fld id="{4F66EC46-2A95-4ACB-80B2-DCC2083C390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B438A49A-156C-35FC-DBC7-0AA3E04AB5D7}"/>
              </a:ext>
            </a:extLst>
          </p:cNvPr>
          <p:cNvGrpSpPr/>
          <p:nvPr/>
        </p:nvGrpSpPr>
        <p:grpSpPr>
          <a:xfrm>
            <a:off x="191345" y="3068960"/>
            <a:ext cx="5782536" cy="3724672"/>
            <a:chOff x="166989" y="2037111"/>
            <a:chExt cx="6434582" cy="4198620"/>
          </a:xfrm>
        </p:grpSpPr>
        <p:pic>
          <p:nvPicPr>
            <p:cNvPr id="5" name="Immagine 9">
              <a:extLst>
                <a:ext uri="{FF2B5EF4-FFF2-40B4-BE49-F238E27FC236}">
                  <a16:creationId xmlns:a16="http://schemas.microsoft.com/office/drawing/2014/main" id="{213CA908-99BC-F3F6-C5D3-34C9681C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89" y="2037111"/>
              <a:ext cx="5126355" cy="41986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F60AFE77-AF8C-F3D0-C0EC-12D9CFC293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1040" y="3002280"/>
              <a:ext cx="2287568" cy="396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F57C51E8-CE24-9D78-6BED-5284D6DD9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664" y="3110488"/>
              <a:ext cx="0" cy="262276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C362785-3226-05A7-1127-15B93E998F98}"/>
                </a:ext>
              </a:extLst>
            </p:cNvPr>
            <p:cNvSpPr/>
            <p:nvPr/>
          </p:nvSpPr>
          <p:spPr>
            <a:xfrm>
              <a:off x="560707" y="2909424"/>
              <a:ext cx="187112" cy="1706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3B15C43-598A-99C1-D041-95997371B4C0}"/>
                </a:ext>
              </a:extLst>
            </p:cNvPr>
            <p:cNvSpPr txBox="1"/>
            <p:nvPr/>
          </p:nvSpPr>
          <p:spPr>
            <a:xfrm>
              <a:off x="607486" y="2987422"/>
              <a:ext cx="2321027" cy="29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Working temp 300ºC + 90 (DBTT)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EE151C6-E2F1-9CCD-3B0C-950F36661E9A}"/>
                </a:ext>
              </a:extLst>
            </p:cNvPr>
            <p:cNvSpPr/>
            <p:nvPr/>
          </p:nvSpPr>
          <p:spPr>
            <a:xfrm>
              <a:off x="2988608" y="5654544"/>
              <a:ext cx="187112" cy="17068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2775A17-CCA2-CC9A-50AE-4745FCCAEB83}"/>
                </a:ext>
              </a:extLst>
            </p:cNvPr>
            <p:cNvSpPr txBox="1"/>
            <p:nvPr/>
          </p:nvSpPr>
          <p:spPr>
            <a:xfrm>
              <a:off x="3198229" y="5167566"/>
              <a:ext cx="3403342" cy="38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~8-9 months working at full power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678FD41A-8C8D-47AE-3171-43E9979207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9267" y="5454775"/>
              <a:ext cx="234337" cy="237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D59BEC6-5D2E-2630-32B1-24CC63EDCD10}"/>
              </a:ext>
            </a:extLst>
          </p:cNvPr>
          <p:cNvSpPr txBox="1"/>
          <p:nvPr/>
        </p:nvSpPr>
        <p:spPr>
          <a:xfrm>
            <a:off x="545166" y="1088316"/>
            <a:ext cx="108794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EUROFER (Ferritic/martensitic steels ) exhibits a shift on its  behaviour from ductile to brittle for a given range of temperature, called DBTT. No irradiated one is about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 -90 °C, so it is not an issue for normal applications.</a:t>
            </a: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the material is irradiated with high energy neutrons, the DBTT increases and, at high doses, it can eventually reach the operating temperature</a:t>
            </a:r>
            <a:endParaRPr lang="en-GB" sz="16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4BF5DDB-2116-EFD9-C5B0-ED718DE4D35B}"/>
              </a:ext>
            </a:extLst>
          </p:cNvPr>
          <p:cNvSpPr txBox="1"/>
          <p:nvPr/>
        </p:nvSpPr>
        <p:spPr>
          <a:xfrm>
            <a:off x="335360" y="227277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Rough estimation of lifetime of the Back Plate based on DBTT as F(irradiation time)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F82195A-DE1A-6C04-60F8-62DBD829FCD8}"/>
              </a:ext>
            </a:extLst>
          </p:cNvPr>
          <p:cNvSpPr txBox="1"/>
          <p:nvPr/>
        </p:nvSpPr>
        <p:spPr>
          <a:xfrm>
            <a:off x="6384625" y="2213472"/>
            <a:ext cx="568803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 strategy is to periodically replace partially or completely the Target during the yearly long maintenance</a:t>
            </a:r>
          </a:p>
        </p:txBody>
      </p:sp>
      <p:pic>
        <p:nvPicPr>
          <p:cNvPr id="32" name="Immagine 2">
            <a:extLst>
              <a:ext uri="{FF2B5EF4-FFF2-40B4-BE49-F238E27FC236}">
                <a16:creationId xmlns:a16="http://schemas.microsoft.com/office/drawing/2014/main" id="{49713B73-3743-0D7A-75CA-21387F248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15" y="3008789"/>
            <a:ext cx="2592288" cy="2270576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D2BBE7C2-3F1C-38FA-4872-A604AD9F1E05}"/>
              </a:ext>
            </a:extLst>
          </p:cNvPr>
          <p:cNvSpPr txBox="1"/>
          <p:nvPr/>
        </p:nvSpPr>
        <p:spPr>
          <a:xfrm>
            <a:off x="5784264" y="5267064"/>
            <a:ext cx="286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Integral concept of Target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C0A919D-0207-EE0D-AE09-0C05BC7FCD0D}"/>
              </a:ext>
            </a:extLst>
          </p:cNvPr>
          <p:cNvSpPr txBox="1"/>
          <p:nvPr/>
        </p:nvSpPr>
        <p:spPr>
          <a:xfrm>
            <a:off x="9328545" y="5344238"/>
            <a:ext cx="261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Removable BP concept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C2588CF-A0E5-5751-68BF-C1440F08F3DB}"/>
              </a:ext>
            </a:extLst>
          </p:cNvPr>
          <p:cNvSpPr txBox="1"/>
          <p:nvPr/>
        </p:nvSpPr>
        <p:spPr>
          <a:xfrm>
            <a:off x="6234264" y="5694934"/>
            <a:ext cx="5832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Integral design concept </a:t>
            </a:r>
            <a:r>
              <a:rPr lang="en-GB" dirty="0"/>
              <a:t>is currently considered as </a:t>
            </a:r>
            <a:r>
              <a:rPr lang="en-GB" b="1" dirty="0"/>
              <a:t>baseline</a:t>
            </a:r>
            <a:r>
              <a:rPr lang="en-GB" dirty="0"/>
              <a:t> design whereas the removable version is validated.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3C49404-C956-6DB9-565B-60F26D05B7B1}"/>
              </a:ext>
            </a:extLst>
          </p:cNvPr>
          <p:cNvSpPr txBox="1"/>
          <p:nvPr/>
        </p:nvSpPr>
        <p:spPr>
          <a:xfrm>
            <a:off x="22236" y="683646"/>
            <a:ext cx="2001766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Analysis of lifetime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CAC3127-355B-7219-CC1C-13F4769D7E37}"/>
              </a:ext>
            </a:extLst>
          </p:cNvPr>
          <p:cNvCxnSpPr/>
          <p:nvPr/>
        </p:nvCxnSpPr>
        <p:spPr>
          <a:xfrm>
            <a:off x="5879115" y="3826074"/>
            <a:ext cx="456925" cy="301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72E0D7A2-79C4-D841-1AA2-0E626016308D}"/>
              </a:ext>
            </a:extLst>
          </p:cNvPr>
          <p:cNvSpPr txBox="1"/>
          <p:nvPr/>
        </p:nvSpPr>
        <p:spPr>
          <a:xfrm>
            <a:off x="5468519" y="342093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welded BP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12D24E-A09A-037E-F0FE-AD9282931043}"/>
              </a:ext>
            </a:extLst>
          </p:cNvPr>
          <p:cNvSpPr txBox="1"/>
          <p:nvPr/>
        </p:nvSpPr>
        <p:spPr>
          <a:xfrm>
            <a:off x="8652580" y="2918341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Mechanism to remove BP. It relays on </a:t>
            </a:r>
            <a:r>
              <a:rPr lang="en-GB" sz="1200" b="1" dirty="0"/>
              <a:t>energized gaskets </a:t>
            </a:r>
            <a:r>
              <a:rPr lang="en-GB" sz="1200" dirty="0"/>
              <a:t>(</a:t>
            </a:r>
            <a:r>
              <a:rPr lang="en-GB" sz="1200" dirty="0" err="1"/>
              <a:t>Helicoflex</a:t>
            </a:r>
            <a:r>
              <a:rPr lang="en-GB" sz="1200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27FCA3-0785-2B0B-5254-8C5B6B460CC6}"/>
              </a:ext>
            </a:extLst>
          </p:cNvPr>
          <p:cNvSpPr txBox="1"/>
          <p:nvPr/>
        </p:nvSpPr>
        <p:spPr>
          <a:xfrm>
            <a:off x="10005325" y="642646"/>
            <a:ext cx="2164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By D. </a:t>
            </a:r>
            <a:r>
              <a:rPr lang="en-GB" sz="1400" dirty="0" err="1"/>
              <a:t>Bernardi</a:t>
            </a:r>
            <a:r>
              <a:rPr lang="en-GB" sz="1400" dirty="0"/>
              <a:t> (ENEA, Italy)</a:t>
            </a:r>
          </a:p>
        </p:txBody>
      </p:sp>
    </p:spTree>
    <p:extLst>
      <p:ext uri="{BB962C8B-B14F-4D97-AF65-F5344CB8AC3E}">
        <p14:creationId xmlns:p14="http://schemas.microsoft.com/office/powerpoint/2010/main" val="2102899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24284</TotalTime>
  <Words>2151</Words>
  <Application>Microsoft Office PowerPoint</Application>
  <PresentationFormat>Panorámica</PresentationFormat>
  <Paragraphs>275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Verdana</vt:lpstr>
      <vt:lpstr>Wingdings</vt:lpstr>
      <vt:lpstr>Office Theme</vt:lpstr>
      <vt:lpstr>Overview of the design status of IFMIF-DONES Lithium Target System  J. Maestre on behalf of WPENS</vt:lpstr>
      <vt:lpstr>Outline</vt:lpstr>
      <vt:lpstr>Introduction</vt:lpstr>
      <vt:lpstr>Lithium Systems: overview</vt:lpstr>
      <vt:lpstr>Target System: description</vt:lpstr>
      <vt:lpstr>Target System: analysis</vt:lpstr>
      <vt:lpstr>Target System: analysis</vt:lpstr>
      <vt:lpstr>Target System: analysis</vt:lpstr>
      <vt:lpstr>Target System: analysis</vt:lpstr>
      <vt:lpstr>Target System: replacement</vt:lpstr>
      <vt:lpstr>Validations and prototyping (IFMIF-EVEDA)</vt:lpstr>
      <vt:lpstr>Validations and prototyping (WPENS)</vt:lpstr>
      <vt:lpstr>Summary</vt:lpstr>
      <vt:lpstr>Thanks Any advice or suggestion is welcome</vt:lpstr>
      <vt:lpstr>Introduction</vt:lpstr>
      <vt:lpstr>Introduction</vt:lpstr>
      <vt:lpstr>Lithium Systems: overview</vt:lpstr>
      <vt:lpstr>Target System: Description</vt:lpstr>
      <vt:lpstr>Target System: replacement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Kinga Gal</dc:creator>
  <cp:lastModifiedBy>JORGE MAESTRE HEREDIA</cp:lastModifiedBy>
  <cp:revision>628</cp:revision>
  <cp:lastPrinted>2014-10-16T14:51:28Z</cp:lastPrinted>
  <dcterms:created xsi:type="dcterms:W3CDTF">2014-10-27T16:40:37Z</dcterms:created>
  <dcterms:modified xsi:type="dcterms:W3CDTF">2023-11-06T21:53:10Z</dcterms:modified>
</cp:coreProperties>
</file>