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1545" r:id="rId3"/>
    <p:sldId id="257" r:id="rId4"/>
    <p:sldId id="1563" r:id="rId5"/>
    <p:sldId id="1564" r:id="rId6"/>
    <p:sldId id="1536" r:id="rId7"/>
    <p:sldId id="1554" r:id="rId8"/>
    <p:sldId id="1533" r:id="rId9"/>
    <p:sldId id="1565" r:id="rId10"/>
    <p:sldId id="1555" r:id="rId11"/>
    <p:sldId id="1430" r:id="rId12"/>
    <p:sldId id="1493" r:id="rId13"/>
    <p:sldId id="1507" r:id="rId14"/>
    <p:sldId id="1506" r:id="rId15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俊助 牧村" initials="俊助" lastIdx="1" clrIdx="0">
    <p:extLst>
      <p:ext uri="{19B8F6BF-5375-455C-9EA6-DF929625EA0E}">
        <p15:presenceInfo xmlns:p15="http://schemas.microsoft.com/office/powerpoint/2012/main" userId="4fa32f727c4930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FF"/>
    <a:srgbClr val="FEF0D3"/>
    <a:srgbClr val="5B9BD5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9AFAC1-7ECC-4771-8F4A-1E352ED6DE8C}" v="396" dt="2023-11-07T21:23:42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中間スタイル 3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中間スタイル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濃色スタイル 1 - アクセント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スタイル (濃色)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濃色スタイル 2 - アクセント 5/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35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unsuke MAKIMURA" userId="4fa32f727c4930e9" providerId="LiveId" clId="{519AFAC1-7ECC-4771-8F4A-1E352ED6DE8C}"/>
    <pc:docChg chg="undo redo custSel addSld delSld modSld">
      <pc:chgData name="Shunsuke MAKIMURA" userId="4fa32f727c4930e9" providerId="LiveId" clId="{519AFAC1-7ECC-4771-8F4A-1E352ED6DE8C}" dt="2023-11-07T21:25:59.008" v="2253" actId="14100"/>
      <pc:docMkLst>
        <pc:docMk/>
      </pc:docMkLst>
      <pc:sldChg chg="addSp delSp modSp mod">
        <pc:chgData name="Shunsuke MAKIMURA" userId="4fa32f727c4930e9" providerId="LiveId" clId="{519AFAC1-7ECC-4771-8F4A-1E352ED6DE8C}" dt="2023-11-04T12:33:27.515" v="2131" actId="1076"/>
        <pc:sldMkLst>
          <pc:docMk/>
          <pc:sldMk cId="1039053476" sldId="256"/>
        </pc:sldMkLst>
        <pc:spChg chg="mod">
          <ac:chgData name="Shunsuke MAKIMURA" userId="4fa32f727c4930e9" providerId="LiveId" clId="{519AFAC1-7ECC-4771-8F4A-1E352ED6DE8C}" dt="2023-11-04T12:33:27.515" v="2131" actId="1076"/>
          <ac:spMkLst>
            <pc:docMk/>
            <pc:sldMk cId="1039053476" sldId="256"/>
            <ac:spMk id="2" creationId="{2ED5C78E-FEC6-4A26-943D-6EBD16BE5FFB}"/>
          </ac:spMkLst>
        </pc:spChg>
        <pc:spChg chg="mod">
          <ac:chgData name="Shunsuke MAKIMURA" userId="4fa32f727c4930e9" providerId="LiveId" clId="{519AFAC1-7ECC-4771-8F4A-1E352ED6DE8C}" dt="2023-11-03T12:38:39.610" v="243" actId="1076"/>
          <ac:spMkLst>
            <pc:docMk/>
            <pc:sldMk cId="1039053476" sldId="256"/>
            <ac:spMk id="3" creationId="{DF5CD2D5-26A6-4138-8ACE-6B4E72FFFE98}"/>
          </ac:spMkLst>
        </pc:spChg>
        <pc:spChg chg="add mod">
          <ac:chgData name="Shunsuke MAKIMURA" userId="4fa32f727c4930e9" providerId="LiveId" clId="{519AFAC1-7ECC-4771-8F4A-1E352ED6DE8C}" dt="2023-11-04T11:00:02.985" v="1773" actId="208"/>
          <ac:spMkLst>
            <pc:docMk/>
            <pc:sldMk cId="1039053476" sldId="256"/>
            <ac:spMk id="6" creationId="{F43E072E-445B-A339-2E4C-443C80D3A1B5}"/>
          </ac:spMkLst>
        </pc:spChg>
        <pc:spChg chg="del">
          <ac:chgData name="Shunsuke MAKIMURA" userId="4fa32f727c4930e9" providerId="LiveId" clId="{519AFAC1-7ECC-4771-8F4A-1E352ED6DE8C}" dt="2023-11-03T12:37:55.283" v="232" actId="478"/>
          <ac:spMkLst>
            <pc:docMk/>
            <pc:sldMk cId="1039053476" sldId="256"/>
            <ac:spMk id="11" creationId="{0A60E8A1-174B-3EEB-3B2A-19FDE066A571}"/>
          </ac:spMkLst>
        </pc:spChg>
        <pc:spChg chg="mod">
          <ac:chgData name="Shunsuke MAKIMURA" userId="4fa32f727c4930e9" providerId="LiveId" clId="{519AFAC1-7ECC-4771-8F4A-1E352ED6DE8C}" dt="2023-11-04T10:58:50.664" v="1711" actId="113"/>
          <ac:spMkLst>
            <pc:docMk/>
            <pc:sldMk cId="1039053476" sldId="256"/>
            <ac:spMk id="20" creationId="{586F90E5-95F7-43A9-8DF8-E575170B2439}"/>
          </ac:spMkLst>
        </pc:spChg>
        <pc:picChg chg="add del">
          <ac:chgData name="Shunsuke MAKIMURA" userId="4fa32f727c4930e9" providerId="LiveId" clId="{519AFAC1-7ECC-4771-8F4A-1E352ED6DE8C}" dt="2023-11-03T06:45:23.249" v="6" actId="478"/>
          <ac:picMkLst>
            <pc:docMk/>
            <pc:sldMk cId="1039053476" sldId="256"/>
            <ac:picMk id="4" creationId="{C7738059-E0F3-4299-03D5-51FE33F6CA75}"/>
          </ac:picMkLst>
        </pc:picChg>
        <pc:picChg chg="add mod">
          <ac:chgData name="Shunsuke MAKIMURA" userId="4fa32f727c4930e9" providerId="LiveId" clId="{519AFAC1-7ECC-4771-8F4A-1E352ED6DE8C}" dt="2023-11-04T10:58:57.596" v="1712" actId="1076"/>
          <ac:picMkLst>
            <pc:docMk/>
            <pc:sldMk cId="1039053476" sldId="256"/>
            <ac:picMk id="5" creationId="{7C7AB115-6EA2-16A3-58C0-263AC8B9AE63}"/>
          </ac:picMkLst>
        </pc:picChg>
      </pc:sldChg>
      <pc:sldChg chg="addSp modSp mod">
        <pc:chgData name="Shunsuke MAKIMURA" userId="4fa32f727c4930e9" providerId="LiveId" clId="{519AFAC1-7ECC-4771-8F4A-1E352ED6DE8C}" dt="2023-11-04T10:56:14.985" v="1662" actId="1076"/>
        <pc:sldMkLst>
          <pc:docMk/>
          <pc:sldMk cId="381184279" sldId="257"/>
        </pc:sldMkLst>
        <pc:spChg chg="mod">
          <ac:chgData name="Shunsuke MAKIMURA" userId="4fa32f727c4930e9" providerId="LiveId" clId="{519AFAC1-7ECC-4771-8F4A-1E352ED6DE8C}" dt="2023-11-04T10:55:37.395" v="1637" actId="1076"/>
          <ac:spMkLst>
            <pc:docMk/>
            <pc:sldMk cId="381184279" sldId="257"/>
            <ac:spMk id="2" creationId="{DC2ABC2D-0735-4C13-B161-DD75BE5D9889}"/>
          </ac:spMkLst>
        </pc:spChg>
        <pc:spChg chg="add mod">
          <ac:chgData name="Shunsuke MAKIMURA" userId="4fa32f727c4930e9" providerId="LiveId" clId="{519AFAC1-7ECC-4771-8F4A-1E352ED6DE8C}" dt="2023-11-04T10:56:09.950" v="1661" actId="20577"/>
          <ac:spMkLst>
            <pc:docMk/>
            <pc:sldMk cId="381184279" sldId="257"/>
            <ac:spMk id="5" creationId="{6A863B29-7D96-A995-A154-87EEF0E1D121}"/>
          </ac:spMkLst>
        </pc:spChg>
        <pc:spChg chg="add mod">
          <ac:chgData name="Shunsuke MAKIMURA" userId="4fa32f727c4930e9" providerId="LiveId" clId="{519AFAC1-7ECC-4771-8F4A-1E352ED6DE8C}" dt="2023-11-04T10:55:57.178" v="1641" actId="1076"/>
          <ac:spMkLst>
            <pc:docMk/>
            <pc:sldMk cId="381184279" sldId="257"/>
            <ac:spMk id="6" creationId="{81323C72-2A89-0FFA-FD25-8DBF272FBF94}"/>
          </ac:spMkLst>
        </pc:spChg>
        <pc:spChg chg="mod">
          <ac:chgData name="Shunsuke MAKIMURA" userId="4fa32f727c4930e9" providerId="LiveId" clId="{519AFAC1-7ECC-4771-8F4A-1E352ED6DE8C}" dt="2023-11-03T12:51:30.068" v="370" actId="1076"/>
          <ac:spMkLst>
            <pc:docMk/>
            <pc:sldMk cId="381184279" sldId="257"/>
            <ac:spMk id="45" creationId="{D52B6F5A-8C9E-2D6B-A8A5-BB388AA2D54F}"/>
          </ac:spMkLst>
        </pc:spChg>
        <pc:spChg chg="mod">
          <ac:chgData name="Shunsuke MAKIMURA" userId="4fa32f727c4930e9" providerId="LiveId" clId="{519AFAC1-7ECC-4771-8F4A-1E352ED6DE8C}" dt="2023-11-03T12:50:49.949" v="360" actId="1076"/>
          <ac:spMkLst>
            <pc:docMk/>
            <pc:sldMk cId="381184279" sldId="257"/>
            <ac:spMk id="49" creationId="{9303FDF7-E5FC-FB66-0F10-7D1E08FEB618}"/>
          </ac:spMkLst>
        </pc:spChg>
        <pc:graphicFrameChg chg="modGraphic">
          <ac:chgData name="Shunsuke MAKIMURA" userId="4fa32f727c4930e9" providerId="LiveId" clId="{519AFAC1-7ECC-4771-8F4A-1E352ED6DE8C}" dt="2023-11-03T08:34:34.103" v="98" actId="20577"/>
          <ac:graphicFrameMkLst>
            <pc:docMk/>
            <pc:sldMk cId="381184279" sldId="257"/>
            <ac:graphicFrameMk id="47" creationId="{AD0F90B3-792E-5E79-B754-A7EABA291589}"/>
          </ac:graphicFrameMkLst>
        </pc:graphicFrameChg>
        <pc:picChg chg="add mod">
          <ac:chgData name="Shunsuke MAKIMURA" userId="4fa32f727c4930e9" providerId="LiveId" clId="{519AFAC1-7ECC-4771-8F4A-1E352ED6DE8C}" dt="2023-11-03T12:51:35.838" v="372" actId="1076"/>
          <ac:picMkLst>
            <pc:docMk/>
            <pc:sldMk cId="381184279" sldId="257"/>
            <ac:picMk id="3" creationId="{57AB64C5-FBD0-132D-82CA-990990523587}"/>
          </ac:picMkLst>
        </pc:picChg>
        <pc:picChg chg="mod">
          <ac:chgData name="Shunsuke MAKIMURA" userId="4fa32f727c4930e9" providerId="LiveId" clId="{519AFAC1-7ECC-4771-8F4A-1E352ED6DE8C}" dt="2023-11-03T12:51:33.413" v="371" actId="1076"/>
          <ac:picMkLst>
            <pc:docMk/>
            <pc:sldMk cId="381184279" sldId="257"/>
            <ac:picMk id="48" creationId="{F202CBF1-AF1B-FD79-808B-188BDF237849}"/>
          </ac:picMkLst>
        </pc:picChg>
        <pc:picChg chg="mod">
          <ac:chgData name="Shunsuke MAKIMURA" userId="4fa32f727c4930e9" providerId="LiveId" clId="{519AFAC1-7ECC-4771-8F4A-1E352ED6DE8C}" dt="2023-11-03T12:50:49.949" v="360" actId="1076"/>
          <ac:picMkLst>
            <pc:docMk/>
            <pc:sldMk cId="381184279" sldId="257"/>
            <ac:picMk id="50" creationId="{88E4D020-1052-F3A0-C3DF-58B2169A4884}"/>
          </ac:picMkLst>
        </pc:picChg>
        <pc:cxnChg chg="add mod">
          <ac:chgData name="Shunsuke MAKIMURA" userId="4fa32f727c4930e9" providerId="LiveId" clId="{519AFAC1-7ECC-4771-8F4A-1E352ED6DE8C}" dt="2023-11-04T10:56:14.985" v="1662" actId="1076"/>
          <ac:cxnSpMkLst>
            <pc:docMk/>
            <pc:sldMk cId="381184279" sldId="257"/>
            <ac:cxnSpMk id="7" creationId="{639877DC-BEA0-3C2B-07CC-C7FFD518DB99}"/>
          </ac:cxnSpMkLst>
        </pc:cxnChg>
      </pc:sldChg>
      <pc:sldChg chg="del">
        <pc:chgData name="Shunsuke MAKIMURA" userId="4fa32f727c4930e9" providerId="LiveId" clId="{519AFAC1-7ECC-4771-8F4A-1E352ED6DE8C}" dt="2023-11-03T08:36:20.805" v="145" actId="47"/>
        <pc:sldMkLst>
          <pc:docMk/>
          <pc:sldMk cId="1035944784" sldId="264"/>
        </pc:sldMkLst>
      </pc:sldChg>
      <pc:sldChg chg="addSp delSp modSp mod modAnim">
        <pc:chgData name="Shunsuke MAKIMURA" userId="4fa32f727c4930e9" providerId="LiveId" clId="{519AFAC1-7ECC-4771-8F4A-1E352ED6DE8C}" dt="2023-11-07T20:52:23.436" v="2163" actId="1076"/>
        <pc:sldMkLst>
          <pc:docMk/>
          <pc:sldMk cId="3250385000" sldId="1430"/>
        </pc:sldMkLst>
        <pc:spChg chg="mod">
          <ac:chgData name="Shunsuke MAKIMURA" userId="4fa32f727c4930e9" providerId="LiveId" clId="{519AFAC1-7ECC-4771-8F4A-1E352ED6DE8C}" dt="2023-11-07T20:52:23.436" v="2163" actId="1076"/>
          <ac:spMkLst>
            <pc:docMk/>
            <pc:sldMk cId="3250385000" sldId="1430"/>
            <ac:spMk id="2" creationId="{9D4F86C6-8177-F027-DB6B-2692BE62D30E}"/>
          </ac:spMkLst>
        </pc:spChg>
        <pc:spChg chg="mod">
          <ac:chgData name="Shunsuke MAKIMURA" userId="4fa32f727c4930e9" providerId="LiveId" clId="{519AFAC1-7ECC-4771-8F4A-1E352ED6DE8C}" dt="2023-11-07T20:52:21.052" v="2162" actId="1076"/>
          <ac:spMkLst>
            <pc:docMk/>
            <pc:sldMk cId="3250385000" sldId="1430"/>
            <ac:spMk id="4" creationId="{00000000-0000-0000-0000-000000000000}"/>
          </ac:spMkLst>
        </pc:spChg>
        <pc:spChg chg="mod">
          <ac:chgData name="Shunsuke MAKIMURA" userId="4fa32f727c4930e9" providerId="LiveId" clId="{519AFAC1-7ECC-4771-8F4A-1E352ED6DE8C}" dt="2023-11-07T20:49:57.347" v="2148" actId="1076"/>
          <ac:spMkLst>
            <pc:docMk/>
            <pc:sldMk cId="3250385000" sldId="1430"/>
            <ac:spMk id="8" creationId="{57799721-2249-4030-969F-4A5F2B5E4B08}"/>
          </ac:spMkLst>
        </pc:spChg>
        <pc:spChg chg="del mod">
          <ac:chgData name="Shunsuke MAKIMURA" userId="4fa32f727c4930e9" providerId="LiveId" clId="{519AFAC1-7ECC-4771-8F4A-1E352ED6DE8C}" dt="2023-11-04T12:28:30.646" v="1871" actId="478"/>
          <ac:spMkLst>
            <pc:docMk/>
            <pc:sldMk cId="3250385000" sldId="1430"/>
            <ac:spMk id="11" creationId="{2E03D21F-9C55-43ED-9049-0B4F759EEE3D}"/>
          </ac:spMkLst>
        </pc:spChg>
        <pc:picChg chg="del">
          <ac:chgData name="Shunsuke MAKIMURA" userId="4fa32f727c4930e9" providerId="LiveId" clId="{519AFAC1-7ECC-4771-8F4A-1E352ED6DE8C}" dt="2023-11-04T12:18:07.858" v="1793" actId="478"/>
          <ac:picMkLst>
            <pc:docMk/>
            <pc:sldMk cId="3250385000" sldId="1430"/>
            <ac:picMk id="5" creationId="{ED822809-D539-1E96-C1FF-D75412A658E6}"/>
          </ac:picMkLst>
        </pc:picChg>
        <pc:picChg chg="add del mod ord">
          <ac:chgData name="Shunsuke MAKIMURA" userId="4fa32f727c4930e9" providerId="LiveId" clId="{519AFAC1-7ECC-4771-8F4A-1E352ED6DE8C}" dt="2023-11-04T12:28:21.110" v="1870" actId="478"/>
          <ac:picMkLst>
            <pc:docMk/>
            <pc:sldMk cId="3250385000" sldId="1430"/>
            <ac:picMk id="6" creationId="{482C5D4D-F647-2D05-4D4B-6414BC1B0AAE}"/>
          </ac:picMkLst>
        </pc:picChg>
        <pc:picChg chg="add del mod">
          <ac:chgData name="Shunsuke MAKIMURA" userId="4fa32f727c4930e9" providerId="LiveId" clId="{519AFAC1-7ECC-4771-8F4A-1E352ED6DE8C}" dt="2023-11-07T20:48:47.573" v="2139" actId="478"/>
          <ac:picMkLst>
            <pc:docMk/>
            <pc:sldMk cId="3250385000" sldId="1430"/>
            <ac:picMk id="6" creationId="{5E9427F1-A37F-6C9D-8920-17CD08A9A97D}"/>
          </ac:picMkLst>
        </pc:picChg>
        <pc:picChg chg="add mod modCrop">
          <ac:chgData name="Shunsuke MAKIMURA" userId="4fa32f727c4930e9" providerId="LiveId" clId="{519AFAC1-7ECC-4771-8F4A-1E352ED6DE8C}" dt="2023-11-07T20:52:10.557" v="2161" actId="1076"/>
          <ac:picMkLst>
            <pc:docMk/>
            <pc:sldMk cId="3250385000" sldId="1430"/>
            <ac:picMk id="9" creationId="{14C721CB-4389-DB84-8DCA-CE431DB0C79A}"/>
          </ac:picMkLst>
        </pc:picChg>
        <pc:picChg chg="add mod modCrop">
          <ac:chgData name="Shunsuke MAKIMURA" userId="4fa32f727c4930e9" providerId="LiveId" clId="{519AFAC1-7ECC-4771-8F4A-1E352ED6DE8C}" dt="2023-11-07T20:52:06.454" v="2160" actId="1076"/>
          <ac:picMkLst>
            <pc:docMk/>
            <pc:sldMk cId="3250385000" sldId="1430"/>
            <ac:picMk id="11" creationId="{C0CFEE43-6D27-E31F-A218-F7068BD7F758}"/>
          </ac:picMkLst>
        </pc:picChg>
      </pc:sldChg>
      <pc:sldChg chg="modSp mod">
        <pc:chgData name="Shunsuke MAKIMURA" userId="4fa32f727c4930e9" providerId="LiveId" clId="{519AFAC1-7ECC-4771-8F4A-1E352ED6DE8C}" dt="2023-11-07T21:24:26.513" v="2232" actId="14100"/>
        <pc:sldMkLst>
          <pc:docMk/>
          <pc:sldMk cId="3424346472" sldId="1493"/>
        </pc:sldMkLst>
        <pc:spChg chg="mod">
          <ac:chgData name="Shunsuke MAKIMURA" userId="4fa32f727c4930e9" providerId="LiveId" clId="{519AFAC1-7ECC-4771-8F4A-1E352ED6DE8C}" dt="2023-11-07T21:24:22.648" v="2231" actId="1076"/>
          <ac:spMkLst>
            <pc:docMk/>
            <pc:sldMk cId="3424346472" sldId="1493"/>
            <ac:spMk id="9" creationId="{C2BAAE51-018C-9474-E889-FA626F6AC562}"/>
          </ac:spMkLst>
        </pc:spChg>
        <pc:spChg chg="mod">
          <ac:chgData name="Shunsuke MAKIMURA" userId="4fa32f727c4930e9" providerId="LiveId" clId="{519AFAC1-7ECC-4771-8F4A-1E352ED6DE8C}" dt="2023-11-07T21:24:14.351" v="2230" actId="14100"/>
          <ac:spMkLst>
            <pc:docMk/>
            <pc:sldMk cId="3424346472" sldId="1493"/>
            <ac:spMk id="10" creationId="{DB5323BA-53FD-B676-01D9-51669E3AAAC4}"/>
          </ac:spMkLst>
        </pc:spChg>
        <pc:spChg chg="mod">
          <ac:chgData name="Shunsuke MAKIMURA" userId="4fa32f727c4930e9" providerId="LiveId" clId="{519AFAC1-7ECC-4771-8F4A-1E352ED6DE8C}" dt="2023-11-07T21:24:26.513" v="2232" actId="14100"/>
          <ac:spMkLst>
            <pc:docMk/>
            <pc:sldMk cId="3424346472" sldId="1493"/>
            <ac:spMk id="15" creationId="{C562B168-1390-88D4-17C7-CBE79B0E192E}"/>
          </ac:spMkLst>
        </pc:spChg>
        <pc:spChg chg="mod">
          <ac:chgData name="Shunsuke MAKIMURA" userId="4fa32f727c4930e9" providerId="LiveId" clId="{519AFAC1-7ECC-4771-8F4A-1E352ED6DE8C}" dt="2023-11-07T21:23:56.938" v="2226" actId="14100"/>
          <ac:spMkLst>
            <pc:docMk/>
            <pc:sldMk cId="3424346472" sldId="1493"/>
            <ac:spMk id="23" creationId="{41101C7A-FC78-0DB4-7793-D24F7FD61649}"/>
          </ac:spMkLst>
        </pc:spChg>
        <pc:spChg chg="mod">
          <ac:chgData name="Shunsuke MAKIMURA" userId="4fa32f727c4930e9" providerId="LiveId" clId="{519AFAC1-7ECC-4771-8F4A-1E352ED6DE8C}" dt="2023-11-07T21:24:02.271" v="2227" actId="14100"/>
          <ac:spMkLst>
            <pc:docMk/>
            <pc:sldMk cId="3424346472" sldId="1493"/>
            <ac:spMk id="34" creationId="{1F740852-7FF7-3B98-82B5-2976B76E3C10}"/>
          </ac:spMkLst>
        </pc:spChg>
        <pc:spChg chg="mod">
          <ac:chgData name="Shunsuke MAKIMURA" userId="4fa32f727c4930e9" providerId="LiveId" clId="{519AFAC1-7ECC-4771-8F4A-1E352ED6DE8C}" dt="2023-11-07T21:24:09.325" v="2229" actId="1076"/>
          <ac:spMkLst>
            <pc:docMk/>
            <pc:sldMk cId="3424346472" sldId="1493"/>
            <ac:spMk id="35" creationId="{0EC62399-9870-68B4-8DB8-92691467C607}"/>
          </ac:spMkLst>
        </pc:spChg>
        <pc:picChg chg="mod">
          <ac:chgData name="Shunsuke MAKIMURA" userId="4fa32f727c4930e9" providerId="LiveId" clId="{519AFAC1-7ECC-4771-8F4A-1E352ED6DE8C}" dt="2023-11-07T21:24:22.648" v="2231" actId="1076"/>
          <ac:picMkLst>
            <pc:docMk/>
            <pc:sldMk cId="3424346472" sldId="1493"/>
            <ac:picMk id="14" creationId="{39864C94-F369-1592-B225-FF110BA5EFEA}"/>
          </ac:picMkLst>
        </pc:picChg>
        <pc:cxnChg chg="mod">
          <ac:chgData name="Shunsuke MAKIMURA" userId="4fa32f727c4930e9" providerId="LiveId" clId="{519AFAC1-7ECC-4771-8F4A-1E352ED6DE8C}" dt="2023-11-07T21:24:22.648" v="2231" actId="1076"/>
          <ac:cxnSpMkLst>
            <pc:docMk/>
            <pc:sldMk cId="3424346472" sldId="1493"/>
            <ac:cxnSpMk id="17" creationId="{8FFA2A6A-AD48-8510-9857-8BDFDE2F9A05}"/>
          </ac:cxnSpMkLst>
        </pc:cxnChg>
        <pc:cxnChg chg="mod">
          <ac:chgData name="Shunsuke MAKIMURA" userId="4fa32f727c4930e9" providerId="LiveId" clId="{519AFAC1-7ECC-4771-8F4A-1E352ED6DE8C}" dt="2023-11-07T21:24:22.648" v="2231" actId="1076"/>
          <ac:cxnSpMkLst>
            <pc:docMk/>
            <pc:sldMk cId="3424346472" sldId="1493"/>
            <ac:cxnSpMk id="19" creationId="{43E76D99-EA1E-1CEB-0B70-D7E4BB2EE008}"/>
          </ac:cxnSpMkLst>
        </pc:cxnChg>
      </pc:sldChg>
      <pc:sldChg chg="modSp mod">
        <pc:chgData name="Shunsuke MAKIMURA" userId="4fa32f727c4930e9" providerId="LiveId" clId="{519AFAC1-7ECC-4771-8F4A-1E352ED6DE8C}" dt="2023-11-07T21:25:59.008" v="2253" actId="14100"/>
        <pc:sldMkLst>
          <pc:docMk/>
          <pc:sldMk cId="1324207192" sldId="1506"/>
        </pc:sldMkLst>
        <pc:spChg chg="mod">
          <ac:chgData name="Shunsuke MAKIMURA" userId="4fa32f727c4930e9" providerId="LiveId" clId="{519AFAC1-7ECC-4771-8F4A-1E352ED6DE8C}" dt="2023-11-07T21:25:52.247" v="2251" actId="1076"/>
          <ac:spMkLst>
            <pc:docMk/>
            <pc:sldMk cId="1324207192" sldId="1506"/>
            <ac:spMk id="12" creationId="{3E592ABD-4A5D-4FAE-B520-86A9C291F8C9}"/>
          </ac:spMkLst>
        </pc:spChg>
        <pc:spChg chg="mod">
          <ac:chgData name="Shunsuke MAKIMURA" userId="4fa32f727c4930e9" providerId="LiveId" clId="{519AFAC1-7ECC-4771-8F4A-1E352ED6DE8C}" dt="2023-11-07T21:25:28.984" v="2243" actId="14100"/>
          <ac:spMkLst>
            <pc:docMk/>
            <pc:sldMk cId="1324207192" sldId="1506"/>
            <ac:spMk id="22" creationId="{349C3F0F-2ADC-4245-CF8D-D21D2FE85AE9}"/>
          </ac:spMkLst>
        </pc:spChg>
        <pc:spChg chg="mod">
          <ac:chgData name="Shunsuke MAKIMURA" userId="4fa32f727c4930e9" providerId="LiveId" clId="{519AFAC1-7ECC-4771-8F4A-1E352ED6DE8C}" dt="2023-11-07T21:25:31.799" v="2244" actId="14100"/>
          <ac:spMkLst>
            <pc:docMk/>
            <pc:sldMk cId="1324207192" sldId="1506"/>
            <ac:spMk id="27" creationId="{21FD730F-A15F-205E-853F-A749FDEBDD6F}"/>
          </ac:spMkLst>
        </pc:spChg>
        <pc:spChg chg="mod">
          <ac:chgData name="Shunsuke MAKIMURA" userId="4fa32f727c4930e9" providerId="LiveId" clId="{519AFAC1-7ECC-4771-8F4A-1E352ED6DE8C}" dt="2023-11-07T21:25:43.488" v="2249" actId="14100"/>
          <ac:spMkLst>
            <pc:docMk/>
            <pc:sldMk cId="1324207192" sldId="1506"/>
            <ac:spMk id="32" creationId="{784F919C-949B-5CE7-6D17-05B72BBBDB06}"/>
          </ac:spMkLst>
        </pc:spChg>
        <pc:spChg chg="mod">
          <ac:chgData name="Shunsuke MAKIMURA" userId="4fa32f727c4930e9" providerId="LiveId" clId="{519AFAC1-7ECC-4771-8F4A-1E352ED6DE8C}" dt="2023-11-07T21:25:38.871" v="2247" actId="14100"/>
          <ac:spMkLst>
            <pc:docMk/>
            <pc:sldMk cId="1324207192" sldId="1506"/>
            <ac:spMk id="33" creationId="{026EF061-B229-170B-6B25-B7BAA184BA08}"/>
          </ac:spMkLst>
        </pc:spChg>
        <pc:spChg chg="mod">
          <ac:chgData name="Shunsuke MAKIMURA" userId="4fa32f727c4930e9" providerId="LiveId" clId="{519AFAC1-7ECC-4771-8F4A-1E352ED6DE8C}" dt="2023-11-07T21:25:36.273" v="2246" actId="14100"/>
          <ac:spMkLst>
            <pc:docMk/>
            <pc:sldMk cId="1324207192" sldId="1506"/>
            <ac:spMk id="34" creationId="{1A9D52EC-4EB8-14C3-CFB4-B2C11B3F133B}"/>
          </ac:spMkLst>
        </pc:spChg>
        <pc:spChg chg="mod">
          <ac:chgData name="Shunsuke MAKIMURA" userId="4fa32f727c4930e9" providerId="LiveId" clId="{519AFAC1-7ECC-4771-8F4A-1E352ED6DE8C}" dt="2023-11-07T21:25:55.552" v="2252" actId="14100"/>
          <ac:spMkLst>
            <pc:docMk/>
            <pc:sldMk cId="1324207192" sldId="1506"/>
            <ac:spMk id="39" creationId="{06E3AD4B-59BF-70A4-891C-D74928534F44}"/>
          </ac:spMkLst>
        </pc:spChg>
        <pc:spChg chg="mod">
          <ac:chgData name="Shunsuke MAKIMURA" userId="4fa32f727c4930e9" providerId="LiveId" clId="{519AFAC1-7ECC-4771-8F4A-1E352ED6DE8C}" dt="2023-11-07T21:25:47.351" v="2250" actId="14100"/>
          <ac:spMkLst>
            <pc:docMk/>
            <pc:sldMk cId="1324207192" sldId="1506"/>
            <ac:spMk id="45" creationId="{487500F0-2F41-4275-2888-572B4746B204}"/>
          </ac:spMkLst>
        </pc:spChg>
        <pc:spChg chg="mod">
          <ac:chgData name="Shunsuke MAKIMURA" userId="4fa32f727c4930e9" providerId="LiveId" clId="{519AFAC1-7ECC-4771-8F4A-1E352ED6DE8C}" dt="2023-11-07T21:25:34.321" v="2245" actId="14100"/>
          <ac:spMkLst>
            <pc:docMk/>
            <pc:sldMk cId="1324207192" sldId="1506"/>
            <ac:spMk id="54" creationId="{E0BC833C-C4FA-1BA9-AAF3-C38E3C6A5299}"/>
          </ac:spMkLst>
        </pc:spChg>
        <pc:spChg chg="mod">
          <ac:chgData name="Shunsuke MAKIMURA" userId="4fa32f727c4930e9" providerId="LiveId" clId="{519AFAC1-7ECC-4771-8F4A-1E352ED6DE8C}" dt="2023-11-07T21:25:59.008" v="2253" actId="14100"/>
          <ac:spMkLst>
            <pc:docMk/>
            <pc:sldMk cId="1324207192" sldId="1506"/>
            <ac:spMk id="60" creationId="{D68F397C-AAA7-C215-4831-A04DDCC495DC}"/>
          </ac:spMkLst>
        </pc:spChg>
        <pc:cxnChg chg="mod">
          <ac:chgData name="Shunsuke MAKIMURA" userId="4fa32f727c4930e9" providerId="LiveId" clId="{519AFAC1-7ECC-4771-8F4A-1E352ED6DE8C}" dt="2023-11-07T21:25:38.871" v="2247" actId="14100"/>
          <ac:cxnSpMkLst>
            <pc:docMk/>
            <pc:sldMk cId="1324207192" sldId="1506"/>
            <ac:cxnSpMk id="37" creationId="{5BC88E9D-B2B9-2DE9-4A4A-8502E5288251}"/>
          </ac:cxnSpMkLst>
        </pc:cxnChg>
      </pc:sldChg>
      <pc:sldChg chg="modSp mod">
        <pc:chgData name="Shunsuke MAKIMURA" userId="4fa32f727c4930e9" providerId="LiveId" clId="{519AFAC1-7ECC-4771-8F4A-1E352ED6DE8C}" dt="2023-11-07T21:25:18.136" v="2242" actId="14100"/>
        <pc:sldMkLst>
          <pc:docMk/>
          <pc:sldMk cId="176449723" sldId="1507"/>
        </pc:sldMkLst>
        <pc:spChg chg="mod">
          <ac:chgData name="Shunsuke MAKIMURA" userId="4fa32f727c4930e9" providerId="LiveId" clId="{519AFAC1-7ECC-4771-8F4A-1E352ED6DE8C}" dt="2023-11-07T21:24:54.303" v="2237" actId="1076"/>
          <ac:spMkLst>
            <pc:docMk/>
            <pc:sldMk cId="176449723" sldId="1507"/>
            <ac:spMk id="8" creationId="{296ACC67-65D7-FAAA-EECD-8C84AF7CB020}"/>
          </ac:spMkLst>
        </pc:spChg>
        <pc:spChg chg="mod">
          <ac:chgData name="Shunsuke MAKIMURA" userId="4fa32f727c4930e9" providerId="LiveId" clId="{519AFAC1-7ECC-4771-8F4A-1E352ED6DE8C}" dt="2023-11-07T21:25:04.632" v="2239" actId="1076"/>
          <ac:spMkLst>
            <pc:docMk/>
            <pc:sldMk cId="176449723" sldId="1507"/>
            <ac:spMk id="12" creationId="{3E592ABD-4A5D-4FAE-B520-86A9C291F8C9}"/>
          </ac:spMkLst>
        </pc:spChg>
        <pc:spChg chg="mod">
          <ac:chgData name="Shunsuke MAKIMURA" userId="4fa32f727c4930e9" providerId="LiveId" clId="{519AFAC1-7ECC-4771-8F4A-1E352ED6DE8C}" dt="2023-11-07T21:24:50.783" v="2235" actId="1076"/>
          <ac:spMkLst>
            <pc:docMk/>
            <pc:sldMk cId="176449723" sldId="1507"/>
            <ac:spMk id="38" creationId="{C1ACB62A-2E53-1F81-5265-A37A99AE6AE2}"/>
          </ac:spMkLst>
        </pc:spChg>
        <pc:spChg chg="mod">
          <ac:chgData name="Shunsuke MAKIMURA" userId="4fa32f727c4930e9" providerId="LiveId" clId="{519AFAC1-7ECC-4771-8F4A-1E352ED6DE8C}" dt="2023-11-07T21:25:18.136" v="2242" actId="14100"/>
          <ac:spMkLst>
            <pc:docMk/>
            <pc:sldMk cId="176449723" sldId="1507"/>
            <ac:spMk id="39" creationId="{C01A9A29-363E-8FE3-27B1-92DD9FA6AD6E}"/>
          </ac:spMkLst>
        </pc:spChg>
        <pc:spChg chg="mod">
          <ac:chgData name="Shunsuke MAKIMURA" userId="4fa32f727c4930e9" providerId="LiveId" clId="{519AFAC1-7ECC-4771-8F4A-1E352ED6DE8C}" dt="2023-11-07T21:24:56.688" v="2238" actId="14100"/>
          <ac:spMkLst>
            <pc:docMk/>
            <pc:sldMk cId="176449723" sldId="1507"/>
            <ac:spMk id="65" creationId="{7C40F68F-E916-6F76-7845-736DCC6BBE15}"/>
          </ac:spMkLst>
        </pc:spChg>
        <pc:spChg chg="mod">
          <ac:chgData name="Shunsuke MAKIMURA" userId="4fa32f727c4930e9" providerId="LiveId" clId="{519AFAC1-7ECC-4771-8F4A-1E352ED6DE8C}" dt="2023-11-07T21:25:12.818" v="2241" actId="14100"/>
          <ac:spMkLst>
            <pc:docMk/>
            <pc:sldMk cId="176449723" sldId="1507"/>
            <ac:spMk id="79" creationId="{3BD4BAC8-664B-0C5F-FE40-86C54F6B844F}"/>
          </ac:spMkLst>
        </pc:spChg>
        <pc:spChg chg="mod">
          <ac:chgData name="Shunsuke MAKIMURA" userId="4fa32f727c4930e9" providerId="LiveId" clId="{519AFAC1-7ECC-4771-8F4A-1E352ED6DE8C}" dt="2023-11-07T21:25:10.432" v="2240" actId="1076"/>
          <ac:spMkLst>
            <pc:docMk/>
            <pc:sldMk cId="176449723" sldId="1507"/>
            <ac:spMk id="88" creationId="{EE92B8C0-F79F-5630-0520-4C8C6B439344}"/>
          </ac:spMkLst>
        </pc:spChg>
        <pc:picChg chg="mod">
          <ac:chgData name="Shunsuke MAKIMURA" userId="4fa32f727c4930e9" providerId="LiveId" clId="{519AFAC1-7ECC-4771-8F4A-1E352ED6DE8C}" dt="2023-11-07T21:24:50.783" v="2235" actId="1076"/>
          <ac:picMkLst>
            <pc:docMk/>
            <pc:sldMk cId="176449723" sldId="1507"/>
            <ac:picMk id="3" creationId="{BF8CE8C1-59AF-B1BF-A7E0-239BCE483FD8}"/>
          </ac:picMkLst>
        </pc:picChg>
        <pc:picChg chg="mod">
          <ac:chgData name="Shunsuke MAKIMURA" userId="4fa32f727c4930e9" providerId="LiveId" clId="{519AFAC1-7ECC-4771-8F4A-1E352ED6DE8C}" dt="2023-11-07T21:24:50.783" v="2235" actId="1076"/>
          <ac:picMkLst>
            <pc:docMk/>
            <pc:sldMk cId="176449723" sldId="1507"/>
            <ac:picMk id="6" creationId="{D03EB453-3BE0-7D12-03FC-EAF25B7BEB8F}"/>
          </ac:picMkLst>
        </pc:picChg>
        <pc:picChg chg="mod">
          <ac:chgData name="Shunsuke MAKIMURA" userId="4fa32f727c4930e9" providerId="LiveId" clId="{519AFAC1-7ECC-4771-8F4A-1E352ED6DE8C}" dt="2023-11-07T21:25:10.432" v="2240" actId="1076"/>
          <ac:picMkLst>
            <pc:docMk/>
            <pc:sldMk cId="176449723" sldId="1507"/>
            <ac:picMk id="44" creationId="{F18BF78B-B996-E29B-B7EF-3081F6622FD9}"/>
          </ac:picMkLst>
        </pc:picChg>
        <pc:cxnChg chg="mod">
          <ac:chgData name="Shunsuke MAKIMURA" userId="4fa32f727c4930e9" providerId="LiveId" clId="{519AFAC1-7ECC-4771-8F4A-1E352ED6DE8C}" dt="2023-11-07T21:24:50.783" v="2235" actId="1076"/>
          <ac:cxnSpMkLst>
            <pc:docMk/>
            <pc:sldMk cId="176449723" sldId="1507"/>
            <ac:cxnSpMk id="36" creationId="{989F5521-1FCC-1D50-6465-451DF0AC05B4}"/>
          </ac:cxnSpMkLst>
        </pc:cxnChg>
        <pc:cxnChg chg="mod">
          <ac:chgData name="Shunsuke MAKIMURA" userId="4fa32f727c4930e9" providerId="LiveId" clId="{519AFAC1-7ECC-4771-8F4A-1E352ED6DE8C}" dt="2023-11-07T21:24:50.783" v="2235" actId="1076"/>
          <ac:cxnSpMkLst>
            <pc:docMk/>
            <pc:sldMk cId="176449723" sldId="1507"/>
            <ac:cxnSpMk id="37" creationId="{F2CB6574-32BB-F90E-F4C8-ACF448A282BB}"/>
          </ac:cxnSpMkLst>
        </pc:cxnChg>
        <pc:cxnChg chg="mod">
          <ac:chgData name="Shunsuke MAKIMURA" userId="4fa32f727c4930e9" providerId="LiveId" clId="{519AFAC1-7ECC-4771-8F4A-1E352ED6DE8C}" dt="2023-11-07T21:24:50.783" v="2235" actId="1076"/>
          <ac:cxnSpMkLst>
            <pc:docMk/>
            <pc:sldMk cId="176449723" sldId="1507"/>
            <ac:cxnSpMk id="40" creationId="{867032D1-74BE-4F05-55BC-97607AE41B5A}"/>
          </ac:cxnSpMkLst>
        </pc:cxnChg>
        <pc:cxnChg chg="mod">
          <ac:chgData name="Shunsuke MAKIMURA" userId="4fa32f727c4930e9" providerId="LiveId" clId="{519AFAC1-7ECC-4771-8F4A-1E352ED6DE8C}" dt="2023-11-07T21:24:50.783" v="2235" actId="1076"/>
          <ac:cxnSpMkLst>
            <pc:docMk/>
            <pc:sldMk cId="176449723" sldId="1507"/>
            <ac:cxnSpMk id="41" creationId="{0A53954F-F602-DA48-038C-409DB2DF05BD}"/>
          </ac:cxnSpMkLst>
        </pc:cxnChg>
        <pc:cxnChg chg="mod">
          <ac:chgData name="Shunsuke MAKIMURA" userId="4fa32f727c4930e9" providerId="LiveId" clId="{519AFAC1-7ECC-4771-8F4A-1E352ED6DE8C}" dt="2023-11-07T21:25:12.818" v="2241" actId="14100"/>
          <ac:cxnSpMkLst>
            <pc:docMk/>
            <pc:sldMk cId="176449723" sldId="1507"/>
            <ac:cxnSpMk id="72" creationId="{21E23DD2-B2AD-D4D8-59A6-773350C644AD}"/>
          </ac:cxnSpMkLst>
        </pc:cxnChg>
        <pc:cxnChg chg="mod">
          <ac:chgData name="Shunsuke MAKIMURA" userId="4fa32f727c4930e9" providerId="LiveId" clId="{519AFAC1-7ECC-4771-8F4A-1E352ED6DE8C}" dt="2023-11-07T21:25:10.432" v="2240" actId="1076"/>
          <ac:cxnSpMkLst>
            <pc:docMk/>
            <pc:sldMk cId="176449723" sldId="1507"/>
            <ac:cxnSpMk id="89" creationId="{12621C87-201F-ADBA-E24A-FAE9A0534500}"/>
          </ac:cxnSpMkLst>
        </pc:cxnChg>
        <pc:cxnChg chg="mod">
          <ac:chgData name="Shunsuke MAKIMURA" userId="4fa32f727c4930e9" providerId="LiveId" clId="{519AFAC1-7ECC-4771-8F4A-1E352ED6DE8C}" dt="2023-11-07T21:25:10.432" v="2240" actId="1076"/>
          <ac:cxnSpMkLst>
            <pc:docMk/>
            <pc:sldMk cId="176449723" sldId="1507"/>
            <ac:cxnSpMk id="91" creationId="{CF83D27D-DF16-83CC-86DB-B18BF2503D87}"/>
          </ac:cxnSpMkLst>
        </pc:cxnChg>
        <pc:cxnChg chg="mod">
          <ac:chgData name="Shunsuke MAKIMURA" userId="4fa32f727c4930e9" providerId="LiveId" clId="{519AFAC1-7ECC-4771-8F4A-1E352ED6DE8C}" dt="2023-11-07T21:25:10.432" v="2240" actId="1076"/>
          <ac:cxnSpMkLst>
            <pc:docMk/>
            <pc:sldMk cId="176449723" sldId="1507"/>
            <ac:cxnSpMk id="93" creationId="{A3BB8DBA-5ADC-6C57-E8FE-C7AA1CC1179B}"/>
          </ac:cxnSpMkLst>
        </pc:cxnChg>
        <pc:cxnChg chg="mod">
          <ac:chgData name="Shunsuke MAKIMURA" userId="4fa32f727c4930e9" providerId="LiveId" clId="{519AFAC1-7ECC-4771-8F4A-1E352ED6DE8C}" dt="2023-11-07T21:25:10.432" v="2240" actId="1076"/>
          <ac:cxnSpMkLst>
            <pc:docMk/>
            <pc:sldMk cId="176449723" sldId="1507"/>
            <ac:cxnSpMk id="95" creationId="{8A509643-C8F0-4226-7C9E-9D3C3AE27F76}"/>
          </ac:cxnSpMkLst>
        </pc:cxnChg>
        <pc:cxnChg chg="mod">
          <ac:chgData name="Shunsuke MAKIMURA" userId="4fa32f727c4930e9" providerId="LiveId" clId="{519AFAC1-7ECC-4771-8F4A-1E352ED6DE8C}" dt="2023-11-07T21:25:10.432" v="2240" actId="1076"/>
          <ac:cxnSpMkLst>
            <pc:docMk/>
            <pc:sldMk cId="176449723" sldId="1507"/>
            <ac:cxnSpMk id="97" creationId="{EA94DF56-CE27-3E75-2CBC-D502C6218AB3}"/>
          </ac:cxnSpMkLst>
        </pc:cxnChg>
        <pc:cxnChg chg="mod">
          <ac:chgData name="Shunsuke MAKIMURA" userId="4fa32f727c4930e9" providerId="LiveId" clId="{519AFAC1-7ECC-4771-8F4A-1E352ED6DE8C}" dt="2023-11-07T21:25:10.432" v="2240" actId="1076"/>
          <ac:cxnSpMkLst>
            <pc:docMk/>
            <pc:sldMk cId="176449723" sldId="1507"/>
            <ac:cxnSpMk id="99" creationId="{377919FA-1DEC-F302-E60B-FF607AD83466}"/>
          </ac:cxnSpMkLst>
        </pc:cxnChg>
      </pc:sldChg>
      <pc:sldChg chg="del">
        <pc:chgData name="Shunsuke MAKIMURA" userId="4fa32f727c4930e9" providerId="LiveId" clId="{519AFAC1-7ECC-4771-8F4A-1E352ED6DE8C}" dt="2023-11-04T10:57:26.204" v="1674" actId="47"/>
        <pc:sldMkLst>
          <pc:docMk/>
          <pc:sldMk cId="2742369392" sldId="1522"/>
        </pc:sldMkLst>
      </pc:sldChg>
      <pc:sldChg chg="del">
        <pc:chgData name="Shunsuke MAKIMURA" userId="4fa32f727c4930e9" providerId="LiveId" clId="{519AFAC1-7ECC-4771-8F4A-1E352ED6DE8C}" dt="2023-11-04T10:57:28.947" v="1675" actId="47"/>
        <pc:sldMkLst>
          <pc:docMk/>
          <pc:sldMk cId="3535527329" sldId="1526"/>
        </pc:sldMkLst>
      </pc:sldChg>
      <pc:sldChg chg="addSp delSp modSp mod">
        <pc:chgData name="Shunsuke MAKIMURA" userId="4fa32f727c4930e9" providerId="LiveId" clId="{519AFAC1-7ECC-4771-8F4A-1E352ED6DE8C}" dt="2023-11-03T06:50:52.778" v="83" actId="688"/>
        <pc:sldMkLst>
          <pc:docMk/>
          <pc:sldMk cId="3598413480" sldId="1545"/>
        </pc:sldMkLst>
        <pc:spChg chg="add del mod">
          <ac:chgData name="Shunsuke MAKIMURA" userId="4fa32f727c4930e9" providerId="LiveId" clId="{519AFAC1-7ECC-4771-8F4A-1E352ED6DE8C}" dt="2023-11-03T06:48:35.776" v="58" actId="1076"/>
          <ac:spMkLst>
            <pc:docMk/>
            <pc:sldMk cId="3598413480" sldId="1545"/>
            <ac:spMk id="13" creationId="{1A33E25E-9264-C809-395D-96D69504A8F5}"/>
          </ac:spMkLst>
        </pc:spChg>
        <pc:spChg chg="mod">
          <ac:chgData name="Shunsuke MAKIMURA" userId="4fa32f727c4930e9" providerId="LiveId" clId="{519AFAC1-7ECC-4771-8F4A-1E352ED6DE8C}" dt="2023-11-03T06:46:17.342" v="12" actId="1076"/>
          <ac:spMkLst>
            <pc:docMk/>
            <pc:sldMk cId="3598413480" sldId="1545"/>
            <ac:spMk id="16" creationId="{6EC6262B-D8ED-08AA-AF5B-F056D49CD798}"/>
          </ac:spMkLst>
        </pc:spChg>
        <pc:spChg chg="mod">
          <ac:chgData name="Shunsuke MAKIMURA" userId="4fa32f727c4930e9" providerId="LiveId" clId="{519AFAC1-7ECC-4771-8F4A-1E352ED6DE8C}" dt="2023-11-03T06:48:41.375" v="60" actId="1076"/>
          <ac:spMkLst>
            <pc:docMk/>
            <pc:sldMk cId="3598413480" sldId="1545"/>
            <ac:spMk id="17" creationId="{C4F09FC9-31F4-C949-C2EC-B4476CEE235C}"/>
          </ac:spMkLst>
        </pc:spChg>
        <pc:spChg chg="mod">
          <ac:chgData name="Shunsuke MAKIMURA" userId="4fa32f727c4930e9" providerId="LiveId" clId="{519AFAC1-7ECC-4771-8F4A-1E352ED6DE8C}" dt="2023-11-03T06:48:48.408" v="62" actId="1076"/>
          <ac:spMkLst>
            <pc:docMk/>
            <pc:sldMk cId="3598413480" sldId="1545"/>
            <ac:spMk id="19" creationId="{5B435F47-70A0-36B4-4A84-DFC79D5C479F}"/>
          </ac:spMkLst>
        </pc:spChg>
        <pc:spChg chg="add mod">
          <ac:chgData name="Shunsuke MAKIMURA" userId="4fa32f727c4930e9" providerId="LiveId" clId="{519AFAC1-7ECC-4771-8F4A-1E352ED6DE8C}" dt="2023-11-03T06:49:34.888" v="70" actId="1076"/>
          <ac:spMkLst>
            <pc:docMk/>
            <pc:sldMk cId="3598413480" sldId="1545"/>
            <ac:spMk id="21" creationId="{9C52471C-EEF1-D06F-B3B4-63BC0FF30A41}"/>
          </ac:spMkLst>
        </pc:spChg>
        <pc:spChg chg="add mod">
          <ac:chgData name="Shunsuke MAKIMURA" userId="4fa32f727c4930e9" providerId="LiveId" clId="{519AFAC1-7ECC-4771-8F4A-1E352ED6DE8C}" dt="2023-11-03T06:49:23.673" v="68" actId="1076"/>
          <ac:spMkLst>
            <pc:docMk/>
            <pc:sldMk cId="3598413480" sldId="1545"/>
            <ac:spMk id="22" creationId="{5165315A-2BCE-BCE1-00C5-D1DEA361147D}"/>
          </ac:spMkLst>
        </pc:spChg>
        <pc:spChg chg="add mod">
          <ac:chgData name="Shunsuke MAKIMURA" userId="4fa32f727c4930e9" providerId="LiveId" clId="{519AFAC1-7ECC-4771-8F4A-1E352ED6DE8C}" dt="2023-11-03T06:49:43.560" v="71" actId="1076"/>
          <ac:spMkLst>
            <pc:docMk/>
            <pc:sldMk cId="3598413480" sldId="1545"/>
            <ac:spMk id="23" creationId="{09B1472F-AB72-AFA9-0FDF-35376FA7E002}"/>
          </ac:spMkLst>
        </pc:spChg>
        <pc:spChg chg="add mod">
          <ac:chgData name="Shunsuke MAKIMURA" userId="4fa32f727c4930e9" providerId="LiveId" clId="{519AFAC1-7ECC-4771-8F4A-1E352ED6DE8C}" dt="2023-11-03T06:49:48.516" v="72" actId="14100"/>
          <ac:spMkLst>
            <pc:docMk/>
            <pc:sldMk cId="3598413480" sldId="1545"/>
            <ac:spMk id="24" creationId="{1B9FB491-12D6-639B-2FF0-154556550C04}"/>
          </ac:spMkLst>
        </pc:spChg>
        <pc:spChg chg="mod">
          <ac:chgData name="Shunsuke MAKIMURA" userId="4fa32f727c4930e9" providerId="LiveId" clId="{519AFAC1-7ECC-4771-8F4A-1E352ED6DE8C}" dt="2023-11-03T06:46:21.151" v="13" actId="1076"/>
          <ac:spMkLst>
            <pc:docMk/>
            <pc:sldMk cId="3598413480" sldId="1545"/>
            <ac:spMk id="27" creationId="{12D868E6-354A-6FE1-FB7B-E157272C1D7F}"/>
          </ac:spMkLst>
        </pc:spChg>
        <pc:spChg chg="del">
          <ac:chgData name="Shunsuke MAKIMURA" userId="4fa32f727c4930e9" providerId="LiveId" clId="{519AFAC1-7ECC-4771-8F4A-1E352ED6DE8C}" dt="2023-11-03T06:46:10.934" v="10" actId="478"/>
          <ac:spMkLst>
            <pc:docMk/>
            <pc:sldMk cId="3598413480" sldId="1545"/>
            <ac:spMk id="37" creationId="{8BE2374E-4995-29D7-9B52-C985EC641715}"/>
          </ac:spMkLst>
        </pc:spChg>
        <pc:spChg chg="mod">
          <ac:chgData name="Shunsuke MAKIMURA" userId="4fa32f727c4930e9" providerId="LiveId" clId="{519AFAC1-7ECC-4771-8F4A-1E352ED6DE8C}" dt="2023-11-03T06:46:34.126" v="18" actId="1076"/>
          <ac:spMkLst>
            <pc:docMk/>
            <pc:sldMk cId="3598413480" sldId="1545"/>
            <ac:spMk id="38" creationId="{1008E5F7-8A59-B045-8E80-5ECBA57FBBB5}"/>
          </ac:spMkLst>
        </pc:spChg>
        <pc:spChg chg="del">
          <ac:chgData name="Shunsuke MAKIMURA" userId="4fa32f727c4930e9" providerId="LiveId" clId="{519AFAC1-7ECC-4771-8F4A-1E352ED6DE8C}" dt="2023-11-03T06:45:29.868" v="7" actId="478"/>
          <ac:spMkLst>
            <pc:docMk/>
            <pc:sldMk cId="3598413480" sldId="1545"/>
            <ac:spMk id="39" creationId="{C682FA10-6C1F-3839-09DD-EF4017F044C8}"/>
          </ac:spMkLst>
        </pc:spChg>
        <pc:spChg chg="mod">
          <ac:chgData name="Shunsuke MAKIMURA" userId="4fa32f727c4930e9" providerId="LiveId" clId="{519AFAC1-7ECC-4771-8F4A-1E352ED6DE8C}" dt="2023-11-03T06:48:03.432" v="53" actId="1076"/>
          <ac:spMkLst>
            <pc:docMk/>
            <pc:sldMk cId="3598413480" sldId="1545"/>
            <ac:spMk id="47" creationId="{6319C64B-86C1-6CD1-A1D2-64975C66E68B}"/>
          </ac:spMkLst>
        </pc:spChg>
        <pc:picChg chg="add del mod">
          <ac:chgData name="Shunsuke MAKIMURA" userId="4fa32f727c4930e9" providerId="LiveId" clId="{519AFAC1-7ECC-4771-8F4A-1E352ED6DE8C}" dt="2023-11-03T06:48:06.094" v="54" actId="1076"/>
          <ac:picMkLst>
            <pc:docMk/>
            <pc:sldMk cId="3598413480" sldId="1545"/>
            <ac:picMk id="9" creationId="{B7951CDE-6F23-4D24-AAD4-E001C0AE4059}"/>
          </ac:picMkLst>
        </pc:picChg>
        <pc:picChg chg="mod">
          <ac:chgData name="Shunsuke MAKIMURA" userId="4fa32f727c4930e9" providerId="LiveId" clId="{519AFAC1-7ECC-4771-8F4A-1E352ED6DE8C}" dt="2023-11-03T06:48:38.727" v="59" actId="1076"/>
          <ac:picMkLst>
            <pc:docMk/>
            <pc:sldMk cId="3598413480" sldId="1545"/>
            <ac:picMk id="11" creationId="{5AF15E76-E1F4-63FE-5035-0831A2564128}"/>
          </ac:picMkLst>
        </pc:picChg>
        <pc:picChg chg="mod">
          <ac:chgData name="Shunsuke MAKIMURA" userId="4fa32f727c4930e9" providerId="LiveId" clId="{519AFAC1-7ECC-4771-8F4A-1E352ED6DE8C}" dt="2023-11-03T06:46:14.953" v="11" actId="1076"/>
          <ac:picMkLst>
            <pc:docMk/>
            <pc:sldMk cId="3598413480" sldId="1545"/>
            <ac:picMk id="12" creationId="{8DF2A33C-CFCA-E192-4393-96CCC67C816C}"/>
          </ac:picMkLst>
        </pc:picChg>
        <pc:picChg chg="mod">
          <ac:chgData name="Shunsuke MAKIMURA" userId="4fa32f727c4930e9" providerId="LiveId" clId="{519AFAC1-7ECC-4771-8F4A-1E352ED6DE8C}" dt="2023-11-03T06:48:54.713" v="64" actId="1076"/>
          <ac:picMkLst>
            <pc:docMk/>
            <pc:sldMk cId="3598413480" sldId="1545"/>
            <ac:picMk id="15" creationId="{B16A7C86-99A5-2C67-4F46-88165D3604E8}"/>
          </ac:picMkLst>
        </pc:picChg>
        <pc:picChg chg="add mod">
          <ac:chgData name="Shunsuke MAKIMURA" userId="4fa32f727c4930e9" providerId="LiveId" clId="{519AFAC1-7ECC-4771-8F4A-1E352ED6DE8C}" dt="2023-11-03T06:50:06.786" v="73" actId="732"/>
          <ac:picMkLst>
            <pc:docMk/>
            <pc:sldMk cId="3598413480" sldId="1545"/>
            <ac:picMk id="20" creationId="{977575BF-7872-21F0-0569-A1B14AAEBC86}"/>
          </ac:picMkLst>
        </pc:picChg>
        <pc:picChg chg="add mod">
          <ac:chgData name="Shunsuke MAKIMURA" userId="4fa32f727c4930e9" providerId="LiveId" clId="{519AFAC1-7ECC-4771-8F4A-1E352ED6DE8C}" dt="2023-11-03T06:50:52.778" v="83" actId="688"/>
          <ac:picMkLst>
            <pc:docMk/>
            <pc:sldMk cId="3598413480" sldId="1545"/>
            <ac:picMk id="25" creationId="{336BB7F0-4F50-33D6-5451-AC80D6F24972}"/>
          </ac:picMkLst>
        </pc:picChg>
        <pc:picChg chg="mod">
          <ac:chgData name="Shunsuke MAKIMURA" userId="4fa32f727c4930e9" providerId="LiveId" clId="{519AFAC1-7ECC-4771-8F4A-1E352ED6DE8C}" dt="2023-11-03T06:46:26.223" v="15" actId="1076"/>
          <ac:picMkLst>
            <pc:docMk/>
            <pc:sldMk cId="3598413480" sldId="1545"/>
            <ac:picMk id="26" creationId="{F13BC191-C9A7-237E-6145-4C0143B3443A}"/>
          </ac:picMkLst>
        </pc:picChg>
        <pc:picChg chg="mod">
          <ac:chgData name="Shunsuke MAKIMURA" userId="4fa32f727c4930e9" providerId="LiveId" clId="{519AFAC1-7ECC-4771-8F4A-1E352ED6DE8C}" dt="2023-11-03T06:48:57.183" v="65" actId="14100"/>
          <ac:picMkLst>
            <pc:docMk/>
            <pc:sldMk cId="3598413480" sldId="1545"/>
            <ac:picMk id="29" creationId="{54224F0A-2B27-330C-E303-F84EA01616A1}"/>
          </ac:picMkLst>
        </pc:picChg>
        <pc:cxnChg chg="mod">
          <ac:chgData name="Shunsuke MAKIMURA" userId="4fa32f727c4930e9" providerId="LiveId" clId="{519AFAC1-7ECC-4771-8F4A-1E352ED6DE8C}" dt="2023-11-03T06:48:31.489" v="57" actId="14100"/>
          <ac:cxnSpMkLst>
            <pc:docMk/>
            <pc:sldMk cId="3598413480" sldId="1545"/>
            <ac:cxnSpMk id="7" creationId="{69F9F708-1587-4E8D-C9ED-812E19A061A4}"/>
          </ac:cxnSpMkLst>
        </pc:cxnChg>
        <pc:cxnChg chg="mod">
          <ac:chgData name="Shunsuke MAKIMURA" userId="4fa32f727c4930e9" providerId="LiveId" clId="{519AFAC1-7ECC-4771-8F4A-1E352ED6DE8C}" dt="2023-11-03T06:48:44.192" v="61" actId="14100"/>
          <ac:cxnSpMkLst>
            <pc:docMk/>
            <pc:sldMk cId="3598413480" sldId="1545"/>
            <ac:cxnSpMk id="8" creationId="{EB8135A4-DCD3-6901-BBC8-68C9C175A49F}"/>
          </ac:cxnSpMkLst>
        </pc:cxnChg>
        <pc:cxnChg chg="mod">
          <ac:chgData name="Shunsuke MAKIMURA" userId="4fa32f727c4930e9" providerId="LiveId" clId="{519AFAC1-7ECC-4771-8F4A-1E352ED6DE8C}" dt="2023-11-03T06:49:01.080" v="66" actId="14100"/>
          <ac:cxnSpMkLst>
            <pc:docMk/>
            <pc:sldMk cId="3598413480" sldId="1545"/>
            <ac:cxnSpMk id="14" creationId="{8EC6B7C8-ADAC-5F37-C8CD-CEA614BC5E0F}"/>
          </ac:cxnSpMkLst>
        </pc:cxnChg>
        <pc:cxnChg chg="mod">
          <ac:chgData name="Shunsuke MAKIMURA" userId="4fa32f727c4930e9" providerId="LiveId" clId="{519AFAC1-7ECC-4771-8F4A-1E352ED6DE8C}" dt="2023-11-03T06:46:34.126" v="18" actId="1076"/>
          <ac:cxnSpMkLst>
            <pc:docMk/>
            <pc:sldMk cId="3598413480" sldId="1545"/>
            <ac:cxnSpMk id="18" creationId="{339BE982-A431-2EBC-0798-2784C2ECE167}"/>
          </ac:cxnSpMkLst>
        </pc:cxnChg>
      </pc:sldChg>
      <pc:sldChg chg="del">
        <pc:chgData name="Shunsuke MAKIMURA" userId="4fa32f727c4930e9" providerId="LiveId" clId="{519AFAC1-7ECC-4771-8F4A-1E352ED6DE8C}" dt="2023-11-03T08:36:24.540" v="146" actId="47"/>
        <pc:sldMkLst>
          <pc:docMk/>
          <pc:sldMk cId="2442056100" sldId="1547"/>
        </pc:sldMkLst>
      </pc:sldChg>
      <pc:sldChg chg="del">
        <pc:chgData name="Shunsuke MAKIMURA" userId="4fa32f727c4930e9" providerId="LiveId" clId="{519AFAC1-7ECC-4771-8F4A-1E352ED6DE8C}" dt="2023-11-03T12:38:54.743" v="245" actId="47"/>
        <pc:sldMkLst>
          <pc:docMk/>
          <pc:sldMk cId="852944156" sldId="1548"/>
        </pc:sldMkLst>
      </pc:sldChg>
      <pc:sldChg chg="del">
        <pc:chgData name="Shunsuke MAKIMURA" userId="4fa32f727c4930e9" providerId="LiveId" clId="{519AFAC1-7ECC-4771-8F4A-1E352ED6DE8C}" dt="2023-11-03T08:36:25.368" v="147" actId="47"/>
        <pc:sldMkLst>
          <pc:docMk/>
          <pc:sldMk cId="1018195476" sldId="1549"/>
        </pc:sldMkLst>
      </pc:sldChg>
      <pc:sldChg chg="del">
        <pc:chgData name="Shunsuke MAKIMURA" userId="4fa32f727c4930e9" providerId="LiveId" clId="{519AFAC1-7ECC-4771-8F4A-1E352ED6DE8C}" dt="2023-11-03T08:36:26.387" v="148" actId="47"/>
        <pc:sldMkLst>
          <pc:docMk/>
          <pc:sldMk cId="2173961913" sldId="1550"/>
        </pc:sldMkLst>
      </pc:sldChg>
      <pc:sldChg chg="del">
        <pc:chgData name="Shunsuke MAKIMURA" userId="4fa32f727c4930e9" providerId="LiveId" clId="{519AFAC1-7ECC-4771-8F4A-1E352ED6DE8C}" dt="2023-11-03T08:36:27.689" v="149" actId="47"/>
        <pc:sldMkLst>
          <pc:docMk/>
          <pc:sldMk cId="1077569835" sldId="1551"/>
        </pc:sldMkLst>
      </pc:sldChg>
      <pc:sldChg chg="del">
        <pc:chgData name="Shunsuke MAKIMURA" userId="4fa32f727c4930e9" providerId="LiveId" clId="{519AFAC1-7ECC-4771-8F4A-1E352ED6DE8C}" dt="2023-11-03T08:36:28.925" v="151" actId="47"/>
        <pc:sldMkLst>
          <pc:docMk/>
          <pc:sldMk cId="1501510033" sldId="1552"/>
        </pc:sldMkLst>
      </pc:sldChg>
      <pc:sldChg chg="del">
        <pc:chgData name="Shunsuke MAKIMURA" userId="4fa32f727c4930e9" providerId="LiveId" clId="{519AFAC1-7ECC-4771-8F4A-1E352ED6DE8C}" dt="2023-11-03T08:36:28.321" v="150" actId="47"/>
        <pc:sldMkLst>
          <pc:docMk/>
          <pc:sldMk cId="818352007" sldId="1553"/>
        </pc:sldMkLst>
      </pc:sldChg>
      <pc:sldChg chg="addSp modSp mod">
        <pc:chgData name="Shunsuke MAKIMURA" userId="4fa32f727c4930e9" providerId="LiveId" clId="{519AFAC1-7ECC-4771-8F4A-1E352ED6DE8C}" dt="2023-11-07T21:21:10.110" v="2225" actId="1076"/>
        <pc:sldMkLst>
          <pc:docMk/>
          <pc:sldMk cId="668472609" sldId="1555"/>
        </pc:sldMkLst>
        <pc:spChg chg="add mod">
          <ac:chgData name="Shunsuke MAKIMURA" userId="4fa32f727c4930e9" providerId="LiveId" clId="{519AFAC1-7ECC-4771-8F4A-1E352ED6DE8C}" dt="2023-11-07T21:20:27.526" v="2222" actId="1076"/>
          <ac:spMkLst>
            <pc:docMk/>
            <pc:sldMk cId="668472609" sldId="1555"/>
            <ac:spMk id="3" creationId="{57970787-2820-98D3-0A03-D62C9C2C8744}"/>
          </ac:spMkLst>
        </pc:spChg>
        <pc:spChg chg="add mod">
          <ac:chgData name="Shunsuke MAKIMURA" userId="4fa32f727c4930e9" providerId="LiveId" clId="{519AFAC1-7ECC-4771-8F4A-1E352ED6DE8C}" dt="2023-11-07T21:20:27.526" v="2222" actId="1076"/>
          <ac:spMkLst>
            <pc:docMk/>
            <pc:sldMk cId="668472609" sldId="1555"/>
            <ac:spMk id="4" creationId="{2FDF5273-873B-62EF-17FD-59361C195172}"/>
          </ac:spMkLst>
        </pc:spChg>
        <pc:spChg chg="add mod">
          <ac:chgData name="Shunsuke MAKIMURA" userId="4fa32f727c4930e9" providerId="LiveId" clId="{519AFAC1-7ECC-4771-8F4A-1E352ED6DE8C}" dt="2023-11-07T21:20:27.526" v="2222" actId="1076"/>
          <ac:spMkLst>
            <pc:docMk/>
            <pc:sldMk cId="668472609" sldId="1555"/>
            <ac:spMk id="6" creationId="{5565223C-8753-DFE1-40B5-B9B043361FAF}"/>
          </ac:spMkLst>
        </pc:spChg>
        <pc:spChg chg="mod">
          <ac:chgData name="Shunsuke MAKIMURA" userId="4fa32f727c4930e9" providerId="LiveId" clId="{519AFAC1-7ECC-4771-8F4A-1E352ED6DE8C}" dt="2023-11-07T21:20:42.863" v="2223" actId="1076"/>
          <ac:spMkLst>
            <pc:docMk/>
            <pc:sldMk cId="668472609" sldId="1555"/>
            <ac:spMk id="7" creationId="{25EF85A9-58E8-3DE8-8DA9-3F643461507A}"/>
          </ac:spMkLst>
        </pc:spChg>
        <pc:spChg chg="add mod">
          <ac:chgData name="Shunsuke MAKIMURA" userId="4fa32f727c4930e9" providerId="LiveId" clId="{519AFAC1-7ECC-4771-8F4A-1E352ED6DE8C}" dt="2023-11-07T21:20:27.526" v="2222" actId="1076"/>
          <ac:spMkLst>
            <pc:docMk/>
            <pc:sldMk cId="668472609" sldId="1555"/>
            <ac:spMk id="9" creationId="{4CCFE22A-3A6D-01E2-4120-1BE1BA60B8B5}"/>
          </ac:spMkLst>
        </pc:spChg>
        <pc:spChg chg="mod">
          <ac:chgData name="Shunsuke MAKIMURA" userId="4fa32f727c4930e9" providerId="LiveId" clId="{519AFAC1-7ECC-4771-8F4A-1E352ED6DE8C}" dt="2023-11-04T10:47:09.590" v="1433" actId="1076"/>
          <ac:spMkLst>
            <pc:docMk/>
            <pc:sldMk cId="668472609" sldId="1555"/>
            <ac:spMk id="26" creationId="{8451CA36-B3D1-B821-C7F4-82AD1EEEF40F}"/>
          </ac:spMkLst>
        </pc:spChg>
        <pc:graphicFrameChg chg="mod">
          <ac:chgData name="Shunsuke MAKIMURA" userId="4fa32f727c4930e9" providerId="LiveId" clId="{519AFAC1-7ECC-4771-8F4A-1E352ED6DE8C}" dt="2023-11-07T21:21:06.142" v="2224" actId="1076"/>
          <ac:graphicFrameMkLst>
            <pc:docMk/>
            <pc:sldMk cId="668472609" sldId="1555"/>
            <ac:graphicFrameMk id="8" creationId="{7EC23C4A-4C2B-B6DD-803D-53B6641420C0}"/>
          </ac:graphicFrameMkLst>
        </pc:graphicFrameChg>
        <pc:picChg chg="mod">
          <ac:chgData name="Shunsuke MAKIMURA" userId="4fa32f727c4930e9" providerId="LiveId" clId="{519AFAC1-7ECC-4771-8F4A-1E352ED6DE8C}" dt="2023-11-07T21:21:10.110" v="2225" actId="1076"/>
          <ac:picMkLst>
            <pc:docMk/>
            <pc:sldMk cId="668472609" sldId="1555"/>
            <ac:picMk id="5" creationId="{4D9FD634-A5D6-AE60-4443-68C55EE18072}"/>
          </ac:picMkLst>
        </pc:picChg>
        <pc:cxnChg chg="add mod">
          <ac:chgData name="Shunsuke MAKIMURA" userId="4fa32f727c4930e9" providerId="LiveId" clId="{519AFAC1-7ECC-4771-8F4A-1E352ED6DE8C}" dt="2023-11-07T21:20:27.526" v="2222" actId="1076"/>
          <ac:cxnSpMkLst>
            <pc:docMk/>
            <pc:sldMk cId="668472609" sldId="1555"/>
            <ac:cxnSpMk id="11" creationId="{838991B2-2B2F-66DC-051D-B2887E62449F}"/>
          </ac:cxnSpMkLst>
        </pc:cxnChg>
      </pc:sldChg>
      <pc:sldChg chg="del">
        <pc:chgData name="Shunsuke MAKIMURA" userId="4fa32f727c4930e9" providerId="LiveId" clId="{519AFAC1-7ECC-4771-8F4A-1E352ED6DE8C}" dt="2023-11-04T10:57:26.204" v="1674" actId="47"/>
        <pc:sldMkLst>
          <pc:docMk/>
          <pc:sldMk cId="2190996235" sldId="1556"/>
        </pc:sldMkLst>
      </pc:sldChg>
      <pc:sldChg chg="del">
        <pc:chgData name="Shunsuke MAKIMURA" userId="4fa32f727c4930e9" providerId="LiveId" clId="{519AFAC1-7ECC-4771-8F4A-1E352ED6DE8C}" dt="2023-11-03T08:36:29.920" v="152" actId="47"/>
        <pc:sldMkLst>
          <pc:docMk/>
          <pc:sldMk cId="2958258726" sldId="1557"/>
        </pc:sldMkLst>
      </pc:sldChg>
      <pc:sldChg chg="del">
        <pc:chgData name="Shunsuke MAKIMURA" userId="4fa32f727c4930e9" providerId="LiveId" clId="{519AFAC1-7ECC-4771-8F4A-1E352ED6DE8C}" dt="2023-11-04T10:57:26.204" v="1674" actId="47"/>
        <pc:sldMkLst>
          <pc:docMk/>
          <pc:sldMk cId="3034781046" sldId="1558"/>
        </pc:sldMkLst>
      </pc:sldChg>
      <pc:sldChg chg="del">
        <pc:chgData name="Shunsuke MAKIMURA" userId="4fa32f727c4930e9" providerId="LiveId" clId="{519AFAC1-7ECC-4771-8F4A-1E352ED6DE8C}" dt="2023-11-04T10:57:26.204" v="1674" actId="47"/>
        <pc:sldMkLst>
          <pc:docMk/>
          <pc:sldMk cId="3246232398" sldId="1559"/>
        </pc:sldMkLst>
      </pc:sldChg>
      <pc:sldChg chg="del">
        <pc:chgData name="Shunsuke MAKIMURA" userId="4fa32f727c4930e9" providerId="LiveId" clId="{519AFAC1-7ECC-4771-8F4A-1E352ED6DE8C}" dt="2023-11-04T10:57:26.204" v="1674" actId="47"/>
        <pc:sldMkLst>
          <pc:docMk/>
          <pc:sldMk cId="1659827227" sldId="1560"/>
        </pc:sldMkLst>
      </pc:sldChg>
      <pc:sldChg chg="del">
        <pc:chgData name="Shunsuke MAKIMURA" userId="4fa32f727c4930e9" providerId="LiveId" clId="{519AFAC1-7ECC-4771-8F4A-1E352ED6DE8C}" dt="2023-11-04T10:57:26.204" v="1674" actId="47"/>
        <pc:sldMkLst>
          <pc:docMk/>
          <pc:sldMk cId="3896572676" sldId="1561"/>
        </pc:sldMkLst>
      </pc:sldChg>
      <pc:sldChg chg="del">
        <pc:chgData name="Shunsuke MAKIMURA" userId="4fa32f727c4930e9" providerId="LiveId" clId="{519AFAC1-7ECC-4771-8F4A-1E352ED6DE8C}" dt="2023-11-04T10:57:26.204" v="1674" actId="47"/>
        <pc:sldMkLst>
          <pc:docMk/>
          <pc:sldMk cId="1641580971" sldId="1562"/>
        </pc:sldMkLst>
      </pc:sldChg>
      <pc:sldChg chg="addSp delSp modSp add mod">
        <pc:chgData name="Shunsuke MAKIMURA" userId="4fa32f727c4930e9" providerId="LiveId" clId="{519AFAC1-7ECC-4771-8F4A-1E352ED6DE8C}" dt="2023-11-04T00:19:32.207" v="513" actId="1076"/>
        <pc:sldMkLst>
          <pc:docMk/>
          <pc:sldMk cId="2094517320" sldId="1563"/>
        </pc:sldMkLst>
        <pc:spChg chg="mod">
          <ac:chgData name="Shunsuke MAKIMURA" userId="4fa32f727c4930e9" providerId="LiveId" clId="{519AFAC1-7ECC-4771-8F4A-1E352ED6DE8C}" dt="2023-11-04T00:19:19.845" v="509" actId="255"/>
          <ac:spMkLst>
            <pc:docMk/>
            <pc:sldMk cId="2094517320" sldId="1563"/>
            <ac:spMk id="2" creationId="{DC2ABC2D-0735-4C13-B161-DD75BE5D9889}"/>
          </ac:spMkLst>
        </pc:spChg>
        <pc:spChg chg="add mod">
          <ac:chgData name="Shunsuke MAKIMURA" userId="4fa32f727c4930e9" providerId="LiveId" clId="{519AFAC1-7ECC-4771-8F4A-1E352ED6DE8C}" dt="2023-11-03T12:45:48.995" v="321" actId="1076"/>
          <ac:spMkLst>
            <pc:docMk/>
            <pc:sldMk cId="2094517320" sldId="1563"/>
            <ac:spMk id="6" creationId="{1ED285AC-A4C5-A825-747E-738DE744110C}"/>
          </ac:spMkLst>
        </pc:spChg>
        <pc:spChg chg="add mod">
          <ac:chgData name="Shunsuke MAKIMURA" userId="4fa32f727c4930e9" providerId="LiveId" clId="{519AFAC1-7ECC-4771-8F4A-1E352ED6DE8C}" dt="2023-11-04T00:19:24.599" v="511" actId="1076"/>
          <ac:spMkLst>
            <pc:docMk/>
            <pc:sldMk cId="2094517320" sldId="1563"/>
            <ac:spMk id="7" creationId="{DB01490D-A85D-24FE-A930-F5D740AD6127}"/>
          </ac:spMkLst>
        </pc:spChg>
        <pc:spChg chg="add mod">
          <ac:chgData name="Shunsuke MAKIMURA" userId="4fa32f727c4930e9" providerId="LiveId" clId="{519AFAC1-7ECC-4771-8F4A-1E352ED6DE8C}" dt="2023-11-04T00:18:44.567" v="504" actId="1076"/>
          <ac:spMkLst>
            <pc:docMk/>
            <pc:sldMk cId="2094517320" sldId="1563"/>
            <ac:spMk id="8" creationId="{5FFD4FFB-0701-7204-9433-D806B9EC6BF2}"/>
          </ac:spMkLst>
        </pc:spChg>
        <pc:spChg chg="add mod">
          <ac:chgData name="Shunsuke MAKIMURA" userId="4fa32f727c4930e9" providerId="LiveId" clId="{519AFAC1-7ECC-4771-8F4A-1E352ED6DE8C}" dt="2023-11-03T12:45:48.995" v="321" actId="1076"/>
          <ac:spMkLst>
            <pc:docMk/>
            <pc:sldMk cId="2094517320" sldId="1563"/>
            <ac:spMk id="12" creationId="{36201AB6-94A1-CA8C-0071-E70FCF9AC9BB}"/>
          </ac:spMkLst>
        </pc:spChg>
        <pc:spChg chg="add mod">
          <ac:chgData name="Shunsuke MAKIMURA" userId="4fa32f727c4930e9" providerId="LiveId" clId="{519AFAC1-7ECC-4771-8F4A-1E352ED6DE8C}" dt="2023-11-04T00:18:37.969" v="503" actId="2711"/>
          <ac:spMkLst>
            <pc:docMk/>
            <pc:sldMk cId="2094517320" sldId="1563"/>
            <ac:spMk id="13" creationId="{FC7BBF7A-A6CB-5AD7-4556-09F4FE52E927}"/>
          </ac:spMkLst>
        </pc:spChg>
        <pc:spChg chg="add mod">
          <ac:chgData name="Shunsuke MAKIMURA" userId="4fa32f727c4930e9" providerId="LiveId" clId="{519AFAC1-7ECC-4771-8F4A-1E352ED6DE8C}" dt="2023-11-03T12:44:54.058" v="281" actId="1076"/>
          <ac:spMkLst>
            <pc:docMk/>
            <pc:sldMk cId="2094517320" sldId="1563"/>
            <ac:spMk id="14" creationId="{B00F5AFF-6857-17C5-A4E9-329C62402C31}"/>
          </ac:spMkLst>
        </pc:spChg>
        <pc:spChg chg="add mod">
          <ac:chgData name="Shunsuke MAKIMURA" userId="4fa32f727c4930e9" providerId="LiveId" clId="{519AFAC1-7ECC-4771-8F4A-1E352ED6DE8C}" dt="2023-11-03T12:44:54.058" v="281" actId="1076"/>
          <ac:spMkLst>
            <pc:docMk/>
            <pc:sldMk cId="2094517320" sldId="1563"/>
            <ac:spMk id="15" creationId="{C0E22041-BF92-68A5-F8E5-D7FBE45BA5E5}"/>
          </ac:spMkLst>
        </pc:spChg>
        <pc:spChg chg="add mod">
          <ac:chgData name="Shunsuke MAKIMURA" userId="4fa32f727c4930e9" providerId="LiveId" clId="{519AFAC1-7ECC-4771-8F4A-1E352ED6DE8C}" dt="2023-11-03T12:44:54.058" v="281" actId="1076"/>
          <ac:spMkLst>
            <pc:docMk/>
            <pc:sldMk cId="2094517320" sldId="1563"/>
            <ac:spMk id="16" creationId="{B023A1EB-4F7D-71E0-7199-F813FBF1E605}"/>
          </ac:spMkLst>
        </pc:spChg>
        <pc:spChg chg="add mod">
          <ac:chgData name="Shunsuke MAKIMURA" userId="4fa32f727c4930e9" providerId="LiveId" clId="{519AFAC1-7ECC-4771-8F4A-1E352ED6DE8C}" dt="2023-11-03T12:44:54.058" v="281" actId="1076"/>
          <ac:spMkLst>
            <pc:docMk/>
            <pc:sldMk cId="2094517320" sldId="1563"/>
            <ac:spMk id="17" creationId="{9C166DF2-EA55-1BA5-FB2E-F60B1354613E}"/>
          </ac:spMkLst>
        </pc:spChg>
        <pc:spChg chg="add mod">
          <ac:chgData name="Shunsuke MAKIMURA" userId="4fa32f727c4930e9" providerId="LiveId" clId="{519AFAC1-7ECC-4771-8F4A-1E352ED6DE8C}" dt="2023-11-03T12:44:54.058" v="281" actId="1076"/>
          <ac:spMkLst>
            <pc:docMk/>
            <pc:sldMk cId="2094517320" sldId="1563"/>
            <ac:spMk id="18" creationId="{9DA63E82-6088-549F-765C-56E748BB5BF4}"/>
          </ac:spMkLst>
        </pc:spChg>
        <pc:spChg chg="add mod">
          <ac:chgData name="Shunsuke MAKIMURA" userId="4fa32f727c4930e9" providerId="LiveId" clId="{519AFAC1-7ECC-4771-8F4A-1E352ED6DE8C}" dt="2023-11-03T12:44:54.058" v="281" actId="1076"/>
          <ac:spMkLst>
            <pc:docMk/>
            <pc:sldMk cId="2094517320" sldId="1563"/>
            <ac:spMk id="19" creationId="{3CAE7DA2-05F6-7F64-673C-31C8BF860416}"/>
          </ac:spMkLst>
        </pc:spChg>
        <pc:spChg chg="add mod">
          <ac:chgData name="Shunsuke MAKIMURA" userId="4fa32f727c4930e9" providerId="LiveId" clId="{519AFAC1-7ECC-4771-8F4A-1E352ED6DE8C}" dt="2023-11-04T00:18:37.969" v="503" actId="2711"/>
          <ac:spMkLst>
            <pc:docMk/>
            <pc:sldMk cId="2094517320" sldId="1563"/>
            <ac:spMk id="20" creationId="{9B100B34-7D15-4B57-DB54-9B3545F3CE6A}"/>
          </ac:spMkLst>
        </pc:spChg>
        <pc:spChg chg="add mod">
          <ac:chgData name="Shunsuke MAKIMURA" userId="4fa32f727c4930e9" providerId="LiveId" clId="{519AFAC1-7ECC-4771-8F4A-1E352ED6DE8C}" dt="2023-11-04T00:18:37.969" v="503" actId="2711"/>
          <ac:spMkLst>
            <pc:docMk/>
            <pc:sldMk cId="2094517320" sldId="1563"/>
            <ac:spMk id="21" creationId="{4DBACB72-E9F9-85FC-6653-E58D4534C001}"/>
          </ac:spMkLst>
        </pc:spChg>
        <pc:spChg chg="add mod">
          <ac:chgData name="Shunsuke MAKIMURA" userId="4fa32f727c4930e9" providerId="LiveId" clId="{519AFAC1-7ECC-4771-8F4A-1E352ED6DE8C}" dt="2023-11-04T00:18:37.969" v="503" actId="2711"/>
          <ac:spMkLst>
            <pc:docMk/>
            <pc:sldMk cId="2094517320" sldId="1563"/>
            <ac:spMk id="27" creationId="{8332AC46-CDA4-8C7B-133F-2690332FF9A9}"/>
          </ac:spMkLst>
        </pc:spChg>
        <pc:spChg chg="add mod">
          <ac:chgData name="Shunsuke MAKIMURA" userId="4fa32f727c4930e9" providerId="LiveId" clId="{519AFAC1-7ECC-4771-8F4A-1E352ED6DE8C}" dt="2023-11-04T00:18:37.969" v="503" actId="2711"/>
          <ac:spMkLst>
            <pc:docMk/>
            <pc:sldMk cId="2094517320" sldId="1563"/>
            <ac:spMk id="28" creationId="{DB0A9F00-6820-69CB-655E-6D79362362A4}"/>
          </ac:spMkLst>
        </pc:spChg>
        <pc:spChg chg="add mod">
          <ac:chgData name="Shunsuke MAKIMURA" userId="4fa32f727c4930e9" providerId="LiveId" clId="{519AFAC1-7ECC-4771-8F4A-1E352ED6DE8C}" dt="2023-11-04T00:19:32.207" v="513" actId="1076"/>
          <ac:spMkLst>
            <pc:docMk/>
            <pc:sldMk cId="2094517320" sldId="1563"/>
            <ac:spMk id="29" creationId="{2E51E636-8A69-599C-CEE2-B9FE830A1882}"/>
          </ac:spMkLst>
        </pc:spChg>
        <pc:spChg chg="del">
          <ac:chgData name="Shunsuke MAKIMURA" userId="4fa32f727c4930e9" providerId="LiveId" clId="{519AFAC1-7ECC-4771-8F4A-1E352ED6DE8C}" dt="2023-11-03T12:43:53.950" v="247" actId="478"/>
          <ac:spMkLst>
            <pc:docMk/>
            <pc:sldMk cId="2094517320" sldId="1563"/>
            <ac:spMk id="45" creationId="{D52B6F5A-8C9E-2D6B-A8A5-BB388AA2D54F}"/>
          </ac:spMkLst>
        </pc:spChg>
        <pc:spChg chg="del">
          <ac:chgData name="Shunsuke MAKIMURA" userId="4fa32f727c4930e9" providerId="LiveId" clId="{519AFAC1-7ECC-4771-8F4A-1E352ED6DE8C}" dt="2023-11-03T12:43:53.950" v="247" actId="478"/>
          <ac:spMkLst>
            <pc:docMk/>
            <pc:sldMk cId="2094517320" sldId="1563"/>
            <ac:spMk id="49" creationId="{9303FDF7-E5FC-FB66-0F10-7D1E08FEB618}"/>
          </ac:spMkLst>
        </pc:spChg>
        <pc:graphicFrameChg chg="add mod modGraphic">
          <ac:chgData name="Shunsuke MAKIMURA" userId="4fa32f727c4930e9" providerId="LiveId" clId="{519AFAC1-7ECC-4771-8F4A-1E352ED6DE8C}" dt="2023-11-04T00:19:22.800" v="510" actId="1076"/>
          <ac:graphicFrameMkLst>
            <pc:docMk/>
            <pc:sldMk cId="2094517320" sldId="1563"/>
            <ac:graphicFrameMk id="5" creationId="{16961065-6CEA-6EF5-083E-6D1CDCDDCB63}"/>
          </ac:graphicFrameMkLst>
        </pc:graphicFrameChg>
        <pc:graphicFrameChg chg="del">
          <ac:chgData name="Shunsuke MAKIMURA" userId="4fa32f727c4930e9" providerId="LiveId" clId="{519AFAC1-7ECC-4771-8F4A-1E352ED6DE8C}" dt="2023-11-03T12:43:53.950" v="247" actId="478"/>
          <ac:graphicFrameMkLst>
            <pc:docMk/>
            <pc:sldMk cId="2094517320" sldId="1563"/>
            <ac:graphicFrameMk id="47" creationId="{AD0F90B3-792E-5E79-B754-A7EABA291589}"/>
          </ac:graphicFrameMkLst>
        </pc:graphicFrameChg>
        <pc:picChg chg="add mod">
          <ac:chgData name="Shunsuke MAKIMURA" userId="4fa32f727c4930e9" providerId="LiveId" clId="{519AFAC1-7ECC-4771-8F4A-1E352ED6DE8C}" dt="2023-11-03T12:45:48.995" v="321" actId="1076"/>
          <ac:picMkLst>
            <pc:docMk/>
            <pc:sldMk cId="2094517320" sldId="1563"/>
            <ac:picMk id="3" creationId="{ABECFAE5-E0DB-B03E-1774-82777D8FEE13}"/>
          </ac:picMkLst>
        </pc:picChg>
        <pc:picChg chg="add mod">
          <ac:chgData name="Shunsuke MAKIMURA" userId="4fa32f727c4930e9" providerId="LiveId" clId="{519AFAC1-7ECC-4771-8F4A-1E352ED6DE8C}" dt="2023-11-03T12:45:48.995" v="321" actId="1076"/>
          <ac:picMkLst>
            <pc:docMk/>
            <pc:sldMk cId="2094517320" sldId="1563"/>
            <ac:picMk id="9" creationId="{F9CF3008-25F9-E012-E5F2-196F81BAB8A7}"/>
          </ac:picMkLst>
        </pc:picChg>
        <pc:picChg chg="add mod">
          <ac:chgData name="Shunsuke MAKIMURA" userId="4fa32f727c4930e9" providerId="LiveId" clId="{519AFAC1-7ECC-4771-8F4A-1E352ED6DE8C}" dt="2023-11-03T12:51:55.693" v="379" actId="1076"/>
          <ac:picMkLst>
            <pc:docMk/>
            <pc:sldMk cId="2094517320" sldId="1563"/>
            <ac:picMk id="10" creationId="{EB32A86F-CFA5-2662-D289-3DFB41C2343D}"/>
          </ac:picMkLst>
        </pc:picChg>
        <pc:picChg chg="del">
          <ac:chgData name="Shunsuke MAKIMURA" userId="4fa32f727c4930e9" providerId="LiveId" clId="{519AFAC1-7ECC-4771-8F4A-1E352ED6DE8C}" dt="2023-11-03T12:43:53.950" v="247" actId="478"/>
          <ac:picMkLst>
            <pc:docMk/>
            <pc:sldMk cId="2094517320" sldId="1563"/>
            <ac:picMk id="48" creationId="{F202CBF1-AF1B-FD79-808B-188BDF237849}"/>
          </ac:picMkLst>
        </pc:picChg>
        <pc:picChg chg="del">
          <ac:chgData name="Shunsuke MAKIMURA" userId="4fa32f727c4930e9" providerId="LiveId" clId="{519AFAC1-7ECC-4771-8F4A-1E352ED6DE8C}" dt="2023-11-03T12:43:53.950" v="247" actId="478"/>
          <ac:picMkLst>
            <pc:docMk/>
            <pc:sldMk cId="2094517320" sldId="1563"/>
            <ac:picMk id="50" creationId="{88E4D020-1052-F3A0-C3DF-58B2169A4884}"/>
          </ac:picMkLst>
        </pc:picChg>
        <pc:cxnChg chg="add mod">
          <ac:chgData name="Shunsuke MAKIMURA" userId="4fa32f727c4930e9" providerId="LiveId" clId="{519AFAC1-7ECC-4771-8F4A-1E352ED6DE8C}" dt="2023-11-03T12:44:54.058" v="281" actId="1076"/>
          <ac:cxnSpMkLst>
            <pc:docMk/>
            <pc:sldMk cId="2094517320" sldId="1563"/>
            <ac:cxnSpMk id="22" creationId="{1820E779-6238-D95F-7946-4108A587C298}"/>
          </ac:cxnSpMkLst>
        </pc:cxnChg>
        <pc:cxnChg chg="add mod">
          <ac:chgData name="Shunsuke MAKIMURA" userId="4fa32f727c4930e9" providerId="LiveId" clId="{519AFAC1-7ECC-4771-8F4A-1E352ED6DE8C}" dt="2023-11-03T12:44:54.058" v="281" actId="1076"/>
          <ac:cxnSpMkLst>
            <pc:docMk/>
            <pc:sldMk cId="2094517320" sldId="1563"/>
            <ac:cxnSpMk id="23" creationId="{688E0FBE-A4CB-EBA5-1FF5-B0640CE1C6A7}"/>
          </ac:cxnSpMkLst>
        </pc:cxnChg>
        <pc:cxnChg chg="add mod">
          <ac:chgData name="Shunsuke MAKIMURA" userId="4fa32f727c4930e9" providerId="LiveId" clId="{519AFAC1-7ECC-4771-8F4A-1E352ED6DE8C}" dt="2023-11-03T12:44:54.058" v="281" actId="1076"/>
          <ac:cxnSpMkLst>
            <pc:docMk/>
            <pc:sldMk cId="2094517320" sldId="1563"/>
            <ac:cxnSpMk id="24" creationId="{D34BCB25-A221-6E78-09C9-07412C9569E2}"/>
          </ac:cxnSpMkLst>
        </pc:cxnChg>
        <pc:cxnChg chg="add mod">
          <ac:chgData name="Shunsuke MAKIMURA" userId="4fa32f727c4930e9" providerId="LiveId" clId="{519AFAC1-7ECC-4771-8F4A-1E352ED6DE8C}" dt="2023-11-03T12:44:54.058" v="281" actId="1076"/>
          <ac:cxnSpMkLst>
            <pc:docMk/>
            <pc:sldMk cId="2094517320" sldId="1563"/>
            <ac:cxnSpMk id="25" creationId="{99FD4006-55D0-B7B6-A0B3-EC5347F3E1A5}"/>
          </ac:cxnSpMkLst>
        </pc:cxnChg>
        <pc:cxnChg chg="add mod">
          <ac:chgData name="Shunsuke MAKIMURA" userId="4fa32f727c4930e9" providerId="LiveId" clId="{519AFAC1-7ECC-4771-8F4A-1E352ED6DE8C}" dt="2023-11-03T12:44:54.058" v="281" actId="1076"/>
          <ac:cxnSpMkLst>
            <pc:docMk/>
            <pc:sldMk cId="2094517320" sldId="1563"/>
            <ac:cxnSpMk id="26" creationId="{D17712A0-0108-C6CD-F259-CFCD4F0A6736}"/>
          </ac:cxnSpMkLst>
        </pc:cxnChg>
      </pc:sldChg>
      <pc:sldChg chg="addSp delSp modSp add mod">
        <pc:chgData name="Shunsuke MAKIMURA" userId="4fa32f727c4930e9" providerId="LiveId" clId="{519AFAC1-7ECC-4771-8F4A-1E352ED6DE8C}" dt="2023-11-07T21:05:59.781" v="2219" actId="20577"/>
        <pc:sldMkLst>
          <pc:docMk/>
          <pc:sldMk cId="2202299742" sldId="1564"/>
        </pc:sldMkLst>
        <pc:spChg chg="mod">
          <ac:chgData name="Shunsuke MAKIMURA" userId="4fa32f727c4930e9" providerId="LiveId" clId="{519AFAC1-7ECC-4771-8F4A-1E352ED6DE8C}" dt="2023-11-04T00:23:14.131" v="665" actId="1076"/>
          <ac:spMkLst>
            <pc:docMk/>
            <pc:sldMk cId="2202299742" sldId="1564"/>
            <ac:spMk id="2" creationId="{DC2ABC2D-0735-4C13-B161-DD75BE5D9889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6" creationId="{1ED285AC-A4C5-A825-747E-738DE744110C}"/>
          </ac:spMkLst>
        </pc:spChg>
        <pc:spChg chg="del">
          <ac:chgData name="Shunsuke MAKIMURA" userId="4fa32f727c4930e9" providerId="LiveId" clId="{519AFAC1-7ECC-4771-8F4A-1E352ED6DE8C}" dt="2023-11-03T12:48:15.783" v="324" actId="478"/>
          <ac:spMkLst>
            <pc:docMk/>
            <pc:sldMk cId="2202299742" sldId="1564"/>
            <ac:spMk id="7" creationId="{DB01490D-A85D-24FE-A930-F5D740AD6127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8" creationId="{5FFD4FFB-0701-7204-9433-D806B9EC6BF2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12" creationId="{36201AB6-94A1-CA8C-0071-E70FCF9AC9BB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13" creationId="{FC7BBF7A-A6CB-5AD7-4556-09F4FE52E927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14" creationId="{B00F5AFF-6857-17C5-A4E9-329C62402C31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15" creationId="{C0E22041-BF92-68A5-F8E5-D7FBE45BA5E5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16" creationId="{B023A1EB-4F7D-71E0-7199-F813FBF1E605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17" creationId="{9C166DF2-EA55-1BA5-FB2E-F60B1354613E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18" creationId="{9DA63E82-6088-549F-765C-56E748BB5BF4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19" creationId="{3CAE7DA2-05F6-7F64-673C-31C8BF860416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20" creationId="{9B100B34-7D15-4B57-DB54-9B3545F3CE6A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21" creationId="{4DBACB72-E9F9-85FC-6653-E58D4534C001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27" creationId="{8332AC46-CDA4-8C7B-133F-2690332FF9A9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28" creationId="{DB0A9F00-6820-69CB-655E-6D79362362A4}"/>
          </ac:spMkLst>
        </pc:spChg>
        <pc:spChg chg="del">
          <ac:chgData name="Shunsuke MAKIMURA" userId="4fa32f727c4930e9" providerId="LiveId" clId="{519AFAC1-7ECC-4771-8F4A-1E352ED6DE8C}" dt="2023-11-03T12:48:13.416" v="323" actId="478"/>
          <ac:spMkLst>
            <pc:docMk/>
            <pc:sldMk cId="2202299742" sldId="1564"/>
            <ac:spMk id="29" creationId="{2E51E636-8A69-599C-CEE2-B9FE830A1882}"/>
          </ac:spMkLst>
        </pc:spChg>
        <pc:spChg chg="add mod">
          <ac:chgData name="Shunsuke MAKIMURA" userId="4fa32f727c4930e9" providerId="LiveId" clId="{519AFAC1-7ECC-4771-8F4A-1E352ED6DE8C}" dt="2023-11-04T00:08:03.748" v="402" actId="1076"/>
          <ac:spMkLst>
            <pc:docMk/>
            <pc:sldMk cId="2202299742" sldId="1564"/>
            <ac:spMk id="33" creationId="{EE8AF5B5-B6ED-7F34-3426-15471B6AB012}"/>
          </ac:spMkLst>
        </pc:spChg>
        <pc:spChg chg="add mod">
          <ac:chgData name="Shunsuke MAKIMURA" userId="4fa32f727c4930e9" providerId="LiveId" clId="{519AFAC1-7ECC-4771-8F4A-1E352ED6DE8C}" dt="2023-11-04T00:08:03.748" v="402" actId="1076"/>
          <ac:spMkLst>
            <pc:docMk/>
            <pc:sldMk cId="2202299742" sldId="1564"/>
            <ac:spMk id="34" creationId="{EC170845-9CCB-AC2B-0133-892D283720C2}"/>
          </ac:spMkLst>
        </pc:spChg>
        <pc:spChg chg="add del mod">
          <ac:chgData name="Shunsuke MAKIMURA" userId="4fa32f727c4930e9" providerId="LiveId" clId="{519AFAC1-7ECC-4771-8F4A-1E352ED6DE8C}" dt="2023-11-04T00:09:26.365" v="415" actId="478"/>
          <ac:spMkLst>
            <pc:docMk/>
            <pc:sldMk cId="2202299742" sldId="1564"/>
            <ac:spMk id="36" creationId="{200F3B64-C472-63D6-75E5-CE92A49D0850}"/>
          </ac:spMkLst>
        </pc:spChg>
        <pc:spChg chg="add del mod">
          <ac:chgData name="Shunsuke MAKIMURA" userId="4fa32f727c4930e9" providerId="LiveId" clId="{519AFAC1-7ECC-4771-8F4A-1E352ED6DE8C}" dt="2023-11-04T00:06:08.181" v="395" actId="478"/>
          <ac:spMkLst>
            <pc:docMk/>
            <pc:sldMk cId="2202299742" sldId="1564"/>
            <ac:spMk id="37" creationId="{83B2562C-4F9E-A0C6-100A-6CEF6F0EE1A6}"/>
          </ac:spMkLst>
        </pc:spChg>
        <pc:spChg chg="add mod">
          <ac:chgData name="Shunsuke MAKIMURA" userId="4fa32f727c4930e9" providerId="LiveId" clId="{519AFAC1-7ECC-4771-8F4A-1E352ED6DE8C}" dt="2023-11-04T00:08:03.748" v="402" actId="1076"/>
          <ac:spMkLst>
            <pc:docMk/>
            <pc:sldMk cId="2202299742" sldId="1564"/>
            <ac:spMk id="38" creationId="{B13EC508-D1E4-2FA7-1DD1-027C5E637CD2}"/>
          </ac:spMkLst>
        </pc:spChg>
        <pc:spChg chg="add mod">
          <ac:chgData name="Shunsuke MAKIMURA" userId="4fa32f727c4930e9" providerId="LiveId" clId="{519AFAC1-7ECC-4771-8F4A-1E352ED6DE8C}" dt="2023-11-04T00:08:03.748" v="402" actId="1076"/>
          <ac:spMkLst>
            <pc:docMk/>
            <pc:sldMk cId="2202299742" sldId="1564"/>
            <ac:spMk id="39" creationId="{FE100289-3F1E-99E0-9D13-3E4FF697AE9D}"/>
          </ac:spMkLst>
        </pc:spChg>
        <pc:spChg chg="add del mod">
          <ac:chgData name="Shunsuke MAKIMURA" userId="4fa32f727c4930e9" providerId="LiveId" clId="{519AFAC1-7ECC-4771-8F4A-1E352ED6DE8C}" dt="2023-11-04T00:06:08.181" v="395" actId="478"/>
          <ac:spMkLst>
            <pc:docMk/>
            <pc:sldMk cId="2202299742" sldId="1564"/>
            <ac:spMk id="40" creationId="{A3C6E661-75F0-FCE5-606F-1E2CF35E09DF}"/>
          </ac:spMkLst>
        </pc:spChg>
        <pc:spChg chg="add del mod">
          <ac:chgData name="Shunsuke MAKIMURA" userId="4fa32f727c4930e9" providerId="LiveId" clId="{519AFAC1-7ECC-4771-8F4A-1E352ED6DE8C}" dt="2023-11-04T00:09:25.316" v="414" actId="478"/>
          <ac:spMkLst>
            <pc:docMk/>
            <pc:sldMk cId="2202299742" sldId="1564"/>
            <ac:spMk id="41" creationId="{DD292970-3323-2A3A-F5FB-8405874BBF4A}"/>
          </ac:spMkLst>
        </pc:spChg>
        <pc:spChg chg="add mod">
          <ac:chgData name="Shunsuke MAKIMURA" userId="4fa32f727c4930e9" providerId="LiveId" clId="{519AFAC1-7ECC-4771-8F4A-1E352ED6DE8C}" dt="2023-11-04T11:49:08.637" v="1789" actId="14100"/>
          <ac:spMkLst>
            <pc:docMk/>
            <pc:sldMk cId="2202299742" sldId="1564"/>
            <ac:spMk id="42" creationId="{DFC56218-728A-711B-0BC5-44A20152C485}"/>
          </ac:spMkLst>
        </pc:spChg>
        <pc:spChg chg="add mod">
          <ac:chgData name="Shunsuke MAKIMURA" userId="4fa32f727c4930e9" providerId="LiveId" clId="{519AFAC1-7ECC-4771-8F4A-1E352ED6DE8C}" dt="2023-11-04T00:24:35.890" v="676" actId="14100"/>
          <ac:spMkLst>
            <pc:docMk/>
            <pc:sldMk cId="2202299742" sldId="1564"/>
            <ac:spMk id="43" creationId="{C0ECED10-9D4F-E50E-6797-F04B39804B1E}"/>
          </ac:spMkLst>
        </pc:spChg>
        <pc:spChg chg="add del mod">
          <ac:chgData name="Shunsuke MAKIMURA" userId="4fa32f727c4930e9" providerId="LiveId" clId="{519AFAC1-7ECC-4771-8F4A-1E352ED6DE8C}" dt="2023-11-04T00:06:12.944" v="397" actId="478"/>
          <ac:spMkLst>
            <pc:docMk/>
            <pc:sldMk cId="2202299742" sldId="1564"/>
            <ac:spMk id="44" creationId="{F77101A4-8237-CDD8-5F87-E518962146AD}"/>
          </ac:spMkLst>
        </pc:spChg>
        <pc:spChg chg="add mod">
          <ac:chgData name="Shunsuke MAKIMURA" userId="4fa32f727c4930e9" providerId="LiveId" clId="{519AFAC1-7ECC-4771-8F4A-1E352ED6DE8C}" dt="2023-11-04T00:08:03.748" v="402" actId="1076"/>
          <ac:spMkLst>
            <pc:docMk/>
            <pc:sldMk cId="2202299742" sldId="1564"/>
            <ac:spMk id="45" creationId="{394C1BF7-EE4B-A7B0-510B-1C7FD1E865E3}"/>
          </ac:spMkLst>
        </pc:spChg>
        <pc:spChg chg="add del mod">
          <ac:chgData name="Shunsuke MAKIMURA" userId="4fa32f727c4930e9" providerId="LiveId" clId="{519AFAC1-7ECC-4771-8F4A-1E352ED6DE8C}" dt="2023-11-04T00:06:03.046" v="393" actId="478"/>
          <ac:spMkLst>
            <pc:docMk/>
            <pc:sldMk cId="2202299742" sldId="1564"/>
            <ac:spMk id="46" creationId="{FFE73262-8FFE-A0B0-2FC1-CFB5B6A6298A}"/>
          </ac:spMkLst>
        </pc:spChg>
        <pc:spChg chg="add mod">
          <ac:chgData name="Shunsuke MAKIMURA" userId="4fa32f727c4930e9" providerId="LiveId" clId="{519AFAC1-7ECC-4771-8F4A-1E352ED6DE8C}" dt="2023-11-04T00:08:52.770" v="408" actId="14100"/>
          <ac:spMkLst>
            <pc:docMk/>
            <pc:sldMk cId="2202299742" sldId="1564"/>
            <ac:spMk id="47" creationId="{A00ACBD5-04B3-E24D-0398-7844F60FADB4}"/>
          </ac:spMkLst>
        </pc:spChg>
        <pc:spChg chg="add mod">
          <ac:chgData name="Shunsuke MAKIMURA" userId="4fa32f727c4930e9" providerId="LiveId" clId="{519AFAC1-7ECC-4771-8F4A-1E352ED6DE8C}" dt="2023-11-04T00:08:03.748" v="402" actId="1076"/>
          <ac:spMkLst>
            <pc:docMk/>
            <pc:sldMk cId="2202299742" sldId="1564"/>
            <ac:spMk id="49" creationId="{D139E6B8-1C72-66EC-1BE0-C988AE4A4456}"/>
          </ac:spMkLst>
        </pc:spChg>
        <pc:spChg chg="add del mod">
          <ac:chgData name="Shunsuke MAKIMURA" userId="4fa32f727c4930e9" providerId="LiveId" clId="{519AFAC1-7ECC-4771-8F4A-1E352ED6DE8C}" dt="2023-11-04T00:06:08.181" v="395" actId="478"/>
          <ac:spMkLst>
            <pc:docMk/>
            <pc:sldMk cId="2202299742" sldId="1564"/>
            <ac:spMk id="63" creationId="{EF0DE8A5-6E3C-FABD-30AB-90B4EEAEB033}"/>
          </ac:spMkLst>
        </pc:spChg>
        <pc:spChg chg="add del mod">
          <ac:chgData name="Shunsuke MAKIMURA" userId="4fa32f727c4930e9" providerId="LiveId" clId="{519AFAC1-7ECC-4771-8F4A-1E352ED6DE8C}" dt="2023-11-04T00:06:05.327" v="394" actId="478"/>
          <ac:spMkLst>
            <pc:docMk/>
            <pc:sldMk cId="2202299742" sldId="1564"/>
            <ac:spMk id="64" creationId="{CEE57795-DFD0-BBFD-49B3-79CD8253F4A9}"/>
          </ac:spMkLst>
        </pc:spChg>
        <pc:spChg chg="add mod">
          <ac:chgData name="Shunsuke MAKIMURA" userId="4fa32f727c4930e9" providerId="LiveId" clId="{519AFAC1-7ECC-4771-8F4A-1E352ED6DE8C}" dt="2023-11-04T00:10:49.361" v="451" actId="1076"/>
          <ac:spMkLst>
            <pc:docMk/>
            <pc:sldMk cId="2202299742" sldId="1564"/>
            <ac:spMk id="65" creationId="{C6A88124-8D18-FDDF-331F-4930238A70E8}"/>
          </ac:spMkLst>
        </pc:spChg>
        <pc:spChg chg="add mod">
          <ac:chgData name="Shunsuke MAKIMURA" userId="4fa32f727c4930e9" providerId="LiveId" clId="{519AFAC1-7ECC-4771-8F4A-1E352ED6DE8C}" dt="2023-11-04T00:08:03.748" v="402" actId="1076"/>
          <ac:spMkLst>
            <pc:docMk/>
            <pc:sldMk cId="2202299742" sldId="1564"/>
            <ac:spMk id="66" creationId="{6B70EF75-AACA-4A35-D9E0-D47B56EB8B69}"/>
          </ac:spMkLst>
        </pc:spChg>
        <pc:spChg chg="add mod">
          <ac:chgData name="Shunsuke MAKIMURA" userId="4fa32f727c4930e9" providerId="LiveId" clId="{519AFAC1-7ECC-4771-8F4A-1E352ED6DE8C}" dt="2023-11-04T00:08:03.748" v="402" actId="1076"/>
          <ac:spMkLst>
            <pc:docMk/>
            <pc:sldMk cId="2202299742" sldId="1564"/>
            <ac:spMk id="67" creationId="{06BDC257-C929-1CB3-BA06-2D417CCD7C70}"/>
          </ac:spMkLst>
        </pc:spChg>
        <pc:spChg chg="add del mod">
          <ac:chgData name="Shunsuke MAKIMURA" userId="4fa32f727c4930e9" providerId="LiveId" clId="{519AFAC1-7ECC-4771-8F4A-1E352ED6DE8C}" dt="2023-11-04T00:09:25.316" v="414" actId="478"/>
          <ac:spMkLst>
            <pc:docMk/>
            <pc:sldMk cId="2202299742" sldId="1564"/>
            <ac:spMk id="68" creationId="{9B5564BF-CD55-1A0B-EF3E-228A134D6C1B}"/>
          </ac:spMkLst>
        </pc:spChg>
        <pc:spChg chg="add mod">
          <ac:chgData name="Shunsuke MAKIMURA" userId="4fa32f727c4930e9" providerId="LiveId" clId="{519AFAC1-7ECC-4771-8F4A-1E352ED6DE8C}" dt="2023-11-04T12:34:14.332" v="2135" actId="20577"/>
          <ac:spMkLst>
            <pc:docMk/>
            <pc:sldMk cId="2202299742" sldId="1564"/>
            <ac:spMk id="69" creationId="{07E8555E-459C-F469-4E82-E9E1972BBF89}"/>
          </ac:spMkLst>
        </pc:spChg>
        <pc:spChg chg="add mod">
          <ac:chgData name="Shunsuke MAKIMURA" userId="4fa32f727c4930e9" providerId="LiveId" clId="{519AFAC1-7ECC-4771-8F4A-1E352ED6DE8C}" dt="2023-11-04T00:24:42.106" v="679" actId="14100"/>
          <ac:spMkLst>
            <pc:docMk/>
            <pc:sldMk cId="2202299742" sldId="1564"/>
            <ac:spMk id="70" creationId="{DFAE8964-CB37-0281-8AF1-184D475031ED}"/>
          </ac:spMkLst>
        </pc:spChg>
        <pc:spChg chg="add del mod">
          <ac:chgData name="Shunsuke MAKIMURA" userId="4fa32f727c4930e9" providerId="LiveId" clId="{519AFAC1-7ECC-4771-8F4A-1E352ED6DE8C}" dt="2023-11-04T00:05:39.674" v="381" actId="478"/>
          <ac:spMkLst>
            <pc:docMk/>
            <pc:sldMk cId="2202299742" sldId="1564"/>
            <ac:spMk id="73" creationId="{BD75D9E8-A7FC-2D2E-D5ED-BE3E3BC65BDC}"/>
          </ac:spMkLst>
        </pc:spChg>
        <pc:spChg chg="add mod">
          <ac:chgData name="Shunsuke MAKIMURA" userId="4fa32f727c4930e9" providerId="LiveId" clId="{519AFAC1-7ECC-4771-8F4A-1E352ED6DE8C}" dt="2023-11-07T21:05:59.781" v="2219" actId="20577"/>
          <ac:spMkLst>
            <pc:docMk/>
            <pc:sldMk cId="2202299742" sldId="1564"/>
            <ac:spMk id="81" creationId="{C750CBDC-BD77-1463-374B-994150BFBA24}"/>
          </ac:spMkLst>
        </pc:spChg>
        <pc:spChg chg="add mod">
          <ac:chgData name="Shunsuke MAKIMURA" userId="4fa32f727c4930e9" providerId="LiveId" clId="{519AFAC1-7ECC-4771-8F4A-1E352ED6DE8C}" dt="2023-11-04T11:49:23.946" v="1792" actId="122"/>
          <ac:spMkLst>
            <pc:docMk/>
            <pc:sldMk cId="2202299742" sldId="1564"/>
            <ac:spMk id="82" creationId="{E7599C55-5AE5-0EFC-46E0-F522699D70A7}"/>
          </ac:spMkLst>
        </pc:spChg>
        <pc:graphicFrameChg chg="del">
          <ac:chgData name="Shunsuke MAKIMURA" userId="4fa32f727c4930e9" providerId="LiveId" clId="{519AFAC1-7ECC-4771-8F4A-1E352ED6DE8C}" dt="2023-11-03T12:48:13.416" v="323" actId="478"/>
          <ac:graphicFrameMkLst>
            <pc:docMk/>
            <pc:sldMk cId="2202299742" sldId="1564"/>
            <ac:graphicFrameMk id="5" creationId="{16961065-6CEA-6EF5-083E-6D1CDCDDCB63}"/>
          </ac:graphicFrameMkLst>
        </pc:graphicFrameChg>
        <pc:picChg chg="del">
          <ac:chgData name="Shunsuke MAKIMURA" userId="4fa32f727c4930e9" providerId="LiveId" clId="{519AFAC1-7ECC-4771-8F4A-1E352ED6DE8C}" dt="2023-11-03T12:48:13.416" v="323" actId="478"/>
          <ac:picMkLst>
            <pc:docMk/>
            <pc:sldMk cId="2202299742" sldId="1564"/>
            <ac:picMk id="3" creationId="{ABECFAE5-E0DB-B03E-1774-82777D8FEE13}"/>
          </ac:picMkLst>
        </pc:picChg>
        <pc:picChg chg="del">
          <ac:chgData name="Shunsuke MAKIMURA" userId="4fa32f727c4930e9" providerId="LiveId" clId="{519AFAC1-7ECC-4771-8F4A-1E352ED6DE8C}" dt="2023-11-03T12:48:13.416" v="323" actId="478"/>
          <ac:picMkLst>
            <pc:docMk/>
            <pc:sldMk cId="2202299742" sldId="1564"/>
            <ac:picMk id="9" creationId="{F9CF3008-25F9-E012-E5F2-196F81BAB8A7}"/>
          </ac:picMkLst>
        </pc:picChg>
        <pc:picChg chg="del">
          <ac:chgData name="Shunsuke MAKIMURA" userId="4fa32f727c4930e9" providerId="LiveId" clId="{519AFAC1-7ECC-4771-8F4A-1E352ED6DE8C}" dt="2023-11-03T12:48:13.416" v="323" actId="478"/>
          <ac:picMkLst>
            <pc:docMk/>
            <pc:sldMk cId="2202299742" sldId="1564"/>
            <ac:picMk id="10" creationId="{EB32A86F-CFA5-2662-D289-3DFB41C2343D}"/>
          </ac:picMkLst>
        </pc:picChg>
        <pc:picChg chg="add mod">
          <ac:chgData name="Shunsuke MAKIMURA" userId="4fa32f727c4930e9" providerId="LiveId" clId="{519AFAC1-7ECC-4771-8F4A-1E352ED6DE8C}" dt="2023-11-04T00:08:03.748" v="402" actId="1076"/>
          <ac:picMkLst>
            <pc:docMk/>
            <pc:sldMk cId="2202299742" sldId="1564"/>
            <ac:picMk id="30" creationId="{C787E244-E31E-D684-2E9B-E358F895DC2E}"/>
          </ac:picMkLst>
        </pc:picChg>
        <pc:picChg chg="add mod">
          <ac:chgData name="Shunsuke MAKIMURA" userId="4fa32f727c4930e9" providerId="LiveId" clId="{519AFAC1-7ECC-4771-8F4A-1E352ED6DE8C}" dt="2023-11-04T00:08:03.748" v="402" actId="1076"/>
          <ac:picMkLst>
            <pc:docMk/>
            <pc:sldMk cId="2202299742" sldId="1564"/>
            <ac:picMk id="31" creationId="{E035C0A4-460B-37D7-F2D0-D18A88473FB4}"/>
          </ac:picMkLst>
        </pc:picChg>
        <pc:picChg chg="add mod">
          <ac:chgData name="Shunsuke MAKIMURA" userId="4fa32f727c4930e9" providerId="LiveId" clId="{519AFAC1-7ECC-4771-8F4A-1E352ED6DE8C}" dt="2023-11-04T00:08:03.748" v="402" actId="1076"/>
          <ac:picMkLst>
            <pc:docMk/>
            <pc:sldMk cId="2202299742" sldId="1564"/>
            <ac:picMk id="48" creationId="{2FD380B6-17CA-FB01-CDFA-AD97F8B1C3E5}"/>
          </ac:picMkLst>
        </pc:picChg>
        <pc:picChg chg="add mod">
          <ac:chgData name="Shunsuke MAKIMURA" userId="4fa32f727c4930e9" providerId="LiveId" clId="{519AFAC1-7ECC-4771-8F4A-1E352ED6DE8C}" dt="2023-11-04T00:08:03.748" v="402" actId="1076"/>
          <ac:picMkLst>
            <pc:docMk/>
            <pc:sldMk cId="2202299742" sldId="1564"/>
            <ac:picMk id="50" creationId="{D51AE019-6BD1-F251-71DD-75A59D89E5EB}"/>
          </ac:picMkLst>
        </pc:picChg>
        <pc:picChg chg="add del mod">
          <ac:chgData name="Shunsuke MAKIMURA" userId="4fa32f727c4930e9" providerId="LiveId" clId="{519AFAC1-7ECC-4771-8F4A-1E352ED6DE8C}" dt="2023-11-04T00:09:10.216" v="413" actId="478"/>
          <ac:picMkLst>
            <pc:docMk/>
            <pc:sldMk cId="2202299742" sldId="1564"/>
            <ac:picMk id="51" creationId="{051F3397-41C5-CA47-92C0-827611645CD3}"/>
          </ac:picMkLst>
        </pc:picChg>
        <pc:picChg chg="add mod">
          <ac:chgData name="Shunsuke MAKIMURA" userId="4fa32f727c4930e9" providerId="LiveId" clId="{519AFAC1-7ECC-4771-8F4A-1E352ED6DE8C}" dt="2023-11-04T11:48:21.390" v="1776" actId="14100"/>
          <ac:picMkLst>
            <pc:docMk/>
            <pc:sldMk cId="2202299742" sldId="1564"/>
            <ac:picMk id="52" creationId="{9DEFD529-16C4-4ED4-DE96-6AF8C0F6AF1E}"/>
          </ac:picMkLst>
        </pc:picChg>
        <pc:picChg chg="add del mod">
          <ac:chgData name="Shunsuke MAKIMURA" userId="4fa32f727c4930e9" providerId="LiveId" clId="{519AFAC1-7ECC-4771-8F4A-1E352ED6DE8C}" dt="2023-11-04T00:06:08.181" v="395" actId="478"/>
          <ac:picMkLst>
            <pc:docMk/>
            <pc:sldMk cId="2202299742" sldId="1564"/>
            <ac:picMk id="53" creationId="{195A53CE-3956-D239-8CB9-6C961F5E03CC}"/>
          </ac:picMkLst>
        </pc:picChg>
        <pc:picChg chg="add del mod">
          <ac:chgData name="Shunsuke MAKIMURA" userId="4fa32f727c4930e9" providerId="LiveId" clId="{519AFAC1-7ECC-4771-8F4A-1E352ED6DE8C}" dt="2023-11-04T00:09:25.316" v="414" actId="478"/>
          <ac:picMkLst>
            <pc:docMk/>
            <pc:sldMk cId="2202299742" sldId="1564"/>
            <ac:picMk id="54" creationId="{6E64CDB1-B75B-8AA7-93EC-AB91C42CD0E7}"/>
          </ac:picMkLst>
        </pc:picChg>
        <pc:picChg chg="add del mod">
          <ac:chgData name="Shunsuke MAKIMURA" userId="4fa32f727c4930e9" providerId="LiveId" clId="{519AFAC1-7ECC-4771-8F4A-1E352ED6DE8C}" dt="2023-11-04T00:06:00.215" v="392" actId="478"/>
          <ac:picMkLst>
            <pc:docMk/>
            <pc:sldMk cId="2202299742" sldId="1564"/>
            <ac:picMk id="71" creationId="{483606EC-3A55-B215-0280-C5F18A094023}"/>
          </ac:picMkLst>
        </pc:picChg>
        <pc:picChg chg="add mod">
          <ac:chgData name="Shunsuke MAKIMURA" userId="4fa32f727c4930e9" providerId="LiveId" clId="{519AFAC1-7ECC-4771-8F4A-1E352ED6DE8C}" dt="2023-11-04T00:24:37.328" v="677" actId="1076"/>
          <ac:picMkLst>
            <pc:docMk/>
            <pc:sldMk cId="2202299742" sldId="1564"/>
            <ac:picMk id="72" creationId="{F3C31AEA-41A7-23EB-41F3-C5D8D753C77A}"/>
          </ac:picMkLst>
        </pc:picChg>
        <pc:picChg chg="add mod">
          <ac:chgData name="Shunsuke MAKIMURA" userId="4fa32f727c4930e9" providerId="LiveId" clId="{519AFAC1-7ECC-4771-8F4A-1E352ED6DE8C}" dt="2023-11-04T00:10:28.883" v="423" actId="14100"/>
          <ac:picMkLst>
            <pc:docMk/>
            <pc:sldMk cId="2202299742" sldId="1564"/>
            <ac:picMk id="75" creationId="{0F246CDD-838B-467A-BA2F-D08D13A698A2}"/>
          </ac:picMkLst>
        </pc:picChg>
        <pc:cxnChg chg="del">
          <ac:chgData name="Shunsuke MAKIMURA" userId="4fa32f727c4930e9" providerId="LiveId" clId="{519AFAC1-7ECC-4771-8F4A-1E352ED6DE8C}" dt="2023-11-03T12:48:13.416" v="323" actId="478"/>
          <ac:cxnSpMkLst>
            <pc:docMk/>
            <pc:sldMk cId="2202299742" sldId="1564"/>
            <ac:cxnSpMk id="22" creationId="{1820E779-6238-D95F-7946-4108A587C298}"/>
          </ac:cxnSpMkLst>
        </pc:cxnChg>
        <pc:cxnChg chg="del">
          <ac:chgData name="Shunsuke MAKIMURA" userId="4fa32f727c4930e9" providerId="LiveId" clId="{519AFAC1-7ECC-4771-8F4A-1E352ED6DE8C}" dt="2023-11-03T12:48:13.416" v="323" actId="478"/>
          <ac:cxnSpMkLst>
            <pc:docMk/>
            <pc:sldMk cId="2202299742" sldId="1564"/>
            <ac:cxnSpMk id="23" creationId="{688E0FBE-A4CB-EBA5-1FF5-B0640CE1C6A7}"/>
          </ac:cxnSpMkLst>
        </pc:cxnChg>
        <pc:cxnChg chg="del">
          <ac:chgData name="Shunsuke MAKIMURA" userId="4fa32f727c4930e9" providerId="LiveId" clId="{519AFAC1-7ECC-4771-8F4A-1E352ED6DE8C}" dt="2023-11-03T12:48:13.416" v="323" actId="478"/>
          <ac:cxnSpMkLst>
            <pc:docMk/>
            <pc:sldMk cId="2202299742" sldId="1564"/>
            <ac:cxnSpMk id="24" creationId="{D34BCB25-A221-6E78-09C9-07412C9569E2}"/>
          </ac:cxnSpMkLst>
        </pc:cxnChg>
        <pc:cxnChg chg="del">
          <ac:chgData name="Shunsuke MAKIMURA" userId="4fa32f727c4930e9" providerId="LiveId" clId="{519AFAC1-7ECC-4771-8F4A-1E352ED6DE8C}" dt="2023-11-03T12:48:13.416" v="323" actId="478"/>
          <ac:cxnSpMkLst>
            <pc:docMk/>
            <pc:sldMk cId="2202299742" sldId="1564"/>
            <ac:cxnSpMk id="25" creationId="{99FD4006-55D0-B7B6-A0B3-EC5347F3E1A5}"/>
          </ac:cxnSpMkLst>
        </pc:cxnChg>
        <pc:cxnChg chg="del">
          <ac:chgData name="Shunsuke MAKIMURA" userId="4fa32f727c4930e9" providerId="LiveId" clId="{519AFAC1-7ECC-4771-8F4A-1E352ED6DE8C}" dt="2023-11-03T12:48:13.416" v="323" actId="478"/>
          <ac:cxnSpMkLst>
            <pc:docMk/>
            <pc:sldMk cId="2202299742" sldId="1564"/>
            <ac:cxnSpMk id="26" creationId="{D17712A0-0108-C6CD-F259-CFCD4F0A6736}"/>
          </ac:cxnSpMkLst>
        </pc:cxnChg>
        <pc:cxnChg chg="add mod">
          <ac:chgData name="Shunsuke MAKIMURA" userId="4fa32f727c4930e9" providerId="LiveId" clId="{519AFAC1-7ECC-4771-8F4A-1E352ED6DE8C}" dt="2023-11-04T00:08:03.748" v="402" actId="1076"/>
          <ac:cxnSpMkLst>
            <pc:docMk/>
            <pc:sldMk cId="2202299742" sldId="1564"/>
            <ac:cxnSpMk id="32" creationId="{19F95E13-93FC-457B-B338-3297299AC9BF}"/>
          </ac:cxnSpMkLst>
        </pc:cxnChg>
        <pc:cxnChg chg="add mod">
          <ac:chgData name="Shunsuke MAKIMURA" userId="4fa32f727c4930e9" providerId="LiveId" clId="{519AFAC1-7ECC-4771-8F4A-1E352ED6DE8C}" dt="2023-11-04T00:08:03.748" v="402" actId="1076"/>
          <ac:cxnSpMkLst>
            <pc:docMk/>
            <pc:sldMk cId="2202299742" sldId="1564"/>
            <ac:cxnSpMk id="35" creationId="{D6AFE44F-49C3-FDBF-5863-8636A5ADDA17}"/>
          </ac:cxnSpMkLst>
        </pc:cxnChg>
        <pc:cxnChg chg="add mod">
          <ac:chgData name="Shunsuke MAKIMURA" userId="4fa32f727c4930e9" providerId="LiveId" clId="{519AFAC1-7ECC-4771-8F4A-1E352ED6DE8C}" dt="2023-11-04T00:09:08.169" v="412" actId="14100"/>
          <ac:cxnSpMkLst>
            <pc:docMk/>
            <pc:sldMk cId="2202299742" sldId="1564"/>
            <ac:cxnSpMk id="55" creationId="{F253FBDF-40F4-C9F4-719E-F5211D6BA321}"/>
          </ac:cxnSpMkLst>
        </pc:cxnChg>
        <pc:cxnChg chg="add mod">
          <ac:chgData name="Shunsuke MAKIMURA" userId="4fa32f727c4930e9" providerId="LiveId" clId="{519AFAC1-7ECC-4771-8F4A-1E352ED6DE8C}" dt="2023-11-04T00:08:03.748" v="402" actId="1076"/>
          <ac:cxnSpMkLst>
            <pc:docMk/>
            <pc:sldMk cId="2202299742" sldId="1564"/>
            <ac:cxnSpMk id="56" creationId="{CF80151A-5889-D2D6-10EF-2BFAD78342CF}"/>
          </ac:cxnSpMkLst>
        </pc:cxnChg>
        <pc:cxnChg chg="add mod">
          <ac:chgData name="Shunsuke MAKIMURA" userId="4fa32f727c4930e9" providerId="LiveId" clId="{519AFAC1-7ECC-4771-8F4A-1E352ED6DE8C}" dt="2023-11-04T00:08:03.748" v="402" actId="1076"/>
          <ac:cxnSpMkLst>
            <pc:docMk/>
            <pc:sldMk cId="2202299742" sldId="1564"/>
            <ac:cxnSpMk id="57" creationId="{0A471A45-802F-F08B-2F9E-290713BFA0E6}"/>
          </ac:cxnSpMkLst>
        </pc:cxnChg>
        <pc:cxnChg chg="add mod">
          <ac:chgData name="Shunsuke MAKIMURA" userId="4fa32f727c4930e9" providerId="LiveId" clId="{519AFAC1-7ECC-4771-8F4A-1E352ED6DE8C}" dt="2023-11-04T00:24:35.890" v="676" actId="14100"/>
          <ac:cxnSpMkLst>
            <pc:docMk/>
            <pc:sldMk cId="2202299742" sldId="1564"/>
            <ac:cxnSpMk id="58" creationId="{A7CA6ED0-E601-2E67-2DAE-2570F6509A3C}"/>
          </ac:cxnSpMkLst>
        </pc:cxnChg>
        <pc:cxnChg chg="add del mod">
          <ac:chgData name="Shunsuke MAKIMURA" userId="4fa32f727c4930e9" providerId="LiveId" clId="{519AFAC1-7ECC-4771-8F4A-1E352ED6DE8C}" dt="2023-11-04T00:06:08.181" v="395" actId="478"/>
          <ac:cxnSpMkLst>
            <pc:docMk/>
            <pc:sldMk cId="2202299742" sldId="1564"/>
            <ac:cxnSpMk id="59" creationId="{E6B8C9AC-1F35-BF4E-E39D-08F141E894D7}"/>
          </ac:cxnSpMkLst>
        </pc:cxnChg>
        <pc:cxnChg chg="add del mod">
          <ac:chgData name="Shunsuke MAKIMURA" userId="4fa32f727c4930e9" providerId="LiveId" clId="{519AFAC1-7ECC-4771-8F4A-1E352ED6DE8C}" dt="2023-11-04T00:06:11.416" v="396" actId="478"/>
          <ac:cxnSpMkLst>
            <pc:docMk/>
            <pc:sldMk cId="2202299742" sldId="1564"/>
            <ac:cxnSpMk id="60" creationId="{D6EA60C4-7CEE-5A51-48FC-39F10ED229FD}"/>
          </ac:cxnSpMkLst>
        </pc:cxnChg>
        <pc:cxnChg chg="add mod">
          <ac:chgData name="Shunsuke MAKIMURA" userId="4fa32f727c4930e9" providerId="LiveId" clId="{519AFAC1-7ECC-4771-8F4A-1E352ED6DE8C}" dt="2023-11-04T11:49:11.061" v="1790" actId="14100"/>
          <ac:cxnSpMkLst>
            <pc:docMk/>
            <pc:sldMk cId="2202299742" sldId="1564"/>
            <ac:cxnSpMk id="61" creationId="{5085A6AD-732F-7033-9A5F-54928D02AB12}"/>
          </ac:cxnSpMkLst>
        </pc:cxnChg>
        <pc:cxnChg chg="add del mod">
          <ac:chgData name="Shunsuke MAKIMURA" userId="4fa32f727c4930e9" providerId="LiveId" clId="{519AFAC1-7ECC-4771-8F4A-1E352ED6DE8C}" dt="2023-11-04T00:09:25.316" v="414" actId="478"/>
          <ac:cxnSpMkLst>
            <pc:docMk/>
            <pc:sldMk cId="2202299742" sldId="1564"/>
            <ac:cxnSpMk id="62" creationId="{B5D36E34-A019-BF74-8414-3482548A2F8E}"/>
          </ac:cxnSpMkLst>
        </pc:cxnChg>
        <pc:cxnChg chg="add mod">
          <ac:chgData name="Shunsuke MAKIMURA" userId="4fa32f727c4930e9" providerId="LiveId" clId="{519AFAC1-7ECC-4771-8F4A-1E352ED6DE8C}" dt="2023-11-04T00:10:32.476" v="424" actId="1076"/>
          <ac:cxnSpMkLst>
            <pc:docMk/>
            <pc:sldMk cId="2202299742" sldId="1564"/>
            <ac:cxnSpMk id="76" creationId="{3C3DDD3D-162F-C13F-7C47-6DACCDF3347A}"/>
          </ac:cxnSpMkLst>
        </pc:cxnChg>
      </pc:sldChg>
      <pc:sldChg chg="addSp delSp modSp add mod">
        <pc:chgData name="Shunsuke MAKIMURA" userId="4fa32f727c4930e9" providerId="LiveId" clId="{519AFAC1-7ECC-4771-8F4A-1E352ED6DE8C}" dt="2023-11-04T10:46:27.981" v="1427" actId="1076"/>
        <pc:sldMkLst>
          <pc:docMk/>
          <pc:sldMk cId="1317761231" sldId="1565"/>
        </pc:sldMkLst>
        <pc:spChg chg="add mod">
          <ac:chgData name="Shunsuke MAKIMURA" userId="4fa32f727c4930e9" providerId="LiveId" clId="{519AFAC1-7ECC-4771-8F4A-1E352ED6DE8C}" dt="2023-11-04T07:08:54.318" v="825" actId="1076"/>
          <ac:spMkLst>
            <pc:docMk/>
            <pc:sldMk cId="1317761231" sldId="1565"/>
            <ac:spMk id="5" creationId="{7D7501CA-746A-239E-51D5-1771BC4C1DF4}"/>
          </ac:spMkLst>
        </pc:spChg>
        <pc:spChg chg="add mod">
          <ac:chgData name="Shunsuke MAKIMURA" userId="4fa32f727c4930e9" providerId="LiveId" clId="{519AFAC1-7ECC-4771-8F4A-1E352ED6DE8C}" dt="2023-11-04T10:46:22.974" v="1426" actId="1076"/>
          <ac:spMkLst>
            <pc:docMk/>
            <pc:sldMk cId="1317761231" sldId="1565"/>
            <ac:spMk id="7" creationId="{33D0781D-6950-5B18-3641-45DE6BAADF51}"/>
          </ac:spMkLst>
        </pc:spChg>
        <pc:spChg chg="add del mod">
          <ac:chgData name="Shunsuke MAKIMURA" userId="4fa32f727c4930e9" providerId="LiveId" clId="{519AFAC1-7ECC-4771-8F4A-1E352ED6DE8C}" dt="2023-11-04T06:45:41.736" v="726" actId="478"/>
          <ac:spMkLst>
            <pc:docMk/>
            <pc:sldMk cId="1317761231" sldId="1565"/>
            <ac:spMk id="8" creationId="{4606C3CA-8B9A-9388-9F8A-8CE8E993C8CA}"/>
          </ac:spMkLst>
        </pc:spChg>
        <pc:spChg chg="add mod">
          <ac:chgData name="Shunsuke MAKIMURA" userId="4fa32f727c4930e9" providerId="LiveId" clId="{519AFAC1-7ECC-4771-8F4A-1E352ED6DE8C}" dt="2023-11-04T10:42:39.268" v="1361" actId="1076"/>
          <ac:spMkLst>
            <pc:docMk/>
            <pc:sldMk cId="1317761231" sldId="1565"/>
            <ac:spMk id="10" creationId="{8298F94A-5C4C-6F95-7845-C67FB1DFA362}"/>
          </ac:spMkLst>
        </pc:spChg>
        <pc:spChg chg="add mod">
          <ac:chgData name="Shunsuke MAKIMURA" userId="4fa32f727c4930e9" providerId="LiveId" clId="{519AFAC1-7ECC-4771-8F4A-1E352ED6DE8C}" dt="2023-11-04T10:42:39.268" v="1361" actId="1076"/>
          <ac:spMkLst>
            <pc:docMk/>
            <pc:sldMk cId="1317761231" sldId="1565"/>
            <ac:spMk id="11" creationId="{0532FEEB-D775-EF15-E6AB-83E1B2C2A166}"/>
          </ac:spMkLst>
        </pc:spChg>
        <pc:spChg chg="del">
          <ac:chgData name="Shunsuke MAKIMURA" userId="4fa32f727c4930e9" providerId="LiveId" clId="{519AFAC1-7ECC-4771-8F4A-1E352ED6DE8C}" dt="2023-11-04T06:42:54.067" v="681" actId="478"/>
          <ac:spMkLst>
            <pc:docMk/>
            <pc:sldMk cId="1317761231" sldId="1565"/>
            <ac:spMk id="13" creationId="{22B5ECC7-F403-E59A-5455-F701DD36FC15}"/>
          </ac:spMkLst>
        </pc:spChg>
        <pc:spChg chg="del">
          <ac:chgData name="Shunsuke MAKIMURA" userId="4fa32f727c4930e9" providerId="LiveId" clId="{519AFAC1-7ECC-4771-8F4A-1E352ED6DE8C}" dt="2023-11-04T06:42:57.028" v="682" actId="478"/>
          <ac:spMkLst>
            <pc:docMk/>
            <pc:sldMk cId="1317761231" sldId="1565"/>
            <ac:spMk id="23" creationId="{A3CE5BEF-D236-92FF-0605-96D0FF63AF91}"/>
          </ac:spMkLst>
        </pc:spChg>
        <pc:spChg chg="del">
          <ac:chgData name="Shunsuke MAKIMURA" userId="4fa32f727c4930e9" providerId="LiveId" clId="{519AFAC1-7ECC-4771-8F4A-1E352ED6DE8C}" dt="2023-11-04T06:42:54.067" v="681" actId="478"/>
          <ac:spMkLst>
            <pc:docMk/>
            <pc:sldMk cId="1317761231" sldId="1565"/>
            <ac:spMk id="24" creationId="{9D93B03F-C889-E73B-4659-8091CC6EA22F}"/>
          </ac:spMkLst>
        </pc:spChg>
        <pc:spChg chg="mod">
          <ac:chgData name="Shunsuke MAKIMURA" userId="4fa32f727c4930e9" providerId="LiveId" clId="{519AFAC1-7ECC-4771-8F4A-1E352ED6DE8C}" dt="2023-11-04T10:46:27.981" v="1427" actId="1076"/>
          <ac:spMkLst>
            <pc:docMk/>
            <pc:sldMk cId="1317761231" sldId="1565"/>
            <ac:spMk id="26" creationId="{8451CA36-B3D1-B821-C7F4-82AD1EEEF40F}"/>
          </ac:spMkLst>
        </pc:spChg>
        <pc:spChg chg="del">
          <ac:chgData name="Shunsuke MAKIMURA" userId="4fa32f727c4930e9" providerId="LiveId" clId="{519AFAC1-7ECC-4771-8F4A-1E352ED6DE8C}" dt="2023-11-04T06:42:54.067" v="681" actId="478"/>
          <ac:spMkLst>
            <pc:docMk/>
            <pc:sldMk cId="1317761231" sldId="1565"/>
            <ac:spMk id="27" creationId="{278CD162-0F43-05F9-3245-DD389364A25B}"/>
          </ac:spMkLst>
        </pc:spChg>
        <pc:spChg chg="del">
          <ac:chgData name="Shunsuke MAKIMURA" userId="4fa32f727c4930e9" providerId="LiveId" clId="{519AFAC1-7ECC-4771-8F4A-1E352ED6DE8C}" dt="2023-11-04T06:42:54.067" v="681" actId="478"/>
          <ac:spMkLst>
            <pc:docMk/>
            <pc:sldMk cId="1317761231" sldId="1565"/>
            <ac:spMk id="30" creationId="{54C5E1AE-E973-5D3F-93F9-C3E41314492F}"/>
          </ac:spMkLst>
        </pc:spChg>
        <pc:spChg chg="del">
          <ac:chgData name="Shunsuke MAKIMURA" userId="4fa32f727c4930e9" providerId="LiveId" clId="{519AFAC1-7ECC-4771-8F4A-1E352ED6DE8C}" dt="2023-11-04T06:42:54.067" v="681" actId="478"/>
          <ac:spMkLst>
            <pc:docMk/>
            <pc:sldMk cId="1317761231" sldId="1565"/>
            <ac:spMk id="31" creationId="{BDCB4FD3-29F4-BF05-6E43-36FA0D122F42}"/>
          </ac:spMkLst>
        </pc:spChg>
        <pc:spChg chg="del">
          <ac:chgData name="Shunsuke MAKIMURA" userId="4fa32f727c4930e9" providerId="LiveId" clId="{519AFAC1-7ECC-4771-8F4A-1E352ED6DE8C}" dt="2023-11-04T06:42:54.067" v="681" actId="478"/>
          <ac:spMkLst>
            <pc:docMk/>
            <pc:sldMk cId="1317761231" sldId="1565"/>
            <ac:spMk id="32" creationId="{CB29AAA9-A0F0-DEC5-0B7E-996949945927}"/>
          </ac:spMkLst>
        </pc:spChg>
        <pc:spChg chg="del">
          <ac:chgData name="Shunsuke MAKIMURA" userId="4fa32f727c4930e9" providerId="LiveId" clId="{519AFAC1-7ECC-4771-8F4A-1E352ED6DE8C}" dt="2023-11-04T06:42:54.067" v="681" actId="478"/>
          <ac:spMkLst>
            <pc:docMk/>
            <pc:sldMk cId="1317761231" sldId="1565"/>
            <ac:spMk id="33" creationId="{30BD25AC-4379-9572-A4B5-6DB2E4C90409}"/>
          </ac:spMkLst>
        </pc:spChg>
        <pc:spChg chg="del">
          <ac:chgData name="Shunsuke MAKIMURA" userId="4fa32f727c4930e9" providerId="LiveId" clId="{519AFAC1-7ECC-4771-8F4A-1E352ED6DE8C}" dt="2023-11-04T06:42:54.067" v="681" actId="478"/>
          <ac:spMkLst>
            <pc:docMk/>
            <pc:sldMk cId="1317761231" sldId="1565"/>
            <ac:spMk id="34" creationId="{C533F071-B0B9-7499-EF9E-D12DAE1D3D97}"/>
          </ac:spMkLst>
        </pc:spChg>
        <pc:spChg chg="del">
          <ac:chgData name="Shunsuke MAKIMURA" userId="4fa32f727c4930e9" providerId="LiveId" clId="{519AFAC1-7ECC-4771-8F4A-1E352ED6DE8C}" dt="2023-11-04T06:42:54.067" v="681" actId="478"/>
          <ac:spMkLst>
            <pc:docMk/>
            <pc:sldMk cId="1317761231" sldId="1565"/>
            <ac:spMk id="35" creationId="{669169A8-1843-FF8C-C082-424BAC5F3A5E}"/>
          </ac:spMkLst>
        </pc:spChg>
        <pc:spChg chg="del">
          <ac:chgData name="Shunsuke MAKIMURA" userId="4fa32f727c4930e9" providerId="LiveId" clId="{519AFAC1-7ECC-4771-8F4A-1E352ED6DE8C}" dt="2023-11-04T06:42:54.067" v="681" actId="478"/>
          <ac:spMkLst>
            <pc:docMk/>
            <pc:sldMk cId="1317761231" sldId="1565"/>
            <ac:spMk id="36" creationId="{7EBE2226-F321-137A-FA10-5D4E628E2EFC}"/>
          </ac:spMkLst>
        </pc:spChg>
        <pc:spChg chg="add mod">
          <ac:chgData name="Shunsuke MAKIMURA" userId="4fa32f727c4930e9" providerId="LiveId" clId="{519AFAC1-7ECC-4771-8F4A-1E352ED6DE8C}" dt="2023-11-04T10:42:39.268" v="1361" actId="1076"/>
          <ac:spMkLst>
            <pc:docMk/>
            <pc:sldMk cId="1317761231" sldId="1565"/>
            <ac:spMk id="38" creationId="{D7F5A1B2-BBE9-225B-F2AA-73718AB12975}"/>
          </ac:spMkLst>
        </pc:spChg>
        <pc:spChg chg="add mod">
          <ac:chgData name="Shunsuke MAKIMURA" userId="4fa32f727c4930e9" providerId="LiveId" clId="{519AFAC1-7ECC-4771-8F4A-1E352ED6DE8C}" dt="2023-11-04T10:42:39.268" v="1361" actId="1076"/>
          <ac:spMkLst>
            <pc:docMk/>
            <pc:sldMk cId="1317761231" sldId="1565"/>
            <ac:spMk id="39" creationId="{F6B446B9-AF69-5D63-D154-9ECDCAB8B134}"/>
          </ac:spMkLst>
        </pc:spChg>
        <pc:spChg chg="add mod">
          <ac:chgData name="Shunsuke MAKIMURA" userId="4fa32f727c4930e9" providerId="LiveId" clId="{519AFAC1-7ECC-4771-8F4A-1E352ED6DE8C}" dt="2023-11-04T10:42:39.268" v="1361" actId="1076"/>
          <ac:spMkLst>
            <pc:docMk/>
            <pc:sldMk cId="1317761231" sldId="1565"/>
            <ac:spMk id="40" creationId="{267053C2-FD02-108B-B08B-4C4BDFD90FA7}"/>
          </ac:spMkLst>
        </pc:spChg>
        <pc:spChg chg="add mod">
          <ac:chgData name="Shunsuke MAKIMURA" userId="4fa32f727c4930e9" providerId="LiveId" clId="{519AFAC1-7ECC-4771-8F4A-1E352ED6DE8C}" dt="2023-11-04T10:46:12.861" v="1421" actId="1076"/>
          <ac:spMkLst>
            <pc:docMk/>
            <pc:sldMk cId="1317761231" sldId="1565"/>
            <ac:spMk id="42" creationId="{CBB6F5B9-E95A-EEFC-87CF-0BED15547EB9}"/>
          </ac:spMkLst>
        </pc:spChg>
        <pc:spChg chg="add mod">
          <ac:chgData name="Shunsuke MAKIMURA" userId="4fa32f727c4930e9" providerId="LiveId" clId="{519AFAC1-7ECC-4771-8F4A-1E352ED6DE8C}" dt="2023-11-04T10:45:51.022" v="1417" actId="1076"/>
          <ac:spMkLst>
            <pc:docMk/>
            <pc:sldMk cId="1317761231" sldId="1565"/>
            <ac:spMk id="46" creationId="{C234B449-9A34-0A29-498C-A7983B38D4E1}"/>
          </ac:spMkLst>
        </pc:spChg>
        <pc:spChg chg="add mod">
          <ac:chgData name="Shunsuke MAKIMURA" userId="4fa32f727c4930e9" providerId="LiveId" clId="{519AFAC1-7ECC-4771-8F4A-1E352ED6DE8C}" dt="2023-11-04T10:46:02.875" v="1419" actId="1076"/>
          <ac:spMkLst>
            <pc:docMk/>
            <pc:sldMk cId="1317761231" sldId="1565"/>
            <ac:spMk id="47" creationId="{8A601CED-63FD-0BCA-BF2D-683D3A01797D}"/>
          </ac:spMkLst>
        </pc:spChg>
        <pc:spChg chg="add mod">
          <ac:chgData name="Shunsuke MAKIMURA" userId="4fa32f727c4930e9" providerId="LiveId" clId="{519AFAC1-7ECC-4771-8F4A-1E352ED6DE8C}" dt="2023-11-04T07:20:48.346" v="1194" actId="1076"/>
          <ac:spMkLst>
            <pc:docMk/>
            <pc:sldMk cId="1317761231" sldId="1565"/>
            <ac:spMk id="48" creationId="{06D6753B-5079-32B0-2551-C5B8EE72B7AD}"/>
          </ac:spMkLst>
        </pc:spChg>
        <pc:spChg chg="add mod">
          <ac:chgData name="Shunsuke MAKIMURA" userId="4fa32f727c4930e9" providerId="LiveId" clId="{519AFAC1-7ECC-4771-8F4A-1E352ED6DE8C}" dt="2023-11-04T10:42:25.922" v="1359" actId="1076"/>
          <ac:spMkLst>
            <pc:docMk/>
            <pc:sldMk cId="1317761231" sldId="1565"/>
            <ac:spMk id="49" creationId="{3B57D504-8F64-7984-0469-4D713E7FF660}"/>
          </ac:spMkLst>
        </pc:spChg>
        <pc:spChg chg="add mod">
          <ac:chgData name="Shunsuke MAKIMURA" userId="4fa32f727c4930e9" providerId="LiveId" clId="{519AFAC1-7ECC-4771-8F4A-1E352ED6DE8C}" dt="2023-11-04T10:45:51.022" v="1417" actId="1076"/>
          <ac:spMkLst>
            <pc:docMk/>
            <pc:sldMk cId="1317761231" sldId="1565"/>
            <ac:spMk id="50" creationId="{5A5ECCBD-98C5-7ACB-85DA-DB2E678505A9}"/>
          </ac:spMkLst>
        </pc:spChg>
        <pc:spChg chg="add mod">
          <ac:chgData name="Shunsuke MAKIMURA" userId="4fa32f727c4930e9" providerId="LiveId" clId="{519AFAC1-7ECC-4771-8F4A-1E352ED6DE8C}" dt="2023-11-04T10:45:51.022" v="1417" actId="1076"/>
          <ac:spMkLst>
            <pc:docMk/>
            <pc:sldMk cId="1317761231" sldId="1565"/>
            <ac:spMk id="51" creationId="{E106DB67-4600-96A7-876C-DA4655F4A12F}"/>
          </ac:spMkLst>
        </pc:spChg>
        <pc:spChg chg="add mod">
          <ac:chgData name="Shunsuke MAKIMURA" userId="4fa32f727c4930e9" providerId="LiveId" clId="{519AFAC1-7ECC-4771-8F4A-1E352ED6DE8C}" dt="2023-11-04T07:26:41.579" v="1238" actId="1076"/>
          <ac:spMkLst>
            <pc:docMk/>
            <pc:sldMk cId="1317761231" sldId="1565"/>
            <ac:spMk id="52" creationId="{9C41B510-2152-5FCC-BB89-0444D446C0DC}"/>
          </ac:spMkLst>
        </pc:spChg>
        <pc:spChg chg="add mod">
          <ac:chgData name="Shunsuke MAKIMURA" userId="4fa32f727c4930e9" providerId="LiveId" clId="{519AFAC1-7ECC-4771-8F4A-1E352ED6DE8C}" dt="2023-11-04T10:44:34.685" v="1415" actId="20577"/>
          <ac:spMkLst>
            <pc:docMk/>
            <pc:sldMk cId="1317761231" sldId="1565"/>
            <ac:spMk id="56" creationId="{EBF83EE3-E380-2C39-C5CE-3147A785D373}"/>
          </ac:spMkLst>
        </pc:spChg>
        <pc:picChg chg="add mod">
          <ac:chgData name="Shunsuke MAKIMURA" userId="4fa32f727c4930e9" providerId="LiveId" clId="{519AFAC1-7ECC-4771-8F4A-1E352ED6DE8C}" dt="2023-11-04T10:46:16.869" v="1424" actId="1076"/>
          <ac:picMkLst>
            <pc:docMk/>
            <pc:sldMk cId="1317761231" sldId="1565"/>
            <ac:picMk id="3" creationId="{274F9385-C582-BD37-AFB4-F69A7C3030B0}"/>
          </ac:picMkLst>
        </pc:picChg>
        <pc:picChg chg="add del mod">
          <ac:chgData name="Shunsuke MAKIMURA" userId="4fa32f727c4930e9" providerId="LiveId" clId="{519AFAC1-7ECC-4771-8F4A-1E352ED6DE8C}" dt="2023-11-04T10:45:43.395" v="1416" actId="478"/>
          <ac:picMkLst>
            <pc:docMk/>
            <pc:sldMk cId="1317761231" sldId="1565"/>
            <ac:picMk id="4" creationId="{D37EF078-074E-641B-BF4F-5647D3A0EE63}"/>
          </ac:picMkLst>
        </pc:picChg>
        <pc:picChg chg="del">
          <ac:chgData name="Shunsuke MAKIMURA" userId="4fa32f727c4930e9" providerId="LiveId" clId="{519AFAC1-7ECC-4771-8F4A-1E352ED6DE8C}" dt="2023-11-04T06:42:54.067" v="681" actId="478"/>
          <ac:picMkLst>
            <pc:docMk/>
            <pc:sldMk cId="1317761231" sldId="1565"/>
            <ac:picMk id="6" creationId="{8B58D39C-5D05-8DFA-303F-5A02985C7506}"/>
          </ac:picMkLst>
        </pc:picChg>
        <pc:picChg chg="add mod">
          <ac:chgData name="Shunsuke MAKIMURA" userId="4fa32f727c4930e9" providerId="LiveId" clId="{519AFAC1-7ECC-4771-8F4A-1E352ED6DE8C}" dt="2023-11-04T10:42:39.268" v="1361" actId="1076"/>
          <ac:picMkLst>
            <pc:docMk/>
            <pc:sldMk cId="1317761231" sldId="1565"/>
            <ac:picMk id="9" creationId="{DAAEEE66-0A1F-0560-603D-71DF27852C6B}"/>
          </ac:picMkLst>
        </pc:picChg>
        <pc:picChg chg="del">
          <ac:chgData name="Shunsuke MAKIMURA" userId="4fa32f727c4930e9" providerId="LiveId" clId="{519AFAC1-7ECC-4771-8F4A-1E352ED6DE8C}" dt="2023-11-04T06:42:54.067" v="681" actId="478"/>
          <ac:picMkLst>
            <pc:docMk/>
            <pc:sldMk cId="1317761231" sldId="1565"/>
            <ac:picMk id="14" creationId="{889ADBF9-4938-9901-ADA0-767F51C33B4D}"/>
          </ac:picMkLst>
        </pc:picChg>
        <pc:picChg chg="del">
          <ac:chgData name="Shunsuke MAKIMURA" userId="4fa32f727c4930e9" providerId="LiveId" clId="{519AFAC1-7ECC-4771-8F4A-1E352ED6DE8C}" dt="2023-11-04T06:42:54.067" v="681" actId="478"/>
          <ac:picMkLst>
            <pc:docMk/>
            <pc:sldMk cId="1317761231" sldId="1565"/>
            <ac:picMk id="25" creationId="{AAF9294A-9544-4F62-CD4D-9058854D7DA4}"/>
          </ac:picMkLst>
        </pc:picChg>
        <pc:picChg chg="del">
          <ac:chgData name="Shunsuke MAKIMURA" userId="4fa32f727c4930e9" providerId="LiveId" clId="{519AFAC1-7ECC-4771-8F4A-1E352ED6DE8C}" dt="2023-11-04T06:42:54.067" v="681" actId="478"/>
          <ac:picMkLst>
            <pc:docMk/>
            <pc:sldMk cId="1317761231" sldId="1565"/>
            <ac:picMk id="28" creationId="{05DA019E-2654-FBB6-7788-664D13E3DDA8}"/>
          </ac:picMkLst>
        </pc:picChg>
        <pc:picChg chg="add mod modCrop">
          <ac:chgData name="Shunsuke MAKIMURA" userId="4fa32f727c4930e9" providerId="LiveId" clId="{519AFAC1-7ECC-4771-8F4A-1E352ED6DE8C}" dt="2023-11-04T07:20:44.363" v="1193" actId="1076"/>
          <ac:picMkLst>
            <pc:docMk/>
            <pc:sldMk cId="1317761231" sldId="1565"/>
            <ac:picMk id="43" creationId="{D1B7B3A6-6153-2641-F7E3-C03FD2DDB6C5}"/>
          </ac:picMkLst>
        </pc:picChg>
        <pc:picChg chg="add mod">
          <ac:chgData name="Shunsuke MAKIMURA" userId="4fa32f727c4930e9" providerId="LiveId" clId="{519AFAC1-7ECC-4771-8F4A-1E352ED6DE8C}" dt="2023-11-04T07:26:39.137" v="1237" actId="1076"/>
          <ac:picMkLst>
            <pc:docMk/>
            <pc:sldMk cId="1317761231" sldId="1565"/>
            <ac:picMk id="44" creationId="{4481E0FA-7FE4-5C94-FD50-1E673F6C96BF}"/>
          </ac:picMkLst>
        </pc:picChg>
        <pc:picChg chg="add mod modCrop">
          <ac:chgData name="Shunsuke MAKIMURA" userId="4fa32f727c4930e9" providerId="LiveId" clId="{519AFAC1-7ECC-4771-8F4A-1E352ED6DE8C}" dt="2023-11-04T10:45:51.022" v="1417" actId="1076"/>
          <ac:picMkLst>
            <pc:docMk/>
            <pc:sldMk cId="1317761231" sldId="1565"/>
            <ac:picMk id="45" creationId="{525FA5B2-E481-13B2-D34C-EA9AE435E730}"/>
          </ac:picMkLst>
        </pc:picChg>
        <pc:cxnChg chg="del">
          <ac:chgData name="Shunsuke MAKIMURA" userId="4fa32f727c4930e9" providerId="LiveId" clId="{519AFAC1-7ECC-4771-8F4A-1E352ED6DE8C}" dt="2023-11-04T06:42:54.067" v="681" actId="478"/>
          <ac:cxnSpMkLst>
            <pc:docMk/>
            <pc:sldMk cId="1317761231" sldId="1565"/>
            <ac:cxnSpMk id="12" creationId="{EAA2C55F-FF74-CF10-0D5A-4109E760CDCD}"/>
          </ac:cxnSpMkLst>
        </pc:cxnChg>
        <pc:cxnChg chg="del">
          <ac:chgData name="Shunsuke MAKIMURA" userId="4fa32f727c4930e9" providerId="LiveId" clId="{519AFAC1-7ECC-4771-8F4A-1E352ED6DE8C}" dt="2023-11-04T06:42:54.067" v="681" actId="478"/>
          <ac:cxnSpMkLst>
            <pc:docMk/>
            <pc:sldMk cId="1317761231" sldId="1565"/>
            <ac:cxnSpMk id="15" creationId="{D49E6E01-845C-5DAD-D430-E620D974C3A9}"/>
          </ac:cxnSpMkLst>
        </pc:cxnChg>
        <pc:cxnChg chg="del">
          <ac:chgData name="Shunsuke MAKIMURA" userId="4fa32f727c4930e9" providerId="LiveId" clId="{519AFAC1-7ECC-4771-8F4A-1E352ED6DE8C}" dt="2023-11-04T06:42:54.067" v="681" actId="478"/>
          <ac:cxnSpMkLst>
            <pc:docMk/>
            <pc:sldMk cId="1317761231" sldId="1565"/>
            <ac:cxnSpMk id="16" creationId="{59075C6E-2047-ED9B-36A6-FB8065E8901C}"/>
          </ac:cxnSpMkLst>
        </pc:cxnChg>
        <pc:cxnChg chg="del">
          <ac:chgData name="Shunsuke MAKIMURA" userId="4fa32f727c4930e9" providerId="LiveId" clId="{519AFAC1-7ECC-4771-8F4A-1E352ED6DE8C}" dt="2023-11-04T06:42:54.067" v="681" actId="478"/>
          <ac:cxnSpMkLst>
            <pc:docMk/>
            <pc:sldMk cId="1317761231" sldId="1565"/>
            <ac:cxnSpMk id="17" creationId="{D6E2E667-6697-B89D-FD3F-41DAB908B4CF}"/>
          </ac:cxnSpMkLst>
        </pc:cxnChg>
        <pc:cxnChg chg="del">
          <ac:chgData name="Shunsuke MAKIMURA" userId="4fa32f727c4930e9" providerId="LiveId" clId="{519AFAC1-7ECC-4771-8F4A-1E352ED6DE8C}" dt="2023-11-04T06:42:54.067" v="681" actId="478"/>
          <ac:cxnSpMkLst>
            <pc:docMk/>
            <pc:sldMk cId="1317761231" sldId="1565"/>
            <ac:cxnSpMk id="18" creationId="{D5621C4A-D871-52E7-3FD0-E6ABE9EC3762}"/>
          </ac:cxnSpMkLst>
        </pc:cxnChg>
        <pc:cxnChg chg="del">
          <ac:chgData name="Shunsuke MAKIMURA" userId="4fa32f727c4930e9" providerId="LiveId" clId="{519AFAC1-7ECC-4771-8F4A-1E352ED6DE8C}" dt="2023-11-04T06:42:54.067" v="681" actId="478"/>
          <ac:cxnSpMkLst>
            <pc:docMk/>
            <pc:sldMk cId="1317761231" sldId="1565"/>
            <ac:cxnSpMk id="19" creationId="{AA424C21-B531-4C3B-B24D-92AD90BE7E97}"/>
          </ac:cxnSpMkLst>
        </pc:cxnChg>
        <pc:cxnChg chg="del">
          <ac:chgData name="Shunsuke MAKIMURA" userId="4fa32f727c4930e9" providerId="LiveId" clId="{519AFAC1-7ECC-4771-8F4A-1E352ED6DE8C}" dt="2023-11-04T06:42:54.067" v="681" actId="478"/>
          <ac:cxnSpMkLst>
            <pc:docMk/>
            <pc:sldMk cId="1317761231" sldId="1565"/>
            <ac:cxnSpMk id="20" creationId="{AC24FEC9-6D8A-9601-AE98-33356D9A920A}"/>
          </ac:cxnSpMkLst>
        </pc:cxnChg>
        <pc:cxnChg chg="del">
          <ac:chgData name="Shunsuke MAKIMURA" userId="4fa32f727c4930e9" providerId="LiveId" clId="{519AFAC1-7ECC-4771-8F4A-1E352ED6DE8C}" dt="2023-11-04T06:42:54.067" v="681" actId="478"/>
          <ac:cxnSpMkLst>
            <pc:docMk/>
            <pc:sldMk cId="1317761231" sldId="1565"/>
            <ac:cxnSpMk id="21" creationId="{E3A2F49D-5D74-5BD4-8B6B-CAFFDC2153B1}"/>
          </ac:cxnSpMkLst>
        </pc:cxnChg>
        <pc:cxnChg chg="del">
          <ac:chgData name="Shunsuke MAKIMURA" userId="4fa32f727c4930e9" providerId="LiveId" clId="{519AFAC1-7ECC-4771-8F4A-1E352ED6DE8C}" dt="2023-11-04T06:42:54.067" v="681" actId="478"/>
          <ac:cxnSpMkLst>
            <pc:docMk/>
            <pc:sldMk cId="1317761231" sldId="1565"/>
            <ac:cxnSpMk id="22" creationId="{838D6928-0EE8-FAE2-0CFA-C6701B1995F5}"/>
          </ac:cxnSpMkLst>
        </pc:cxnChg>
        <pc:cxnChg chg="del">
          <ac:chgData name="Shunsuke MAKIMURA" userId="4fa32f727c4930e9" providerId="LiveId" clId="{519AFAC1-7ECC-4771-8F4A-1E352ED6DE8C}" dt="2023-11-04T06:42:54.067" v="681" actId="478"/>
          <ac:cxnSpMkLst>
            <pc:docMk/>
            <pc:sldMk cId="1317761231" sldId="1565"/>
            <ac:cxnSpMk id="29" creationId="{86A9EAB3-7A3E-25CF-6972-FEB59CEFA1CB}"/>
          </ac:cxnSpMkLst>
        </pc:cxnChg>
        <pc:cxnChg chg="add mod">
          <ac:chgData name="Shunsuke MAKIMURA" userId="4fa32f727c4930e9" providerId="LiveId" clId="{519AFAC1-7ECC-4771-8F4A-1E352ED6DE8C}" dt="2023-11-04T10:42:39.268" v="1361" actId="1076"/>
          <ac:cxnSpMkLst>
            <pc:docMk/>
            <pc:sldMk cId="1317761231" sldId="1565"/>
            <ac:cxnSpMk id="37" creationId="{408428B8-31B8-5B14-492A-61EA9CCF17C4}"/>
          </ac:cxnSpMkLst>
        </pc:cxnChg>
        <pc:cxnChg chg="add mod">
          <ac:chgData name="Shunsuke MAKIMURA" userId="4fa32f727c4930e9" providerId="LiveId" clId="{519AFAC1-7ECC-4771-8F4A-1E352ED6DE8C}" dt="2023-11-04T10:42:39.268" v="1361" actId="1076"/>
          <ac:cxnSpMkLst>
            <pc:docMk/>
            <pc:sldMk cId="1317761231" sldId="1565"/>
            <ac:cxnSpMk id="41" creationId="{92A95E50-0471-8D71-F596-4AF016022C64}"/>
          </ac:cxnSpMkLst>
        </pc:cxnChg>
        <pc:cxnChg chg="add mod">
          <ac:chgData name="Shunsuke MAKIMURA" userId="4fa32f727c4930e9" providerId="LiveId" clId="{519AFAC1-7ECC-4771-8F4A-1E352ED6DE8C}" dt="2023-11-04T10:39:11.676" v="1241" actId="1076"/>
          <ac:cxnSpMkLst>
            <pc:docMk/>
            <pc:sldMk cId="1317761231" sldId="1565"/>
            <ac:cxnSpMk id="53" creationId="{F2AC6D1F-2D76-BE78-252B-71132FA322FC}"/>
          </ac:cxnSpMkLst>
        </pc:cxnChg>
        <pc:cxnChg chg="add mod">
          <ac:chgData name="Shunsuke MAKIMURA" userId="4fa32f727c4930e9" providerId="LiveId" clId="{519AFAC1-7ECC-4771-8F4A-1E352ED6DE8C}" dt="2023-11-04T10:45:57.421" v="1418" actId="1076"/>
          <ac:cxnSpMkLst>
            <pc:docMk/>
            <pc:sldMk cId="1317761231" sldId="1565"/>
            <ac:cxnSpMk id="54" creationId="{708C4983-FC5D-4F8F-F73D-5E28DDB9C245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709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924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317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633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6723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140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392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175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2317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kumimoji="1" lang="ja-JP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395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729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1CD0D94-90D3-4E29-B208-800AF3DEA93B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52D4302-A759-4EA7-97C8-BB8CCCBA3C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71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56" userDrawn="1">
          <p15:clr>
            <a:srgbClr val="F26B43"/>
          </p15:clr>
        </p15:guide>
        <p15:guide id="2" pos="9600" userDrawn="1">
          <p15:clr>
            <a:srgbClr val="F26B43"/>
          </p15:clr>
        </p15:guide>
        <p15:guide id="3" pos="792" userDrawn="1">
          <p15:clr>
            <a:srgbClr val="F26B43"/>
          </p15:clr>
        </p15:guide>
        <p15:guide id="4" pos="7200" userDrawn="1">
          <p15:clr>
            <a:srgbClr val="F26B43"/>
          </p15:clr>
        </p15:guide>
        <p15:guide id="5" orient="horz" pos="4008" userDrawn="1">
          <p15:clr>
            <a:srgbClr val="F26B43"/>
          </p15:clr>
        </p15:guide>
        <p15:guide id="6" orient="horz" pos="1440" userDrawn="1">
          <p15:clr>
            <a:srgbClr val="F26B43"/>
          </p15:clr>
        </p15:guide>
        <p15:guide id="7" orient="horz" pos="3720" userDrawn="1">
          <p15:clr>
            <a:srgbClr val="F26B43"/>
          </p15:clr>
        </p15:guide>
        <p15:guide id="8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D5C78E-FEC6-4A26-943D-6EBD16BE5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662" y="2379437"/>
            <a:ext cx="7000141" cy="1894114"/>
          </a:xfrm>
        </p:spPr>
        <p:txBody>
          <a:bodyPr/>
          <a:lstStyle/>
          <a:p>
            <a:r>
              <a:rPr lang="en-US" altLang="ja-JP" sz="3200" dirty="0"/>
              <a:t>Present design status of </a:t>
            </a:r>
            <a:br>
              <a:rPr lang="en-US" altLang="ja-JP" sz="3200" dirty="0"/>
            </a:br>
            <a:r>
              <a:rPr lang="en-US" altLang="ja-JP" sz="3200" dirty="0"/>
              <a:t>COMET target at J-PARC </a:t>
            </a:r>
            <a:endParaRPr lang="ja-JP" altLang="en-US" sz="32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F5CD2D5-26A6-4138-8ACE-6B4E72FFF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435" y="4273551"/>
            <a:ext cx="6431054" cy="1349648"/>
          </a:xfrm>
        </p:spPr>
        <p:txBody>
          <a:bodyPr>
            <a:noAutofit/>
          </a:bodyPr>
          <a:lstStyle/>
          <a:p>
            <a:r>
              <a:rPr lang="en-US" altLang="ja-JP" sz="2400" dirty="0"/>
              <a:t>J-PARC, KEK</a:t>
            </a:r>
          </a:p>
          <a:p>
            <a:r>
              <a:rPr lang="en-US" altLang="ja-JP" sz="2400" u="sng" dirty="0"/>
              <a:t>Shunsuke Makimura</a:t>
            </a:r>
          </a:p>
        </p:txBody>
      </p:sp>
      <p:sp>
        <p:nvSpPr>
          <p:cNvPr id="20" name="字幕 2">
            <a:extLst>
              <a:ext uri="{FF2B5EF4-FFF2-40B4-BE49-F238E27FC236}">
                <a16:creationId xmlns:a16="http://schemas.microsoft.com/office/drawing/2014/main" id="{586F90E5-95F7-43A9-8DF8-E575170B2439}"/>
              </a:ext>
            </a:extLst>
          </p:cNvPr>
          <p:cNvSpPr txBox="1">
            <a:spLocks/>
          </p:cNvSpPr>
          <p:nvPr/>
        </p:nvSpPr>
        <p:spPr>
          <a:xfrm>
            <a:off x="3668529" y="288248"/>
            <a:ext cx="8232595" cy="136945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kumimoji="1"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kumimoji="1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kumimoji="1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kumimoji="1"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kumimoji="1"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1800" dirty="0">
                <a:solidFill>
                  <a:schemeClr val="tx1"/>
                </a:solidFill>
              </a:rPr>
              <a:t>High power </a:t>
            </a:r>
            <a:r>
              <a:rPr lang="en-US" altLang="ja-JP" sz="1800" dirty="0" err="1">
                <a:solidFill>
                  <a:schemeClr val="tx1"/>
                </a:solidFill>
              </a:rPr>
              <a:t>targetry</a:t>
            </a:r>
            <a:r>
              <a:rPr lang="en-US" altLang="ja-JP" sz="1800" dirty="0">
                <a:solidFill>
                  <a:schemeClr val="tx1"/>
                </a:solidFill>
              </a:rPr>
              <a:t> workshop 2023 </a:t>
            </a:r>
          </a:p>
          <a:p>
            <a:pPr algn="r"/>
            <a:r>
              <a:rPr lang="en-US" altLang="ja-JP" sz="1800" dirty="0">
                <a:solidFill>
                  <a:schemeClr val="tx1"/>
                </a:solidFill>
              </a:rPr>
              <a:t>at </a:t>
            </a:r>
            <a:r>
              <a:rPr lang="en-US" altLang="ja-JP" sz="1800" dirty="0" err="1">
                <a:solidFill>
                  <a:schemeClr val="tx1"/>
                </a:solidFill>
              </a:rPr>
              <a:t>riken</a:t>
            </a:r>
            <a:r>
              <a:rPr lang="en-US" altLang="ja-JP" sz="1800" dirty="0">
                <a:solidFill>
                  <a:schemeClr val="tx1"/>
                </a:solidFill>
              </a:rPr>
              <a:t> on 8</a:t>
            </a:r>
            <a:r>
              <a:rPr lang="en-US" altLang="ja-JP" sz="1800" baseline="30000" dirty="0">
                <a:solidFill>
                  <a:schemeClr val="tx1"/>
                </a:solidFill>
              </a:rPr>
              <a:t>th</a:t>
            </a:r>
            <a:r>
              <a:rPr lang="en-US" altLang="ja-JP" sz="1800" dirty="0">
                <a:solidFill>
                  <a:schemeClr val="tx1"/>
                </a:solidFill>
              </a:rPr>
              <a:t> </a:t>
            </a:r>
            <a:r>
              <a:rPr lang="en-US" altLang="ja-JP" sz="1800" dirty="0" err="1">
                <a:solidFill>
                  <a:schemeClr val="tx1"/>
                </a:solidFill>
              </a:rPr>
              <a:t>nov.</a:t>
            </a:r>
            <a:r>
              <a:rPr lang="en-US" altLang="ja-JP" sz="1800" dirty="0">
                <a:solidFill>
                  <a:schemeClr val="tx1"/>
                </a:solidFill>
              </a:rPr>
              <a:t> 2023</a:t>
            </a:r>
          </a:p>
        </p:txBody>
      </p:sp>
      <p:sp>
        <p:nvSpPr>
          <p:cNvPr id="9" name="スライド番号プレースホルダー 3">
            <a:extLst>
              <a:ext uri="{FF2B5EF4-FFF2-40B4-BE49-F238E27FC236}">
                <a16:creationId xmlns:a16="http://schemas.microsoft.com/office/drawing/2014/main" id="{280AF30D-37C7-55AF-8198-6D1AC835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1124" y="6435090"/>
            <a:ext cx="487213" cy="42291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D1180E5E-03BE-4CF6-ACA3-91D9742A4B42}" type="slidenum">
              <a:rPr kumimoji="1" lang="ja-JP" altLang="en-US">
                <a:solidFill>
                  <a:schemeClr val="tx1"/>
                </a:solidFill>
                <a:latin typeface="Gill Sans MT" panose="020B0502020104020203"/>
                <a:ea typeface="メイリオ" panose="020B0604030504040204" pitchFamily="50" charset="-128"/>
              </a:rPr>
              <a:pPr algn="l">
                <a:spcAft>
                  <a:spcPts val="600"/>
                </a:spcAft>
                <a:defRPr/>
              </a:pPr>
              <a:t>1</a:t>
            </a:fld>
            <a:endParaRPr kumimoji="1" lang="ja-JP" altLang="en-US" dirty="0">
              <a:solidFill>
                <a:schemeClr val="tx1"/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7AB115-6EA2-16A3-58C0-263AC8B9A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9" y="1534886"/>
            <a:ext cx="5050971" cy="378822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43E072E-445B-A339-2E4C-443C80D3A1B5}"/>
              </a:ext>
            </a:extLst>
          </p:cNvPr>
          <p:cNvSpPr txBox="1"/>
          <p:nvPr/>
        </p:nvSpPr>
        <p:spPr>
          <a:xfrm>
            <a:off x="7300732" y="4655987"/>
            <a:ext cx="333316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COMET Phase alpha target from pion transport beamline</a:t>
            </a:r>
          </a:p>
        </p:txBody>
      </p:sp>
    </p:spTree>
    <p:extLst>
      <p:ext uri="{BB962C8B-B14F-4D97-AF65-F5344CB8AC3E}">
        <p14:creationId xmlns:p14="http://schemas.microsoft.com/office/powerpoint/2010/main" val="1039053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4">
            <a:extLst>
              <a:ext uri="{FF2B5EF4-FFF2-40B4-BE49-F238E27FC236}">
                <a16:creationId xmlns:a16="http://schemas.microsoft.com/office/drawing/2014/main" id="{8451CA36-B3D1-B821-C7F4-82AD1EEE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73" y="184963"/>
            <a:ext cx="5910520" cy="688149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3200" dirty="0"/>
              <a:t>COMET Phase 2 target</a:t>
            </a:r>
            <a:endParaRPr lang="ja-JP" altLang="en-US" sz="32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9FD634-A5D6-AE60-4443-68C55EE180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65" y="886215"/>
            <a:ext cx="4799939" cy="194724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5EF85A9-58E8-3DE8-8DA9-3F643461507A}"/>
              </a:ext>
            </a:extLst>
          </p:cNvPr>
          <p:cNvSpPr txBox="1"/>
          <p:nvPr/>
        </p:nvSpPr>
        <p:spPr>
          <a:xfrm>
            <a:off x="734000" y="2717216"/>
            <a:ext cx="928364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>
                <a:solidFill>
                  <a:prstClr val="black"/>
                </a:solidFill>
                <a:ea typeface="メイリオ" panose="020B0604030504040204" pitchFamily="50" charset="-128"/>
              </a:rPr>
              <a:t>The higher density of target material, the lower spatial volume of muon source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>
                <a:solidFill>
                  <a:prstClr val="black"/>
                </a:solidFill>
                <a:ea typeface="メイリオ" panose="020B0604030504040204" pitchFamily="50" charset="-128"/>
              </a:rPr>
              <a:t>The lower spatial volume, the higher capture and transport efficiency of muon</a:t>
            </a:r>
          </a:p>
        </p:txBody>
      </p:sp>
      <p:graphicFrame>
        <p:nvGraphicFramePr>
          <p:cNvPr id="8" name="表 11">
            <a:extLst>
              <a:ext uri="{FF2B5EF4-FFF2-40B4-BE49-F238E27FC236}">
                <a16:creationId xmlns:a16="http://schemas.microsoft.com/office/drawing/2014/main" id="{7EC23C4A-4C2B-B6DD-803D-53B664142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386276"/>
              </p:ext>
            </p:extLst>
          </p:nvPr>
        </p:nvGraphicFramePr>
        <p:xfrm>
          <a:off x="6646043" y="1234332"/>
          <a:ext cx="4704304" cy="1536675"/>
        </p:xfrm>
        <a:graphic>
          <a:graphicData uri="http://schemas.openxmlformats.org/drawingml/2006/table">
            <a:tbl>
              <a:tblPr firstRow="1" bandRow="1"/>
              <a:tblGrid>
                <a:gridCol w="2152798">
                  <a:extLst>
                    <a:ext uri="{9D8B030D-6E8A-4147-A177-3AD203B41FA5}">
                      <a16:colId xmlns:a16="http://schemas.microsoft.com/office/drawing/2014/main" val="1735657656"/>
                    </a:ext>
                  </a:extLst>
                </a:gridCol>
                <a:gridCol w="1218473">
                  <a:extLst>
                    <a:ext uri="{9D8B030D-6E8A-4147-A177-3AD203B41FA5}">
                      <a16:colId xmlns:a16="http://schemas.microsoft.com/office/drawing/2014/main" val="3551299898"/>
                    </a:ext>
                  </a:extLst>
                </a:gridCol>
                <a:gridCol w="1333033">
                  <a:extLst>
                    <a:ext uri="{9D8B030D-6E8A-4147-A177-3AD203B41FA5}">
                      <a16:colId xmlns:a16="http://schemas.microsoft.com/office/drawing/2014/main" val="1194906677"/>
                    </a:ext>
                  </a:extLst>
                </a:gridCol>
              </a:tblGrid>
              <a:tr h="51222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kumimoji="1" lang="ja-JP" altLang="en-US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sz="1800" dirty="0">
                          <a:latin typeface="+mn-lt"/>
                        </a:rPr>
                        <a:t>graphite</a:t>
                      </a:r>
                      <a:endParaRPr kumimoji="1" lang="ja-JP" altLang="en-US" sz="18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sz="1800" dirty="0">
                          <a:latin typeface="+mn-lt"/>
                        </a:rPr>
                        <a:t>tungsten</a:t>
                      </a:r>
                      <a:endParaRPr kumimoji="1" lang="ja-JP" altLang="en-US" sz="18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250570"/>
                  </a:ext>
                </a:extLst>
              </a:tr>
              <a:tr h="51222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>
                          <a:latin typeface="+mn-lt"/>
                        </a:rPr>
                        <a:t>Density (g/cc)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>
                          <a:latin typeface="+mn-lt"/>
                        </a:rPr>
                        <a:t>1.82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>
                          <a:latin typeface="+mn-lt"/>
                        </a:rPr>
                        <a:t>19.2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653323"/>
                  </a:ext>
                </a:extLst>
              </a:tr>
              <a:tr h="51222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+mn-lt"/>
                        </a:rPr>
                        <a:t>Transport efficiency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>
                          <a:latin typeface="+mn-lt"/>
                        </a:rPr>
                        <a:t>1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>
                          <a:latin typeface="+mn-lt"/>
                        </a:rPr>
                        <a:t>3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994215"/>
                  </a:ext>
                </a:extLst>
              </a:tr>
            </a:tbl>
          </a:graphicData>
        </a:graphic>
      </p:graphicFrame>
      <p:graphicFrame>
        <p:nvGraphicFramePr>
          <p:cNvPr id="38" name="表 33">
            <a:extLst>
              <a:ext uri="{FF2B5EF4-FFF2-40B4-BE49-F238E27FC236}">
                <a16:creationId xmlns:a16="http://schemas.microsoft.com/office/drawing/2014/main" id="{37926FDD-C382-8251-065C-70962C12B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444028"/>
              </p:ext>
            </p:extLst>
          </p:nvPr>
        </p:nvGraphicFramePr>
        <p:xfrm>
          <a:off x="366973" y="3429000"/>
          <a:ext cx="6279070" cy="1651000"/>
        </p:xfrm>
        <a:graphic>
          <a:graphicData uri="http://schemas.openxmlformats.org/drawingml/2006/table">
            <a:tbl>
              <a:tblPr firstRow="1" bandRow="1"/>
              <a:tblGrid>
                <a:gridCol w="1127951">
                  <a:extLst>
                    <a:ext uri="{9D8B030D-6E8A-4147-A177-3AD203B41FA5}">
                      <a16:colId xmlns:a16="http://schemas.microsoft.com/office/drawing/2014/main" val="3324168357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1140281025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528224224"/>
                    </a:ext>
                  </a:extLst>
                </a:gridCol>
                <a:gridCol w="2214879">
                  <a:extLst>
                    <a:ext uri="{9D8B030D-6E8A-4147-A177-3AD203B41FA5}">
                      <a16:colId xmlns:a16="http://schemas.microsoft.com/office/drawing/2014/main" val="15287159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COMET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Proton beam power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Target material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Cooling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89966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Phase 1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3.2 kW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Graphite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Thermal radiation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24144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Phase 2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56 kW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Ta-clad Tungsten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Water cooling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621101"/>
                  </a:ext>
                </a:extLst>
              </a:tr>
            </a:tbl>
          </a:graphicData>
        </a:graphic>
      </p:graphicFrame>
      <p:graphicFrame>
        <p:nvGraphicFramePr>
          <p:cNvPr id="39" name="表 33">
            <a:extLst>
              <a:ext uri="{FF2B5EF4-FFF2-40B4-BE49-F238E27FC236}">
                <a16:creationId xmlns:a16="http://schemas.microsoft.com/office/drawing/2014/main" id="{A94EF32B-F0DE-25B1-ABB0-6FB45B072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57885"/>
              </p:ext>
            </p:extLst>
          </p:nvPr>
        </p:nvGraphicFramePr>
        <p:xfrm>
          <a:off x="366973" y="5213270"/>
          <a:ext cx="6279070" cy="1010920"/>
        </p:xfrm>
        <a:graphic>
          <a:graphicData uri="http://schemas.openxmlformats.org/drawingml/2006/table">
            <a:tbl>
              <a:tblPr firstRow="1" bandRow="1"/>
              <a:tblGrid>
                <a:gridCol w="1077150">
                  <a:extLst>
                    <a:ext uri="{9D8B030D-6E8A-4147-A177-3AD203B41FA5}">
                      <a16:colId xmlns:a16="http://schemas.microsoft.com/office/drawing/2014/main" val="3324168357"/>
                    </a:ext>
                  </a:extLst>
                </a:gridCol>
                <a:gridCol w="1656080">
                  <a:extLst>
                    <a:ext uri="{9D8B030D-6E8A-4147-A177-3AD203B41FA5}">
                      <a16:colId xmlns:a16="http://schemas.microsoft.com/office/drawing/2014/main" val="1140281025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val="2528224224"/>
                    </a:ext>
                  </a:extLst>
                </a:gridCol>
                <a:gridCol w="2214880">
                  <a:extLst>
                    <a:ext uri="{9D8B030D-6E8A-4147-A177-3AD203B41FA5}">
                      <a16:colId xmlns:a16="http://schemas.microsoft.com/office/drawing/2014/main" val="15287159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Mu2e@Fermi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Proton beam power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Target material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Cooling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89966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Phase 1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8 kW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Tungsten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kumimoji="1" lang="en-US" altLang="ja-JP" dirty="0"/>
                        <a:t>Thermal radiation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241441"/>
                  </a:ext>
                </a:extLst>
              </a:tr>
            </a:tbl>
          </a:graphicData>
        </a:graphic>
      </p:graphicFrame>
      <p:pic>
        <p:nvPicPr>
          <p:cNvPr id="40" name="図 39" descr="ダイアグラム&#10;&#10;自動的に生成された説明">
            <a:extLst>
              <a:ext uri="{FF2B5EF4-FFF2-40B4-BE49-F238E27FC236}">
                <a16:creationId xmlns:a16="http://schemas.microsoft.com/office/drawing/2014/main" id="{1B3BDCC1-23AD-173A-50BE-01AA47016D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526" y="3358071"/>
            <a:ext cx="2107581" cy="2333689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A3FD9C5-1408-5421-7F73-3BD7CD49AB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2590" y="3308513"/>
            <a:ext cx="2351066" cy="1784869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8A0BE89-4886-1010-60F2-A73877E7C462}"/>
              </a:ext>
            </a:extLst>
          </p:cNvPr>
          <p:cNvSpPr txBox="1"/>
          <p:nvPr/>
        </p:nvSpPr>
        <p:spPr>
          <a:xfrm>
            <a:off x="9168107" y="5060292"/>
            <a:ext cx="295914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Water cooling Ta-cladding tungsten target at RAL</a:t>
            </a:r>
            <a:endParaRPr lang="en-US" altLang="ja-JP" sz="160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F45ACCA-B6FA-17A3-4E46-65DA1BDAFC1A}"/>
              </a:ext>
            </a:extLst>
          </p:cNvPr>
          <p:cNvSpPr txBox="1"/>
          <p:nvPr/>
        </p:nvSpPr>
        <p:spPr>
          <a:xfrm>
            <a:off x="6715760" y="5690504"/>
            <a:ext cx="295914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Thermal radiation cooling tungsten target at Mu2e</a:t>
            </a:r>
            <a:endParaRPr lang="en-US" altLang="ja-JP" sz="16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D6BF4B8-D732-422E-C11A-A8DA2ED33C12}"/>
              </a:ext>
            </a:extLst>
          </p:cNvPr>
          <p:cNvSpPr txBox="1"/>
          <p:nvPr/>
        </p:nvSpPr>
        <p:spPr>
          <a:xfrm>
            <a:off x="1364039" y="6320716"/>
            <a:ext cx="101576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prstClr val="black"/>
                </a:solidFill>
                <a:ea typeface="メイリオ" panose="020B0604030504040204" pitchFamily="50" charset="-128"/>
              </a:rPr>
              <a:t>Design &amp; Fundamental Research: US-JP collaboration with Fermi-lab is under discussion.</a:t>
            </a: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5D896B91-D845-1B90-4189-07ECF87335B1}"/>
              </a:ext>
            </a:extLst>
          </p:cNvPr>
          <p:cNvSpPr txBox="1">
            <a:spLocks/>
          </p:cNvSpPr>
          <p:nvPr/>
        </p:nvSpPr>
        <p:spPr>
          <a:xfrm>
            <a:off x="11901124" y="6435090"/>
            <a:ext cx="487213" cy="422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fld id="{D1180E5E-03BE-4CF6-ACA3-91D9742A4B42}" type="slidenum">
              <a:rPr kumimoji="1" lang="ja-JP" altLang="en-US" smtClean="0">
                <a:solidFill>
                  <a:schemeClr val="tx1"/>
                </a:solidFill>
                <a:latin typeface="Gill Sans MT" panose="020B0502020104020203"/>
                <a:ea typeface="メイリオ" panose="020B0604030504040204" pitchFamily="50" charset="-128"/>
              </a:rPr>
              <a:pPr algn="l">
                <a:spcAft>
                  <a:spcPts val="600"/>
                </a:spcAft>
                <a:defRPr/>
              </a:pPr>
              <a:t>10</a:t>
            </a:fld>
            <a:endParaRPr kumimoji="1" lang="ja-JP" altLang="en-US" dirty="0">
              <a:solidFill>
                <a:schemeClr val="tx1"/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970787-2820-98D3-0A03-D62C9C2C8744}"/>
              </a:ext>
            </a:extLst>
          </p:cNvPr>
          <p:cNvSpPr txBox="1"/>
          <p:nvPr/>
        </p:nvSpPr>
        <p:spPr>
          <a:xfrm>
            <a:off x="6363068" y="251750"/>
            <a:ext cx="515859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TFGR tungsten: S. Makimura </a:t>
            </a:r>
          </a:p>
          <a:p>
            <a:r>
              <a:rPr kumimoji="1" lang="en-US" altLang="ja-JP" sz="1600" dirty="0"/>
              <a:t>He-embrittlement: T. Sakamoto</a:t>
            </a:r>
          </a:p>
          <a:p>
            <a:r>
              <a:rPr kumimoji="1" lang="en-US" altLang="ja-JP" sz="1600" dirty="0"/>
              <a:t>Water-cooling target: N. Kamei</a:t>
            </a:r>
            <a:endParaRPr lang="en-US" altLang="ja-JP" sz="1600" dirty="0"/>
          </a:p>
        </p:txBody>
      </p:sp>
      <p:sp>
        <p:nvSpPr>
          <p:cNvPr id="4" name="右中かっこ 3">
            <a:extLst>
              <a:ext uri="{FF2B5EF4-FFF2-40B4-BE49-F238E27FC236}">
                <a16:creationId xmlns:a16="http://schemas.microsoft.com/office/drawing/2014/main" id="{2FDF5273-873B-62EF-17FD-59361C195172}"/>
              </a:ext>
            </a:extLst>
          </p:cNvPr>
          <p:cNvSpPr/>
          <p:nvPr/>
        </p:nvSpPr>
        <p:spPr>
          <a:xfrm>
            <a:off x="9614641" y="352917"/>
            <a:ext cx="121920" cy="34544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65223C-8753-DFE1-40B5-B9B043361FAF}"/>
              </a:ext>
            </a:extLst>
          </p:cNvPr>
          <p:cNvSpPr txBox="1"/>
          <p:nvPr/>
        </p:nvSpPr>
        <p:spPr>
          <a:xfrm>
            <a:off x="9841019" y="337572"/>
            <a:ext cx="1576186" cy="345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Poster session</a:t>
            </a:r>
            <a:endParaRPr lang="en-US" altLang="ja-JP" sz="16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CFE22A-3A6D-01E2-4120-1BE1BA60B8B5}"/>
              </a:ext>
            </a:extLst>
          </p:cNvPr>
          <p:cNvSpPr txBox="1"/>
          <p:nvPr/>
        </p:nvSpPr>
        <p:spPr>
          <a:xfrm>
            <a:off x="9945478" y="737308"/>
            <a:ext cx="1576186" cy="345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Oral session</a:t>
            </a:r>
            <a:endParaRPr lang="en-US" altLang="ja-JP" sz="1600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38991B2-2B2F-66DC-051D-B2887E62449F}"/>
              </a:ext>
            </a:extLst>
          </p:cNvPr>
          <p:cNvCxnSpPr>
            <a:endCxn id="9" idx="1"/>
          </p:cNvCxnSpPr>
          <p:nvPr/>
        </p:nvCxnSpPr>
        <p:spPr>
          <a:xfrm>
            <a:off x="9614641" y="910027"/>
            <a:ext cx="3308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47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857042" y="804231"/>
            <a:ext cx="2592592" cy="678333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Summary</a:t>
            </a:r>
            <a:endParaRPr lang="ja-JP" altLang="en-US" sz="4000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57799721-2249-4030-969F-4A5F2B5E4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16" y="5205025"/>
            <a:ext cx="6163706" cy="5095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7500" tIns="66150" rIns="67500" bIns="3375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9pPr>
          </a:lstStyle>
          <a:p>
            <a:pPr algn="ctr" defTabSz="336947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altLang="ja-JP" sz="32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Thanks fo</a:t>
            </a:r>
            <a:r>
              <a:rPr lang="en-US" altLang="ja-JP" sz="3200" dirty="0">
                <a:solidFill>
                  <a:srgbClr val="202122"/>
                </a:solidFill>
                <a:latin typeface="Arial" panose="020B0604020202020204" pitchFamily="34" charset="0"/>
              </a:rPr>
              <a:t>r your attention</a:t>
            </a:r>
            <a:endParaRPr lang="en-US" altLang="ja-JP" sz="3200" u="sng" kern="0" dirty="0">
              <a:latin typeface="+mn-lt"/>
            </a:endParaRPr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C63A8893-E9E9-C145-7E2D-B841588792C1}"/>
              </a:ext>
            </a:extLst>
          </p:cNvPr>
          <p:cNvSpPr txBox="1">
            <a:spLocks/>
          </p:cNvSpPr>
          <p:nvPr/>
        </p:nvSpPr>
        <p:spPr>
          <a:xfrm>
            <a:off x="11901124" y="6435090"/>
            <a:ext cx="487213" cy="422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fld id="{D1180E5E-03BE-4CF6-ACA3-91D9742A4B42}" type="slidenum">
              <a:rPr kumimoji="1" lang="ja-JP" altLang="en-US" smtClean="0">
                <a:solidFill>
                  <a:schemeClr val="tx1"/>
                </a:solidFill>
                <a:latin typeface="Gill Sans MT" panose="020B0502020104020203"/>
                <a:ea typeface="メイリオ" panose="020B0604030504040204" pitchFamily="50" charset="-128"/>
              </a:rPr>
              <a:pPr algn="l">
                <a:spcAft>
                  <a:spcPts val="600"/>
                </a:spcAft>
                <a:defRPr/>
              </a:pPr>
              <a:t>11</a:t>
            </a:fld>
            <a:endParaRPr kumimoji="1" lang="ja-JP" altLang="en-US" dirty="0">
              <a:solidFill>
                <a:schemeClr val="tx1"/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4F86C6-8177-F027-DB6B-2692BE62D30E}"/>
              </a:ext>
            </a:extLst>
          </p:cNvPr>
          <p:cNvSpPr txBox="1"/>
          <p:nvPr/>
        </p:nvSpPr>
        <p:spPr>
          <a:xfrm>
            <a:off x="391170" y="1843048"/>
            <a:ext cx="57048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400" dirty="0"/>
              <a:t>The developments of the COMET target, located on the center of solenoid magnetic field.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400" dirty="0"/>
              <a:t>Phase alpha operation in Feb, 2023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400" dirty="0"/>
              <a:t>Design of Phase 1 is on going.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400" dirty="0"/>
              <a:t>Development for Phase 2 will start soon.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4C721CB-4389-DB84-8DCA-CE431DB0C7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6512" y="422910"/>
            <a:ext cx="5857040" cy="299726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CFEE43-6D27-E31F-A218-F7068BD7F7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6512" y="3657972"/>
            <a:ext cx="5857040" cy="27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85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光, 交通, 吊るす, 座る が含まれている画像&#10;&#10;自動的に生成された説明">
            <a:extLst>
              <a:ext uri="{FF2B5EF4-FFF2-40B4-BE49-F238E27FC236}">
                <a16:creationId xmlns:a16="http://schemas.microsoft.com/office/drawing/2014/main" id="{39864C94-F369-1592-B225-FF110BA5E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1" y="3098163"/>
            <a:ext cx="5784980" cy="301933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05895A00-77E1-4E09-BC5B-C53FA62F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538" y="122994"/>
            <a:ext cx="7744178" cy="688149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dirty="0"/>
              <a:t>Target assembly in phase 1</a:t>
            </a:r>
            <a:endParaRPr lang="ja-JP" altLang="en-US" sz="4000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3E592ABD-4A5D-4FAE-B520-86A9C291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6980" y="6398247"/>
            <a:ext cx="399193" cy="336760"/>
          </a:xfrm>
        </p:spPr>
        <p:txBody>
          <a:bodyPr/>
          <a:lstStyle/>
          <a:p>
            <a:pPr>
              <a:defRPr/>
            </a:pPr>
            <a:fld id="{D1180E5E-03BE-4CF6-ACA3-91D9742A4B42}" type="slidenum">
              <a:rPr kumimoji="1" lang="ja-JP" altLang="en-US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メイリオ" panose="020B0604030504040204" pitchFamily="50" charset="-128"/>
              </a:rPr>
              <a:pPr>
                <a:defRPr/>
              </a:pPr>
              <a:t>12</a:t>
            </a:fld>
            <a:endParaRPr kumimoji="1" lang="ja-JP" alt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  <p:pic>
        <p:nvPicPr>
          <p:cNvPr id="7" name="図 6" descr="テーブル, レゴ, 立つ が含まれている画像&#10;&#10;自動的に生成された説明">
            <a:extLst>
              <a:ext uri="{FF2B5EF4-FFF2-40B4-BE49-F238E27FC236}">
                <a16:creationId xmlns:a16="http://schemas.microsoft.com/office/drawing/2014/main" id="{6E2449F7-308E-468E-F0F5-A5D0D15F2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5910" y="827780"/>
            <a:ext cx="5673070" cy="3081212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C2BAAE51-018C-9474-E889-FA626F6AC562}"/>
              </a:ext>
            </a:extLst>
          </p:cNvPr>
          <p:cNvSpPr/>
          <p:nvPr/>
        </p:nvSpPr>
        <p:spPr>
          <a:xfrm>
            <a:off x="3215067" y="4455725"/>
            <a:ext cx="657136" cy="998376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5323BA-53FD-B676-01D9-51669E3AAAC4}"/>
              </a:ext>
            </a:extLst>
          </p:cNvPr>
          <p:cNvSpPr txBox="1"/>
          <p:nvPr/>
        </p:nvSpPr>
        <p:spPr>
          <a:xfrm>
            <a:off x="718457" y="3177680"/>
            <a:ext cx="469443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Recent update</a:t>
            </a:r>
            <a:r>
              <a:rPr kumimoji="1" lang="en-US" altLang="ja-JP" dirty="0"/>
              <a:t>:</a:t>
            </a:r>
          </a:p>
          <a:p>
            <a:r>
              <a:rPr kumimoji="1" lang="en-US" altLang="ja-JP" dirty="0"/>
              <a:t>The plug shield is necessary to decrease the residual radiation dose of the D.S. flange through PHITS simulation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562B168-1390-88D4-17C7-CBE79B0E192E}"/>
              </a:ext>
            </a:extLst>
          </p:cNvPr>
          <p:cNvSpPr txBox="1"/>
          <p:nvPr/>
        </p:nvSpPr>
        <p:spPr>
          <a:xfrm>
            <a:off x="718457" y="5860639"/>
            <a:ext cx="559220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Cantilever beam structure</a:t>
            </a:r>
          </a:p>
          <a:p>
            <a:r>
              <a:rPr kumimoji="1" lang="en-US" altLang="ja-JP" dirty="0"/>
              <a:t>The distortion of the target position is 2-3 mm due to the weight of the inner collimator, 50 kg.</a:t>
            </a:r>
            <a:endParaRPr kumimoji="1" lang="ja-JP" altLang="en-US" dirty="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FFA2A6A-AD48-8510-9857-8BDFDE2F9A05}"/>
              </a:ext>
            </a:extLst>
          </p:cNvPr>
          <p:cNvCxnSpPr>
            <a:cxnSpLocks/>
          </p:cNvCxnSpPr>
          <p:nvPr/>
        </p:nvCxnSpPr>
        <p:spPr>
          <a:xfrm>
            <a:off x="3583011" y="5552841"/>
            <a:ext cx="0" cy="2239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43E76D99-EA1E-1CEB-0B70-D7E4BB2EE008}"/>
              </a:ext>
            </a:extLst>
          </p:cNvPr>
          <p:cNvCxnSpPr>
            <a:cxnSpLocks/>
          </p:cNvCxnSpPr>
          <p:nvPr/>
        </p:nvCxnSpPr>
        <p:spPr>
          <a:xfrm>
            <a:off x="1458742" y="5261267"/>
            <a:ext cx="0" cy="51550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B6F4A160-43CE-6BBA-979E-8A4C03929D7A}"/>
              </a:ext>
            </a:extLst>
          </p:cNvPr>
          <p:cNvCxnSpPr/>
          <p:nvPr/>
        </p:nvCxnSpPr>
        <p:spPr>
          <a:xfrm>
            <a:off x="4024605" y="1691175"/>
            <a:ext cx="1541631" cy="62515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1101C7A-FC78-0DB4-7793-D24F7FD61649}"/>
              </a:ext>
            </a:extLst>
          </p:cNvPr>
          <p:cNvSpPr txBox="1"/>
          <p:nvPr/>
        </p:nvSpPr>
        <p:spPr>
          <a:xfrm>
            <a:off x="559837" y="792557"/>
            <a:ext cx="65855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 target assembly is inserted into the solenoid shield.</a:t>
            </a:r>
            <a:endParaRPr kumimoji="1" lang="ja-JP" altLang="en-US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E477571E-B900-3FF4-6CCD-E0DDD6FC5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30393"/>
          <a:stretch/>
        </p:blipFill>
        <p:spPr>
          <a:xfrm>
            <a:off x="7801588" y="1136146"/>
            <a:ext cx="2294221" cy="2292855"/>
          </a:xfrm>
          <a:prstGeom prst="rect">
            <a:avLst/>
          </a:prstGeom>
        </p:spPr>
      </p:pic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30C05A3F-59AA-5BC7-239D-5F37BD917BD4}"/>
              </a:ext>
            </a:extLst>
          </p:cNvPr>
          <p:cNvCxnSpPr/>
          <p:nvPr/>
        </p:nvCxnSpPr>
        <p:spPr>
          <a:xfrm>
            <a:off x="8359289" y="2057627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824E4FFE-45E8-B68A-978B-DBD6EE0043A8}"/>
              </a:ext>
            </a:extLst>
          </p:cNvPr>
          <p:cNvCxnSpPr/>
          <p:nvPr/>
        </p:nvCxnSpPr>
        <p:spPr>
          <a:xfrm>
            <a:off x="8359289" y="2228688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1F231DEB-ABC9-43A0-C822-DF4495C163F7}"/>
              </a:ext>
            </a:extLst>
          </p:cNvPr>
          <p:cNvCxnSpPr/>
          <p:nvPr/>
        </p:nvCxnSpPr>
        <p:spPr>
          <a:xfrm>
            <a:off x="8359289" y="2426793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B1173899-0204-F9EF-FC9A-B3D8D28D0A63}"/>
              </a:ext>
            </a:extLst>
          </p:cNvPr>
          <p:cNvCxnSpPr/>
          <p:nvPr/>
        </p:nvCxnSpPr>
        <p:spPr>
          <a:xfrm>
            <a:off x="8359289" y="2624898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D253A80D-6400-B7A4-33B0-6E59DA8EAAC3}"/>
              </a:ext>
            </a:extLst>
          </p:cNvPr>
          <p:cNvCxnSpPr/>
          <p:nvPr/>
        </p:nvCxnSpPr>
        <p:spPr>
          <a:xfrm>
            <a:off x="9380464" y="1875942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FB9D1410-57EF-BC03-EE23-EB39F86A6B68}"/>
              </a:ext>
            </a:extLst>
          </p:cNvPr>
          <p:cNvCxnSpPr/>
          <p:nvPr/>
        </p:nvCxnSpPr>
        <p:spPr>
          <a:xfrm>
            <a:off x="9380464" y="2047003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39EF946-B712-2142-D041-5C38A4084CC8}"/>
              </a:ext>
            </a:extLst>
          </p:cNvPr>
          <p:cNvCxnSpPr/>
          <p:nvPr/>
        </p:nvCxnSpPr>
        <p:spPr>
          <a:xfrm>
            <a:off x="9380464" y="2245108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FA3A8B7-057E-F4A3-F20F-1B29C3F48B01}"/>
              </a:ext>
            </a:extLst>
          </p:cNvPr>
          <p:cNvCxnSpPr/>
          <p:nvPr/>
        </p:nvCxnSpPr>
        <p:spPr>
          <a:xfrm>
            <a:off x="9380464" y="2443213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F740852-7FF7-3B98-82B5-2976B76E3C10}"/>
              </a:ext>
            </a:extLst>
          </p:cNvPr>
          <p:cNvSpPr txBox="1"/>
          <p:nvPr/>
        </p:nvSpPr>
        <p:spPr>
          <a:xfrm>
            <a:off x="7308979" y="793467"/>
            <a:ext cx="432318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3000 </a:t>
            </a:r>
            <a:r>
              <a:rPr kumimoji="1" lang="en-US" altLang="ja-JP" sz="1600" dirty="0" err="1"/>
              <a:t>kgf</a:t>
            </a:r>
            <a:r>
              <a:rPr kumimoji="1" lang="en-US" altLang="ja-JP" sz="1600" dirty="0"/>
              <a:t> of load by the air-pressure of </a:t>
            </a:r>
            <a:r>
              <a:rPr kumimoji="1" lang="en-US" altLang="ja-JP" sz="1600" dirty="0" err="1"/>
              <a:t>pillowseal</a:t>
            </a:r>
            <a:r>
              <a:rPr kumimoji="1" lang="en-US" altLang="ja-JP" sz="1600" dirty="0"/>
              <a:t> must be considered.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EC62399-9870-68B4-8DB8-92691467C607}"/>
              </a:ext>
            </a:extLst>
          </p:cNvPr>
          <p:cNvSpPr txBox="1"/>
          <p:nvPr/>
        </p:nvSpPr>
        <p:spPr>
          <a:xfrm>
            <a:off x="6951909" y="5101236"/>
            <a:ext cx="5062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 must consider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How the structural strength is guaranteed.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How the accuracy is guaranteed.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How it is maintained in the high radiation area.</a:t>
            </a:r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EBB8F2A-650C-E0A8-FF3A-BACBFC1F7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425" y="3332553"/>
            <a:ext cx="3367849" cy="182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46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C310FE30-1B74-F141-C4CD-FBB6970E4E91}"/>
              </a:ext>
            </a:extLst>
          </p:cNvPr>
          <p:cNvSpPr/>
          <p:nvPr/>
        </p:nvSpPr>
        <p:spPr>
          <a:xfrm>
            <a:off x="8962458" y="2916448"/>
            <a:ext cx="1267114" cy="46999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F8FC17CE-E4FE-3541-2D82-9D2A90EE665A}"/>
              </a:ext>
            </a:extLst>
          </p:cNvPr>
          <p:cNvSpPr/>
          <p:nvPr/>
        </p:nvSpPr>
        <p:spPr>
          <a:xfrm>
            <a:off x="9395407" y="2953621"/>
            <a:ext cx="380706" cy="4270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05895A00-77E1-4E09-BC5B-C53FA62F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538" y="122994"/>
            <a:ext cx="7744178" cy="688149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dirty="0"/>
              <a:t>Accuracy and precision</a:t>
            </a:r>
            <a:endParaRPr lang="ja-JP" altLang="en-US" sz="4000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3E592ABD-4A5D-4FAE-B520-86A9C291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0813" y="6334699"/>
            <a:ext cx="399193" cy="336760"/>
          </a:xfrm>
        </p:spPr>
        <p:txBody>
          <a:bodyPr/>
          <a:lstStyle/>
          <a:p>
            <a:pPr>
              <a:defRPr/>
            </a:pPr>
            <a:fld id="{D1180E5E-03BE-4CF6-ACA3-91D9742A4B42}" type="slidenum">
              <a:rPr kumimoji="1" lang="ja-JP" altLang="en-US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メイリオ" panose="020B0604030504040204" pitchFamily="50" charset="-128"/>
              </a:rPr>
              <a:pPr>
                <a:defRPr/>
              </a:pPr>
              <a:t>13</a:t>
            </a:fld>
            <a:endParaRPr kumimoji="1" lang="ja-JP" alt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8CE8C1-59AF-B1BF-A7E0-239BCE483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9567" y="819672"/>
            <a:ext cx="2493040" cy="2456870"/>
          </a:xfrm>
          <a:prstGeom prst="rect">
            <a:avLst/>
          </a:prstGeom>
        </p:spPr>
      </p:pic>
      <p:pic>
        <p:nvPicPr>
          <p:cNvPr id="6" name="図 5" descr="ダイアグラム, 設計図&#10;&#10;自動的に生成された説明">
            <a:extLst>
              <a:ext uri="{FF2B5EF4-FFF2-40B4-BE49-F238E27FC236}">
                <a16:creationId xmlns:a16="http://schemas.microsoft.com/office/drawing/2014/main" id="{D03EB453-3BE0-7D12-03FC-EAF25B7BE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801" y="806333"/>
            <a:ext cx="2388637" cy="242167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6ACC67-65D7-FAAA-EECD-8C84AF7CB020}"/>
              </a:ext>
            </a:extLst>
          </p:cNvPr>
          <p:cNvSpPr txBox="1"/>
          <p:nvPr/>
        </p:nvSpPr>
        <p:spPr>
          <a:xfrm>
            <a:off x="5858988" y="854276"/>
            <a:ext cx="6206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Difficult to use guide pins because of the limitation of the space and the risk of the stuck here.</a:t>
            </a:r>
          </a:p>
          <a:p>
            <a:r>
              <a:rPr kumimoji="1" lang="en-US" altLang="ja-JP" dirty="0"/>
              <a:t>The weight of the plug shield is just supported by the inner collimator.</a:t>
            </a:r>
            <a:endParaRPr kumimoji="1" lang="ja-JP" altLang="en-US" dirty="0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989F5521-1FCC-1D50-6465-451DF0AC05B4}"/>
              </a:ext>
            </a:extLst>
          </p:cNvPr>
          <p:cNvCxnSpPr>
            <a:cxnSpLocks/>
          </p:cNvCxnSpPr>
          <p:nvPr/>
        </p:nvCxnSpPr>
        <p:spPr>
          <a:xfrm>
            <a:off x="1557893" y="2293785"/>
            <a:ext cx="1095398" cy="66593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F2CB6574-32BB-F90E-F4C8-ACF448A282BB}"/>
              </a:ext>
            </a:extLst>
          </p:cNvPr>
          <p:cNvCxnSpPr>
            <a:cxnSpLocks/>
          </p:cNvCxnSpPr>
          <p:nvPr/>
        </p:nvCxnSpPr>
        <p:spPr>
          <a:xfrm>
            <a:off x="4562313" y="2048107"/>
            <a:ext cx="0" cy="253628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1ACB62A-2E53-1F81-5265-A37A99AE6AE2}"/>
              </a:ext>
            </a:extLst>
          </p:cNvPr>
          <p:cNvSpPr txBox="1"/>
          <p:nvPr/>
        </p:nvSpPr>
        <p:spPr>
          <a:xfrm>
            <a:off x="732801" y="637057"/>
            <a:ext cx="107906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Plug shield</a:t>
            </a:r>
            <a:endParaRPr kumimoji="1" lang="ja-JP" altLang="en-US" sz="16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01A9A29-363E-8FE3-27B1-92DD9FA6AD6E}"/>
              </a:ext>
            </a:extLst>
          </p:cNvPr>
          <p:cNvSpPr txBox="1"/>
          <p:nvPr/>
        </p:nvSpPr>
        <p:spPr>
          <a:xfrm>
            <a:off x="542134" y="2889452"/>
            <a:ext cx="180663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Inner collimator</a:t>
            </a:r>
            <a:endParaRPr kumimoji="1" lang="ja-JP" altLang="en-US" sz="1600" dirty="0"/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867032D1-74BE-4F05-55BC-97607AE41B5A}"/>
              </a:ext>
            </a:extLst>
          </p:cNvPr>
          <p:cNvCxnSpPr>
            <a:cxnSpLocks/>
          </p:cNvCxnSpPr>
          <p:nvPr/>
        </p:nvCxnSpPr>
        <p:spPr>
          <a:xfrm flipH="1" flipV="1">
            <a:off x="1085638" y="2459983"/>
            <a:ext cx="292743" cy="429469"/>
          </a:xfrm>
          <a:prstGeom prst="straightConnector1">
            <a:avLst/>
          </a:prstGeom>
          <a:ln w="1905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0A53954F-F602-DA48-038C-409DB2DF05BD}"/>
              </a:ext>
            </a:extLst>
          </p:cNvPr>
          <p:cNvCxnSpPr>
            <a:cxnSpLocks/>
          </p:cNvCxnSpPr>
          <p:nvPr/>
        </p:nvCxnSpPr>
        <p:spPr>
          <a:xfrm>
            <a:off x="1464425" y="975611"/>
            <a:ext cx="347439" cy="397629"/>
          </a:xfrm>
          <a:prstGeom prst="straightConnector1">
            <a:avLst/>
          </a:prstGeom>
          <a:ln w="1905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 descr="ダイアグラム&#10;&#10;自動的に生成された説明">
            <a:extLst>
              <a:ext uri="{FF2B5EF4-FFF2-40B4-BE49-F238E27FC236}">
                <a16:creationId xmlns:a16="http://schemas.microsoft.com/office/drawing/2014/main" id="{F18BF78B-B996-E29B-B7EF-3081F6622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97" y="3568635"/>
            <a:ext cx="2650826" cy="3166371"/>
          </a:xfrm>
          <a:prstGeom prst="rect">
            <a:avLst/>
          </a:prstGeom>
        </p:spPr>
      </p:pic>
      <p:pic>
        <p:nvPicPr>
          <p:cNvPr id="46" name="図 45" descr="グラフ, 円グラフ&#10;&#10;自動的に生成された説明">
            <a:extLst>
              <a:ext uri="{FF2B5EF4-FFF2-40B4-BE49-F238E27FC236}">
                <a16:creationId xmlns:a16="http://schemas.microsoft.com/office/drawing/2014/main" id="{C4B85DA2-6576-E5BA-1D2F-5032ED265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00" y="3445103"/>
            <a:ext cx="2373210" cy="3063845"/>
          </a:xfrm>
          <a:prstGeom prst="rect">
            <a:avLst/>
          </a:prstGeom>
        </p:spPr>
      </p:pic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9A036C2-CBF1-C392-B103-681C990A84E0}"/>
              </a:ext>
            </a:extLst>
          </p:cNvPr>
          <p:cNvCxnSpPr>
            <a:cxnSpLocks/>
          </p:cNvCxnSpPr>
          <p:nvPr/>
        </p:nvCxnSpPr>
        <p:spPr>
          <a:xfrm>
            <a:off x="6890705" y="3380676"/>
            <a:ext cx="12671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四角形: 上の 2 つの角を切り取る 51">
            <a:extLst>
              <a:ext uri="{FF2B5EF4-FFF2-40B4-BE49-F238E27FC236}">
                <a16:creationId xmlns:a16="http://schemas.microsoft.com/office/drawing/2014/main" id="{27285180-9C3D-AB5E-AF5D-503AAA0D6BC9}"/>
              </a:ext>
            </a:extLst>
          </p:cNvPr>
          <p:cNvSpPr/>
          <p:nvPr/>
        </p:nvSpPr>
        <p:spPr>
          <a:xfrm>
            <a:off x="7323654" y="3042122"/>
            <a:ext cx="380706" cy="338552"/>
          </a:xfrm>
          <a:prstGeom prst="snip2SameRect">
            <a:avLst>
              <a:gd name="adj1" fmla="val 35959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AEFA35BF-90BB-B037-A2D8-751815B2DE28}"/>
              </a:ext>
            </a:extLst>
          </p:cNvPr>
          <p:cNvSpPr/>
          <p:nvPr/>
        </p:nvSpPr>
        <p:spPr>
          <a:xfrm>
            <a:off x="6890705" y="2502443"/>
            <a:ext cx="1267114" cy="46999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B8985ADC-0556-65CF-B394-4EA3915CD0CD}"/>
              </a:ext>
            </a:extLst>
          </p:cNvPr>
          <p:cNvSpPr/>
          <p:nvPr/>
        </p:nvSpPr>
        <p:spPr>
          <a:xfrm>
            <a:off x="7323654" y="2564335"/>
            <a:ext cx="380706" cy="4116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C46EED10-EEF6-E16B-1062-3300A92AF7D5}"/>
              </a:ext>
            </a:extLst>
          </p:cNvPr>
          <p:cNvCxnSpPr>
            <a:cxnSpLocks/>
          </p:cNvCxnSpPr>
          <p:nvPr/>
        </p:nvCxnSpPr>
        <p:spPr>
          <a:xfrm flipV="1">
            <a:off x="8796766" y="3389116"/>
            <a:ext cx="1586262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四角形: 上の 2 つの角を切り取る 56">
            <a:extLst>
              <a:ext uri="{FF2B5EF4-FFF2-40B4-BE49-F238E27FC236}">
                <a16:creationId xmlns:a16="http://schemas.microsoft.com/office/drawing/2014/main" id="{2807380A-A785-DF3B-7DD0-E77D7F10274B}"/>
              </a:ext>
            </a:extLst>
          </p:cNvPr>
          <p:cNvSpPr/>
          <p:nvPr/>
        </p:nvSpPr>
        <p:spPr>
          <a:xfrm>
            <a:off x="9395407" y="3031902"/>
            <a:ext cx="380706" cy="338552"/>
          </a:xfrm>
          <a:prstGeom prst="snip2SameRect">
            <a:avLst>
              <a:gd name="adj1" fmla="val 35959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矢印: 右 61">
            <a:extLst>
              <a:ext uri="{FF2B5EF4-FFF2-40B4-BE49-F238E27FC236}">
                <a16:creationId xmlns:a16="http://schemas.microsoft.com/office/drawing/2014/main" id="{6506DA09-BD96-3D56-0637-45A75B2046BE}"/>
              </a:ext>
            </a:extLst>
          </p:cNvPr>
          <p:cNvSpPr/>
          <p:nvPr/>
        </p:nvSpPr>
        <p:spPr>
          <a:xfrm>
            <a:off x="8391085" y="2767161"/>
            <a:ext cx="380706" cy="469991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9B70D570-C374-F46D-D250-3412B5B2AAE3}"/>
              </a:ext>
            </a:extLst>
          </p:cNvPr>
          <p:cNvCxnSpPr/>
          <p:nvPr/>
        </p:nvCxnSpPr>
        <p:spPr>
          <a:xfrm>
            <a:off x="7999199" y="2988710"/>
            <a:ext cx="0" cy="3385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C40F68F-E916-6F76-7845-736DCC6BBE15}"/>
              </a:ext>
            </a:extLst>
          </p:cNvPr>
          <p:cNvSpPr txBox="1"/>
          <p:nvPr/>
        </p:nvSpPr>
        <p:spPr>
          <a:xfrm>
            <a:off x="7194739" y="2069487"/>
            <a:ext cx="318828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Need the space for guide pins</a:t>
            </a:r>
            <a:endParaRPr kumimoji="1" lang="ja-JP" altLang="en-US" sz="1600" dirty="0"/>
          </a:p>
        </p:txBody>
      </p:sp>
      <p:pic>
        <p:nvPicPr>
          <p:cNvPr id="67" name="図 66" descr="ダイアグラム, 設計図&#10;&#10;自動的に生成された説明">
            <a:extLst>
              <a:ext uri="{FF2B5EF4-FFF2-40B4-BE49-F238E27FC236}">
                <a16:creationId xmlns:a16="http://schemas.microsoft.com/office/drawing/2014/main" id="{4D0777C9-4DBC-C860-E925-0F3A344EC1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021" y="3411631"/>
            <a:ext cx="1352939" cy="3316913"/>
          </a:xfrm>
          <a:prstGeom prst="rect">
            <a:avLst/>
          </a:prstGeom>
        </p:spPr>
      </p:pic>
      <p:sp>
        <p:nvSpPr>
          <p:cNvPr id="68" name="楕円 67">
            <a:extLst>
              <a:ext uri="{FF2B5EF4-FFF2-40B4-BE49-F238E27FC236}">
                <a16:creationId xmlns:a16="http://schemas.microsoft.com/office/drawing/2014/main" id="{C5ACC0B4-5862-FA5D-C54D-81BE7DC53216}"/>
              </a:ext>
            </a:extLst>
          </p:cNvPr>
          <p:cNvSpPr/>
          <p:nvPr/>
        </p:nvSpPr>
        <p:spPr>
          <a:xfrm>
            <a:off x="2292824" y="3833565"/>
            <a:ext cx="186425" cy="2094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48C040EB-4A69-2A44-FDCA-9C0A3BD456F3}"/>
              </a:ext>
            </a:extLst>
          </p:cNvPr>
          <p:cNvSpPr/>
          <p:nvPr/>
        </p:nvSpPr>
        <p:spPr>
          <a:xfrm>
            <a:off x="2399490" y="6103837"/>
            <a:ext cx="186425" cy="2094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2E4355DD-F10A-4C46-9760-2B28FCED2987}"/>
              </a:ext>
            </a:extLst>
          </p:cNvPr>
          <p:cNvSpPr/>
          <p:nvPr/>
        </p:nvSpPr>
        <p:spPr>
          <a:xfrm>
            <a:off x="4263886" y="4538846"/>
            <a:ext cx="271224" cy="2837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21E23DD2-B2AD-D4D8-59A6-773350C644AD}"/>
              </a:ext>
            </a:extLst>
          </p:cNvPr>
          <p:cNvCxnSpPr>
            <a:cxnSpLocks/>
            <a:stCxn id="79" idx="0"/>
          </p:cNvCxnSpPr>
          <p:nvPr/>
        </p:nvCxnSpPr>
        <p:spPr>
          <a:xfrm flipH="1" flipV="1">
            <a:off x="4814929" y="4912989"/>
            <a:ext cx="4937" cy="563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5A48DBA0-954C-CFDE-9DED-B65C7C31FE2C}"/>
              </a:ext>
            </a:extLst>
          </p:cNvPr>
          <p:cNvCxnSpPr>
            <a:cxnSpLocks/>
          </p:cNvCxnSpPr>
          <p:nvPr/>
        </p:nvCxnSpPr>
        <p:spPr>
          <a:xfrm flipV="1">
            <a:off x="4116030" y="4693297"/>
            <a:ext cx="38778" cy="7836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109086A7-AF81-6B39-0079-35B9176CC6A6}"/>
              </a:ext>
            </a:extLst>
          </p:cNvPr>
          <p:cNvCxnSpPr>
            <a:cxnSpLocks/>
          </p:cNvCxnSpPr>
          <p:nvPr/>
        </p:nvCxnSpPr>
        <p:spPr>
          <a:xfrm flipV="1">
            <a:off x="4258563" y="4850747"/>
            <a:ext cx="84695" cy="626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3BD4BAC8-664B-0C5F-FE40-86C54F6B844F}"/>
              </a:ext>
            </a:extLst>
          </p:cNvPr>
          <p:cNvSpPr txBox="1"/>
          <p:nvPr/>
        </p:nvSpPr>
        <p:spPr>
          <a:xfrm>
            <a:off x="3075960" y="5476937"/>
            <a:ext cx="348781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Two horizontal guide pins and two planes determine the accuracy and precision.</a:t>
            </a:r>
          </a:p>
          <a:p>
            <a:r>
              <a:rPr kumimoji="1" lang="en-US" altLang="ja-JP" sz="1600" dirty="0"/>
              <a:t>Two long holes against the pins on D.S. flange. </a:t>
            </a:r>
            <a:endParaRPr kumimoji="1" lang="ja-JP" altLang="en-US" sz="1600" dirty="0"/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2B98955A-C2EA-0415-0B8D-C523DB306124}"/>
              </a:ext>
            </a:extLst>
          </p:cNvPr>
          <p:cNvCxnSpPr>
            <a:cxnSpLocks/>
          </p:cNvCxnSpPr>
          <p:nvPr/>
        </p:nvCxnSpPr>
        <p:spPr>
          <a:xfrm flipH="1" flipV="1">
            <a:off x="2500985" y="4067107"/>
            <a:ext cx="1043121" cy="14098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B3C7B0EA-C238-6354-08DB-297B140A66C8}"/>
              </a:ext>
            </a:extLst>
          </p:cNvPr>
          <p:cNvCxnSpPr>
            <a:cxnSpLocks/>
          </p:cNvCxnSpPr>
          <p:nvPr/>
        </p:nvCxnSpPr>
        <p:spPr>
          <a:xfrm flipH="1">
            <a:off x="2585915" y="6074862"/>
            <a:ext cx="483671" cy="1563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EE92B8C0-F79F-5630-0520-4C8C6B439344}"/>
              </a:ext>
            </a:extLst>
          </p:cNvPr>
          <p:cNvSpPr txBox="1"/>
          <p:nvPr/>
        </p:nvSpPr>
        <p:spPr>
          <a:xfrm>
            <a:off x="6956662" y="4416093"/>
            <a:ext cx="2255197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6 screws integrate the fixing plate of the target assembly with the D.S. flange.</a:t>
            </a:r>
            <a:endParaRPr kumimoji="1" lang="ja-JP" altLang="en-US" sz="1600" dirty="0"/>
          </a:p>
        </p:txBody>
      </p:sp>
      <p:cxnSp>
        <p:nvCxnSpPr>
          <p:cNvPr id="89" name="直線矢印コネクタ 88">
            <a:extLst>
              <a:ext uri="{FF2B5EF4-FFF2-40B4-BE49-F238E27FC236}">
                <a16:creationId xmlns:a16="http://schemas.microsoft.com/office/drawing/2014/main" id="{12621C87-201F-ADBA-E24A-FAE9A0534500}"/>
              </a:ext>
            </a:extLst>
          </p:cNvPr>
          <p:cNvCxnSpPr>
            <a:cxnSpLocks/>
          </p:cNvCxnSpPr>
          <p:nvPr/>
        </p:nvCxnSpPr>
        <p:spPr>
          <a:xfrm flipV="1">
            <a:off x="9229123" y="4007850"/>
            <a:ext cx="545871" cy="47487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CF83D27D-DF16-83CC-86DB-B18BF2503D87}"/>
              </a:ext>
            </a:extLst>
          </p:cNvPr>
          <p:cNvCxnSpPr>
            <a:cxnSpLocks/>
          </p:cNvCxnSpPr>
          <p:nvPr/>
        </p:nvCxnSpPr>
        <p:spPr>
          <a:xfrm>
            <a:off x="9229122" y="5061455"/>
            <a:ext cx="497062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>
            <a:extLst>
              <a:ext uri="{FF2B5EF4-FFF2-40B4-BE49-F238E27FC236}">
                <a16:creationId xmlns:a16="http://schemas.microsoft.com/office/drawing/2014/main" id="{A3BB8DBA-5ADC-6C57-E8FE-C7AA1CC1179B}"/>
              </a:ext>
            </a:extLst>
          </p:cNvPr>
          <p:cNvCxnSpPr>
            <a:cxnSpLocks/>
          </p:cNvCxnSpPr>
          <p:nvPr/>
        </p:nvCxnSpPr>
        <p:spPr>
          <a:xfrm>
            <a:off x="9006388" y="5493312"/>
            <a:ext cx="783426" cy="108407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矢印コネクタ 94">
            <a:extLst>
              <a:ext uri="{FF2B5EF4-FFF2-40B4-BE49-F238E27FC236}">
                <a16:creationId xmlns:a16="http://schemas.microsoft.com/office/drawing/2014/main" id="{8A509643-C8F0-4226-7C9E-9D3C3AE27F76}"/>
              </a:ext>
            </a:extLst>
          </p:cNvPr>
          <p:cNvCxnSpPr>
            <a:cxnSpLocks/>
          </p:cNvCxnSpPr>
          <p:nvPr/>
        </p:nvCxnSpPr>
        <p:spPr>
          <a:xfrm>
            <a:off x="9229123" y="5277286"/>
            <a:ext cx="1195519" cy="114730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EA94DF56-CE27-3E75-2CBC-D502C6218AB3}"/>
              </a:ext>
            </a:extLst>
          </p:cNvPr>
          <p:cNvCxnSpPr>
            <a:cxnSpLocks/>
          </p:cNvCxnSpPr>
          <p:nvPr/>
        </p:nvCxnSpPr>
        <p:spPr>
          <a:xfrm flipV="1">
            <a:off x="9203091" y="4039206"/>
            <a:ext cx="1221551" cy="62070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377919FA-1DEC-F302-E60B-FF607AD83466}"/>
              </a:ext>
            </a:extLst>
          </p:cNvPr>
          <p:cNvCxnSpPr>
            <a:cxnSpLocks/>
          </p:cNvCxnSpPr>
          <p:nvPr/>
        </p:nvCxnSpPr>
        <p:spPr>
          <a:xfrm>
            <a:off x="9192755" y="4884692"/>
            <a:ext cx="1231887" cy="75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49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光, 交通, 吊るす, 座る が含まれている画像&#10;&#10;自動的に生成された説明">
            <a:extLst>
              <a:ext uri="{FF2B5EF4-FFF2-40B4-BE49-F238E27FC236}">
                <a16:creationId xmlns:a16="http://schemas.microsoft.com/office/drawing/2014/main" id="{EC2E8A3F-9D8F-A211-AD30-E07F30CB3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04" y="3039759"/>
            <a:ext cx="6913926" cy="360856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05895A00-77E1-4E09-BC5B-C53FA62F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970" y="134545"/>
            <a:ext cx="8583930" cy="1412930"/>
          </a:xfrm>
        </p:spPr>
        <p:txBody>
          <a:bodyPr>
            <a:noAutofit/>
          </a:bodyPr>
          <a:lstStyle/>
          <a:p>
            <a:pPr algn="ctr"/>
            <a:r>
              <a:rPr lang="en-US" altLang="ja-JP" sz="3600" dirty="0"/>
              <a:t>structure Against load of </a:t>
            </a:r>
            <a:r>
              <a:rPr lang="en-US" altLang="ja-JP" sz="3600" dirty="0" err="1"/>
              <a:t>pillowseal</a:t>
            </a:r>
            <a:r>
              <a:rPr lang="en-US" altLang="ja-JP" sz="3600" dirty="0"/>
              <a:t> </a:t>
            </a:r>
            <a:br>
              <a:rPr lang="en-US" altLang="ja-JP" sz="3600" dirty="0"/>
            </a:br>
            <a:r>
              <a:rPr lang="en-US" altLang="ja-JP" sz="3600" dirty="0"/>
              <a:t>and semi-remote maintenance</a:t>
            </a:r>
            <a:endParaRPr lang="ja-JP" altLang="en-US" sz="3600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3E592ABD-4A5D-4FAE-B520-86A9C291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5097" y="6339716"/>
            <a:ext cx="399193" cy="336760"/>
          </a:xfrm>
        </p:spPr>
        <p:txBody>
          <a:bodyPr/>
          <a:lstStyle/>
          <a:p>
            <a:pPr>
              <a:defRPr/>
            </a:pPr>
            <a:fld id="{D1180E5E-03BE-4CF6-ACA3-91D9742A4B42}" type="slidenum">
              <a:rPr kumimoji="1" lang="ja-JP" altLang="en-US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メイリオ" panose="020B0604030504040204" pitchFamily="50" charset="-128"/>
              </a:rPr>
              <a:pPr>
                <a:defRPr/>
              </a:pPr>
              <a:t>14</a:t>
            </a:fld>
            <a:endParaRPr kumimoji="1" lang="ja-JP" alt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2ED17C5-B6BF-AEE5-29D2-CDDADEFAA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2"/>
          <a:stretch/>
        </p:blipFill>
        <p:spPr>
          <a:xfrm>
            <a:off x="1615470" y="1326462"/>
            <a:ext cx="2430098" cy="3326682"/>
          </a:xfrm>
          <a:prstGeom prst="rect">
            <a:avLst/>
          </a:prstGeom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2129D689-9498-C573-3498-2EFFD89FDF49}"/>
              </a:ext>
            </a:extLst>
          </p:cNvPr>
          <p:cNvCxnSpPr/>
          <p:nvPr/>
        </p:nvCxnSpPr>
        <p:spPr>
          <a:xfrm>
            <a:off x="2309048" y="3281770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D1A9B2F-EAC5-CCE1-A1F6-8CC814D230CB}"/>
              </a:ext>
            </a:extLst>
          </p:cNvPr>
          <p:cNvCxnSpPr/>
          <p:nvPr/>
        </p:nvCxnSpPr>
        <p:spPr>
          <a:xfrm>
            <a:off x="2309048" y="3452831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4A57E8E-418B-9BAC-765F-641D06D5C9FC}"/>
              </a:ext>
            </a:extLst>
          </p:cNvPr>
          <p:cNvCxnSpPr/>
          <p:nvPr/>
        </p:nvCxnSpPr>
        <p:spPr>
          <a:xfrm>
            <a:off x="2309048" y="3650936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48936B9-A651-0E19-C0E0-58C29D311031}"/>
              </a:ext>
            </a:extLst>
          </p:cNvPr>
          <p:cNvCxnSpPr/>
          <p:nvPr/>
        </p:nvCxnSpPr>
        <p:spPr>
          <a:xfrm>
            <a:off x="2309048" y="3849041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7AB22046-206B-0BCD-C68E-35CC8BA47849}"/>
              </a:ext>
            </a:extLst>
          </p:cNvPr>
          <p:cNvCxnSpPr/>
          <p:nvPr/>
        </p:nvCxnSpPr>
        <p:spPr>
          <a:xfrm>
            <a:off x="3330223" y="3100085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DAEC9DE-6A37-02C3-00F5-9F46142FAEDC}"/>
              </a:ext>
            </a:extLst>
          </p:cNvPr>
          <p:cNvCxnSpPr/>
          <p:nvPr/>
        </p:nvCxnSpPr>
        <p:spPr>
          <a:xfrm>
            <a:off x="3330223" y="3271146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F9BAE4A2-7D7B-3138-FC79-0A5ABE8E32BB}"/>
              </a:ext>
            </a:extLst>
          </p:cNvPr>
          <p:cNvCxnSpPr/>
          <p:nvPr/>
        </p:nvCxnSpPr>
        <p:spPr>
          <a:xfrm>
            <a:off x="3330223" y="3469251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C2460505-AFFB-FB5F-9A13-94E698C59765}"/>
              </a:ext>
            </a:extLst>
          </p:cNvPr>
          <p:cNvCxnSpPr/>
          <p:nvPr/>
        </p:nvCxnSpPr>
        <p:spPr>
          <a:xfrm>
            <a:off x="3330223" y="3667356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49C3F0F-2ADC-4245-CF8D-D21D2FE85AE9}"/>
              </a:ext>
            </a:extLst>
          </p:cNvPr>
          <p:cNvSpPr txBox="1"/>
          <p:nvPr/>
        </p:nvSpPr>
        <p:spPr>
          <a:xfrm>
            <a:off x="1194319" y="1284486"/>
            <a:ext cx="28846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3000 </a:t>
            </a:r>
            <a:r>
              <a:rPr kumimoji="1" lang="en-US" altLang="ja-JP" sz="1600" dirty="0" err="1"/>
              <a:t>kgf</a:t>
            </a:r>
            <a:r>
              <a:rPr kumimoji="1" lang="en-US" altLang="ja-JP" sz="1600" dirty="0"/>
              <a:t> of load by the air-pressure of </a:t>
            </a:r>
            <a:r>
              <a:rPr kumimoji="1" lang="en-US" altLang="ja-JP" sz="1600" dirty="0" err="1"/>
              <a:t>pillowseal</a:t>
            </a:r>
            <a:endParaRPr kumimoji="1" lang="en-US" altLang="ja-JP" sz="1600" dirty="0"/>
          </a:p>
        </p:txBody>
      </p:sp>
      <p:pic>
        <p:nvPicPr>
          <p:cNvPr id="10" name="図 9" descr="レゴ, おもちゃ が含まれている画像&#10;&#10;自動的に生成された説明">
            <a:extLst>
              <a:ext uri="{FF2B5EF4-FFF2-40B4-BE49-F238E27FC236}">
                <a16:creationId xmlns:a16="http://schemas.microsoft.com/office/drawing/2014/main" id="{65EAAB12-87EB-C4F5-A162-8F89DFB51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073" y="1894278"/>
            <a:ext cx="2696513" cy="2313829"/>
          </a:xfrm>
          <a:prstGeom prst="rect">
            <a:avLst/>
          </a:prstGeom>
        </p:spPr>
      </p:pic>
      <p:pic>
        <p:nvPicPr>
          <p:cNvPr id="26" name="図 25" descr="ダイアグラム, 設計図&#10;&#10;自動的に生成された説明">
            <a:extLst>
              <a:ext uri="{FF2B5EF4-FFF2-40B4-BE49-F238E27FC236}">
                <a16:creationId xmlns:a16="http://schemas.microsoft.com/office/drawing/2014/main" id="{29BEB3CE-E91A-0466-7D27-2660F3A21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7855" y="2531510"/>
            <a:ext cx="2285210" cy="3608566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1FD730F-A15F-205E-853F-A749FDEBDD6F}"/>
              </a:ext>
            </a:extLst>
          </p:cNvPr>
          <p:cNvSpPr txBox="1"/>
          <p:nvPr/>
        </p:nvSpPr>
        <p:spPr>
          <a:xfrm>
            <a:off x="4210412" y="1272016"/>
            <a:ext cx="28846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Shaft structure on the center position of the load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0D033B5-5FDC-CF93-DF84-B76289870E65}"/>
              </a:ext>
            </a:extLst>
          </p:cNvPr>
          <p:cNvSpPr/>
          <p:nvPr/>
        </p:nvSpPr>
        <p:spPr>
          <a:xfrm>
            <a:off x="4556347" y="5625965"/>
            <a:ext cx="298579" cy="8304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F833379-6B4C-DC98-9A00-06DEE26CA778}"/>
              </a:ext>
            </a:extLst>
          </p:cNvPr>
          <p:cNvSpPr/>
          <p:nvPr/>
        </p:nvSpPr>
        <p:spPr>
          <a:xfrm>
            <a:off x="4538813" y="4515631"/>
            <a:ext cx="316112" cy="4152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弧 29">
            <a:extLst>
              <a:ext uri="{FF2B5EF4-FFF2-40B4-BE49-F238E27FC236}">
                <a16:creationId xmlns:a16="http://schemas.microsoft.com/office/drawing/2014/main" id="{ED4ABD7D-6B15-955D-2E55-75A9EF77CE6B}"/>
              </a:ext>
            </a:extLst>
          </p:cNvPr>
          <p:cNvSpPr/>
          <p:nvPr/>
        </p:nvSpPr>
        <p:spPr>
          <a:xfrm flipH="1">
            <a:off x="4114459" y="4930844"/>
            <a:ext cx="337363" cy="729725"/>
          </a:xfrm>
          <a:prstGeom prst="arc">
            <a:avLst>
              <a:gd name="adj1" fmla="val 17156721"/>
              <a:gd name="adj2" fmla="val 4527932"/>
            </a:avLst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弧 30">
            <a:extLst>
              <a:ext uri="{FF2B5EF4-FFF2-40B4-BE49-F238E27FC236}">
                <a16:creationId xmlns:a16="http://schemas.microsoft.com/office/drawing/2014/main" id="{B1E7E068-2392-8A50-415A-3865E537862E}"/>
              </a:ext>
            </a:extLst>
          </p:cNvPr>
          <p:cNvSpPr/>
          <p:nvPr/>
        </p:nvSpPr>
        <p:spPr>
          <a:xfrm flipH="1">
            <a:off x="7487125" y="3590998"/>
            <a:ext cx="1214157" cy="577132"/>
          </a:xfrm>
          <a:prstGeom prst="arc">
            <a:avLst>
              <a:gd name="adj1" fmla="val 13352595"/>
              <a:gd name="adj2" fmla="val 19440160"/>
            </a:avLst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84F919C-949B-5CE7-6D17-05B72BBBDB06}"/>
              </a:ext>
            </a:extLst>
          </p:cNvPr>
          <p:cNvSpPr txBox="1"/>
          <p:nvPr/>
        </p:nvSpPr>
        <p:spPr>
          <a:xfrm>
            <a:off x="438539" y="6215709"/>
            <a:ext cx="78792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The location of the target assembly can be adjusted against the fixing plate by the adjustment arm. The plug shield is just supported by the inner collimator.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26EF061-B229-170B-6B25-B7BAA184BA08}"/>
              </a:ext>
            </a:extLst>
          </p:cNvPr>
          <p:cNvSpPr txBox="1"/>
          <p:nvPr/>
        </p:nvSpPr>
        <p:spPr>
          <a:xfrm>
            <a:off x="5192762" y="5768862"/>
            <a:ext cx="183693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Inner collimator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A9D52EC-4EB8-14C3-CFB4-B2C11B3F133B}"/>
              </a:ext>
            </a:extLst>
          </p:cNvPr>
          <p:cNvSpPr txBox="1"/>
          <p:nvPr/>
        </p:nvSpPr>
        <p:spPr>
          <a:xfrm>
            <a:off x="5111156" y="4414269"/>
            <a:ext cx="139989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Plug shield</a:t>
            </a: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A14FA46D-7819-B74D-8D0E-62D01699C06B}"/>
              </a:ext>
            </a:extLst>
          </p:cNvPr>
          <p:cNvCxnSpPr>
            <a:cxnSpLocks/>
          </p:cNvCxnSpPr>
          <p:nvPr/>
        </p:nvCxnSpPr>
        <p:spPr>
          <a:xfrm flipH="1">
            <a:off x="4705636" y="4752823"/>
            <a:ext cx="503653" cy="4391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5BC88E9D-B2B9-2DE9-4A4A-8502E5288251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4696869" y="5932165"/>
            <a:ext cx="495893" cy="59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6E3AD4B-59BF-70A4-891C-D74928534F44}"/>
              </a:ext>
            </a:extLst>
          </p:cNvPr>
          <p:cNvSpPr txBox="1"/>
          <p:nvPr/>
        </p:nvSpPr>
        <p:spPr>
          <a:xfrm>
            <a:off x="6606073" y="2605850"/>
            <a:ext cx="184778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Adjustment arm</a:t>
            </a: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897D4ED0-B5FA-0F04-2038-0808411E271B}"/>
              </a:ext>
            </a:extLst>
          </p:cNvPr>
          <p:cNvCxnSpPr>
            <a:cxnSpLocks/>
          </p:cNvCxnSpPr>
          <p:nvPr/>
        </p:nvCxnSpPr>
        <p:spPr>
          <a:xfrm>
            <a:off x="7980784" y="2940388"/>
            <a:ext cx="77422" cy="3266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2DA705ED-8DE8-5C81-E558-2A8D4A5841CD}"/>
              </a:ext>
            </a:extLst>
          </p:cNvPr>
          <p:cNvCxnSpPr>
            <a:cxnSpLocks/>
          </p:cNvCxnSpPr>
          <p:nvPr/>
        </p:nvCxnSpPr>
        <p:spPr>
          <a:xfrm>
            <a:off x="8317752" y="2952755"/>
            <a:ext cx="1375535" cy="3650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87500F0-2F41-4275-2888-572B4746B204}"/>
              </a:ext>
            </a:extLst>
          </p:cNvPr>
          <p:cNvSpPr txBox="1"/>
          <p:nvPr/>
        </p:nvSpPr>
        <p:spPr>
          <a:xfrm>
            <a:off x="8249304" y="5970800"/>
            <a:ext cx="14758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Fixing plate</a:t>
            </a: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14ED3018-098D-BCBF-388D-EDB281D0A094}"/>
              </a:ext>
            </a:extLst>
          </p:cNvPr>
          <p:cNvCxnSpPr>
            <a:cxnSpLocks/>
          </p:cNvCxnSpPr>
          <p:nvPr/>
        </p:nvCxnSpPr>
        <p:spPr>
          <a:xfrm flipH="1" flipV="1">
            <a:off x="7825235" y="5768862"/>
            <a:ext cx="519953" cy="2086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62CDA4DA-CE74-4CB5-1E5C-B691BBC91602}"/>
              </a:ext>
            </a:extLst>
          </p:cNvPr>
          <p:cNvCxnSpPr>
            <a:cxnSpLocks/>
          </p:cNvCxnSpPr>
          <p:nvPr/>
        </p:nvCxnSpPr>
        <p:spPr>
          <a:xfrm flipV="1">
            <a:off x="8825178" y="5711352"/>
            <a:ext cx="405908" cy="266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楕円 51">
            <a:extLst>
              <a:ext uri="{FF2B5EF4-FFF2-40B4-BE49-F238E27FC236}">
                <a16:creationId xmlns:a16="http://schemas.microsoft.com/office/drawing/2014/main" id="{3B1D4F54-B459-D302-7E53-36D3B4ED4B3A}"/>
              </a:ext>
            </a:extLst>
          </p:cNvPr>
          <p:cNvSpPr/>
          <p:nvPr/>
        </p:nvSpPr>
        <p:spPr>
          <a:xfrm>
            <a:off x="5943353" y="3153214"/>
            <a:ext cx="833681" cy="36269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22ECA005-2EC6-FBA1-FEE8-A689F54023C7}"/>
              </a:ext>
            </a:extLst>
          </p:cNvPr>
          <p:cNvSpPr/>
          <p:nvPr/>
        </p:nvSpPr>
        <p:spPr>
          <a:xfrm>
            <a:off x="4536733" y="3091450"/>
            <a:ext cx="833681" cy="36269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0BC833C-C4FA-1BA9-AAF3-C38E3C6A5299}"/>
              </a:ext>
            </a:extLst>
          </p:cNvPr>
          <p:cNvSpPr txBox="1"/>
          <p:nvPr/>
        </p:nvSpPr>
        <p:spPr>
          <a:xfrm>
            <a:off x="4839275" y="3906249"/>
            <a:ext cx="17667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Shaft structure</a:t>
            </a: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2D4D1E56-1101-BFB4-2C87-73C681A04453}"/>
              </a:ext>
            </a:extLst>
          </p:cNvPr>
          <p:cNvCxnSpPr>
            <a:cxnSpLocks/>
          </p:cNvCxnSpPr>
          <p:nvPr/>
        </p:nvCxnSpPr>
        <p:spPr>
          <a:xfrm flipH="1" flipV="1">
            <a:off x="5267539" y="3440556"/>
            <a:ext cx="210954" cy="475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1F307DE5-F5FE-EE04-E9AC-A881E74833A9}"/>
              </a:ext>
            </a:extLst>
          </p:cNvPr>
          <p:cNvCxnSpPr>
            <a:cxnSpLocks/>
          </p:cNvCxnSpPr>
          <p:nvPr/>
        </p:nvCxnSpPr>
        <p:spPr>
          <a:xfrm flipV="1">
            <a:off x="5903476" y="3549316"/>
            <a:ext cx="288819" cy="3550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D68F397C-AAA7-C215-4831-A04DDCC495DC}"/>
              </a:ext>
            </a:extLst>
          </p:cNvPr>
          <p:cNvSpPr txBox="1"/>
          <p:nvPr/>
        </p:nvSpPr>
        <p:spPr>
          <a:xfrm>
            <a:off x="7392003" y="1261263"/>
            <a:ext cx="3632397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The position of the target assembly can be adjusted, and 6 screws can be fixed on the top of iron yoke that is low radiation area. </a:t>
            </a:r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CE0641F7-6914-974A-E410-65AE9C824C47}"/>
              </a:ext>
            </a:extLst>
          </p:cNvPr>
          <p:cNvSpPr/>
          <p:nvPr/>
        </p:nvSpPr>
        <p:spPr>
          <a:xfrm>
            <a:off x="8954572" y="2444620"/>
            <a:ext cx="951139" cy="149640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A3B6AA44-16A4-1917-A88B-EB5BC3DBB63C}"/>
              </a:ext>
            </a:extLst>
          </p:cNvPr>
          <p:cNvSpPr/>
          <p:nvPr/>
        </p:nvSpPr>
        <p:spPr>
          <a:xfrm>
            <a:off x="9302213" y="4053491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727487E0-5D45-4E3E-0BCC-0284E66F4D9B}"/>
              </a:ext>
            </a:extLst>
          </p:cNvPr>
          <p:cNvSpPr/>
          <p:nvPr/>
        </p:nvSpPr>
        <p:spPr>
          <a:xfrm>
            <a:off x="9276625" y="4645325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695466A9-F322-4C99-5E99-17F84B7F7996}"/>
              </a:ext>
            </a:extLst>
          </p:cNvPr>
          <p:cNvSpPr/>
          <p:nvPr/>
        </p:nvSpPr>
        <p:spPr>
          <a:xfrm>
            <a:off x="9251037" y="5619714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78851B79-AAEC-6E3B-1C11-3B19743BD753}"/>
              </a:ext>
            </a:extLst>
          </p:cNvPr>
          <p:cNvSpPr/>
          <p:nvPr/>
        </p:nvSpPr>
        <p:spPr>
          <a:xfrm>
            <a:off x="9725200" y="4028607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A5027E09-0819-1CDA-93D6-919AC9ACD10A}"/>
              </a:ext>
            </a:extLst>
          </p:cNvPr>
          <p:cNvSpPr/>
          <p:nvPr/>
        </p:nvSpPr>
        <p:spPr>
          <a:xfrm>
            <a:off x="9699612" y="4620441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D9022A0C-61A2-9D62-51E5-CBB9D0680EF3}"/>
              </a:ext>
            </a:extLst>
          </p:cNvPr>
          <p:cNvSpPr/>
          <p:nvPr/>
        </p:nvSpPr>
        <p:spPr>
          <a:xfrm>
            <a:off x="9618039" y="5492190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B5EE4353-F042-20C5-0E30-654F904952A9}"/>
              </a:ext>
            </a:extLst>
          </p:cNvPr>
          <p:cNvCxnSpPr>
            <a:cxnSpLocks/>
          </p:cNvCxnSpPr>
          <p:nvPr/>
        </p:nvCxnSpPr>
        <p:spPr>
          <a:xfrm>
            <a:off x="8935911" y="2329527"/>
            <a:ext cx="192539" cy="460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20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5A298B9-A4E6-7672-7B65-311513FB4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483" y="948137"/>
            <a:ext cx="6662889" cy="4961726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69F9F708-1587-4E8D-C9ED-812E19A061A4}"/>
              </a:ext>
            </a:extLst>
          </p:cNvPr>
          <p:cNvCxnSpPr>
            <a:cxnSpLocks/>
          </p:cNvCxnSpPr>
          <p:nvPr/>
        </p:nvCxnSpPr>
        <p:spPr>
          <a:xfrm flipH="1">
            <a:off x="7352295" y="1827898"/>
            <a:ext cx="354791" cy="908533"/>
          </a:xfrm>
          <a:prstGeom prst="straightConnector1">
            <a:avLst/>
          </a:prstGeom>
          <a:ln w="38100">
            <a:solidFill>
              <a:srgbClr val="FFFF99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B8135A4-DCD3-6901-BBC8-68C9C175A49F}"/>
              </a:ext>
            </a:extLst>
          </p:cNvPr>
          <p:cNvCxnSpPr>
            <a:cxnSpLocks/>
          </p:cNvCxnSpPr>
          <p:nvPr/>
        </p:nvCxnSpPr>
        <p:spPr>
          <a:xfrm flipH="1">
            <a:off x="6812221" y="1628824"/>
            <a:ext cx="2796151" cy="1731792"/>
          </a:xfrm>
          <a:prstGeom prst="straightConnector1">
            <a:avLst/>
          </a:prstGeom>
          <a:ln w="381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 descr="R0013556">
            <a:extLst>
              <a:ext uri="{FF2B5EF4-FFF2-40B4-BE49-F238E27FC236}">
                <a16:creationId xmlns:a16="http://schemas.microsoft.com/office/drawing/2014/main" id="{B7951CDE-6F23-4D24-AAD4-E001C0AE4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4319" y="128834"/>
            <a:ext cx="2572154" cy="1475826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FCD00188-A9B8-49A1-6B43-248ED024AB56}"/>
              </a:ext>
            </a:extLst>
          </p:cNvPr>
          <p:cNvCxnSpPr>
            <a:cxnSpLocks/>
          </p:cNvCxnSpPr>
          <p:nvPr/>
        </p:nvCxnSpPr>
        <p:spPr>
          <a:xfrm>
            <a:off x="2425353" y="2840757"/>
            <a:ext cx="4013667" cy="312841"/>
          </a:xfrm>
          <a:prstGeom prst="straightConnector1">
            <a:avLst/>
          </a:prstGeom>
          <a:ln w="381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5AF15E76-E1F4-63FE-5035-0831A25641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772" y="162846"/>
            <a:ext cx="2572154" cy="1455163"/>
          </a:xfrm>
          <a:prstGeom prst="rect">
            <a:avLst/>
          </a:prstGeom>
          <a:ln>
            <a:solidFill>
              <a:srgbClr val="FF5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DF2A33C-CFCA-E192-4393-96CCC67C81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432" y="890428"/>
            <a:ext cx="2211958" cy="2538572"/>
          </a:xfrm>
          <a:prstGeom prst="rect">
            <a:avLst/>
          </a:prstGeom>
          <a:ln>
            <a:solidFill>
              <a:srgbClr val="FF5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テキスト ボックス 7">
            <a:extLst>
              <a:ext uri="{FF2B5EF4-FFF2-40B4-BE49-F238E27FC236}">
                <a16:creationId xmlns:a16="http://schemas.microsoft.com/office/drawing/2014/main" id="{1A33E25E-9264-C809-395D-96D69504A8F5}"/>
              </a:ext>
            </a:extLst>
          </p:cNvPr>
          <p:cNvSpPr txBox="1"/>
          <p:nvPr/>
        </p:nvSpPr>
        <p:spPr>
          <a:xfrm>
            <a:off x="6594319" y="1151079"/>
            <a:ext cx="257215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Neutrino [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]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He-cooled graphite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EC6B7C8-ADAC-5F37-C8CD-CEA614BC5E0F}"/>
              </a:ext>
            </a:extLst>
          </p:cNvPr>
          <p:cNvCxnSpPr>
            <a:cxnSpLocks/>
          </p:cNvCxnSpPr>
          <p:nvPr/>
        </p:nvCxnSpPr>
        <p:spPr>
          <a:xfrm flipH="1">
            <a:off x="7491053" y="4258491"/>
            <a:ext cx="1201153" cy="733125"/>
          </a:xfrm>
          <a:prstGeom prst="straightConnector1">
            <a:avLst/>
          </a:prstGeom>
          <a:ln w="38100">
            <a:solidFill>
              <a:srgbClr val="FFFF99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B16A7C86-99A5-2C67-4F46-88165D3604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1090" y="3167368"/>
            <a:ext cx="1584668" cy="1489206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テキスト ボックス 14">
            <a:extLst>
              <a:ext uri="{FF2B5EF4-FFF2-40B4-BE49-F238E27FC236}">
                <a16:creationId xmlns:a16="http://schemas.microsoft.com/office/drawing/2014/main" id="{6EC6262B-D8ED-08AA-AF5B-F056D49CD798}"/>
              </a:ext>
            </a:extLst>
          </p:cNvPr>
          <p:cNvSpPr txBox="1"/>
          <p:nvPr/>
        </p:nvSpPr>
        <p:spPr>
          <a:xfrm>
            <a:off x="210705" y="3184159"/>
            <a:ext cx="2201535" cy="646331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Muon [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小塚ゴシック Pro M" panose="020B0700000000000000" pitchFamily="34" charset="-128"/>
                <a:ea typeface="小塚ゴシック Pro M" panose="020B0700000000000000" pitchFamily="34" charset="-128"/>
                <a:cs typeface="+mn-cs"/>
              </a:rPr>
              <a:t>MLF-MUSE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]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Rotating Graphite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テキスト ボックス 6">
            <a:extLst>
              <a:ext uri="{FF2B5EF4-FFF2-40B4-BE49-F238E27FC236}">
                <a16:creationId xmlns:a16="http://schemas.microsoft.com/office/drawing/2014/main" id="{C4F09FC9-31F4-C949-C2EC-B4476CEE235C}"/>
              </a:ext>
            </a:extLst>
          </p:cNvPr>
          <p:cNvSpPr txBox="1"/>
          <p:nvPr/>
        </p:nvSpPr>
        <p:spPr>
          <a:xfrm>
            <a:off x="9637256" y="1492188"/>
            <a:ext cx="1776741" cy="646331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Neutron [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小塚ゴシック Pro M" panose="020B0700000000000000" pitchFamily="34" charset="-128"/>
                <a:ea typeface="小塚ゴシック Pro M" panose="020B0700000000000000" pitchFamily="34" charset="-128"/>
                <a:cs typeface="+mn-cs"/>
              </a:rPr>
              <a:t>MLF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]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Liquid Mercury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39BE982-A431-2EBC-0798-2784C2ECE167}"/>
              </a:ext>
            </a:extLst>
          </p:cNvPr>
          <p:cNvCxnSpPr>
            <a:cxnSpLocks/>
            <a:stCxn id="38" idx="6"/>
          </p:cNvCxnSpPr>
          <p:nvPr/>
        </p:nvCxnSpPr>
        <p:spPr>
          <a:xfrm flipV="1">
            <a:off x="4469116" y="5091568"/>
            <a:ext cx="1626884" cy="270288"/>
          </a:xfrm>
          <a:prstGeom prst="straightConnector1">
            <a:avLst/>
          </a:prstGeom>
          <a:ln w="38100">
            <a:solidFill>
              <a:srgbClr val="FFFF99"/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21">
            <a:extLst>
              <a:ext uri="{FF2B5EF4-FFF2-40B4-BE49-F238E27FC236}">
                <a16:creationId xmlns:a16="http://schemas.microsoft.com/office/drawing/2014/main" id="{5B435F47-70A0-36B4-4A84-DFC79D5C479F}"/>
              </a:ext>
            </a:extLst>
          </p:cNvPr>
          <p:cNvSpPr txBox="1"/>
          <p:nvPr/>
        </p:nvSpPr>
        <p:spPr>
          <a:xfrm>
            <a:off x="8754707" y="2230268"/>
            <a:ext cx="3102102" cy="923330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Hadron [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小塚ゴシック Pro M" panose="020B0700000000000000" pitchFamily="34" charset="-128"/>
                <a:ea typeface="小塚ゴシック Pro M" panose="020B0700000000000000" pitchFamily="34" charset="-128"/>
                <a:cs typeface="+mn-cs"/>
              </a:rPr>
              <a:t>HEF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]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Water cooled gold/ high-Z rotating target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F13BC191-C9A7-237E-6145-4C0143B344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72" y="4604956"/>
            <a:ext cx="3315902" cy="2212290"/>
          </a:xfrm>
          <a:prstGeom prst="rect">
            <a:avLst/>
          </a:prstGeom>
        </p:spPr>
      </p:pic>
      <p:sp>
        <p:nvSpPr>
          <p:cNvPr id="27" name="テキスト ボックス 21">
            <a:extLst>
              <a:ext uri="{FF2B5EF4-FFF2-40B4-BE49-F238E27FC236}">
                <a16:creationId xmlns:a16="http://schemas.microsoft.com/office/drawing/2014/main" id="{12D868E6-354A-6FE1-FB7B-E157272C1D7F}"/>
              </a:ext>
            </a:extLst>
          </p:cNvPr>
          <p:cNvSpPr txBox="1"/>
          <p:nvPr/>
        </p:nvSpPr>
        <p:spPr>
          <a:xfrm>
            <a:off x="1404585" y="4059664"/>
            <a:ext cx="288999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Graphite (P1), W (P2) [COMET] </a:t>
            </a:r>
          </a:p>
        </p:txBody>
      </p:sp>
      <p:sp>
        <p:nvSpPr>
          <p:cNvPr id="28" name="スライド番号プレースホルダー 12">
            <a:extLst>
              <a:ext uri="{FF2B5EF4-FFF2-40B4-BE49-F238E27FC236}">
                <a16:creationId xmlns:a16="http://schemas.microsoft.com/office/drawing/2014/main" id="{EDE8588C-D361-2C96-175B-7C1E4142B17C}"/>
              </a:ext>
            </a:extLst>
          </p:cNvPr>
          <p:cNvSpPr txBox="1">
            <a:spLocks/>
          </p:cNvSpPr>
          <p:nvPr/>
        </p:nvSpPr>
        <p:spPr>
          <a:xfrm>
            <a:off x="11616690" y="6492875"/>
            <a:ext cx="575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A4C69-8FF0-4198-9A82-C12D911C22E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4224F0A-2B27-330C-E303-F84EA01616A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757" y="3163097"/>
            <a:ext cx="1551051" cy="1606336"/>
          </a:xfrm>
          <a:prstGeom prst="rect">
            <a:avLst/>
          </a:prstGeom>
        </p:spPr>
      </p:pic>
      <p:sp>
        <p:nvSpPr>
          <p:cNvPr id="38" name="楕円 37">
            <a:extLst>
              <a:ext uri="{FF2B5EF4-FFF2-40B4-BE49-F238E27FC236}">
                <a16:creationId xmlns:a16="http://schemas.microsoft.com/office/drawing/2014/main" id="{1008E5F7-8A59-B045-8E80-5ECBA57FBBB5}"/>
              </a:ext>
            </a:extLst>
          </p:cNvPr>
          <p:cNvSpPr/>
          <p:nvPr/>
        </p:nvSpPr>
        <p:spPr>
          <a:xfrm>
            <a:off x="907043" y="3956971"/>
            <a:ext cx="3562073" cy="280976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タイトル 1">
            <a:extLst>
              <a:ext uri="{FF2B5EF4-FFF2-40B4-BE49-F238E27FC236}">
                <a16:creationId xmlns:a16="http://schemas.microsoft.com/office/drawing/2014/main" id="{6319C64B-86C1-6CD1-A1D2-64975C66E68B}"/>
              </a:ext>
            </a:extLst>
          </p:cNvPr>
          <p:cNvSpPr txBox="1">
            <a:spLocks/>
          </p:cNvSpPr>
          <p:nvPr/>
        </p:nvSpPr>
        <p:spPr>
          <a:xfrm>
            <a:off x="1126402" y="226154"/>
            <a:ext cx="6685472" cy="640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ja-JP" sz="3200" dirty="0"/>
              <a:t>COMET target at J-PARC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977575BF-7872-21F0-0569-A1B14AAEB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48" r="-259"/>
          <a:stretch/>
        </p:blipFill>
        <p:spPr bwMode="auto">
          <a:xfrm>
            <a:off x="7053942" y="5477796"/>
            <a:ext cx="4870983" cy="13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9C52471C-EEF1-D06F-B3B4-63BC0FF30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000" y="3569140"/>
            <a:ext cx="2135343" cy="42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93384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400">
                <a:solidFill>
                  <a:srgbClr val="000000"/>
                </a:solidFill>
                <a:latin typeface="TakaoPGothic" charset="0"/>
                <a:ea typeface="TakaoPGothic" charset="0"/>
                <a:cs typeface="TakaoP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400">
                <a:solidFill>
                  <a:srgbClr val="000000"/>
                </a:solidFill>
                <a:latin typeface="TakaoPGothic" charset="0"/>
                <a:ea typeface="TakaoPGothic" charset="0"/>
                <a:cs typeface="TakaoP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400">
                <a:solidFill>
                  <a:srgbClr val="000000"/>
                </a:solidFill>
                <a:latin typeface="TakaoPGothic" charset="0"/>
                <a:ea typeface="TakaoPGothic" charset="0"/>
                <a:cs typeface="TakaoP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400">
                <a:solidFill>
                  <a:srgbClr val="000000"/>
                </a:solidFill>
                <a:latin typeface="TakaoPGothic" charset="0"/>
                <a:ea typeface="TakaoPGothic" charset="0"/>
                <a:cs typeface="TakaoP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400">
                <a:solidFill>
                  <a:srgbClr val="000000"/>
                </a:solidFill>
                <a:latin typeface="TakaoPGothic" charset="0"/>
                <a:ea typeface="TakaoPGothic" charset="0"/>
                <a:cs typeface="TakaoPGothic" charset="0"/>
              </a:defRPr>
            </a:lvl5pPr>
            <a:lvl6pPr marL="2514600" indent="-228600" defTabSz="45720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400">
                <a:solidFill>
                  <a:srgbClr val="000000"/>
                </a:solidFill>
                <a:latin typeface="TakaoPGothic" charset="0"/>
                <a:ea typeface="TakaoPGothic" charset="0"/>
                <a:cs typeface="TakaoPGothic" charset="0"/>
              </a:defRPr>
            </a:lvl6pPr>
            <a:lvl7pPr marL="2971800" indent="-228600" defTabSz="45720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400">
                <a:solidFill>
                  <a:srgbClr val="000000"/>
                </a:solidFill>
                <a:latin typeface="TakaoPGothic" charset="0"/>
                <a:ea typeface="TakaoPGothic" charset="0"/>
                <a:cs typeface="TakaoPGothic" charset="0"/>
              </a:defRPr>
            </a:lvl7pPr>
            <a:lvl8pPr marL="3429000" indent="-228600" defTabSz="45720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400">
                <a:solidFill>
                  <a:srgbClr val="000000"/>
                </a:solidFill>
                <a:latin typeface="TakaoPGothic" charset="0"/>
                <a:ea typeface="TakaoPGothic" charset="0"/>
                <a:cs typeface="TakaoPGothic" charset="0"/>
              </a:defRPr>
            </a:lvl8pPr>
            <a:lvl9pPr marL="3886200" indent="-228600" defTabSz="45720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2400">
                <a:solidFill>
                  <a:srgbClr val="000000"/>
                </a:solidFill>
                <a:latin typeface="TakaoPGothic" charset="0"/>
                <a:ea typeface="TakaoPGothic" charset="0"/>
                <a:cs typeface="TakaoPGothic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akaoPGothic" charset="0"/>
              </a:rPr>
              <a:t>J-PARC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akaoPGothic" charset="0"/>
                <a:ea typeface="ＭＳ Ｐゴシック" panose="020B0600070205080204" pitchFamily="50" charset="-128"/>
              </a:rPr>
              <a:t> Main Ring</a:t>
            </a:r>
            <a:endParaRPr kumimoji="0" lang="ja-JP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akaoPGothic" charset="0"/>
              <a:ea typeface="ＭＳ Ｐゴシック" panose="020B060007020508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165315A-2BCE-BCE1-00C5-D1DEA361147D}"/>
              </a:ext>
            </a:extLst>
          </p:cNvPr>
          <p:cNvSpPr/>
          <p:nvPr/>
        </p:nvSpPr>
        <p:spPr>
          <a:xfrm>
            <a:off x="10446853" y="6151966"/>
            <a:ext cx="830792" cy="561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09B1472F-AB72-AFA9-0FDF-35376FA7E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602" y="5959128"/>
            <a:ext cx="3697694" cy="3341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lIns="90000" tIns="882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9pPr>
          </a:lstStyle>
          <a:p>
            <a:pPr marL="0" marR="0" lvl="0" indent="0" algn="ctr" defTabSz="449263" rtl="0" eaLnBrk="1" fontAlgn="base" latinLnBrk="0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PA Pゴシック" pitchFamily="32" charset="0"/>
                <a:ea typeface="ＭＳ Ｐゴシック" panose="020B0600070205080204" pitchFamily="50" charset="-128"/>
              </a:rPr>
              <a:t>South experimental hall in Hadron facility</a:t>
            </a:r>
            <a:endParaRPr kumimoji="0" lang="ja-JP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PA Pゴシック" pitchFamily="32" charset="0"/>
              <a:ea typeface="ＭＳ Ｐゴシック" panose="020B0600070205080204" pitchFamily="50" charset="-128"/>
            </a:endParaRPr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1B9FB491-12D6-639B-2FF0-154556550C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782" y="6151966"/>
            <a:ext cx="2081097" cy="154156"/>
          </a:xfrm>
          <a:prstGeom prst="line">
            <a:avLst/>
          </a:prstGeom>
          <a:noFill/>
          <a:ln w="127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A Pゴシック" pitchFamily="32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36BB7F0-4F50-33D6-5451-AC80D6F2497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7"/>
          <a:stretch/>
        </p:blipFill>
        <p:spPr>
          <a:xfrm rot="17507722">
            <a:off x="6596313" y="4848176"/>
            <a:ext cx="715179" cy="14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13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C2ABC2D-0735-4C13-B161-DD75BE5D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06" y="195113"/>
            <a:ext cx="10021078" cy="938315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COMET target &amp; MLF muon target</a:t>
            </a:r>
            <a:br>
              <a:rPr lang="en-US" altLang="ja-JP" sz="2800" dirty="0"/>
            </a:br>
            <a:r>
              <a:rPr lang="en-US" altLang="ja-JP" sz="2800" dirty="0"/>
              <a:t>( MLF: Materials and Life Science experimental Facility )</a:t>
            </a:r>
            <a:endParaRPr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517BD1-2598-4C76-B221-C947696C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1124" y="6435090"/>
            <a:ext cx="487213" cy="42291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D1180E5E-03BE-4CF6-ACA3-91D9742A4B42}" type="slidenum">
              <a:rPr kumimoji="1" lang="ja-JP" altLang="en-US">
                <a:solidFill>
                  <a:schemeClr val="tx1"/>
                </a:solidFill>
                <a:latin typeface="Gill Sans MT" panose="020B0502020104020203"/>
                <a:ea typeface="メイリオ" panose="020B0604030504040204" pitchFamily="50" charset="-128"/>
              </a:rPr>
              <a:pPr algn="l">
                <a:spcAft>
                  <a:spcPts val="600"/>
                </a:spcAft>
                <a:defRPr/>
              </a:pPr>
              <a:t>3</a:t>
            </a:fld>
            <a:endParaRPr kumimoji="1" lang="ja-JP" altLang="en-US" dirty="0">
              <a:solidFill>
                <a:schemeClr val="tx1"/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52B6F5A-8C9E-2D6B-A8A5-BB388AA2D54F}"/>
              </a:ext>
            </a:extLst>
          </p:cNvPr>
          <p:cNvSpPr txBox="1"/>
          <p:nvPr/>
        </p:nvSpPr>
        <p:spPr>
          <a:xfrm>
            <a:off x="3663119" y="5908131"/>
            <a:ext cx="7754767" cy="830997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</a:rPr>
              <a:t>COMET target: Search for mu-e conversion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</a:rPr>
              <a:t>Located in high magnetic field to transport as large number of </a:t>
            </a:r>
            <a:r>
              <a:rPr kumimoji="1" lang="en-US" altLang="ja-JP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</a:rPr>
              <a:t>pions</a:t>
            </a:r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</a:rPr>
              <a:t>/muons</a:t>
            </a:r>
            <a:r>
              <a:rPr kumimoji="1" lang="en-US" altLang="ja-JP" sz="1600" kern="0" dirty="0">
                <a:solidFill>
                  <a:prstClr val="black"/>
                </a:solidFill>
                <a:ea typeface="メイリオ" panose="020B0604030504040204" pitchFamily="50" charset="-128"/>
              </a:rPr>
              <a:t> as possible</a:t>
            </a:r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</a:rPr>
              <a:t>. </a:t>
            </a:r>
            <a:r>
              <a:rPr kumimoji="1" lang="en-US" altLang="ja-JP" sz="1600" kern="0" dirty="0">
                <a:solidFill>
                  <a:prstClr val="black"/>
                </a:solidFill>
                <a:ea typeface="メイリオ" panose="020B0604030504040204" pitchFamily="50" charset="-128"/>
              </a:rPr>
              <a:t>Large Acceptance. </a:t>
            </a:r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</a:rPr>
              <a:t>Difficult to disperse the beam loss.</a:t>
            </a:r>
            <a:endParaRPr kumimoji="1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メイリオ" panose="020B0604030504040204" pitchFamily="50" charset="-128"/>
            </a:endParaRPr>
          </a:p>
        </p:txBody>
      </p:sp>
      <p:graphicFrame>
        <p:nvGraphicFramePr>
          <p:cNvPr id="47" name="表 13">
            <a:extLst>
              <a:ext uri="{FF2B5EF4-FFF2-40B4-BE49-F238E27FC236}">
                <a16:creationId xmlns:a16="http://schemas.microsoft.com/office/drawing/2014/main" id="{AD0F90B3-792E-5E79-B754-A7EABA291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33189"/>
              </p:ext>
            </p:extLst>
          </p:nvPr>
        </p:nvGraphicFramePr>
        <p:xfrm>
          <a:off x="1053738" y="1252300"/>
          <a:ext cx="9744891" cy="2595880"/>
        </p:xfrm>
        <a:graphic>
          <a:graphicData uri="http://schemas.openxmlformats.org/drawingml/2006/table">
            <a:tbl>
              <a:tblPr firstRow="1" bandRow="1"/>
              <a:tblGrid>
                <a:gridCol w="2159724">
                  <a:extLst>
                    <a:ext uri="{9D8B030D-6E8A-4147-A177-3AD203B41FA5}">
                      <a16:colId xmlns:a16="http://schemas.microsoft.com/office/drawing/2014/main" val="3358557410"/>
                    </a:ext>
                  </a:extLst>
                </a:gridCol>
                <a:gridCol w="2908663">
                  <a:extLst>
                    <a:ext uri="{9D8B030D-6E8A-4147-A177-3AD203B41FA5}">
                      <a16:colId xmlns:a16="http://schemas.microsoft.com/office/drawing/2014/main" val="255705573"/>
                    </a:ext>
                  </a:extLst>
                </a:gridCol>
                <a:gridCol w="2360023">
                  <a:extLst>
                    <a:ext uri="{9D8B030D-6E8A-4147-A177-3AD203B41FA5}">
                      <a16:colId xmlns:a16="http://schemas.microsoft.com/office/drawing/2014/main" val="4189786215"/>
                    </a:ext>
                  </a:extLst>
                </a:gridCol>
                <a:gridCol w="2316481">
                  <a:extLst>
                    <a:ext uri="{9D8B030D-6E8A-4147-A177-3AD203B41FA5}">
                      <a16:colId xmlns:a16="http://schemas.microsoft.com/office/drawing/2014/main" val="234094859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MLF target (Conventional)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COMET P1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COMET P2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0662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Proton beam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3 GeV, 1 MW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8 GeV, 3.2 kW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8 GeV, 56 kW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07023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Beam sigma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3.5 mm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H: 2.3 mm, V: 2.3 mm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(H: 2.3 mm, V: 2.3 mm)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36652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Target material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graphite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graphite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Tungsten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58718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Target thickness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20 mm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700 mm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160 mm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01932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Beam loss on target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3.3 kW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110 W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7 kW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91596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Time structure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25 Hz, Double Pulsed, 110 ns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kumimoji="1" lang="en-US" altLang="ja-JP" dirty="0"/>
                        <a:t>0.5 s. extraction in 2.5 s.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kumimoji="1" lang="en-US" altLang="ja-JP" dirty="0"/>
                        <a:t>-</a:t>
                      </a:r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5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52348"/>
                  </a:ext>
                </a:extLst>
              </a:tr>
            </a:tbl>
          </a:graphicData>
        </a:graphic>
      </p:graphicFrame>
      <p:pic>
        <p:nvPicPr>
          <p:cNvPr id="48" name="図 47">
            <a:extLst>
              <a:ext uri="{FF2B5EF4-FFF2-40B4-BE49-F238E27FC236}">
                <a16:creationId xmlns:a16="http://schemas.microsoft.com/office/drawing/2014/main" id="{F202CBF1-AF1B-FD79-808B-188BDF2378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771" y="3993671"/>
            <a:ext cx="5743577" cy="1949980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303FDF7-E5FC-FB66-0F10-7D1E08FEB618}"/>
              </a:ext>
            </a:extLst>
          </p:cNvPr>
          <p:cNvSpPr txBox="1"/>
          <p:nvPr/>
        </p:nvSpPr>
        <p:spPr>
          <a:xfrm>
            <a:off x="425358" y="6100432"/>
            <a:ext cx="2241372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</a:rPr>
              <a:t>MLF muon target: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</a:rPr>
              <a:t>Multipurpose use</a:t>
            </a:r>
            <a:endParaRPr kumimoji="1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メイリオ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88E4D020-1052-F3A0-C3DF-58B2169A48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67" y="3913131"/>
            <a:ext cx="2241372" cy="211106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7AB64C5-FBD0-132D-82CA-9909905235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634" y="4283228"/>
            <a:ext cx="2436732" cy="138252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863B29-7D96-A995-A154-87EEF0E1D121}"/>
              </a:ext>
            </a:extLst>
          </p:cNvPr>
          <p:cNvSpPr txBox="1"/>
          <p:nvPr/>
        </p:nvSpPr>
        <p:spPr>
          <a:xfrm>
            <a:off x="7284720" y="237744"/>
            <a:ext cx="468162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COMET facility: Y. </a:t>
            </a:r>
            <a:r>
              <a:rPr kumimoji="1" lang="en-US" altLang="ja-JP" sz="1600" dirty="0" err="1"/>
              <a:t>Fukao</a:t>
            </a:r>
            <a:endParaRPr lang="en-US" altLang="ja-JP" sz="1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323C72-2A89-0FFA-FD25-8DBF272FBF94}"/>
              </a:ext>
            </a:extLst>
          </p:cNvPr>
          <p:cNvSpPr txBox="1"/>
          <p:nvPr/>
        </p:nvSpPr>
        <p:spPr>
          <a:xfrm>
            <a:off x="10589204" y="237744"/>
            <a:ext cx="1576186" cy="345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Oral session</a:t>
            </a:r>
            <a:endParaRPr lang="en-US" altLang="ja-JP" sz="1600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639877DC-BEA0-3C2B-07CC-C7FFD518DB99}"/>
              </a:ext>
            </a:extLst>
          </p:cNvPr>
          <p:cNvCxnSpPr>
            <a:cxnSpLocks/>
          </p:cNvCxnSpPr>
          <p:nvPr/>
        </p:nvCxnSpPr>
        <p:spPr>
          <a:xfrm>
            <a:off x="10034847" y="420623"/>
            <a:ext cx="3308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8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C2ABC2D-0735-4C13-B161-DD75BE5D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40" y="147033"/>
            <a:ext cx="10021078" cy="938315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Time structure in COMET Phase 1</a:t>
            </a:r>
            <a:endParaRPr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517BD1-2598-4C76-B221-C947696C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1124" y="6435090"/>
            <a:ext cx="487213" cy="42291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D1180E5E-03BE-4CF6-ACA3-91D9742A4B42}" type="slidenum">
              <a:rPr kumimoji="1" lang="ja-JP" altLang="en-US">
                <a:solidFill>
                  <a:schemeClr val="tx1"/>
                </a:solidFill>
                <a:latin typeface="Gill Sans MT" panose="020B0502020104020203"/>
                <a:ea typeface="メイリオ" panose="020B0604030504040204" pitchFamily="50" charset="-128"/>
              </a:rPr>
              <a:pPr algn="l">
                <a:spcAft>
                  <a:spcPts val="600"/>
                </a:spcAft>
                <a:defRPr/>
              </a:pPr>
              <a:t>4</a:t>
            </a:fld>
            <a:endParaRPr kumimoji="1" lang="ja-JP" altLang="en-US" dirty="0">
              <a:solidFill>
                <a:schemeClr val="tx1"/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ABECFAE5-E0DB-B03E-1774-82777D8FE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690" y="973320"/>
            <a:ext cx="45497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5" name="Group 28">
            <a:extLst>
              <a:ext uri="{FF2B5EF4-FFF2-40B4-BE49-F238E27FC236}">
                <a16:creationId xmlns:a16="http://schemas.microsoft.com/office/drawing/2014/main" id="{16961065-6CEA-6EF5-083E-6D1CDCDDC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81895"/>
              </p:ext>
            </p:extLst>
          </p:nvPr>
        </p:nvGraphicFramePr>
        <p:xfrm>
          <a:off x="7069497" y="642342"/>
          <a:ext cx="4701318" cy="2409044"/>
        </p:xfrm>
        <a:graphic>
          <a:graphicData uri="http://schemas.openxmlformats.org/drawingml/2006/table">
            <a:tbl>
              <a:tblPr/>
              <a:tblGrid>
                <a:gridCol w="2672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24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3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3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3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3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3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5pPr>
                      <a:lvl6pPr marL="25146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6pPr>
                      <a:lvl7pPr marL="29718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7pPr>
                      <a:lvl8pPr marL="34290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8pPr>
                      <a:lvl9pPr marL="38862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energy</a:t>
                      </a:r>
                      <a:endParaRPr kumimoji="0" lang="ja-JP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3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3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3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3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3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5pPr>
                      <a:lvl6pPr marL="25146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6pPr>
                      <a:lvl7pPr marL="29718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7pPr>
                      <a:lvl8pPr marL="34290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8pPr>
                      <a:lvl9pPr marL="38862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IPA Pゴシック" pitchFamily="32" charset="0"/>
                          <a:cs typeface="IPA Pゴシック" pitchFamily="32" charset="0"/>
                        </a:rPr>
                        <a:t>8GeV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24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3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3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3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3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3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5pPr>
                      <a:lvl6pPr marL="25146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6pPr>
                      <a:lvl7pPr marL="29718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7pPr>
                      <a:lvl8pPr marL="34290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8pPr>
                      <a:lvl9pPr marL="38862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power</a:t>
                      </a:r>
                      <a:endParaRPr kumimoji="0" lang="ja-JP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3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3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3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3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3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5pPr>
                      <a:lvl6pPr marL="25146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6pPr>
                      <a:lvl7pPr marL="29718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7pPr>
                      <a:lvl8pPr marL="34290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8pPr>
                      <a:lvl9pPr marL="38862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IPA Pゴシック" pitchFamily="32" charset="0"/>
                          <a:cs typeface="IPA Pゴシック" pitchFamily="32" charset="0"/>
                        </a:rPr>
                        <a:t>3.2 kW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273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3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3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3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3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3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5pPr>
                      <a:lvl6pPr marL="25146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6pPr>
                      <a:lvl7pPr marL="29718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7pPr>
                      <a:lvl8pPr marL="34290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8pPr>
                      <a:lvl9pPr marL="38862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proton</a:t>
                      </a:r>
                      <a:r>
                        <a:rPr kumimoji="0" lang="ja-JP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kumimoji="0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IPA Pゴシック" pitchFamily="32" charset="0"/>
                          <a:cs typeface="IPA Pゴシック" pitchFamily="32" charset="0"/>
                        </a:rPr>
                        <a:t>/ bunch</a:t>
                      </a:r>
                      <a:endParaRPr kumimoji="0" lang="en-US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  <a:cs typeface="IPA Pゴシック" pitchFamily="32" charset="0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proton</a:t>
                      </a:r>
                      <a:r>
                        <a:rPr kumimoji="0" lang="ja-JP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kumimoji="0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IPA Pゴシック" pitchFamily="32" charset="0"/>
                          <a:cs typeface="IPA Pゴシック" pitchFamily="32" charset="0"/>
                        </a:rPr>
                        <a:t>/ </a:t>
                      </a:r>
                      <a:r>
                        <a:rPr kumimoji="0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  <a:cs typeface="IPA Pゴシック" pitchFamily="32" charset="0"/>
                        </a:rPr>
                        <a:t>spill</a:t>
                      </a:r>
                      <a:endParaRPr kumimoji="0" lang="ja-JP" altLang="ja-JP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3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3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3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3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3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5pPr>
                      <a:lvl6pPr marL="25146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6pPr>
                      <a:lvl7pPr marL="29718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7pPr>
                      <a:lvl8pPr marL="34290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8pPr>
                      <a:lvl9pPr marL="38862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IPA Pゴシック" pitchFamily="32" charset="0"/>
                          <a:cs typeface="IPA Pゴシック" pitchFamily="32" charset="0"/>
                        </a:rPr>
                        <a:t>1.6 x 10</a:t>
                      </a:r>
                      <a:r>
                        <a:rPr kumimoji="0" lang="en-US" altLang="ja-JP" sz="2400" b="0" i="0" u="none" strike="noStrike" cap="none" normalizeH="0" baseline="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IPA Pゴシック" pitchFamily="32" charset="0"/>
                          <a:cs typeface="IPA Pゴシック" pitchFamily="32" charset="0"/>
                        </a:rPr>
                        <a:t>7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IPA Pゴシック" pitchFamily="32" charset="0"/>
                          <a:cs typeface="IPA Pゴシック" pitchFamily="32" charset="0"/>
                        </a:rPr>
                        <a:t>6.2 x 10</a:t>
                      </a:r>
                      <a:r>
                        <a:rPr kumimoji="0" lang="en-US" altLang="ja-JP" sz="2400" b="0" i="0" u="none" strike="noStrike" cap="none" normalizeH="0" baseline="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IPA Pゴシック" pitchFamily="32" charset="0"/>
                          <a:cs typeface="IPA Pゴシック" pitchFamily="32" charset="0"/>
                        </a:rPr>
                        <a:t>12</a:t>
                      </a: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273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3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3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3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3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3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5pPr>
                      <a:lvl6pPr marL="25146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6pPr>
                      <a:lvl7pPr marL="29718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7pPr>
                      <a:lvl8pPr marL="34290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8pPr>
                      <a:lvl9pPr marL="38862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cycle</a:t>
                      </a:r>
                      <a:endParaRPr kumimoji="0" lang="ja-JP" altLang="ja-JP" sz="2400" b="0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extraction</a:t>
                      </a:r>
                      <a:endParaRPr kumimoji="0" lang="ja-JP" altLang="ja-JP" sz="2400" b="0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3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1pPr>
                      <a:lvl2pPr marL="457200" algn="l" defTabSz="914400" rtl="0" eaLnBrk="1" latinLnBrk="0" hangingPunct="1">
                        <a:lnSpc>
                          <a:spcPct val="93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4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2pPr>
                      <a:lvl3pPr marL="914400" algn="l" defTabSz="914400" rtl="0" eaLnBrk="1" latinLnBrk="0" hangingPunct="1">
                        <a:lnSpc>
                          <a:spcPct val="93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20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3pPr>
                      <a:lvl4pPr marL="1371600" algn="l" defTabSz="914400" rtl="0" eaLnBrk="1" latinLnBrk="0" hangingPunct="1">
                        <a:lnSpc>
                          <a:spcPct val="93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4pPr>
                      <a:lvl5pPr marL="1828800" algn="l" defTabSz="914400" rtl="0" eaLnBrk="1" latinLnBrk="0" hangingPunct="1">
                        <a:lnSpc>
                          <a:spcPct val="93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5pPr>
                      <a:lvl6pPr marL="25146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6pPr>
                      <a:lvl7pPr marL="29718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7pPr>
                      <a:lvl8pPr marL="34290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8pPr>
                      <a:lvl9pPr marL="3886200" indent="-22860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kumimoji="1" sz="18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kaoPGothic" charset="0"/>
                          <a:cs typeface="TakaoPGothic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IPA Pゴシック" pitchFamily="32" charset="0"/>
                          <a:cs typeface="IPA Pゴシック" pitchFamily="32" charset="0"/>
                        </a:rPr>
                        <a:t>2.5 sec.</a:t>
                      </a:r>
                      <a:endParaRPr kumimoji="0" lang="ja-JP" altLang="ja-JP" sz="2400" b="0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ja-JP" sz="2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IPA Pゴシック" pitchFamily="32" charset="0"/>
                          <a:cs typeface="IPA Pゴシック" pitchFamily="32" charset="0"/>
                        </a:rPr>
                        <a:t>0.5 sec.</a:t>
                      </a:r>
                      <a:endParaRPr kumimoji="0" lang="ja-JP" altLang="ja-JP" sz="2400" b="0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0000" marR="90000" marT="46800" marB="468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 Box 61">
            <a:extLst>
              <a:ext uri="{FF2B5EF4-FFF2-40B4-BE49-F238E27FC236}">
                <a16:creationId xmlns:a16="http://schemas.microsoft.com/office/drawing/2014/main" id="{1ED285AC-A4C5-A825-747E-738DE7441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928" y="2495733"/>
            <a:ext cx="12731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96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ja-JP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PA Pゴシック" pitchFamily="32" charset="0"/>
              </a:rPr>
              <a:t>J-PARC</a:t>
            </a:r>
          </a:p>
        </p:txBody>
      </p:sp>
      <p:sp>
        <p:nvSpPr>
          <p:cNvPr id="7" name="Text Box 62">
            <a:extLst>
              <a:ext uri="{FF2B5EF4-FFF2-40B4-BE49-F238E27FC236}">
                <a16:creationId xmlns:a16="http://schemas.microsoft.com/office/drawing/2014/main" id="{DB01490D-A85D-24FE-A930-F5D740AD6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8824" y="253609"/>
            <a:ext cx="3230658" cy="50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96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+mn-lt"/>
              </a:rPr>
              <a:t>Case: COMET Phase1</a:t>
            </a:r>
            <a:endParaRPr kumimoji="0" lang="ja-JP" altLang="ja-JP" sz="2000" b="0" i="0" u="none" strike="noStrike" kern="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+mn-lt"/>
              <a:ea typeface="ＭＳ Ｐゴシック" panose="020B0600070205080204" pitchFamily="50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FFD4FFB-0701-7204-9433-D806B9EC6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811" y="4179322"/>
            <a:ext cx="2934114" cy="36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Bunched Slow Extraction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9CF3008-25F9-E012-E5F2-196F81BAB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8709" y="4573770"/>
            <a:ext cx="4736370" cy="221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B32A86F-CFA5-2662-D289-3DFB41C23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3799" y="2977896"/>
            <a:ext cx="4137016" cy="138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6201AB6-94A1-CA8C-0071-E70FCF9AC9BB}"/>
              </a:ext>
            </a:extLst>
          </p:cNvPr>
          <p:cNvSpPr/>
          <p:nvPr/>
        </p:nvSpPr>
        <p:spPr>
          <a:xfrm>
            <a:off x="3859578" y="6406988"/>
            <a:ext cx="257175" cy="38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C7BBF7A-A6CB-5AD7-4556-09F4FE52E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310" y="4848275"/>
            <a:ext cx="2482068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Extraction: 0.5 sec.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00F5AFF-6857-17C5-A4E9-329C62402C31}"/>
              </a:ext>
            </a:extLst>
          </p:cNvPr>
          <p:cNvSpPr/>
          <p:nvPr/>
        </p:nvSpPr>
        <p:spPr>
          <a:xfrm>
            <a:off x="10269911" y="5091931"/>
            <a:ext cx="113119" cy="513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0E22041-BF92-68A5-F8E5-D7FBE45BA5E5}"/>
              </a:ext>
            </a:extLst>
          </p:cNvPr>
          <p:cNvSpPr/>
          <p:nvPr/>
        </p:nvSpPr>
        <p:spPr>
          <a:xfrm>
            <a:off x="8802612" y="5096477"/>
            <a:ext cx="113119" cy="513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023A1EB-4F7D-71E0-7199-F813FBF1E605}"/>
              </a:ext>
            </a:extLst>
          </p:cNvPr>
          <p:cNvSpPr/>
          <p:nvPr/>
        </p:nvSpPr>
        <p:spPr>
          <a:xfrm>
            <a:off x="9308742" y="5096477"/>
            <a:ext cx="113119" cy="513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C166DF2-EA55-1BA5-FB2E-F60B1354613E}"/>
              </a:ext>
            </a:extLst>
          </p:cNvPr>
          <p:cNvSpPr/>
          <p:nvPr/>
        </p:nvSpPr>
        <p:spPr>
          <a:xfrm>
            <a:off x="9830370" y="5094402"/>
            <a:ext cx="113119" cy="513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9DA63E82-6088-549F-765C-56E748BB5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52251" y="5610452"/>
            <a:ext cx="2014780" cy="0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A Pゴシック" pitchFamily="32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3CAE7DA2-05F6-7F64-673C-31C8BF8604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55989" y="4879503"/>
            <a:ext cx="0" cy="883348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A Pゴシック" pitchFamily="32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B100B34-7D15-4B57-DB54-9B3545F3CE6A}"/>
              </a:ext>
            </a:extLst>
          </p:cNvPr>
          <p:cNvSpPr txBox="1"/>
          <p:nvPr/>
        </p:nvSpPr>
        <p:spPr>
          <a:xfrm>
            <a:off x="9290800" y="5629669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t>Time (s)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DBACB72-E9F9-85FC-6653-E58D4534C001}"/>
              </a:ext>
            </a:extLst>
          </p:cNvPr>
          <p:cNvSpPr txBox="1"/>
          <p:nvPr/>
        </p:nvSpPr>
        <p:spPr>
          <a:xfrm rot="16200000">
            <a:off x="7644048" y="4951036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t>P-Intensity (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t>a.u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t>.)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1820E779-6238-D95F-7946-4108A587C298}"/>
              </a:ext>
            </a:extLst>
          </p:cNvPr>
          <p:cNvCxnSpPr>
            <a:cxnSpLocks/>
          </p:cNvCxnSpPr>
          <p:nvPr/>
        </p:nvCxnSpPr>
        <p:spPr>
          <a:xfrm flipH="1" flipV="1">
            <a:off x="9837814" y="4822201"/>
            <a:ext cx="1" cy="2556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688E0FBE-A4CB-EBA5-1FF5-B0640CE1C6A7}"/>
              </a:ext>
            </a:extLst>
          </p:cNvPr>
          <p:cNvCxnSpPr>
            <a:cxnSpLocks/>
          </p:cNvCxnSpPr>
          <p:nvPr/>
        </p:nvCxnSpPr>
        <p:spPr>
          <a:xfrm flipH="1" flipV="1">
            <a:off x="10269911" y="4822200"/>
            <a:ext cx="1" cy="2556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D34BCB25-A221-6E78-09C9-07412C9569E2}"/>
              </a:ext>
            </a:extLst>
          </p:cNvPr>
          <p:cNvCxnSpPr>
            <a:cxnSpLocks/>
          </p:cNvCxnSpPr>
          <p:nvPr/>
        </p:nvCxnSpPr>
        <p:spPr>
          <a:xfrm flipH="1">
            <a:off x="9892246" y="4957770"/>
            <a:ext cx="377665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9FD4006-55D0-B7B6-A0B3-EC5347F3E1A5}"/>
              </a:ext>
            </a:extLst>
          </p:cNvPr>
          <p:cNvCxnSpPr>
            <a:cxnSpLocks/>
          </p:cNvCxnSpPr>
          <p:nvPr/>
        </p:nvCxnSpPr>
        <p:spPr>
          <a:xfrm flipH="1">
            <a:off x="9677430" y="5240799"/>
            <a:ext cx="155989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D17712A0-0108-C6CD-F259-CFCD4F0A6736}"/>
              </a:ext>
            </a:extLst>
          </p:cNvPr>
          <p:cNvCxnSpPr>
            <a:cxnSpLocks/>
          </p:cNvCxnSpPr>
          <p:nvPr/>
        </p:nvCxnSpPr>
        <p:spPr>
          <a:xfrm>
            <a:off x="9965188" y="5243433"/>
            <a:ext cx="139937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332AC46-CDA4-8C7B-133F-2690332FF9A9}"/>
              </a:ext>
            </a:extLst>
          </p:cNvPr>
          <p:cNvSpPr txBox="1"/>
          <p:nvPr/>
        </p:nvSpPr>
        <p:spPr>
          <a:xfrm>
            <a:off x="9837814" y="4500333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t>2.5 s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B0A9F00-6820-69CB-655E-6D79362362A4}"/>
              </a:ext>
            </a:extLst>
          </p:cNvPr>
          <p:cNvSpPr txBox="1"/>
          <p:nvPr/>
        </p:nvSpPr>
        <p:spPr>
          <a:xfrm>
            <a:off x="9365878" y="5261353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t>0.5 s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9" name="Text Box 62">
            <a:extLst>
              <a:ext uri="{FF2B5EF4-FFF2-40B4-BE49-F238E27FC236}">
                <a16:creationId xmlns:a16="http://schemas.microsoft.com/office/drawing/2014/main" id="{2E51E636-8A69-599C-CEE2-B9FE830A1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355" y="5997386"/>
            <a:ext cx="3974874" cy="594653"/>
          </a:xfrm>
          <a:prstGeom prst="rect">
            <a:avLst/>
          </a:prstGeom>
          <a:noFill/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96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IPA Pゴシック" pitchFamily="32" charset="0"/>
                <a:ea typeface="IPA Pゴシック" pitchFamily="32" charset="0"/>
                <a:cs typeface="IPA Pゴシック" pitchFamily="32" charset="0"/>
              </a:defRPr>
            </a:lvl9pPr>
          </a:lstStyle>
          <a:p>
            <a:pPr marL="0" marR="0" lvl="0" indent="0" algn="ctr" defTabSz="449263" rtl="0" eaLnBrk="1" fontAlgn="base" latinLnBrk="0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+mn-lt"/>
              </a:rPr>
              <a:t>Case: Phase2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+mn-lt"/>
              <a:ea typeface="ＭＳ Ｐゴシック" panose="020B0600070205080204" pitchFamily="50" charset="-128"/>
            </a:endParaRPr>
          </a:p>
          <a:p>
            <a:pPr marL="0" marR="0" lvl="0" indent="0" algn="ctr" defTabSz="449263" rtl="0" eaLnBrk="1" fontAlgn="base" latinLnBrk="0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66B3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</a:rPr>
              <a:t>Proton beam intensity: 56 kW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66B3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4517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C2ABC2D-0735-4C13-B161-DD75BE5D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76" y="102250"/>
            <a:ext cx="10021078" cy="938315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Engineering Run: Phase alpha</a:t>
            </a:r>
            <a:endParaRPr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517BD1-2598-4C76-B221-C947696C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01124" y="6435090"/>
            <a:ext cx="487213" cy="42291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D1180E5E-03BE-4CF6-ACA3-91D9742A4B42}" type="slidenum">
              <a:rPr kumimoji="1" lang="ja-JP" altLang="en-US">
                <a:solidFill>
                  <a:schemeClr val="tx1"/>
                </a:solidFill>
                <a:latin typeface="Gill Sans MT" panose="020B0502020104020203"/>
                <a:ea typeface="メイリオ" panose="020B0604030504040204" pitchFamily="50" charset="-128"/>
              </a:rPr>
              <a:pPr algn="l">
                <a:spcAft>
                  <a:spcPts val="600"/>
                </a:spcAft>
                <a:defRPr/>
              </a:pPr>
              <a:t>5</a:t>
            </a:fld>
            <a:endParaRPr kumimoji="1" lang="ja-JP" altLang="en-US" dirty="0">
              <a:solidFill>
                <a:schemeClr val="tx1"/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C787E244-E31E-D684-2E9B-E358F895D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6"/>
          <a:stretch/>
        </p:blipFill>
        <p:spPr>
          <a:xfrm rot="21343567">
            <a:off x="2581593" y="1956149"/>
            <a:ext cx="8360386" cy="345577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E035C0A4-460B-37D7-F2D0-D18A88473F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0" y="1545381"/>
            <a:ext cx="6496050" cy="4173263"/>
          </a:xfrm>
          <a:prstGeom prst="rect">
            <a:avLst/>
          </a:prstGeom>
        </p:spPr>
      </p:pic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19F95E13-93FC-457B-B338-3297299AC9BF}"/>
              </a:ext>
            </a:extLst>
          </p:cNvPr>
          <p:cNvCxnSpPr>
            <a:cxnSpLocks/>
          </p:cNvCxnSpPr>
          <p:nvPr/>
        </p:nvCxnSpPr>
        <p:spPr>
          <a:xfrm flipH="1">
            <a:off x="3814849" y="3593545"/>
            <a:ext cx="2472905" cy="506432"/>
          </a:xfrm>
          <a:prstGeom prst="straightConnector1">
            <a:avLst/>
          </a:prstGeom>
          <a:ln w="381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楕円 32">
            <a:extLst>
              <a:ext uri="{FF2B5EF4-FFF2-40B4-BE49-F238E27FC236}">
                <a16:creationId xmlns:a16="http://schemas.microsoft.com/office/drawing/2014/main" id="{EE8AF5B5-B6ED-7F34-3426-15471B6AB012}"/>
              </a:ext>
            </a:extLst>
          </p:cNvPr>
          <p:cNvSpPr/>
          <p:nvPr/>
        </p:nvSpPr>
        <p:spPr>
          <a:xfrm rot="596845">
            <a:off x="5733691" y="1660759"/>
            <a:ext cx="655607" cy="1160074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EC170845-9CCB-AC2B-0133-892D283720C2}"/>
              </a:ext>
            </a:extLst>
          </p:cNvPr>
          <p:cNvSpPr/>
          <p:nvPr/>
        </p:nvSpPr>
        <p:spPr>
          <a:xfrm>
            <a:off x="6340855" y="2883438"/>
            <a:ext cx="419379" cy="424685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D6AFE44F-49C3-FDBF-5863-8636A5ADDA17}"/>
              </a:ext>
            </a:extLst>
          </p:cNvPr>
          <p:cNvCxnSpPr/>
          <p:nvPr/>
        </p:nvCxnSpPr>
        <p:spPr>
          <a:xfrm>
            <a:off x="3371850" y="2616100"/>
            <a:ext cx="3790950" cy="1524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楕円 37">
            <a:extLst>
              <a:ext uri="{FF2B5EF4-FFF2-40B4-BE49-F238E27FC236}">
                <a16:creationId xmlns:a16="http://schemas.microsoft.com/office/drawing/2014/main" id="{B13EC508-D1E4-2FA7-1DD1-027C5E637CD2}"/>
              </a:ext>
            </a:extLst>
          </p:cNvPr>
          <p:cNvSpPr/>
          <p:nvPr/>
        </p:nvSpPr>
        <p:spPr>
          <a:xfrm>
            <a:off x="10155807" y="2851968"/>
            <a:ext cx="505363" cy="548967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FE100289-3F1E-99E0-9D13-3E4FF697AE9D}"/>
              </a:ext>
            </a:extLst>
          </p:cNvPr>
          <p:cNvSpPr/>
          <p:nvPr/>
        </p:nvSpPr>
        <p:spPr>
          <a:xfrm>
            <a:off x="3003875" y="3227200"/>
            <a:ext cx="387028" cy="809624"/>
          </a:xfrm>
          <a:prstGeom prst="ellipse">
            <a:avLst/>
          </a:prstGeom>
          <a:noFill/>
          <a:ln w="190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DFC56218-728A-711B-0BC5-44A20152C485}"/>
              </a:ext>
            </a:extLst>
          </p:cNvPr>
          <p:cNvSpPr/>
          <p:nvPr/>
        </p:nvSpPr>
        <p:spPr>
          <a:xfrm>
            <a:off x="932146" y="4495524"/>
            <a:ext cx="3169376" cy="23624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C0ECED10-9D4F-E50E-6797-F04B39804B1E}"/>
              </a:ext>
            </a:extLst>
          </p:cNvPr>
          <p:cNvSpPr/>
          <p:nvPr/>
        </p:nvSpPr>
        <p:spPr>
          <a:xfrm>
            <a:off x="4840756" y="4409691"/>
            <a:ext cx="2370649" cy="2448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394C1BF7-EE4B-A7B0-510B-1C7FD1E865E3}"/>
              </a:ext>
            </a:extLst>
          </p:cNvPr>
          <p:cNvSpPr/>
          <p:nvPr/>
        </p:nvSpPr>
        <p:spPr>
          <a:xfrm>
            <a:off x="10495472" y="3791484"/>
            <a:ext cx="1524188" cy="23528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A00ACBD5-04B3-E24D-0398-7844F60FADB4}"/>
              </a:ext>
            </a:extLst>
          </p:cNvPr>
          <p:cNvSpPr/>
          <p:nvPr/>
        </p:nvSpPr>
        <p:spPr>
          <a:xfrm>
            <a:off x="8094722" y="3740078"/>
            <a:ext cx="2306489" cy="30706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2FD380B6-17CA-FB01-CDFA-AD97F8B1C3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8758" y="3867124"/>
            <a:ext cx="1450981" cy="1624272"/>
          </a:xfrm>
          <a:prstGeom prst="rect">
            <a:avLst/>
          </a:prstGeom>
        </p:spPr>
      </p:pic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D139E6B8-1C72-66EC-1BE0-C988AE4A4456}"/>
              </a:ext>
            </a:extLst>
          </p:cNvPr>
          <p:cNvSpPr/>
          <p:nvPr/>
        </p:nvSpPr>
        <p:spPr>
          <a:xfrm>
            <a:off x="10495471" y="458218"/>
            <a:ext cx="1582230" cy="1564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D51AE019-6BD1-F251-71DD-75A59D89E5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6473" y="506134"/>
            <a:ext cx="1485010" cy="1112808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9DEFD529-16C4-4ED4-DE96-6AF8C0F6AF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978" y="4568065"/>
            <a:ext cx="2535025" cy="1643604"/>
          </a:xfrm>
          <a:prstGeom prst="rect">
            <a:avLst/>
          </a:prstGeom>
        </p:spPr>
      </p:pic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F253FBDF-40F4-C9F4-719E-F5211D6BA321}"/>
              </a:ext>
            </a:extLst>
          </p:cNvPr>
          <p:cNvCxnSpPr>
            <a:cxnSpLocks/>
          </p:cNvCxnSpPr>
          <p:nvPr/>
        </p:nvCxnSpPr>
        <p:spPr>
          <a:xfrm flipH="1" flipV="1">
            <a:off x="6440753" y="2284600"/>
            <a:ext cx="1653969" cy="211039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CF80151A-5889-D2D6-10EF-2BFAD78342CF}"/>
              </a:ext>
            </a:extLst>
          </p:cNvPr>
          <p:cNvCxnSpPr>
            <a:cxnSpLocks/>
          </p:cNvCxnSpPr>
          <p:nvPr/>
        </p:nvCxnSpPr>
        <p:spPr>
          <a:xfrm flipH="1">
            <a:off x="10477120" y="2040188"/>
            <a:ext cx="224069" cy="75014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0A471A45-802F-F08B-2F9E-290713BFA0E6}"/>
              </a:ext>
            </a:extLst>
          </p:cNvPr>
          <p:cNvCxnSpPr>
            <a:cxnSpLocks/>
          </p:cNvCxnSpPr>
          <p:nvPr/>
        </p:nvCxnSpPr>
        <p:spPr>
          <a:xfrm flipH="1" flipV="1">
            <a:off x="10566473" y="3463502"/>
            <a:ext cx="201649" cy="39490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A7CA6ED0-E601-2E67-2DAE-2570F6509A3C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6026081" y="3286449"/>
            <a:ext cx="576204" cy="112324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5085A6AD-732F-7033-9A5F-54928D02AB12}"/>
              </a:ext>
            </a:extLst>
          </p:cNvPr>
          <p:cNvCxnSpPr>
            <a:cxnSpLocks/>
          </p:cNvCxnSpPr>
          <p:nvPr/>
        </p:nvCxnSpPr>
        <p:spPr>
          <a:xfrm flipV="1">
            <a:off x="3045089" y="4140871"/>
            <a:ext cx="141698" cy="427194"/>
          </a:xfrm>
          <a:prstGeom prst="straightConnector1">
            <a:avLst/>
          </a:prstGeom>
          <a:ln w="190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6A88124-8D18-FDDF-331F-4930238A70E8}"/>
              </a:ext>
            </a:extLst>
          </p:cNvPr>
          <p:cNvSpPr txBox="1"/>
          <p:nvPr/>
        </p:nvSpPr>
        <p:spPr>
          <a:xfrm>
            <a:off x="8135024" y="6277463"/>
            <a:ext cx="245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Beam loss monitor</a:t>
            </a:r>
          </a:p>
          <a:p>
            <a:r>
              <a:rPr kumimoji="1" lang="en-US" altLang="ja-JP" sz="1200" dirty="0"/>
              <a:t>Coincidence measurement</a:t>
            </a:r>
            <a:endParaRPr kumimoji="1" lang="ja-JP" altLang="en-US" sz="1200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6B70EF75-AACA-4A35-D9E0-D47B56EB8B69}"/>
              </a:ext>
            </a:extLst>
          </p:cNvPr>
          <p:cNvSpPr txBox="1"/>
          <p:nvPr/>
        </p:nvSpPr>
        <p:spPr>
          <a:xfrm>
            <a:off x="10557983" y="1590052"/>
            <a:ext cx="150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Extinction monitor &amp; beam window</a:t>
            </a:r>
            <a:endParaRPr kumimoji="1" lang="ja-JP" altLang="en-US" sz="1200" dirty="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6BDC257-C929-1CB3-BA06-2D417CCD7C70}"/>
              </a:ext>
            </a:extLst>
          </p:cNvPr>
          <p:cNvSpPr txBox="1"/>
          <p:nvPr/>
        </p:nvSpPr>
        <p:spPr>
          <a:xfrm>
            <a:off x="10510252" y="5475584"/>
            <a:ext cx="1501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Phosphor plate &amp; imaging tube camera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07E8555E-459C-F469-4E82-E9E1972BBF89}"/>
              </a:ext>
            </a:extLst>
          </p:cNvPr>
          <p:cNvSpPr txBox="1"/>
          <p:nvPr/>
        </p:nvSpPr>
        <p:spPr>
          <a:xfrm>
            <a:off x="910375" y="6235590"/>
            <a:ext cx="314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3D-printed beam window </a:t>
            </a:r>
          </a:p>
          <a:p>
            <a:r>
              <a:rPr kumimoji="1" lang="en-US" altLang="ja-JP" sz="1600" dirty="0"/>
              <a:t>Y. Nagasawa in poster session</a:t>
            </a:r>
            <a:endParaRPr kumimoji="1" lang="ja-JP" altLang="en-US" sz="1600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FAE8964-CB37-0281-8AF1-184D475031ED}"/>
              </a:ext>
            </a:extLst>
          </p:cNvPr>
          <p:cNvSpPr txBox="1"/>
          <p:nvPr/>
        </p:nvSpPr>
        <p:spPr>
          <a:xfrm>
            <a:off x="5000279" y="6355518"/>
            <a:ext cx="2306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Pi - production target</a:t>
            </a:r>
          </a:p>
          <a:p>
            <a:r>
              <a:rPr kumimoji="1" lang="fr-FR" altLang="ja-JP" sz="1200" dirty="0"/>
              <a:t>C/C composite, t=1.1 mm</a:t>
            </a:r>
            <a:endParaRPr kumimoji="1" lang="ja-JP" altLang="en-US" sz="1200" dirty="0"/>
          </a:p>
        </p:txBody>
      </p:sp>
      <p:pic>
        <p:nvPicPr>
          <p:cNvPr id="72" name="図 71" descr="屋内, 電車, 座る, 鏡 が含まれている画像&#10;&#10;自動的に生成された説明">
            <a:extLst>
              <a:ext uri="{FF2B5EF4-FFF2-40B4-BE49-F238E27FC236}">
                <a16:creationId xmlns:a16="http://schemas.microsoft.com/office/drawing/2014/main" id="{F3C31AEA-41A7-23EB-41F3-C5D8D753C7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346" y="4459719"/>
            <a:ext cx="2042313" cy="1809709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0F246CDD-838B-467A-BA2F-D08D13A69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46347" y="4147757"/>
            <a:ext cx="2362968" cy="1772226"/>
          </a:xfrm>
          <a:prstGeom prst="rect">
            <a:avLst/>
          </a:prstGeom>
        </p:spPr>
      </p:pic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3C3DDD3D-162F-C13F-7C47-6DACCDF3347A}"/>
              </a:ext>
            </a:extLst>
          </p:cNvPr>
          <p:cNvCxnSpPr>
            <a:cxnSpLocks/>
          </p:cNvCxnSpPr>
          <p:nvPr/>
        </p:nvCxnSpPr>
        <p:spPr>
          <a:xfrm flipH="1" flipV="1">
            <a:off x="9313228" y="3957079"/>
            <a:ext cx="118361" cy="2100708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C750CBDC-BD77-1463-374B-994150BFBA24}"/>
              </a:ext>
            </a:extLst>
          </p:cNvPr>
          <p:cNvSpPr txBox="1"/>
          <p:nvPr/>
        </p:nvSpPr>
        <p:spPr>
          <a:xfrm>
            <a:off x="964720" y="794181"/>
            <a:ext cx="7957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Transport of Proton beam w/o the capture solenoid magnet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Studies for secondary particles transport &amp; detection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E7599C55-5AE5-0EFC-46E0-F522699D70A7}"/>
              </a:ext>
            </a:extLst>
          </p:cNvPr>
          <p:cNvSpPr txBox="1"/>
          <p:nvPr/>
        </p:nvSpPr>
        <p:spPr>
          <a:xfrm>
            <a:off x="6920611" y="351026"/>
            <a:ext cx="329333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Operation in Feb. 2023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0229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4E26B45E-7830-1373-AD90-F29F57197D78}"/>
              </a:ext>
            </a:extLst>
          </p:cNvPr>
          <p:cNvSpPr txBox="1">
            <a:spLocks/>
          </p:cNvSpPr>
          <p:nvPr/>
        </p:nvSpPr>
        <p:spPr>
          <a:xfrm>
            <a:off x="489486" y="193300"/>
            <a:ext cx="7821394" cy="814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ja-JP" sz="3200" dirty="0"/>
              <a:t>Pion production target for phase 1</a:t>
            </a: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A40A1361-49D5-5100-343F-0ADD846150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051" y="3580028"/>
            <a:ext cx="1791477" cy="2555434"/>
          </a:xfrm>
          <a:prstGeom prst="rect">
            <a:avLst/>
          </a:prstGeom>
        </p:spPr>
      </p:pic>
      <p:pic>
        <p:nvPicPr>
          <p:cNvPr id="14" name="図 13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9CCA35DB-DA25-FD11-2C57-2C8023D6E4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6" t="2464" r="12262"/>
          <a:stretch/>
        </p:blipFill>
        <p:spPr>
          <a:xfrm>
            <a:off x="8146872" y="3268932"/>
            <a:ext cx="1791477" cy="297471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2F01B6-5F00-884C-EA3F-986600A5F7B1}"/>
              </a:ext>
            </a:extLst>
          </p:cNvPr>
          <p:cNvSpPr txBox="1"/>
          <p:nvPr/>
        </p:nvSpPr>
        <p:spPr>
          <a:xfrm>
            <a:off x="8557696" y="6226853"/>
            <a:ext cx="3422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Manufacturing of target support by C/C composite</a:t>
            </a:r>
            <a:endParaRPr kumimoji="1" lang="ja-JP" altLang="en-US" sz="1600" dirty="0"/>
          </a:p>
        </p:txBody>
      </p:sp>
      <p:pic>
        <p:nvPicPr>
          <p:cNvPr id="22" name="図 21" descr="屋内, 座る, カップ, ボウル が含まれている画像&#10;&#10;自動的に生成された説明">
            <a:extLst>
              <a:ext uri="{FF2B5EF4-FFF2-40B4-BE49-F238E27FC236}">
                <a16:creationId xmlns:a16="http://schemas.microsoft.com/office/drawing/2014/main" id="{F9599D0A-D844-B272-AA43-19010D9944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196" y="3478825"/>
            <a:ext cx="1905100" cy="1892580"/>
          </a:xfrm>
          <a:prstGeom prst="rect">
            <a:avLst/>
          </a:prstGeom>
        </p:spPr>
      </p:pic>
      <p:sp>
        <p:nvSpPr>
          <p:cNvPr id="23" name="Line 8">
            <a:extLst>
              <a:ext uri="{FF2B5EF4-FFF2-40B4-BE49-F238E27FC236}">
                <a16:creationId xmlns:a16="http://schemas.microsoft.com/office/drawing/2014/main" id="{C91F7E47-6F4A-3C20-8809-2E77211D42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85091" y="4596342"/>
            <a:ext cx="785326" cy="45599"/>
          </a:xfrm>
          <a:prstGeom prst="line">
            <a:avLst/>
          </a:prstGeom>
          <a:noFill/>
          <a:ln w="127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A Pゴシック" pitchFamily="32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BA0B513-8DD5-5B84-9F3A-E26D28626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288" y="436788"/>
            <a:ext cx="3993226" cy="2664183"/>
          </a:xfrm>
          <a:prstGeom prst="rect">
            <a:avLst/>
          </a:prstGeom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70545D1-90B5-5855-BD3F-75B8BADF096C}"/>
              </a:ext>
            </a:extLst>
          </p:cNvPr>
          <p:cNvCxnSpPr>
            <a:cxnSpLocks/>
          </p:cNvCxnSpPr>
          <p:nvPr/>
        </p:nvCxnSpPr>
        <p:spPr>
          <a:xfrm flipH="1">
            <a:off x="8723894" y="1885062"/>
            <a:ext cx="790154" cy="6951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6E8FED56-8DB7-C7C3-5119-B3D3DA362EE2}"/>
              </a:ext>
            </a:extLst>
          </p:cNvPr>
          <p:cNvCxnSpPr>
            <a:cxnSpLocks/>
          </p:cNvCxnSpPr>
          <p:nvPr/>
        </p:nvCxnSpPr>
        <p:spPr>
          <a:xfrm flipH="1">
            <a:off x="8015668" y="2405248"/>
            <a:ext cx="487090" cy="135677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30217DC2-DE68-FA0A-1B5A-CCBB10A7AB1D}"/>
              </a:ext>
            </a:extLst>
          </p:cNvPr>
          <p:cNvCxnSpPr>
            <a:cxnSpLocks/>
          </p:cNvCxnSpPr>
          <p:nvPr/>
        </p:nvCxnSpPr>
        <p:spPr>
          <a:xfrm flipH="1">
            <a:off x="8483963" y="2186112"/>
            <a:ext cx="479863" cy="74536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BE797F6F-60DF-4412-3AAC-DD210B605D60}"/>
              </a:ext>
            </a:extLst>
          </p:cNvPr>
          <p:cNvCxnSpPr>
            <a:cxnSpLocks/>
          </p:cNvCxnSpPr>
          <p:nvPr/>
        </p:nvCxnSpPr>
        <p:spPr>
          <a:xfrm flipH="1">
            <a:off x="8384697" y="2548118"/>
            <a:ext cx="236121" cy="29128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20A75E82-1A50-725B-86E6-CE9670B55032}"/>
              </a:ext>
            </a:extLst>
          </p:cNvPr>
          <p:cNvCxnSpPr>
            <a:cxnSpLocks/>
          </p:cNvCxnSpPr>
          <p:nvPr/>
        </p:nvCxnSpPr>
        <p:spPr>
          <a:xfrm flipH="1">
            <a:off x="8867886" y="2288863"/>
            <a:ext cx="267057" cy="366183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23F9A417-FAC9-4E7E-8C55-3A64B76EDDD6}"/>
              </a:ext>
            </a:extLst>
          </p:cNvPr>
          <p:cNvCxnSpPr>
            <a:cxnSpLocks/>
          </p:cNvCxnSpPr>
          <p:nvPr/>
        </p:nvCxnSpPr>
        <p:spPr>
          <a:xfrm flipH="1">
            <a:off x="9252376" y="1550771"/>
            <a:ext cx="725310" cy="51094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9FD4386F-5E4C-496F-FD97-0727A947C6B7}"/>
              </a:ext>
            </a:extLst>
          </p:cNvPr>
          <p:cNvCxnSpPr>
            <a:cxnSpLocks/>
          </p:cNvCxnSpPr>
          <p:nvPr/>
        </p:nvCxnSpPr>
        <p:spPr>
          <a:xfrm flipV="1">
            <a:off x="7582419" y="2848421"/>
            <a:ext cx="351593" cy="19933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F7491C6C-7077-E207-ABAB-CF175528BF86}"/>
              </a:ext>
            </a:extLst>
          </p:cNvPr>
          <p:cNvCxnSpPr>
            <a:cxnSpLocks/>
          </p:cNvCxnSpPr>
          <p:nvPr/>
        </p:nvCxnSpPr>
        <p:spPr>
          <a:xfrm flipV="1">
            <a:off x="11467471" y="896117"/>
            <a:ext cx="265557" cy="13661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B6763F66-D634-367F-3565-CB681FBFAC4E}"/>
              </a:ext>
            </a:extLst>
          </p:cNvPr>
          <p:cNvCxnSpPr>
            <a:cxnSpLocks/>
          </p:cNvCxnSpPr>
          <p:nvPr/>
        </p:nvCxnSpPr>
        <p:spPr>
          <a:xfrm flipH="1">
            <a:off x="9861885" y="1316603"/>
            <a:ext cx="313509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58B97D94-B888-5019-86E4-B53BEB986A21}"/>
              </a:ext>
            </a:extLst>
          </p:cNvPr>
          <p:cNvCxnSpPr>
            <a:cxnSpLocks/>
          </p:cNvCxnSpPr>
          <p:nvPr/>
        </p:nvCxnSpPr>
        <p:spPr>
          <a:xfrm flipH="1" flipV="1">
            <a:off x="10433968" y="1202167"/>
            <a:ext cx="340916" cy="44181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3BD93FC-C09B-7751-829F-A41635DC18DE}"/>
              </a:ext>
            </a:extLst>
          </p:cNvPr>
          <p:cNvCxnSpPr>
            <a:cxnSpLocks/>
          </p:cNvCxnSpPr>
          <p:nvPr/>
        </p:nvCxnSpPr>
        <p:spPr>
          <a:xfrm flipH="1">
            <a:off x="9382011" y="2054683"/>
            <a:ext cx="203081" cy="337394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A95BAE12-97C4-811D-C1AD-ABCC7CFF5B4A}"/>
              </a:ext>
            </a:extLst>
          </p:cNvPr>
          <p:cNvCxnSpPr>
            <a:cxnSpLocks/>
          </p:cNvCxnSpPr>
          <p:nvPr/>
        </p:nvCxnSpPr>
        <p:spPr>
          <a:xfrm flipH="1">
            <a:off x="10700905" y="1396095"/>
            <a:ext cx="220056" cy="180223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08788F3A-EBC7-5A43-5CFF-706C6468C7D0}"/>
              </a:ext>
            </a:extLst>
          </p:cNvPr>
          <p:cNvCxnSpPr>
            <a:cxnSpLocks/>
          </p:cNvCxnSpPr>
          <p:nvPr/>
        </p:nvCxnSpPr>
        <p:spPr>
          <a:xfrm flipH="1">
            <a:off x="10129419" y="1729092"/>
            <a:ext cx="158682" cy="315117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72949A6-E0CE-205F-A984-A9BD964A22B1}"/>
              </a:ext>
            </a:extLst>
          </p:cNvPr>
          <p:cNvSpPr txBox="1"/>
          <p:nvPr/>
        </p:nvSpPr>
        <p:spPr>
          <a:xfrm>
            <a:off x="315582" y="3457260"/>
            <a:ext cx="6382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The objective is to collect as many muons as possible.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BFD5C20-C55A-3A0D-EC05-27F891415D2B}"/>
              </a:ext>
            </a:extLst>
          </p:cNvPr>
          <p:cNvSpPr txBox="1"/>
          <p:nvPr/>
        </p:nvSpPr>
        <p:spPr>
          <a:xfrm>
            <a:off x="489486" y="4641941"/>
            <a:ext cx="403955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Target support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1600" dirty="0"/>
              <a:t>Should not disturb the pion transport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1600" dirty="0"/>
              <a:t>Will be irradiated by proton beam 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AD27273-1D2D-B612-A514-9E3B62D37343}"/>
              </a:ext>
            </a:extLst>
          </p:cNvPr>
          <p:cNvSpPr txBox="1"/>
          <p:nvPr/>
        </p:nvSpPr>
        <p:spPr>
          <a:xfrm>
            <a:off x="479890" y="5541003"/>
            <a:ext cx="352315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u="sng" dirty="0"/>
              <a:t>Material &amp; Structure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1600" dirty="0"/>
              <a:t>Refractory material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1600" dirty="0"/>
              <a:t>Not-bulk material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1600" dirty="0"/>
              <a:t>Low-density is preferable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CCCAA8A-FC48-CF03-D5AF-85BACA9B1035}"/>
              </a:ext>
            </a:extLst>
          </p:cNvPr>
          <p:cNvSpPr txBox="1"/>
          <p:nvPr/>
        </p:nvSpPr>
        <p:spPr>
          <a:xfrm>
            <a:off x="3133601" y="5666310"/>
            <a:ext cx="19795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C/C composite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SS304, 64Ti, Inconel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4E1AC35-7B70-C3C0-A476-64008EE1E7DD}"/>
              </a:ext>
            </a:extLst>
          </p:cNvPr>
          <p:cNvSpPr txBox="1"/>
          <p:nvPr/>
        </p:nvSpPr>
        <p:spPr>
          <a:xfrm>
            <a:off x="510327" y="3904753"/>
            <a:ext cx="5467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Graphite rod, L=700 mm, is floating on the center of superconducting solenoid magnet.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2419292E-0B35-4ED4-8229-AD5FD76A17B4}"/>
              </a:ext>
            </a:extLst>
          </p:cNvPr>
          <p:cNvSpPr/>
          <p:nvPr/>
        </p:nvSpPr>
        <p:spPr>
          <a:xfrm>
            <a:off x="340458" y="3830585"/>
            <a:ext cx="5467282" cy="765757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2" name="図 71">
            <a:extLst>
              <a:ext uri="{FF2B5EF4-FFF2-40B4-BE49-F238E27FC236}">
                <a16:creationId xmlns:a16="http://schemas.microsoft.com/office/drawing/2014/main" id="{23CC93B9-19D3-002C-09B0-EC19913BC6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321" y="942822"/>
            <a:ext cx="4929604" cy="254863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5656439-7BB9-9061-48F7-C7B9EB00759B}"/>
              </a:ext>
            </a:extLst>
          </p:cNvPr>
          <p:cNvSpPr txBox="1"/>
          <p:nvPr/>
        </p:nvSpPr>
        <p:spPr>
          <a:xfrm>
            <a:off x="5249727" y="6164532"/>
            <a:ext cx="313497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Reinforcement of target support for the axial direction</a:t>
            </a:r>
            <a:endParaRPr kumimoji="1" lang="ja-JP" altLang="en-US" sz="1600" dirty="0"/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DCEBFFA9-C966-851E-9118-2986C70A4177}"/>
              </a:ext>
            </a:extLst>
          </p:cNvPr>
          <p:cNvSpPr txBox="1">
            <a:spLocks/>
          </p:cNvSpPr>
          <p:nvPr/>
        </p:nvSpPr>
        <p:spPr>
          <a:xfrm>
            <a:off x="11901124" y="6435090"/>
            <a:ext cx="487213" cy="422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fld id="{D1180E5E-03BE-4CF6-ACA3-91D9742A4B42}" type="slidenum">
              <a:rPr kumimoji="1" lang="ja-JP" altLang="en-US" smtClean="0">
                <a:solidFill>
                  <a:schemeClr val="tx1"/>
                </a:solidFill>
                <a:latin typeface="Gill Sans MT" panose="020B0502020104020203"/>
                <a:ea typeface="メイリオ" panose="020B0604030504040204" pitchFamily="50" charset="-128"/>
              </a:rPr>
              <a:pPr algn="l">
                <a:spcAft>
                  <a:spcPts val="600"/>
                </a:spcAft>
                <a:defRPr/>
              </a:pPr>
              <a:t>6</a:t>
            </a:fld>
            <a:endParaRPr kumimoji="1" lang="ja-JP" altLang="en-US" dirty="0">
              <a:solidFill>
                <a:schemeClr val="tx1"/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58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4">
            <a:extLst>
              <a:ext uri="{FF2B5EF4-FFF2-40B4-BE49-F238E27FC236}">
                <a16:creationId xmlns:a16="http://schemas.microsoft.com/office/drawing/2014/main" id="{8451CA36-B3D1-B821-C7F4-82AD1EEE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18" y="239282"/>
            <a:ext cx="10607202" cy="632597"/>
          </a:xfrm>
        </p:spPr>
        <p:txBody>
          <a:bodyPr>
            <a:noAutofit/>
          </a:bodyPr>
          <a:lstStyle/>
          <a:p>
            <a:pPr algn="ctr"/>
            <a:r>
              <a:rPr lang="en-US" altLang="ja-JP" sz="2800" dirty="0"/>
              <a:t>Dose analysis, Thermal analysis &amp; Eddy current analysis</a:t>
            </a:r>
            <a:endParaRPr lang="ja-JP" altLang="en-US" sz="28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FF9866C-BEB2-525A-850F-5581EC469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11" y="1094257"/>
            <a:ext cx="3974489" cy="287585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1B2506C-6A3A-DD33-1639-6A2931C829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550" y="1094257"/>
            <a:ext cx="2578278" cy="182063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23383BC-AE04-5992-7A90-632CA6A73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297" y="3505200"/>
            <a:ext cx="3808531" cy="30665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A1440F-827C-F02E-F233-AA223A451E85}"/>
              </a:ext>
            </a:extLst>
          </p:cNvPr>
          <p:cNvSpPr txBox="1"/>
          <p:nvPr/>
        </p:nvSpPr>
        <p:spPr>
          <a:xfrm>
            <a:off x="197486" y="5225134"/>
            <a:ext cx="3002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Max. temperature: 200 </a:t>
            </a:r>
            <a:r>
              <a:rPr kumimoji="1" lang="en-US" altLang="ja-JP" sz="1600" dirty="0">
                <a:latin typeface="Yu Gothic UI" panose="020B0500000000000000" pitchFamily="50" charset="-128"/>
                <a:ea typeface="Yu Gothic UI" panose="020B0500000000000000" pitchFamily="50" charset="-128"/>
              </a:rPr>
              <a:t>°</a:t>
            </a:r>
            <a:r>
              <a:rPr kumimoji="1" lang="en-US" altLang="ja-JP" sz="1600" dirty="0"/>
              <a:t>C</a:t>
            </a:r>
          </a:p>
          <a:p>
            <a:r>
              <a:rPr kumimoji="1" lang="en-US" altLang="ja-JP" sz="1600" dirty="0"/>
              <a:t>PHITS &amp; ANSYS simulation by Metal technology Co., LTD.</a:t>
            </a:r>
          </a:p>
          <a:p>
            <a:endParaRPr kumimoji="1" lang="ja-JP" altLang="en-US" sz="16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4AC9865-D29A-44B0-8F2C-68E88C16F10C}"/>
              </a:ext>
            </a:extLst>
          </p:cNvPr>
          <p:cNvSpPr txBox="1"/>
          <p:nvPr/>
        </p:nvSpPr>
        <p:spPr>
          <a:xfrm>
            <a:off x="4683446" y="2905780"/>
            <a:ext cx="188848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1400" dirty="0">
                <a:solidFill>
                  <a:srgbClr val="2C2C2C"/>
                </a:solidFill>
                <a:ea typeface="ＭＳ ゴシック" panose="020B0609070205080204" pitchFamily="49" charset="-128"/>
              </a:rPr>
              <a:t>Proton distribution on upstream view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374FFDF3-C56C-17E1-CCD5-D7294ECE1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552" y="767888"/>
            <a:ext cx="3821880" cy="2467940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0C541043-8E98-1CE4-D52A-931994BE2A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449" y="3622172"/>
            <a:ext cx="5062207" cy="2949552"/>
          </a:xfrm>
          <a:prstGeom prst="rect">
            <a:avLst/>
          </a:prstGeom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3C2D19F-E3AE-EAA1-7C4E-DBECA7260AB6}"/>
              </a:ext>
            </a:extLst>
          </p:cNvPr>
          <p:cNvSpPr txBox="1"/>
          <p:nvPr/>
        </p:nvSpPr>
        <p:spPr>
          <a:xfrm>
            <a:off x="7236752" y="6502132"/>
            <a:ext cx="47238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1400" dirty="0">
                <a:solidFill>
                  <a:srgbClr val="2C2C2C"/>
                </a:solidFill>
                <a:ea typeface="ＭＳ ゴシック" panose="020B0609070205080204" pitchFamily="49" charset="-128"/>
              </a:rPr>
              <a:t>Residual radiation dose analysis by Kyusyu University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8203303-9DAE-4EAB-224D-707A62CC8CBC}"/>
              </a:ext>
            </a:extLst>
          </p:cNvPr>
          <p:cNvSpPr txBox="1"/>
          <p:nvPr/>
        </p:nvSpPr>
        <p:spPr>
          <a:xfrm>
            <a:off x="7177275" y="3041260"/>
            <a:ext cx="472384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1400" dirty="0">
                <a:solidFill>
                  <a:srgbClr val="2C2C2C"/>
                </a:solidFill>
                <a:ea typeface="ＭＳ ゴシック" panose="020B0609070205080204" pitchFamily="49" charset="-128"/>
              </a:rPr>
              <a:t>Eddy current analysis when the quench occurs by Sumi in Cryogenic section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A222B83A-ACF8-08C7-A675-AB334AC1847A}"/>
              </a:ext>
            </a:extLst>
          </p:cNvPr>
          <p:cNvSpPr txBox="1">
            <a:spLocks/>
          </p:cNvSpPr>
          <p:nvPr/>
        </p:nvSpPr>
        <p:spPr>
          <a:xfrm>
            <a:off x="11901124" y="6435090"/>
            <a:ext cx="487213" cy="422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fld id="{D1180E5E-03BE-4CF6-ACA3-91D9742A4B42}" type="slidenum">
              <a:rPr kumimoji="1" lang="ja-JP" altLang="en-US" smtClean="0">
                <a:solidFill>
                  <a:schemeClr val="tx1"/>
                </a:solidFill>
                <a:latin typeface="Gill Sans MT" panose="020B0502020104020203"/>
                <a:ea typeface="メイリオ" panose="020B0604030504040204" pitchFamily="50" charset="-128"/>
              </a:rPr>
              <a:pPr algn="l">
                <a:spcAft>
                  <a:spcPts val="600"/>
                </a:spcAft>
                <a:defRPr/>
              </a:pPr>
              <a:t>7</a:t>
            </a:fld>
            <a:endParaRPr kumimoji="1" lang="ja-JP" altLang="en-US" dirty="0">
              <a:solidFill>
                <a:schemeClr val="tx1"/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42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ーブル, レゴ, 立つ が含まれている画像&#10;&#10;自動的に生成された説明">
            <a:extLst>
              <a:ext uri="{FF2B5EF4-FFF2-40B4-BE49-F238E27FC236}">
                <a16:creationId xmlns:a16="http://schemas.microsoft.com/office/drawing/2014/main" id="{8B58D39C-5D05-8DFA-303F-5A02985C75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710" y="1119250"/>
            <a:ext cx="5673070" cy="3081212"/>
          </a:xfrm>
          <a:prstGeom prst="rect">
            <a:avLst/>
          </a:prstGeom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EAA2C55F-FF74-CF10-0D5A-4109E760CDCD}"/>
              </a:ext>
            </a:extLst>
          </p:cNvPr>
          <p:cNvCxnSpPr/>
          <p:nvPr/>
        </p:nvCxnSpPr>
        <p:spPr>
          <a:xfrm>
            <a:off x="2816404" y="1982644"/>
            <a:ext cx="1541631" cy="62515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B5ECC7-F403-E59A-5455-F701DD36FC15}"/>
              </a:ext>
            </a:extLst>
          </p:cNvPr>
          <p:cNvSpPr txBox="1"/>
          <p:nvPr/>
        </p:nvSpPr>
        <p:spPr>
          <a:xfrm>
            <a:off x="427710" y="4341394"/>
            <a:ext cx="62705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 target assembly is inserted into the solenoid shield by semi-remote-handling.</a:t>
            </a:r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89ADBF9-4938-9901-ADA0-767F51C33B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524982"/>
            <a:ext cx="2294221" cy="2292855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D49E6E01-845C-5DAD-D430-E620D974C3A9}"/>
              </a:ext>
            </a:extLst>
          </p:cNvPr>
          <p:cNvCxnSpPr/>
          <p:nvPr/>
        </p:nvCxnSpPr>
        <p:spPr>
          <a:xfrm>
            <a:off x="6653701" y="2446464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9075C6E-2047-ED9B-36A6-FB8065E8901C}"/>
              </a:ext>
            </a:extLst>
          </p:cNvPr>
          <p:cNvCxnSpPr/>
          <p:nvPr/>
        </p:nvCxnSpPr>
        <p:spPr>
          <a:xfrm>
            <a:off x="6653701" y="2617525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6E2E667-6697-B89D-FD3F-41DAB908B4CF}"/>
              </a:ext>
            </a:extLst>
          </p:cNvPr>
          <p:cNvCxnSpPr/>
          <p:nvPr/>
        </p:nvCxnSpPr>
        <p:spPr>
          <a:xfrm>
            <a:off x="6653701" y="2815630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5621C4A-D871-52E7-3FD0-E6ABE9EC3762}"/>
              </a:ext>
            </a:extLst>
          </p:cNvPr>
          <p:cNvCxnSpPr/>
          <p:nvPr/>
        </p:nvCxnSpPr>
        <p:spPr>
          <a:xfrm>
            <a:off x="6653701" y="3013735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A424C21-B531-4C3B-B24D-92AD90BE7E97}"/>
              </a:ext>
            </a:extLst>
          </p:cNvPr>
          <p:cNvCxnSpPr/>
          <p:nvPr/>
        </p:nvCxnSpPr>
        <p:spPr>
          <a:xfrm>
            <a:off x="7674876" y="2264779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AC24FEC9-6D8A-9601-AE98-33356D9A920A}"/>
              </a:ext>
            </a:extLst>
          </p:cNvPr>
          <p:cNvCxnSpPr/>
          <p:nvPr/>
        </p:nvCxnSpPr>
        <p:spPr>
          <a:xfrm>
            <a:off x="7674876" y="2435840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E3A2F49D-5D74-5BD4-8B6B-CAFFDC2153B1}"/>
              </a:ext>
            </a:extLst>
          </p:cNvPr>
          <p:cNvCxnSpPr/>
          <p:nvPr/>
        </p:nvCxnSpPr>
        <p:spPr>
          <a:xfrm>
            <a:off x="7674876" y="2633945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38D6928-0EE8-FAE2-0CFA-C6701B1995F5}"/>
              </a:ext>
            </a:extLst>
          </p:cNvPr>
          <p:cNvCxnSpPr/>
          <p:nvPr/>
        </p:nvCxnSpPr>
        <p:spPr>
          <a:xfrm>
            <a:off x="7674876" y="2832050"/>
            <a:ext cx="205273" cy="933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3CE5BEF-D236-92FF-0605-96D0FF63AF91}"/>
              </a:ext>
            </a:extLst>
          </p:cNvPr>
          <p:cNvSpPr txBox="1"/>
          <p:nvPr/>
        </p:nvSpPr>
        <p:spPr>
          <a:xfrm>
            <a:off x="8226896" y="1065519"/>
            <a:ext cx="39651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3000 </a:t>
            </a:r>
            <a:r>
              <a:rPr kumimoji="1" lang="en-US" altLang="ja-JP" sz="1600" dirty="0" err="1"/>
              <a:t>kgf</a:t>
            </a:r>
            <a:r>
              <a:rPr kumimoji="1" lang="en-US" altLang="ja-JP" sz="1600" dirty="0"/>
              <a:t> of load by the air-pressure of </a:t>
            </a:r>
            <a:r>
              <a:rPr kumimoji="1" lang="en-US" altLang="ja-JP" sz="1600" dirty="0" err="1"/>
              <a:t>pillowseal</a:t>
            </a:r>
            <a:r>
              <a:rPr kumimoji="1" lang="en-US" altLang="ja-JP" sz="1600" dirty="0"/>
              <a:t> must be considered.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D93B03F-C889-E73B-4659-8091CC6EA22F}"/>
              </a:ext>
            </a:extLst>
          </p:cNvPr>
          <p:cNvSpPr txBox="1"/>
          <p:nvPr/>
        </p:nvSpPr>
        <p:spPr>
          <a:xfrm>
            <a:off x="1118571" y="5158907"/>
            <a:ext cx="627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We must consider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How the structural strength is guaranteed.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How the accuracy is guaranteed.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How it is maintained in the high radiation area.</a:t>
            </a:r>
            <a:endParaRPr kumimoji="1" lang="ja-JP" altLang="en-US" sz="2000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AAF9294A-9544-4F62-CD4D-9058854D7D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234" y="1674612"/>
            <a:ext cx="3367849" cy="1828168"/>
          </a:xfrm>
          <a:prstGeom prst="rect">
            <a:avLst/>
          </a:prstGeom>
        </p:spPr>
      </p:pic>
      <p:sp>
        <p:nvSpPr>
          <p:cNvPr id="26" name="タイトル 4">
            <a:extLst>
              <a:ext uri="{FF2B5EF4-FFF2-40B4-BE49-F238E27FC236}">
                <a16:creationId xmlns:a16="http://schemas.microsoft.com/office/drawing/2014/main" id="{8451CA36-B3D1-B821-C7F4-82AD1EEE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911" y="353052"/>
            <a:ext cx="7744178" cy="688149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dirty="0"/>
              <a:t>Target assembly in phase 1</a:t>
            </a:r>
            <a:endParaRPr lang="ja-JP" altLang="en-US" sz="4000" dirty="0"/>
          </a:p>
        </p:txBody>
      </p:sp>
      <p:pic>
        <p:nvPicPr>
          <p:cNvPr id="28" name="図 27" descr="ダイアグラム, 設計図&#10;&#10;自動的に生成された説明">
            <a:extLst>
              <a:ext uri="{FF2B5EF4-FFF2-40B4-BE49-F238E27FC236}">
                <a16:creationId xmlns:a16="http://schemas.microsoft.com/office/drawing/2014/main" id="{05DA019E-2654-FBB6-7788-664D13E3D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2804" y="3142579"/>
            <a:ext cx="2285210" cy="3608566"/>
          </a:xfrm>
          <a:prstGeom prst="rect">
            <a:avLst/>
          </a:prstGeom>
        </p:spPr>
      </p:pic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86A9EAB3-7A3E-25CF-6972-FEB59CEFA1CB}"/>
              </a:ext>
            </a:extLst>
          </p:cNvPr>
          <p:cNvCxnSpPr>
            <a:cxnSpLocks/>
          </p:cNvCxnSpPr>
          <p:nvPr/>
        </p:nvCxnSpPr>
        <p:spPr>
          <a:xfrm flipV="1">
            <a:off x="10149520" y="6322421"/>
            <a:ext cx="276515" cy="2646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楕円 29">
            <a:extLst>
              <a:ext uri="{FF2B5EF4-FFF2-40B4-BE49-F238E27FC236}">
                <a16:creationId xmlns:a16="http://schemas.microsoft.com/office/drawing/2014/main" id="{54C5E1AE-E973-5D3F-93F9-C3E41314492F}"/>
              </a:ext>
            </a:extLst>
          </p:cNvPr>
          <p:cNvSpPr/>
          <p:nvPr/>
        </p:nvSpPr>
        <p:spPr>
          <a:xfrm>
            <a:off x="10149520" y="3055689"/>
            <a:ext cx="951139" cy="149640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BDCB4FD3-29F4-BF05-6E43-36FA0D122F42}"/>
              </a:ext>
            </a:extLst>
          </p:cNvPr>
          <p:cNvSpPr/>
          <p:nvPr/>
        </p:nvSpPr>
        <p:spPr>
          <a:xfrm>
            <a:off x="10497162" y="4664560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CB29AAA9-A0F0-DEC5-0B7E-996949945927}"/>
              </a:ext>
            </a:extLst>
          </p:cNvPr>
          <p:cNvSpPr/>
          <p:nvPr/>
        </p:nvSpPr>
        <p:spPr>
          <a:xfrm>
            <a:off x="10471574" y="5256394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30BD25AC-4379-9572-A4B5-6DB2E4C90409}"/>
              </a:ext>
            </a:extLst>
          </p:cNvPr>
          <p:cNvSpPr/>
          <p:nvPr/>
        </p:nvSpPr>
        <p:spPr>
          <a:xfrm>
            <a:off x="10445986" y="6230783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C533F071-B0B9-7499-EF9E-D12DAE1D3D97}"/>
              </a:ext>
            </a:extLst>
          </p:cNvPr>
          <p:cNvSpPr/>
          <p:nvPr/>
        </p:nvSpPr>
        <p:spPr>
          <a:xfrm>
            <a:off x="10920149" y="4639676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669169A8-1843-FF8C-C082-424BAC5F3A5E}"/>
              </a:ext>
            </a:extLst>
          </p:cNvPr>
          <p:cNvSpPr/>
          <p:nvPr/>
        </p:nvSpPr>
        <p:spPr>
          <a:xfrm>
            <a:off x="10894561" y="5231510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7EBE2226-F321-137A-FA10-5D4E628E2EFC}"/>
              </a:ext>
            </a:extLst>
          </p:cNvPr>
          <p:cNvSpPr/>
          <p:nvPr/>
        </p:nvSpPr>
        <p:spPr>
          <a:xfrm>
            <a:off x="10812988" y="6103259"/>
            <a:ext cx="224826" cy="26617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78CD162-0F43-05F9-3245-DD389364A25B}"/>
              </a:ext>
            </a:extLst>
          </p:cNvPr>
          <p:cNvSpPr txBox="1"/>
          <p:nvPr/>
        </p:nvSpPr>
        <p:spPr>
          <a:xfrm>
            <a:off x="8055388" y="6462792"/>
            <a:ext cx="328172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1400" dirty="0">
                <a:solidFill>
                  <a:srgbClr val="2C2C2C"/>
                </a:solidFill>
                <a:ea typeface="ＭＳ ゴシック" panose="020B0609070205080204" pitchFamily="49" charset="-128"/>
              </a:rPr>
              <a:t>Maintenance with local shielding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03FFF637-CB8E-A90D-649B-327E07340B37}"/>
              </a:ext>
            </a:extLst>
          </p:cNvPr>
          <p:cNvSpPr txBox="1">
            <a:spLocks/>
          </p:cNvSpPr>
          <p:nvPr/>
        </p:nvSpPr>
        <p:spPr>
          <a:xfrm>
            <a:off x="11901124" y="6435090"/>
            <a:ext cx="487213" cy="422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fld id="{D1180E5E-03BE-4CF6-ACA3-91D9742A4B42}" type="slidenum">
              <a:rPr kumimoji="1" lang="ja-JP" altLang="en-US" smtClean="0">
                <a:solidFill>
                  <a:schemeClr val="tx1"/>
                </a:solidFill>
                <a:latin typeface="Gill Sans MT" panose="020B0502020104020203"/>
                <a:ea typeface="メイリオ" panose="020B0604030504040204" pitchFamily="50" charset="-128"/>
              </a:rPr>
              <a:pPr algn="l">
                <a:spcAft>
                  <a:spcPts val="600"/>
                </a:spcAft>
                <a:defRPr/>
              </a:pPr>
              <a:t>8</a:t>
            </a:fld>
            <a:endParaRPr kumimoji="1" lang="ja-JP" altLang="en-US" dirty="0">
              <a:solidFill>
                <a:schemeClr val="tx1"/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13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4">
            <a:extLst>
              <a:ext uri="{FF2B5EF4-FFF2-40B4-BE49-F238E27FC236}">
                <a16:creationId xmlns:a16="http://schemas.microsoft.com/office/drawing/2014/main" id="{8451CA36-B3D1-B821-C7F4-82AD1EEE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544" y="249802"/>
            <a:ext cx="7237249" cy="688149"/>
          </a:xfrm>
        </p:spPr>
        <p:txBody>
          <a:bodyPr>
            <a:noAutofit/>
          </a:bodyPr>
          <a:lstStyle/>
          <a:p>
            <a:pPr algn="ctr"/>
            <a:r>
              <a:rPr lang="en-US" altLang="ja-JP" sz="2800" dirty="0"/>
              <a:t>Beam profile monitor on target position</a:t>
            </a:r>
            <a:endParaRPr lang="ja-JP" altLang="en-US" sz="2800" dirty="0"/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03FFF637-CB8E-A90D-649B-327E07340B37}"/>
              </a:ext>
            </a:extLst>
          </p:cNvPr>
          <p:cNvSpPr txBox="1">
            <a:spLocks/>
          </p:cNvSpPr>
          <p:nvPr/>
        </p:nvSpPr>
        <p:spPr>
          <a:xfrm>
            <a:off x="11901124" y="6435090"/>
            <a:ext cx="487213" cy="422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fld id="{D1180E5E-03BE-4CF6-ACA3-91D9742A4B42}" type="slidenum">
              <a:rPr kumimoji="1" lang="ja-JP" altLang="en-US" smtClean="0">
                <a:solidFill>
                  <a:schemeClr val="tx1"/>
                </a:solidFill>
                <a:latin typeface="Gill Sans MT" panose="020B0502020104020203"/>
                <a:ea typeface="メイリオ" panose="020B0604030504040204" pitchFamily="50" charset="-128"/>
              </a:rPr>
              <a:pPr algn="l">
                <a:spcAft>
                  <a:spcPts val="600"/>
                </a:spcAft>
                <a:defRPr/>
              </a:pPr>
              <a:t>9</a:t>
            </a:fld>
            <a:endParaRPr kumimoji="1" lang="ja-JP" altLang="en-US" dirty="0">
              <a:solidFill>
                <a:schemeClr val="tx1"/>
              </a:solidFill>
              <a:latin typeface="Gill Sans MT" panose="020B0502020104020203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4F9385-C582-BD37-AFB4-F69A7C3030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866" y="4187134"/>
            <a:ext cx="2999483" cy="224708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7501CA-746A-239E-51D5-1771BC4C1DF4}"/>
              </a:ext>
            </a:extLst>
          </p:cNvPr>
          <p:cNvSpPr txBox="1"/>
          <p:nvPr/>
        </p:nvSpPr>
        <p:spPr>
          <a:xfrm>
            <a:off x="6715761" y="925822"/>
            <a:ext cx="51151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Collaboration with Hong Ming &amp; Liang Wen in Institute of Modern Physics</a:t>
            </a:r>
            <a:r>
              <a:rPr kumimoji="1" lang="ja-JP" altLang="en-US" dirty="0"/>
              <a:t> </a:t>
            </a:r>
            <a:r>
              <a:rPr kumimoji="1" lang="en-US" altLang="ja-JP" dirty="0"/>
              <a:t>in</a:t>
            </a:r>
            <a:r>
              <a:rPr kumimoji="1" lang="ja-JP" altLang="en-US" dirty="0"/>
              <a:t> </a:t>
            </a:r>
            <a:r>
              <a:rPr kumimoji="1" lang="en-US" altLang="ja-JP" dirty="0"/>
              <a:t>China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D0781D-6950-5B18-3641-45DE6BAADF51}"/>
              </a:ext>
            </a:extLst>
          </p:cNvPr>
          <p:cNvSpPr txBox="1"/>
          <p:nvPr/>
        </p:nvSpPr>
        <p:spPr>
          <a:xfrm>
            <a:off x="7743546" y="6434950"/>
            <a:ext cx="37447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Profile measurement </a:t>
            </a:r>
            <a:r>
              <a:rPr kumimoji="1" lang="ja-JP" altLang="en-US" sz="1400" dirty="0"/>
              <a:t>＠</a:t>
            </a:r>
            <a:r>
              <a:rPr kumimoji="1" lang="en-US" altLang="ja-JP" sz="1400" dirty="0"/>
              <a:t>CAFÉ </a:t>
            </a:r>
            <a:r>
              <a:rPr kumimoji="1" lang="en-US" altLang="ja-JP" sz="1400" dirty="0" err="1"/>
              <a:t>Linac</a:t>
            </a:r>
            <a:r>
              <a:rPr kumimoji="1" lang="en-US" altLang="ja-JP" sz="1400" dirty="0"/>
              <a:t>, IMP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AAEEE66-0A1F-0560-603D-71DF27852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039" y="2225864"/>
            <a:ext cx="4256298" cy="150178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98F94A-5C4C-6F95-7845-C67FB1DFA362}"/>
              </a:ext>
            </a:extLst>
          </p:cNvPr>
          <p:cNvSpPr/>
          <p:nvPr/>
        </p:nvSpPr>
        <p:spPr>
          <a:xfrm rot="5400000">
            <a:off x="6498559" y="3016088"/>
            <a:ext cx="543074" cy="4318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532FEEB-D775-EF15-E6AB-83E1B2C2A166}"/>
              </a:ext>
            </a:extLst>
          </p:cNvPr>
          <p:cNvSpPr/>
          <p:nvPr/>
        </p:nvSpPr>
        <p:spPr>
          <a:xfrm rot="5400000">
            <a:off x="6692314" y="2770436"/>
            <a:ext cx="166810" cy="2132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408428B8-31B8-5B14-492A-61EA9CCF17C4}"/>
              </a:ext>
            </a:extLst>
          </p:cNvPr>
          <p:cNvCxnSpPr/>
          <p:nvPr/>
        </p:nvCxnSpPr>
        <p:spPr>
          <a:xfrm flipV="1">
            <a:off x="9183495" y="2155745"/>
            <a:ext cx="111760" cy="31618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D7F5A1B2-BBE9-225B-F2AA-73718AB12975}"/>
              </a:ext>
            </a:extLst>
          </p:cNvPr>
          <p:cNvSpPr/>
          <p:nvPr/>
        </p:nvSpPr>
        <p:spPr>
          <a:xfrm>
            <a:off x="6663815" y="1802308"/>
            <a:ext cx="2631440" cy="914400"/>
          </a:xfrm>
          <a:custGeom>
            <a:avLst/>
            <a:gdLst>
              <a:gd name="connsiteX0" fmla="*/ 2631440 w 2631440"/>
              <a:gd name="connsiteY0" fmla="*/ 314960 h 914400"/>
              <a:gd name="connsiteX1" fmla="*/ 2560320 w 2631440"/>
              <a:gd name="connsiteY1" fmla="*/ 71120 h 914400"/>
              <a:gd name="connsiteX2" fmla="*/ 2499360 w 2631440"/>
              <a:gd name="connsiteY2" fmla="*/ 40640 h 914400"/>
              <a:gd name="connsiteX3" fmla="*/ 2346960 w 2631440"/>
              <a:gd name="connsiteY3" fmla="*/ 10160 h 914400"/>
              <a:gd name="connsiteX4" fmla="*/ 2275840 w 2631440"/>
              <a:gd name="connsiteY4" fmla="*/ 0 h 914400"/>
              <a:gd name="connsiteX5" fmla="*/ 355600 w 2631440"/>
              <a:gd name="connsiteY5" fmla="*/ 20320 h 914400"/>
              <a:gd name="connsiteX6" fmla="*/ 254000 w 2631440"/>
              <a:gd name="connsiteY6" fmla="*/ 30480 h 914400"/>
              <a:gd name="connsiteX7" fmla="*/ 162560 w 2631440"/>
              <a:gd name="connsiteY7" fmla="*/ 60960 h 914400"/>
              <a:gd name="connsiteX8" fmla="*/ 50800 w 2631440"/>
              <a:gd name="connsiteY8" fmla="*/ 142240 h 914400"/>
              <a:gd name="connsiteX9" fmla="*/ 20320 w 2631440"/>
              <a:gd name="connsiteY9" fmla="*/ 203200 h 914400"/>
              <a:gd name="connsiteX10" fmla="*/ 0 w 2631440"/>
              <a:gd name="connsiteY10" fmla="*/ 325120 h 914400"/>
              <a:gd name="connsiteX11" fmla="*/ 10160 w 2631440"/>
              <a:gd name="connsiteY11" fmla="*/ 538480 h 914400"/>
              <a:gd name="connsiteX12" fmla="*/ 30480 w 2631440"/>
              <a:gd name="connsiteY12" fmla="*/ 599440 h 914400"/>
              <a:gd name="connsiteX13" fmla="*/ 50800 w 2631440"/>
              <a:gd name="connsiteY13" fmla="*/ 680720 h 914400"/>
              <a:gd name="connsiteX14" fmla="*/ 91440 w 2631440"/>
              <a:gd name="connsiteY14" fmla="*/ 772160 h 914400"/>
              <a:gd name="connsiteX15" fmla="*/ 101600 w 2631440"/>
              <a:gd name="connsiteY1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31440" h="914400">
                <a:moveTo>
                  <a:pt x="2631440" y="314960"/>
                </a:moveTo>
                <a:cubicBezTo>
                  <a:pt x="2607733" y="233680"/>
                  <a:pt x="2597050" y="147405"/>
                  <a:pt x="2560320" y="71120"/>
                </a:cubicBezTo>
                <a:cubicBezTo>
                  <a:pt x="2550464" y="50651"/>
                  <a:pt x="2520331" y="49378"/>
                  <a:pt x="2499360" y="40640"/>
                </a:cubicBezTo>
                <a:cubicBezTo>
                  <a:pt x="2431287" y="12276"/>
                  <a:pt x="2428217" y="20317"/>
                  <a:pt x="2346960" y="10160"/>
                </a:cubicBezTo>
                <a:cubicBezTo>
                  <a:pt x="2323198" y="7190"/>
                  <a:pt x="2299547" y="3387"/>
                  <a:pt x="2275840" y="0"/>
                </a:cubicBezTo>
                <a:lnTo>
                  <a:pt x="355600" y="20320"/>
                </a:lnTo>
                <a:cubicBezTo>
                  <a:pt x="321568" y="20833"/>
                  <a:pt x="287306" y="23468"/>
                  <a:pt x="254000" y="30480"/>
                </a:cubicBezTo>
                <a:cubicBezTo>
                  <a:pt x="222560" y="37099"/>
                  <a:pt x="162560" y="60960"/>
                  <a:pt x="162560" y="60960"/>
                </a:cubicBezTo>
                <a:cubicBezTo>
                  <a:pt x="71511" y="129246"/>
                  <a:pt x="109459" y="103134"/>
                  <a:pt x="50800" y="142240"/>
                </a:cubicBezTo>
                <a:cubicBezTo>
                  <a:pt x="40640" y="162560"/>
                  <a:pt x="28084" y="181849"/>
                  <a:pt x="20320" y="203200"/>
                </a:cubicBezTo>
                <a:cubicBezTo>
                  <a:pt x="13329" y="222426"/>
                  <a:pt x="1695" y="313254"/>
                  <a:pt x="0" y="325120"/>
                </a:cubicBezTo>
                <a:cubicBezTo>
                  <a:pt x="3387" y="396240"/>
                  <a:pt x="2297" y="467715"/>
                  <a:pt x="10160" y="538480"/>
                </a:cubicBezTo>
                <a:cubicBezTo>
                  <a:pt x="12525" y="559768"/>
                  <a:pt x="24596" y="578845"/>
                  <a:pt x="30480" y="599440"/>
                </a:cubicBezTo>
                <a:cubicBezTo>
                  <a:pt x="38152" y="626293"/>
                  <a:pt x="41407" y="654420"/>
                  <a:pt x="50800" y="680720"/>
                </a:cubicBezTo>
                <a:cubicBezTo>
                  <a:pt x="55518" y="693930"/>
                  <a:pt x="88498" y="747152"/>
                  <a:pt x="91440" y="772160"/>
                </a:cubicBezTo>
                <a:cubicBezTo>
                  <a:pt x="96994" y="819369"/>
                  <a:pt x="98213" y="866987"/>
                  <a:pt x="101600" y="914400"/>
                </a:cubicBezTo>
              </a:path>
            </a:pathLst>
          </a:cu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F6B446B9-AF69-5D63-D154-9ECDCAB8B134}"/>
              </a:ext>
            </a:extLst>
          </p:cNvPr>
          <p:cNvSpPr/>
          <p:nvPr/>
        </p:nvSpPr>
        <p:spPr>
          <a:xfrm>
            <a:off x="6609052" y="1713365"/>
            <a:ext cx="2737002" cy="1032582"/>
          </a:xfrm>
          <a:custGeom>
            <a:avLst/>
            <a:gdLst>
              <a:gd name="connsiteX0" fmla="*/ 2631440 w 2631440"/>
              <a:gd name="connsiteY0" fmla="*/ 314960 h 914400"/>
              <a:gd name="connsiteX1" fmla="*/ 2560320 w 2631440"/>
              <a:gd name="connsiteY1" fmla="*/ 71120 h 914400"/>
              <a:gd name="connsiteX2" fmla="*/ 2499360 w 2631440"/>
              <a:gd name="connsiteY2" fmla="*/ 40640 h 914400"/>
              <a:gd name="connsiteX3" fmla="*/ 2346960 w 2631440"/>
              <a:gd name="connsiteY3" fmla="*/ 10160 h 914400"/>
              <a:gd name="connsiteX4" fmla="*/ 2275840 w 2631440"/>
              <a:gd name="connsiteY4" fmla="*/ 0 h 914400"/>
              <a:gd name="connsiteX5" fmla="*/ 355600 w 2631440"/>
              <a:gd name="connsiteY5" fmla="*/ 20320 h 914400"/>
              <a:gd name="connsiteX6" fmla="*/ 254000 w 2631440"/>
              <a:gd name="connsiteY6" fmla="*/ 30480 h 914400"/>
              <a:gd name="connsiteX7" fmla="*/ 162560 w 2631440"/>
              <a:gd name="connsiteY7" fmla="*/ 60960 h 914400"/>
              <a:gd name="connsiteX8" fmla="*/ 50800 w 2631440"/>
              <a:gd name="connsiteY8" fmla="*/ 142240 h 914400"/>
              <a:gd name="connsiteX9" fmla="*/ 20320 w 2631440"/>
              <a:gd name="connsiteY9" fmla="*/ 203200 h 914400"/>
              <a:gd name="connsiteX10" fmla="*/ 0 w 2631440"/>
              <a:gd name="connsiteY10" fmla="*/ 325120 h 914400"/>
              <a:gd name="connsiteX11" fmla="*/ 10160 w 2631440"/>
              <a:gd name="connsiteY11" fmla="*/ 538480 h 914400"/>
              <a:gd name="connsiteX12" fmla="*/ 30480 w 2631440"/>
              <a:gd name="connsiteY12" fmla="*/ 599440 h 914400"/>
              <a:gd name="connsiteX13" fmla="*/ 50800 w 2631440"/>
              <a:gd name="connsiteY13" fmla="*/ 680720 h 914400"/>
              <a:gd name="connsiteX14" fmla="*/ 91440 w 2631440"/>
              <a:gd name="connsiteY14" fmla="*/ 772160 h 914400"/>
              <a:gd name="connsiteX15" fmla="*/ 101600 w 2631440"/>
              <a:gd name="connsiteY1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31440" h="914400">
                <a:moveTo>
                  <a:pt x="2631440" y="314960"/>
                </a:moveTo>
                <a:cubicBezTo>
                  <a:pt x="2607733" y="233680"/>
                  <a:pt x="2597050" y="147405"/>
                  <a:pt x="2560320" y="71120"/>
                </a:cubicBezTo>
                <a:cubicBezTo>
                  <a:pt x="2550464" y="50651"/>
                  <a:pt x="2520331" y="49378"/>
                  <a:pt x="2499360" y="40640"/>
                </a:cubicBezTo>
                <a:cubicBezTo>
                  <a:pt x="2431287" y="12276"/>
                  <a:pt x="2428217" y="20317"/>
                  <a:pt x="2346960" y="10160"/>
                </a:cubicBezTo>
                <a:cubicBezTo>
                  <a:pt x="2323198" y="7190"/>
                  <a:pt x="2299547" y="3387"/>
                  <a:pt x="2275840" y="0"/>
                </a:cubicBezTo>
                <a:lnTo>
                  <a:pt x="355600" y="20320"/>
                </a:lnTo>
                <a:cubicBezTo>
                  <a:pt x="321568" y="20833"/>
                  <a:pt x="287306" y="23468"/>
                  <a:pt x="254000" y="30480"/>
                </a:cubicBezTo>
                <a:cubicBezTo>
                  <a:pt x="222560" y="37099"/>
                  <a:pt x="162560" y="60960"/>
                  <a:pt x="162560" y="60960"/>
                </a:cubicBezTo>
                <a:cubicBezTo>
                  <a:pt x="71511" y="129246"/>
                  <a:pt x="109459" y="103134"/>
                  <a:pt x="50800" y="142240"/>
                </a:cubicBezTo>
                <a:cubicBezTo>
                  <a:pt x="40640" y="162560"/>
                  <a:pt x="28084" y="181849"/>
                  <a:pt x="20320" y="203200"/>
                </a:cubicBezTo>
                <a:cubicBezTo>
                  <a:pt x="13329" y="222426"/>
                  <a:pt x="1695" y="313254"/>
                  <a:pt x="0" y="325120"/>
                </a:cubicBezTo>
                <a:cubicBezTo>
                  <a:pt x="3387" y="396240"/>
                  <a:pt x="2297" y="467715"/>
                  <a:pt x="10160" y="538480"/>
                </a:cubicBezTo>
                <a:cubicBezTo>
                  <a:pt x="12525" y="559768"/>
                  <a:pt x="24596" y="578845"/>
                  <a:pt x="30480" y="599440"/>
                </a:cubicBezTo>
                <a:cubicBezTo>
                  <a:pt x="38152" y="626293"/>
                  <a:pt x="41407" y="654420"/>
                  <a:pt x="50800" y="680720"/>
                </a:cubicBezTo>
                <a:cubicBezTo>
                  <a:pt x="55518" y="693930"/>
                  <a:pt x="88498" y="747152"/>
                  <a:pt x="91440" y="772160"/>
                </a:cubicBezTo>
                <a:cubicBezTo>
                  <a:pt x="96994" y="819369"/>
                  <a:pt x="98213" y="866987"/>
                  <a:pt x="101600" y="914400"/>
                </a:cubicBezTo>
              </a:path>
            </a:pathLst>
          </a:cu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267053C2-FD02-108B-B08B-4C4BDFD90FA7}"/>
              </a:ext>
            </a:extLst>
          </p:cNvPr>
          <p:cNvSpPr/>
          <p:nvPr/>
        </p:nvSpPr>
        <p:spPr>
          <a:xfrm>
            <a:off x="10240135" y="2786827"/>
            <a:ext cx="363756" cy="37696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92A95E50-0471-8D71-F596-4AF016022C64}"/>
              </a:ext>
            </a:extLst>
          </p:cNvPr>
          <p:cNvCxnSpPr>
            <a:cxnSpLocks/>
          </p:cNvCxnSpPr>
          <p:nvPr/>
        </p:nvCxnSpPr>
        <p:spPr>
          <a:xfrm flipH="1" flipV="1">
            <a:off x="9190845" y="2593677"/>
            <a:ext cx="1138679" cy="34133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BB6F5B9-E95A-EEFC-87CF-0BED15547EB9}"/>
              </a:ext>
            </a:extLst>
          </p:cNvPr>
          <p:cNvSpPr txBox="1"/>
          <p:nvPr/>
        </p:nvSpPr>
        <p:spPr>
          <a:xfrm>
            <a:off x="7139171" y="3547208"/>
            <a:ext cx="296716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Profile image is transported through mirror and optical fiber.</a:t>
            </a:r>
          </a:p>
        </p:txBody>
      </p:sp>
      <p:pic>
        <p:nvPicPr>
          <p:cNvPr id="43" name="図 42" descr="ダイアグラム, 設計図&#10;&#10;自動的に生成された説明">
            <a:extLst>
              <a:ext uri="{FF2B5EF4-FFF2-40B4-BE49-F238E27FC236}">
                <a16:creationId xmlns:a16="http://schemas.microsoft.com/office/drawing/2014/main" id="{D1B7B3A6-6153-2641-F7E3-C03FD2DDB6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32" y="4576267"/>
            <a:ext cx="3380810" cy="2128198"/>
          </a:xfrm>
          <a:prstGeom prst="rect">
            <a:avLst/>
          </a:prstGeom>
        </p:spPr>
      </p:pic>
      <p:pic>
        <p:nvPicPr>
          <p:cNvPr id="44" name="図 43" descr="ダイアグラム&#10;&#10;自動的に生成された説明">
            <a:extLst>
              <a:ext uri="{FF2B5EF4-FFF2-40B4-BE49-F238E27FC236}">
                <a16:creationId xmlns:a16="http://schemas.microsoft.com/office/drawing/2014/main" id="{4481E0FA-7FE4-5C94-FD50-1E673F6C96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44" y="3297820"/>
            <a:ext cx="1903287" cy="1898936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525FA5B2-E481-13B2-D34C-EA9AE435E7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26" t="52183" r="35961" b="467"/>
          <a:stretch/>
        </p:blipFill>
        <p:spPr>
          <a:xfrm>
            <a:off x="3986527" y="4552646"/>
            <a:ext cx="2999483" cy="2120468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234B449-9A34-0A29-498C-A7983B38D4E1}"/>
              </a:ext>
            </a:extLst>
          </p:cNvPr>
          <p:cNvSpPr txBox="1"/>
          <p:nvPr/>
        </p:nvSpPr>
        <p:spPr>
          <a:xfrm>
            <a:off x="5569865" y="4398757"/>
            <a:ext cx="99435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Side view</a:t>
            </a:r>
          </a:p>
        </p:txBody>
      </p:sp>
      <p:sp>
        <p:nvSpPr>
          <p:cNvPr id="47" name="円弧 46">
            <a:extLst>
              <a:ext uri="{FF2B5EF4-FFF2-40B4-BE49-F238E27FC236}">
                <a16:creationId xmlns:a16="http://schemas.microsoft.com/office/drawing/2014/main" id="{8A601CED-63FD-0BCA-BF2D-683D3A01797D}"/>
              </a:ext>
            </a:extLst>
          </p:cNvPr>
          <p:cNvSpPr/>
          <p:nvPr/>
        </p:nvSpPr>
        <p:spPr>
          <a:xfrm>
            <a:off x="-2575149" y="5429587"/>
            <a:ext cx="13404786" cy="2318505"/>
          </a:xfrm>
          <a:prstGeom prst="arc">
            <a:avLst>
              <a:gd name="adj1" fmla="val 16200000"/>
              <a:gd name="adj2" fmla="val 20366319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6D6753B-5079-32B0-2551-C5B8EE72B7AD}"/>
              </a:ext>
            </a:extLst>
          </p:cNvPr>
          <p:cNvSpPr txBox="1"/>
          <p:nvPr/>
        </p:nvSpPr>
        <p:spPr>
          <a:xfrm>
            <a:off x="552544" y="934992"/>
            <a:ext cx="595851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Proton beam twines around the axis of solenoid magnetic field.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Downward 40 cm on the dump position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Difficult to align the beam position on target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B57D504-8F64-7984-0469-4D713E7FF660}"/>
              </a:ext>
            </a:extLst>
          </p:cNvPr>
          <p:cNvSpPr txBox="1"/>
          <p:nvPr/>
        </p:nvSpPr>
        <p:spPr>
          <a:xfrm>
            <a:off x="455011" y="2199703"/>
            <a:ext cx="551642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u="sng" dirty="0"/>
              <a:t>Importance of beam profile monitor on target position.</a:t>
            </a:r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5A5ECCBD-98C5-7ACB-85DA-DB2E678505A9}"/>
              </a:ext>
            </a:extLst>
          </p:cNvPr>
          <p:cNvSpPr/>
          <p:nvPr/>
        </p:nvSpPr>
        <p:spPr>
          <a:xfrm>
            <a:off x="4571796" y="5214200"/>
            <a:ext cx="740247" cy="430332"/>
          </a:xfrm>
          <a:prstGeom prst="ellipse">
            <a:avLst/>
          </a:prstGeom>
          <a:noFill/>
          <a:ln w="19050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106DB67-4600-96A7-876C-DA4655F4A12F}"/>
              </a:ext>
            </a:extLst>
          </p:cNvPr>
          <p:cNvSpPr txBox="1"/>
          <p:nvPr/>
        </p:nvSpPr>
        <p:spPr>
          <a:xfrm>
            <a:off x="4074621" y="6395637"/>
            <a:ext cx="14952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Target position</a:t>
            </a:r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9C41B510-2152-5FCC-BB89-0444D446C0DC}"/>
              </a:ext>
            </a:extLst>
          </p:cNvPr>
          <p:cNvSpPr/>
          <p:nvPr/>
        </p:nvSpPr>
        <p:spPr>
          <a:xfrm>
            <a:off x="1647244" y="4824949"/>
            <a:ext cx="178409" cy="132161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F2AC6D1F-2D76-BE78-252B-71132FA322FC}"/>
              </a:ext>
            </a:extLst>
          </p:cNvPr>
          <p:cNvCxnSpPr>
            <a:cxnSpLocks/>
          </p:cNvCxnSpPr>
          <p:nvPr/>
        </p:nvCxnSpPr>
        <p:spPr>
          <a:xfrm flipV="1">
            <a:off x="396016" y="6603496"/>
            <a:ext cx="265557" cy="13661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708C4983-FC5D-4F8F-F73D-5E28DDB9C245}"/>
              </a:ext>
            </a:extLst>
          </p:cNvPr>
          <p:cNvCxnSpPr>
            <a:cxnSpLocks/>
          </p:cNvCxnSpPr>
          <p:nvPr/>
        </p:nvCxnSpPr>
        <p:spPr>
          <a:xfrm flipV="1">
            <a:off x="2894996" y="5374781"/>
            <a:ext cx="265557" cy="13661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EBF83EE3-E380-2C39-C5CE-3147A785D373}"/>
              </a:ext>
            </a:extLst>
          </p:cNvPr>
          <p:cNvSpPr txBox="1"/>
          <p:nvPr/>
        </p:nvSpPr>
        <p:spPr>
          <a:xfrm>
            <a:off x="2085662" y="3035387"/>
            <a:ext cx="48814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Fluorescent material, Al2O3+Cr2O3 coating on graphite.</a:t>
            </a:r>
          </a:p>
          <a:p>
            <a:r>
              <a:rPr lang="en-US" altLang="ja-JP" dirty="0"/>
              <a:t>The image is transported by optical fiber.</a:t>
            </a:r>
          </a:p>
          <a:p>
            <a:r>
              <a:rPr lang="en-US" altLang="ja-JP" dirty="0"/>
              <a:t>Originally developed at ORNL for SNS measurement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77612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シャボン">
  <a:themeElements>
    <a:clrScheme name="シャボン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シャボン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シャボン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5391</TotalTime>
  <Words>1150</Words>
  <Application>Microsoft Office PowerPoint</Application>
  <PresentationFormat>ワイド画面</PresentationFormat>
  <Paragraphs>217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7" baseType="lpstr">
      <vt:lpstr>IPA Pゴシック</vt:lpstr>
      <vt:lpstr>TakaoPGothic</vt:lpstr>
      <vt:lpstr>Yu Gothic UI</vt:lpstr>
      <vt:lpstr>小塚ゴシック Pro M</vt:lpstr>
      <vt:lpstr>Arial</vt:lpstr>
      <vt:lpstr>Century Gothic</vt:lpstr>
      <vt:lpstr>Garamond</vt:lpstr>
      <vt:lpstr>Gill Sans MT</vt:lpstr>
      <vt:lpstr>Symbol</vt:lpstr>
      <vt:lpstr>Times New Roman</vt:lpstr>
      <vt:lpstr>Tw Cen MT</vt:lpstr>
      <vt:lpstr>Wingdings</vt:lpstr>
      <vt:lpstr>シャボン</vt:lpstr>
      <vt:lpstr>Present design status of  COMET target at J-PARC </vt:lpstr>
      <vt:lpstr>PowerPoint プレゼンテーション</vt:lpstr>
      <vt:lpstr>COMET target &amp; MLF muon target ( MLF: Materials and Life Science experimental Facility )</vt:lpstr>
      <vt:lpstr>Time structure in COMET Phase 1</vt:lpstr>
      <vt:lpstr>Engineering Run: Phase alpha</vt:lpstr>
      <vt:lpstr>PowerPoint プレゼンテーション</vt:lpstr>
      <vt:lpstr>Dose analysis, Thermal analysis &amp; Eddy current analysis</vt:lpstr>
      <vt:lpstr>Target assembly in phase 1</vt:lpstr>
      <vt:lpstr>Beam profile monitor on target position</vt:lpstr>
      <vt:lpstr>COMET Phase 2 target</vt:lpstr>
      <vt:lpstr>Summary</vt:lpstr>
      <vt:lpstr>Target assembly in phase 1</vt:lpstr>
      <vt:lpstr>Accuracy and precision</vt:lpstr>
      <vt:lpstr>structure Against load of pillowseal  and semi-remote maintenance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 COMET 標的環境の現状報告</dc:title>
  <dc:creator>俊助 牧村</dc:creator>
  <cp:lastModifiedBy>Shunsuke MAKIMURA</cp:lastModifiedBy>
  <cp:revision>299</cp:revision>
  <cp:lastPrinted>2020-01-09T02:30:47Z</cp:lastPrinted>
  <dcterms:created xsi:type="dcterms:W3CDTF">2020-01-06T20:36:35Z</dcterms:created>
  <dcterms:modified xsi:type="dcterms:W3CDTF">2023-11-07T21:26:04Z</dcterms:modified>
</cp:coreProperties>
</file>