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91_82511641.xml" ContentType="application/vnd.ms-powerpoint.comments+xml"/>
  <Override PartName="/ppt/comments/modernComment_114_A91731A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71" r:id="rId2"/>
    <p:sldId id="378" r:id="rId3"/>
    <p:sldId id="361" r:id="rId4"/>
    <p:sldId id="576" r:id="rId5"/>
    <p:sldId id="575" r:id="rId6"/>
    <p:sldId id="394" r:id="rId7"/>
    <p:sldId id="403" r:id="rId8"/>
    <p:sldId id="401" r:id="rId9"/>
    <p:sldId id="424" r:id="rId10"/>
    <p:sldId id="581" r:id="rId11"/>
    <p:sldId id="374" r:id="rId12"/>
    <p:sldId id="370" r:id="rId13"/>
    <p:sldId id="372" r:id="rId14"/>
    <p:sldId id="383" r:id="rId15"/>
    <p:sldId id="577" r:id="rId16"/>
    <p:sldId id="579" r:id="rId17"/>
    <p:sldId id="578" r:id="rId18"/>
    <p:sldId id="276" r:id="rId19"/>
    <p:sldId id="386" r:id="rId20"/>
    <p:sldId id="420" r:id="rId21"/>
    <p:sldId id="402" r:id="rId22"/>
    <p:sldId id="404" r:id="rId23"/>
    <p:sldId id="571" r:id="rId24"/>
    <p:sldId id="388" r:id="rId25"/>
    <p:sldId id="380" r:id="rId26"/>
    <p:sldId id="379" r:id="rId27"/>
    <p:sldId id="392" r:id="rId28"/>
    <p:sldId id="391" r:id="rId29"/>
    <p:sldId id="381" r:id="rId30"/>
    <p:sldId id="368" r:id="rId31"/>
    <p:sldId id="5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DBB32C-B9C0-B5D7-6D56-B522CE207608}" name="Alexander Gottberg" initials="AG" userId="S::gottberg@triumf.ca::78061ade-8422-47e0-b8e9-57f3b70c64a8" providerId="AD"/>
  <p188:author id="{E0CF2B8E-1A06-87CF-D9B8-E90579BB9DB0}" name="Luca Egoriti" initials="LE" userId="S::legoriti@triumf.ca::86980d32-e207-4caf-a8f6-6de1447eb4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0000"/>
    <a:srgbClr val="FFFF00"/>
    <a:srgbClr val="0000FD"/>
    <a:srgbClr val="00AAFF"/>
    <a:srgbClr val="F90000"/>
    <a:srgbClr val="0002F7"/>
    <a:srgbClr val="F8CBAD"/>
    <a:srgbClr val="C5E0B4"/>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6466FA-03F7-499E-9CC0-565B5732F123}" v="347" dt="2023-11-09T22:00:18.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4660"/>
  </p:normalViewPr>
  <p:slideViewPr>
    <p:cSldViewPr snapToGrid="0">
      <p:cViewPr varScale="1">
        <p:scale>
          <a:sx n="91" d="100"/>
          <a:sy n="91" d="100"/>
        </p:scale>
        <p:origin x="53" y="6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 Egoriti" userId="86980d32-e207-4caf-a8f6-6de1447eb40a" providerId="ADAL" clId="{9A6466FA-03F7-499E-9CC0-565B5732F123}"/>
    <pc:docChg chg="undo custSel addSld delSld modSld sldOrd">
      <pc:chgData name="Luca Egoriti" userId="86980d32-e207-4caf-a8f6-6de1447eb40a" providerId="ADAL" clId="{9A6466FA-03F7-499E-9CC0-565B5732F123}" dt="2023-11-09T23:34:06.727" v="3691" actId="47"/>
      <pc:docMkLst>
        <pc:docMk/>
      </pc:docMkLst>
      <pc:sldChg chg="addSp delSp modSp mod delAnim modAnim">
        <pc:chgData name="Luca Egoriti" userId="86980d32-e207-4caf-a8f6-6de1447eb40a" providerId="ADAL" clId="{9A6466FA-03F7-499E-9CC0-565B5732F123}" dt="2023-11-09T13:41:02.823" v="3073" actId="14100"/>
        <pc:sldMkLst>
          <pc:docMk/>
          <pc:sldMk cId="1421897852" sldId="271"/>
        </pc:sldMkLst>
        <pc:spChg chg="mod">
          <ac:chgData name="Luca Egoriti" userId="86980d32-e207-4caf-a8f6-6de1447eb40a" providerId="ADAL" clId="{9A6466FA-03F7-499E-9CC0-565B5732F123}" dt="2023-11-05T01:32:03.965" v="1592" actId="1035"/>
          <ac:spMkLst>
            <pc:docMk/>
            <pc:sldMk cId="1421897852" sldId="271"/>
            <ac:spMk id="5" creationId="{419900D1-669C-4DCD-9A51-1479DB5FF6F1}"/>
          </ac:spMkLst>
        </pc:spChg>
        <pc:spChg chg="mod">
          <ac:chgData name="Luca Egoriti" userId="86980d32-e207-4caf-a8f6-6de1447eb40a" providerId="ADAL" clId="{9A6466FA-03F7-499E-9CC0-565B5732F123}" dt="2023-11-09T13:41:02.823" v="3073" actId="14100"/>
          <ac:spMkLst>
            <pc:docMk/>
            <pc:sldMk cId="1421897852" sldId="271"/>
            <ac:spMk id="9" creationId="{84C12CC0-E8E2-449E-A8DD-499966723FA0}"/>
          </ac:spMkLst>
        </pc:spChg>
        <pc:picChg chg="add del mod modCrop">
          <ac:chgData name="Luca Egoriti" userId="86980d32-e207-4caf-a8f6-6de1447eb40a" providerId="ADAL" clId="{9A6466FA-03F7-499E-9CC0-565B5732F123}" dt="2023-11-05T01:32:11.584" v="1594" actId="478"/>
          <ac:picMkLst>
            <pc:docMk/>
            <pc:sldMk cId="1421897852" sldId="271"/>
            <ac:picMk id="2" creationId="{7CB1AD5C-2101-A3D2-8405-D60CC8E3E54E}"/>
          </ac:picMkLst>
        </pc:picChg>
        <pc:picChg chg="add mod">
          <ac:chgData name="Luca Egoriti" userId="86980d32-e207-4caf-a8f6-6de1447eb40a" providerId="ADAL" clId="{9A6466FA-03F7-499E-9CC0-565B5732F123}" dt="2023-11-05T01:53:11.753" v="1704" actId="1035"/>
          <ac:picMkLst>
            <pc:docMk/>
            <pc:sldMk cId="1421897852" sldId="271"/>
            <ac:picMk id="3" creationId="{B6E1CA56-3F29-D845-8A80-0245B09515BB}"/>
          </ac:picMkLst>
        </pc:picChg>
        <pc:picChg chg="add del mod">
          <ac:chgData name="Luca Egoriti" userId="86980d32-e207-4caf-a8f6-6de1447eb40a" providerId="ADAL" clId="{9A6466FA-03F7-499E-9CC0-565B5732F123}" dt="2023-11-05T01:48:09.665" v="1679" actId="478"/>
          <ac:picMkLst>
            <pc:docMk/>
            <pc:sldMk cId="1421897852" sldId="271"/>
            <ac:picMk id="4" creationId="{44EE5DDD-4242-7456-C326-FA9A5D138520}"/>
          </ac:picMkLst>
        </pc:picChg>
        <pc:picChg chg="add mod">
          <ac:chgData name="Luca Egoriti" userId="86980d32-e207-4caf-a8f6-6de1447eb40a" providerId="ADAL" clId="{9A6466FA-03F7-499E-9CC0-565B5732F123}" dt="2023-11-05T01:53:11.753" v="1704" actId="1035"/>
          <ac:picMkLst>
            <pc:docMk/>
            <pc:sldMk cId="1421897852" sldId="271"/>
            <ac:picMk id="1026" creationId="{EE4C0E3F-24E4-4C84-97D6-621B21B1422E}"/>
          </ac:picMkLst>
        </pc:picChg>
      </pc:sldChg>
      <pc:sldChg chg="addSp delSp modSp mod modClrScheme chgLayout">
        <pc:chgData name="Luca Egoriti" userId="86980d32-e207-4caf-a8f6-6de1447eb40a" providerId="ADAL" clId="{9A6466FA-03F7-499E-9CC0-565B5732F123}" dt="2023-11-09T14:24:01.743" v="3604" actId="1038"/>
        <pc:sldMkLst>
          <pc:docMk/>
          <pc:sldMk cId="2836869536" sldId="276"/>
        </pc:sldMkLst>
        <pc:spChg chg="mod ord">
          <ac:chgData name="Luca Egoriti" userId="86980d32-e207-4caf-a8f6-6de1447eb40a" providerId="ADAL" clId="{9A6466FA-03F7-499E-9CC0-565B5732F123}" dt="2023-11-09T00:35:48.399" v="2943" actId="700"/>
          <ac:spMkLst>
            <pc:docMk/>
            <pc:sldMk cId="2836869536" sldId="276"/>
            <ac:spMk id="2" creationId="{6BD4CC95-9CFD-674F-8CCA-A2935E160835}"/>
          </ac:spMkLst>
        </pc:spChg>
        <pc:spChg chg="add del mod">
          <ac:chgData name="Luca Egoriti" userId="86980d32-e207-4caf-a8f6-6de1447eb40a" providerId="ADAL" clId="{9A6466FA-03F7-499E-9CC0-565B5732F123}" dt="2023-11-03T11:16:17.483" v="1457" actId="478"/>
          <ac:spMkLst>
            <pc:docMk/>
            <pc:sldMk cId="2836869536" sldId="276"/>
            <ac:spMk id="3" creationId="{D3F805CF-77CD-FECE-8028-8CF7D3D7420D}"/>
          </ac:spMkLst>
        </pc:spChg>
        <pc:spChg chg="add del mod ord">
          <ac:chgData name="Luca Egoriti" userId="86980d32-e207-4caf-a8f6-6de1447eb40a" providerId="ADAL" clId="{9A6466FA-03F7-499E-9CC0-565B5732F123}" dt="2023-11-09T00:35:48.399" v="2943" actId="700"/>
          <ac:spMkLst>
            <pc:docMk/>
            <pc:sldMk cId="2836869536" sldId="276"/>
            <ac:spMk id="4" creationId="{8356ED4E-95CB-B39C-6F55-E21FC16C135F}"/>
          </ac:spMkLst>
        </pc:spChg>
        <pc:spChg chg="del mod">
          <ac:chgData name="Luca Egoriti" userId="86980d32-e207-4caf-a8f6-6de1447eb40a" providerId="ADAL" clId="{9A6466FA-03F7-499E-9CC0-565B5732F123}" dt="2023-11-09T00:33:58.851" v="2925" actId="478"/>
          <ac:spMkLst>
            <pc:docMk/>
            <pc:sldMk cId="2836869536" sldId="276"/>
            <ac:spMk id="5" creationId="{12C16B4F-5AD1-4B82-A73C-7253D337A153}"/>
          </ac:spMkLst>
        </pc:spChg>
        <pc:spChg chg="del mod">
          <ac:chgData name="Luca Egoriti" userId="86980d32-e207-4caf-a8f6-6de1447eb40a" providerId="ADAL" clId="{9A6466FA-03F7-499E-9CC0-565B5732F123}" dt="2023-11-03T11:17:05.715" v="1459" actId="478"/>
          <ac:spMkLst>
            <pc:docMk/>
            <pc:sldMk cId="2836869536" sldId="276"/>
            <ac:spMk id="6" creationId="{2906519C-46D2-4DD7-BDF0-82CE7818D541}"/>
          </ac:spMkLst>
        </pc:spChg>
        <pc:spChg chg="add del mod ord">
          <ac:chgData name="Luca Egoriti" userId="86980d32-e207-4caf-a8f6-6de1447eb40a" providerId="ADAL" clId="{9A6466FA-03F7-499E-9CC0-565B5732F123}" dt="2023-11-09T00:39:44.739" v="3024" actId="478"/>
          <ac:spMkLst>
            <pc:docMk/>
            <pc:sldMk cId="2836869536" sldId="276"/>
            <ac:spMk id="9" creationId="{262BB3F8-E237-8016-9CBD-A3989AC7671B}"/>
          </ac:spMkLst>
        </pc:spChg>
        <pc:spChg chg="add del mod">
          <ac:chgData name="Luca Egoriti" userId="86980d32-e207-4caf-a8f6-6de1447eb40a" providerId="ADAL" clId="{9A6466FA-03F7-499E-9CC0-565B5732F123}" dt="2023-11-05T01:58:04.904" v="1813" actId="478"/>
          <ac:spMkLst>
            <pc:docMk/>
            <pc:sldMk cId="2836869536" sldId="276"/>
            <ac:spMk id="15" creationId="{F53ADAE8-8200-E113-B2E7-8C4F8D00323A}"/>
          </ac:spMkLst>
        </pc:spChg>
        <pc:grpChg chg="del">
          <ac:chgData name="Luca Egoriti" userId="86980d32-e207-4caf-a8f6-6de1447eb40a" providerId="ADAL" clId="{9A6466FA-03F7-499E-9CC0-565B5732F123}" dt="2023-11-03T10:48:21.103" v="1049" actId="478"/>
          <ac:grpSpMkLst>
            <pc:docMk/>
            <pc:sldMk cId="2836869536" sldId="276"/>
            <ac:grpSpMk id="9" creationId="{DF3AB9BB-C769-73ED-75C1-99C4CCE504CC}"/>
          </ac:grpSpMkLst>
        </pc:grpChg>
        <pc:grpChg chg="del mod">
          <ac:chgData name="Luca Egoriti" userId="86980d32-e207-4caf-a8f6-6de1447eb40a" providerId="ADAL" clId="{9A6466FA-03F7-499E-9CC0-565B5732F123}" dt="2023-11-03T10:48:23.687" v="1051" actId="478"/>
          <ac:grpSpMkLst>
            <pc:docMk/>
            <pc:sldMk cId="2836869536" sldId="276"/>
            <ac:grpSpMk id="19" creationId="{D2DBE16A-58D8-B448-FBDF-C2E75AC9A317}"/>
          </ac:grpSpMkLst>
        </pc:grpChg>
        <pc:grpChg chg="del">
          <ac:chgData name="Luca Egoriti" userId="86980d32-e207-4caf-a8f6-6de1447eb40a" providerId="ADAL" clId="{9A6466FA-03F7-499E-9CC0-565B5732F123}" dt="2023-11-03T10:48:26.520" v="1052" actId="478"/>
          <ac:grpSpMkLst>
            <pc:docMk/>
            <pc:sldMk cId="2836869536" sldId="276"/>
            <ac:grpSpMk id="20" creationId="{D67F0E5A-A6F4-47C5-141C-E939D60D85A2}"/>
          </ac:grpSpMkLst>
        </pc:grpChg>
        <pc:picChg chg="add mod">
          <ac:chgData name="Luca Egoriti" userId="86980d32-e207-4caf-a8f6-6de1447eb40a" providerId="ADAL" clId="{9A6466FA-03F7-499E-9CC0-565B5732F123}" dt="2023-11-09T00:41:09.034" v="3059" actId="1035"/>
          <ac:picMkLst>
            <pc:docMk/>
            <pc:sldMk cId="2836869536" sldId="276"/>
            <ac:picMk id="6" creationId="{7B1CAF15-36E4-D227-0B83-07935E18D50C}"/>
          </ac:picMkLst>
        </pc:picChg>
        <pc:picChg chg="add mod">
          <ac:chgData name="Luca Egoriti" userId="86980d32-e207-4caf-a8f6-6de1447eb40a" providerId="ADAL" clId="{9A6466FA-03F7-499E-9CC0-565B5732F123}" dt="2023-11-09T00:40:49.887" v="3044" actId="1037"/>
          <ac:picMkLst>
            <pc:docMk/>
            <pc:sldMk cId="2836869536" sldId="276"/>
            <ac:picMk id="7" creationId="{77F6A8B0-ECB7-D86F-B227-059DBA0EEC1F}"/>
          </ac:picMkLst>
        </pc:picChg>
        <pc:picChg chg="add mod">
          <ac:chgData name="Luca Egoriti" userId="86980d32-e207-4caf-a8f6-6de1447eb40a" providerId="ADAL" clId="{9A6466FA-03F7-499E-9CC0-565B5732F123}" dt="2023-11-09T00:40:49.887" v="3044" actId="1037"/>
          <ac:picMkLst>
            <pc:docMk/>
            <pc:sldMk cId="2836869536" sldId="276"/>
            <ac:picMk id="8" creationId="{58B288DA-A261-3531-CADB-E930593B59C3}"/>
          </ac:picMkLst>
        </pc:picChg>
        <pc:picChg chg="add mod">
          <ac:chgData name="Luca Egoriti" userId="86980d32-e207-4caf-a8f6-6de1447eb40a" providerId="ADAL" clId="{9A6466FA-03F7-499E-9CC0-565B5732F123}" dt="2023-11-09T00:37:34.186" v="2982" actId="14100"/>
          <ac:picMkLst>
            <pc:docMk/>
            <pc:sldMk cId="2836869536" sldId="276"/>
            <ac:picMk id="10" creationId="{292DD99A-851F-49BB-C4C5-138FA18F384C}"/>
          </ac:picMkLst>
        </pc:picChg>
        <pc:picChg chg="add del mod">
          <ac:chgData name="Luca Egoriti" userId="86980d32-e207-4caf-a8f6-6de1447eb40a" providerId="ADAL" clId="{9A6466FA-03F7-499E-9CC0-565B5732F123}" dt="2023-11-09T00:39:31.070" v="3021" actId="478"/>
          <ac:picMkLst>
            <pc:docMk/>
            <pc:sldMk cId="2836869536" sldId="276"/>
            <ac:picMk id="11" creationId="{B9DC0342-14D9-A758-B009-58E347816636}"/>
          </ac:picMkLst>
        </pc:picChg>
        <pc:picChg chg="add mod">
          <ac:chgData name="Luca Egoriti" userId="86980d32-e207-4caf-a8f6-6de1447eb40a" providerId="ADAL" clId="{9A6466FA-03F7-499E-9CC0-565B5732F123}" dt="2023-11-09T00:39:40.196" v="3023" actId="14100"/>
          <ac:picMkLst>
            <pc:docMk/>
            <pc:sldMk cId="2836869536" sldId="276"/>
            <ac:picMk id="12" creationId="{7BCECAB6-AF95-F3DA-2058-C67A63B33D2D}"/>
          </ac:picMkLst>
        </pc:picChg>
        <pc:picChg chg="add mod">
          <ac:chgData name="Luca Egoriti" userId="86980d32-e207-4caf-a8f6-6de1447eb40a" providerId="ADAL" clId="{9A6466FA-03F7-499E-9CC0-565B5732F123}" dt="2023-11-09T00:39:49.010" v="3033" actId="1036"/>
          <ac:picMkLst>
            <pc:docMk/>
            <pc:sldMk cId="2836869536" sldId="276"/>
            <ac:picMk id="1026" creationId="{1B699AFF-F36B-1F27-994A-5E800B97CB92}"/>
          </ac:picMkLst>
        </pc:picChg>
        <pc:picChg chg="add mod">
          <ac:chgData name="Luca Egoriti" userId="86980d32-e207-4caf-a8f6-6de1447eb40a" providerId="ADAL" clId="{9A6466FA-03F7-499E-9CC0-565B5732F123}" dt="2023-11-09T00:40:54.172" v="3045" actId="1076"/>
          <ac:picMkLst>
            <pc:docMk/>
            <pc:sldMk cId="2836869536" sldId="276"/>
            <ac:picMk id="1028" creationId="{65A5A992-64C9-3A2F-F3B2-1C920AB32794}"/>
          </ac:picMkLst>
        </pc:picChg>
        <pc:picChg chg="add mod">
          <ac:chgData name="Luca Egoriti" userId="86980d32-e207-4caf-a8f6-6de1447eb40a" providerId="ADAL" clId="{9A6466FA-03F7-499E-9CC0-565B5732F123}" dt="2023-11-09T14:24:01.743" v="3604" actId="1038"/>
          <ac:picMkLst>
            <pc:docMk/>
            <pc:sldMk cId="2836869536" sldId="276"/>
            <ac:picMk id="2050" creationId="{E69F5FB1-5A04-2AD2-0EE2-04F804E1DBD4}"/>
          </ac:picMkLst>
        </pc:picChg>
      </pc:sldChg>
      <pc:sldChg chg="del">
        <pc:chgData name="Luca Egoriti" userId="86980d32-e207-4caf-a8f6-6de1447eb40a" providerId="ADAL" clId="{9A6466FA-03F7-499E-9CC0-565B5732F123}" dt="2023-11-09T23:34:06.727" v="3691" actId="47"/>
        <pc:sldMkLst>
          <pc:docMk/>
          <pc:sldMk cId="2044077942" sldId="293"/>
        </pc:sldMkLst>
      </pc:sldChg>
      <pc:sldChg chg="addSp delSp modSp mod delAnim modAnim">
        <pc:chgData name="Luca Egoriti" userId="86980d32-e207-4caf-a8f6-6de1447eb40a" providerId="ADAL" clId="{9A6466FA-03F7-499E-9CC0-565B5732F123}" dt="2023-11-09T22:00:18.227" v="3632"/>
        <pc:sldMkLst>
          <pc:docMk/>
          <pc:sldMk cId="3514955864" sldId="361"/>
        </pc:sldMkLst>
        <pc:spChg chg="del">
          <ac:chgData name="Luca Egoriti" userId="86980d32-e207-4caf-a8f6-6de1447eb40a" providerId="ADAL" clId="{9A6466FA-03F7-499E-9CC0-565B5732F123}" dt="2023-11-09T21:59:03.612" v="3606" actId="478"/>
          <ac:spMkLst>
            <pc:docMk/>
            <pc:sldMk cId="3514955864" sldId="361"/>
            <ac:spMk id="2" creationId="{3B9EE4DA-10C5-C2B4-1CFC-B986D5AB4DDD}"/>
          </ac:spMkLst>
        </pc:spChg>
        <pc:spChg chg="del">
          <ac:chgData name="Luca Egoriti" userId="86980d32-e207-4caf-a8f6-6de1447eb40a" providerId="ADAL" clId="{9A6466FA-03F7-499E-9CC0-565B5732F123}" dt="2023-11-09T21:59:01.071" v="3605" actId="478"/>
          <ac:spMkLst>
            <pc:docMk/>
            <pc:sldMk cId="3514955864" sldId="361"/>
            <ac:spMk id="5" creationId="{5509029F-3808-9244-B07B-86900EA4E0A4}"/>
          </ac:spMkLst>
        </pc:spChg>
        <pc:spChg chg="mod">
          <ac:chgData name="Luca Egoriti" userId="86980d32-e207-4caf-a8f6-6de1447eb40a" providerId="ADAL" clId="{9A6466FA-03F7-499E-9CC0-565B5732F123}" dt="2023-11-09T21:59:38.288" v="3616"/>
          <ac:spMkLst>
            <pc:docMk/>
            <pc:sldMk cId="3514955864" sldId="361"/>
            <ac:spMk id="27" creationId="{7F2991C4-22B9-5A53-97B0-EFCA26533D15}"/>
          </ac:spMkLst>
        </pc:spChg>
        <pc:spChg chg="mod">
          <ac:chgData name="Luca Egoriti" userId="86980d32-e207-4caf-a8f6-6de1447eb40a" providerId="ADAL" clId="{9A6466FA-03F7-499E-9CC0-565B5732F123}" dt="2023-11-09T21:59:38.288" v="3616"/>
          <ac:spMkLst>
            <pc:docMk/>
            <pc:sldMk cId="3514955864" sldId="361"/>
            <ac:spMk id="28" creationId="{8DDFE3CE-90DD-D116-711A-0C1FFBF37DAB}"/>
          </ac:spMkLst>
        </pc:spChg>
        <pc:grpChg chg="add del mod">
          <ac:chgData name="Luca Egoriti" userId="86980d32-e207-4caf-a8f6-6de1447eb40a" providerId="ADAL" clId="{9A6466FA-03F7-499E-9CC0-565B5732F123}" dt="2023-11-09T21:59:41.020" v="3617"/>
          <ac:grpSpMkLst>
            <pc:docMk/>
            <pc:sldMk cId="3514955864" sldId="361"/>
            <ac:grpSpMk id="26" creationId="{54378F55-4853-5133-73D3-836F6FD42EAA}"/>
          </ac:grpSpMkLst>
        </pc:grpChg>
        <pc:picChg chg="add del mod">
          <ac:chgData name="Luca Egoriti" userId="86980d32-e207-4caf-a8f6-6de1447eb40a" providerId="ADAL" clId="{9A6466FA-03F7-499E-9CC0-565B5732F123}" dt="2023-11-09T21:59:42.556" v="3619" actId="478"/>
          <ac:picMkLst>
            <pc:docMk/>
            <pc:sldMk cId="3514955864" sldId="361"/>
            <ac:picMk id="10" creationId="{D682B496-46ED-C6A9-FB60-86BB24A1B516}"/>
          </ac:picMkLst>
        </pc:picChg>
        <pc:picChg chg="add mod">
          <ac:chgData name="Luca Egoriti" userId="86980d32-e207-4caf-a8f6-6de1447eb40a" providerId="ADAL" clId="{9A6466FA-03F7-499E-9CC0-565B5732F123}" dt="2023-11-09T22:00:06.096" v="3631" actId="1036"/>
          <ac:picMkLst>
            <pc:docMk/>
            <pc:sldMk cId="3514955864" sldId="361"/>
            <ac:picMk id="24" creationId="{045E28B0-B79A-B8AD-D705-490B09EA8394}"/>
          </ac:picMkLst>
        </pc:picChg>
        <pc:picChg chg="add del mod">
          <ac:chgData name="Luca Egoriti" userId="86980d32-e207-4caf-a8f6-6de1447eb40a" providerId="ADAL" clId="{9A6466FA-03F7-499E-9CC0-565B5732F123}" dt="2023-11-09T21:59:41.020" v="3617"/>
          <ac:picMkLst>
            <pc:docMk/>
            <pc:sldMk cId="3514955864" sldId="361"/>
            <ac:picMk id="25" creationId="{3E838FBA-8BB5-071F-C744-A3E9610C9618}"/>
          </ac:picMkLst>
        </pc:picChg>
        <pc:picChg chg="add mod">
          <ac:chgData name="Luca Egoriti" userId="86980d32-e207-4caf-a8f6-6de1447eb40a" providerId="ADAL" clId="{9A6466FA-03F7-499E-9CC0-565B5732F123}" dt="2023-11-09T21:59:59.214" v="3624" actId="1076"/>
          <ac:picMkLst>
            <pc:docMk/>
            <pc:sldMk cId="3514955864" sldId="361"/>
            <ac:picMk id="30" creationId="{BFB83AE6-31C3-9028-C00F-AADD4639E189}"/>
          </ac:picMkLst>
        </pc:picChg>
        <pc:cxnChg chg="mod">
          <ac:chgData name="Luca Egoriti" userId="86980d32-e207-4caf-a8f6-6de1447eb40a" providerId="ADAL" clId="{9A6466FA-03F7-499E-9CC0-565B5732F123}" dt="2023-11-09T21:59:38.288" v="3616"/>
          <ac:cxnSpMkLst>
            <pc:docMk/>
            <pc:sldMk cId="3514955864" sldId="361"/>
            <ac:cxnSpMk id="29" creationId="{06E31AEA-F017-4D1E-4BA8-6EB8C96EB1E3}"/>
          </ac:cxnSpMkLst>
        </pc:cxnChg>
      </pc:sldChg>
      <pc:sldChg chg="del delCm">
        <pc:chgData name="Luca Egoriti" userId="86980d32-e207-4caf-a8f6-6de1447eb40a" providerId="ADAL" clId="{9A6466FA-03F7-499E-9CC0-565B5732F123}" dt="2023-11-03T10:24:46.526" v="715" actId="47"/>
        <pc:sldMkLst>
          <pc:docMk/>
          <pc:sldMk cId="3380976686" sldId="365"/>
        </pc:sldMkLst>
        <pc:extLst>
          <p:ext xmlns:p="http://schemas.openxmlformats.org/presentationml/2006/main" uri="{D6D511B9-2390-475A-947B-AFAB55BFBCF1}">
            <pc226:cmChg xmlns:pc226="http://schemas.microsoft.com/office/powerpoint/2022/06/main/command" chg="del">
              <pc226:chgData name="Luca Egoriti" userId="86980d32-e207-4caf-a8f6-6de1447eb40a" providerId="ADAL" clId="{9A6466FA-03F7-499E-9CC0-565B5732F123}" dt="2023-11-03T10:12:01.062" v="113"/>
              <pc2:cmMkLst xmlns:pc2="http://schemas.microsoft.com/office/powerpoint/2019/9/main/command">
                <pc:docMk/>
                <pc:sldMk cId="3380976686" sldId="365"/>
                <pc2:cmMk id="{84E2994A-7106-AC4A-BEDC-9354D55AAC0A}"/>
              </pc2:cmMkLst>
            </pc226:cmChg>
          </p:ext>
        </pc:extLst>
      </pc:sldChg>
      <pc:sldChg chg="del">
        <pc:chgData name="Luca Egoriti" userId="86980d32-e207-4caf-a8f6-6de1447eb40a" providerId="ADAL" clId="{9A6466FA-03F7-499E-9CC0-565B5732F123}" dt="2023-11-09T23:33:32.232" v="3685" actId="47"/>
        <pc:sldMkLst>
          <pc:docMk/>
          <pc:sldMk cId="735940585" sldId="366"/>
        </pc:sldMkLst>
      </pc:sldChg>
      <pc:sldChg chg="del">
        <pc:chgData name="Luca Egoriti" userId="86980d32-e207-4caf-a8f6-6de1447eb40a" providerId="ADAL" clId="{9A6466FA-03F7-499E-9CC0-565B5732F123}" dt="2023-11-06T05:39:05.140" v="1951" actId="47"/>
        <pc:sldMkLst>
          <pc:docMk/>
          <pc:sldMk cId="3019944133" sldId="369"/>
        </pc:sldMkLst>
      </pc:sldChg>
      <pc:sldChg chg="modSp mod modAnim">
        <pc:chgData name="Luca Egoriti" userId="86980d32-e207-4caf-a8f6-6de1447eb40a" providerId="ADAL" clId="{9A6466FA-03F7-499E-9CC0-565B5732F123}" dt="2023-11-03T11:11:04.625" v="1404"/>
        <pc:sldMkLst>
          <pc:docMk/>
          <pc:sldMk cId="2574305495" sldId="370"/>
        </pc:sldMkLst>
        <pc:spChg chg="mod">
          <ac:chgData name="Luca Egoriti" userId="86980d32-e207-4caf-a8f6-6de1447eb40a" providerId="ADAL" clId="{9A6466FA-03F7-499E-9CC0-565B5732F123}" dt="2023-11-03T11:10:21.734" v="1402" actId="20577"/>
          <ac:spMkLst>
            <pc:docMk/>
            <pc:sldMk cId="2574305495" sldId="370"/>
            <ac:spMk id="2" creationId="{25D137DC-F4B3-9819-FB94-B7727ED2A77A}"/>
          </ac:spMkLst>
        </pc:spChg>
      </pc:sldChg>
      <pc:sldChg chg="addSp delSp modSp mod ord">
        <pc:chgData name="Luca Egoriti" userId="86980d32-e207-4caf-a8f6-6de1447eb40a" providerId="ADAL" clId="{9A6466FA-03F7-499E-9CC0-565B5732F123}" dt="2023-11-03T11:14:32.613" v="1451" actId="1038"/>
        <pc:sldMkLst>
          <pc:docMk/>
          <pc:sldMk cId="2532490665" sldId="372"/>
        </pc:sldMkLst>
        <pc:picChg chg="del">
          <ac:chgData name="Luca Egoriti" userId="86980d32-e207-4caf-a8f6-6de1447eb40a" providerId="ADAL" clId="{9A6466FA-03F7-499E-9CC0-565B5732F123}" dt="2023-11-03T11:12:45.722" v="1406" actId="478"/>
          <ac:picMkLst>
            <pc:docMk/>
            <pc:sldMk cId="2532490665" sldId="372"/>
            <ac:picMk id="4" creationId="{2EAA8AE6-08F2-CAB3-6836-DC80589DE2AA}"/>
          </ac:picMkLst>
        </pc:picChg>
        <pc:picChg chg="del">
          <ac:chgData name="Luca Egoriti" userId="86980d32-e207-4caf-a8f6-6de1447eb40a" providerId="ADAL" clId="{9A6466FA-03F7-499E-9CC0-565B5732F123}" dt="2023-11-03T11:12:45.722" v="1406" actId="478"/>
          <ac:picMkLst>
            <pc:docMk/>
            <pc:sldMk cId="2532490665" sldId="372"/>
            <ac:picMk id="5" creationId="{BE3A0CE4-D145-A21A-712F-6377074977FB}"/>
          </ac:picMkLst>
        </pc:picChg>
        <pc:picChg chg="add del mod">
          <ac:chgData name="Luca Egoriti" userId="86980d32-e207-4caf-a8f6-6de1447eb40a" providerId="ADAL" clId="{9A6466FA-03F7-499E-9CC0-565B5732F123}" dt="2023-11-03T11:13:11.230" v="1412" actId="478"/>
          <ac:picMkLst>
            <pc:docMk/>
            <pc:sldMk cId="2532490665" sldId="372"/>
            <ac:picMk id="8" creationId="{B8DEA53D-D093-2272-AF73-AEEBC76DCD6D}"/>
          </ac:picMkLst>
        </pc:picChg>
        <pc:picChg chg="add mod">
          <ac:chgData name="Luca Egoriti" userId="86980d32-e207-4caf-a8f6-6de1447eb40a" providerId="ADAL" clId="{9A6466FA-03F7-499E-9CC0-565B5732F123}" dt="2023-11-03T11:14:19.924" v="1431" actId="14100"/>
          <ac:picMkLst>
            <pc:docMk/>
            <pc:sldMk cId="2532490665" sldId="372"/>
            <ac:picMk id="10" creationId="{B80EC025-A50C-578E-4986-56EA9247C8EF}"/>
          </ac:picMkLst>
        </pc:picChg>
        <pc:picChg chg="del">
          <ac:chgData name="Luca Egoriti" userId="86980d32-e207-4caf-a8f6-6de1447eb40a" providerId="ADAL" clId="{9A6466FA-03F7-499E-9CC0-565B5732F123}" dt="2023-11-03T11:12:42.709" v="1405" actId="478"/>
          <ac:picMkLst>
            <pc:docMk/>
            <pc:sldMk cId="2532490665" sldId="372"/>
            <ac:picMk id="12" creationId="{363289A1-8920-71E4-FEEE-409B738C7766}"/>
          </ac:picMkLst>
        </pc:picChg>
        <pc:picChg chg="add mod">
          <ac:chgData name="Luca Egoriti" userId="86980d32-e207-4caf-a8f6-6de1447eb40a" providerId="ADAL" clId="{9A6466FA-03F7-499E-9CC0-565B5732F123}" dt="2023-11-03T11:14:19.924" v="1431" actId="14100"/>
          <ac:picMkLst>
            <pc:docMk/>
            <pc:sldMk cId="2532490665" sldId="372"/>
            <ac:picMk id="13" creationId="{ECA9CCF1-D860-14FA-5C6C-DA55B6F565FC}"/>
          </ac:picMkLst>
        </pc:picChg>
        <pc:picChg chg="del">
          <ac:chgData name="Luca Egoriti" userId="86980d32-e207-4caf-a8f6-6de1447eb40a" providerId="ADAL" clId="{9A6466FA-03F7-499E-9CC0-565B5732F123}" dt="2023-11-03T11:12:42.709" v="1405" actId="478"/>
          <ac:picMkLst>
            <pc:docMk/>
            <pc:sldMk cId="2532490665" sldId="372"/>
            <ac:picMk id="14" creationId="{5D964F3A-A429-C5CF-C29A-340D610CE5ED}"/>
          </ac:picMkLst>
        </pc:picChg>
        <pc:picChg chg="add mod">
          <ac:chgData name="Luca Egoriti" userId="86980d32-e207-4caf-a8f6-6de1447eb40a" providerId="ADAL" clId="{9A6466FA-03F7-499E-9CC0-565B5732F123}" dt="2023-11-03T11:14:32.613" v="1451" actId="1038"/>
          <ac:picMkLst>
            <pc:docMk/>
            <pc:sldMk cId="2532490665" sldId="372"/>
            <ac:picMk id="16" creationId="{67290496-BD79-0A43-318D-EF9252BAC7C3}"/>
          </ac:picMkLst>
        </pc:picChg>
        <pc:picChg chg="add mod">
          <ac:chgData name="Luca Egoriti" userId="86980d32-e207-4caf-a8f6-6de1447eb40a" providerId="ADAL" clId="{9A6466FA-03F7-499E-9CC0-565B5732F123}" dt="2023-11-03T11:14:32.613" v="1451" actId="1038"/>
          <ac:picMkLst>
            <pc:docMk/>
            <pc:sldMk cId="2532490665" sldId="372"/>
            <ac:picMk id="20" creationId="{02718F7B-1838-FDEC-8CCB-E1E57EBE66D8}"/>
          </ac:picMkLst>
        </pc:picChg>
      </pc:sldChg>
      <pc:sldChg chg="addSp delSp modSp mod delCm">
        <pc:chgData name="Luca Egoriti" userId="86980d32-e207-4caf-a8f6-6de1447eb40a" providerId="ADAL" clId="{9A6466FA-03F7-499E-9CC0-565B5732F123}" dt="2023-11-03T11:06:53.170" v="1349" actId="20577"/>
        <pc:sldMkLst>
          <pc:docMk/>
          <pc:sldMk cId="3734893333" sldId="374"/>
        </pc:sldMkLst>
        <pc:spChg chg="mod">
          <ac:chgData name="Luca Egoriti" userId="86980d32-e207-4caf-a8f6-6de1447eb40a" providerId="ADAL" clId="{9A6466FA-03F7-499E-9CC0-565B5732F123}" dt="2023-11-03T11:06:53.170" v="1349" actId="20577"/>
          <ac:spMkLst>
            <pc:docMk/>
            <pc:sldMk cId="3734893333" sldId="374"/>
            <ac:spMk id="2" creationId="{1D6CFDDA-6841-5617-8B2E-7BE7A21E5F6C}"/>
          </ac:spMkLst>
        </pc:spChg>
        <pc:spChg chg="add del mod">
          <ac:chgData name="Luca Egoriti" userId="86980d32-e207-4caf-a8f6-6de1447eb40a" providerId="ADAL" clId="{9A6466FA-03F7-499E-9CC0-565B5732F123}" dt="2023-11-03T10:35:57.662" v="888" actId="478"/>
          <ac:spMkLst>
            <pc:docMk/>
            <pc:sldMk cId="3734893333" sldId="374"/>
            <ac:spMk id="32" creationId="{6919DB60-BCE7-5EA7-051D-C1E1C940B502}"/>
          </ac:spMkLst>
        </pc:spChg>
        <pc:extLst>
          <p:ext xmlns:p="http://schemas.openxmlformats.org/presentationml/2006/main" uri="{D6D511B9-2390-475A-947B-AFAB55BFBCF1}">
            <pc226:cmChg xmlns:pc226="http://schemas.microsoft.com/office/powerpoint/2022/06/main/command" chg="del">
              <pc226:chgData name="Luca Egoriti" userId="86980d32-e207-4caf-a8f6-6de1447eb40a" providerId="ADAL" clId="{9A6466FA-03F7-499E-9CC0-565B5732F123}" dt="2023-11-03T10:29:39.915" v="824"/>
              <pc2:cmMkLst xmlns:pc2="http://schemas.microsoft.com/office/powerpoint/2019/9/main/command">
                <pc:docMk/>
                <pc:sldMk cId="3734893333" sldId="374"/>
                <pc2:cmMk id="{1FBEEE47-3913-4846-961D-9C4D0E4402B6}"/>
              </pc2:cmMkLst>
            </pc226:cmChg>
          </p:ext>
        </pc:extLst>
      </pc:sldChg>
      <pc:sldChg chg="modSp del mod">
        <pc:chgData name="Luca Egoriti" userId="86980d32-e207-4caf-a8f6-6de1447eb40a" providerId="ADAL" clId="{9A6466FA-03F7-499E-9CC0-565B5732F123}" dt="2023-11-09T22:02:26.286" v="3682" actId="47"/>
        <pc:sldMkLst>
          <pc:docMk/>
          <pc:sldMk cId="3016514100" sldId="375"/>
        </pc:sldMkLst>
        <pc:spChg chg="mod">
          <ac:chgData name="Luca Egoriti" userId="86980d32-e207-4caf-a8f6-6de1447eb40a" providerId="ADAL" clId="{9A6466FA-03F7-499E-9CC0-565B5732F123}" dt="2023-11-09T22:01:33.658" v="3645" actId="207"/>
          <ac:spMkLst>
            <pc:docMk/>
            <pc:sldMk cId="3016514100" sldId="375"/>
            <ac:spMk id="4" creationId="{1D412A28-7ACD-6D10-C456-25903C40906D}"/>
          </ac:spMkLst>
        </pc:spChg>
      </pc:sldChg>
      <pc:sldChg chg="del">
        <pc:chgData name="Luca Egoriti" userId="86980d32-e207-4caf-a8f6-6de1447eb40a" providerId="ADAL" clId="{9A6466FA-03F7-499E-9CC0-565B5732F123}" dt="2023-11-09T23:33:31.531" v="3684" actId="47"/>
        <pc:sldMkLst>
          <pc:docMk/>
          <pc:sldMk cId="2352669081" sldId="376"/>
        </pc:sldMkLst>
      </pc:sldChg>
      <pc:sldChg chg="del">
        <pc:chgData name="Luca Egoriti" userId="86980d32-e207-4caf-a8f6-6de1447eb40a" providerId="ADAL" clId="{9A6466FA-03F7-499E-9CC0-565B5732F123}" dt="2023-11-09T23:33:35.750" v="3687" actId="47"/>
        <pc:sldMkLst>
          <pc:docMk/>
          <pc:sldMk cId="2034323027" sldId="377"/>
        </pc:sldMkLst>
      </pc:sldChg>
      <pc:sldChg chg="addSp delSp modSp mod modAnim">
        <pc:chgData name="Luca Egoriti" userId="86980d32-e207-4caf-a8f6-6de1447eb40a" providerId="ADAL" clId="{9A6466FA-03F7-499E-9CC0-565B5732F123}" dt="2023-11-05T01:53:30.293" v="1717" actId="1037"/>
        <pc:sldMkLst>
          <pc:docMk/>
          <pc:sldMk cId="939397169" sldId="378"/>
        </pc:sldMkLst>
        <pc:spChg chg="mod">
          <ac:chgData name="Luca Egoriti" userId="86980d32-e207-4caf-a8f6-6de1447eb40a" providerId="ADAL" clId="{9A6466FA-03F7-499E-9CC0-565B5732F123}" dt="2023-11-05T01:53:30.293" v="1717" actId="1037"/>
          <ac:spMkLst>
            <pc:docMk/>
            <pc:sldMk cId="939397169" sldId="378"/>
            <ac:spMk id="7" creationId="{17E5793E-AD53-B45D-A25E-A55EC8AF02A6}"/>
          </ac:spMkLst>
        </pc:spChg>
        <pc:spChg chg="mod topLvl">
          <ac:chgData name="Luca Egoriti" userId="86980d32-e207-4caf-a8f6-6de1447eb40a" providerId="ADAL" clId="{9A6466FA-03F7-499E-9CC0-565B5732F123}" dt="2023-11-03T10:55:11.611" v="1091" actId="164"/>
          <ac:spMkLst>
            <pc:docMk/>
            <pc:sldMk cId="939397169" sldId="378"/>
            <ac:spMk id="26" creationId="{61228EFA-6B4F-E4C3-A122-3A73D6ADFA28}"/>
          </ac:spMkLst>
        </pc:spChg>
        <pc:spChg chg="mod topLvl">
          <ac:chgData name="Luca Egoriti" userId="86980d32-e207-4caf-a8f6-6de1447eb40a" providerId="ADAL" clId="{9A6466FA-03F7-499E-9CC0-565B5732F123}" dt="2023-11-03T10:55:11.611" v="1091" actId="164"/>
          <ac:spMkLst>
            <pc:docMk/>
            <pc:sldMk cId="939397169" sldId="378"/>
            <ac:spMk id="27" creationId="{13C95BBD-26CA-0E3D-4A04-7E4EAE37D01A}"/>
          </ac:spMkLst>
        </pc:spChg>
        <pc:spChg chg="mod">
          <ac:chgData name="Luca Egoriti" userId="86980d32-e207-4caf-a8f6-6de1447eb40a" providerId="ADAL" clId="{9A6466FA-03F7-499E-9CC0-565B5732F123}" dt="2023-11-03T10:52:45.760" v="1085" actId="164"/>
          <ac:spMkLst>
            <pc:docMk/>
            <pc:sldMk cId="939397169" sldId="378"/>
            <ac:spMk id="52" creationId="{7EECCA11-55C5-3D38-F862-BB29569A74A1}"/>
          </ac:spMkLst>
        </pc:spChg>
        <pc:spChg chg="mod">
          <ac:chgData name="Luca Egoriti" userId="86980d32-e207-4caf-a8f6-6de1447eb40a" providerId="ADAL" clId="{9A6466FA-03F7-499E-9CC0-565B5732F123}" dt="2023-11-03T10:52:45.760" v="1085" actId="164"/>
          <ac:spMkLst>
            <pc:docMk/>
            <pc:sldMk cId="939397169" sldId="378"/>
            <ac:spMk id="53" creationId="{A2D643CD-B8C7-F7BC-DDAA-74242B4FACC8}"/>
          </ac:spMkLst>
        </pc:spChg>
        <pc:spChg chg="mod topLvl">
          <ac:chgData name="Luca Egoriti" userId="86980d32-e207-4caf-a8f6-6de1447eb40a" providerId="ADAL" clId="{9A6466FA-03F7-499E-9CC0-565B5732F123}" dt="2023-11-03T10:55:11.611" v="1091" actId="164"/>
          <ac:spMkLst>
            <pc:docMk/>
            <pc:sldMk cId="939397169" sldId="378"/>
            <ac:spMk id="55" creationId="{8BE2C660-F9E2-39B5-5552-49729049A405}"/>
          </ac:spMkLst>
        </pc:spChg>
        <pc:spChg chg="mod topLvl">
          <ac:chgData name="Luca Egoriti" userId="86980d32-e207-4caf-a8f6-6de1447eb40a" providerId="ADAL" clId="{9A6466FA-03F7-499E-9CC0-565B5732F123}" dt="2023-11-03T10:55:11.611" v="1091" actId="164"/>
          <ac:spMkLst>
            <pc:docMk/>
            <pc:sldMk cId="939397169" sldId="378"/>
            <ac:spMk id="56" creationId="{F7BA012E-7109-AA50-EE41-B27B22F9BE54}"/>
          </ac:spMkLst>
        </pc:spChg>
        <pc:spChg chg="mod topLvl">
          <ac:chgData name="Luca Egoriti" userId="86980d32-e207-4caf-a8f6-6de1447eb40a" providerId="ADAL" clId="{9A6466FA-03F7-499E-9CC0-565B5732F123}" dt="2023-11-03T10:55:01.224" v="1090" actId="165"/>
          <ac:spMkLst>
            <pc:docMk/>
            <pc:sldMk cId="939397169" sldId="378"/>
            <ac:spMk id="77" creationId="{C696BB3E-6EE8-67F7-7388-CEB9F4ABD669}"/>
          </ac:spMkLst>
        </pc:spChg>
        <pc:spChg chg="mod">
          <ac:chgData name="Luca Egoriti" userId="86980d32-e207-4caf-a8f6-6de1447eb40a" providerId="ADAL" clId="{9A6466FA-03F7-499E-9CC0-565B5732F123}" dt="2023-11-03T10:57:11.378" v="1122" actId="1038"/>
          <ac:spMkLst>
            <pc:docMk/>
            <pc:sldMk cId="939397169" sldId="378"/>
            <ac:spMk id="81" creationId="{2236985B-4307-BA44-8A3D-634807B464EB}"/>
          </ac:spMkLst>
        </pc:spChg>
        <pc:grpChg chg="add del mod">
          <ac:chgData name="Luca Egoriti" userId="86980d32-e207-4caf-a8f6-6de1447eb40a" providerId="ADAL" clId="{9A6466FA-03F7-499E-9CC0-565B5732F123}" dt="2023-11-03T10:55:01.224" v="1090" actId="165"/>
          <ac:grpSpMkLst>
            <pc:docMk/>
            <pc:sldMk cId="939397169" sldId="378"/>
            <ac:grpSpMk id="87" creationId="{BD4B360C-39B0-C917-1CC5-38323F383772}"/>
          </ac:grpSpMkLst>
        </pc:grpChg>
        <pc:grpChg chg="add mod">
          <ac:chgData name="Luca Egoriti" userId="86980d32-e207-4caf-a8f6-6de1447eb40a" providerId="ADAL" clId="{9A6466FA-03F7-499E-9CC0-565B5732F123}" dt="2023-11-03T10:52:45.760" v="1085" actId="164"/>
          <ac:grpSpMkLst>
            <pc:docMk/>
            <pc:sldMk cId="939397169" sldId="378"/>
            <ac:grpSpMk id="88" creationId="{E1F1238A-839C-A82D-4038-BAB91C8FC3FF}"/>
          </ac:grpSpMkLst>
        </pc:grpChg>
        <pc:grpChg chg="add mod">
          <ac:chgData name="Luca Egoriti" userId="86980d32-e207-4caf-a8f6-6de1447eb40a" providerId="ADAL" clId="{9A6466FA-03F7-499E-9CC0-565B5732F123}" dt="2023-11-03T10:55:11.611" v="1091" actId="164"/>
          <ac:grpSpMkLst>
            <pc:docMk/>
            <pc:sldMk cId="939397169" sldId="378"/>
            <ac:grpSpMk id="89" creationId="{337C80AB-E325-D766-7510-D3D675EBAF1C}"/>
          </ac:grpSpMkLst>
        </pc:grpChg>
        <pc:picChg chg="add mod">
          <ac:chgData name="Luca Egoriti" userId="86980d32-e207-4caf-a8f6-6de1447eb40a" providerId="ADAL" clId="{9A6466FA-03F7-499E-9CC0-565B5732F123}" dt="2023-11-03T11:20:17.382" v="1462" actId="1076"/>
          <ac:picMkLst>
            <pc:docMk/>
            <pc:sldMk cId="939397169" sldId="378"/>
            <ac:picMk id="97" creationId="{4A1DA01A-2519-D0DF-5B48-68CDDD671E75}"/>
          </ac:picMkLst>
        </pc:picChg>
        <pc:cxnChg chg="mod topLvl">
          <ac:chgData name="Luca Egoriti" userId="86980d32-e207-4caf-a8f6-6de1447eb40a" providerId="ADAL" clId="{9A6466FA-03F7-499E-9CC0-565B5732F123}" dt="2023-11-03T10:55:11.611" v="1091" actId="164"/>
          <ac:cxnSpMkLst>
            <pc:docMk/>
            <pc:sldMk cId="939397169" sldId="378"/>
            <ac:cxnSpMk id="9" creationId="{CCDA3A0E-B74D-4DDE-06C7-D0BA78CDDB1E}"/>
          </ac:cxnSpMkLst>
        </pc:cxnChg>
        <pc:cxnChg chg="mod topLvl">
          <ac:chgData name="Luca Egoriti" userId="86980d32-e207-4caf-a8f6-6de1447eb40a" providerId="ADAL" clId="{9A6466FA-03F7-499E-9CC0-565B5732F123}" dt="2023-11-03T10:55:11.611" v="1091" actId="164"/>
          <ac:cxnSpMkLst>
            <pc:docMk/>
            <pc:sldMk cId="939397169" sldId="378"/>
            <ac:cxnSpMk id="11" creationId="{F80530F3-41A3-17AD-DD85-285B60A59693}"/>
          </ac:cxnSpMkLst>
        </pc:cxnChg>
        <pc:cxnChg chg="del">
          <ac:chgData name="Luca Egoriti" userId="86980d32-e207-4caf-a8f6-6de1447eb40a" providerId="ADAL" clId="{9A6466FA-03F7-499E-9CC0-565B5732F123}" dt="2023-11-03T10:57:20.840" v="1123" actId="478"/>
          <ac:cxnSpMkLst>
            <pc:docMk/>
            <pc:sldMk cId="939397169" sldId="378"/>
            <ac:cxnSpMk id="13" creationId="{32FE7F4F-A502-2B4E-AE8B-1B09C2E75798}"/>
          </ac:cxnSpMkLst>
        </pc:cxnChg>
        <pc:cxnChg chg="del mod topLvl">
          <ac:chgData name="Luca Egoriti" userId="86980d32-e207-4caf-a8f6-6de1447eb40a" providerId="ADAL" clId="{9A6466FA-03F7-499E-9CC0-565B5732F123}" dt="2023-11-03T10:55:40.454" v="1094" actId="478"/>
          <ac:cxnSpMkLst>
            <pc:docMk/>
            <pc:sldMk cId="939397169" sldId="378"/>
            <ac:cxnSpMk id="24" creationId="{327AD36C-33AE-5BD1-E006-0D0FA142A9F5}"/>
          </ac:cxnSpMkLst>
        </pc:cxnChg>
        <pc:cxnChg chg="mod">
          <ac:chgData name="Luca Egoriti" userId="86980d32-e207-4caf-a8f6-6de1447eb40a" providerId="ADAL" clId="{9A6466FA-03F7-499E-9CC0-565B5732F123}" dt="2023-11-03T10:57:35.461" v="1129" actId="1036"/>
          <ac:cxnSpMkLst>
            <pc:docMk/>
            <pc:sldMk cId="939397169" sldId="378"/>
            <ac:cxnSpMk id="28" creationId="{E152C713-5EE7-F339-CA60-65BE29932F9F}"/>
          </ac:cxnSpMkLst>
        </pc:cxnChg>
        <pc:cxnChg chg="mod topLvl">
          <ac:chgData name="Luca Egoriti" userId="86980d32-e207-4caf-a8f6-6de1447eb40a" providerId="ADAL" clId="{9A6466FA-03F7-499E-9CC0-565B5732F123}" dt="2023-11-03T10:55:11.611" v="1091" actId="164"/>
          <ac:cxnSpMkLst>
            <pc:docMk/>
            <pc:sldMk cId="939397169" sldId="378"/>
            <ac:cxnSpMk id="41" creationId="{5E664F4D-2EED-3E02-075E-ED32032935CB}"/>
          </ac:cxnSpMkLst>
        </pc:cxnChg>
        <pc:cxnChg chg="mod topLvl">
          <ac:chgData name="Luca Egoriti" userId="86980d32-e207-4caf-a8f6-6de1447eb40a" providerId="ADAL" clId="{9A6466FA-03F7-499E-9CC0-565B5732F123}" dt="2023-11-03T10:55:11.611" v="1091" actId="164"/>
          <ac:cxnSpMkLst>
            <pc:docMk/>
            <pc:sldMk cId="939397169" sldId="378"/>
            <ac:cxnSpMk id="42" creationId="{B6980056-EB17-C016-C5B0-AE900DA8B5E6}"/>
          </ac:cxnSpMkLst>
        </pc:cxnChg>
        <pc:cxnChg chg="mod topLvl">
          <ac:chgData name="Luca Egoriti" userId="86980d32-e207-4caf-a8f6-6de1447eb40a" providerId="ADAL" clId="{9A6466FA-03F7-499E-9CC0-565B5732F123}" dt="2023-11-03T10:55:11.611" v="1091" actId="164"/>
          <ac:cxnSpMkLst>
            <pc:docMk/>
            <pc:sldMk cId="939397169" sldId="378"/>
            <ac:cxnSpMk id="43" creationId="{5C1B79DA-757E-DEC7-F505-0F960BC6A93E}"/>
          </ac:cxnSpMkLst>
        </pc:cxnChg>
        <pc:cxnChg chg="add mod">
          <ac:chgData name="Luca Egoriti" userId="86980d32-e207-4caf-a8f6-6de1447eb40a" providerId="ADAL" clId="{9A6466FA-03F7-499E-9CC0-565B5732F123}" dt="2023-11-03T10:55:57.460" v="1098" actId="14100"/>
          <ac:cxnSpMkLst>
            <pc:docMk/>
            <pc:sldMk cId="939397169" sldId="378"/>
            <ac:cxnSpMk id="91" creationId="{CE319574-427D-9F22-8270-68B5132ED1D9}"/>
          </ac:cxnSpMkLst>
        </pc:cxnChg>
      </pc:sldChg>
      <pc:sldChg chg="add del">
        <pc:chgData name="Luca Egoriti" userId="86980d32-e207-4caf-a8f6-6de1447eb40a" providerId="ADAL" clId="{9A6466FA-03F7-499E-9CC0-565B5732F123}" dt="2023-11-09T23:33:52.255" v="3689" actId="47"/>
        <pc:sldMkLst>
          <pc:docMk/>
          <pc:sldMk cId="1749217024" sldId="380"/>
        </pc:sldMkLst>
      </pc:sldChg>
      <pc:sldChg chg="del">
        <pc:chgData name="Luca Egoriti" userId="86980d32-e207-4caf-a8f6-6de1447eb40a" providerId="ADAL" clId="{9A6466FA-03F7-499E-9CC0-565B5732F123}" dt="2023-11-06T05:38:12.938" v="1947" actId="47"/>
        <pc:sldMkLst>
          <pc:docMk/>
          <pc:sldMk cId="3144766437" sldId="382"/>
        </pc:sldMkLst>
      </pc:sldChg>
      <pc:sldChg chg="modSp mod ord">
        <pc:chgData name="Luca Egoriti" userId="86980d32-e207-4caf-a8f6-6de1447eb40a" providerId="ADAL" clId="{9A6466FA-03F7-499E-9CC0-565B5732F123}" dt="2023-11-06T05:37:31.459" v="1946"/>
        <pc:sldMkLst>
          <pc:docMk/>
          <pc:sldMk cId="490086286" sldId="383"/>
        </pc:sldMkLst>
        <pc:spChg chg="mod">
          <ac:chgData name="Luca Egoriti" userId="86980d32-e207-4caf-a8f6-6de1447eb40a" providerId="ADAL" clId="{9A6466FA-03F7-499E-9CC0-565B5732F123}" dt="2023-11-03T10:38:00.521" v="951" actId="20577"/>
          <ac:spMkLst>
            <pc:docMk/>
            <pc:sldMk cId="490086286" sldId="383"/>
            <ac:spMk id="2" creationId="{8863DC6B-5A3A-9BC5-C58F-4E1C177A1F47}"/>
          </ac:spMkLst>
        </pc:spChg>
      </pc:sldChg>
      <pc:sldChg chg="del">
        <pc:chgData name="Luca Egoriti" userId="86980d32-e207-4caf-a8f6-6de1447eb40a" providerId="ADAL" clId="{9A6466FA-03F7-499E-9CC0-565B5732F123}" dt="2023-11-03T10:49:30.362" v="1079" actId="47"/>
        <pc:sldMkLst>
          <pc:docMk/>
          <pc:sldMk cId="2195825794" sldId="384"/>
        </pc:sldMkLst>
      </pc:sldChg>
      <pc:sldChg chg="del">
        <pc:chgData name="Luca Egoriti" userId="86980d32-e207-4caf-a8f6-6de1447eb40a" providerId="ADAL" clId="{9A6466FA-03F7-499E-9CC0-565B5732F123}" dt="2023-11-09T23:33:34.066" v="3686" actId="47"/>
        <pc:sldMkLst>
          <pc:docMk/>
          <pc:sldMk cId="322774442" sldId="385"/>
        </pc:sldMkLst>
      </pc:sldChg>
      <pc:sldChg chg="ord">
        <pc:chgData name="Luca Egoriti" userId="86980d32-e207-4caf-a8f6-6de1447eb40a" providerId="ADAL" clId="{9A6466FA-03F7-499E-9CC0-565B5732F123}" dt="2023-11-09T00:41:17.870" v="3062"/>
        <pc:sldMkLst>
          <pc:docMk/>
          <pc:sldMk cId="311591140" sldId="386"/>
        </pc:sldMkLst>
      </pc:sldChg>
      <pc:sldChg chg="del">
        <pc:chgData name="Luca Egoriti" userId="86980d32-e207-4caf-a8f6-6de1447eb40a" providerId="ADAL" clId="{9A6466FA-03F7-499E-9CC0-565B5732F123}" dt="2023-11-09T23:33:58.224" v="3690" actId="47"/>
        <pc:sldMkLst>
          <pc:docMk/>
          <pc:sldMk cId="290128389" sldId="389"/>
        </pc:sldMkLst>
      </pc:sldChg>
      <pc:sldChg chg="del ord">
        <pc:chgData name="Luca Egoriti" userId="86980d32-e207-4caf-a8f6-6de1447eb40a" providerId="ADAL" clId="{9A6466FA-03F7-499E-9CC0-565B5732F123}" dt="2023-11-06T05:38:56.946" v="1949" actId="47"/>
        <pc:sldMkLst>
          <pc:docMk/>
          <pc:sldMk cId="2601844191" sldId="390"/>
        </pc:sldMkLst>
      </pc:sldChg>
      <pc:sldChg chg="addSp delSp modSp mod delAnim modAnim">
        <pc:chgData name="Luca Egoriti" userId="86980d32-e207-4caf-a8f6-6de1447eb40a" providerId="ADAL" clId="{9A6466FA-03F7-499E-9CC0-565B5732F123}" dt="2023-11-09T14:00:25.316" v="3110" actId="478"/>
        <pc:sldMkLst>
          <pc:docMk/>
          <pc:sldMk cId="1953529945" sldId="394"/>
        </pc:sldMkLst>
        <pc:spChg chg="mod">
          <ac:chgData name="Luca Egoriti" userId="86980d32-e207-4caf-a8f6-6de1447eb40a" providerId="ADAL" clId="{9A6466FA-03F7-499E-9CC0-565B5732F123}" dt="2023-11-03T10:25:43.400" v="740" actId="14100"/>
          <ac:spMkLst>
            <pc:docMk/>
            <pc:sldMk cId="1953529945" sldId="394"/>
            <ac:spMk id="2" creationId="{3818FA94-DDC5-25A4-7B25-F356B7A546EE}"/>
          </ac:spMkLst>
        </pc:spChg>
        <pc:spChg chg="add mod topLvl">
          <ac:chgData name="Luca Egoriti" userId="86980d32-e207-4caf-a8f6-6de1447eb40a" providerId="ADAL" clId="{9A6466FA-03F7-499E-9CC0-565B5732F123}" dt="2023-11-08T22:01:54.252" v="2813" actId="20577"/>
          <ac:spMkLst>
            <pc:docMk/>
            <pc:sldMk cId="1953529945" sldId="394"/>
            <ac:spMk id="4" creationId="{029DCF5A-E62A-9645-9810-56762C322504}"/>
          </ac:spMkLst>
        </pc:spChg>
        <pc:spChg chg="add del mod">
          <ac:chgData name="Luca Egoriti" userId="86980d32-e207-4caf-a8f6-6de1447eb40a" providerId="ADAL" clId="{9A6466FA-03F7-499E-9CC0-565B5732F123}" dt="2023-11-03T10:26:40.003" v="745" actId="478"/>
          <ac:spMkLst>
            <pc:docMk/>
            <pc:sldMk cId="1953529945" sldId="394"/>
            <ac:spMk id="4" creationId="{10051EA4-7E7A-75BE-4430-E574AC6BA15D}"/>
          </ac:spMkLst>
        </pc:spChg>
        <pc:spChg chg="add mod">
          <ac:chgData name="Luca Egoriti" userId="86980d32-e207-4caf-a8f6-6de1447eb40a" providerId="ADAL" clId="{9A6466FA-03F7-499E-9CC0-565B5732F123}" dt="2023-11-08T22:02:14.117" v="2830" actId="20577"/>
          <ac:spMkLst>
            <pc:docMk/>
            <pc:sldMk cId="1953529945" sldId="394"/>
            <ac:spMk id="5" creationId="{2D11ADAB-1563-58C0-F69A-707BC16F598D}"/>
          </ac:spMkLst>
        </pc:spChg>
        <pc:spChg chg="add del mod">
          <ac:chgData name="Luca Egoriti" userId="86980d32-e207-4caf-a8f6-6de1447eb40a" providerId="ADAL" clId="{9A6466FA-03F7-499E-9CC0-565B5732F123}" dt="2023-11-05T01:46:55.773" v="1642" actId="478"/>
          <ac:spMkLst>
            <pc:docMk/>
            <pc:sldMk cId="1953529945" sldId="394"/>
            <ac:spMk id="5" creationId="{D4F25A02-0A86-BDA9-6420-4F60A2E17280}"/>
          </ac:spMkLst>
        </pc:spChg>
        <pc:spChg chg="add del mod">
          <ac:chgData name="Luca Egoriti" userId="86980d32-e207-4caf-a8f6-6de1447eb40a" providerId="ADAL" clId="{9A6466FA-03F7-499E-9CC0-565B5732F123}" dt="2023-11-05T01:47:07.844" v="1645" actId="478"/>
          <ac:spMkLst>
            <pc:docMk/>
            <pc:sldMk cId="1953529945" sldId="394"/>
            <ac:spMk id="10" creationId="{055DB9EF-D064-FC89-FB50-B42C67A0E874}"/>
          </ac:spMkLst>
        </pc:spChg>
        <pc:spChg chg="add del mod">
          <ac:chgData name="Luca Egoriti" userId="86980d32-e207-4caf-a8f6-6de1447eb40a" providerId="ADAL" clId="{9A6466FA-03F7-499E-9CC0-565B5732F123}" dt="2023-11-08T22:03:07.308" v="2834"/>
          <ac:spMkLst>
            <pc:docMk/>
            <pc:sldMk cId="1953529945" sldId="394"/>
            <ac:spMk id="10" creationId="{4B42ADAA-035F-8FC7-3009-29E7764FEEBD}"/>
          </ac:spMkLst>
        </pc:spChg>
        <pc:spChg chg="add mod topLvl">
          <ac:chgData name="Luca Egoriti" userId="86980d32-e207-4caf-a8f6-6de1447eb40a" providerId="ADAL" clId="{9A6466FA-03F7-499E-9CC0-565B5732F123}" dt="2023-11-08T22:01:42.271" v="2801" actId="165"/>
          <ac:spMkLst>
            <pc:docMk/>
            <pc:sldMk cId="1953529945" sldId="394"/>
            <ac:spMk id="11" creationId="{9FFB22F9-6066-C660-F16E-159C63066BAE}"/>
          </ac:spMkLst>
        </pc:spChg>
        <pc:spChg chg="add del mod">
          <ac:chgData name="Luca Egoriti" userId="86980d32-e207-4caf-a8f6-6de1447eb40a" providerId="ADAL" clId="{9A6466FA-03F7-499E-9CC0-565B5732F123}" dt="2023-11-08T22:03:07.308" v="2834"/>
          <ac:spMkLst>
            <pc:docMk/>
            <pc:sldMk cId="1953529945" sldId="394"/>
            <ac:spMk id="16" creationId="{208FEE03-0E9C-59AB-5532-6B87B169CAB6}"/>
          </ac:spMkLst>
        </pc:spChg>
        <pc:spChg chg="add mod">
          <ac:chgData name="Luca Egoriti" userId="86980d32-e207-4caf-a8f6-6de1447eb40a" providerId="ADAL" clId="{9A6466FA-03F7-499E-9CC0-565B5732F123}" dt="2023-11-08T22:05:10.398" v="2851" actId="14100"/>
          <ac:spMkLst>
            <pc:docMk/>
            <pc:sldMk cId="1953529945" sldId="394"/>
            <ac:spMk id="17" creationId="{B27AABCB-9213-46BA-7C47-563302019E82}"/>
          </ac:spMkLst>
        </pc:spChg>
        <pc:spChg chg="add mod">
          <ac:chgData name="Luca Egoriti" userId="86980d32-e207-4caf-a8f6-6de1447eb40a" providerId="ADAL" clId="{9A6466FA-03F7-499E-9CC0-565B5732F123}" dt="2023-11-08T22:03:19.134" v="2836" actId="1076"/>
          <ac:spMkLst>
            <pc:docMk/>
            <pc:sldMk cId="1953529945" sldId="394"/>
            <ac:spMk id="22" creationId="{C1D77C84-D5C1-A634-D730-8C0DB2E8A259}"/>
          </ac:spMkLst>
        </pc:spChg>
        <pc:spChg chg="add del mod ord">
          <ac:chgData name="Luca Egoriti" userId="86980d32-e207-4caf-a8f6-6de1447eb40a" providerId="ADAL" clId="{9A6466FA-03F7-499E-9CC0-565B5732F123}" dt="2023-11-09T14:00:25.316" v="3110" actId="478"/>
          <ac:spMkLst>
            <pc:docMk/>
            <pc:sldMk cId="1953529945" sldId="394"/>
            <ac:spMk id="27" creationId="{E1A8626A-F697-D3B8-801C-E0A07E5A9D5B}"/>
          </ac:spMkLst>
        </pc:spChg>
        <pc:grpChg chg="add del mod">
          <ac:chgData name="Luca Egoriti" userId="86980d32-e207-4caf-a8f6-6de1447eb40a" providerId="ADAL" clId="{9A6466FA-03F7-499E-9CC0-565B5732F123}" dt="2023-11-08T22:01:42.271" v="2801" actId="165"/>
          <ac:grpSpMkLst>
            <pc:docMk/>
            <pc:sldMk cId="1953529945" sldId="394"/>
            <ac:grpSpMk id="14" creationId="{AEEF5510-7567-3DCF-836B-C170341C825E}"/>
          </ac:grpSpMkLst>
        </pc:grpChg>
        <pc:picChg chg="mod ord">
          <ac:chgData name="Luca Egoriti" userId="86980d32-e207-4caf-a8f6-6de1447eb40a" providerId="ADAL" clId="{9A6466FA-03F7-499E-9CC0-565B5732F123}" dt="2023-11-08T22:05:00.531" v="2849" actId="14100"/>
          <ac:picMkLst>
            <pc:docMk/>
            <pc:sldMk cId="1953529945" sldId="394"/>
            <ac:picMk id="3" creationId="{C4DD5ABB-99D2-3DD7-3D07-69494D3393DD}"/>
          </ac:picMkLst>
        </pc:picChg>
        <pc:picChg chg="mod">
          <ac:chgData name="Luca Egoriti" userId="86980d32-e207-4caf-a8f6-6de1447eb40a" providerId="ADAL" clId="{9A6466FA-03F7-499E-9CC0-565B5732F123}" dt="2023-11-08T22:05:49.863" v="2856" actId="1076"/>
          <ac:picMkLst>
            <pc:docMk/>
            <pc:sldMk cId="1953529945" sldId="394"/>
            <ac:picMk id="6" creationId="{115D2760-56ED-B659-362C-2F6F2AAEE488}"/>
          </ac:picMkLst>
        </pc:picChg>
        <pc:picChg chg="del mod">
          <ac:chgData name="Luca Egoriti" userId="86980d32-e207-4caf-a8f6-6de1447eb40a" providerId="ADAL" clId="{9A6466FA-03F7-499E-9CC0-565B5732F123}" dt="2023-11-09T00:39:02.177" v="3014" actId="478"/>
          <ac:picMkLst>
            <pc:docMk/>
            <pc:sldMk cId="1953529945" sldId="394"/>
            <ac:picMk id="7" creationId="{99D82D0B-C5AD-9FEB-F760-70190B2B6BB7}"/>
          </ac:picMkLst>
        </pc:picChg>
        <pc:picChg chg="mod">
          <ac:chgData name="Luca Egoriti" userId="86980d32-e207-4caf-a8f6-6de1447eb40a" providerId="ADAL" clId="{9A6466FA-03F7-499E-9CC0-565B5732F123}" dt="2023-11-03T10:25:46.962" v="741" actId="1076"/>
          <ac:picMkLst>
            <pc:docMk/>
            <pc:sldMk cId="1953529945" sldId="394"/>
            <ac:picMk id="8" creationId="{07E3B90C-CEDC-6F3D-D941-F7C2EBE6EB2F}"/>
          </ac:picMkLst>
        </pc:picChg>
        <pc:picChg chg="mod topLvl">
          <ac:chgData name="Luca Egoriti" userId="86980d32-e207-4caf-a8f6-6de1447eb40a" providerId="ADAL" clId="{9A6466FA-03F7-499E-9CC0-565B5732F123}" dt="2023-11-08T22:01:42.271" v="2801" actId="165"/>
          <ac:picMkLst>
            <pc:docMk/>
            <pc:sldMk cId="1953529945" sldId="394"/>
            <ac:picMk id="9" creationId="{26214B70-F430-F6B1-3467-484C382E90A8}"/>
          </ac:picMkLst>
        </pc:picChg>
        <pc:picChg chg="add mod topLvl">
          <ac:chgData name="Luca Egoriti" userId="86980d32-e207-4caf-a8f6-6de1447eb40a" providerId="ADAL" clId="{9A6466FA-03F7-499E-9CC0-565B5732F123}" dt="2023-11-08T22:01:42.271" v="2801" actId="165"/>
          <ac:picMkLst>
            <pc:docMk/>
            <pc:sldMk cId="1953529945" sldId="394"/>
            <ac:picMk id="13" creationId="{A158F032-CFE0-F91C-4805-F4CEC2C998A4}"/>
          </ac:picMkLst>
        </pc:picChg>
        <pc:picChg chg="add mod">
          <ac:chgData name="Luca Egoriti" userId="86980d32-e207-4caf-a8f6-6de1447eb40a" providerId="ADAL" clId="{9A6466FA-03F7-499E-9CC0-565B5732F123}" dt="2023-11-09T00:39:16.462" v="3019" actId="1076"/>
          <ac:picMkLst>
            <pc:docMk/>
            <pc:sldMk cId="1953529945" sldId="394"/>
            <ac:picMk id="2050" creationId="{1A82555F-7A88-39BF-0133-6DADA010122B}"/>
          </ac:picMkLst>
        </pc:picChg>
        <pc:cxnChg chg="add del mod">
          <ac:chgData name="Luca Egoriti" userId="86980d32-e207-4caf-a8f6-6de1447eb40a" providerId="ADAL" clId="{9A6466FA-03F7-499E-9CC0-565B5732F123}" dt="2023-11-08T22:03:07.308" v="2834"/>
          <ac:cxnSpMkLst>
            <pc:docMk/>
            <pc:sldMk cId="1953529945" sldId="394"/>
            <ac:cxnSpMk id="12" creationId="{B09F707A-6FEA-E142-08D9-FA8AA6268EB3}"/>
          </ac:cxnSpMkLst>
        </pc:cxnChg>
        <pc:cxnChg chg="add del mod">
          <ac:chgData name="Luca Egoriti" userId="86980d32-e207-4caf-a8f6-6de1447eb40a" providerId="ADAL" clId="{9A6466FA-03F7-499E-9CC0-565B5732F123}" dt="2023-11-08T22:03:07.308" v="2834"/>
          <ac:cxnSpMkLst>
            <pc:docMk/>
            <pc:sldMk cId="1953529945" sldId="394"/>
            <ac:cxnSpMk id="15" creationId="{D7D9F503-DFE9-CEF5-46E9-BD6BD412995F}"/>
          </ac:cxnSpMkLst>
        </pc:cxnChg>
        <pc:cxnChg chg="add mod">
          <ac:chgData name="Luca Egoriti" userId="86980d32-e207-4caf-a8f6-6de1447eb40a" providerId="ADAL" clId="{9A6466FA-03F7-499E-9CC0-565B5732F123}" dt="2023-11-08T22:05:10.398" v="2851" actId="14100"/>
          <ac:cxnSpMkLst>
            <pc:docMk/>
            <pc:sldMk cId="1953529945" sldId="394"/>
            <ac:cxnSpMk id="18" creationId="{6DBA9E48-B3A8-116B-28AE-E86000A9BE1B}"/>
          </ac:cxnSpMkLst>
        </pc:cxnChg>
        <pc:cxnChg chg="add mod">
          <ac:chgData name="Luca Egoriti" userId="86980d32-e207-4caf-a8f6-6de1447eb40a" providerId="ADAL" clId="{9A6466FA-03F7-499E-9CC0-565B5732F123}" dt="2023-11-08T22:03:51.803" v="2841" actId="14100"/>
          <ac:cxnSpMkLst>
            <pc:docMk/>
            <pc:sldMk cId="1953529945" sldId="394"/>
            <ac:cxnSpMk id="19" creationId="{BD9A1E50-00EA-7830-946A-5A478CB4E30B}"/>
          </ac:cxnSpMkLst>
        </pc:cxnChg>
        <pc:cxnChg chg="add mod">
          <ac:chgData name="Luca Egoriti" userId="86980d32-e207-4caf-a8f6-6de1447eb40a" providerId="ADAL" clId="{9A6466FA-03F7-499E-9CC0-565B5732F123}" dt="2023-11-08T22:05:10.398" v="2851" actId="14100"/>
          <ac:cxnSpMkLst>
            <pc:docMk/>
            <pc:sldMk cId="1953529945" sldId="394"/>
            <ac:cxnSpMk id="20" creationId="{385E447D-C7E2-46F6-1582-5BF3FAC37BC0}"/>
          </ac:cxnSpMkLst>
        </pc:cxnChg>
        <pc:cxnChg chg="add mod">
          <ac:chgData name="Luca Egoriti" userId="86980d32-e207-4caf-a8f6-6de1447eb40a" providerId="ADAL" clId="{9A6466FA-03F7-499E-9CC0-565B5732F123}" dt="2023-11-08T22:03:48.400" v="2840" actId="14100"/>
          <ac:cxnSpMkLst>
            <pc:docMk/>
            <pc:sldMk cId="1953529945" sldId="394"/>
            <ac:cxnSpMk id="21" creationId="{7B259291-53A1-3914-C08C-E8508E9F6E08}"/>
          </ac:cxnSpMkLst>
        </pc:cxnChg>
      </pc:sldChg>
      <pc:sldChg chg="del ord">
        <pc:chgData name="Luca Egoriti" userId="86980d32-e207-4caf-a8f6-6de1447eb40a" providerId="ADAL" clId="{9A6466FA-03F7-499E-9CC0-565B5732F123}" dt="2023-11-06T05:38:47.741" v="1948" actId="47"/>
        <pc:sldMkLst>
          <pc:docMk/>
          <pc:sldMk cId="3885194305" sldId="398"/>
        </pc:sldMkLst>
      </pc:sldChg>
      <pc:sldChg chg="addSp delSp modSp mod ord">
        <pc:chgData name="Luca Egoriti" userId="86980d32-e207-4caf-a8f6-6de1447eb40a" providerId="ADAL" clId="{9A6466FA-03F7-499E-9CC0-565B5732F123}" dt="2023-11-09T14:04:26.543" v="3117" actId="1076"/>
        <pc:sldMkLst>
          <pc:docMk/>
          <pc:sldMk cId="2186352193" sldId="401"/>
        </pc:sldMkLst>
        <pc:spChg chg="mod">
          <ac:chgData name="Luca Egoriti" userId="86980d32-e207-4caf-a8f6-6de1447eb40a" providerId="ADAL" clId="{9A6466FA-03F7-499E-9CC0-565B5732F123}" dt="2023-11-09T14:04:26.543" v="3117" actId="1076"/>
          <ac:spMkLst>
            <pc:docMk/>
            <pc:sldMk cId="2186352193" sldId="401"/>
            <ac:spMk id="9" creationId="{2B0B4FD4-2203-8457-66C5-C7A5F0A9A9DF}"/>
          </ac:spMkLst>
        </pc:spChg>
        <pc:spChg chg="del mod topLvl">
          <ac:chgData name="Luca Egoriti" userId="86980d32-e207-4caf-a8f6-6de1447eb40a" providerId="ADAL" clId="{9A6466FA-03F7-499E-9CC0-565B5732F123}" dt="2023-11-09T14:04:19.331" v="3115" actId="478"/>
          <ac:spMkLst>
            <pc:docMk/>
            <pc:sldMk cId="2186352193" sldId="401"/>
            <ac:spMk id="51" creationId="{24571F39-CB8F-4518-961A-B401A842D97C}"/>
          </ac:spMkLst>
        </pc:spChg>
        <pc:spChg chg="del">
          <ac:chgData name="Luca Egoriti" userId="86980d32-e207-4caf-a8f6-6de1447eb40a" providerId="ADAL" clId="{9A6466FA-03F7-499E-9CC0-565B5732F123}" dt="2023-11-09T14:04:07.951" v="3112" actId="478"/>
          <ac:spMkLst>
            <pc:docMk/>
            <pc:sldMk cId="2186352193" sldId="401"/>
            <ac:spMk id="55" creationId="{CBCCD943-616E-7DEF-9C8D-E6AA3D11BF49}"/>
          </ac:spMkLst>
        </pc:spChg>
        <pc:grpChg chg="add del">
          <ac:chgData name="Luca Egoriti" userId="86980d32-e207-4caf-a8f6-6de1447eb40a" providerId="ADAL" clId="{9A6466FA-03F7-499E-9CC0-565B5732F123}" dt="2023-11-09T14:04:22.336" v="3116" actId="478"/>
          <ac:grpSpMkLst>
            <pc:docMk/>
            <pc:sldMk cId="2186352193" sldId="401"/>
            <ac:grpSpMk id="4" creationId="{5225FFC1-AD8C-8274-FF16-413C8C15C982}"/>
          </ac:grpSpMkLst>
        </pc:grpChg>
        <pc:picChg chg="add del topLvl">
          <ac:chgData name="Luca Egoriti" userId="86980d32-e207-4caf-a8f6-6de1447eb40a" providerId="ADAL" clId="{9A6466FA-03F7-499E-9CC0-565B5732F123}" dt="2023-11-09T14:04:22.336" v="3116" actId="478"/>
          <ac:picMkLst>
            <pc:docMk/>
            <pc:sldMk cId="2186352193" sldId="401"/>
            <ac:picMk id="38" creationId="{BD58F81C-4BB8-9EB4-66A3-B04587A627AC}"/>
          </ac:picMkLst>
        </pc:picChg>
        <pc:cxnChg chg="add del mod topLvl">
          <ac:chgData name="Luca Egoriti" userId="86980d32-e207-4caf-a8f6-6de1447eb40a" providerId="ADAL" clId="{9A6466FA-03F7-499E-9CC0-565B5732F123}" dt="2023-11-09T14:04:22.336" v="3116" actId="478"/>
          <ac:cxnSpMkLst>
            <pc:docMk/>
            <pc:sldMk cId="2186352193" sldId="401"/>
            <ac:cxnSpMk id="41" creationId="{09D5DC4D-C4AE-2FCB-CB89-AA45384EB15F}"/>
          </ac:cxnSpMkLst>
        </pc:cxnChg>
        <pc:cxnChg chg="del mod">
          <ac:chgData name="Luca Egoriti" userId="86980d32-e207-4caf-a8f6-6de1447eb40a" providerId="ADAL" clId="{9A6466FA-03F7-499E-9CC0-565B5732F123}" dt="2023-11-09T14:04:07.951" v="3112" actId="478"/>
          <ac:cxnSpMkLst>
            <pc:docMk/>
            <pc:sldMk cId="2186352193" sldId="401"/>
            <ac:cxnSpMk id="43" creationId="{07A70797-B478-E40A-B3F1-64F4681771C2}"/>
          </ac:cxnSpMkLst>
        </pc:cxnChg>
      </pc:sldChg>
      <pc:sldChg chg="addSp modSp mod delCm">
        <pc:chgData name="Luca Egoriti" userId="86980d32-e207-4caf-a8f6-6de1447eb40a" providerId="ADAL" clId="{9A6466FA-03F7-499E-9CC0-565B5732F123}" dt="2023-11-08T21:55:53.476" v="2779" actId="571"/>
        <pc:sldMkLst>
          <pc:docMk/>
          <pc:sldMk cId="3259961951" sldId="403"/>
        </pc:sldMkLst>
        <pc:spChg chg="add mod">
          <ac:chgData name="Luca Egoriti" userId="86980d32-e207-4caf-a8f6-6de1447eb40a" providerId="ADAL" clId="{9A6466FA-03F7-499E-9CC0-565B5732F123}" dt="2023-11-08T21:55:45.817" v="2778" actId="571"/>
          <ac:spMkLst>
            <pc:docMk/>
            <pc:sldMk cId="3259961951" sldId="403"/>
            <ac:spMk id="11" creationId="{4A49E50C-DBFA-71E1-6B81-9817B17C8CF0}"/>
          </ac:spMkLst>
        </pc:spChg>
        <pc:spChg chg="add mod">
          <ac:chgData name="Luca Egoriti" userId="86980d32-e207-4caf-a8f6-6de1447eb40a" providerId="ADAL" clId="{9A6466FA-03F7-499E-9CC0-565B5732F123}" dt="2023-11-08T21:55:53.476" v="2779" actId="571"/>
          <ac:spMkLst>
            <pc:docMk/>
            <pc:sldMk cId="3259961951" sldId="403"/>
            <ac:spMk id="12" creationId="{6C4AE218-FA20-9651-12CD-FAC4DC642D28}"/>
          </ac:spMkLst>
        </pc:spChg>
        <pc:spChg chg="mod">
          <ac:chgData name="Luca Egoriti" userId="86980d32-e207-4caf-a8f6-6de1447eb40a" providerId="ADAL" clId="{9A6466FA-03F7-499E-9CC0-565B5732F123}" dt="2023-11-03T10:28:46.489" v="823" actId="1036"/>
          <ac:spMkLst>
            <pc:docMk/>
            <pc:sldMk cId="3259961951" sldId="403"/>
            <ac:spMk id="37" creationId="{D01DAFE3-8B18-A2D6-4B4B-099F7CC72A9F}"/>
          </ac:spMkLst>
        </pc:spChg>
        <pc:extLst>
          <p:ext xmlns:p="http://schemas.openxmlformats.org/presentationml/2006/main" uri="{D6D511B9-2390-475A-947B-AFAB55BFBCF1}">
            <pc226:cmChg xmlns:pc226="http://schemas.microsoft.com/office/powerpoint/2022/06/main/command" chg="del">
              <pc226:chgData name="Luca Egoriti" userId="86980d32-e207-4caf-a8f6-6de1447eb40a" providerId="ADAL" clId="{9A6466FA-03F7-499E-9CC0-565B5732F123}" dt="2023-11-03T10:28:40.461" v="822"/>
              <pc2:cmMkLst xmlns:pc2="http://schemas.microsoft.com/office/powerpoint/2019/9/main/command">
                <pc:docMk/>
                <pc:sldMk cId="3259961951" sldId="403"/>
                <pc2:cmMk id="{8AFF293D-1642-4F46-BB8A-38F9BD945F3B}"/>
              </pc2:cmMkLst>
            </pc226:cmChg>
          </p:ext>
        </pc:extLst>
      </pc:sldChg>
      <pc:sldChg chg="del">
        <pc:chgData name="Luca Egoriti" userId="86980d32-e207-4caf-a8f6-6de1447eb40a" providerId="ADAL" clId="{9A6466FA-03F7-499E-9CC0-565B5732F123}" dt="2023-11-06T05:38:58.004" v="1950" actId="47"/>
        <pc:sldMkLst>
          <pc:docMk/>
          <pc:sldMk cId="1803322606" sldId="407"/>
        </pc:sldMkLst>
      </pc:sldChg>
      <pc:sldChg chg="del">
        <pc:chgData name="Luca Egoriti" userId="86980d32-e207-4caf-a8f6-6de1447eb40a" providerId="ADAL" clId="{9A6466FA-03F7-499E-9CC0-565B5732F123}" dt="2023-11-09T22:00:44.521" v="3635" actId="47"/>
        <pc:sldMkLst>
          <pc:docMk/>
          <pc:sldMk cId="1250453793" sldId="408"/>
        </pc:sldMkLst>
      </pc:sldChg>
      <pc:sldChg chg="del ord">
        <pc:chgData name="Luca Egoriti" userId="86980d32-e207-4caf-a8f6-6de1447eb40a" providerId="ADAL" clId="{9A6466FA-03F7-499E-9CC0-565B5732F123}" dt="2023-11-06T05:38:47.741" v="1948" actId="47"/>
        <pc:sldMkLst>
          <pc:docMk/>
          <pc:sldMk cId="2775484370" sldId="409"/>
        </pc:sldMkLst>
      </pc:sldChg>
      <pc:sldChg chg="del ord">
        <pc:chgData name="Luca Egoriti" userId="86980d32-e207-4caf-a8f6-6de1447eb40a" providerId="ADAL" clId="{9A6466FA-03F7-499E-9CC0-565B5732F123}" dt="2023-11-06T05:38:47.741" v="1948" actId="47"/>
        <pc:sldMkLst>
          <pc:docMk/>
          <pc:sldMk cId="3698669456" sldId="410"/>
        </pc:sldMkLst>
      </pc:sldChg>
      <pc:sldChg chg="del">
        <pc:chgData name="Luca Egoriti" userId="86980d32-e207-4caf-a8f6-6de1447eb40a" providerId="ADAL" clId="{9A6466FA-03F7-499E-9CC0-565B5732F123}" dt="2023-11-06T05:38:47.741" v="1948" actId="47"/>
        <pc:sldMkLst>
          <pc:docMk/>
          <pc:sldMk cId="2143014621" sldId="411"/>
        </pc:sldMkLst>
      </pc:sldChg>
      <pc:sldChg chg="del ord">
        <pc:chgData name="Luca Egoriti" userId="86980d32-e207-4caf-a8f6-6de1447eb40a" providerId="ADAL" clId="{9A6466FA-03F7-499E-9CC0-565B5732F123}" dt="2023-11-06T05:38:47.741" v="1948" actId="47"/>
        <pc:sldMkLst>
          <pc:docMk/>
          <pc:sldMk cId="107986018" sldId="412"/>
        </pc:sldMkLst>
      </pc:sldChg>
      <pc:sldChg chg="del ord">
        <pc:chgData name="Luca Egoriti" userId="86980d32-e207-4caf-a8f6-6de1447eb40a" providerId="ADAL" clId="{9A6466FA-03F7-499E-9CC0-565B5732F123}" dt="2023-11-06T05:38:47.741" v="1948" actId="47"/>
        <pc:sldMkLst>
          <pc:docMk/>
          <pc:sldMk cId="3511844878" sldId="413"/>
        </pc:sldMkLst>
      </pc:sldChg>
      <pc:sldChg chg="del ord">
        <pc:chgData name="Luca Egoriti" userId="86980d32-e207-4caf-a8f6-6de1447eb40a" providerId="ADAL" clId="{9A6466FA-03F7-499E-9CC0-565B5732F123}" dt="2023-11-06T05:38:47.741" v="1948" actId="47"/>
        <pc:sldMkLst>
          <pc:docMk/>
          <pc:sldMk cId="2074609806" sldId="415"/>
        </pc:sldMkLst>
      </pc:sldChg>
      <pc:sldChg chg="del ord">
        <pc:chgData name="Luca Egoriti" userId="86980d32-e207-4caf-a8f6-6de1447eb40a" providerId="ADAL" clId="{9A6466FA-03F7-499E-9CC0-565B5732F123}" dt="2023-11-06T05:38:47.741" v="1948" actId="47"/>
        <pc:sldMkLst>
          <pc:docMk/>
          <pc:sldMk cId="1809634369" sldId="417"/>
        </pc:sldMkLst>
      </pc:sldChg>
      <pc:sldChg chg="del">
        <pc:chgData name="Luca Egoriti" userId="86980d32-e207-4caf-a8f6-6de1447eb40a" providerId="ADAL" clId="{9A6466FA-03F7-499E-9CC0-565B5732F123}" dt="2023-11-03T10:19:45.875" v="579" actId="47"/>
        <pc:sldMkLst>
          <pc:docMk/>
          <pc:sldMk cId="1793927856" sldId="419"/>
        </pc:sldMkLst>
      </pc:sldChg>
      <pc:sldChg chg="modSp ord">
        <pc:chgData name="Luca Egoriti" userId="86980d32-e207-4caf-a8f6-6de1447eb40a" providerId="ADAL" clId="{9A6466FA-03F7-499E-9CC0-565B5732F123}" dt="2023-11-09T22:00:40.635" v="3634"/>
        <pc:sldMkLst>
          <pc:docMk/>
          <pc:sldMk cId="556987704" sldId="420"/>
        </pc:sldMkLst>
        <pc:spChg chg="mod">
          <ac:chgData name="Luca Egoriti" userId="86980d32-e207-4caf-a8f6-6de1447eb40a" providerId="ADAL" clId="{9A6466FA-03F7-499E-9CC0-565B5732F123}" dt="2023-11-09T13:55:23.856" v="3074" actId="58"/>
          <ac:spMkLst>
            <pc:docMk/>
            <pc:sldMk cId="556987704" sldId="420"/>
            <ac:spMk id="793" creationId="{4DC82C5E-D230-C832-9BF2-AD9FD5E42262}"/>
          </ac:spMkLst>
        </pc:spChg>
        <pc:spChg chg="mod">
          <ac:chgData name="Luca Egoriti" userId="86980d32-e207-4caf-a8f6-6de1447eb40a" providerId="ADAL" clId="{9A6466FA-03F7-499E-9CC0-565B5732F123}" dt="2023-11-09T13:55:28.807" v="3075" actId="58"/>
          <ac:spMkLst>
            <pc:docMk/>
            <pc:sldMk cId="556987704" sldId="420"/>
            <ac:spMk id="796" creationId="{3C5FF37D-A564-154F-3498-2DB7C999A4EA}"/>
          </ac:spMkLst>
        </pc:spChg>
      </pc:sldChg>
      <pc:sldChg chg="del">
        <pc:chgData name="Luca Egoriti" userId="86980d32-e207-4caf-a8f6-6de1447eb40a" providerId="ADAL" clId="{9A6466FA-03F7-499E-9CC0-565B5732F123}" dt="2023-11-09T23:33:30.548" v="3683" actId="47"/>
        <pc:sldMkLst>
          <pc:docMk/>
          <pc:sldMk cId="1990491371" sldId="421"/>
        </pc:sldMkLst>
      </pc:sldChg>
      <pc:sldChg chg="del ord">
        <pc:chgData name="Luca Egoriti" userId="86980d32-e207-4caf-a8f6-6de1447eb40a" providerId="ADAL" clId="{9A6466FA-03F7-499E-9CC0-565B5732F123}" dt="2023-11-06T05:38:47.741" v="1948" actId="47"/>
        <pc:sldMkLst>
          <pc:docMk/>
          <pc:sldMk cId="3455635607" sldId="422"/>
        </pc:sldMkLst>
      </pc:sldChg>
      <pc:sldChg chg="del">
        <pc:chgData name="Luca Egoriti" userId="86980d32-e207-4caf-a8f6-6de1447eb40a" providerId="ADAL" clId="{9A6466FA-03F7-499E-9CC0-565B5732F123}" dt="2023-11-03T11:15:58.526" v="1452" actId="47"/>
        <pc:sldMkLst>
          <pc:docMk/>
          <pc:sldMk cId="2834972377" sldId="423"/>
        </pc:sldMkLst>
      </pc:sldChg>
      <pc:sldChg chg="addSp modSp mod ord modAnim">
        <pc:chgData name="Luca Egoriti" userId="86980d32-e207-4caf-a8f6-6de1447eb40a" providerId="ADAL" clId="{9A6466FA-03F7-499E-9CC0-565B5732F123}" dt="2023-11-05T01:57:07.401" v="1810" actId="14100"/>
        <pc:sldMkLst>
          <pc:docMk/>
          <pc:sldMk cId="1009220266" sldId="424"/>
        </pc:sldMkLst>
        <pc:spChg chg="add mod">
          <ac:chgData name="Luca Egoriti" userId="86980d32-e207-4caf-a8f6-6de1447eb40a" providerId="ADAL" clId="{9A6466FA-03F7-499E-9CC0-565B5732F123}" dt="2023-11-05T01:57:07.401" v="1810" actId="14100"/>
          <ac:spMkLst>
            <pc:docMk/>
            <pc:sldMk cId="1009220266" sldId="424"/>
            <ac:spMk id="7" creationId="{00513B6A-C3A8-F531-351B-2E611BB34000}"/>
          </ac:spMkLst>
        </pc:spChg>
        <pc:spChg chg="mod">
          <ac:chgData name="Luca Egoriti" userId="86980d32-e207-4caf-a8f6-6de1447eb40a" providerId="ADAL" clId="{9A6466FA-03F7-499E-9CC0-565B5732F123}" dt="2023-11-05T01:56:46.811" v="1780" actId="1037"/>
          <ac:spMkLst>
            <pc:docMk/>
            <pc:sldMk cId="1009220266" sldId="424"/>
            <ac:spMk id="8" creationId="{01C4FBD1-542B-E206-AA19-EFE170953876}"/>
          </ac:spMkLst>
        </pc:spChg>
        <pc:spChg chg="mod">
          <ac:chgData name="Luca Egoriti" userId="86980d32-e207-4caf-a8f6-6de1447eb40a" providerId="ADAL" clId="{9A6466FA-03F7-499E-9CC0-565B5732F123}" dt="2023-11-05T01:56:58.298" v="1808" actId="1036"/>
          <ac:spMkLst>
            <pc:docMk/>
            <pc:sldMk cId="1009220266" sldId="424"/>
            <ac:spMk id="92" creationId="{B0EF0994-9346-A217-3AE1-F7C75F610073}"/>
          </ac:spMkLst>
        </pc:spChg>
        <pc:picChg chg="mod">
          <ac:chgData name="Luca Egoriti" userId="86980d32-e207-4caf-a8f6-6de1447eb40a" providerId="ADAL" clId="{9A6466FA-03F7-499E-9CC0-565B5732F123}" dt="2023-11-03T11:01:24.857" v="1310" actId="1036"/>
          <ac:picMkLst>
            <pc:docMk/>
            <pc:sldMk cId="1009220266" sldId="424"/>
            <ac:picMk id="9" creationId="{BDD4F126-9EFF-3480-94F6-0988BF5D1E7F}"/>
          </ac:picMkLst>
        </pc:picChg>
        <pc:picChg chg="mod">
          <ac:chgData name="Luca Egoriti" userId="86980d32-e207-4caf-a8f6-6de1447eb40a" providerId="ADAL" clId="{9A6466FA-03F7-499E-9CC0-565B5732F123}" dt="2023-11-03T11:01:20.505" v="1291" actId="1035"/>
          <ac:picMkLst>
            <pc:docMk/>
            <pc:sldMk cId="1009220266" sldId="424"/>
            <ac:picMk id="96" creationId="{48E27C67-B1C8-ECE4-30B8-6CBC063BACC9}"/>
          </ac:picMkLst>
        </pc:picChg>
      </pc:sldChg>
      <pc:sldChg chg="del">
        <pc:chgData name="Luca Egoriti" userId="86980d32-e207-4caf-a8f6-6de1447eb40a" providerId="ADAL" clId="{9A6466FA-03F7-499E-9CC0-565B5732F123}" dt="2023-11-06T05:38:47.741" v="1948" actId="47"/>
        <pc:sldMkLst>
          <pc:docMk/>
          <pc:sldMk cId="2463354681" sldId="565"/>
        </pc:sldMkLst>
      </pc:sldChg>
      <pc:sldChg chg="del">
        <pc:chgData name="Luca Egoriti" userId="86980d32-e207-4caf-a8f6-6de1447eb40a" providerId="ADAL" clId="{9A6466FA-03F7-499E-9CC0-565B5732F123}" dt="2023-11-03T10:49:10.069" v="1078" actId="47"/>
        <pc:sldMkLst>
          <pc:docMk/>
          <pc:sldMk cId="2323277068" sldId="566"/>
        </pc:sldMkLst>
      </pc:sldChg>
      <pc:sldChg chg="del">
        <pc:chgData name="Luca Egoriti" userId="86980d32-e207-4caf-a8f6-6de1447eb40a" providerId="ADAL" clId="{9A6466FA-03F7-499E-9CC0-565B5732F123}" dt="2023-11-03T10:49:10.069" v="1078" actId="47"/>
        <pc:sldMkLst>
          <pc:docMk/>
          <pc:sldMk cId="285127462" sldId="567"/>
        </pc:sldMkLst>
      </pc:sldChg>
      <pc:sldChg chg="del">
        <pc:chgData name="Luca Egoriti" userId="86980d32-e207-4caf-a8f6-6de1447eb40a" providerId="ADAL" clId="{9A6466FA-03F7-499E-9CC0-565B5732F123}" dt="2023-11-03T10:49:10.069" v="1078" actId="47"/>
        <pc:sldMkLst>
          <pc:docMk/>
          <pc:sldMk cId="2505777316" sldId="568"/>
        </pc:sldMkLst>
      </pc:sldChg>
      <pc:sldChg chg="del">
        <pc:chgData name="Luca Egoriti" userId="86980d32-e207-4caf-a8f6-6de1447eb40a" providerId="ADAL" clId="{9A6466FA-03F7-499E-9CC0-565B5732F123}" dt="2023-11-03T10:49:10.069" v="1078" actId="47"/>
        <pc:sldMkLst>
          <pc:docMk/>
          <pc:sldMk cId="2703304166" sldId="569"/>
        </pc:sldMkLst>
      </pc:sldChg>
      <pc:sldChg chg="del">
        <pc:chgData name="Luca Egoriti" userId="86980d32-e207-4caf-a8f6-6de1447eb40a" providerId="ADAL" clId="{9A6466FA-03F7-499E-9CC0-565B5732F123}" dt="2023-11-03T10:49:10.069" v="1078" actId="47"/>
        <pc:sldMkLst>
          <pc:docMk/>
          <pc:sldMk cId="2242222109" sldId="570"/>
        </pc:sldMkLst>
      </pc:sldChg>
      <pc:sldChg chg="ord">
        <pc:chgData name="Luca Egoriti" userId="86980d32-e207-4caf-a8f6-6de1447eb40a" providerId="ADAL" clId="{9A6466FA-03F7-499E-9CC0-565B5732F123}" dt="2023-11-03T11:00:32.422" v="1153"/>
        <pc:sldMkLst>
          <pc:docMk/>
          <pc:sldMk cId="2502386327" sldId="571"/>
        </pc:sldMkLst>
      </pc:sldChg>
      <pc:sldChg chg="del">
        <pc:chgData name="Luca Egoriti" userId="86980d32-e207-4caf-a8f6-6de1447eb40a" providerId="ADAL" clId="{9A6466FA-03F7-499E-9CC0-565B5732F123}" dt="2023-11-05T01:52:58.331" v="1695" actId="47"/>
        <pc:sldMkLst>
          <pc:docMk/>
          <pc:sldMk cId="940225996" sldId="572"/>
        </pc:sldMkLst>
      </pc:sldChg>
      <pc:sldChg chg="addSp delSp modSp mod ord delAnim modAnim">
        <pc:chgData name="Luca Egoriti" userId="86980d32-e207-4caf-a8f6-6de1447eb40a" providerId="ADAL" clId="{9A6466FA-03F7-499E-9CC0-565B5732F123}" dt="2023-11-09T13:58:29.797" v="3109" actId="1038"/>
        <pc:sldMkLst>
          <pc:docMk/>
          <pc:sldMk cId="394759011" sldId="575"/>
        </pc:sldMkLst>
        <pc:spChg chg="add mod">
          <ac:chgData name="Luca Egoriti" userId="86980d32-e207-4caf-a8f6-6de1447eb40a" providerId="ADAL" clId="{9A6466FA-03F7-499E-9CC0-565B5732F123}" dt="2023-11-06T05:32:41.448" v="1870" actId="57"/>
          <ac:spMkLst>
            <pc:docMk/>
            <pc:sldMk cId="394759011" sldId="575"/>
            <ac:spMk id="2" creationId="{D3B6DBA8-CE15-4293-0508-EB4517DCFA6D}"/>
          </ac:spMkLst>
        </pc:spChg>
        <pc:spChg chg="mod">
          <ac:chgData name="Luca Egoriti" userId="86980d32-e207-4caf-a8f6-6de1447eb40a" providerId="ADAL" clId="{9A6466FA-03F7-499E-9CC0-565B5732F123}" dt="2023-11-03T10:24:17.506" v="696" actId="1035"/>
          <ac:spMkLst>
            <pc:docMk/>
            <pc:sldMk cId="394759011" sldId="575"/>
            <ac:spMk id="9" creationId="{92854DCA-5CF5-1B49-19D3-DD1E8E694973}"/>
          </ac:spMkLst>
        </pc:spChg>
        <pc:spChg chg="mod">
          <ac:chgData name="Luca Egoriti" userId="86980d32-e207-4caf-a8f6-6de1447eb40a" providerId="ADAL" clId="{9A6466FA-03F7-499E-9CC0-565B5732F123}" dt="2023-11-09T13:58:29.797" v="3109" actId="1038"/>
          <ac:spMkLst>
            <pc:docMk/>
            <pc:sldMk cId="394759011" sldId="575"/>
            <ac:spMk id="12" creationId="{1390527B-B0A1-A02E-2AE2-CFF6CAEF5BE4}"/>
          </ac:spMkLst>
        </pc:spChg>
        <pc:spChg chg="del">
          <ac:chgData name="Luca Egoriti" userId="86980d32-e207-4caf-a8f6-6de1447eb40a" providerId="ADAL" clId="{9A6466FA-03F7-499E-9CC0-565B5732F123}" dt="2023-11-03T10:20:43.673" v="581" actId="478"/>
          <ac:spMkLst>
            <pc:docMk/>
            <pc:sldMk cId="394759011" sldId="575"/>
            <ac:spMk id="13" creationId="{2C642E30-9E17-110A-A305-19C303567159}"/>
          </ac:spMkLst>
        </pc:spChg>
        <pc:spChg chg="del">
          <ac:chgData name="Luca Egoriti" userId="86980d32-e207-4caf-a8f6-6de1447eb40a" providerId="ADAL" clId="{9A6466FA-03F7-499E-9CC0-565B5732F123}" dt="2023-11-03T10:20:38.077" v="580" actId="478"/>
          <ac:spMkLst>
            <pc:docMk/>
            <pc:sldMk cId="394759011" sldId="575"/>
            <ac:spMk id="20" creationId="{7BFCDA37-2D38-CB3F-B7DB-DAA9F8EAA1FE}"/>
          </ac:spMkLst>
        </pc:spChg>
        <pc:spChg chg="mod">
          <ac:chgData name="Luca Egoriti" userId="86980d32-e207-4caf-a8f6-6de1447eb40a" providerId="ADAL" clId="{9A6466FA-03F7-499E-9CC0-565B5732F123}" dt="2023-11-03T10:24:25.355" v="714" actId="1036"/>
          <ac:spMkLst>
            <pc:docMk/>
            <pc:sldMk cId="394759011" sldId="575"/>
            <ac:spMk id="21" creationId="{D535584A-4708-817B-2F6D-BAE121F26E92}"/>
          </ac:spMkLst>
        </pc:spChg>
        <pc:spChg chg="mod">
          <ac:chgData name="Luca Egoriti" userId="86980d32-e207-4caf-a8f6-6de1447eb40a" providerId="ADAL" clId="{9A6466FA-03F7-499E-9CC0-565B5732F123}" dt="2023-11-03T10:24:21.199" v="704" actId="1036"/>
          <ac:spMkLst>
            <pc:docMk/>
            <pc:sldMk cId="394759011" sldId="575"/>
            <ac:spMk id="22" creationId="{EFFF22AC-5D3E-F59F-E762-EAA13895F556}"/>
          </ac:spMkLst>
        </pc:spChg>
        <pc:spChg chg="mod">
          <ac:chgData name="Luca Egoriti" userId="86980d32-e207-4caf-a8f6-6de1447eb40a" providerId="ADAL" clId="{9A6466FA-03F7-499E-9CC0-565B5732F123}" dt="2023-11-03T10:24:17.506" v="696" actId="1035"/>
          <ac:spMkLst>
            <pc:docMk/>
            <pc:sldMk cId="394759011" sldId="575"/>
            <ac:spMk id="30" creationId="{2D97AE53-2B0A-BB30-2C11-6101FE05A27A}"/>
          </ac:spMkLst>
        </pc:spChg>
        <pc:spChg chg="add del mod">
          <ac:chgData name="Luca Egoriti" userId="86980d32-e207-4caf-a8f6-6de1447eb40a" providerId="ADAL" clId="{9A6466FA-03F7-499E-9CC0-565B5732F123}" dt="2023-11-06T05:34:27.385" v="1920" actId="478"/>
          <ac:spMkLst>
            <pc:docMk/>
            <pc:sldMk cId="394759011" sldId="575"/>
            <ac:spMk id="33" creationId="{C3D9B6D5-5EB7-7A3F-B82A-C5EEEB771B2A}"/>
          </ac:spMkLst>
        </pc:spChg>
        <pc:spChg chg="add mod">
          <ac:chgData name="Luca Egoriti" userId="86980d32-e207-4caf-a8f6-6de1447eb40a" providerId="ADAL" clId="{9A6466FA-03F7-499E-9CC0-565B5732F123}" dt="2023-11-06T05:32:46.516" v="1872" actId="20577"/>
          <ac:spMkLst>
            <pc:docMk/>
            <pc:sldMk cId="394759011" sldId="575"/>
            <ac:spMk id="35" creationId="{9EB18796-6796-AB04-6C4B-E7BE07F21C3E}"/>
          </ac:spMkLst>
        </pc:spChg>
        <pc:grpChg chg="mod">
          <ac:chgData name="Luca Egoriti" userId="86980d32-e207-4caf-a8f6-6de1447eb40a" providerId="ADAL" clId="{9A6466FA-03F7-499E-9CC0-565B5732F123}" dt="2023-11-03T10:24:17.506" v="696" actId="1035"/>
          <ac:grpSpMkLst>
            <pc:docMk/>
            <pc:sldMk cId="394759011" sldId="575"/>
            <ac:grpSpMk id="29" creationId="{4BC09ED3-7675-60B9-D10E-C35DA76B1C6F}"/>
          </ac:grpSpMkLst>
        </pc:grpChg>
        <pc:grpChg chg="mod">
          <ac:chgData name="Luca Egoriti" userId="86980d32-e207-4caf-a8f6-6de1447eb40a" providerId="ADAL" clId="{9A6466FA-03F7-499E-9CC0-565B5732F123}" dt="2023-11-03T10:24:17.506" v="696" actId="1035"/>
          <ac:grpSpMkLst>
            <pc:docMk/>
            <pc:sldMk cId="394759011" sldId="575"/>
            <ac:grpSpMk id="31" creationId="{9095A70F-C9D0-AF2B-6F5B-7C4A9ED5DE82}"/>
          </ac:grpSpMkLst>
        </pc:grpChg>
        <pc:picChg chg="mod">
          <ac:chgData name="Luca Egoriti" userId="86980d32-e207-4caf-a8f6-6de1447eb40a" providerId="ADAL" clId="{9A6466FA-03F7-499E-9CC0-565B5732F123}" dt="2023-11-03T10:24:17.506" v="696" actId="1035"/>
          <ac:picMkLst>
            <pc:docMk/>
            <pc:sldMk cId="394759011" sldId="575"/>
            <ac:picMk id="10" creationId="{D0F9A11E-B38F-5067-CEB1-A1E0FFDBD149}"/>
          </ac:picMkLst>
        </pc:picChg>
        <pc:picChg chg="mod">
          <ac:chgData name="Luca Egoriti" userId="86980d32-e207-4caf-a8f6-6de1447eb40a" providerId="ADAL" clId="{9A6466FA-03F7-499E-9CC0-565B5732F123}" dt="2023-11-03T10:24:17.506" v="696" actId="1035"/>
          <ac:picMkLst>
            <pc:docMk/>
            <pc:sldMk cId="394759011" sldId="575"/>
            <ac:picMk id="23" creationId="{931D304F-AAB1-45BE-BF6E-B94A25D028FE}"/>
          </ac:picMkLst>
        </pc:picChg>
        <pc:cxnChg chg="add mod">
          <ac:chgData name="Luca Egoriti" userId="86980d32-e207-4caf-a8f6-6de1447eb40a" providerId="ADAL" clId="{9A6466FA-03F7-499E-9CC0-565B5732F123}" dt="2023-11-08T22:03:41.213" v="2838" actId="1582"/>
          <ac:cxnSpMkLst>
            <pc:docMk/>
            <pc:sldMk cId="394759011" sldId="575"/>
            <ac:cxnSpMk id="4" creationId="{44A791F2-0289-2BBD-9DB4-E5FCD4389873}"/>
          </ac:cxnSpMkLst>
        </pc:cxnChg>
        <pc:cxnChg chg="add mod">
          <ac:chgData name="Luca Egoriti" userId="86980d32-e207-4caf-a8f6-6de1447eb40a" providerId="ADAL" clId="{9A6466FA-03F7-499E-9CC0-565B5732F123}" dt="2023-11-08T22:03:41.213" v="2838" actId="1582"/>
          <ac:cxnSpMkLst>
            <pc:docMk/>
            <pc:sldMk cId="394759011" sldId="575"/>
            <ac:cxnSpMk id="8" creationId="{5C194BDE-AD07-905E-5513-B7EC52783A51}"/>
          </ac:cxnSpMkLst>
        </pc:cxnChg>
        <pc:cxnChg chg="add mod">
          <ac:chgData name="Luca Egoriti" userId="86980d32-e207-4caf-a8f6-6de1447eb40a" providerId="ADAL" clId="{9A6466FA-03F7-499E-9CC0-565B5732F123}" dt="2023-11-08T21:54:44.671" v="2777" actId="208"/>
          <ac:cxnSpMkLst>
            <pc:docMk/>
            <pc:sldMk cId="394759011" sldId="575"/>
            <ac:cxnSpMk id="13" creationId="{A5997B3C-FDAC-AA7B-6502-902EE8EBEE50}"/>
          </ac:cxnSpMkLst>
        </pc:cxnChg>
        <pc:cxnChg chg="add mod">
          <ac:chgData name="Luca Egoriti" userId="86980d32-e207-4caf-a8f6-6de1447eb40a" providerId="ADAL" clId="{9A6466FA-03F7-499E-9CC0-565B5732F123}" dt="2023-11-08T22:03:41.213" v="2838" actId="1582"/>
          <ac:cxnSpMkLst>
            <pc:docMk/>
            <pc:sldMk cId="394759011" sldId="575"/>
            <ac:cxnSpMk id="25" creationId="{3FF90EBC-91E2-5BAE-FD85-008EED09A58F}"/>
          </ac:cxnSpMkLst>
        </pc:cxnChg>
        <pc:cxnChg chg="add mod">
          <ac:chgData name="Luca Egoriti" userId="86980d32-e207-4caf-a8f6-6de1447eb40a" providerId="ADAL" clId="{9A6466FA-03F7-499E-9CC0-565B5732F123}" dt="2023-11-08T22:03:41.213" v="2838" actId="1582"/>
          <ac:cxnSpMkLst>
            <pc:docMk/>
            <pc:sldMk cId="394759011" sldId="575"/>
            <ac:cxnSpMk id="26" creationId="{BFE5CA21-961F-79D7-A681-B2B92FFE1101}"/>
          </ac:cxnSpMkLst>
        </pc:cxnChg>
        <pc:cxnChg chg="add mod">
          <ac:chgData name="Luca Egoriti" userId="86980d32-e207-4caf-a8f6-6de1447eb40a" providerId="ADAL" clId="{9A6466FA-03F7-499E-9CC0-565B5732F123}" dt="2023-11-08T21:54:44.671" v="2777" actId="208"/>
          <ac:cxnSpMkLst>
            <pc:docMk/>
            <pc:sldMk cId="394759011" sldId="575"/>
            <ac:cxnSpMk id="34" creationId="{9A32C336-71C5-69FA-2D77-74FBDD433D3A}"/>
          </ac:cxnSpMkLst>
        </pc:cxnChg>
        <pc:cxnChg chg="add mod">
          <ac:chgData name="Luca Egoriti" userId="86980d32-e207-4caf-a8f6-6de1447eb40a" providerId="ADAL" clId="{9A6466FA-03F7-499E-9CC0-565B5732F123}" dt="2023-11-08T21:54:44.671" v="2777" actId="208"/>
          <ac:cxnSpMkLst>
            <pc:docMk/>
            <pc:sldMk cId="394759011" sldId="575"/>
            <ac:cxnSpMk id="36" creationId="{DF3B9406-5AA2-ABB9-4BDC-96CF1FBB7ECA}"/>
          </ac:cxnSpMkLst>
        </pc:cxnChg>
        <pc:cxnChg chg="add mod">
          <ac:chgData name="Luca Egoriti" userId="86980d32-e207-4caf-a8f6-6de1447eb40a" providerId="ADAL" clId="{9A6466FA-03F7-499E-9CC0-565B5732F123}" dt="2023-11-08T21:54:44.671" v="2777" actId="208"/>
          <ac:cxnSpMkLst>
            <pc:docMk/>
            <pc:sldMk cId="394759011" sldId="575"/>
            <ac:cxnSpMk id="37" creationId="{F3194593-4043-F9AC-CAE6-5A511581B004}"/>
          </ac:cxnSpMkLst>
        </pc:cxnChg>
      </pc:sldChg>
      <pc:sldChg chg="addSp delSp modSp mod delAnim modAnim">
        <pc:chgData name="Luca Egoriti" userId="86980d32-e207-4caf-a8f6-6de1447eb40a" providerId="ADAL" clId="{9A6466FA-03F7-499E-9CC0-565B5732F123}" dt="2023-11-09T13:57:37.241" v="3088" actId="1582"/>
        <pc:sldMkLst>
          <pc:docMk/>
          <pc:sldMk cId="900260383" sldId="576"/>
        </pc:sldMkLst>
        <pc:spChg chg="add mod topLvl">
          <ac:chgData name="Luca Egoriti" userId="86980d32-e207-4caf-a8f6-6de1447eb40a" providerId="ADAL" clId="{9A6466FA-03F7-499E-9CC0-565B5732F123}" dt="2023-11-08T21:51:07.506" v="2760" actId="165"/>
          <ac:spMkLst>
            <pc:docMk/>
            <pc:sldMk cId="900260383" sldId="576"/>
            <ac:spMk id="3" creationId="{885F4AF0-AF48-291E-5EC8-C5D9F1E58CD8}"/>
          </ac:spMkLst>
        </pc:spChg>
        <pc:spChg chg="mod">
          <ac:chgData name="Luca Egoriti" userId="86980d32-e207-4caf-a8f6-6de1447eb40a" providerId="ADAL" clId="{9A6466FA-03F7-499E-9CC0-565B5732F123}" dt="2023-11-03T10:18:27.420" v="526" actId="20577"/>
          <ac:spMkLst>
            <pc:docMk/>
            <pc:sldMk cId="900260383" sldId="576"/>
            <ac:spMk id="4" creationId="{4D547B3A-24E3-421A-9DFA-37BCE6591B0F}"/>
          </ac:spMkLst>
        </pc:spChg>
        <pc:spChg chg="add mod ord topLvl">
          <ac:chgData name="Luca Egoriti" userId="86980d32-e207-4caf-a8f6-6de1447eb40a" providerId="ADAL" clId="{9A6466FA-03F7-499E-9CC0-565B5732F123}" dt="2023-11-08T21:51:07.506" v="2760" actId="165"/>
          <ac:spMkLst>
            <pc:docMk/>
            <pc:sldMk cId="900260383" sldId="576"/>
            <ac:spMk id="5" creationId="{30E4634F-C1A0-BD10-0CBC-B08309EF140E}"/>
          </ac:spMkLst>
        </pc:spChg>
        <pc:spChg chg="add mod topLvl">
          <ac:chgData name="Luca Egoriti" userId="86980d32-e207-4caf-a8f6-6de1447eb40a" providerId="ADAL" clId="{9A6466FA-03F7-499E-9CC0-565B5732F123}" dt="2023-11-08T21:51:07.506" v="2760" actId="165"/>
          <ac:spMkLst>
            <pc:docMk/>
            <pc:sldMk cId="900260383" sldId="576"/>
            <ac:spMk id="15" creationId="{1C123022-791A-EAFC-23BE-5FA5BB870A17}"/>
          </ac:spMkLst>
        </pc:spChg>
        <pc:spChg chg="add mod topLvl">
          <ac:chgData name="Luca Egoriti" userId="86980d32-e207-4caf-a8f6-6de1447eb40a" providerId="ADAL" clId="{9A6466FA-03F7-499E-9CC0-565B5732F123}" dt="2023-11-08T21:51:07.506" v="2760" actId="165"/>
          <ac:spMkLst>
            <pc:docMk/>
            <pc:sldMk cId="900260383" sldId="576"/>
            <ac:spMk id="16" creationId="{3A2DBC96-599C-AB62-C881-6232A832547B}"/>
          </ac:spMkLst>
        </pc:spChg>
        <pc:spChg chg="mod">
          <ac:chgData name="Luca Egoriti" userId="86980d32-e207-4caf-a8f6-6de1447eb40a" providerId="ADAL" clId="{9A6466FA-03F7-499E-9CC0-565B5732F123}" dt="2023-11-03T10:09:48.103" v="43" actId="1037"/>
          <ac:spMkLst>
            <pc:docMk/>
            <pc:sldMk cId="900260383" sldId="576"/>
            <ac:spMk id="21" creationId="{2502F987-5314-5C78-8553-777DECA9EC31}"/>
          </ac:spMkLst>
        </pc:spChg>
        <pc:spChg chg="mod ord">
          <ac:chgData name="Luca Egoriti" userId="86980d32-e207-4caf-a8f6-6de1447eb40a" providerId="ADAL" clId="{9A6466FA-03F7-499E-9CC0-565B5732F123}" dt="2023-11-08T21:46:52.735" v="2595" actId="167"/>
          <ac:spMkLst>
            <pc:docMk/>
            <pc:sldMk cId="900260383" sldId="576"/>
            <ac:spMk id="22" creationId="{6ECB8636-CD01-7668-F2C0-527EEEB737B3}"/>
          </ac:spMkLst>
        </pc:spChg>
        <pc:spChg chg="add mod topLvl">
          <ac:chgData name="Luca Egoriti" userId="86980d32-e207-4caf-a8f6-6de1447eb40a" providerId="ADAL" clId="{9A6466FA-03F7-499E-9CC0-565B5732F123}" dt="2023-11-08T21:51:07.506" v="2760" actId="165"/>
          <ac:spMkLst>
            <pc:docMk/>
            <pc:sldMk cId="900260383" sldId="576"/>
            <ac:spMk id="288" creationId="{D09F3FCD-58A1-D11E-71C3-A8AE5BDCE432}"/>
          </ac:spMkLst>
        </pc:spChg>
        <pc:spChg chg="add mod topLvl">
          <ac:chgData name="Luca Egoriti" userId="86980d32-e207-4caf-a8f6-6de1447eb40a" providerId="ADAL" clId="{9A6466FA-03F7-499E-9CC0-565B5732F123}" dt="2023-11-08T21:51:07.506" v="2760" actId="165"/>
          <ac:spMkLst>
            <pc:docMk/>
            <pc:sldMk cId="900260383" sldId="576"/>
            <ac:spMk id="289" creationId="{FF24E98A-6BC7-41C2-234C-A53AC2FD2F1B}"/>
          </ac:spMkLst>
        </pc:spChg>
        <pc:spChg chg="add mod topLvl">
          <ac:chgData name="Luca Egoriti" userId="86980d32-e207-4caf-a8f6-6de1447eb40a" providerId="ADAL" clId="{9A6466FA-03F7-499E-9CC0-565B5732F123}" dt="2023-11-08T21:51:07.506" v="2760" actId="165"/>
          <ac:spMkLst>
            <pc:docMk/>
            <pc:sldMk cId="900260383" sldId="576"/>
            <ac:spMk id="290" creationId="{8F2F8204-B887-C120-0D57-3877031EA620}"/>
          </ac:spMkLst>
        </pc:spChg>
        <pc:spChg chg="add mod topLvl">
          <ac:chgData name="Luca Egoriti" userId="86980d32-e207-4caf-a8f6-6de1447eb40a" providerId="ADAL" clId="{9A6466FA-03F7-499E-9CC0-565B5732F123}" dt="2023-11-08T21:51:07.506" v="2760" actId="165"/>
          <ac:spMkLst>
            <pc:docMk/>
            <pc:sldMk cId="900260383" sldId="576"/>
            <ac:spMk id="291" creationId="{1E3850A6-38B5-6E9A-5DAB-09C361E23F25}"/>
          </ac:spMkLst>
        </pc:spChg>
        <pc:spChg chg="add mod topLvl">
          <ac:chgData name="Luca Egoriti" userId="86980d32-e207-4caf-a8f6-6de1447eb40a" providerId="ADAL" clId="{9A6466FA-03F7-499E-9CC0-565B5732F123}" dt="2023-11-08T21:51:07.506" v="2760" actId="165"/>
          <ac:spMkLst>
            <pc:docMk/>
            <pc:sldMk cId="900260383" sldId="576"/>
            <ac:spMk id="292" creationId="{0F4A6A5B-3D40-16F0-44CF-FA9430A06438}"/>
          </ac:spMkLst>
        </pc:spChg>
        <pc:spChg chg="add mod topLvl">
          <ac:chgData name="Luca Egoriti" userId="86980d32-e207-4caf-a8f6-6de1447eb40a" providerId="ADAL" clId="{9A6466FA-03F7-499E-9CC0-565B5732F123}" dt="2023-11-08T21:51:07.506" v="2760" actId="165"/>
          <ac:spMkLst>
            <pc:docMk/>
            <pc:sldMk cId="900260383" sldId="576"/>
            <ac:spMk id="293" creationId="{515FA093-C8BA-BF66-85DA-C4663F0D63CC}"/>
          </ac:spMkLst>
        </pc:spChg>
        <pc:spChg chg="add mod topLvl">
          <ac:chgData name="Luca Egoriti" userId="86980d32-e207-4caf-a8f6-6de1447eb40a" providerId="ADAL" clId="{9A6466FA-03F7-499E-9CC0-565B5732F123}" dt="2023-11-08T21:51:07.506" v="2760" actId="165"/>
          <ac:spMkLst>
            <pc:docMk/>
            <pc:sldMk cId="900260383" sldId="576"/>
            <ac:spMk id="294" creationId="{F6E73914-8FBE-21EE-1597-2B1D2FF8012C}"/>
          </ac:spMkLst>
        </pc:spChg>
        <pc:spChg chg="add mod topLvl">
          <ac:chgData name="Luca Egoriti" userId="86980d32-e207-4caf-a8f6-6de1447eb40a" providerId="ADAL" clId="{9A6466FA-03F7-499E-9CC0-565B5732F123}" dt="2023-11-08T21:51:07.506" v="2760" actId="165"/>
          <ac:spMkLst>
            <pc:docMk/>
            <pc:sldMk cId="900260383" sldId="576"/>
            <ac:spMk id="295" creationId="{557B54EC-C2AE-6AA6-96FB-E440E40C921B}"/>
          </ac:spMkLst>
        </pc:spChg>
        <pc:spChg chg="add mod topLvl">
          <ac:chgData name="Luca Egoriti" userId="86980d32-e207-4caf-a8f6-6de1447eb40a" providerId="ADAL" clId="{9A6466FA-03F7-499E-9CC0-565B5732F123}" dt="2023-11-08T21:51:07.506" v="2760" actId="165"/>
          <ac:spMkLst>
            <pc:docMk/>
            <pc:sldMk cId="900260383" sldId="576"/>
            <ac:spMk id="296" creationId="{57CA7D52-BDE6-5964-976D-B5D4672C4B9D}"/>
          </ac:spMkLst>
        </pc:spChg>
        <pc:spChg chg="add mod topLvl">
          <ac:chgData name="Luca Egoriti" userId="86980d32-e207-4caf-a8f6-6de1447eb40a" providerId="ADAL" clId="{9A6466FA-03F7-499E-9CC0-565B5732F123}" dt="2023-11-08T21:51:07.506" v="2760" actId="165"/>
          <ac:spMkLst>
            <pc:docMk/>
            <pc:sldMk cId="900260383" sldId="576"/>
            <ac:spMk id="297" creationId="{F2862246-5A59-0D2A-3AE2-FA9DEFEB4690}"/>
          </ac:spMkLst>
        </pc:spChg>
        <pc:spChg chg="add mod topLvl">
          <ac:chgData name="Luca Egoriti" userId="86980d32-e207-4caf-a8f6-6de1447eb40a" providerId="ADAL" clId="{9A6466FA-03F7-499E-9CC0-565B5732F123}" dt="2023-11-08T21:51:07.506" v="2760" actId="165"/>
          <ac:spMkLst>
            <pc:docMk/>
            <pc:sldMk cId="900260383" sldId="576"/>
            <ac:spMk id="298" creationId="{AFE5AA85-8508-1A25-4847-D01D2F5E6676}"/>
          </ac:spMkLst>
        </pc:spChg>
        <pc:spChg chg="add mod topLvl">
          <ac:chgData name="Luca Egoriti" userId="86980d32-e207-4caf-a8f6-6de1447eb40a" providerId="ADAL" clId="{9A6466FA-03F7-499E-9CC0-565B5732F123}" dt="2023-11-08T21:51:07.506" v="2760" actId="165"/>
          <ac:spMkLst>
            <pc:docMk/>
            <pc:sldMk cId="900260383" sldId="576"/>
            <ac:spMk id="299" creationId="{BA4DDC73-5B3D-1797-04BF-3173361F52C3}"/>
          </ac:spMkLst>
        </pc:spChg>
        <pc:spChg chg="add mod topLvl">
          <ac:chgData name="Luca Egoriti" userId="86980d32-e207-4caf-a8f6-6de1447eb40a" providerId="ADAL" clId="{9A6466FA-03F7-499E-9CC0-565B5732F123}" dt="2023-11-08T21:51:07.506" v="2760" actId="165"/>
          <ac:spMkLst>
            <pc:docMk/>
            <pc:sldMk cId="900260383" sldId="576"/>
            <ac:spMk id="300" creationId="{BF9F6F34-CA64-9BC3-78F0-9FBF21F10235}"/>
          </ac:spMkLst>
        </pc:spChg>
        <pc:spChg chg="add mod topLvl">
          <ac:chgData name="Luca Egoriti" userId="86980d32-e207-4caf-a8f6-6de1447eb40a" providerId="ADAL" clId="{9A6466FA-03F7-499E-9CC0-565B5732F123}" dt="2023-11-08T21:51:07.506" v="2760" actId="165"/>
          <ac:spMkLst>
            <pc:docMk/>
            <pc:sldMk cId="900260383" sldId="576"/>
            <ac:spMk id="301" creationId="{F027AB0F-8034-5831-4C4A-6007986765D6}"/>
          </ac:spMkLst>
        </pc:spChg>
        <pc:spChg chg="add del mod">
          <ac:chgData name="Luca Egoriti" userId="86980d32-e207-4caf-a8f6-6de1447eb40a" providerId="ADAL" clId="{9A6466FA-03F7-499E-9CC0-565B5732F123}" dt="2023-11-08T21:47:11.105" v="2596" actId="478"/>
          <ac:spMkLst>
            <pc:docMk/>
            <pc:sldMk cId="900260383" sldId="576"/>
            <ac:spMk id="302" creationId="{BB5C7517-5511-A288-DFA1-2FBAAF88EAE6}"/>
          </ac:spMkLst>
        </pc:spChg>
        <pc:spChg chg="add mod ord topLvl">
          <ac:chgData name="Luca Egoriti" userId="86980d32-e207-4caf-a8f6-6de1447eb40a" providerId="ADAL" clId="{9A6466FA-03F7-499E-9CC0-565B5732F123}" dt="2023-11-08T21:51:07.506" v="2760" actId="165"/>
          <ac:spMkLst>
            <pc:docMk/>
            <pc:sldMk cId="900260383" sldId="576"/>
            <ac:spMk id="303" creationId="{1E027A2B-EA71-4CC0-52C8-E96C7614E40A}"/>
          </ac:spMkLst>
        </pc:spChg>
        <pc:spChg chg="add mod ord">
          <ac:chgData name="Luca Egoriti" userId="86980d32-e207-4caf-a8f6-6de1447eb40a" providerId="ADAL" clId="{9A6466FA-03F7-499E-9CC0-565B5732F123}" dt="2023-11-08T21:46:49.711" v="2594" actId="167"/>
          <ac:spMkLst>
            <pc:docMk/>
            <pc:sldMk cId="900260383" sldId="576"/>
            <ac:spMk id="304" creationId="{FC78D227-33C6-4E0D-2A5A-024DF2B9F07C}"/>
          </ac:spMkLst>
        </pc:spChg>
        <pc:spChg chg="add mod topLvl">
          <ac:chgData name="Luca Egoriti" userId="86980d32-e207-4caf-a8f6-6de1447eb40a" providerId="ADAL" clId="{9A6466FA-03F7-499E-9CC0-565B5732F123}" dt="2023-11-08T21:51:07.506" v="2760" actId="165"/>
          <ac:spMkLst>
            <pc:docMk/>
            <pc:sldMk cId="900260383" sldId="576"/>
            <ac:spMk id="306" creationId="{AC8B1405-EECC-A7D4-0F5C-E98D902F28E8}"/>
          </ac:spMkLst>
        </pc:spChg>
        <pc:spChg chg="add del mod">
          <ac:chgData name="Luca Egoriti" userId="86980d32-e207-4caf-a8f6-6de1447eb40a" providerId="ADAL" clId="{9A6466FA-03F7-499E-9CC0-565B5732F123}" dt="2023-11-08T21:47:11.105" v="2596" actId="478"/>
          <ac:spMkLst>
            <pc:docMk/>
            <pc:sldMk cId="900260383" sldId="576"/>
            <ac:spMk id="307" creationId="{A6EE5107-89D3-1EE6-6B25-C22F9A3051FF}"/>
          </ac:spMkLst>
        </pc:spChg>
        <pc:spChg chg="mod">
          <ac:chgData name="Luca Egoriti" userId="86980d32-e207-4caf-a8f6-6de1447eb40a" providerId="ADAL" clId="{9A6466FA-03F7-499E-9CC0-565B5732F123}" dt="2023-11-03T10:09:48.103" v="43" actId="1037"/>
          <ac:spMkLst>
            <pc:docMk/>
            <pc:sldMk cId="900260383" sldId="576"/>
            <ac:spMk id="309" creationId="{A88879B0-5CA3-DC6B-63AD-6B1BBB2FFF4C}"/>
          </ac:spMkLst>
        </pc:spChg>
        <pc:spChg chg="mod">
          <ac:chgData name="Luca Egoriti" userId="86980d32-e207-4caf-a8f6-6de1447eb40a" providerId="ADAL" clId="{9A6466FA-03F7-499E-9CC0-565B5732F123}" dt="2023-11-03T10:09:48.103" v="43" actId="1037"/>
          <ac:spMkLst>
            <pc:docMk/>
            <pc:sldMk cId="900260383" sldId="576"/>
            <ac:spMk id="310" creationId="{4739A931-11DC-CE98-DFBA-21DEA1727D73}"/>
          </ac:spMkLst>
        </pc:spChg>
        <pc:spChg chg="add del mod">
          <ac:chgData name="Luca Egoriti" userId="86980d32-e207-4caf-a8f6-6de1447eb40a" providerId="ADAL" clId="{9A6466FA-03F7-499E-9CC0-565B5732F123}" dt="2023-11-08T21:47:11.105" v="2596" actId="478"/>
          <ac:spMkLst>
            <pc:docMk/>
            <pc:sldMk cId="900260383" sldId="576"/>
            <ac:spMk id="317" creationId="{29BE4B54-8885-0D94-C6D3-BC256122B1D3}"/>
          </ac:spMkLst>
        </pc:spChg>
        <pc:spChg chg="add mod ord topLvl">
          <ac:chgData name="Luca Egoriti" userId="86980d32-e207-4caf-a8f6-6de1447eb40a" providerId="ADAL" clId="{9A6466FA-03F7-499E-9CC0-565B5732F123}" dt="2023-11-08T21:53:21.771" v="2771" actId="1037"/>
          <ac:spMkLst>
            <pc:docMk/>
            <pc:sldMk cId="900260383" sldId="576"/>
            <ac:spMk id="319" creationId="{CC94DBE3-B5BE-612B-5009-D0F5D491ED1A}"/>
          </ac:spMkLst>
        </pc:spChg>
        <pc:spChg chg="mod">
          <ac:chgData name="Luca Egoriti" userId="86980d32-e207-4caf-a8f6-6de1447eb40a" providerId="ADAL" clId="{9A6466FA-03F7-499E-9CC0-565B5732F123}" dt="2023-11-03T10:09:48.103" v="43" actId="1037"/>
          <ac:spMkLst>
            <pc:docMk/>
            <pc:sldMk cId="900260383" sldId="576"/>
            <ac:spMk id="322" creationId="{3C11EF33-3AE8-5FCA-F1B6-EF9E1EC0D829}"/>
          </ac:spMkLst>
        </pc:spChg>
        <pc:spChg chg="mod">
          <ac:chgData name="Luca Egoriti" userId="86980d32-e207-4caf-a8f6-6de1447eb40a" providerId="ADAL" clId="{9A6466FA-03F7-499E-9CC0-565B5732F123}" dt="2023-11-03T10:09:48.103" v="43" actId="1037"/>
          <ac:spMkLst>
            <pc:docMk/>
            <pc:sldMk cId="900260383" sldId="576"/>
            <ac:spMk id="323" creationId="{16528ABE-6E00-EAA4-CBFB-D4F4564D2712}"/>
          </ac:spMkLst>
        </pc:spChg>
        <pc:spChg chg="mod">
          <ac:chgData name="Luca Egoriti" userId="86980d32-e207-4caf-a8f6-6de1447eb40a" providerId="ADAL" clId="{9A6466FA-03F7-499E-9CC0-565B5732F123}" dt="2023-11-03T10:09:48.103" v="43" actId="1037"/>
          <ac:spMkLst>
            <pc:docMk/>
            <pc:sldMk cId="900260383" sldId="576"/>
            <ac:spMk id="324" creationId="{EE7CE225-5B5E-98A5-0CA0-526AAC597AE0}"/>
          </ac:spMkLst>
        </pc:spChg>
        <pc:spChg chg="mod">
          <ac:chgData name="Luca Egoriti" userId="86980d32-e207-4caf-a8f6-6de1447eb40a" providerId="ADAL" clId="{9A6466FA-03F7-499E-9CC0-565B5732F123}" dt="2023-11-03T10:09:48.103" v="43" actId="1037"/>
          <ac:spMkLst>
            <pc:docMk/>
            <pc:sldMk cId="900260383" sldId="576"/>
            <ac:spMk id="327" creationId="{4DA13659-E47A-E8BE-27EC-8D37E0089A90}"/>
          </ac:spMkLst>
        </pc:spChg>
        <pc:spChg chg="mod">
          <ac:chgData name="Luca Egoriti" userId="86980d32-e207-4caf-a8f6-6de1447eb40a" providerId="ADAL" clId="{9A6466FA-03F7-499E-9CC0-565B5732F123}" dt="2023-11-03T10:09:48.103" v="43" actId="1037"/>
          <ac:spMkLst>
            <pc:docMk/>
            <pc:sldMk cId="900260383" sldId="576"/>
            <ac:spMk id="328" creationId="{E72E98EB-5FA8-D62F-24DA-C47F4C2E89A8}"/>
          </ac:spMkLst>
        </pc:spChg>
        <pc:spChg chg="add mod ord topLvl">
          <ac:chgData name="Luca Egoriti" userId="86980d32-e207-4caf-a8f6-6de1447eb40a" providerId="ADAL" clId="{9A6466FA-03F7-499E-9CC0-565B5732F123}" dt="2023-11-08T21:53:30.203" v="2773" actId="1076"/>
          <ac:spMkLst>
            <pc:docMk/>
            <pc:sldMk cId="900260383" sldId="576"/>
            <ac:spMk id="770" creationId="{B7E188FB-2C12-8A8F-ABDD-E1AB13A98D28}"/>
          </ac:spMkLst>
        </pc:spChg>
        <pc:spChg chg="mod">
          <ac:chgData name="Luca Egoriti" userId="86980d32-e207-4caf-a8f6-6de1447eb40a" providerId="ADAL" clId="{9A6466FA-03F7-499E-9CC0-565B5732F123}" dt="2023-11-03T10:09:48.103" v="43" actId="1037"/>
          <ac:spMkLst>
            <pc:docMk/>
            <pc:sldMk cId="900260383" sldId="576"/>
            <ac:spMk id="772" creationId="{AABA188A-C95C-7986-7186-1883B2BE54DB}"/>
          </ac:spMkLst>
        </pc:spChg>
        <pc:spChg chg="mod">
          <ac:chgData name="Luca Egoriti" userId="86980d32-e207-4caf-a8f6-6de1447eb40a" providerId="ADAL" clId="{9A6466FA-03F7-499E-9CC0-565B5732F123}" dt="2023-11-03T10:09:48.103" v="43" actId="1037"/>
          <ac:spMkLst>
            <pc:docMk/>
            <pc:sldMk cId="900260383" sldId="576"/>
            <ac:spMk id="773" creationId="{4C2F5588-5075-7098-B29C-4C2E0228BEDB}"/>
          </ac:spMkLst>
        </pc:spChg>
        <pc:spChg chg="mod">
          <ac:chgData name="Luca Egoriti" userId="86980d32-e207-4caf-a8f6-6de1447eb40a" providerId="ADAL" clId="{9A6466FA-03F7-499E-9CC0-565B5732F123}" dt="2023-11-03T10:09:48.103" v="43" actId="1037"/>
          <ac:spMkLst>
            <pc:docMk/>
            <pc:sldMk cId="900260383" sldId="576"/>
            <ac:spMk id="776" creationId="{163D8CE5-406A-83E4-8476-15C8C08EB089}"/>
          </ac:spMkLst>
        </pc:spChg>
        <pc:spChg chg="mod">
          <ac:chgData name="Luca Egoriti" userId="86980d32-e207-4caf-a8f6-6de1447eb40a" providerId="ADAL" clId="{9A6466FA-03F7-499E-9CC0-565B5732F123}" dt="2023-11-03T10:09:48.103" v="43" actId="1037"/>
          <ac:spMkLst>
            <pc:docMk/>
            <pc:sldMk cId="900260383" sldId="576"/>
            <ac:spMk id="777" creationId="{AD0ADBD7-2B1D-FDAD-157E-561E1BC57F86}"/>
          </ac:spMkLst>
        </pc:spChg>
        <pc:spChg chg="mod">
          <ac:chgData name="Luca Egoriti" userId="86980d32-e207-4caf-a8f6-6de1447eb40a" providerId="ADAL" clId="{9A6466FA-03F7-499E-9CC0-565B5732F123}" dt="2023-11-03T10:09:48.103" v="43" actId="1037"/>
          <ac:spMkLst>
            <pc:docMk/>
            <pc:sldMk cId="900260383" sldId="576"/>
            <ac:spMk id="778" creationId="{C5DCBD05-AC15-A024-240C-137D609CC210}"/>
          </ac:spMkLst>
        </pc:spChg>
        <pc:spChg chg="mod">
          <ac:chgData name="Luca Egoriti" userId="86980d32-e207-4caf-a8f6-6de1447eb40a" providerId="ADAL" clId="{9A6466FA-03F7-499E-9CC0-565B5732F123}" dt="2023-11-03T10:09:48.103" v="43" actId="1037"/>
          <ac:spMkLst>
            <pc:docMk/>
            <pc:sldMk cId="900260383" sldId="576"/>
            <ac:spMk id="779" creationId="{26A0953E-B624-97BE-3640-79EBFEB37815}"/>
          </ac:spMkLst>
        </pc:spChg>
        <pc:spChg chg="mod">
          <ac:chgData name="Luca Egoriti" userId="86980d32-e207-4caf-a8f6-6de1447eb40a" providerId="ADAL" clId="{9A6466FA-03F7-499E-9CC0-565B5732F123}" dt="2023-11-03T10:09:48.103" v="43" actId="1037"/>
          <ac:spMkLst>
            <pc:docMk/>
            <pc:sldMk cId="900260383" sldId="576"/>
            <ac:spMk id="783" creationId="{B5F3EB3B-16DF-83A3-314C-1633E5E3B690}"/>
          </ac:spMkLst>
        </pc:spChg>
        <pc:spChg chg="mod">
          <ac:chgData name="Luca Egoriti" userId="86980d32-e207-4caf-a8f6-6de1447eb40a" providerId="ADAL" clId="{9A6466FA-03F7-499E-9CC0-565B5732F123}" dt="2023-11-03T10:09:48.103" v="43" actId="1037"/>
          <ac:spMkLst>
            <pc:docMk/>
            <pc:sldMk cId="900260383" sldId="576"/>
            <ac:spMk id="784" creationId="{A87AA414-9683-E94D-A44F-61B73C9CCA53}"/>
          </ac:spMkLst>
        </pc:spChg>
        <pc:spChg chg="mod">
          <ac:chgData name="Luca Egoriti" userId="86980d32-e207-4caf-a8f6-6de1447eb40a" providerId="ADAL" clId="{9A6466FA-03F7-499E-9CC0-565B5732F123}" dt="2023-11-03T10:09:48.103" v="43" actId="1037"/>
          <ac:spMkLst>
            <pc:docMk/>
            <pc:sldMk cId="900260383" sldId="576"/>
            <ac:spMk id="785" creationId="{BABEE1D3-90F4-DB48-0DE1-84F3548E12C7}"/>
          </ac:spMkLst>
        </pc:spChg>
        <pc:grpChg chg="add del mod">
          <ac:chgData name="Luca Egoriti" userId="86980d32-e207-4caf-a8f6-6de1447eb40a" providerId="ADAL" clId="{9A6466FA-03F7-499E-9CC0-565B5732F123}" dt="2023-11-08T21:48:57.993" v="2615" actId="165"/>
          <ac:grpSpMkLst>
            <pc:docMk/>
            <pc:sldMk cId="900260383" sldId="576"/>
            <ac:grpSpMk id="334" creationId="{2F8285B5-AC03-69D9-481B-CED12BA6CFE4}"/>
          </ac:grpSpMkLst>
        </pc:grpChg>
        <pc:grpChg chg="add del mod">
          <ac:chgData name="Luca Egoriti" userId="86980d32-e207-4caf-a8f6-6de1447eb40a" providerId="ADAL" clId="{9A6466FA-03F7-499E-9CC0-565B5732F123}" dt="2023-11-08T21:51:07.506" v="2760" actId="165"/>
          <ac:grpSpMkLst>
            <pc:docMk/>
            <pc:sldMk cId="900260383" sldId="576"/>
            <ac:grpSpMk id="771" creationId="{574BA529-9C00-2849-4B19-91C1D921E704}"/>
          </ac:grpSpMkLst>
        </pc:grpChg>
        <pc:grpChg chg="add mod topLvl">
          <ac:chgData name="Luca Egoriti" userId="86980d32-e207-4caf-a8f6-6de1447eb40a" providerId="ADAL" clId="{9A6466FA-03F7-499E-9CC0-565B5732F123}" dt="2023-11-08T21:51:07.506" v="2760" actId="165"/>
          <ac:grpSpMkLst>
            <pc:docMk/>
            <pc:sldMk cId="900260383" sldId="576"/>
            <ac:grpSpMk id="793" creationId="{01EDBC88-0E04-79D3-3888-CAB2FC7B4A3F}"/>
          </ac:grpSpMkLst>
        </pc:grpChg>
        <pc:grpChg chg="add mod topLvl">
          <ac:chgData name="Luca Egoriti" userId="86980d32-e207-4caf-a8f6-6de1447eb40a" providerId="ADAL" clId="{9A6466FA-03F7-499E-9CC0-565B5732F123}" dt="2023-11-08T21:51:07.506" v="2760" actId="165"/>
          <ac:grpSpMkLst>
            <pc:docMk/>
            <pc:sldMk cId="900260383" sldId="576"/>
            <ac:grpSpMk id="794" creationId="{2A2EEA0A-010A-F5CC-BDAA-EF87C60F7318}"/>
          </ac:grpSpMkLst>
        </pc:grpChg>
        <pc:picChg chg="add mod">
          <ac:chgData name="Luca Egoriti" userId="86980d32-e207-4caf-a8f6-6de1447eb40a" providerId="ADAL" clId="{9A6466FA-03F7-499E-9CC0-565B5732F123}" dt="2023-11-03T10:15:26.328" v="381" actId="14100"/>
          <ac:picMkLst>
            <pc:docMk/>
            <pc:sldMk cId="900260383" sldId="576"/>
            <ac:picMk id="2" creationId="{6A38155E-034B-34C3-4D41-F10283AFA439}"/>
          </ac:picMkLst>
        </pc:picChg>
        <pc:picChg chg="add mod">
          <ac:chgData name="Luca Egoriti" userId="86980d32-e207-4caf-a8f6-6de1447eb40a" providerId="ADAL" clId="{9A6466FA-03F7-499E-9CC0-565B5732F123}" dt="2023-11-03T10:15:31.224" v="382" actId="1076"/>
          <ac:picMkLst>
            <pc:docMk/>
            <pc:sldMk cId="900260383" sldId="576"/>
            <ac:picMk id="331" creationId="{9F6DB4E1-7E5D-5548-AB75-DA2FA26474AA}"/>
          </ac:picMkLst>
        </pc:picChg>
        <pc:picChg chg="add mod ord">
          <ac:chgData name="Luca Egoriti" userId="86980d32-e207-4caf-a8f6-6de1447eb40a" providerId="ADAL" clId="{9A6466FA-03F7-499E-9CC0-565B5732F123}" dt="2023-11-08T22:06:42.354" v="2859" actId="1076"/>
          <ac:picMkLst>
            <pc:docMk/>
            <pc:sldMk cId="900260383" sldId="576"/>
            <ac:picMk id="332" creationId="{48145A67-4CBD-F997-03F4-2FDDD1898F76}"/>
          </ac:picMkLst>
        </pc:picChg>
        <pc:cxnChg chg="add mod topLvl">
          <ac:chgData name="Luca Egoriti" userId="86980d32-e207-4caf-a8f6-6de1447eb40a" providerId="ADAL" clId="{9A6466FA-03F7-499E-9CC0-565B5732F123}" dt="2023-11-09T13:57:37.241" v="3088" actId="1582"/>
          <ac:cxnSpMkLst>
            <pc:docMk/>
            <pc:sldMk cId="900260383" sldId="576"/>
            <ac:cxnSpMk id="6" creationId="{29E87A9C-D97F-9748-9F08-B76D36A6FAE1}"/>
          </ac:cxnSpMkLst>
        </pc:cxnChg>
        <pc:cxnChg chg="add mod topLvl">
          <ac:chgData name="Luca Egoriti" userId="86980d32-e207-4caf-a8f6-6de1447eb40a" providerId="ADAL" clId="{9A6466FA-03F7-499E-9CC0-565B5732F123}" dt="2023-11-08T21:51:07.506" v="2760" actId="165"/>
          <ac:cxnSpMkLst>
            <pc:docMk/>
            <pc:sldMk cId="900260383" sldId="576"/>
            <ac:cxnSpMk id="8" creationId="{39DE4C70-49F6-B493-9965-1E0D0FB7861A}"/>
          </ac:cxnSpMkLst>
        </pc:cxnChg>
        <pc:cxnChg chg="add mod topLvl">
          <ac:chgData name="Luca Egoriti" userId="86980d32-e207-4caf-a8f6-6de1447eb40a" providerId="ADAL" clId="{9A6466FA-03F7-499E-9CC0-565B5732F123}" dt="2023-11-08T21:51:07.506" v="2760" actId="165"/>
          <ac:cxnSpMkLst>
            <pc:docMk/>
            <pc:sldMk cId="900260383" sldId="576"/>
            <ac:cxnSpMk id="9" creationId="{A065E3C5-94C9-6C6C-65FF-AAD20D91B729}"/>
          </ac:cxnSpMkLst>
        </pc:cxnChg>
        <pc:cxnChg chg="add mod topLvl">
          <ac:chgData name="Luca Egoriti" userId="86980d32-e207-4caf-a8f6-6de1447eb40a" providerId="ADAL" clId="{9A6466FA-03F7-499E-9CC0-565B5732F123}" dt="2023-11-08T21:51:07.506" v="2760" actId="165"/>
          <ac:cxnSpMkLst>
            <pc:docMk/>
            <pc:sldMk cId="900260383" sldId="576"/>
            <ac:cxnSpMk id="10" creationId="{0253F0DD-3D84-7435-BA68-4B14936778FE}"/>
          </ac:cxnSpMkLst>
        </pc:cxnChg>
        <pc:cxnChg chg="add mod topLvl">
          <ac:chgData name="Luca Egoriti" userId="86980d32-e207-4caf-a8f6-6de1447eb40a" providerId="ADAL" clId="{9A6466FA-03F7-499E-9CC0-565B5732F123}" dt="2023-11-08T21:51:07.506" v="2760" actId="165"/>
          <ac:cxnSpMkLst>
            <pc:docMk/>
            <pc:sldMk cId="900260383" sldId="576"/>
            <ac:cxnSpMk id="11" creationId="{0D093030-B9A5-BA5B-319F-4C68B5334F11}"/>
          </ac:cxnSpMkLst>
        </pc:cxnChg>
        <pc:cxnChg chg="add mod topLvl">
          <ac:chgData name="Luca Egoriti" userId="86980d32-e207-4caf-a8f6-6de1447eb40a" providerId="ADAL" clId="{9A6466FA-03F7-499E-9CC0-565B5732F123}" dt="2023-11-08T21:51:07.506" v="2760" actId="165"/>
          <ac:cxnSpMkLst>
            <pc:docMk/>
            <pc:sldMk cId="900260383" sldId="576"/>
            <ac:cxnSpMk id="12" creationId="{AE9202F6-07F6-878F-857D-65F77CD23718}"/>
          </ac:cxnSpMkLst>
        </pc:cxnChg>
        <pc:cxnChg chg="add mod topLvl">
          <ac:chgData name="Luca Egoriti" userId="86980d32-e207-4caf-a8f6-6de1447eb40a" providerId="ADAL" clId="{9A6466FA-03F7-499E-9CC0-565B5732F123}" dt="2023-11-08T21:51:07.506" v="2760" actId="165"/>
          <ac:cxnSpMkLst>
            <pc:docMk/>
            <pc:sldMk cId="900260383" sldId="576"/>
            <ac:cxnSpMk id="13" creationId="{BA925582-CA23-192F-93D0-92E508611A6F}"/>
          </ac:cxnSpMkLst>
        </pc:cxnChg>
        <pc:cxnChg chg="add mod topLvl">
          <ac:chgData name="Luca Egoriti" userId="86980d32-e207-4caf-a8f6-6de1447eb40a" providerId="ADAL" clId="{9A6466FA-03F7-499E-9CC0-565B5732F123}" dt="2023-11-08T21:51:07.506" v="2760" actId="165"/>
          <ac:cxnSpMkLst>
            <pc:docMk/>
            <pc:sldMk cId="900260383" sldId="576"/>
            <ac:cxnSpMk id="14" creationId="{8A269005-264F-2A3A-58CD-C6704A902423}"/>
          </ac:cxnSpMkLst>
        </pc:cxnChg>
        <pc:cxnChg chg="add mod topLvl">
          <ac:chgData name="Luca Egoriti" userId="86980d32-e207-4caf-a8f6-6de1447eb40a" providerId="ADAL" clId="{9A6466FA-03F7-499E-9CC0-565B5732F123}" dt="2023-11-08T21:51:07.506" v="2760" actId="165"/>
          <ac:cxnSpMkLst>
            <pc:docMk/>
            <pc:sldMk cId="900260383" sldId="576"/>
            <ac:cxnSpMk id="17" creationId="{88D910B8-C6A9-3B69-97CC-F6F3AD32ACBD}"/>
          </ac:cxnSpMkLst>
        </pc:cxnChg>
        <pc:cxnChg chg="add mod topLvl">
          <ac:chgData name="Luca Egoriti" userId="86980d32-e207-4caf-a8f6-6de1447eb40a" providerId="ADAL" clId="{9A6466FA-03F7-499E-9CC0-565B5732F123}" dt="2023-11-08T21:51:07.506" v="2760" actId="165"/>
          <ac:cxnSpMkLst>
            <pc:docMk/>
            <pc:sldMk cId="900260383" sldId="576"/>
            <ac:cxnSpMk id="18" creationId="{1396743D-086B-A6A6-B8AA-B557C53C2CCE}"/>
          </ac:cxnSpMkLst>
        </pc:cxnChg>
        <pc:cxnChg chg="add mod topLvl">
          <ac:chgData name="Luca Egoriti" userId="86980d32-e207-4caf-a8f6-6de1447eb40a" providerId="ADAL" clId="{9A6466FA-03F7-499E-9CC0-565B5732F123}" dt="2023-11-08T21:51:07.506" v="2760" actId="165"/>
          <ac:cxnSpMkLst>
            <pc:docMk/>
            <pc:sldMk cId="900260383" sldId="576"/>
            <ac:cxnSpMk id="19" creationId="{B22E3A2C-7377-3F2F-8FB7-EB0DB19D208D}"/>
          </ac:cxnSpMkLst>
        </pc:cxnChg>
        <pc:cxnChg chg="add mod topLvl">
          <ac:chgData name="Luca Egoriti" userId="86980d32-e207-4caf-a8f6-6de1447eb40a" providerId="ADAL" clId="{9A6466FA-03F7-499E-9CC0-565B5732F123}" dt="2023-11-08T21:51:07.506" v="2760" actId="165"/>
          <ac:cxnSpMkLst>
            <pc:docMk/>
            <pc:sldMk cId="900260383" sldId="576"/>
            <ac:cxnSpMk id="20" creationId="{27A15501-B9FF-E07E-6E17-0437B535AA9A}"/>
          </ac:cxnSpMkLst>
        </pc:cxnChg>
        <pc:cxnChg chg="mod">
          <ac:chgData name="Luca Egoriti" userId="86980d32-e207-4caf-a8f6-6de1447eb40a" providerId="ADAL" clId="{9A6466FA-03F7-499E-9CC0-565B5732F123}" dt="2023-11-09T13:57:37.241" v="3088" actId="1582"/>
          <ac:cxnSpMkLst>
            <pc:docMk/>
            <pc:sldMk cId="900260383" sldId="576"/>
            <ac:cxnSpMk id="23" creationId="{11385BE1-B62E-21F5-23BD-0627276891DA}"/>
          </ac:cxnSpMkLst>
        </pc:cxnChg>
        <pc:cxnChg chg="mod">
          <ac:chgData name="Luca Egoriti" userId="86980d32-e207-4caf-a8f6-6de1447eb40a" providerId="ADAL" clId="{9A6466FA-03F7-499E-9CC0-565B5732F123}" dt="2023-11-03T10:09:48.103" v="43" actId="1037"/>
          <ac:cxnSpMkLst>
            <pc:docMk/>
            <pc:sldMk cId="900260383" sldId="576"/>
            <ac:cxnSpMk id="24" creationId="{2B5D2822-486B-2919-46D4-5C132E67D8AD}"/>
          </ac:cxnSpMkLst>
        </pc:cxnChg>
        <pc:cxnChg chg="mod">
          <ac:chgData name="Luca Egoriti" userId="86980d32-e207-4caf-a8f6-6de1447eb40a" providerId="ADAL" clId="{9A6466FA-03F7-499E-9CC0-565B5732F123}" dt="2023-11-03T10:09:48.103" v="43" actId="1037"/>
          <ac:cxnSpMkLst>
            <pc:docMk/>
            <pc:sldMk cId="900260383" sldId="576"/>
            <ac:cxnSpMk id="25" creationId="{D712E5C7-1B4F-D781-E223-77B9EECB5867}"/>
          </ac:cxnSpMkLst>
        </pc:cxnChg>
        <pc:cxnChg chg="mod">
          <ac:chgData name="Luca Egoriti" userId="86980d32-e207-4caf-a8f6-6de1447eb40a" providerId="ADAL" clId="{9A6466FA-03F7-499E-9CC0-565B5732F123}" dt="2023-11-03T10:09:48.103" v="43" actId="1037"/>
          <ac:cxnSpMkLst>
            <pc:docMk/>
            <pc:sldMk cId="900260383" sldId="576"/>
            <ac:cxnSpMk id="26" creationId="{DD93F64C-8960-52E8-AFA4-A90CC5949BE6}"/>
          </ac:cxnSpMkLst>
        </pc:cxnChg>
        <pc:cxnChg chg="mod">
          <ac:chgData name="Luca Egoriti" userId="86980d32-e207-4caf-a8f6-6de1447eb40a" providerId="ADAL" clId="{9A6466FA-03F7-499E-9CC0-565B5732F123}" dt="2023-11-03T10:09:48.103" v="43" actId="1037"/>
          <ac:cxnSpMkLst>
            <pc:docMk/>
            <pc:sldMk cId="900260383" sldId="576"/>
            <ac:cxnSpMk id="27" creationId="{072DDC12-CF3D-FAD6-4ACF-12CECC677753}"/>
          </ac:cxnSpMkLst>
        </pc:cxnChg>
        <pc:cxnChg chg="mod">
          <ac:chgData name="Luca Egoriti" userId="86980d32-e207-4caf-a8f6-6de1447eb40a" providerId="ADAL" clId="{9A6466FA-03F7-499E-9CC0-565B5732F123}" dt="2023-11-03T10:09:48.103" v="43" actId="1037"/>
          <ac:cxnSpMkLst>
            <pc:docMk/>
            <pc:sldMk cId="900260383" sldId="576"/>
            <ac:cxnSpMk id="28" creationId="{5D04DFDE-F2BB-2712-5B9B-8EF1AC3299D9}"/>
          </ac:cxnSpMkLst>
        </pc:cxnChg>
        <pc:cxnChg chg="mod">
          <ac:chgData name="Luca Egoriti" userId="86980d32-e207-4caf-a8f6-6de1447eb40a" providerId="ADAL" clId="{9A6466FA-03F7-499E-9CC0-565B5732F123}" dt="2023-11-03T10:09:48.103" v="43" actId="1037"/>
          <ac:cxnSpMkLst>
            <pc:docMk/>
            <pc:sldMk cId="900260383" sldId="576"/>
            <ac:cxnSpMk id="29" creationId="{179484EC-FAA2-D9AB-33A1-23BD7A834DD5}"/>
          </ac:cxnSpMkLst>
        </pc:cxnChg>
        <pc:cxnChg chg="mod">
          <ac:chgData name="Luca Egoriti" userId="86980d32-e207-4caf-a8f6-6de1447eb40a" providerId="ADAL" clId="{9A6466FA-03F7-499E-9CC0-565B5732F123}" dt="2023-11-03T10:09:48.103" v="43" actId="1037"/>
          <ac:cxnSpMkLst>
            <pc:docMk/>
            <pc:sldMk cId="900260383" sldId="576"/>
            <ac:cxnSpMk id="30" creationId="{8DFB073A-4FB6-82F5-12DF-8B2016712DA9}"/>
          </ac:cxnSpMkLst>
        </pc:cxnChg>
        <pc:cxnChg chg="add mod topLvl">
          <ac:chgData name="Luca Egoriti" userId="86980d32-e207-4caf-a8f6-6de1447eb40a" providerId="ADAL" clId="{9A6466FA-03F7-499E-9CC0-565B5732F123}" dt="2023-11-08T21:51:07.506" v="2760" actId="165"/>
          <ac:cxnSpMkLst>
            <pc:docMk/>
            <pc:sldMk cId="900260383" sldId="576"/>
            <ac:cxnSpMk id="31" creationId="{E1DE60C4-4DB1-D8E6-E4A5-E0A988ED7932}"/>
          </ac:cxnSpMkLst>
        </pc:cxnChg>
        <pc:cxnChg chg="add mod topLvl">
          <ac:chgData name="Luca Egoriti" userId="86980d32-e207-4caf-a8f6-6de1447eb40a" providerId="ADAL" clId="{9A6466FA-03F7-499E-9CC0-565B5732F123}" dt="2023-11-08T21:51:07.506" v="2760" actId="165"/>
          <ac:cxnSpMkLst>
            <pc:docMk/>
            <pc:sldMk cId="900260383" sldId="576"/>
            <ac:cxnSpMk id="305" creationId="{4F05B586-5421-6235-A2D8-AED8C2C8018E}"/>
          </ac:cxnSpMkLst>
        </pc:cxnChg>
        <pc:cxnChg chg="add mod">
          <ac:chgData name="Luca Egoriti" userId="86980d32-e207-4caf-a8f6-6de1447eb40a" providerId="ADAL" clId="{9A6466FA-03F7-499E-9CC0-565B5732F123}" dt="2023-11-08T21:51:07.506" v="2760" actId="165"/>
          <ac:cxnSpMkLst>
            <pc:docMk/>
            <pc:sldMk cId="900260383" sldId="576"/>
            <ac:cxnSpMk id="308" creationId="{C3C6E882-AF94-9628-959C-50EAD2E8B233}"/>
          </ac:cxnSpMkLst>
        </pc:cxnChg>
        <pc:cxnChg chg="mod">
          <ac:chgData name="Luca Egoriti" userId="86980d32-e207-4caf-a8f6-6de1447eb40a" providerId="ADAL" clId="{9A6466FA-03F7-499E-9CC0-565B5732F123}" dt="2023-11-03T10:09:48.103" v="43" actId="1037"/>
          <ac:cxnSpMkLst>
            <pc:docMk/>
            <pc:sldMk cId="900260383" sldId="576"/>
            <ac:cxnSpMk id="311" creationId="{C750429B-209A-CCA9-DFC0-8AA4B8727F63}"/>
          </ac:cxnSpMkLst>
        </pc:cxnChg>
        <pc:cxnChg chg="mod">
          <ac:chgData name="Luca Egoriti" userId="86980d32-e207-4caf-a8f6-6de1447eb40a" providerId="ADAL" clId="{9A6466FA-03F7-499E-9CC0-565B5732F123}" dt="2023-11-03T10:09:48.103" v="43" actId="1037"/>
          <ac:cxnSpMkLst>
            <pc:docMk/>
            <pc:sldMk cId="900260383" sldId="576"/>
            <ac:cxnSpMk id="312" creationId="{3B0BE780-F7F9-8162-53E9-F9D2FA9D55A0}"/>
          </ac:cxnSpMkLst>
        </pc:cxnChg>
        <pc:cxnChg chg="mod">
          <ac:chgData name="Luca Egoriti" userId="86980d32-e207-4caf-a8f6-6de1447eb40a" providerId="ADAL" clId="{9A6466FA-03F7-499E-9CC0-565B5732F123}" dt="2023-11-03T10:09:48.103" v="43" actId="1037"/>
          <ac:cxnSpMkLst>
            <pc:docMk/>
            <pc:sldMk cId="900260383" sldId="576"/>
            <ac:cxnSpMk id="313" creationId="{FDA905C9-0B0E-6823-99BB-1AE404CD53D8}"/>
          </ac:cxnSpMkLst>
        </pc:cxnChg>
        <pc:cxnChg chg="mod">
          <ac:chgData name="Luca Egoriti" userId="86980d32-e207-4caf-a8f6-6de1447eb40a" providerId="ADAL" clId="{9A6466FA-03F7-499E-9CC0-565B5732F123}" dt="2023-11-03T10:09:48.103" v="43" actId="1037"/>
          <ac:cxnSpMkLst>
            <pc:docMk/>
            <pc:sldMk cId="900260383" sldId="576"/>
            <ac:cxnSpMk id="314" creationId="{83ACD52A-B49D-4A70-DAD1-60883552B4DB}"/>
          </ac:cxnSpMkLst>
        </pc:cxnChg>
        <pc:cxnChg chg="mod">
          <ac:chgData name="Luca Egoriti" userId="86980d32-e207-4caf-a8f6-6de1447eb40a" providerId="ADAL" clId="{9A6466FA-03F7-499E-9CC0-565B5732F123}" dt="2023-11-03T10:09:48.103" v="43" actId="1037"/>
          <ac:cxnSpMkLst>
            <pc:docMk/>
            <pc:sldMk cId="900260383" sldId="576"/>
            <ac:cxnSpMk id="315" creationId="{20A83A9D-B996-5B44-AADC-CC564B593052}"/>
          </ac:cxnSpMkLst>
        </pc:cxnChg>
        <pc:cxnChg chg="add del mod">
          <ac:chgData name="Luca Egoriti" userId="86980d32-e207-4caf-a8f6-6de1447eb40a" providerId="ADAL" clId="{9A6466FA-03F7-499E-9CC0-565B5732F123}" dt="2023-11-08T21:47:11.105" v="2596" actId="478"/>
          <ac:cxnSpMkLst>
            <pc:docMk/>
            <pc:sldMk cId="900260383" sldId="576"/>
            <ac:cxnSpMk id="316" creationId="{CE2E4F2B-3DEB-6E88-30D2-0DA653BCBC44}"/>
          </ac:cxnSpMkLst>
        </pc:cxnChg>
        <pc:cxnChg chg="add mod">
          <ac:chgData name="Luca Egoriti" userId="86980d32-e207-4caf-a8f6-6de1447eb40a" providerId="ADAL" clId="{9A6466FA-03F7-499E-9CC0-565B5732F123}" dt="2023-11-08T21:51:07.506" v="2760" actId="165"/>
          <ac:cxnSpMkLst>
            <pc:docMk/>
            <pc:sldMk cId="900260383" sldId="576"/>
            <ac:cxnSpMk id="318" creationId="{56941106-1C17-2DC3-5C03-74AAA4A78B59}"/>
          </ac:cxnSpMkLst>
        </pc:cxnChg>
        <pc:cxnChg chg="add mod">
          <ac:chgData name="Luca Egoriti" userId="86980d32-e207-4caf-a8f6-6de1447eb40a" providerId="ADAL" clId="{9A6466FA-03F7-499E-9CC0-565B5732F123}" dt="2023-11-03T10:12:51.846" v="218" actId="571"/>
          <ac:cxnSpMkLst>
            <pc:docMk/>
            <pc:sldMk cId="900260383" sldId="576"/>
            <ac:cxnSpMk id="319" creationId="{62B1A205-C18A-4ECD-3C4B-E928B808505A}"/>
          </ac:cxnSpMkLst>
        </pc:cxnChg>
        <pc:cxnChg chg="add mod topLvl">
          <ac:chgData name="Luca Egoriti" userId="86980d32-e207-4caf-a8f6-6de1447eb40a" providerId="ADAL" clId="{9A6466FA-03F7-499E-9CC0-565B5732F123}" dt="2023-11-08T21:51:07.506" v="2760" actId="165"/>
          <ac:cxnSpMkLst>
            <pc:docMk/>
            <pc:sldMk cId="900260383" sldId="576"/>
            <ac:cxnSpMk id="321" creationId="{726484CC-2E8B-A3CE-136C-C55497B3BE8B}"/>
          </ac:cxnSpMkLst>
        </pc:cxnChg>
        <pc:cxnChg chg="add mod topLvl">
          <ac:chgData name="Luca Egoriti" userId="86980d32-e207-4caf-a8f6-6de1447eb40a" providerId="ADAL" clId="{9A6466FA-03F7-499E-9CC0-565B5732F123}" dt="2023-11-08T21:51:07.506" v="2760" actId="165"/>
          <ac:cxnSpMkLst>
            <pc:docMk/>
            <pc:sldMk cId="900260383" sldId="576"/>
            <ac:cxnSpMk id="329" creationId="{046F291F-F8DA-835F-8CFE-010B01F63C2B}"/>
          </ac:cxnSpMkLst>
        </pc:cxnChg>
        <pc:cxnChg chg="add mod ord">
          <ac:chgData name="Luca Egoriti" userId="86980d32-e207-4caf-a8f6-6de1447eb40a" providerId="ADAL" clId="{9A6466FA-03F7-499E-9CC0-565B5732F123}" dt="2023-11-09T13:56:43.583" v="3087" actId="1037"/>
          <ac:cxnSpMkLst>
            <pc:docMk/>
            <pc:sldMk cId="900260383" sldId="576"/>
            <ac:cxnSpMk id="333" creationId="{7222DCDE-D486-2CA9-3BCC-62571D98E2D1}"/>
          </ac:cxnSpMkLst>
        </pc:cxnChg>
        <pc:cxnChg chg="add mod">
          <ac:chgData name="Luca Egoriti" userId="86980d32-e207-4caf-a8f6-6de1447eb40a" providerId="ADAL" clId="{9A6466FA-03F7-499E-9CC0-565B5732F123}" dt="2023-11-08T21:51:07.506" v="2760" actId="165"/>
          <ac:cxnSpMkLst>
            <pc:docMk/>
            <pc:sldMk cId="900260383" sldId="576"/>
            <ac:cxnSpMk id="768" creationId="{A725789C-4788-57B1-DD28-3808CA2159D2}"/>
          </ac:cxnSpMkLst>
        </pc:cxnChg>
        <pc:cxnChg chg="add mod">
          <ac:chgData name="Luca Egoriti" userId="86980d32-e207-4caf-a8f6-6de1447eb40a" providerId="ADAL" clId="{9A6466FA-03F7-499E-9CC0-565B5732F123}" dt="2023-11-08T21:51:07.506" v="2760" actId="165"/>
          <ac:cxnSpMkLst>
            <pc:docMk/>
            <pc:sldMk cId="900260383" sldId="576"/>
            <ac:cxnSpMk id="769" creationId="{8ED86BB7-CF09-4F1D-91CA-203DD92356B2}"/>
          </ac:cxnSpMkLst>
        </pc:cxnChg>
        <pc:cxnChg chg="add del mod">
          <ac:chgData name="Luca Egoriti" userId="86980d32-e207-4caf-a8f6-6de1447eb40a" providerId="ADAL" clId="{9A6466FA-03F7-499E-9CC0-565B5732F123}" dt="2023-11-03T10:13:46.111" v="252" actId="478"/>
          <ac:cxnSpMkLst>
            <pc:docMk/>
            <pc:sldMk cId="900260383" sldId="576"/>
            <ac:cxnSpMk id="770" creationId="{9512F865-4EC4-7EA8-4589-7C4285A30C45}"/>
          </ac:cxnSpMkLst>
        </pc:cxnChg>
        <pc:cxnChg chg="add del mod">
          <ac:chgData name="Luca Egoriti" userId="86980d32-e207-4caf-a8f6-6de1447eb40a" providerId="ADAL" clId="{9A6466FA-03F7-499E-9CC0-565B5732F123}" dt="2023-11-03T10:13:46.111" v="252" actId="478"/>
          <ac:cxnSpMkLst>
            <pc:docMk/>
            <pc:sldMk cId="900260383" sldId="576"/>
            <ac:cxnSpMk id="771" creationId="{247A4187-4C05-4DEC-337C-2ED95361FB04}"/>
          </ac:cxnSpMkLst>
        </pc:cxnChg>
        <pc:cxnChg chg="add del mod">
          <ac:chgData name="Luca Egoriti" userId="86980d32-e207-4caf-a8f6-6de1447eb40a" providerId="ADAL" clId="{9A6466FA-03F7-499E-9CC0-565B5732F123}" dt="2023-11-03T10:13:46.111" v="252" actId="478"/>
          <ac:cxnSpMkLst>
            <pc:docMk/>
            <pc:sldMk cId="900260383" sldId="576"/>
            <ac:cxnSpMk id="774" creationId="{CF5B5FFD-4144-00F1-0535-B8042EFCE2C3}"/>
          </ac:cxnSpMkLst>
        </pc:cxnChg>
        <pc:cxnChg chg="add del mod">
          <ac:chgData name="Luca Egoriti" userId="86980d32-e207-4caf-a8f6-6de1447eb40a" providerId="ADAL" clId="{9A6466FA-03F7-499E-9CC0-565B5732F123}" dt="2023-11-03T10:13:46.111" v="252" actId="478"/>
          <ac:cxnSpMkLst>
            <pc:docMk/>
            <pc:sldMk cId="900260383" sldId="576"/>
            <ac:cxnSpMk id="775" creationId="{EC62557E-8D21-3532-08A2-3C9A71F747D4}"/>
          </ac:cxnSpMkLst>
        </pc:cxnChg>
        <pc:cxnChg chg="mod">
          <ac:chgData name="Luca Egoriti" userId="86980d32-e207-4caf-a8f6-6de1447eb40a" providerId="ADAL" clId="{9A6466FA-03F7-499E-9CC0-565B5732F123}" dt="2023-11-08T21:51:07.506" v="2760" actId="165"/>
          <ac:cxnSpMkLst>
            <pc:docMk/>
            <pc:sldMk cId="900260383" sldId="576"/>
            <ac:cxnSpMk id="795" creationId="{DC50EA5E-8E33-1C70-C888-31E369010419}"/>
          </ac:cxnSpMkLst>
        </pc:cxnChg>
        <pc:cxnChg chg="mod">
          <ac:chgData name="Luca Egoriti" userId="86980d32-e207-4caf-a8f6-6de1447eb40a" providerId="ADAL" clId="{9A6466FA-03F7-499E-9CC0-565B5732F123}" dt="2023-11-08T21:51:07.506" v="2760" actId="165"/>
          <ac:cxnSpMkLst>
            <pc:docMk/>
            <pc:sldMk cId="900260383" sldId="576"/>
            <ac:cxnSpMk id="796" creationId="{EC33E67E-A854-CB95-038F-C07635D5CA90}"/>
          </ac:cxnSpMkLst>
        </pc:cxnChg>
        <pc:cxnChg chg="mod">
          <ac:chgData name="Luca Egoriti" userId="86980d32-e207-4caf-a8f6-6de1447eb40a" providerId="ADAL" clId="{9A6466FA-03F7-499E-9CC0-565B5732F123}" dt="2023-11-08T21:51:07.506" v="2760" actId="165"/>
          <ac:cxnSpMkLst>
            <pc:docMk/>
            <pc:sldMk cId="900260383" sldId="576"/>
            <ac:cxnSpMk id="797" creationId="{A0A8E11C-34F1-65F0-B01D-95E3658D3067}"/>
          </ac:cxnSpMkLst>
        </pc:cxnChg>
        <pc:cxnChg chg="mod">
          <ac:chgData name="Luca Egoriti" userId="86980d32-e207-4caf-a8f6-6de1447eb40a" providerId="ADAL" clId="{9A6466FA-03F7-499E-9CC0-565B5732F123}" dt="2023-11-08T21:51:07.506" v="2760" actId="165"/>
          <ac:cxnSpMkLst>
            <pc:docMk/>
            <pc:sldMk cId="900260383" sldId="576"/>
            <ac:cxnSpMk id="798" creationId="{97B4A7E4-825A-D919-B3CE-1081CB3A01B8}"/>
          </ac:cxnSpMkLst>
        </pc:cxnChg>
        <pc:cxnChg chg="add mod topLvl">
          <ac:chgData name="Luca Egoriti" userId="86980d32-e207-4caf-a8f6-6de1447eb40a" providerId="ADAL" clId="{9A6466FA-03F7-499E-9CC0-565B5732F123}" dt="2023-11-08T21:51:07.506" v="2760" actId="165"/>
          <ac:cxnSpMkLst>
            <pc:docMk/>
            <pc:sldMk cId="900260383" sldId="576"/>
            <ac:cxnSpMk id="799" creationId="{9EEBE1EF-7FEB-5584-AFB6-57D97D59B28E}"/>
          </ac:cxnSpMkLst>
        </pc:cxnChg>
      </pc:sldChg>
      <pc:sldChg chg="addSp delSp modSp add mod modAnim">
        <pc:chgData name="Luca Egoriti" userId="86980d32-e207-4caf-a8f6-6de1447eb40a" providerId="ADAL" clId="{9A6466FA-03F7-499E-9CC0-565B5732F123}" dt="2023-11-09T14:10:54.229" v="3141"/>
        <pc:sldMkLst>
          <pc:docMk/>
          <pc:sldMk cId="1070844091" sldId="577"/>
        </pc:sldMkLst>
        <pc:spChg chg="add del">
          <ac:chgData name="Luca Egoriti" userId="86980d32-e207-4caf-a8f6-6de1447eb40a" providerId="ADAL" clId="{9A6466FA-03F7-499E-9CC0-565B5732F123}" dt="2023-11-09T14:08:49.488" v="3121"/>
          <ac:spMkLst>
            <pc:docMk/>
            <pc:sldMk cId="1070844091" sldId="577"/>
            <ac:spMk id="4" creationId="{538803F0-FD97-20D3-F854-CD310BC282DB}"/>
          </ac:spMkLst>
        </pc:spChg>
        <pc:spChg chg="add mod">
          <ac:chgData name="Luca Egoriti" userId="86980d32-e207-4caf-a8f6-6de1447eb40a" providerId="ADAL" clId="{9A6466FA-03F7-499E-9CC0-565B5732F123}" dt="2023-11-09T14:10:38.405" v="3138" actId="14100"/>
          <ac:spMkLst>
            <pc:docMk/>
            <pc:sldMk cId="1070844091" sldId="577"/>
            <ac:spMk id="6" creationId="{DC39C0E4-5687-DC7C-379B-41732EC87851}"/>
          </ac:spMkLst>
        </pc:spChg>
        <pc:picChg chg="add mod modCrop">
          <ac:chgData name="Luca Egoriti" userId="86980d32-e207-4caf-a8f6-6de1447eb40a" providerId="ADAL" clId="{9A6466FA-03F7-499E-9CC0-565B5732F123}" dt="2023-11-09T14:10:07.331" v="3134" actId="688"/>
          <ac:picMkLst>
            <pc:docMk/>
            <pc:sldMk cId="1070844091" sldId="577"/>
            <ac:picMk id="5" creationId="{FD25A3B0-4159-B758-45BA-22042079CE4C}"/>
          </ac:picMkLst>
        </pc:picChg>
      </pc:sldChg>
      <pc:sldChg chg="addSp delSp modSp new mod addAnim delAnim modAnim">
        <pc:chgData name="Luca Egoriti" userId="86980d32-e207-4caf-a8f6-6de1447eb40a" providerId="ADAL" clId="{9A6466FA-03F7-499E-9CC0-565B5732F123}" dt="2023-11-09T14:23:50.970" v="3579" actId="1038"/>
        <pc:sldMkLst>
          <pc:docMk/>
          <pc:sldMk cId="962029399" sldId="578"/>
        </pc:sldMkLst>
        <pc:spChg chg="mod">
          <ac:chgData name="Luca Egoriti" userId="86980d32-e207-4caf-a8f6-6de1447eb40a" providerId="ADAL" clId="{9A6466FA-03F7-499E-9CC0-565B5732F123}" dt="2023-11-08T03:30:12.708" v="2255" actId="20577"/>
          <ac:spMkLst>
            <pc:docMk/>
            <pc:sldMk cId="962029399" sldId="578"/>
            <ac:spMk id="2" creationId="{C87F3FBA-0490-3326-FE61-579DE9E5C07C}"/>
          </ac:spMkLst>
        </pc:spChg>
        <pc:spChg chg="del">
          <ac:chgData name="Luca Egoriti" userId="86980d32-e207-4caf-a8f6-6de1447eb40a" providerId="ADAL" clId="{9A6466FA-03F7-499E-9CC0-565B5732F123}" dt="2023-11-08T03:30:55.556" v="2256" actId="478"/>
          <ac:spMkLst>
            <pc:docMk/>
            <pc:sldMk cId="962029399" sldId="578"/>
            <ac:spMk id="3" creationId="{1D8C5833-E669-68C9-E063-022E244CB26C}"/>
          </ac:spMkLst>
        </pc:spChg>
        <pc:spChg chg="add del mod">
          <ac:chgData name="Luca Egoriti" userId="86980d32-e207-4caf-a8f6-6de1447eb40a" providerId="ADAL" clId="{9A6466FA-03F7-499E-9CC0-565B5732F123}" dt="2023-11-08T21:59:26.241" v="2786" actId="478"/>
          <ac:spMkLst>
            <pc:docMk/>
            <pc:sldMk cId="962029399" sldId="578"/>
            <ac:spMk id="3" creationId="{E917064C-73A2-A501-3FDF-1CEF2C5F4CE9}"/>
          </ac:spMkLst>
        </pc:spChg>
        <pc:spChg chg="mod">
          <ac:chgData name="Luca Egoriti" userId="86980d32-e207-4caf-a8f6-6de1447eb40a" providerId="ADAL" clId="{9A6466FA-03F7-499E-9CC0-565B5732F123}" dt="2023-11-09T14:12:47.484" v="3214" actId="1037"/>
          <ac:spMkLst>
            <pc:docMk/>
            <pc:sldMk cId="962029399" sldId="578"/>
            <ac:spMk id="4" creationId="{2B2FDA36-1F1F-463F-2EC2-09B8B57B4D6C}"/>
          </ac:spMkLst>
        </pc:spChg>
        <pc:spChg chg="add mod">
          <ac:chgData name="Luca Egoriti" userId="86980d32-e207-4caf-a8f6-6de1447eb40a" providerId="ADAL" clId="{9A6466FA-03F7-499E-9CC0-565B5732F123}" dt="2023-11-09T14:23:50.970" v="3579" actId="1038"/>
          <ac:spMkLst>
            <pc:docMk/>
            <pc:sldMk cId="962029399" sldId="578"/>
            <ac:spMk id="7" creationId="{C59B1788-759D-6537-63E4-5F10CE84C75B}"/>
          </ac:spMkLst>
        </pc:spChg>
        <pc:spChg chg="add del mod">
          <ac:chgData name="Luca Egoriti" userId="86980d32-e207-4caf-a8f6-6de1447eb40a" providerId="ADAL" clId="{9A6466FA-03F7-499E-9CC0-565B5732F123}" dt="2023-11-08T22:07:45.248" v="2872" actId="478"/>
          <ac:spMkLst>
            <pc:docMk/>
            <pc:sldMk cId="962029399" sldId="578"/>
            <ac:spMk id="19" creationId="{029FC3B0-CB80-4477-ADFA-19E4E66B277B}"/>
          </ac:spMkLst>
        </pc:spChg>
        <pc:spChg chg="add del mod">
          <ac:chgData name="Luca Egoriti" userId="86980d32-e207-4caf-a8f6-6de1447eb40a" providerId="ADAL" clId="{9A6466FA-03F7-499E-9CC0-565B5732F123}" dt="2023-11-08T22:08:03.078" v="2891" actId="478"/>
          <ac:spMkLst>
            <pc:docMk/>
            <pc:sldMk cId="962029399" sldId="578"/>
            <ac:spMk id="20" creationId="{635D2BB0-7FC9-97B2-4633-E39DBE338D27}"/>
          </ac:spMkLst>
        </pc:spChg>
        <pc:spChg chg="add del mod">
          <ac:chgData name="Luca Egoriti" userId="86980d32-e207-4caf-a8f6-6de1447eb40a" providerId="ADAL" clId="{9A6466FA-03F7-499E-9CC0-565B5732F123}" dt="2023-11-08T22:07:37.915" v="2870" actId="478"/>
          <ac:spMkLst>
            <pc:docMk/>
            <pc:sldMk cId="962029399" sldId="578"/>
            <ac:spMk id="21" creationId="{3806FAA0-DDE7-76CE-9A75-CF925832299B}"/>
          </ac:spMkLst>
        </pc:spChg>
        <pc:spChg chg="add del mod">
          <ac:chgData name="Luca Egoriti" userId="86980d32-e207-4caf-a8f6-6de1447eb40a" providerId="ADAL" clId="{9A6466FA-03F7-499E-9CC0-565B5732F123}" dt="2023-11-08T22:07:49.172" v="2873" actId="478"/>
          <ac:spMkLst>
            <pc:docMk/>
            <pc:sldMk cId="962029399" sldId="578"/>
            <ac:spMk id="22" creationId="{571889C6-8D29-0E6F-471E-98513875240E}"/>
          </ac:spMkLst>
        </pc:spChg>
        <pc:spChg chg="add mod">
          <ac:chgData name="Luca Egoriti" userId="86980d32-e207-4caf-a8f6-6de1447eb40a" providerId="ADAL" clId="{9A6466FA-03F7-499E-9CC0-565B5732F123}" dt="2023-11-08T03:31:22.538" v="2349" actId="164"/>
          <ac:spMkLst>
            <pc:docMk/>
            <pc:sldMk cId="962029399" sldId="578"/>
            <ac:spMk id="23" creationId="{5873247E-9201-E9CD-308A-9258ED644304}"/>
          </ac:spMkLst>
        </pc:spChg>
        <pc:spChg chg="add del mod">
          <ac:chgData name="Luca Egoriti" userId="86980d32-e207-4caf-a8f6-6de1447eb40a" providerId="ADAL" clId="{9A6466FA-03F7-499E-9CC0-565B5732F123}" dt="2023-11-08T22:08:01.362" v="2890" actId="478"/>
          <ac:spMkLst>
            <pc:docMk/>
            <pc:sldMk cId="962029399" sldId="578"/>
            <ac:spMk id="24" creationId="{40143CC7-33CB-85A3-9C6B-E5BC86AFDF1A}"/>
          </ac:spMkLst>
        </pc:spChg>
        <pc:spChg chg="add mod">
          <ac:chgData name="Luca Egoriti" userId="86980d32-e207-4caf-a8f6-6de1447eb40a" providerId="ADAL" clId="{9A6466FA-03F7-499E-9CC0-565B5732F123}" dt="2023-11-08T03:31:22.538" v="2349" actId="164"/>
          <ac:spMkLst>
            <pc:docMk/>
            <pc:sldMk cId="962029399" sldId="578"/>
            <ac:spMk id="25" creationId="{72064690-C22F-68B8-8C29-A2BE3E2C7F2F}"/>
          </ac:spMkLst>
        </pc:spChg>
        <pc:spChg chg="add del mod">
          <ac:chgData name="Luca Egoriti" userId="86980d32-e207-4caf-a8f6-6de1447eb40a" providerId="ADAL" clId="{9A6466FA-03F7-499E-9CC0-565B5732F123}" dt="2023-11-08T22:07:59.918" v="2889" actId="478"/>
          <ac:spMkLst>
            <pc:docMk/>
            <pc:sldMk cId="962029399" sldId="578"/>
            <ac:spMk id="26" creationId="{A4E258C5-D870-4DBD-4DCB-B830E2CC8E67}"/>
          </ac:spMkLst>
        </pc:spChg>
        <pc:spChg chg="add del mod">
          <ac:chgData name="Luca Egoriti" userId="86980d32-e207-4caf-a8f6-6de1447eb40a" providerId="ADAL" clId="{9A6466FA-03F7-499E-9CC0-565B5732F123}" dt="2023-11-08T03:28:21.139" v="2191" actId="478"/>
          <ac:spMkLst>
            <pc:docMk/>
            <pc:sldMk cId="962029399" sldId="578"/>
            <ac:spMk id="27" creationId="{9A61871C-7C11-FDEB-AFDF-41C8E974E630}"/>
          </ac:spMkLst>
        </pc:spChg>
        <pc:spChg chg="add mod">
          <ac:chgData name="Luca Egoriti" userId="86980d32-e207-4caf-a8f6-6de1447eb40a" providerId="ADAL" clId="{9A6466FA-03F7-499E-9CC0-565B5732F123}" dt="2023-11-08T22:07:09.036" v="2860" actId="207"/>
          <ac:spMkLst>
            <pc:docMk/>
            <pc:sldMk cId="962029399" sldId="578"/>
            <ac:spMk id="29" creationId="{F7419B26-BCDC-0AF3-7733-C51F89A7B6C8}"/>
          </ac:spMkLst>
        </pc:spChg>
        <pc:spChg chg="add del mod ord">
          <ac:chgData name="Luca Egoriti" userId="86980d32-e207-4caf-a8f6-6de1447eb40a" providerId="ADAL" clId="{9A6466FA-03F7-499E-9CC0-565B5732F123}" dt="2023-11-08T22:08:16.179" v="2904" actId="166"/>
          <ac:spMkLst>
            <pc:docMk/>
            <pc:sldMk cId="962029399" sldId="578"/>
            <ac:spMk id="30" creationId="{50B706A8-DA93-C183-76A0-16D661A32E70}"/>
          </ac:spMkLst>
        </pc:spChg>
        <pc:spChg chg="add del mod ord">
          <ac:chgData name="Luca Egoriti" userId="86980d32-e207-4caf-a8f6-6de1447eb40a" providerId="ADAL" clId="{9A6466FA-03F7-499E-9CC0-565B5732F123}" dt="2023-11-08T22:08:16.179" v="2904" actId="166"/>
          <ac:spMkLst>
            <pc:docMk/>
            <pc:sldMk cId="962029399" sldId="578"/>
            <ac:spMk id="31" creationId="{445A7519-908E-BFB3-9ADF-30BB58BB92DD}"/>
          </ac:spMkLst>
        </pc:spChg>
        <pc:spChg chg="add mod">
          <ac:chgData name="Luca Egoriti" userId="86980d32-e207-4caf-a8f6-6de1447eb40a" providerId="ADAL" clId="{9A6466FA-03F7-499E-9CC0-565B5732F123}" dt="2023-11-08T03:31:49.946" v="2354" actId="164"/>
          <ac:spMkLst>
            <pc:docMk/>
            <pc:sldMk cId="962029399" sldId="578"/>
            <ac:spMk id="35" creationId="{C090AD50-0762-14D7-5C61-B6A40476B9ED}"/>
          </ac:spMkLst>
        </pc:spChg>
        <pc:spChg chg="add del mod">
          <ac:chgData name="Luca Egoriti" userId="86980d32-e207-4caf-a8f6-6de1447eb40a" providerId="ADAL" clId="{9A6466FA-03F7-499E-9CC0-565B5732F123}" dt="2023-11-09T14:18:55.932" v="3441" actId="478"/>
          <ac:spMkLst>
            <pc:docMk/>
            <pc:sldMk cId="962029399" sldId="578"/>
            <ac:spMk id="39" creationId="{5554DD1D-74FE-1340-39FE-E76CA9BB1C9E}"/>
          </ac:spMkLst>
        </pc:spChg>
        <pc:spChg chg="add mod">
          <ac:chgData name="Luca Egoriti" userId="86980d32-e207-4caf-a8f6-6de1447eb40a" providerId="ADAL" clId="{9A6466FA-03F7-499E-9CC0-565B5732F123}" dt="2023-11-09T14:12:55.156" v="3311" actId="1038"/>
          <ac:spMkLst>
            <pc:docMk/>
            <pc:sldMk cId="962029399" sldId="578"/>
            <ac:spMk id="40" creationId="{FFA279CA-407A-FCB0-5125-2F817A12DB16}"/>
          </ac:spMkLst>
        </pc:spChg>
        <pc:grpChg chg="add del mod">
          <ac:chgData name="Luca Egoriti" userId="86980d32-e207-4caf-a8f6-6de1447eb40a" providerId="ADAL" clId="{9A6466FA-03F7-499E-9CC0-565B5732F123}" dt="2023-11-09T14:12:32.242" v="3142" actId="478"/>
          <ac:grpSpMkLst>
            <pc:docMk/>
            <pc:sldMk cId="962029399" sldId="578"/>
            <ac:grpSpMk id="34" creationId="{2FEB40E9-175B-00E5-F272-746EC3C1FEEF}"/>
          </ac:grpSpMkLst>
        </pc:grpChg>
        <pc:grpChg chg="add mod">
          <ac:chgData name="Luca Egoriti" userId="86980d32-e207-4caf-a8f6-6de1447eb40a" providerId="ADAL" clId="{9A6466FA-03F7-499E-9CC0-565B5732F123}" dt="2023-11-09T14:12:55.156" v="3311" actId="1038"/>
          <ac:grpSpMkLst>
            <pc:docMk/>
            <pc:sldMk cId="962029399" sldId="578"/>
            <ac:grpSpMk id="36" creationId="{E59136B3-08EE-1857-713A-E76DA8C35502}"/>
          </ac:grpSpMkLst>
        </pc:grpChg>
        <pc:picChg chg="add del mod">
          <ac:chgData name="Luca Egoriti" userId="86980d32-e207-4caf-a8f6-6de1447eb40a" providerId="ADAL" clId="{9A6466FA-03F7-499E-9CC0-565B5732F123}" dt="2023-11-08T02:55:40.723" v="1957" actId="21"/>
          <ac:picMkLst>
            <pc:docMk/>
            <pc:sldMk cId="962029399" sldId="578"/>
            <ac:picMk id="6" creationId="{30571581-BF1A-D5DB-63F5-8AEFA76F6F8C}"/>
          </ac:picMkLst>
        </pc:picChg>
        <pc:picChg chg="add mod">
          <ac:chgData name="Luca Egoriti" userId="86980d32-e207-4caf-a8f6-6de1447eb40a" providerId="ADAL" clId="{9A6466FA-03F7-499E-9CC0-565B5732F123}" dt="2023-11-09T14:23:44.634" v="3517" actId="1037"/>
          <ac:picMkLst>
            <pc:docMk/>
            <pc:sldMk cId="962029399" sldId="578"/>
            <ac:picMk id="6" creationId="{817B0B5F-142C-07AD-E380-CFF10331E2ED}"/>
          </ac:picMkLst>
        </pc:picChg>
        <pc:picChg chg="add mod">
          <ac:chgData name="Luca Egoriti" userId="86980d32-e207-4caf-a8f6-6de1447eb40a" providerId="ADAL" clId="{9A6466FA-03F7-499E-9CC0-565B5732F123}" dt="2023-11-09T14:12:55.156" v="3311" actId="1038"/>
          <ac:picMkLst>
            <pc:docMk/>
            <pc:sldMk cId="962029399" sldId="578"/>
            <ac:picMk id="8" creationId="{95B62130-DC4C-647E-4AD7-C11DD6A74083}"/>
          </ac:picMkLst>
        </pc:picChg>
        <pc:picChg chg="add mod">
          <ac:chgData name="Luca Egoriti" userId="86980d32-e207-4caf-a8f6-6de1447eb40a" providerId="ADAL" clId="{9A6466FA-03F7-499E-9CC0-565B5732F123}" dt="2023-11-08T03:31:49.946" v="2354" actId="164"/>
          <ac:picMkLst>
            <pc:docMk/>
            <pc:sldMk cId="962029399" sldId="578"/>
            <ac:picMk id="10" creationId="{19C5122A-817D-84E5-7BC4-9AE77ABBA104}"/>
          </ac:picMkLst>
        </pc:picChg>
        <pc:picChg chg="add del mod">
          <ac:chgData name="Luca Egoriti" userId="86980d32-e207-4caf-a8f6-6de1447eb40a" providerId="ADAL" clId="{9A6466FA-03F7-499E-9CC0-565B5732F123}" dt="2023-11-09T14:23:46.754" v="3528" actId="1037"/>
          <ac:picMkLst>
            <pc:docMk/>
            <pc:sldMk cId="962029399" sldId="578"/>
            <ac:picMk id="11" creationId="{3F00956C-1400-4DEA-DB36-672DFBE1BCC0}"/>
          </ac:picMkLst>
        </pc:picChg>
        <pc:picChg chg="add del">
          <ac:chgData name="Luca Egoriti" userId="86980d32-e207-4caf-a8f6-6de1447eb40a" providerId="ADAL" clId="{9A6466FA-03F7-499E-9CC0-565B5732F123}" dt="2023-11-09T14:18:56.355" v="3442"/>
          <ac:picMkLst>
            <pc:docMk/>
            <pc:sldMk cId="962029399" sldId="578"/>
            <ac:picMk id="4098" creationId="{FFF895A6-253F-2EA4-F593-D8649B751548}"/>
          </ac:picMkLst>
        </pc:picChg>
        <pc:cxnChg chg="add mod">
          <ac:chgData name="Luca Egoriti" userId="86980d32-e207-4caf-a8f6-6de1447eb40a" providerId="ADAL" clId="{9A6466FA-03F7-499E-9CC0-565B5732F123}" dt="2023-11-08T03:31:22.538" v="2349" actId="164"/>
          <ac:cxnSpMkLst>
            <pc:docMk/>
            <pc:sldMk cId="962029399" sldId="578"/>
            <ac:cxnSpMk id="12" creationId="{7A339508-34CB-37F1-59BD-D27C4BB895C0}"/>
          </ac:cxnSpMkLst>
        </pc:cxnChg>
        <pc:cxnChg chg="add mod">
          <ac:chgData name="Luca Egoriti" userId="86980d32-e207-4caf-a8f6-6de1447eb40a" providerId="ADAL" clId="{9A6466FA-03F7-499E-9CC0-565B5732F123}" dt="2023-11-08T03:31:22.538" v="2349" actId="164"/>
          <ac:cxnSpMkLst>
            <pc:docMk/>
            <pc:sldMk cId="962029399" sldId="578"/>
            <ac:cxnSpMk id="13" creationId="{1BEC2674-3E9A-E831-13EC-40AB56251469}"/>
          </ac:cxnSpMkLst>
        </pc:cxnChg>
        <pc:cxnChg chg="add mod">
          <ac:chgData name="Luca Egoriti" userId="86980d32-e207-4caf-a8f6-6de1447eb40a" providerId="ADAL" clId="{9A6466FA-03F7-499E-9CC0-565B5732F123}" dt="2023-11-08T03:31:22.538" v="2349" actId="164"/>
          <ac:cxnSpMkLst>
            <pc:docMk/>
            <pc:sldMk cId="962029399" sldId="578"/>
            <ac:cxnSpMk id="14" creationId="{83FCC3A1-71A8-BD8A-9BED-EE37C681E899}"/>
          </ac:cxnSpMkLst>
        </pc:cxnChg>
        <pc:cxnChg chg="add mod">
          <ac:chgData name="Luca Egoriti" userId="86980d32-e207-4caf-a8f6-6de1447eb40a" providerId="ADAL" clId="{9A6466FA-03F7-499E-9CC0-565B5732F123}" dt="2023-11-08T03:31:22.538" v="2349" actId="164"/>
          <ac:cxnSpMkLst>
            <pc:docMk/>
            <pc:sldMk cId="962029399" sldId="578"/>
            <ac:cxnSpMk id="15" creationId="{439966CF-13E1-25DA-2525-117CC4FBC8BA}"/>
          </ac:cxnSpMkLst>
        </pc:cxnChg>
        <pc:cxnChg chg="add mod">
          <ac:chgData name="Luca Egoriti" userId="86980d32-e207-4caf-a8f6-6de1447eb40a" providerId="ADAL" clId="{9A6466FA-03F7-499E-9CC0-565B5732F123}" dt="2023-11-08T03:31:22.538" v="2349" actId="164"/>
          <ac:cxnSpMkLst>
            <pc:docMk/>
            <pc:sldMk cId="962029399" sldId="578"/>
            <ac:cxnSpMk id="16" creationId="{BABDD54C-27B5-589F-C2CE-B93F5FFA6E70}"/>
          </ac:cxnSpMkLst>
        </pc:cxnChg>
        <pc:cxnChg chg="add mod">
          <ac:chgData name="Luca Egoriti" userId="86980d32-e207-4caf-a8f6-6de1447eb40a" providerId="ADAL" clId="{9A6466FA-03F7-499E-9CC0-565B5732F123}" dt="2023-11-08T03:31:22.538" v="2349" actId="164"/>
          <ac:cxnSpMkLst>
            <pc:docMk/>
            <pc:sldMk cId="962029399" sldId="578"/>
            <ac:cxnSpMk id="17" creationId="{597F6A9B-97E3-A8F8-87C7-2924584DC383}"/>
          </ac:cxnSpMkLst>
        </pc:cxnChg>
        <pc:cxnChg chg="add mod">
          <ac:chgData name="Luca Egoriti" userId="86980d32-e207-4caf-a8f6-6de1447eb40a" providerId="ADAL" clId="{9A6466FA-03F7-499E-9CC0-565B5732F123}" dt="2023-11-08T03:31:22.538" v="2349" actId="164"/>
          <ac:cxnSpMkLst>
            <pc:docMk/>
            <pc:sldMk cId="962029399" sldId="578"/>
            <ac:cxnSpMk id="18" creationId="{D466DA63-51FA-770E-56F3-E587A7BB121D}"/>
          </ac:cxnSpMkLst>
        </pc:cxnChg>
        <pc:cxnChg chg="add mod">
          <ac:chgData name="Luca Egoriti" userId="86980d32-e207-4caf-a8f6-6de1447eb40a" providerId="ADAL" clId="{9A6466FA-03F7-499E-9CC0-565B5732F123}" dt="2023-11-08T03:31:22.538" v="2349" actId="164"/>
          <ac:cxnSpMkLst>
            <pc:docMk/>
            <pc:sldMk cId="962029399" sldId="578"/>
            <ac:cxnSpMk id="28" creationId="{0768D9AC-2701-A241-5360-1353B9DF1B28}"/>
          </ac:cxnSpMkLst>
        </pc:cxnChg>
        <pc:cxnChg chg="add mod">
          <ac:chgData name="Luca Egoriti" userId="86980d32-e207-4caf-a8f6-6de1447eb40a" providerId="ADAL" clId="{9A6466FA-03F7-499E-9CC0-565B5732F123}" dt="2023-11-08T03:31:22.538" v="2349" actId="164"/>
          <ac:cxnSpMkLst>
            <pc:docMk/>
            <pc:sldMk cId="962029399" sldId="578"/>
            <ac:cxnSpMk id="32" creationId="{49FD4D45-6F44-8A44-44AC-F145CBE9C40A}"/>
          </ac:cxnSpMkLst>
        </pc:cxnChg>
        <pc:cxnChg chg="add mod">
          <ac:chgData name="Luca Egoriti" userId="86980d32-e207-4caf-a8f6-6de1447eb40a" providerId="ADAL" clId="{9A6466FA-03F7-499E-9CC0-565B5732F123}" dt="2023-11-08T03:31:22.538" v="2349" actId="164"/>
          <ac:cxnSpMkLst>
            <pc:docMk/>
            <pc:sldMk cId="962029399" sldId="578"/>
            <ac:cxnSpMk id="33" creationId="{B1D35F94-3379-3C7C-2E15-DCF24ECA5074}"/>
          </ac:cxnSpMkLst>
        </pc:cxnChg>
        <pc:cxnChg chg="add mod">
          <ac:chgData name="Luca Egoriti" userId="86980d32-e207-4caf-a8f6-6de1447eb40a" providerId="ADAL" clId="{9A6466FA-03F7-499E-9CC0-565B5732F123}" dt="2023-11-08T22:08:56.376" v="2923" actId="1036"/>
          <ac:cxnSpMkLst>
            <pc:docMk/>
            <pc:sldMk cId="962029399" sldId="578"/>
            <ac:cxnSpMk id="38" creationId="{920B61DE-6B61-0568-93A8-557508E6E467}"/>
          </ac:cxnSpMkLst>
        </pc:cxnChg>
      </pc:sldChg>
      <pc:sldChg chg="addSp delSp modSp add mod delAnim modAnim">
        <pc:chgData name="Luca Egoriti" userId="86980d32-e207-4caf-a8f6-6de1447eb40a" providerId="ADAL" clId="{9A6466FA-03F7-499E-9CC0-565B5732F123}" dt="2023-11-08T22:06:16.093" v="2857"/>
        <pc:sldMkLst>
          <pc:docMk/>
          <pc:sldMk cId="1409057292" sldId="579"/>
        </pc:sldMkLst>
        <pc:spChg chg="add del mod">
          <ac:chgData name="Luca Egoriti" userId="86980d32-e207-4caf-a8f6-6de1447eb40a" providerId="ADAL" clId="{9A6466FA-03F7-499E-9CC0-565B5732F123}" dt="2023-11-08T03:12:47.302" v="2064" actId="478"/>
          <ac:spMkLst>
            <pc:docMk/>
            <pc:sldMk cId="1409057292" sldId="579"/>
            <ac:spMk id="73" creationId="{FFBE8F42-0025-434E-23DD-2A24DEEBE68C}"/>
          </ac:spMkLst>
        </pc:spChg>
        <pc:spChg chg="add del mod">
          <ac:chgData name="Luca Egoriti" userId="86980d32-e207-4caf-a8f6-6de1447eb40a" providerId="ADAL" clId="{9A6466FA-03F7-499E-9CC0-565B5732F123}" dt="2023-11-08T03:11:24.845" v="2063" actId="478"/>
          <ac:spMkLst>
            <pc:docMk/>
            <pc:sldMk cId="1409057292" sldId="579"/>
            <ac:spMk id="78" creationId="{ED6B86CD-B8BF-925B-6E97-7E9A2F5798CC}"/>
          </ac:spMkLst>
        </pc:spChg>
        <pc:grpChg chg="add del mod">
          <ac:chgData name="Luca Egoriti" userId="86980d32-e207-4caf-a8f6-6de1447eb40a" providerId="ADAL" clId="{9A6466FA-03F7-499E-9CC0-565B5732F123}" dt="2023-11-08T21:57:55.893" v="2781" actId="165"/>
          <ac:grpSpMkLst>
            <pc:docMk/>
            <pc:sldMk cId="1409057292" sldId="579"/>
            <ac:grpSpMk id="99" creationId="{87A936F1-EF05-9E12-66CE-812AE178A543}"/>
          </ac:grpSpMkLst>
        </pc:grpChg>
        <pc:picChg chg="add mod ord">
          <ac:chgData name="Luca Egoriti" userId="86980d32-e207-4caf-a8f6-6de1447eb40a" providerId="ADAL" clId="{9A6466FA-03F7-499E-9CC0-565B5732F123}" dt="2023-11-08T03:14:07.513" v="2091" actId="166"/>
          <ac:picMkLst>
            <pc:docMk/>
            <pc:sldMk cId="1409057292" sldId="579"/>
            <ac:picMk id="13" creationId="{A5A9C56C-C7D4-95A9-29D0-12E951761A11}"/>
          </ac:picMkLst>
        </pc:picChg>
        <pc:picChg chg="add mod topLvl">
          <ac:chgData name="Luca Egoriti" userId="86980d32-e207-4caf-a8f6-6de1447eb40a" providerId="ADAL" clId="{9A6466FA-03F7-499E-9CC0-565B5732F123}" dt="2023-11-08T21:57:55.893" v="2781" actId="165"/>
          <ac:picMkLst>
            <pc:docMk/>
            <pc:sldMk cId="1409057292" sldId="579"/>
            <ac:picMk id="61" creationId="{4FFBF18A-EB40-2E34-4519-10ABBB83CF6F}"/>
          </ac:picMkLst>
        </pc:picChg>
        <pc:picChg chg="del">
          <ac:chgData name="Luca Egoriti" userId="86980d32-e207-4caf-a8f6-6de1447eb40a" providerId="ADAL" clId="{9A6466FA-03F7-499E-9CC0-565B5732F123}" dt="2023-11-08T02:55:35.706" v="1956" actId="478"/>
          <ac:picMkLst>
            <pc:docMk/>
            <pc:sldMk cId="1409057292" sldId="579"/>
            <ac:picMk id="97" creationId="{4A1DA01A-2519-D0DF-5B48-68CDDD671E75}"/>
          </ac:picMkLst>
        </pc:picChg>
        <pc:cxnChg chg="add mod topLvl">
          <ac:chgData name="Luca Egoriti" userId="86980d32-e207-4caf-a8f6-6de1447eb40a" providerId="ADAL" clId="{9A6466FA-03F7-499E-9CC0-565B5732F123}" dt="2023-11-08T21:57:55.893" v="2781" actId="165"/>
          <ac:cxnSpMkLst>
            <pc:docMk/>
            <pc:sldMk cId="1409057292" sldId="579"/>
            <ac:cxnSpMk id="85" creationId="{8FE87C5D-4052-BBCF-0102-E849E6552A32}"/>
          </ac:cxnSpMkLst>
        </pc:cxnChg>
        <pc:cxnChg chg="add mod topLvl">
          <ac:chgData name="Luca Egoriti" userId="86980d32-e207-4caf-a8f6-6de1447eb40a" providerId="ADAL" clId="{9A6466FA-03F7-499E-9CC0-565B5732F123}" dt="2023-11-08T21:57:55.893" v="2781" actId="165"/>
          <ac:cxnSpMkLst>
            <pc:docMk/>
            <pc:sldMk cId="1409057292" sldId="579"/>
            <ac:cxnSpMk id="86" creationId="{8A153BA5-C500-AE36-D6AE-42759CCF6914}"/>
          </ac:cxnSpMkLst>
        </pc:cxnChg>
        <pc:cxnChg chg="add mod topLvl">
          <ac:chgData name="Luca Egoriti" userId="86980d32-e207-4caf-a8f6-6de1447eb40a" providerId="ADAL" clId="{9A6466FA-03F7-499E-9CC0-565B5732F123}" dt="2023-11-08T21:57:55.893" v="2781" actId="165"/>
          <ac:cxnSpMkLst>
            <pc:docMk/>
            <pc:sldMk cId="1409057292" sldId="579"/>
            <ac:cxnSpMk id="92" creationId="{063AE96D-CD99-3F72-9084-8C8F749B1B8E}"/>
          </ac:cxnSpMkLst>
        </pc:cxnChg>
      </pc:sldChg>
      <pc:sldChg chg="add ord">
        <pc:chgData name="Luca Egoriti" userId="86980d32-e207-4caf-a8f6-6de1447eb40a" providerId="ADAL" clId="{9A6466FA-03F7-499E-9CC0-565B5732F123}" dt="2023-11-09T00:41:22.922" v="3064"/>
        <pc:sldMkLst>
          <pc:docMk/>
          <pc:sldMk cId="3025712366" sldId="580"/>
        </pc:sldMkLst>
      </pc:sldChg>
      <pc:sldChg chg="addSp delSp modSp new mod modClrScheme chgLayout">
        <pc:chgData name="Luca Egoriti" userId="86980d32-e207-4caf-a8f6-6de1447eb40a" providerId="ADAL" clId="{9A6466FA-03F7-499E-9CC0-565B5732F123}" dt="2023-11-09T22:02:21.240" v="3681" actId="20577"/>
        <pc:sldMkLst>
          <pc:docMk/>
          <pc:sldMk cId="1887953070" sldId="581"/>
        </pc:sldMkLst>
        <pc:spChg chg="del mod ord">
          <ac:chgData name="Luca Egoriti" userId="86980d32-e207-4caf-a8f6-6de1447eb40a" providerId="ADAL" clId="{9A6466FA-03F7-499E-9CC0-565B5732F123}" dt="2023-11-09T22:02:02.054" v="3647" actId="700"/>
          <ac:spMkLst>
            <pc:docMk/>
            <pc:sldMk cId="1887953070" sldId="581"/>
            <ac:spMk id="2" creationId="{70617FA1-4EE6-9E74-182D-126E684A3EEE}"/>
          </ac:spMkLst>
        </pc:spChg>
        <pc:spChg chg="del">
          <ac:chgData name="Luca Egoriti" userId="86980d32-e207-4caf-a8f6-6de1447eb40a" providerId="ADAL" clId="{9A6466FA-03F7-499E-9CC0-565B5732F123}" dt="2023-11-09T22:02:02.054" v="3647" actId="700"/>
          <ac:spMkLst>
            <pc:docMk/>
            <pc:sldMk cId="1887953070" sldId="581"/>
            <ac:spMk id="3" creationId="{25B3C166-90C8-3D78-BFA0-08CDEB5D094D}"/>
          </ac:spMkLst>
        </pc:spChg>
        <pc:spChg chg="mod ord">
          <ac:chgData name="Luca Egoriti" userId="86980d32-e207-4caf-a8f6-6de1447eb40a" providerId="ADAL" clId="{9A6466FA-03F7-499E-9CC0-565B5732F123}" dt="2023-11-09T22:02:02.054" v="3647" actId="700"/>
          <ac:spMkLst>
            <pc:docMk/>
            <pc:sldMk cId="1887953070" sldId="581"/>
            <ac:spMk id="4" creationId="{8BCC52D6-494B-0BEA-FB80-5B11821CB72A}"/>
          </ac:spMkLst>
        </pc:spChg>
        <pc:spChg chg="add mod ord">
          <ac:chgData name="Luca Egoriti" userId="86980d32-e207-4caf-a8f6-6de1447eb40a" providerId="ADAL" clId="{9A6466FA-03F7-499E-9CC0-565B5732F123}" dt="2023-11-09T22:02:21.240" v="3681" actId="20577"/>
          <ac:spMkLst>
            <pc:docMk/>
            <pc:sldMk cId="1887953070" sldId="581"/>
            <ac:spMk id="5" creationId="{8AB4D709-871E-0C2E-E4BB-31D7E3AD8811}"/>
          </ac:spMkLst>
        </pc:spChg>
      </pc:sldChg>
      <pc:sldChg chg="add del">
        <pc:chgData name="Luca Egoriti" userId="86980d32-e207-4caf-a8f6-6de1447eb40a" providerId="ADAL" clId="{9A6466FA-03F7-499E-9CC0-565B5732F123}" dt="2023-11-09T00:41:13.545" v="3060" actId="47"/>
        <pc:sldMkLst>
          <pc:docMk/>
          <pc:sldMk cId="2917019947" sldId="581"/>
        </pc:sldMkLst>
      </pc:sldChg>
      <pc:sldMasterChg chg="delSldLayout">
        <pc:chgData name="Luca Egoriti" userId="86980d32-e207-4caf-a8f6-6de1447eb40a" providerId="ADAL" clId="{9A6466FA-03F7-499E-9CC0-565B5732F123}" dt="2023-11-06T05:38:47.741" v="1948" actId="47"/>
        <pc:sldMasterMkLst>
          <pc:docMk/>
          <pc:sldMasterMk cId="343163237" sldId="2147483648"/>
        </pc:sldMasterMkLst>
        <pc:sldLayoutChg chg="del">
          <pc:chgData name="Luca Egoriti" userId="86980d32-e207-4caf-a8f6-6de1447eb40a" providerId="ADAL" clId="{9A6466FA-03F7-499E-9CC0-565B5732F123}" dt="2023-11-06T05:38:47.741" v="1948" actId="47"/>
          <pc:sldLayoutMkLst>
            <pc:docMk/>
            <pc:sldMasterMk cId="343163237" sldId="2147483648"/>
            <pc:sldLayoutMk cId="2842610756" sldId="2147483658"/>
          </pc:sldLayoutMkLst>
        </pc:sldLayoutChg>
      </pc:sldMasterChg>
    </pc:docChg>
  </pc:docChgLst>
  <pc:docChgLst>
    <pc:chgData name="Luca Egoriti" userId="86980d32-e207-4caf-a8f6-6de1447eb40a" providerId="ADAL" clId="{A2BAB44D-1FCE-498A-84D6-2C1819E8B4FD}"/>
    <pc:docChg chg="undo custSel addSld delSld modSld sldOrd">
      <pc:chgData name="Luca Egoriti" userId="86980d32-e207-4caf-a8f6-6de1447eb40a" providerId="ADAL" clId="{A2BAB44D-1FCE-498A-84D6-2C1819E8B4FD}" dt="2023-11-03T09:36:25.242" v="441" actId="478"/>
      <pc:docMkLst>
        <pc:docMk/>
      </pc:docMkLst>
      <pc:sldChg chg="modSp mod">
        <pc:chgData name="Luca Egoriti" userId="86980d32-e207-4caf-a8f6-6de1447eb40a" providerId="ADAL" clId="{A2BAB44D-1FCE-498A-84D6-2C1819E8B4FD}" dt="2023-11-03T08:59:01.545" v="117" actId="14100"/>
        <pc:sldMkLst>
          <pc:docMk/>
          <pc:sldMk cId="1421897852" sldId="271"/>
        </pc:sldMkLst>
        <pc:spChg chg="mod">
          <ac:chgData name="Luca Egoriti" userId="86980d32-e207-4caf-a8f6-6de1447eb40a" providerId="ADAL" clId="{A2BAB44D-1FCE-498A-84D6-2C1819E8B4FD}" dt="2023-11-03T08:56:01.114" v="58" actId="20577"/>
          <ac:spMkLst>
            <pc:docMk/>
            <pc:sldMk cId="1421897852" sldId="271"/>
            <ac:spMk id="5" creationId="{419900D1-669C-4DCD-9A51-1479DB5FF6F1}"/>
          </ac:spMkLst>
        </pc:spChg>
        <pc:spChg chg="mod">
          <ac:chgData name="Luca Egoriti" userId="86980d32-e207-4caf-a8f6-6de1447eb40a" providerId="ADAL" clId="{A2BAB44D-1FCE-498A-84D6-2C1819E8B4FD}" dt="2023-11-03T08:59:01.545" v="117" actId="14100"/>
          <ac:spMkLst>
            <pc:docMk/>
            <pc:sldMk cId="1421897852" sldId="271"/>
            <ac:spMk id="9" creationId="{84C12CC0-E8E2-449E-A8DD-499966723FA0}"/>
          </ac:spMkLst>
        </pc:spChg>
      </pc:sldChg>
      <pc:sldChg chg="addSp delSp modSp mod delCm">
        <pc:chgData name="Luca Egoriti" userId="86980d32-e207-4caf-a8f6-6de1447eb40a" providerId="ADAL" clId="{A2BAB44D-1FCE-498A-84D6-2C1819E8B4FD}" dt="2023-11-03T09:02:35.117" v="125" actId="20577"/>
        <pc:sldMkLst>
          <pc:docMk/>
          <pc:sldMk cId="939397169" sldId="378"/>
        </pc:sldMkLst>
        <pc:spChg chg="mod">
          <ac:chgData name="Luca Egoriti" userId="86980d32-e207-4caf-a8f6-6de1447eb40a" providerId="ADAL" clId="{A2BAB44D-1FCE-498A-84D6-2C1819E8B4FD}" dt="2023-11-03T08:48:22.762" v="39" actId="57"/>
          <ac:spMkLst>
            <pc:docMk/>
            <pc:sldMk cId="939397169" sldId="378"/>
            <ac:spMk id="7" creationId="{17E5793E-AD53-B45D-A25E-A55EC8AF02A6}"/>
          </ac:spMkLst>
        </pc:spChg>
        <pc:spChg chg="add mod">
          <ac:chgData name="Luca Egoriti" userId="86980d32-e207-4caf-a8f6-6de1447eb40a" providerId="ADAL" clId="{A2BAB44D-1FCE-498A-84D6-2C1819E8B4FD}" dt="2023-11-03T09:02:35.117" v="125" actId="20577"/>
          <ac:spMkLst>
            <pc:docMk/>
            <pc:sldMk cId="939397169" sldId="378"/>
            <ac:spMk id="38" creationId="{5E22C124-AF01-4C63-D9FE-BE70CC04D031}"/>
          </ac:spMkLst>
        </pc:spChg>
        <pc:spChg chg="add del">
          <ac:chgData name="Luca Egoriti" userId="86980d32-e207-4caf-a8f6-6de1447eb40a" providerId="ADAL" clId="{A2BAB44D-1FCE-498A-84D6-2C1819E8B4FD}" dt="2023-11-03T09:02:21.192" v="120" actId="478"/>
          <ac:spMkLst>
            <pc:docMk/>
            <pc:sldMk cId="939397169" sldId="378"/>
            <ac:spMk id="77" creationId="{C696BB3E-6EE8-67F7-7388-CEB9F4ABD669}"/>
          </ac:spMkLst>
        </pc:spChg>
        <pc:extLst>
          <p:ext xmlns:p="http://schemas.openxmlformats.org/presentationml/2006/main" uri="{D6D511B9-2390-475A-947B-AFAB55BFBCF1}">
            <pc226:cmChg xmlns:pc226="http://schemas.microsoft.com/office/powerpoint/2022/06/main/command" chg="del">
              <pc226:chgData name="Luca Egoriti" userId="86980d32-e207-4caf-a8f6-6de1447eb40a" providerId="ADAL" clId="{A2BAB44D-1FCE-498A-84D6-2C1819E8B4FD}" dt="2023-11-03T08:46:02.510" v="0"/>
              <pc2:cmMkLst xmlns:pc2="http://schemas.microsoft.com/office/powerpoint/2019/9/main/command">
                <pc:docMk/>
                <pc:sldMk cId="939397169" sldId="378"/>
                <pc2:cmMk id="{6EE66959-510B-AC47-8C50-7A3CA3F545D6}"/>
              </pc2:cmMkLst>
            </pc226:cmChg>
            <pc226:cmChg xmlns:pc226="http://schemas.microsoft.com/office/powerpoint/2022/06/main/command" chg="del">
              <pc226:chgData name="Luca Egoriti" userId="86980d32-e207-4caf-a8f6-6de1447eb40a" providerId="ADAL" clId="{A2BAB44D-1FCE-498A-84D6-2C1819E8B4FD}" dt="2023-11-03T08:46:07.879" v="2"/>
              <pc2:cmMkLst xmlns:pc2="http://schemas.microsoft.com/office/powerpoint/2019/9/main/command">
                <pc:docMk/>
                <pc:sldMk cId="939397169" sldId="378"/>
                <pc2:cmMk id="{1D811C83-BFF2-4D4F-8679-BBC14F6999CF}"/>
              </pc2:cmMkLst>
            </pc226:cmChg>
            <pc226:cmChg xmlns:pc226="http://schemas.microsoft.com/office/powerpoint/2022/06/main/command" chg="del">
              <pc226:chgData name="Luca Egoriti" userId="86980d32-e207-4caf-a8f6-6de1447eb40a" providerId="ADAL" clId="{A2BAB44D-1FCE-498A-84D6-2C1819E8B4FD}" dt="2023-11-03T08:46:04.333" v="1"/>
              <pc2:cmMkLst xmlns:pc2="http://schemas.microsoft.com/office/powerpoint/2019/9/main/command">
                <pc:docMk/>
                <pc:sldMk cId="939397169" sldId="378"/>
                <pc2:cmMk id="{0AC7FF96-4E5D-7844-88C9-1CB6D113331A}"/>
              </pc2:cmMkLst>
            </pc226:cmChg>
            <pc226:cmChg xmlns:pc226="http://schemas.microsoft.com/office/powerpoint/2022/06/main/command" chg="del">
              <pc226:chgData name="Luca Egoriti" userId="86980d32-e207-4caf-a8f6-6de1447eb40a" providerId="ADAL" clId="{A2BAB44D-1FCE-498A-84D6-2C1819E8B4FD}" dt="2023-11-03T08:46:12.098" v="3"/>
              <pc2:cmMkLst xmlns:pc2="http://schemas.microsoft.com/office/powerpoint/2019/9/main/command">
                <pc:docMk/>
                <pc:sldMk cId="939397169" sldId="378"/>
                <pc2:cmMk id="{71B9039A-773C-7849-88C6-87C803AA62A9}"/>
              </pc2:cmMkLst>
            </pc226:cmChg>
          </p:ext>
        </pc:extLst>
      </pc:sldChg>
      <pc:sldChg chg="addSp delSp modSp mod ord delAnim modAnim">
        <pc:chgData name="Luca Egoriti" userId="86980d32-e207-4caf-a8f6-6de1447eb40a" providerId="ADAL" clId="{A2BAB44D-1FCE-498A-84D6-2C1819E8B4FD}" dt="2023-11-03T09:26:38.164" v="422" actId="20577"/>
        <pc:sldMkLst>
          <pc:docMk/>
          <pc:sldMk cId="1953529945" sldId="394"/>
        </pc:sldMkLst>
        <pc:spChg chg="mod">
          <ac:chgData name="Luca Egoriti" userId="86980d32-e207-4caf-a8f6-6de1447eb40a" providerId="ADAL" clId="{A2BAB44D-1FCE-498A-84D6-2C1819E8B4FD}" dt="2023-11-03T09:26:38.164" v="422" actId="20577"/>
          <ac:spMkLst>
            <pc:docMk/>
            <pc:sldMk cId="1953529945" sldId="394"/>
            <ac:spMk id="2" creationId="{3818FA94-DDC5-25A4-7B25-F356B7A546EE}"/>
          </ac:spMkLst>
        </pc:spChg>
        <pc:spChg chg="add del mod">
          <ac:chgData name="Luca Egoriti" userId="86980d32-e207-4caf-a8f6-6de1447eb40a" providerId="ADAL" clId="{A2BAB44D-1FCE-498A-84D6-2C1819E8B4FD}" dt="2023-11-03T09:25:55.144" v="411" actId="478"/>
          <ac:spMkLst>
            <pc:docMk/>
            <pc:sldMk cId="1953529945" sldId="394"/>
            <ac:spMk id="5" creationId="{36ADCA46-53FE-785D-60C0-6D15475F9F1B}"/>
          </ac:spMkLst>
        </pc:spChg>
        <pc:picChg chg="add mod">
          <ac:chgData name="Luca Egoriti" userId="86980d32-e207-4caf-a8f6-6de1447eb40a" providerId="ADAL" clId="{A2BAB44D-1FCE-498A-84D6-2C1819E8B4FD}" dt="2023-11-03T09:26:28.541" v="420" actId="14100"/>
          <ac:picMkLst>
            <pc:docMk/>
            <pc:sldMk cId="1953529945" sldId="394"/>
            <ac:picMk id="3" creationId="{C4DD5ABB-99D2-3DD7-3D07-69494D3393DD}"/>
          </ac:picMkLst>
        </pc:picChg>
        <pc:picChg chg="del">
          <ac:chgData name="Luca Egoriti" userId="86980d32-e207-4caf-a8f6-6de1447eb40a" providerId="ADAL" clId="{A2BAB44D-1FCE-498A-84D6-2C1819E8B4FD}" dt="2023-11-03T09:06:27.725" v="202" actId="478"/>
          <ac:picMkLst>
            <pc:docMk/>
            <pc:sldMk cId="1953529945" sldId="394"/>
            <ac:picMk id="4" creationId="{C5D2EBD1-7E60-D936-436B-AE8839788D05}"/>
          </ac:picMkLst>
        </pc:picChg>
        <pc:picChg chg="add mod modCrop">
          <ac:chgData name="Luca Egoriti" userId="86980d32-e207-4caf-a8f6-6de1447eb40a" providerId="ADAL" clId="{A2BAB44D-1FCE-498A-84D6-2C1819E8B4FD}" dt="2023-11-03T09:26:22.024" v="418" actId="1076"/>
          <ac:picMkLst>
            <pc:docMk/>
            <pc:sldMk cId="1953529945" sldId="394"/>
            <ac:picMk id="6" creationId="{115D2760-56ED-B659-362C-2F6F2AAEE488}"/>
          </ac:picMkLst>
        </pc:picChg>
        <pc:picChg chg="add mod">
          <ac:chgData name="Luca Egoriti" userId="86980d32-e207-4caf-a8f6-6de1447eb40a" providerId="ADAL" clId="{A2BAB44D-1FCE-498A-84D6-2C1819E8B4FD}" dt="2023-11-03T09:26:24.308" v="419" actId="1076"/>
          <ac:picMkLst>
            <pc:docMk/>
            <pc:sldMk cId="1953529945" sldId="394"/>
            <ac:picMk id="7" creationId="{99D82D0B-C5AD-9FEB-F760-70190B2B6BB7}"/>
          </ac:picMkLst>
        </pc:picChg>
        <pc:picChg chg="add mod">
          <ac:chgData name="Luca Egoriti" userId="86980d32-e207-4caf-a8f6-6de1447eb40a" providerId="ADAL" clId="{A2BAB44D-1FCE-498A-84D6-2C1819E8B4FD}" dt="2023-11-03T09:26:05.012" v="415" actId="14100"/>
          <ac:picMkLst>
            <pc:docMk/>
            <pc:sldMk cId="1953529945" sldId="394"/>
            <ac:picMk id="8" creationId="{07E3B90C-CEDC-6F3D-D941-F7C2EBE6EB2F}"/>
          </ac:picMkLst>
        </pc:picChg>
        <pc:picChg chg="add mod">
          <ac:chgData name="Luca Egoriti" userId="86980d32-e207-4caf-a8f6-6de1447eb40a" providerId="ADAL" clId="{A2BAB44D-1FCE-498A-84D6-2C1819E8B4FD}" dt="2023-11-03T09:25:52.098" v="410" actId="1076"/>
          <ac:picMkLst>
            <pc:docMk/>
            <pc:sldMk cId="1953529945" sldId="394"/>
            <ac:picMk id="9" creationId="{26214B70-F430-F6B1-3467-484C382E90A8}"/>
          </ac:picMkLst>
        </pc:picChg>
      </pc:sldChg>
      <pc:sldChg chg="del delCm">
        <pc:chgData name="Luca Egoriti" userId="86980d32-e207-4caf-a8f6-6de1447eb40a" providerId="ADAL" clId="{A2BAB44D-1FCE-498A-84D6-2C1819E8B4FD}" dt="2023-11-03T08:59:11.455" v="118" actId="47"/>
        <pc:sldMkLst>
          <pc:docMk/>
          <pc:sldMk cId="2156778076" sldId="418"/>
        </pc:sldMkLst>
        <pc:extLst>
          <p:ext xmlns:p="http://schemas.openxmlformats.org/presentationml/2006/main" uri="{D6D511B9-2390-475A-947B-AFAB55BFBCF1}">
            <pc226:cmChg xmlns:pc226="http://schemas.microsoft.com/office/powerpoint/2022/06/main/command" chg="del">
              <pc226:chgData name="Luca Egoriti" userId="86980d32-e207-4caf-a8f6-6de1447eb40a" providerId="ADAL" clId="{A2BAB44D-1FCE-498A-84D6-2C1819E8B4FD}" dt="2023-11-03T08:51:41.027" v="43"/>
              <pc2:cmMkLst xmlns:pc2="http://schemas.microsoft.com/office/powerpoint/2019/9/main/command">
                <pc:docMk/>
                <pc:sldMk cId="2156778076" sldId="418"/>
                <pc2:cmMk id="{41D090C1-A2B2-494A-A163-13CFE72C7D33}"/>
              </pc2:cmMkLst>
            </pc226:cmChg>
          </p:ext>
        </pc:extLst>
      </pc:sldChg>
      <pc:sldChg chg="modSp">
        <pc:chgData name="Luca Egoriti" userId="86980d32-e207-4caf-a8f6-6de1447eb40a" providerId="ADAL" clId="{A2BAB44D-1FCE-498A-84D6-2C1819E8B4FD}" dt="2023-11-03T08:51:10.246" v="42" actId="58"/>
        <pc:sldMkLst>
          <pc:docMk/>
          <pc:sldMk cId="556987704" sldId="420"/>
        </pc:sldMkLst>
        <pc:spChg chg="mod">
          <ac:chgData name="Luca Egoriti" userId="86980d32-e207-4caf-a8f6-6de1447eb40a" providerId="ADAL" clId="{A2BAB44D-1FCE-498A-84D6-2C1819E8B4FD}" dt="2023-11-03T08:50:55.654" v="41" actId="58"/>
          <ac:spMkLst>
            <pc:docMk/>
            <pc:sldMk cId="556987704" sldId="420"/>
            <ac:spMk id="793" creationId="{4DC82C5E-D230-C832-9BF2-AD9FD5E42262}"/>
          </ac:spMkLst>
        </pc:spChg>
        <pc:spChg chg="mod">
          <ac:chgData name="Luca Egoriti" userId="86980d32-e207-4caf-a8f6-6de1447eb40a" providerId="ADAL" clId="{A2BAB44D-1FCE-498A-84D6-2C1819E8B4FD}" dt="2023-11-03T08:51:10.246" v="42" actId="58"/>
          <ac:spMkLst>
            <pc:docMk/>
            <pc:sldMk cId="556987704" sldId="420"/>
            <ac:spMk id="796" creationId="{3C5FF37D-A564-154F-3498-2DB7C999A4EA}"/>
          </ac:spMkLst>
        </pc:spChg>
      </pc:sldChg>
      <pc:sldChg chg="modSp new mod ord">
        <pc:chgData name="Luca Egoriti" userId="86980d32-e207-4caf-a8f6-6de1447eb40a" providerId="ADAL" clId="{A2BAB44D-1FCE-498A-84D6-2C1819E8B4FD}" dt="2023-11-03T09:04:26.885" v="179" actId="20577"/>
        <pc:sldMkLst>
          <pc:docMk/>
          <pc:sldMk cId="940225996" sldId="572"/>
        </pc:sldMkLst>
        <pc:spChg chg="mod">
          <ac:chgData name="Luca Egoriti" userId="86980d32-e207-4caf-a8f6-6de1447eb40a" providerId="ADAL" clId="{A2BAB44D-1FCE-498A-84D6-2C1819E8B4FD}" dt="2023-11-03T09:04:26.885" v="179" actId="20577"/>
          <ac:spMkLst>
            <pc:docMk/>
            <pc:sldMk cId="940225996" sldId="572"/>
            <ac:spMk id="2" creationId="{4C1C7151-75EF-4B59-FF65-4F973BBDA06E}"/>
          </ac:spMkLst>
        </pc:spChg>
      </pc:sldChg>
      <pc:sldChg chg="new del">
        <pc:chgData name="Luca Egoriti" userId="86980d32-e207-4caf-a8f6-6de1447eb40a" providerId="ADAL" clId="{A2BAB44D-1FCE-498A-84D6-2C1819E8B4FD}" dt="2023-11-03T09:10:38.650" v="232" actId="47"/>
        <pc:sldMkLst>
          <pc:docMk/>
          <pc:sldMk cId="1714222093" sldId="573"/>
        </pc:sldMkLst>
      </pc:sldChg>
      <pc:sldChg chg="addSp delSp modSp add del mod ord delAnim modAnim">
        <pc:chgData name="Luca Egoriti" userId="86980d32-e207-4caf-a8f6-6de1447eb40a" providerId="ADAL" clId="{A2BAB44D-1FCE-498A-84D6-2C1819E8B4FD}" dt="2023-11-03T09:20:51.785" v="352" actId="47"/>
        <pc:sldMkLst>
          <pc:docMk/>
          <pc:sldMk cId="3900326680" sldId="574"/>
        </pc:sldMkLst>
        <pc:spChg chg="mod">
          <ac:chgData name="Luca Egoriti" userId="86980d32-e207-4caf-a8f6-6de1447eb40a" providerId="ADAL" clId="{A2BAB44D-1FCE-498A-84D6-2C1819E8B4FD}" dt="2023-11-03T09:15:24.099" v="276" actId="20577"/>
          <ac:spMkLst>
            <pc:docMk/>
            <pc:sldMk cId="3900326680" sldId="574"/>
            <ac:spMk id="2" creationId="{00000000-0000-0000-0000-000000000000}"/>
          </ac:spMkLst>
        </pc:spChg>
        <pc:spChg chg="mod">
          <ac:chgData name="Luca Egoriti" userId="86980d32-e207-4caf-a8f6-6de1447eb40a" providerId="ADAL" clId="{A2BAB44D-1FCE-498A-84D6-2C1819E8B4FD}" dt="2023-11-03T09:20:30.592" v="345" actId="1076"/>
          <ac:spMkLst>
            <pc:docMk/>
            <pc:sldMk cId="3900326680" sldId="574"/>
            <ac:spMk id="16" creationId="{00000000-0000-0000-0000-000000000000}"/>
          </ac:spMkLst>
        </pc:spChg>
        <pc:spChg chg="del">
          <ac:chgData name="Luca Egoriti" userId="86980d32-e207-4caf-a8f6-6de1447eb40a" providerId="ADAL" clId="{A2BAB44D-1FCE-498A-84D6-2C1819E8B4FD}" dt="2023-11-03T09:13:07.081" v="239" actId="478"/>
          <ac:spMkLst>
            <pc:docMk/>
            <pc:sldMk cId="3900326680" sldId="574"/>
            <ac:spMk id="18" creationId="{00000000-0000-0000-0000-000000000000}"/>
          </ac:spMkLst>
        </pc:spChg>
        <pc:spChg chg="del">
          <ac:chgData name="Luca Egoriti" userId="86980d32-e207-4caf-a8f6-6de1447eb40a" providerId="ADAL" clId="{A2BAB44D-1FCE-498A-84D6-2C1819E8B4FD}" dt="2023-11-03T09:14:26.245" v="248" actId="478"/>
          <ac:spMkLst>
            <pc:docMk/>
            <pc:sldMk cId="3900326680" sldId="574"/>
            <ac:spMk id="21" creationId="{00000000-0000-0000-0000-000000000000}"/>
          </ac:spMkLst>
        </pc:spChg>
        <pc:spChg chg="mod">
          <ac:chgData name="Luca Egoriti" userId="86980d32-e207-4caf-a8f6-6de1447eb40a" providerId="ADAL" clId="{A2BAB44D-1FCE-498A-84D6-2C1819E8B4FD}" dt="2023-11-03T09:14:42.991" v="254" actId="1076"/>
          <ac:spMkLst>
            <pc:docMk/>
            <pc:sldMk cId="3900326680" sldId="574"/>
            <ac:spMk id="29" creationId="{00000000-0000-0000-0000-000000000000}"/>
          </ac:spMkLst>
        </pc:spChg>
        <pc:spChg chg="add mod">
          <ac:chgData name="Luca Egoriti" userId="86980d32-e207-4caf-a8f6-6de1447eb40a" providerId="ADAL" clId="{A2BAB44D-1FCE-498A-84D6-2C1819E8B4FD}" dt="2023-11-03T09:15:19.945" v="261"/>
          <ac:spMkLst>
            <pc:docMk/>
            <pc:sldMk cId="3900326680" sldId="574"/>
            <ac:spMk id="32" creationId="{D2163ED6-06AD-C401-5A13-BD36930A55CE}"/>
          </ac:spMkLst>
        </pc:spChg>
        <pc:spChg chg="add mod">
          <ac:chgData name="Luca Egoriti" userId="86980d32-e207-4caf-a8f6-6de1447eb40a" providerId="ADAL" clId="{A2BAB44D-1FCE-498A-84D6-2C1819E8B4FD}" dt="2023-11-03T09:20:43.646" v="351" actId="20577"/>
          <ac:spMkLst>
            <pc:docMk/>
            <pc:sldMk cId="3900326680" sldId="574"/>
            <ac:spMk id="33" creationId="{4565211A-A8D4-4AA0-7034-70E824144931}"/>
          </ac:spMkLst>
        </pc:spChg>
        <pc:grpChg chg="del">
          <ac:chgData name="Luca Egoriti" userId="86980d32-e207-4caf-a8f6-6de1447eb40a" providerId="ADAL" clId="{A2BAB44D-1FCE-498A-84D6-2C1819E8B4FD}" dt="2023-11-03T09:14:24.667" v="247" actId="478"/>
          <ac:grpSpMkLst>
            <pc:docMk/>
            <pc:sldMk cId="3900326680" sldId="574"/>
            <ac:grpSpMk id="3" creationId="{58869689-FBBB-4B2B-AF72-9C7014DEE7EC}"/>
          </ac:grpSpMkLst>
        </pc:grpChg>
        <pc:grpChg chg="del">
          <ac:chgData name="Luca Egoriti" userId="86980d32-e207-4caf-a8f6-6de1447eb40a" providerId="ADAL" clId="{A2BAB44D-1FCE-498A-84D6-2C1819E8B4FD}" dt="2023-11-03T09:14:31.285" v="252" actId="478"/>
          <ac:grpSpMkLst>
            <pc:docMk/>
            <pc:sldMk cId="3900326680" sldId="574"/>
            <ac:grpSpMk id="11" creationId="{00000000-0000-0000-0000-000000000000}"/>
          </ac:grpSpMkLst>
        </pc:grpChg>
        <pc:picChg chg="del mod">
          <ac:chgData name="Luca Egoriti" userId="86980d32-e207-4caf-a8f6-6de1447eb40a" providerId="ADAL" clId="{A2BAB44D-1FCE-498A-84D6-2C1819E8B4FD}" dt="2023-11-03T09:14:28.523" v="250" actId="478"/>
          <ac:picMkLst>
            <pc:docMk/>
            <pc:sldMk cId="3900326680" sldId="574"/>
            <ac:picMk id="6" creationId="{00000000-0000-0000-0000-000000000000}"/>
          </ac:picMkLst>
        </pc:picChg>
        <pc:picChg chg="del">
          <ac:chgData name="Luca Egoriti" userId="86980d32-e207-4caf-a8f6-6de1447eb40a" providerId="ADAL" clId="{A2BAB44D-1FCE-498A-84D6-2C1819E8B4FD}" dt="2023-11-03T09:14:33.075" v="253" actId="478"/>
          <ac:picMkLst>
            <pc:docMk/>
            <pc:sldMk cId="3900326680" sldId="574"/>
            <ac:picMk id="10" creationId="{00000000-0000-0000-0000-000000000000}"/>
          </ac:picMkLst>
        </pc:picChg>
        <pc:picChg chg="mod">
          <ac:chgData name="Luca Egoriti" userId="86980d32-e207-4caf-a8f6-6de1447eb40a" providerId="ADAL" clId="{A2BAB44D-1FCE-498A-84D6-2C1819E8B4FD}" dt="2023-11-03T09:20:40.678" v="347" actId="14100"/>
          <ac:picMkLst>
            <pc:docMk/>
            <pc:sldMk cId="3900326680" sldId="574"/>
            <ac:picMk id="14" creationId="{00000000-0000-0000-0000-000000000000}"/>
          </ac:picMkLst>
        </pc:picChg>
        <pc:picChg chg="mod">
          <ac:chgData name="Luca Egoriti" userId="86980d32-e207-4caf-a8f6-6de1447eb40a" providerId="ADAL" clId="{A2BAB44D-1FCE-498A-84D6-2C1819E8B4FD}" dt="2023-11-03T09:13:11.005" v="240" actId="1076"/>
          <ac:picMkLst>
            <pc:docMk/>
            <pc:sldMk cId="3900326680" sldId="574"/>
            <ac:picMk id="15" creationId="{95A84FD5-5962-4E14-B8A7-3A50ABEA53F5}"/>
          </ac:picMkLst>
        </pc:picChg>
        <pc:picChg chg="add mod">
          <ac:chgData name="Luca Egoriti" userId="86980d32-e207-4caf-a8f6-6de1447eb40a" providerId="ADAL" clId="{A2BAB44D-1FCE-498A-84D6-2C1819E8B4FD}" dt="2023-11-03T09:13:13.568" v="241" actId="1076"/>
          <ac:picMkLst>
            <pc:docMk/>
            <pc:sldMk cId="3900326680" sldId="574"/>
            <ac:picMk id="30" creationId="{E17AFDC4-911F-E5B8-3836-2091C76EF6AB}"/>
          </ac:picMkLst>
        </pc:picChg>
        <pc:picChg chg="add mod modCrop">
          <ac:chgData name="Luca Egoriti" userId="86980d32-e207-4caf-a8f6-6de1447eb40a" providerId="ADAL" clId="{A2BAB44D-1FCE-498A-84D6-2C1819E8B4FD}" dt="2023-11-03T09:13:57.603" v="246" actId="732"/>
          <ac:picMkLst>
            <pc:docMk/>
            <pc:sldMk cId="3900326680" sldId="574"/>
            <ac:picMk id="31" creationId="{A3C3BC28-6C11-BE4F-B6CD-D995AFA3229B}"/>
          </ac:picMkLst>
        </pc:picChg>
      </pc:sldChg>
      <pc:sldChg chg="addSp delSp modSp new mod modClrScheme delAnim modAnim chgLayout">
        <pc:chgData name="Luca Egoriti" userId="86980d32-e207-4caf-a8f6-6de1447eb40a" providerId="ADAL" clId="{A2BAB44D-1FCE-498A-84D6-2C1819E8B4FD}" dt="2023-11-03T09:23:25.356" v="396" actId="21"/>
        <pc:sldMkLst>
          <pc:docMk/>
          <pc:sldMk cId="394759011" sldId="575"/>
        </pc:sldMkLst>
        <pc:spChg chg="del">
          <ac:chgData name="Luca Egoriti" userId="86980d32-e207-4caf-a8f6-6de1447eb40a" providerId="ADAL" clId="{A2BAB44D-1FCE-498A-84D6-2C1819E8B4FD}" dt="2023-11-03T09:16:02.390" v="278" actId="700"/>
          <ac:spMkLst>
            <pc:docMk/>
            <pc:sldMk cId="394759011" sldId="575"/>
            <ac:spMk id="2" creationId="{0780C8CF-C4BD-A0D7-8715-0DADD60CEA77}"/>
          </ac:spMkLst>
        </pc:spChg>
        <pc:spChg chg="del mod ord">
          <ac:chgData name="Luca Egoriti" userId="86980d32-e207-4caf-a8f6-6de1447eb40a" providerId="ADAL" clId="{A2BAB44D-1FCE-498A-84D6-2C1819E8B4FD}" dt="2023-11-03T09:16:02.390" v="278" actId="700"/>
          <ac:spMkLst>
            <pc:docMk/>
            <pc:sldMk cId="394759011" sldId="575"/>
            <ac:spMk id="3" creationId="{DF7BA737-23E5-D2BD-DEFC-A052B8D230AD}"/>
          </ac:spMkLst>
        </pc:spChg>
        <pc:spChg chg="del mod ord">
          <ac:chgData name="Luca Egoriti" userId="86980d32-e207-4caf-a8f6-6de1447eb40a" providerId="ADAL" clId="{A2BAB44D-1FCE-498A-84D6-2C1819E8B4FD}" dt="2023-11-03T09:16:07.430" v="279" actId="478"/>
          <ac:spMkLst>
            <pc:docMk/>
            <pc:sldMk cId="394759011" sldId="575"/>
            <ac:spMk id="4" creationId="{60B1F6D6-1D1B-822C-E771-6C16A0E21B43}"/>
          </ac:spMkLst>
        </pc:spChg>
        <pc:spChg chg="del mod ord">
          <ac:chgData name="Luca Egoriti" userId="86980d32-e207-4caf-a8f6-6de1447eb40a" providerId="ADAL" clId="{A2BAB44D-1FCE-498A-84D6-2C1819E8B4FD}" dt="2023-11-03T09:16:09.940" v="280" actId="478"/>
          <ac:spMkLst>
            <pc:docMk/>
            <pc:sldMk cId="394759011" sldId="575"/>
            <ac:spMk id="5" creationId="{A5457509-213C-0855-6B31-5FDF359AF239}"/>
          </ac:spMkLst>
        </pc:spChg>
        <pc:spChg chg="mod ord">
          <ac:chgData name="Luca Egoriti" userId="86980d32-e207-4caf-a8f6-6de1447eb40a" providerId="ADAL" clId="{A2BAB44D-1FCE-498A-84D6-2C1819E8B4FD}" dt="2023-11-03T09:16:02.390" v="278" actId="700"/>
          <ac:spMkLst>
            <pc:docMk/>
            <pc:sldMk cId="394759011" sldId="575"/>
            <ac:spMk id="6" creationId="{F956D0EC-CEB1-5514-606D-6923189F8AD8}"/>
          </ac:spMkLst>
        </pc:spChg>
        <pc:spChg chg="add mod ord">
          <ac:chgData name="Luca Egoriti" userId="86980d32-e207-4caf-a8f6-6de1447eb40a" providerId="ADAL" clId="{A2BAB44D-1FCE-498A-84D6-2C1819E8B4FD}" dt="2023-11-03T09:18:27.459" v="331" actId="20577"/>
          <ac:spMkLst>
            <pc:docMk/>
            <pc:sldMk cId="394759011" sldId="575"/>
            <ac:spMk id="7" creationId="{8296530E-1A2D-80A4-CEE6-F5DD5CA7D865}"/>
          </ac:spMkLst>
        </pc:spChg>
        <pc:spChg chg="add del mod ord">
          <ac:chgData name="Luca Egoriti" userId="86980d32-e207-4caf-a8f6-6de1447eb40a" providerId="ADAL" clId="{A2BAB44D-1FCE-498A-84D6-2C1819E8B4FD}" dt="2023-11-03T09:16:25.152" v="287" actId="478"/>
          <ac:spMkLst>
            <pc:docMk/>
            <pc:sldMk cId="394759011" sldId="575"/>
            <ac:spMk id="8" creationId="{220D207D-303D-08EB-82ED-BF6EC838F24F}"/>
          </ac:spMkLst>
        </pc:spChg>
        <pc:spChg chg="add mod">
          <ac:chgData name="Luca Egoriti" userId="86980d32-e207-4caf-a8f6-6de1447eb40a" providerId="ADAL" clId="{A2BAB44D-1FCE-498A-84D6-2C1819E8B4FD}" dt="2023-11-03T09:16:10.839" v="281"/>
          <ac:spMkLst>
            <pc:docMk/>
            <pc:sldMk cId="394759011" sldId="575"/>
            <ac:spMk id="9" creationId="{92854DCA-5CF5-1B49-19D3-DD1E8E694973}"/>
          </ac:spMkLst>
        </pc:spChg>
        <pc:spChg chg="add mod">
          <ac:chgData name="Luca Egoriti" userId="86980d32-e207-4caf-a8f6-6de1447eb40a" providerId="ADAL" clId="{A2BAB44D-1FCE-498A-84D6-2C1819E8B4FD}" dt="2023-11-03T09:21:00.699" v="357" actId="1076"/>
          <ac:spMkLst>
            <pc:docMk/>
            <pc:sldMk cId="394759011" sldId="575"/>
            <ac:spMk id="12" creationId="{1390527B-B0A1-A02E-2AE2-CFF6CAEF5BE4}"/>
          </ac:spMkLst>
        </pc:spChg>
        <pc:spChg chg="add mod">
          <ac:chgData name="Luca Egoriti" userId="86980d32-e207-4caf-a8f6-6de1447eb40a" providerId="ADAL" clId="{A2BAB44D-1FCE-498A-84D6-2C1819E8B4FD}" dt="2023-11-03T09:16:10.839" v="281"/>
          <ac:spMkLst>
            <pc:docMk/>
            <pc:sldMk cId="394759011" sldId="575"/>
            <ac:spMk id="13" creationId="{2C642E30-9E17-110A-A305-19C303567159}"/>
          </ac:spMkLst>
        </pc:spChg>
        <pc:spChg chg="mod">
          <ac:chgData name="Luca Egoriti" userId="86980d32-e207-4caf-a8f6-6de1447eb40a" providerId="ADAL" clId="{A2BAB44D-1FCE-498A-84D6-2C1819E8B4FD}" dt="2023-11-03T09:16:10.839" v="281"/>
          <ac:spMkLst>
            <pc:docMk/>
            <pc:sldMk cId="394759011" sldId="575"/>
            <ac:spMk id="16" creationId="{ED4D956D-25FB-9E1B-8125-2EC9C5E2E062}"/>
          </ac:spMkLst>
        </pc:spChg>
        <pc:spChg chg="mod">
          <ac:chgData name="Luca Egoriti" userId="86980d32-e207-4caf-a8f6-6de1447eb40a" providerId="ADAL" clId="{A2BAB44D-1FCE-498A-84D6-2C1819E8B4FD}" dt="2023-11-03T09:16:10.839" v="281"/>
          <ac:spMkLst>
            <pc:docMk/>
            <pc:sldMk cId="394759011" sldId="575"/>
            <ac:spMk id="19" creationId="{71227D47-4FFF-795F-D980-AAD7EC7F72C2}"/>
          </ac:spMkLst>
        </pc:spChg>
        <pc:spChg chg="add mod">
          <ac:chgData name="Luca Egoriti" userId="86980d32-e207-4caf-a8f6-6de1447eb40a" providerId="ADAL" clId="{A2BAB44D-1FCE-498A-84D6-2C1819E8B4FD}" dt="2023-11-03T09:16:10.839" v="281"/>
          <ac:spMkLst>
            <pc:docMk/>
            <pc:sldMk cId="394759011" sldId="575"/>
            <ac:spMk id="20" creationId="{7BFCDA37-2D38-CB3F-B7DB-DAA9F8EAA1FE}"/>
          </ac:spMkLst>
        </pc:spChg>
        <pc:spChg chg="add mod">
          <ac:chgData name="Luca Egoriti" userId="86980d32-e207-4caf-a8f6-6de1447eb40a" providerId="ADAL" clId="{A2BAB44D-1FCE-498A-84D6-2C1819E8B4FD}" dt="2023-11-03T09:16:10.839" v="281"/>
          <ac:spMkLst>
            <pc:docMk/>
            <pc:sldMk cId="394759011" sldId="575"/>
            <ac:spMk id="21" creationId="{D535584A-4708-817B-2F6D-BAE121F26E92}"/>
          </ac:spMkLst>
        </pc:spChg>
        <pc:spChg chg="add mod">
          <ac:chgData name="Luca Egoriti" userId="86980d32-e207-4caf-a8f6-6de1447eb40a" providerId="ADAL" clId="{A2BAB44D-1FCE-498A-84D6-2C1819E8B4FD}" dt="2023-11-03T09:18:13.933" v="321" actId="404"/>
          <ac:spMkLst>
            <pc:docMk/>
            <pc:sldMk cId="394759011" sldId="575"/>
            <ac:spMk id="22" creationId="{EFFF22AC-5D3E-F59F-E762-EAA13895F556}"/>
          </ac:spMkLst>
        </pc:spChg>
        <pc:spChg chg="add del mod">
          <ac:chgData name="Luca Egoriti" userId="86980d32-e207-4caf-a8f6-6de1447eb40a" providerId="ADAL" clId="{A2BAB44D-1FCE-498A-84D6-2C1819E8B4FD}" dt="2023-11-03T09:16:23.417" v="286"/>
          <ac:spMkLst>
            <pc:docMk/>
            <pc:sldMk cId="394759011" sldId="575"/>
            <ac:spMk id="25" creationId="{E35659A6-FDE8-7B09-C449-21A4CC630B71}"/>
          </ac:spMkLst>
        </pc:spChg>
        <pc:spChg chg="add mod">
          <ac:chgData name="Luca Egoriti" userId="86980d32-e207-4caf-a8f6-6de1447eb40a" providerId="ADAL" clId="{A2BAB44D-1FCE-498A-84D6-2C1819E8B4FD}" dt="2023-11-03T09:18:00.413" v="318" actId="164"/>
          <ac:spMkLst>
            <pc:docMk/>
            <pc:sldMk cId="394759011" sldId="575"/>
            <ac:spMk id="27" creationId="{CCBC9CE5-9A5D-FE6E-7988-98CE85E19905}"/>
          </ac:spMkLst>
        </pc:spChg>
        <pc:spChg chg="add mod">
          <ac:chgData name="Luca Egoriti" userId="86980d32-e207-4caf-a8f6-6de1447eb40a" providerId="ADAL" clId="{A2BAB44D-1FCE-498A-84D6-2C1819E8B4FD}" dt="2023-11-03T09:18:00.413" v="318" actId="164"/>
          <ac:spMkLst>
            <pc:docMk/>
            <pc:sldMk cId="394759011" sldId="575"/>
            <ac:spMk id="28" creationId="{79857F7B-0538-D5C2-BB52-276231DFAEFF}"/>
          </ac:spMkLst>
        </pc:spChg>
        <pc:spChg chg="add mod">
          <ac:chgData name="Luca Egoriti" userId="86980d32-e207-4caf-a8f6-6de1447eb40a" providerId="ADAL" clId="{A2BAB44D-1FCE-498A-84D6-2C1819E8B4FD}" dt="2023-11-03T09:21:05.007" v="362" actId="20577"/>
          <ac:spMkLst>
            <pc:docMk/>
            <pc:sldMk cId="394759011" sldId="575"/>
            <ac:spMk id="30" creationId="{2D97AE53-2B0A-BB30-2C11-6101FE05A27A}"/>
          </ac:spMkLst>
        </pc:spChg>
        <pc:spChg chg="add del mod">
          <ac:chgData name="Luca Egoriti" userId="86980d32-e207-4caf-a8f6-6de1447eb40a" providerId="ADAL" clId="{A2BAB44D-1FCE-498A-84D6-2C1819E8B4FD}" dt="2023-11-03T09:23:23.213" v="395" actId="478"/>
          <ac:spMkLst>
            <pc:docMk/>
            <pc:sldMk cId="394759011" sldId="575"/>
            <ac:spMk id="35" creationId="{F07C2156-86FA-1B43-D49D-0ED46F7291A4}"/>
          </ac:spMkLst>
        </pc:spChg>
        <pc:spChg chg="add del mod">
          <ac:chgData name="Luca Egoriti" userId="86980d32-e207-4caf-a8f6-6de1447eb40a" providerId="ADAL" clId="{A2BAB44D-1FCE-498A-84D6-2C1819E8B4FD}" dt="2023-11-03T09:23:18.048" v="393" actId="478"/>
          <ac:spMkLst>
            <pc:docMk/>
            <pc:sldMk cId="394759011" sldId="575"/>
            <ac:spMk id="37" creationId="{FE111EF0-698C-A7B7-C71D-F914DE05CFCC}"/>
          </ac:spMkLst>
        </pc:spChg>
        <pc:grpChg chg="add mod">
          <ac:chgData name="Luca Egoriti" userId="86980d32-e207-4caf-a8f6-6de1447eb40a" providerId="ADAL" clId="{A2BAB44D-1FCE-498A-84D6-2C1819E8B4FD}" dt="2023-11-03T09:21:30.318" v="373" actId="164"/>
          <ac:grpSpMkLst>
            <pc:docMk/>
            <pc:sldMk cId="394759011" sldId="575"/>
            <ac:grpSpMk id="14" creationId="{5BB8AFB8-4F7F-8D7B-6808-3571703B993C}"/>
          </ac:grpSpMkLst>
        </pc:grpChg>
        <pc:grpChg chg="add mod">
          <ac:chgData name="Luca Egoriti" userId="86980d32-e207-4caf-a8f6-6de1447eb40a" providerId="ADAL" clId="{A2BAB44D-1FCE-498A-84D6-2C1819E8B4FD}" dt="2023-11-03T09:21:30.318" v="373" actId="164"/>
          <ac:grpSpMkLst>
            <pc:docMk/>
            <pc:sldMk cId="394759011" sldId="575"/>
            <ac:grpSpMk id="17" creationId="{3C4BBB70-D406-FCBC-09CC-EC214EA9C961}"/>
          </ac:grpSpMkLst>
        </pc:grpChg>
        <pc:grpChg chg="add mod">
          <ac:chgData name="Luca Egoriti" userId="86980d32-e207-4caf-a8f6-6de1447eb40a" providerId="ADAL" clId="{A2BAB44D-1FCE-498A-84D6-2C1819E8B4FD}" dt="2023-11-03T09:18:00.413" v="318" actId="164"/>
          <ac:grpSpMkLst>
            <pc:docMk/>
            <pc:sldMk cId="394759011" sldId="575"/>
            <ac:grpSpMk id="29" creationId="{4BC09ED3-7675-60B9-D10E-C35DA76B1C6F}"/>
          </ac:grpSpMkLst>
        </pc:grpChg>
        <pc:grpChg chg="add mod">
          <ac:chgData name="Luca Egoriti" userId="86980d32-e207-4caf-a8f6-6de1447eb40a" providerId="ADAL" clId="{A2BAB44D-1FCE-498A-84D6-2C1819E8B4FD}" dt="2023-11-03T09:21:32.400" v="388" actId="1035"/>
          <ac:grpSpMkLst>
            <pc:docMk/>
            <pc:sldMk cId="394759011" sldId="575"/>
            <ac:grpSpMk id="31" creationId="{9095A70F-C9D0-AF2B-6F5B-7C4A9ED5DE82}"/>
          </ac:grpSpMkLst>
        </pc:grpChg>
        <pc:picChg chg="add mod">
          <ac:chgData name="Luca Egoriti" userId="86980d32-e207-4caf-a8f6-6de1447eb40a" providerId="ADAL" clId="{A2BAB44D-1FCE-498A-84D6-2C1819E8B4FD}" dt="2023-11-03T09:21:07.302" v="363" actId="1076"/>
          <ac:picMkLst>
            <pc:docMk/>
            <pc:sldMk cId="394759011" sldId="575"/>
            <ac:picMk id="10" creationId="{D0F9A11E-B38F-5067-CEB1-A1E0FFDBD149}"/>
          </ac:picMkLst>
        </pc:picChg>
        <pc:picChg chg="add mod">
          <ac:chgData name="Luca Egoriti" userId="86980d32-e207-4caf-a8f6-6de1447eb40a" providerId="ADAL" clId="{A2BAB44D-1FCE-498A-84D6-2C1819E8B4FD}" dt="2023-11-03T09:18:00.413" v="318" actId="164"/>
          <ac:picMkLst>
            <pc:docMk/>
            <pc:sldMk cId="394759011" sldId="575"/>
            <ac:picMk id="11" creationId="{20E30543-1D6D-5C78-8F42-64BF355099F9}"/>
          </ac:picMkLst>
        </pc:picChg>
        <pc:picChg chg="mod">
          <ac:chgData name="Luca Egoriti" userId="86980d32-e207-4caf-a8f6-6de1447eb40a" providerId="ADAL" clId="{A2BAB44D-1FCE-498A-84D6-2C1819E8B4FD}" dt="2023-11-03T09:16:10.839" v="281"/>
          <ac:picMkLst>
            <pc:docMk/>
            <pc:sldMk cId="394759011" sldId="575"/>
            <ac:picMk id="15" creationId="{CE62A540-7722-389F-7434-CCB9673886B3}"/>
          </ac:picMkLst>
        </pc:picChg>
        <pc:picChg chg="mod">
          <ac:chgData name="Luca Egoriti" userId="86980d32-e207-4caf-a8f6-6de1447eb40a" providerId="ADAL" clId="{A2BAB44D-1FCE-498A-84D6-2C1819E8B4FD}" dt="2023-11-03T09:16:10.839" v="281"/>
          <ac:picMkLst>
            <pc:docMk/>
            <pc:sldMk cId="394759011" sldId="575"/>
            <ac:picMk id="18" creationId="{2DFE7E3F-E6BA-BB91-4EB1-6074F8CA067B}"/>
          </ac:picMkLst>
        </pc:picChg>
        <pc:picChg chg="add mod">
          <ac:chgData name="Luca Egoriti" userId="86980d32-e207-4caf-a8f6-6de1447eb40a" providerId="ADAL" clId="{A2BAB44D-1FCE-498A-84D6-2C1819E8B4FD}" dt="2023-11-03T09:16:10.839" v="281"/>
          <ac:picMkLst>
            <pc:docMk/>
            <pc:sldMk cId="394759011" sldId="575"/>
            <ac:picMk id="23" creationId="{931D304F-AAB1-45BE-BF6E-B94A25D028FE}"/>
          </ac:picMkLst>
        </pc:picChg>
        <pc:picChg chg="add mod">
          <ac:chgData name="Luca Egoriti" userId="86980d32-e207-4caf-a8f6-6de1447eb40a" providerId="ADAL" clId="{A2BAB44D-1FCE-498A-84D6-2C1819E8B4FD}" dt="2023-11-03T09:18:00.413" v="318" actId="164"/>
          <ac:picMkLst>
            <pc:docMk/>
            <pc:sldMk cId="394759011" sldId="575"/>
            <ac:picMk id="24" creationId="{D7A2C72A-72D1-87F8-0371-0BC3AF16F795}"/>
          </ac:picMkLst>
        </pc:picChg>
        <pc:picChg chg="add del mod">
          <ac:chgData name="Luca Egoriti" userId="86980d32-e207-4caf-a8f6-6de1447eb40a" providerId="ADAL" clId="{A2BAB44D-1FCE-498A-84D6-2C1819E8B4FD}" dt="2023-11-03T09:22:52.083" v="390"/>
          <ac:picMkLst>
            <pc:docMk/>
            <pc:sldMk cId="394759011" sldId="575"/>
            <ac:picMk id="32" creationId="{7ACF7BB8-ACD5-DCE9-00D1-685B06AE41CC}"/>
          </ac:picMkLst>
        </pc:picChg>
        <pc:picChg chg="add del mod">
          <ac:chgData name="Luca Egoriti" userId="86980d32-e207-4caf-a8f6-6de1447eb40a" providerId="ADAL" clId="{A2BAB44D-1FCE-498A-84D6-2C1819E8B4FD}" dt="2023-11-03T09:23:19.915" v="394" actId="478"/>
          <ac:picMkLst>
            <pc:docMk/>
            <pc:sldMk cId="394759011" sldId="575"/>
            <ac:picMk id="33" creationId="{D5F07830-EA1B-41DE-EC79-1E71F27E5148}"/>
          </ac:picMkLst>
        </pc:picChg>
        <pc:picChg chg="add del mod">
          <ac:chgData name="Luca Egoriti" userId="86980d32-e207-4caf-a8f6-6de1447eb40a" providerId="ADAL" clId="{A2BAB44D-1FCE-498A-84D6-2C1819E8B4FD}" dt="2023-11-03T09:23:25.356" v="396" actId="21"/>
          <ac:picMkLst>
            <pc:docMk/>
            <pc:sldMk cId="394759011" sldId="575"/>
            <ac:picMk id="34" creationId="{5C99C0E2-F688-A7FF-14E4-F7C4CC4C1480}"/>
          </ac:picMkLst>
        </pc:picChg>
        <pc:picChg chg="add del mod">
          <ac:chgData name="Luca Egoriti" userId="86980d32-e207-4caf-a8f6-6de1447eb40a" providerId="ADAL" clId="{A2BAB44D-1FCE-498A-84D6-2C1819E8B4FD}" dt="2023-11-03T09:23:15.931" v="392" actId="478"/>
          <ac:picMkLst>
            <pc:docMk/>
            <pc:sldMk cId="394759011" sldId="575"/>
            <ac:picMk id="36" creationId="{2B0982DF-B41A-44ED-BE5C-2BB7A2EC875F}"/>
          </ac:picMkLst>
        </pc:picChg>
      </pc:sldChg>
      <pc:sldChg chg="delSp modSp add mod delAnim">
        <pc:chgData name="Luca Egoriti" userId="86980d32-e207-4caf-a8f6-6de1447eb40a" providerId="ADAL" clId="{A2BAB44D-1FCE-498A-84D6-2C1819E8B4FD}" dt="2023-11-03T09:36:25.242" v="441" actId="478"/>
        <pc:sldMkLst>
          <pc:docMk/>
          <pc:sldMk cId="900260383" sldId="576"/>
        </pc:sldMkLst>
        <pc:spChg chg="del">
          <ac:chgData name="Luca Egoriti" userId="86980d32-e207-4caf-a8f6-6de1447eb40a" providerId="ADAL" clId="{A2BAB44D-1FCE-498A-84D6-2C1819E8B4FD}" dt="2023-11-03T09:35:04.636" v="424" actId="478"/>
          <ac:spMkLst>
            <pc:docMk/>
            <pc:sldMk cId="900260383" sldId="576"/>
            <ac:spMk id="9" creationId="{31EA5019-EF24-FD32-57CC-18F6884D4F18}"/>
          </ac:spMkLst>
        </pc:spChg>
        <pc:spChg chg="del">
          <ac:chgData name="Luca Egoriti" userId="86980d32-e207-4caf-a8f6-6de1447eb40a" providerId="ADAL" clId="{A2BAB44D-1FCE-498A-84D6-2C1819E8B4FD}" dt="2023-11-03T09:36:06.455" v="437" actId="478"/>
          <ac:spMkLst>
            <pc:docMk/>
            <pc:sldMk cId="900260383" sldId="576"/>
            <ac:spMk id="20" creationId="{49A734B3-DAFB-1153-3AFB-D069D44546AE}"/>
          </ac:spMkLst>
        </pc:spChg>
        <pc:spChg chg="del">
          <ac:chgData name="Luca Egoriti" userId="86980d32-e207-4caf-a8f6-6de1447eb40a" providerId="ADAL" clId="{A2BAB44D-1FCE-498A-84D6-2C1819E8B4FD}" dt="2023-11-03T09:35:25.315" v="427" actId="478"/>
          <ac:spMkLst>
            <pc:docMk/>
            <pc:sldMk cId="900260383" sldId="576"/>
            <ac:spMk id="185" creationId="{C1F3591C-DC3A-5B90-19FC-B8C93B00E82D}"/>
          </ac:spMkLst>
        </pc:spChg>
        <pc:spChg chg="del">
          <ac:chgData name="Luca Egoriti" userId="86980d32-e207-4caf-a8f6-6de1447eb40a" providerId="ADAL" clId="{A2BAB44D-1FCE-498A-84D6-2C1819E8B4FD}" dt="2023-11-03T09:35:25.315" v="427" actId="478"/>
          <ac:spMkLst>
            <pc:docMk/>
            <pc:sldMk cId="900260383" sldId="576"/>
            <ac:spMk id="192" creationId="{B2E5C05D-B7EE-7FF7-4E47-B7D6EA96F327}"/>
          </ac:spMkLst>
        </pc:spChg>
        <pc:spChg chg="del">
          <ac:chgData name="Luca Egoriti" userId="86980d32-e207-4caf-a8f6-6de1447eb40a" providerId="ADAL" clId="{A2BAB44D-1FCE-498A-84D6-2C1819E8B4FD}" dt="2023-11-03T09:35:11.492" v="425" actId="478"/>
          <ac:spMkLst>
            <pc:docMk/>
            <pc:sldMk cId="900260383" sldId="576"/>
            <ac:spMk id="301" creationId="{A4594740-7DD3-8897-E349-1845E5073D65}"/>
          </ac:spMkLst>
        </pc:spChg>
        <pc:spChg chg="del">
          <ac:chgData name="Luca Egoriti" userId="86980d32-e207-4caf-a8f6-6de1447eb40a" providerId="ADAL" clId="{A2BAB44D-1FCE-498A-84D6-2C1819E8B4FD}" dt="2023-11-03T09:35:11.492" v="425" actId="478"/>
          <ac:spMkLst>
            <pc:docMk/>
            <pc:sldMk cId="900260383" sldId="576"/>
            <ac:spMk id="302" creationId="{FC143B6C-1C12-7CE5-9CF4-4BC86EBDEB42}"/>
          </ac:spMkLst>
        </pc:spChg>
        <pc:spChg chg="del">
          <ac:chgData name="Luca Egoriti" userId="86980d32-e207-4caf-a8f6-6de1447eb40a" providerId="ADAL" clId="{A2BAB44D-1FCE-498A-84D6-2C1819E8B4FD}" dt="2023-11-03T09:35:39.488" v="430" actId="478"/>
          <ac:spMkLst>
            <pc:docMk/>
            <pc:sldMk cId="900260383" sldId="576"/>
            <ac:spMk id="308" creationId="{5205DB45-FCBF-2839-2ADB-9F78212DE12F}"/>
          </ac:spMkLst>
        </pc:spChg>
        <pc:spChg chg="mod">
          <ac:chgData name="Luca Egoriti" userId="86980d32-e207-4caf-a8f6-6de1447eb40a" providerId="ADAL" clId="{A2BAB44D-1FCE-498A-84D6-2C1819E8B4FD}" dt="2023-11-03T09:36:22.025" v="440" actId="1076"/>
          <ac:spMkLst>
            <pc:docMk/>
            <pc:sldMk cId="900260383" sldId="576"/>
            <ac:spMk id="309" creationId="{A88879B0-5CA3-DC6B-63AD-6B1BBB2FFF4C}"/>
          </ac:spMkLst>
        </pc:spChg>
        <pc:spChg chg="del">
          <ac:chgData name="Luca Egoriti" userId="86980d32-e207-4caf-a8f6-6de1447eb40a" providerId="ADAL" clId="{A2BAB44D-1FCE-498A-84D6-2C1819E8B4FD}" dt="2023-11-03T09:35:25.315" v="427" actId="478"/>
          <ac:spMkLst>
            <pc:docMk/>
            <pc:sldMk cId="900260383" sldId="576"/>
            <ac:spMk id="320" creationId="{09F7F0A6-214A-B2AF-EAD0-68BBA3F3CEE0}"/>
          </ac:spMkLst>
        </pc:spChg>
        <pc:spChg chg="del">
          <ac:chgData name="Luca Egoriti" userId="86980d32-e207-4caf-a8f6-6de1447eb40a" providerId="ADAL" clId="{A2BAB44D-1FCE-498A-84D6-2C1819E8B4FD}" dt="2023-11-03T09:35:25.315" v="427" actId="478"/>
          <ac:spMkLst>
            <pc:docMk/>
            <pc:sldMk cId="900260383" sldId="576"/>
            <ac:spMk id="321" creationId="{D196C675-20A3-2F0E-1E77-59786E95180E}"/>
          </ac:spMkLst>
        </pc:spChg>
        <pc:spChg chg="del">
          <ac:chgData name="Luca Egoriti" userId="86980d32-e207-4caf-a8f6-6de1447eb40a" providerId="ADAL" clId="{A2BAB44D-1FCE-498A-84D6-2C1819E8B4FD}" dt="2023-11-03T09:35:58.585" v="436" actId="478"/>
          <ac:spMkLst>
            <pc:docMk/>
            <pc:sldMk cId="900260383" sldId="576"/>
            <ac:spMk id="326" creationId="{4FD26848-82D8-71AC-BEB6-3DD83DA59CD0}"/>
          </ac:spMkLst>
        </pc:spChg>
        <pc:spChg chg="del">
          <ac:chgData name="Luca Egoriti" userId="86980d32-e207-4caf-a8f6-6de1447eb40a" providerId="ADAL" clId="{A2BAB44D-1FCE-498A-84D6-2C1819E8B4FD}" dt="2023-11-03T09:35:04.636" v="424" actId="478"/>
          <ac:spMkLst>
            <pc:docMk/>
            <pc:sldMk cId="900260383" sldId="576"/>
            <ac:spMk id="329" creationId="{5CA48E5B-5584-5C2E-D95D-E130E8635A48}"/>
          </ac:spMkLst>
        </pc:spChg>
        <pc:spChg chg="del">
          <ac:chgData name="Luca Egoriti" userId="86980d32-e207-4caf-a8f6-6de1447eb40a" providerId="ADAL" clId="{A2BAB44D-1FCE-498A-84D6-2C1819E8B4FD}" dt="2023-11-03T09:35:04.636" v="424" actId="478"/>
          <ac:spMkLst>
            <pc:docMk/>
            <pc:sldMk cId="900260383" sldId="576"/>
            <ac:spMk id="339" creationId="{5BB0090B-A038-26A6-4129-027A62C6F1B4}"/>
          </ac:spMkLst>
        </pc:spChg>
        <pc:spChg chg="del">
          <ac:chgData name="Luca Egoriti" userId="86980d32-e207-4caf-a8f6-6de1447eb40a" providerId="ADAL" clId="{A2BAB44D-1FCE-498A-84D6-2C1819E8B4FD}" dt="2023-11-03T09:36:14.489" v="439" actId="478"/>
          <ac:spMkLst>
            <pc:docMk/>
            <pc:sldMk cId="900260383" sldId="576"/>
            <ac:spMk id="769" creationId="{57FEE303-FB6C-032E-81F8-A94011148332}"/>
          </ac:spMkLst>
        </pc:spChg>
        <pc:spChg chg="mod">
          <ac:chgData name="Luca Egoriti" userId="86980d32-e207-4caf-a8f6-6de1447eb40a" providerId="ADAL" clId="{A2BAB44D-1FCE-498A-84D6-2C1819E8B4FD}" dt="2023-11-03T09:35:51.651" v="434" actId="1076"/>
          <ac:spMkLst>
            <pc:docMk/>
            <pc:sldMk cId="900260383" sldId="576"/>
            <ac:spMk id="773" creationId="{4C2F5588-5075-7098-B29C-4C2E0228BEDB}"/>
          </ac:spMkLst>
        </pc:spChg>
        <pc:spChg chg="del">
          <ac:chgData name="Luca Egoriti" userId="86980d32-e207-4caf-a8f6-6de1447eb40a" providerId="ADAL" clId="{A2BAB44D-1FCE-498A-84D6-2C1819E8B4FD}" dt="2023-11-03T09:35:25.315" v="427" actId="478"/>
          <ac:spMkLst>
            <pc:docMk/>
            <pc:sldMk cId="900260383" sldId="576"/>
            <ac:spMk id="774" creationId="{17814F54-68A1-C4E2-B5B5-5E576952F381}"/>
          </ac:spMkLst>
        </pc:spChg>
        <pc:spChg chg="del">
          <ac:chgData name="Luca Egoriti" userId="86980d32-e207-4caf-a8f6-6de1447eb40a" providerId="ADAL" clId="{A2BAB44D-1FCE-498A-84D6-2C1819E8B4FD}" dt="2023-11-03T09:35:25.315" v="427" actId="478"/>
          <ac:spMkLst>
            <pc:docMk/>
            <pc:sldMk cId="900260383" sldId="576"/>
            <ac:spMk id="775" creationId="{D345863E-5D78-0053-3526-A8097151C49B}"/>
          </ac:spMkLst>
        </pc:spChg>
        <pc:spChg chg="del">
          <ac:chgData name="Luca Egoriti" userId="86980d32-e207-4caf-a8f6-6de1447eb40a" providerId="ADAL" clId="{A2BAB44D-1FCE-498A-84D6-2C1819E8B4FD}" dt="2023-11-03T09:35:25.315" v="427" actId="478"/>
          <ac:spMkLst>
            <pc:docMk/>
            <pc:sldMk cId="900260383" sldId="576"/>
            <ac:spMk id="787" creationId="{83A2DD52-C5FA-62AC-8C2D-E4B6F16C1639}"/>
          </ac:spMkLst>
        </pc:spChg>
        <pc:spChg chg="del">
          <ac:chgData name="Luca Egoriti" userId="86980d32-e207-4caf-a8f6-6de1447eb40a" providerId="ADAL" clId="{A2BAB44D-1FCE-498A-84D6-2C1819E8B4FD}" dt="2023-11-03T09:35:25.315" v="427" actId="478"/>
          <ac:spMkLst>
            <pc:docMk/>
            <pc:sldMk cId="900260383" sldId="576"/>
            <ac:spMk id="788" creationId="{FBA61060-C45F-9CFE-014F-FEA752D2C246}"/>
          </ac:spMkLst>
        </pc:spChg>
        <pc:spChg chg="del">
          <ac:chgData name="Luca Egoriti" userId="86980d32-e207-4caf-a8f6-6de1447eb40a" providerId="ADAL" clId="{A2BAB44D-1FCE-498A-84D6-2C1819E8B4FD}" dt="2023-11-03T09:35:25.315" v="427" actId="478"/>
          <ac:spMkLst>
            <pc:docMk/>
            <pc:sldMk cId="900260383" sldId="576"/>
            <ac:spMk id="789" creationId="{8C8E8314-6D6E-BC24-37BD-91F541DE5559}"/>
          </ac:spMkLst>
        </pc:spChg>
        <pc:spChg chg="del">
          <ac:chgData name="Luca Egoriti" userId="86980d32-e207-4caf-a8f6-6de1447eb40a" providerId="ADAL" clId="{A2BAB44D-1FCE-498A-84D6-2C1819E8B4FD}" dt="2023-11-03T09:35:25.315" v="427" actId="478"/>
          <ac:spMkLst>
            <pc:docMk/>
            <pc:sldMk cId="900260383" sldId="576"/>
            <ac:spMk id="799" creationId="{40B168D5-6761-0000-C80D-BA2FCD75AABF}"/>
          </ac:spMkLst>
        </pc:spChg>
        <pc:grpChg chg="del">
          <ac:chgData name="Luca Egoriti" userId="86980d32-e207-4caf-a8f6-6de1447eb40a" providerId="ADAL" clId="{A2BAB44D-1FCE-498A-84D6-2C1819E8B4FD}" dt="2023-11-03T09:35:11.492" v="425" actId="478"/>
          <ac:grpSpMkLst>
            <pc:docMk/>
            <pc:sldMk cId="900260383" sldId="576"/>
            <ac:grpSpMk id="6" creationId="{527E1186-92C4-9948-6C7E-9F5A378C2DF6}"/>
          </ac:grpSpMkLst>
        </pc:grpChg>
        <pc:grpChg chg="del">
          <ac:chgData name="Luca Egoriti" userId="86980d32-e207-4caf-a8f6-6de1447eb40a" providerId="ADAL" clId="{A2BAB44D-1FCE-498A-84D6-2C1819E8B4FD}" dt="2023-11-03T09:35:11.492" v="425" actId="478"/>
          <ac:grpSpMkLst>
            <pc:docMk/>
            <pc:sldMk cId="900260383" sldId="576"/>
            <ac:grpSpMk id="12" creationId="{7DA211FE-155C-28DA-3C19-FE2C7C35AD24}"/>
          </ac:grpSpMkLst>
        </pc:grpChg>
        <pc:grpChg chg="del">
          <ac:chgData name="Luca Egoriti" userId="86980d32-e207-4caf-a8f6-6de1447eb40a" providerId="ADAL" clId="{A2BAB44D-1FCE-498A-84D6-2C1819E8B4FD}" dt="2023-11-03T09:35:39.488" v="430" actId="478"/>
          <ac:grpSpMkLst>
            <pc:docMk/>
            <pc:sldMk cId="900260383" sldId="576"/>
            <ac:grpSpMk id="31" creationId="{82A42EE2-F518-024A-9ACB-B578BCE353D1}"/>
          </ac:grpSpMkLst>
        </pc:grpChg>
        <pc:grpChg chg="del">
          <ac:chgData name="Luca Egoriti" userId="86980d32-e207-4caf-a8f6-6de1447eb40a" providerId="ADAL" clId="{A2BAB44D-1FCE-498A-84D6-2C1819E8B4FD}" dt="2023-11-03T09:35:11.492" v="425" actId="478"/>
          <ac:grpSpMkLst>
            <pc:docMk/>
            <pc:sldMk cId="900260383" sldId="576"/>
            <ac:grpSpMk id="294" creationId="{95D77633-BC8F-755D-D4BF-18810A562B32}"/>
          </ac:grpSpMkLst>
        </pc:grpChg>
        <pc:grpChg chg="del">
          <ac:chgData name="Luca Egoriti" userId="86980d32-e207-4caf-a8f6-6de1447eb40a" providerId="ADAL" clId="{A2BAB44D-1FCE-498A-84D6-2C1819E8B4FD}" dt="2023-11-03T09:36:12.769" v="438" actId="478"/>
          <ac:grpSpMkLst>
            <pc:docMk/>
            <pc:sldMk cId="900260383" sldId="576"/>
            <ac:grpSpMk id="316" creationId="{FD8A4864-72CF-FF5A-7A05-FE9362B4B61B}"/>
          </ac:grpSpMkLst>
        </pc:grpChg>
        <pc:grpChg chg="del">
          <ac:chgData name="Luca Egoriti" userId="86980d32-e207-4caf-a8f6-6de1447eb40a" providerId="ADAL" clId="{A2BAB44D-1FCE-498A-84D6-2C1819E8B4FD}" dt="2023-11-03T09:35:04.636" v="424" actId="478"/>
          <ac:grpSpMkLst>
            <pc:docMk/>
            <pc:sldMk cId="900260383" sldId="576"/>
            <ac:grpSpMk id="330" creationId="{F98524E5-283A-4654-5E00-5F930E432847}"/>
          </ac:grpSpMkLst>
        </pc:grpChg>
        <pc:grpChg chg="del">
          <ac:chgData name="Luca Egoriti" userId="86980d32-e207-4caf-a8f6-6de1447eb40a" providerId="ADAL" clId="{A2BAB44D-1FCE-498A-84D6-2C1819E8B4FD}" dt="2023-11-03T09:35:18.929" v="426" actId="478"/>
          <ac:grpSpMkLst>
            <pc:docMk/>
            <pc:sldMk cId="900260383" sldId="576"/>
            <ac:grpSpMk id="332" creationId="{560089AF-EB72-9473-5922-A67C18467846}"/>
          </ac:grpSpMkLst>
        </pc:grpChg>
        <pc:grpChg chg="del">
          <ac:chgData name="Luca Egoriti" userId="86980d32-e207-4caf-a8f6-6de1447eb40a" providerId="ADAL" clId="{A2BAB44D-1FCE-498A-84D6-2C1819E8B4FD}" dt="2023-11-03T09:35:18.929" v="426" actId="478"/>
          <ac:grpSpMkLst>
            <pc:docMk/>
            <pc:sldMk cId="900260383" sldId="576"/>
            <ac:grpSpMk id="336" creationId="{9102DADA-183B-1957-75CE-B4F97E532234}"/>
          </ac:grpSpMkLst>
        </pc:grpChg>
        <pc:grpChg chg="del">
          <ac:chgData name="Luca Egoriti" userId="86980d32-e207-4caf-a8f6-6de1447eb40a" providerId="ADAL" clId="{A2BAB44D-1FCE-498A-84D6-2C1819E8B4FD}" dt="2023-11-03T09:35:18.929" v="426" actId="478"/>
          <ac:grpSpMkLst>
            <pc:docMk/>
            <pc:sldMk cId="900260383" sldId="576"/>
            <ac:grpSpMk id="781" creationId="{8EF88CBE-60D1-3002-4860-8BAF675A4831}"/>
          </ac:grpSpMkLst>
        </pc:grpChg>
        <pc:grpChg chg="del">
          <ac:chgData name="Luca Egoriti" userId="86980d32-e207-4caf-a8f6-6de1447eb40a" providerId="ADAL" clId="{A2BAB44D-1FCE-498A-84D6-2C1819E8B4FD}" dt="2023-11-03T09:35:11.492" v="425" actId="478"/>
          <ac:grpSpMkLst>
            <pc:docMk/>
            <pc:sldMk cId="900260383" sldId="576"/>
            <ac:grpSpMk id="798" creationId="{EE5541A2-B934-C9AE-EC82-DA1966AC5E3A}"/>
          </ac:grpSpMkLst>
        </pc:grpChg>
        <pc:picChg chg="del">
          <ac:chgData name="Luca Egoriti" userId="86980d32-e207-4caf-a8f6-6de1447eb40a" providerId="ADAL" clId="{A2BAB44D-1FCE-498A-84D6-2C1819E8B4FD}" dt="2023-11-03T09:35:11.492" v="425" actId="478"/>
          <ac:picMkLst>
            <pc:docMk/>
            <pc:sldMk cId="900260383" sldId="576"/>
            <ac:picMk id="5" creationId="{553EE50F-79F5-EBA1-46D5-64EA85193518}"/>
          </ac:picMkLst>
        </pc:picChg>
        <pc:cxnChg chg="del mod">
          <ac:chgData name="Luca Egoriti" userId="86980d32-e207-4caf-a8f6-6de1447eb40a" providerId="ADAL" clId="{A2BAB44D-1FCE-498A-84D6-2C1819E8B4FD}" dt="2023-11-03T09:35:11.492" v="425" actId="478"/>
          <ac:cxnSpMkLst>
            <pc:docMk/>
            <pc:sldMk cId="900260383" sldId="576"/>
            <ac:cxnSpMk id="10" creationId="{259524C1-F9D9-1249-3848-3668F570B1FD}"/>
          </ac:cxnSpMkLst>
        </pc:cxnChg>
        <pc:cxnChg chg="del mod">
          <ac:chgData name="Luca Egoriti" userId="86980d32-e207-4caf-a8f6-6de1447eb40a" providerId="ADAL" clId="{A2BAB44D-1FCE-498A-84D6-2C1819E8B4FD}" dt="2023-11-03T09:35:11.492" v="425" actId="478"/>
          <ac:cxnSpMkLst>
            <pc:docMk/>
            <pc:sldMk cId="900260383" sldId="576"/>
            <ac:cxnSpMk id="11" creationId="{43248ECA-0B9D-2042-E331-5252A2731DC2}"/>
          </ac:cxnSpMkLst>
        </pc:cxnChg>
        <pc:cxnChg chg="mod">
          <ac:chgData name="Luca Egoriti" userId="86980d32-e207-4caf-a8f6-6de1447eb40a" providerId="ADAL" clId="{A2BAB44D-1FCE-498A-84D6-2C1819E8B4FD}" dt="2023-11-03T09:36:12.769" v="438" actId="478"/>
          <ac:cxnSpMkLst>
            <pc:docMk/>
            <pc:sldMk cId="900260383" sldId="576"/>
            <ac:cxnSpMk id="127" creationId="{799299FE-E97B-2CFD-892A-25A410F6C261}"/>
          </ac:cxnSpMkLst>
        </pc:cxnChg>
        <pc:cxnChg chg="del">
          <ac:chgData name="Luca Egoriti" userId="86980d32-e207-4caf-a8f6-6de1447eb40a" providerId="ADAL" clId="{A2BAB44D-1FCE-498A-84D6-2C1819E8B4FD}" dt="2023-11-03T09:35:11.492" v="425" actId="478"/>
          <ac:cxnSpMkLst>
            <pc:docMk/>
            <pc:sldMk cId="900260383" sldId="576"/>
            <ac:cxnSpMk id="160" creationId="{81ABE734-B011-7C46-4C90-385ECD369D33}"/>
          </ac:cxnSpMkLst>
        </pc:cxnChg>
        <pc:cxnChg chg="del">
          <ac:chgData name="Luca Egoriti" userId="86980d32-e207-4caf-a8f6-6de1447eb40a" providerId="ADAL" clId="{A2BAB44D-1FCE-498A-84D6-2C1819E8B4FD}" dt="2023-11-03T09:35:11.492" v="425" actId="478"/>
          <ac:cxnSpMkLst>
            <pc:docMk/>
            <pc:sldMk cId="900260383" sldId="576"/>
            <ac:cxnSpMk id="178" creationId="{30C6DF57-45CF-DE9D-CBB0-DF3988895060}"/>
          </ac:cxnSpMkLst>
        </pc:cxnChg>
        <pc:cxnChg chg="del">
          <ac:chgData name="Luca Egoriti" userId="86980d32-e207-4caf-a8f6-6de1447eb40a" providerId="ADAL" clId="{A2BAB44D-1FCE-498A-84D6-2C1819E8B4FD}" dt="2023-11-03T09:35:11.492" v="425" actId="478"/>
          <ac:cxnSpMkLst>
            <pc:docMk/>
            <pc:sldMk cId="900260383" sldId="576"/>
            <ac:cxnSpMk id="186" creationId="{36B2B239-69F7-6071-42D6-8F459BB8F5B8}"/>
          </ac:cxnSpMkLst>
        </pc:cxnChg>
        <pc:cxnChg chg="del">
          <ac:chgData name="Luca Egoriti" userId="86980d32-e207-4caf-a8f6-6de1447eb40a" providerId="ADAL" clId="{A2BAB44D-1FCE-498A-84D6-2C1819E8B4FD}" dt="2023-11-03T09:35:11.492" v="425" actId="478"/>
          <ac:cxnSpMkLst>
            <pc:docMk/>
            <pc:sldMk cId="900260383" sldId="576"/>
            <ac:cxnSpMk id="201" creationId="{BE95DB57-A315-B7B5-9CFD-0FBFF07A28B5}"/>
          </ac:cxnSpMkLst>
        </pc:cxnChg>
        <pc:cxnChg chg="del">
          <ac:chgData name="Luca Egoriti" userId="86980d32-e207-4caf-a8f6-6de1447eb40a" providerId="ADAL" clId="{A2BAB44D-1FCE-498A-84D6-2C1819E8B4FD}" dt="2023-11-03T09:35:11.492" v="425" actId="478"/>
          <ac:cxnSpMkLst>
            <pc:docMk/>
            <pc:sldMk cId="900260383" sldId="576"/>
            <ac:cxnSpMk id="206" creationId="{28A82642-8BDB-6439-660D-DF10CFD186CA}"/>
          </ac:cxnSpMkLst>
        </pc:cxnChg>
        <pc:cxnChg chg="del">
          <ac:chgData name="Luca Egoriti" userId="86980d32-e207-4caf-a8f6-6de1447eb40a" providerId="ADAL" clId="{A2BAB44D-1FCE-498A-84D6-2C1819E8B4FD}" dt="2023-11-03T09:35:31.990" v="429" actId="478"/>
          <ac:cxnSpMkLst>
            <pc:docMk/>
            <pc:sldMk cId="900260383" sldId="576"/>
            <ac:cxnSpMk id="304" creationId="{92D68140-9E97-FDA8-25AB-25607986A275}"/>
          </ac:cxnSpMkLst>
        </pc:cxnChg>
        <pc:cxnChg chg="del">
          <ac:chgData name="Luca Egoriti" userId="86980d32-e207-4caf-a8f6-6de1447eb40a" providerId="ADAL" clId="{A2BAB44D-1FCE-498A-84D6-2C1819E8B4FD}" dt="2023-11-03T09:35:27.310" v="428" actId="478"/>
          <ac:cxnSpMkLst>
            <pc:docMk/>
            <pc:sldMk cId="900260383" sldId="576"/>
            <ac:cxnSpMk id="306" creationId="{0C438431-EE8B-0934-873C-1B555C362EEA}"/>
          </ac:cxnSpMkLst>
        </pc:cxnChg>
        <pc:cxnChg chg="mod">
          <ac:chgData name="Luca Egoriti" userId="86980d32-e207-4caf-a8f6-6de1447eb40a" providerId="ADAL" clId="{A2BAB44D-1FCE-498A-84D6-2C1819E8B4FD}" dt="2023-11-03T09:35:39.488" v="430" actId="478"/>
          <ac:cxnSpMkLst>
            <pc:docMk/>
            <pc:sldMk cId="900260383" sldId="576"/>
            <ac:cxnSpMk id="307" creationId="{B4D59796-C458-8358-7F0C-9CB7CCE8DFAF}"/>
          </ac:cxnSpMkLst>
        </pc:cxnChg>
        <pc:cxnChg chg="mod">
          <ac:chgData name="Luca Egoriti" userId="86980d32-e207-4caf-a8f6-6de1447eb40a" providerId="ADAL" clId="{A2BAB44D-1FCE-498A-84D6-2C1819E8B4FD}" dt="2023-11-03T09:35:55.071" v="435" actId="14100"/>
          <ac:cxnSpMkLst>
            <pc:docMk/>
            <pc:sldMk cId="900260383" sldId="576"/>
            <ac:cxnSpMk id="311" creationId="{C750429B-209A-CCA9-DFC0-8AA4B8727F63}"/>
          </ac:cxnSpMkLst>
        </pc:cxnChg>
        <pc:cxnChg chg="del">
          <ac:chgData name="Luca Egoriti" userId="86980d32-e207-4caf-a8f6-6de1447eb40a" providerId="ADAL" clId="{A2BAB44D-1FCE-498A-84D6-2C1819E8B4FD}" dt="2023-11-03T09:35:58.585" v="436" actId="478"/>
          <ac:cxnSpMkLst>
            <pc:docMk/>
            <pc:sldMk cId="900260383" sldId="576"/>
            <ac:cxnSpMk id="325" creationId="{D1CEA558-46A4-DBB3-72F2-91C554B6DC1C}"/>
          </ac:cxnSpMkLst>
        </pc:cxnChg>
        <pc:cxnChg chg="del">
          <ac:chgData name="Luca Egoriti" userId="86980d32-e207-4caf-a8f6-6de1447eb40a" providerId="ADAL" clId="{A2BAB44D-1FCE-498A-84D6-2C1819E8B4FD}" dt="2023-11-03T09:35:11.492" v="425" actId="478"/>
          <ac:cxnSpMkLst>
            <pc:docMk/>
            <pc:sldMk cId="900260383" sldId="576"/>
            <ac:cxnSpMk id="362" creationId="{B01BC5D9-B2CD-B68D-2646-439914CDA76E}"/>
          </ac:cxnSpMkLst>
        </pc:cxnChg>
        <pc:cxnChg chg="del">
          <ac:chgData name="Luca Egoriti" userId="86980d32-e207-4caf-a8f6-6de1447eb40a" providerId="ADAL" clId="{A2BAB44D-1FCE-498A-84D6-2C1819E8B4FD}" dt="2023-11-03T09:35:11.492" v="425" actId="478"/>
          <ac:cxnSpMkLst>
            <pc:docMk/>
            <pc:sldMk cId="900260383" sldId="576"/>
            <ac:cxnSpMk id="365" creationId="{E2C82FA6-748F-6F26-267A-F50D98B50EB6}"/>
          </ac:cxnSpMkLst>
        </pc:cxnChg>
        <pc:cxnChg chg="del">
          <ac:chgData name="Luca Egoriti" userId="86980d32-e207-4caf-a8f6-6de1447eb40a" providerId="ADAL" clId="{A2BAB44D-1FCE-498A-84D6-2C1819E8B4FD}" dt="2023-11-03T09:35:11.492" v="425" actId="478"/>
          <ac:cxnSpMkLst>
            <pc:docMk/>
            <pc:sldMk cId="900260383" sldId="576"/>
            <ac:cxnSpMk id="369" creationId="{922B811D-BB8F-CBE9-88DA-BECA460C5893}"/>
          </ac:cxnSpMkLst>
        </pc:cxnChg>
        <pc:cxnChg chg="del">
          <ac:chgData name="Luca Egoriti" userId="86980d32-e207-4caf-a8f6-6de1447eb40a" providerId="ADAL" clId="{A2BAB44D-1FCE-498A-84D6-2C1819E8B4FD}" dt="2023-11-03T09:35:11.492" v="425" actId="478"/>
          <ac:cxnSpMkLst>
            <pc:docMk/>
            <pc:sldMk cId="900260383" sldId="576"/>
            <ac:cxnSpMk id="371" creationId="{3BC75CC5-F28D-3650-5E6B-B918D3B297F5}"/>
          </ac:cxnSpMkLst>
        </pc:cxnChg>
        <pc:cxnChg chg="del">
          <ac:chgData name="Luca Egoriti" userId="86980d32-e207-4caf-a8f6-6de1447eb40a" providerId="ADAL" clId="{A2BAB44D-1FCE-498A-84D6-2C1819E8B4FD}" dt="2023-11-03T09:35:11.492" v="425" actId="478"/>
          <ac:cxnSpMkLst>
            <pc:docMk/>
            <pc:sldMk cId="900260383" sldId="576"/>
            <ac:cxnSpMk id="374" creationId="{061AC2D5-FD2B-1AB9-01A2-F7F6008B8703}"/>
          </ac:cxnSpMkLst>
        </pc:cxnChg>
        <pc:cxnChg chg="del">
          <ac:chgData name="Luca Egoriti" userId="86980d32-e207-4caf-a8f6-6de1447eb40a" providerId="ADAL" clId="{A2BAB44D-1FCE-498A-84D6-2C1819E8B4FD}" dt="2023-11-03T09:35:11.492" v="425" actId="478"/>
          <ac:cxnSpMkLst>
            <pc:docMk/>
            <pc:sldMk cId="900260383" sldId="576"/>
            <ac:cxnSpMk id="407" creationId="{AD8BEFE1-B74B-2E2B-F3B4-AC694E920FF2}"/>
          </ac:cxnSpMkLst>
        </pc:cxnChg>
        <pc:cxnChg chg="del">
          <ac:chgData name="Luca Egoriti" userId="86980d32-e207-4caf-a8f6-6de1447eb40a" providerId="ADAL" clId="{A2BAB44D-1FCE-498A-84D6-2C1819E8B4FD}" dt="2023-11-03T09:35:11.492" v="425" actId="478"/>
          <ac:cxnSpMkLst>
            <pc:docMk/>
            <pc:sldMk cId="900260383" sldId="576"/>
            <ac:cxnSpMk id="411" creationId="{64A54BC1-8567-D70E-8E61-A71D2DCCEDD9}"/>
          </ac:cxnSpMkLst>
        </pc:cxnChg>
        <pc:cxnChg chg="del">
          <ac:chgData name="Luca Egoriti" userId="86980d32-e207-4caf-a8f6-6de1447eb40a" providerId="ADAL" clId="{A2BAB44D-1FCE-498A-84D6-2C1819E8B4FD}" dt="2023-11-03T09:35:11.492" v="425" actId="478"/>
          <ac:cxnSpMkLst>
            <pc:docMk/>
            <pc:sldMk cId="900260383" sldId="576"/>
            <ac:cxnSpMk id="412" creationId="{363929B4-ADAD-2514-1E00-B1610089773D}"/>
          </ac:cxnSpMkLst>
        </pc:cxnChg>
        <pc:cxnChg chg="del">
          <ac:chgData name="Luca Egoriti" userId="86980d32-e207-4caf-a8f6-6de1447eb40a" providerId="ADAL" clId="{A2BAB44D-1FCE-498A-84D6-2C1819E8B4FD}" dt="2023-11-03T09:36:25.242" v="441" actId="478"/>
          <ac:cxnSpMkLst>
            <pc:docMk/>
            <pc:sldMk cId="900260383" sldId="576"/>
            <ac:cxnSpMk id="770" creationId="{67F5963D-8AEE-6410-7992-008E9E39CEFF}"/>
          </ac:cxnSpMkLst>
        </pc:cxnChg>
        <pc:cxnChg chg="del">
          <ac:chgData name="Luca Egoriti" userId="86980d32-e207-4caf-a8f6-6de1447eb40a" providerId="ADAL" clId="{A2BAB44D-1FCE-498A-84D6-2C1819E8B4FD}" dt="2023-11-03T09:36:25.242" v="441" actId="478"/>
          <ac:cxnSpMkLst>
            <pc:docMk/>
            <pc:sldMk cId="900260383" sldId="576"/>
            <ac:cxnSpMk id="771" creationId="{F5295290-D962-9687-412B-126D6C4944CE}"/>
          </ac:cxnSpMkLst>
        </pc:cxnChg>
      </pc:sldChg>
      <pc:sldMasterChg chg="delSldLayout">
        <pc:chgData name="Luca Egoriti" userId="86980d32-e207-4caf-a8f6-6de1447eb40a" providerId="ADAL" clId="{A2BAB44D-1FCE-498A-84D6-2C1819E8B4FD}" dt="2023-11-03T09:20:51.785" v="352" actId="47"/>
        <pc:sldMasterMkLst>
          <pc:docMk/>
          <pc:sldMasterMk cId="343163237" sldId="2147483648"/>
        </pc:sldMasterMkLst>
        <pc:sldLayoutChg chg="del">
          <pc:chgData name="Luca Egoriti" userId="86980d32-e207-4caf-a8f6-6de1447eb40a" providerId="ADAL" clId="{A2BAB44D-1FCE-498A-84D6-2C1819E8B4FD}" dt="2023-11-03T09:20:51.785" v="352" actId="47"/>
          <pc:sldLayoutMkLst>
            <pc:docMk/>
            <pc:sldMasterMk cId="343163237" sldId="2147483648"/>
            <pc:sldLayoutMk cId="298900372" sldId="2147483659"/>
          </pc:sldLayoutMkLst>
        </pc:sldLayoutChg>
      </pc:sldMasterChg>
    </pc:docChg>
  </pc:docChgLst>
  <pc:docChgLst>
    <pc:chgData name="Luca Egoriti" userId="86980d32-e207-4caf-a8f6-6de1447eb40a" providerId="ADAL" clId="{7DE56DBF-0555-4AAC-8B00-9D92EE4B48EF}"/>
    <pc:docChg chg="undo custSel addSld delSld modSld sldOrd">
      <pc:chgData name="Luca Egoriti" userId="86980d32-e207-4caf-a8f6-6de1447eb40a" providerId="ADAL" clId="{7DE56DBF-0555-4AAC-8B00-9D92EE4B48EF}" dt="2022-12-09T15:22:50.992" v="3881" actId="20577"/>
      <pc:docMkLst>
        <pc:docMk/>
      </pc:docMkLst>
      <pc:sldChg chg="modSp mod">
        <pc:chgData name="Luca Egoriti" userId="86980d32-e207-4caf-a8f6-6de1447eb40a" providerId="ADAL" clId="{7DE56DBF-0555-4AAC-8B00-9D92EE4B48EF}" dt="2022-12-08T17:03:06.182" v="2912" actId="1076"/>
        <pc:sldMkLst>
          <pc:docMk/>
          <pc:sldMk cId="1421897852" sldId="271"/>
        </pc:sldMkLst>
        <pc:spChg chg="mod">
          <ac:chgData name="Luca Egoriti" userId="86980d32-e207-4caf-a8f6-6de1447eb40a" providerId="ADAL" clId="{7DE56DBF-0555-4AAC-8B00-9D92EE4B48EF}" dt="2022-12-08T01:38:24.617" v="511" actId="14100"/>
          <ac:spMkLst>
            <pc:docMk/>
            <pc:sldMk cId="1421897852" sldId="271"/>
            <ac:spMk id="5" creationId="{419900D1-669C-4DCD-9A51-1479DB5FF6F1}"/>
          </ac:spMkLst>
        </pc:spChg>
        <pc:spChg chg="mod">
          <ac:chgData name="Luca Egoriti" userId="86980d32-e207-4caf-a8f6-6de1447eb40a" providerId="ADAL" clId="{7DE56DBF-0555-4AAC-8B00-9D92EE4B48EF}" dt="2022-12-08T17:03:06.182" v="2912" actId="1076"/>
          <ac:spMkLst>
            <pc:docMk/>
            <pc:sldMk cId="1421897852" sldId="271"/>
            <ac:spMk id="9" creationId="{84C12CC0-E8E2-449E-A8DD-499966723FA0}"/>
          </ac:spMkLst>
        </pc:spChg>
      </pc:sldChg>
      <pc:sldChg chg="addSp delSp modSp mod modAnim">
        <pc:chgData name="Luca Egoriti" userId="86980d32-e207-4caf-a8f6-6de1447eb40a" providerId="ADAL" clId="{7DE56DBF-0555-4AAC-8B00-9D92EE4B48EF}" dt="2022-12-08T17:47:40.461" v="3201" actId="164"/>
        <pc:sldMkLst>
          <pc:docMk/>
          <pc:sldMk cId="2836869536" sldId="276"/>
        </pc:sldMkLst>
        <pc:spChg chg="mod">
          <ac:chgData name="Luca Egoriti" userId="86980d32-e207-4caf-a8f6-6de1447eb40a" providerId="ADAL" clId="{7DE56DBF-0555-4AAC-8B00-9D92EE4B48EF}" dt="2022-12-08T17:47:17.712" v="3194" actId="14100"/>
          <ac:spMkLst>
            <pc:docMk/>
            <pc:sldMk cId="2836869536" sldId="276"/>
            <ac:spMk id="5" creationId="{12C16B4F-5AD1-4B82-A73C-7253D337A153}"/>
          </ac:spMkLst>
        </pc:spChg>
        <pc:spChg chg="add mod">
          <ac:chgData name="Luca Egoriti" userId="86980d32-e207-4caf-a8f6-6de1447eb40a" providerId="ADAL" clId="{7DE56DBF-0555-4AAC-8B00-9D92EE4B48EF}" dt="2022-12-08T17:46:55.248" v="3190" actId="164"/>
          <ac:spMkLst>
            <pc:docMk/>
            <pc:sldMk cId="2836869536" sldId="276"/>
            <ac:spMk id="14" creationId="{A5A41F4E-D728-41E8-A936-BAEE2C00CBB5}"/>
          </ac:spMkLst>
        </pc:spChg>
        <pc:grpChg chg="add mod">
          <ac:chgData name="Luca Egoriti" userId="86980d32-e207-4caf-a8f6-6de1447eb40a" providerId="ADAL" clId="{7DE56DBF-0555-4AAC-8B00-9D92EE4B48EF}" dt="2022-12-08T17:44:19.756" v="3171" actId="164"/>
          <ac:grpSpMkLst>
            <pc:docMk/>
            <pc:sldMk cId="2836869536" sldId="276"/>
            <ac:grpSpMk id="9" creationId="{DF3AB9BB-C769-73ED-75C1-99C4CCE504CC}"/>
          </ac:grpSpMkLst>
        </pc:grpChg>
        <pc:grpChg chg="add mod">
          <ac:chgData name="Luca Egoriti" userId="86980d32-e207-4caf-a8f6-6de1447eb40a" providerId="ADAL" clId="{7DE56DBF-0555-4AAC-8B00-9D92EE4B48EF}" dt="2022-12-08T17:47:20.137" v="3195" actId="1076"/>
          <ac:grpSpMkLst>
            <pc:docMk/>
            <pc:sldMk cId="2836869536" sldId="276"/>
            <ac:grpSpMk id="19" creationId="{D2DBE16A-58D8-B448-FBDF-C2E75AC9A317}"/>
          </ac:grpSpMkLst>
        </pc:grpChg>
        <pc:grpChg chg="add mod">
          <ac:chgData name="Luca Egoriti" userId="86980d32-e207-4caf-a8f6-6de1447eb40a" providerId="ADAL" clId="{7DE56DBF-0555-4AAC-8B00-9D92EE4B48EF}" dt="2022-12-08T17:47:40.461" v="3201" actId="164"/>
          <ac:grpSpMkLst>
            <pc:docMk/>
            <pc:sldMk cId="2836869536" sldId="276"/>
            <ac:grpSpMk id="20" creationId="{D67F0E5A-A6F4-47C5-141C-E939D60D85A2}"/>
          </ac:grpSpMkLst>
        </pc:grpChg>
        <pc:picChg chg="add del mod">
          <ac:chgData name="Luca Egoriti" userId="86980d32-e207-4caf-a8f6-6de1447eb40a" providerId="ADAL" clId="{7DE56DBF-0555-4AAC-8B00-9D92EE4B48EF}" dt="2022-12-08T17:43:08.153" v="3158" actId="478"/>
          <ac:picMkLst>
            <pc:docMk/>
            <pc:sldMk cId="2836869536" sldId="276"/>
            <ac:picMk id="3" creationId="{E660C9CE-2079-F339-D28C-D286CF3B999A}"/>
          </ac:picMkLst>
        </pc:picChg>
        <pc:picChg chg="add mod modCrop">
          <ac:chgData name="Luca Egoriti" userId="86980d32-e207-4caf-a8f6-6de1447eb40a" providerId="ADAL" clId="{7DE56DBF-0555-4AAC-8B00-9D92EE4B48EF}" dt="2022-12-08T17:44:19.756" v="3171" actId="164"/>
          <ac:picMkLst>
            <pc:docMk/>
            <pc:sldMk cId="2836869536" sldId="276"/>
            <ac:picMk id="4" creationId="{39DA7AC5-70E1-CBCC-C7E5-D843F3151693}"/>
          </ac:picMkLst>
        </pc:picChg>
        <pc:picChg chg="add mod modCrop">
          <ac:chgData name="Luca Egoriti" userId="86980d32-e207-4caf-a8f6-6de1447eb40a" providerId="ADAL" clId="{7DE56DBF-0555-4AAC-8B00-9D92EE4B48EF}" dt="2022-12-08T17:44:19.756" v="3171" actId="164"/>
          <ac:picMkLst>
            <pc:docMk/>
            <pc:sldMk cId="2836869536" sldId="276"/>
            <ac:picMk id="7" creationId="{039CC5C7-3AFC-8408-6DAF-7A0A10E0EBCC}"/>
          </ac:picMkLst>
        </pc:picChg>
        <pc:picChg chg="add mod">
          <ac:chgData name="Luca Egoriti" userId="86980d32-e207-4caf-a8f6-6de1447eb40a" providerId="ADAL" clId="{7DE56DBF-0555-4AAC-8B00-9D92EE4B48EF}" dt="2022-12-08T17:44:19.756" v="3171" actId="164"/>
          <ac:picMkLst>
            <pc:docMk/>
            <pc:sldMk cId="2836869536" sldId="276"/>
            <ac:picMk id="8" creationId="{845B474F-643A-CCAC-94B5-780B5938DE70}"/>
          </ac:picMkLst>
        </pc:picChg>
        <pc:picChg chg="add mod ord">
          <ac:chgData name="Luca Egoriti" userId="86980d32-e207-4caf-a8f6-6de1447eb40a" providerId="ADAL" clId="{7DE56DBF-0555-4AAC-8B00-9D92EE4B48EF}" dt="2022-12-08T17:47:40.461" v="3201" actId="164"/>
          <ac:picMkLst>
            <pc:docMk/>
            <pc:sldMk cId="2836869536" sldId="276"/>
            <ac:picMk id="10" creationId="{7CE7C183-0A3A-90B7-BE62-0E15BCE2C6DC}"/>
          </ac:picMkLst>
        </pc:picChg>
        <pc:picChg chg="add mod ord modCrop">
          <ac:chgData name="Luca Egoriti" userId="86980d32-e207-4caf-a8f6-6de1447eb40a" providerId="ADAL" clId="{7DE56DBF-0555-4AAC-8B00-9D92EE4B48EF}" dt="2022-12-08T17:47:40.461" v="3201" actId="164"/>
          <ac:picMkLst>
            <pc:docMk/>
            <pc:sldMk cId="2836869536" sldId="276"/>
            <ac:picMk id="11" creationId="{5F27BDBC-367F-D633-F122-4CF12CCA53B2}"/>
          </ac:picMkLst>
        </pc:picChg>
        <pc:picChg chg="add mod">
          <ac:chgData name="Luca Egoriti" userId="86980d32-e207-4caf-a8f6-6de1447eb40a" providerId="ADAL" clId="{7DE56DBF-0555-4AAC-8B00-9D92EE4B48EF}" dt="2022-12-08T17:46:55.248" v="3190" actId="164"/>
          <ac:picMkLst>
            <pc:docMk/>
            <pc:sldMk cId="2836869536" sldId="276"/>
            <ac:picMk id="12" creationId="{38387870-9DAF-3390-EB4C-520CC2B89303}"/>
          </ac:picMkLst>
        </pc:picChg>
        <pc:picChg chg="add mod">
          <ac:chgData name="Luca Egoriti" userId="86980d32-e207-4caf-a8f6-6de1447eb40a" providerId="ADAL" clId="{7DE56DBF-0555-4AAC-8B00-9D92EE4B48EF}" dt="2022-12-08T17:46:55.248" v="3190" actId="164"/>
          <ac:picMkLst>
            <pc:docMk/>
            <pc:sldMk cId="2836869536" sldId="276"/>
            <ac:picMk id="17" creationId="{5FCB26B3-CEAC-D37F-1B30-9EDC37D8816A}"/>
          </ac:picMkLst>
        </pc:picChg>
        <pc:cxnChg chg="add mod">
          <ac:chgData name="Luca Egoriti" userId="86980d32-e207-4caf-a8f6-6de1447eb40a" providerId="ADAL" clId="{7DE56DBF-0555-4AAC-8B00-9D92EE4B48EF}" dt="2022-12-08T17:46:55.248" v="3190" actId="164"/>
          <ac:cxnSpMkLst>
            <pc:docMk/>
            <pc:sldMk cId="2836869536" sldId="276"/>
            <ac:cxnSpMk id="13" creationId="{10921EF1-AE56-3CC2-62B6-52AE19D94B36}"/>
          </ac:cxnSpMkLst>
        </pc:cxnChg>
      </pc:sldChg>
      <pc:sldChg chg="ord">
        <pc:chgData name="Luca Egoriti" userId="86980d32-e207-4caf-a8f6-6de1447eb40a" providerId="ADAL" clId="{7DE56DBF-0555-4AAC-8B00-9D92EE4B48EF}" dt="2022-12-06T17:26:53.289" v="25"/>
        <pc:sldMkLst>
          <pc:docMk/>
          <pc:sldMk cId="2044077942" sldId="293"/>
        </pc:sldMkLst>
      </pc:sldChg>
      <pc:sldChg chg="addSp modSp mod modAnim">
        <pc:chgData name="Luca Egoriti" userId="86980d32-e207-4caf-a8f6-6de1447eb40a" providerId="ADAL" clId="{7DE56DBF-0555-4AAC-8B00-9D92EE4B48EF}" dt="2022-12-08T18:11:16.687" v="3424"/>
        <pc:sldMkLst>
          <pc:docMk/>
          <pc:sldMk cId="3514955864" sldId="361"/>
        </pc:sldMkLst>
        <pc:cxnChg chg="add mod">
          <ac:chgData name="Luca Egoriti" userId="86980d32-e207-4caf-a8f6-6de1447eb40a" providerId="ADAL" clId="{7DE56DBF-0555-4AAC-8B00-9D92EE4B48EF}" dt="2022-12-08T18:10:39.827" v="3421" actId="1582"/>
          <ac:cxnSpMkLst>
            <pc:docMk/>
            <pc:sldMk cId="3514955864" sldId="361"/>
            <ac:cxnSpMk id="9" creationId="{536E63C4-F0A6-725F-51D5-D8D4A8CBBF5B}"/>
          </ac:cxnSpMkLst>
        </pc:cxnChg>
        <pc:cxnChg chg="mod">
          <ac:chgData name="Luca Egoriti" userId="86980d32-e207-4caf-a8f6-6de1447eb40a" providerId="ADAL" clId="{7DE56DBF-0555-4AAC-8B00-9D92EE4B48EF}" dt="2022-12-06T17:17:10.459" v="1" actId="1037"/>
          <ac:cxnSpMkLst>
            <pc:docMk/>
            <pc:sldMk cId="3514955864" sldId="361"/>
            <ac:cxnSpMk id="125" creationId="{97722C8A-9BF5-D01D-DD3C-A1F529F40928}"/>
          </ac:cxnSpMkLst>
        </pc:cxnChg>
      </pc:sldChg>
      <pc:sldChg chg="delSp modSp del mod ord delAnim">
        <pc:chgData name="Luca Egoriti" userId="86980d32-e207-4caf-a8f6-6de1447eb40a" providerId="ADAL" clId="{7DE56DBF-0555-4AAC-8B00-9D92EE4B48EF}" dt="2022-12-08T06:41:52.765" v="2247" actId="47"/>
        <pc:sldMkLst>
          <pc:docMk/>
          <pc:sldMk cId="1885588712" sldId="363"/>
        </pc:sldMkLst>
        <pc:spChg chg="del">
          <ac:chgData name="Luca Egoriti" userId="86980d32-e207-4caf-a8f6-6de1447eb40a" providerId="ADAL" clId="{7DE56DBF-0555-4AAC-8B00-9D92EE4B48EF}" dt="2022-12-08T05:28:21.006" v="1692" actId="478"/>
          <ac:spMkLst>
            <pc:docMk/>
            <pc:sldMk cId="1885588712" sldId="363"/>
            <ac:spMk id="19" creationId="{49E2EB22-C2D3-15A0-251D-2F044ACD5235}"/>
          </ac:spMkLst>
        </pc:spChg>
        <pc:spChg chg="del">
          <ac:chgData name="Luca Egoriti" userId="86980d32-e207-4caf-a8f6-6de1447eb40a" providerId="ADAL" clId="{7DE56DBF-0555-4AAC-8B00-9D92EE4B48EF}" dt="2022-12-08T05:28:21.686" v="1693" actId="478"/>
          <ac:spMkLst>
            <pc:docMk/>
            <pc:sldMk cId="1885588712" sldId="363"/>
            <ac:spMk id="20" creationId="{58F7A30B-C528-D495-8ADF-D251234B1AFD}"/>
          </ac:spMkLst>
        </pc:spChg>
        <pc:spChg chg="mod">
          <ac:chgData name="Luca Egoriti" userId="86980d32-e207-4caf-a8f6-6de1447eb40a" providerId="ADAL" clId="{7DE56DBF-0555-4AAC-8B00-9D92EE4B48EF}" dt="2022-12-06T17:19:42.396" v="21"/>
          <ac:spMkLst>
            <pc:docMk/>
            <pc:sldMk cId="1885588712" sldId="363"/>
            <ac:spMk id="80" creationId="{C7C5BA7A-4E6C-7D2D-A81F-06F990829CA8}"/>
          </ac:spMkLst>
        </pc:spChg>
      </pc:sldChg>
      <pc:sldChg chg="addSp modSp mod modAnim">
        <pc:chgData name="Luca Egoriti" userId="86980d32-e207-4caf-a8f6-6de1447eb40a" providerId="ADAL" clId="{7DE56DBF-0555-4AAC-8B00-9D92EE4B48EF}" dt="2022-12-09T15:17:38.693" v="3841" actId="1037"/>
        <pc:sldMkLst>
          <pc:docMk/>
          <pc:sldMk cId="3380976686" sldId="365"/>
        </pc:sldMkLst>
        <pc:spChg chg="mod">
          <ac:chgData name="Luca Egoriti" userId="86980d32-e207-4caf-a8f6-6de1447eb40a" providerId="ADAL" clId="{7DE56DBF-0555-4AAC-8B00-9D92EE4B48EF}" dt="2022-12-08T18:11:48.302" v="3426" actId="1035"/>
          <ac:spMkLst>
            <pc:docMk/>
            <pc:sldMk cId="3380976686" sldId="365"/>
            <ac:spMk id="31" creationId="{BF4803A4-4061-C1CD-C62B-0D510CC537A2}"/>
          </ac:spMkLst>
        </pc:spChg>
        <pc:spChg chg="mod">
          <ac:chgData name="Luca Egoriti" userId="86980d32-e207-4caf-a8f6-6de1447eb40a" providerId="ADAL" clId="{7DE56DBF-0555-4AAC-8B00-9D92EE4B48EF}" dt="2022-12-08T04:16:27.234" v="1439" actId="14100"/>
          <ac:spMkLst>
            <pc:docMk/>
            <pc:sldMk cId="3380976686" sldId="365"/>
            <ac:spMk id="89" creationId="{D26CE757-9A49-ABCF-AF4C-56DB83789D57}"/>
          </ac:spMkLst>
        </pc:spChg>
        <pc:spChg chg="mod">
          <ac:chgData name="Luca Egoriti" userId="86980d32-e207-4caf-a8f6-6de1447eb40a" providerId="ADAL" clId="{7DE56DBF-0555-4AAC-8B00-9D92EE4B48EF}" dt="2022-12-08T04:18:28.783" v="1618" actId="1038"/>
          <ac:spMkLst>
            <pc:docMk/>
            <pc:sldMk cId="3380976686" sldId="365"/>
            <ac:spMk id="100" creationId="{A2B45877-FADE-4EC1-9D05-58432EBD5481}"/>
          </ac:spMkLst>
        </pc:spChg>
        <pc:spChg chg="mod">
          <ac:chgData name="Luca Egoriti" userId="86980d32-e207-4caf-a8f6-6de1447eb40a" providerId="ADAL" clId="{7DE56DBF-0555-4AAC-8B00-9D92EE4B48EF}" dt="2022-12-08T04:18:10.213" v="1608" actId="1076"/>
          <ac:spMkLst>
            <pc:docMk/>
            <pc:sldMk cId="3380976686" sldId="365"/>
            <ac:spMk id="147" creationId="{FB1F958F-EA10-F975-6E62-7FEC3A1A9513}"/>
          </ac:spMkLst>
        </pc:spChg>
        <pc:spChg chg="mod">
          <ac:chgData name="Luca Egoriti" userId="86980d32-e207-4caf-a8f6-6de1447eb40a" providerId="ADAL" clId="{7DE56DBF-0555-4AAC-8B00-9D92EE4B48EF}" dt="2022-12-08T04:18:08.293" v="1607" actId="1076"/>
          <ac:spMkLst>
            <pc:docMk/>
            <pc:sldMk cId="3380976686" sldId="365"/>
            <ac:spMk id="156" creationId="{72041052-7B7B-DB86-1FF6-48EAD45B77C7}"/>
          </ac:spMkLst>
        </pc:spChg>
        <pc:spChg chg="mod">
          <ac:chgData name="Luca Egoriti" userId="86980d32-e207-4caf-a8f6-6de1447eb40a" providerId="ADAL" clId="{7DE56DBF-0555-4AAC-8B00-9D92EE4B48EF}" dt="2022-12-08T04:17:52.468" v="1604" actId="1076"/>
          <ac:spMkLst>
            <pc:docMk/>
            <pc:sldMk cId="3380976686" sldId="365"/>
            <ac:spMk id="157" creationId="{0D2F9E39-7798-4A6B-38AB-DACD0825FA1B}"/>
          </ac:spMkLst>
        </pc:spChg>
        <pc:picChg chg="mod">
          <ac:chgData name="Luca Egoriti" userId="86980d32-e207-4caf-a8f6-6de1447eb40a" providerId="ADAL" clId="{7DE56DBF-0555-4AAC-8B00-9D92EE4B48EF}" dt="2022-12-09T15:17:38.693" v="3841" actId="1037"/>
          <ac:picMkLst>
            <pc:docMk/>
            <pc:sldMk cId="3380976686" sldId="365"/>
            <ac:picMk id="138" creationId="{20821F1F-32C2-54ED-C6E8-FF3F90743034}"/>
          </ac:picMkLst>
        </pc:picChg>
        <pc:cxnChg chg="add mod">
          <ac:chgData name="Luca Egoriti" userId="86980d32-e207-4caf-a8f6-6de1447eb40a" providerId="ADAL" clId="{7DE56DBF-0555-4AAC-8B00-9D92EE4B48EF}" dt="2022-12-09T15:17:38.693" v="3841" actId="1037"/>
          <ac:cxnSpMkLst>
            <pc:docMk/>
            <pc:sldMk cId="3380976686" sldId="365"/>
            <ac:cxnSpMk id="33" creationId="{6250B8AD-7662-A825-2701-41CF4B40000B}"/>
          </ac:cxnSpMkLst>
        </pc:cxnChg>
        <pc:cxnChg chg="mod">
          <ac:chgData name="Luca Egoriti" userId="86980d32-e207-4caf-a8f6-6de1447eb40a" providerId="ADAL" clId="{7DE56DBF-0555-4AAC-8B00-9D92EE4B48EF}" dt="2022-12-08T04:18:13.976" v="1609" actId="14100"/>
          <ac:cxnSpMkLst>
            <pc:docMk/>
            <pc:sldMk cId="3380976686" sldId="365"/>
            <ac:cxnSpMk id="91" creationId="{DD40A79A-D1C2-0F8A-05FB-DAC2143E10D0}"/>
          </ac:cxnSpMkLst>
        </pc:cxnChg>
        <pc:cxnChg chg="mod">
          <ac:chgData name="Luca Egoriti" userId="86980d32-e207-4caf-a8f6-6de1447eb40a" providerId="ADAL" clId="{7DE56DBF-0555-4AAC-8B00-9D92EE4B48EF}" dt="2022-12-08T04:17:17.974" v="1600" actId="1036"/>
          <ac:cxnSpMkLst>
            <pc:docMk/>
            <pc:sldMk cId="3380976686" sldId="365"/>
            <ac:cxnSpMk id="92" creationId="{F891D45A-7D76-72A5-1763-631E580A90FA}"/>
          </ac:cxnSpMkLst>
        </pc:cxnChg>
        <pc:cxnChg chg="mod">
          <ac:chgData name="Luca Egoriti" userId="86980d32-e207-4caf-a8f6-6de1447eb40a" providerId="ADAL" clId="{7DE56DBF-0555-4AAC-8B00-9D92EE4B48EF}" dt="2022-12-08T04:17:47.747" v="1603" actId="14100"/>
          <ac:cxnSpMkLst>
            <pc:docMk/>
            <pc:sldMk cId="3380976686" sldId="365"/>
            <ac:cxnSpMk id="93" creationId="{7ACC145A-4C17-675F-D11A-EE4B298AEF28}"/>
          </ac:cxnSpMkLst>
        </pc:cxnChg>
        <pc:cxnChg chg="mod">
          <ac:chgData name="Luca Egoriti" userId="86980d32-e207-4caf-a8f6-6de1447eb40a" providerId="ADAL" clId="{7DE56DBF-0555-4AAC-8B00-9D92EE4B48EF}" dt="2022-12-08T04:17:10.301" v="1574" actId="1038"/>
          <ac:cxnSpMkLst>
            <pc:docMk/>
            <pc:sldMk cId="3380976686" sldId="365"/>
            <ac:cxnSpMk id="94" creationId="{682054D7-5177-9DFB-5F44-DBFADD51AA22}"/>
          </ac:cxnSpMkLst>
        </pc:cxnChg>
        <pc:cxnChg chg="mod">
          <ac:chgData name="Luca Egoriti" userId="86980d32-e207-4caf-a8f6-6de1447eb40a" providerId="ADAL" clId="{7DE56DBF-0555-4AAC-8B00-9D92EE4B48EF}" dt="2022-12-08T04:17:07.493" v="1564" actId="1038"/>
          <ac:cxnSpMkLst>
            <pc:docMk/>
            <pc:sldMk cId="3380976686" sldId="365"/>
            <ac:cxnSpMk id="95" creationId="{CC21F435-2656-F5FB-CE30-7E79E92C9186}"/>
          </ac:cxnSpMkLst>
        </pc:cxnChg>
        <pc:cxnChg chg="mod">
          <ac:chgData name="Luca Egoriti" userId="86980d32-e207-4caf-a8f6-6de1447eb40a" providerId="ADAL" clId="{7DE56DBF-0555-4AAC-8B00-9D92EE4B48EF}" dt="2022-12-08T04:18:41.746" v="1620" actId="14100"/>
          <ac:cxnSpMkLst>
            <pc:docMk/>
            <pc:sldMk cId="3380976686" sldId="365"/>
            <ac:cxnSpMk id="96" creationId="{889A8C86-C3B3-ED12-FF50-8C85C43C8625}"/>
          </ac:cxnSpMkLst>
        </pc:cxnChg>
        <pc:cxnChg chg="mod">
          <ac:chgData name="Luca Egoriti" userId="86980d32-e207-4caf-a8f6-6de1447eb40a" providerId="ADAL" clId="{7DE56DBF-0555-4AAC-8B00-9D92EE4B48EF}" dt="2022-12-08T04:18:38.498" v="1619" actId="14100"/>
          <ac:cxnSpMkLst>
            <pc:docMk/>
            <pc:sldMk cId="3380976686" sldId="365"/>
            <ac:cxnSpMk id="98" creationId="{C0C0BAA6-1071-F37E-6803-770BA30A5D33}"/>
          </ac:cxnSpMkLst>
        </pc:cxnChg>
        <pc:cxnChg chg="mod">
          <ac:chgData name="Luca Egoriti" userId="86980d32-e207-4caf-a8f6-6de1447eb40a" providerId="ADAL" clId="{7DE56DBF-0555-4AAC-8B00-9D92EE4B48EF}" dt="2022-12-08T04:17:03.070" v="1530" actId="1038"/>
          <ac:cxnSpMkLst>
            <pc:docMk/>
            <pc:sldMk cId="3380976686" sldId="365"/>
            <ac:cxnSpMk id="116" creationId="{8E1FD2AF-A26D-FDDE-E86C-9353355E06A2}"/>
          </ac:cxnSpMkLst>
        </pc:cxnChg>
        <pc:cxnChg chg="mod">
          <ac:chgData name="Luca Egoriti" userId="86980d32-e207-4caf-a8f6-6de1447eb40a" providerId="ADAL" clId="{7DE56DBF-0555-4AAC-8B00-9D92EE4B48EF}" dt="2022-12-08T04:17:32.269" v="1601" actId="1035"/>
          <ac:cxnSpMkLst>
            <pc:docMk/>
            <pc:sldMk cId="3380976686" sldId="365"/>
            <ac:cxnSpMk id="132" creationId="{0E758D61-1B8A-632A-4F42-D31008419409}"/>
          </ac:cxnSpMkLst>
        </pc:cxnChg>
        <pc:cxnChg chg="mod">
          <ac:chgData name="Luca Egoriti" userId="86980d32-e207-4caf-a8f6-6de1447eb40a" providerId="ADAL" clId="{7DE56DBF-0555-4AAC-8B00-9D92EE4B48EF}" dt="2022-12-08T04:16:47.533" v="1483" actId="14100"/>
          <ac:cxnSpMkLst>
            <pc:docMk/>
            <pc:sldMk cId="3380976686" sldId="365"/>
            <ac:cxnSpMk id="134" creationId="{BD51C525-44DE-65BF-2801-3BA9973BE184}"/>
          </ac:cxnSpMkLst>
        </pc:cxnChg>
        <pc:cxnChg chg="mod">
          <ac:chgData name="Luca Egoriti" userId="86980d32-e207-4caf-a8f6-6de1447eb40a" providerId="ADAL" clId="{7DE56DBF-0555-4AAC-8B00-9D92EE4B48EF}" dt="2022-12-08T04:17:34.667" v="1602" actId="1035"/>
          <ac:cxnSpMkLst>
            <pc:docMk/>
            <pc:sldMk cId="3380976686" sldId="365"/>
            <ac:cxnSpMk id="136" creationId="{B83C6358-C3FA-7041-E9FE-8072AFC35A40}"/>
          </ac:cxnSpMkLst>
        </pc:cxnChg>
      </pc:sldChg>
      <pc:sldChg chg="delSp mod ord delAnim">
        <pc:chgData name="Luca Egoriti" userId="86980d32-e207-4caf-a8f6-6de1447eb40a" providerId="ADAL" clId="{7DE56DBF-0555-4AAC-8B00-9D92EE4B48EF}" dt="2022-12-09T01:58:07.821" v="3793" actId="478"/>
        <pc:sldMkLst>
          <pc:docMk/>
          <pc:sldMk cId="735940585" sldId="366"/>
        </pc:sldMkLst>
        <pc:spChg chg="del">
          <ac:chgData name="Luca Egoriti" userId="86980d32-e207-4caf-a8f6-6de1447eb40a" providerId="ADAL" clId="{7DE56DBF-0555-4AAC-8B00-9D92EE4B48EF}" dt="2022-12-09T01:58:07.295" v="3792" actId="478"/>
          <ac:spMkLst>
            <pc:docMk/>
            <pc:sldMk cId="735940585" sldId="366"/>
            <ac:spMk id="4" creationId="{7CF57D41-73CE-DFE5-4F53-441782FE49D0}"/>
          </ac:spMkLst>
        </pc:spChg>
        <pc:spChg chg="del">
          <ac:chgData name="Luca Egoriti" userId="86980d32-e207-4caf-a8f6-6de1447eb40a" providerId="ADAL" clId="{7DE56DBF-0555-4AAC-8B00-9D92EE4B48EF}" dt="2022-12-09T01:58:07.821" v="3793" actId="478"/>
          <ac:spMkLst>
            <pc:docMk/>
            <pc:sldMk cId="735940585" sldId="366"/>
            <ac:spMk id="20" creationId="{6622E158-B4E8-F38F-732D-CB96CE3D5560}"/>
          </ac:spMkLst>
        </pc:spChg>
      </pc:sldChg>
      <pc:sldChg chg="modAnim">
        <pc:chgData name="Luca Egoriti" userId="86980d32-e207-4caf-a8f6-6de1447eb40a" providerId="ADAL" clId="{7DE56DBF-0555-4AAC-8B00-9D92EE4B48EF}" dt="2022-12-08T05:36:06.804" v="1730"/>
        <pc:sldMkLst>
          <pc:docMk/>
          <pc:sldMk cId="2574305495" sldId="370"/>
        </pc:sldMkLst>
      </pc:sldChg>
      <pc:sldChg chg="delSp modSp mod ord delAnim">
        <pc:chgData name="Luca Egoriti" userId="86980d32-e207-4caf-a8f6-6de1447eb40a" providerId="ADAL" clId="{7DE56DBF-0555-4AAC-8B00-9D92EE4B48EF}" dt="2022-12-08T19:47:14.834" v="3583" actId="478"/>
        <pc:sldMkLst>
          <pc:docMk/>
          <pc:sldMk cId="2532490665" sldId="372"/>
        </pc:sldMkLst>
        <pc:spChg chg="mod">
          <ac:chgData name="Luca Egoriti" userId="86980d32-e207-4caf-a8f6-6de1447eb40a" providerId="ADAL" clId="{7DE56DBF-0555-4AAC-8B00-9D92EE4B48EF}" dt="2022-12-08T02:06:15.782" v="665" actId="6549"/>
          <ac:spMkLst>
            <pc:docMk/>
            <pc:sldMk cId="2532490665" sldId="372"/>
            <ac:spMk id="2" creationId="{4EE796DE-29F7-144B-4ACB-BE913AA86545}"/>
          </ac:spMkLst>
        </pc:spChg>
        <pc:spChg chg="mod">
          <ac:chgData name="Luca Egoriti" userId="86980d32-e207-4caf-a8f6-6de1447eb40a" providerId="ADAL" clId="{7DE56DBF-0555-4AAC-8B00-9D92EE4B48EF}" dt="2022-12-08T05:48:51.381" v="2095" actId="14100"/>
          <ac:spMkLst>
            <pc:docMk/>
            <pc:sldMk cId="2532490665" sldId="372"/>
            <ac:spMk id="6" creationId="{A351CB78-E42E-8DEA-B6C4-9E3ACCB48C75}"/>
          </ac:spMkLst>
        </pc:spChg>
        <pc:spChg chg="del mod">
          <ac:chgData name="Luca Egoriti" userId="86980d32-e207-4caf-a8f6-6de1447eb40a" providerId="ADAL" clId="{7DE56DBF-0555-4AAC-8B00-9D92EE4B48EF}" dt="2022-12-08T19:47:14.834" v="3583" actId="478"/>
          <ac:spMkLst>
            <pc:docMk/>
            <pc:sldMk cId="2532490665" sldId="372"/>
            <ac:spMk id="7" creationId="{8FA2D53C-0E78-3051-FCC5-5736D757793C}"/>
          </ac:spMkLst>
        </pc:spChg>
        <pc:spChg chg="del mod">
          <ac:chgData name="Luca Egoriti" userId="86980d32-e207-4caf-a8f6-6de1447eb40a" providerId="ADAL" clId="{7DE56DBF-0555-4AAC-8B00-9D92EE4B48EF}" dt="2022-12-08T19:47:12.608" v="3582" actId="478"/>
          <ac:spMkLst>
            <pc:docMk/>
            <pc:sldMk cId="2532490665" sldId="372"/>
            <ac:spMk id="8" creationId="{526C9202-1CAE-A518-3D5C-01C88A07E36D}"/>
          </ac:spMkLst>
        </pc:spChg>
        <pc:spChg chg="mod">
          <ac:chgData name="Luca Egoriti" userId="86980d32-e207-4caf-a8f6-6de1447eb40a" providerId="ADAL" clId="{7DE56DBF-0555-4AAC-8B00-9D92EE4B48EF}" dt="2022-12-08T05:48:19.314" v="2054" actId="14100"/>
          <ac:spMkLst>
            <pc:docMk/>
            <pc:sldMk cId="2532490665" sldId="372"/>
            <ac:spMk id="23" creationId="{C7C0CAC0-19D9-518A-A2B9-1660D6C51D12}"/>
          </ac:spMkLst>
        </pc:spChg>
        <pc:spChg chg="mod">
          <ac:chgData name="Luca Egoriti" userId="86980d32-e207-4caf-a8f6-6de1447eb40a" providerId="ADAL" clId="{7DE56DBF-0555-4AAC-8B00-9D92EE4B48EF}" dt="2022-12-08T05:48:22.654" v="2064" actId="1037"/>
          <ac:spMkLst>
            <pc:docMk/>
            <pc:sldMk cId="2532490665" sldId="372"/>
            <ac:spMk id="24" creationId="{58C16D42-FB93-EF31-2F84-FB7E88B0C0B1}"/>
          </ac:spMkLst>
        </pc:spChg>
      </pc:sldChg>
      <pc:sldChg chg="modSp mod">
        <pc:chgData name="Luca Egoriti" userId="86980d32-e207-4caf-a8f6-6de1447eb40a" providerId="ADAL" clId="{7DE56DBF-0555-4AAC-8B00-9D92EE4B48EF}" dt="2022-12-08T18:35:15.002" v="3550" actId="1036"/>
        <pc:sldMkLst>
          <pc:docMk/>
          <pc:sldMk cId="3734893333" sldId="374"/>
        </pc:sldMkLst>
        <pc:spChg chg="mod">
          <ac:chgData name="Luca Egoriti" userId="86980d32-e207-4caf-a8f6-6de1447eb40a" providerId="ADAL" clId="{7DE56DBF-0555-4AAC-8B00-9D92EE4B48EF}" dt="2022-12-08T18:35:15.002" v="3550" actId="1036"/>
          <ac:spMkLst>
            <pc:docMk/>
            <pc:sldMk cId="3734893333" sldId="374"/>
            <ac:spMk id="4" creationId="{3CCB61B8-92FF-6226-6E9D-D3B186189D78}"/>
          </ac:spMkLst>
        </pc:spChg>
        <pc:spChg chg="mod">
          <ac:chgData name="Luca Egoriti" userId="86980d32-e207-4caf-a8f6-6de1447eb40a" providerId="ADAL" clId="{7DE56DBF-0555-4AAC-8B00-9D92EE4B48EF}" dt="2022-12-08T18:35:07.440" v="3500" actId="1038"/>
          <ac:spMkLst>
            <pc:docMk/>
            <pc:sldMk cId="3734893333" sldId="374"/>
            <ac:spMk id="11" creationId="{3CECC213-6994-E49E-1238-206F867C1404}"/>
          </ac:spMkLst>
        </pc:spChg>
      </pc:sldChg>
      <pc:sldChg chg="addSp delSp modSp mod ord">
        <pc:chgData name="Luca Egoriti" userId="86980d32-e207-4caf-a8f6-6de1447eb40a" providerId="ADAL" clId="{7DE56DBF-0555-4AAC-8B00-9D92EE4B48EF}" dt="2022-12-08T17:48:49.404" v="3205" actId="20578"/>
        <pc:sldMkLst>
          <pc:docMk/>
          <pc:sldMk cId="3016514100" sldId="375"/>
        </pc:sldMkLst>
        <pc:spChg chg="mod">
          <ac:chgData name="Luca Egoriti" userId="86980d32-e207-4caf-a8f6-6de1447eb40a" providerId="ADAL" clId="{7DE56DBF-0555-4AAC-8B00-9D92EE4B48EF}" dt="2022-12-08T17:48:41.686" v="3202" actId="207"/>
          <ac:spMkLst>
            <pc:docMk/>
            <pc:sldMk cId="3016514100" sldId="375"/>
            <ac:spMk id="4" creationId="{1D412A28-7ACD-6D10-C456-25903C40906D}"/>
          </ac:spMkLst>
        </pc:spChg>
        <pc:spChg chg="add del mod">
          <ac:chgData name="Luca Egoriti" userId="86980d32-e207-4caf-a8f6-6de1447eb40a" providerId="ADAL" clId="{7DE56DBF-0555-4AAC-8B00-9D92EE4B48EF}" dt="2022-12-08T02:08:52.267" v="702" actId="478"/>
          <ac:spMkLst>
            <pc:docMk/>
            <pc:sldMk cId="3016514100" sldId="375"/>
            <ac:spMk id="5" creationId="{DB21D3C4-7CB3-8F03-4958-D118A0B7F75E}"/>
          </ac:spMkLst>
        </pc:spChg>
        <pc:spChg chg="add del mod">
          <ac:chgData name="Luca Egoriti" userId="86980d32-e207-4caf-a8f6-6de1447eb40a" providerId="ADAL" clId="{7DE56DBF-0555-4AAC-8B00-9D92EE4B48EF}" dt="2022-12-08T02:09:26.636" v="705" actId="478"/>
          <ac:spMkLst>
            <pc:docMk/>
            <pc:sldMk cId="3016514100" sldId="375"/>
            <ac:spMk id="6" creationId="{74C08694-363D-5603-D0D0-15D3CEC13EDF}"/>
          </ac:spMkLst>
        </pc:spChg>
      </pc:sldChg>
      <pc:sldChg chg="addSp delSp modSp mod modAnim">
        <pc:chgData name="Luca Egoriti" userId="86980d32-e207-4caf-a8f6-6de1447eb40a" providerId="ADAL" clId="{7DE56DBF-0555-4AAC-8B00-9D92EE4B48EF}" dt="2022-12-09T01:20:34.300" v="3788"/>
        <pc:sldMkLst>
          <pc:docMk/>
          <pc:sldMk cId="939397169" sldId="378"/>
        </pc:sldMkLst>
        <pc:spChg chg="mod">
          <ac:chgData name="Luca Egoriti" userId="86980d32-e207-4caf-a8f6-6de1447eb40a" providerId="ADAL" clId="{7DE56DBF-0555-4AAC-8B00-9D92EE4B48EF}" dt="2022-12-06T18:46:14.248" v="124" actId="1035"/>
          <ac:spMkLst>
            <pc:docMk/>
            <pc:sldMk cId="939397169" sldId="378"/>
            <ac:spMk id="14" creationId="{63ACA56F-2527-2273-4F55-6EF023396593}"/>
          </ac:spMkLst>
        </pc:spChg>
        <pc:spChg chg="mod">
          <ac:chgData name="Luca Egoriti" userId="86980d32-e207-4caf-a8f6-6de1447eb40a" providerId="ADAL" clId="{7DE56DBF-0555-4AAC-8B00-9D92EE4B48EF}" dt="2022-12-08T18:06:02.946" v="3350" actId="1035"/>
          <ac:spMkLst>
            <pc:docMk/>
            <pc:sldMk cId="939397169" sldId="378"/>
            <ac:spMk id="15" creationId="{AE8AD0A2-B3EA-374A-02DE-24049962A4DD}"/>
          </ac:spMkLst>
        </pc:spChg>
        <pc:spChg chg="mod">
          <ac:chgData name="Luca Egoriti" userId="86980d32-e207-4caf-a8f6-6de1447eb40a" providerId="ADAL" clId="{7DE56DBF-0555-4AAC-8B00-9D92EE4B48EF}" dt="2022-12-08T18:06:19.854" v="3357" actId="1035"/>
          <ac:spMkLst>
            <pc:docMk/>
            <pc:sldMk cId="939397169" sldId="378"/>
            <ac:spMk id="18" creationId="{3FBDB7C2-576E-6D5C-7AE7-7F0FB4BCA86B}"/>
          </ac:spMkLst>
        </pc:spChg>
        <pc:spChg chg="mod">
          <ac:chgData name="Luca Egoriti" userId="86980d32-e207-4caf-a8f6-6de1447eb40a" providerId="ADAL" clId="{7DE56DBF-0555-4AAC-8B00-9D92EE4B48EF}" dt="2022-12-06T18:46:14.248" v="124" actId="1035"/>
          <ac:spMkLst>
            <pc:docMk/>
            <pc:sldMk cId="939397169" sldId="378"/>
            <ac:spMk id="25" creationId="{041B302A-6D6C-191E-EDDA-5DC077324494}"/>
          </ac:spMkLst>
        </pc:spChg>
        <pc:spChg chg="mod topLvl">
          <ac:chgData name="Luca Egoriti" userId="86980d32-e207-4caf-a8f6-6de1447eb40a" providerId="ADAL" clId="{7DE56DBF-0555-4AAC-8B00-9D92EE4B48EF}" dt="2022-12-06T18:45:30.034" v="98" actId="1076"/>
          <ac:spMkLst>
            <pc:docMk/>
            <pc:sldMk cId="939397169" sldId="378"/>
            <ac:spMk id="29" creationId="{91D8C8E5-62DE-AD11-EE55-81B449BCA445}"/>
          </ac:spMkLst>
        </pc:spChg>
        <pc:spChg chg="mod topLvl">
          <ac:chgData name="Luca Egoriti" userId="86980d32-e207-4caf-a8f6-6de1447eb40a" providerId="ADAL" clId="{7DE56DBF-0555-4AAC-8B00-9D92EE4B48EF}" dt="2022-12-06T18:45:18.958" v="96" actId="164"/>
          <ac:spMkLst>
            <pc:docMk/>
            <pc:sldMk cId="939397169" sldId="378"/>
            <ac:spMk id="31" creationId="{0C9DD87E-795E-FAB4-B4ED-015EFC17C640}"/>
          </ac:spMkLst>
        </pc:spChg>
        <pc:spChg chg="mod topLvl">
          <ac:chgData name="Luca Egoriti" userId="86980d32-e207-4caf-a8f6-6de1447eb40a" providerId="ADAL" clId="{7DE56DBF-0555-4AAC-8B00-9D92EE4B48EF}" dt="2022-12-06T18:45:18.958" v="96" actId="164"/>
          <ac:spMkLst>
            <pc:docMk/>
            <pc:sldMk cId="939397169" sldId="378"/>
            <ac:spMk id="33" creationId="{C9514F8D-2DCB-B1F6-D395-FE0410ACF11C}"/>
          </ac:spMkLst>
        </pc:spChg>
        <pc:spChg chg="mod topLvl">
          <ac:chgData name="Luca Egoriti" userId="86980d32-e207-4caf-a8f6-6de1447eb40a" providerId="ADAL" clId="{7DE56DBF-0555-4AAC-8B00-9D92EE4B48EF}" dt="2022-12-06T18:45:18.958" v="96" actId="164"/>
          <ac:spMkLst>
            <pc:docMk/>
            <pc:sldMk cId="939397169" sldId="378"/>
            <ac:spMk id="35" creationId="{04FC61E2-CD68-AD05-3457-05C668BE14AF}"/>
          </ac:spMkLst>
        </pc:spChg>
        <pc:spChg chg="mod topLvl">
          <ac:chgData name="Luca Egoriti" userId="86980d32-e207-4caf-a8f6-6de1447eb40a" providerId="ADAL" clId="{7DE56DBF-0555-4AAC-8B00-9D92EE4B48EF}" dt="2022-12-08T18:08:25.210" v="3366" actId="1038"/>
          <ac:spMkLst>
            <pc:docMk/>
            <pc:sldMk cId="939397169" sldId="378"/>
            <ac:spMk id="37" creationId="{9CD433BB-61F2-0C92-595F-D944633E0D3D}"/>
          </ac:spMkLst>
        </pc:spChg>
        <pc:spChg chg="mod">
          <ac:chgData name="Luca Egoriti" userId="86980d32-e207-4caf-a8f6-6de1447eb40a" providerId="ADAL" clId="{7DE56DBF-0555-4AAC-8B00-9D92EE4B48EF}" dt="2022-12-08T04:20:33.564" v="1657" actId="404"/>
          <ac:spMkLst>
            <pc:docMk/>
            <pc:sldMk cId="939397169" sldId="378"/>
            <ac:spMk id="44" creationId="{475451D7-EB0F-2AA2-54FE-0CC24B7FCBB4}"/>
          </ac:spMkLst>
        </pc:spChg>
        <pc:spChg chg="mod">
          <ac:chgData name="Luca Egoriti" userId="86980d32-e207-4caf-a8f6-6de1447eb40a" providerId="ADAL" clId="{7DE56DBF-0555-4AAC-8B00-9D92EE4B48EF}" dt="2022-12-08T04:20:47.624" v="1658" actId="14100"/>
          <ac:spMkLst>
            <pc:docMk/>
            <pc:sldMk cId="939397169" sldId="378"/>
            <ac:spMk id="55" creationId="{8BE2C660-F9E2-39B5-5552-49729049A405}"/>
          </ac:spMkLst>
        </pc:spChg>
        <pc:spChg chg="mod">
          <ac:chgData name="Luca Egoriti" userId="86980d32-e207-4caf-a8f6-6de1447eb40a" providerId="ADAL" clId="{7DE56DBF-0555-4AAC-8B00-9D92EE4B48EF}" dt="2022-12-08T04:20:52.452" v="1673" actId="1035"/>
          <ac:spMkLst>
            <pc:docMk/>
            <pc:sldMk cId="939397169" sldId="378"/>
            <ac:spMk id="56" creationId="{F7BA012E-7109-AA50-EE41-B27B22F9BE54}"/>
          </ac:spMkLst>
        </pc:spChg>
        <pc:spChg chg="add mod topLvl">
          <ac:chgData name="Luca Egoriti" userId="86980d32-e207-4caf-a8f6-6de1447eb40a" providerId="ADAL" clId="{7DE56DBF-0555-4AAC-8B00-9D92EE4B48EF}" dt="2022-12-06T18:45:18.958" v="96" actId="164"/>
          <ac:spMkLst>
            <pc:docMk/>
            <pc:sldMk cId="939397169" sldId="378"/>
            <ac:spMk id="79" creationId="{EC7F8E08-750B-7A10-3570-075DBF93208C}"/>
          </ac:spMkLst>
        </pc:spChg>
        <pc:spChg chg="add mod">
          <ac:chgData name="Luca Egoriti" userId="86980d32-e207-4caf-a8f6-6de1447eb40a" providerId="ADAL" clId="{7DE56DBF-0555-4AAC-8B00-9D92EE4B48EF}" dt="2022-12-08T18:07:32.963" v="3365" actId="1038"/>
          <ac:spMkLst>
            <pc:docMk/>
            <pc:sldMk cId="939397169" sldId="378"/>
            <ac:spMk id="81" creationId="{2236985B-4307-BA44-8A3D-634807B464EB}"/>
          </ac:spMkLst>
        </pc:spChg>
        <pc:spChg chg="mod topLvl">
          <ac:chgData name="Luca Egoriti" userId="86980d32-e207-4caf-a8f6-6de1447eb40a" providerId="ADAL" clId="{7DE56DBF-0555-4AAC-8B00-9D92EE4B48EF}" dt="2022-12-06T18:45:18.958" v="96" actId="164"/>
          <ac:spMkLst>
            <pc:docMk/>
            <pc:sldMk cId="939397169" sldId="378"/>
            <ac:spMk id="84" creationId="{303833BF-B5DE-C799-2755-60DCB7EC5304}"/>
          </ac:spMkLst>
        </pc:spChg>
        <pc:grpChg chg="del mod">
          <ac:chgData name="Luca Egoriti" userId="86980d32-e207-4caf-a8f6-6de1447eb40a" providerId="ADAL" clId="{7DE56DBF-0555-4AAC-8B00-9D92EE4B48EF}" dt="2022-12-06T18:45:04.361" v="93" actId="165"/>
          <ac:grpSpMkLst>
            <pc:docMk/>
            <pc:sldMk cId="939397169" sldId="378"/>
            <ac:grpSpMk id="28" creationId="{BC7CDB73-3018-7860-AE2E-338BE65D5BAD}"/>
          </ac:grpSpMkLst>
        </pc:grpChg>
        <pc:grpChg chg="add mod">
          <ac:chgData name="Luca Egoriti" userId="86980d32-e207-4caf-a8f6-6de1447eb40a" providerId="ADAL" clId="{7DE56DBF-0555-4AAC-8B00-9D92EE4B48EF}" dt="2022-12-06T18:45:23.360" v="97" actId="1076"/>
          <ac:grpSpMkLst>
            <pc:docMk/>
            <pc:sldMk cId="939397169" sldId="378"/>
            <ac:grpSpMk id="80" creationId="{C078EADB-807C-7E7E-40F7-7FE5E27C2011}"/>
          </ac:grpSpMkLst>
        </pc:grpChg>
        <pc:picChg chg="mod topLvl">
          <ac:chgData name="Luca Egoriti" userId="86980d32-e207-4caf-a8f6-6de1447eb40a" providerId="ADAL" clId="{7DE56DBF-0555-4AAC-8B00-9D92EE4B48EF}" dt="2022-12-06T18:45:18.958" v="96" actId="164"/>
          <ac:picMkLst>
            <pc:docMk/>
            <pc:sldMk cId="939397169" sldId="378"/>
            <ac:picMk id="30" creationId="{930FF7A0-8D28-276F-EEA3-55397F9C9C09}"/>
          </ac:picMkLst>
        </pc:picChg>
        <pc:picChg chg="mod topLvl">
          <ac:chgData name="Luca Egoriti" userId="86980d32-e207-4caf-a8f6-6de1447eb40a" providerId="ADAL" clId="{7DE56DBF-0555-4AAC-8B00-9D92EE4B48EF}" dt="2022-12-06T18:45:18.958" v="96" actId="164"/>
          <ac:picMkLst>
            <pc:docMk/>
            <pc:sldMk cId="939397169" sldId="378"/>
            <ac:picMk id="32" creationId="{B9213F69-E0DC-C1E7-3CFE-16A5C9CC2131}"/>
          </ac:picMkLst>
        </pc:picChg>
        <pc:picChg chg="mod topLvl">
          <ac:chgData name="Luca Egoriti" userId="86980d32-e207-4caf-a8f6-6de1447eb40a" providerId="ADAL" clId="{7DE56DBF-0555-4AAC-8B00-9D92EE4B48EF}" dt="2022-12-06T18:45:18.958" v="96" actId="164"/>
          <ac:picMkLst>
            <pc:docMk/>
            <pc:sldMk cId="939397169" sldId="378"/>
            <ac:picMk id="34" creationId="{8421754B-77AC-2EAF-A42B-FDF776279689}"/>
          </ac:picMkLst>
        </pc:picChg>
        <pc:picChg chg="mod topLvl">
          <ac:chgData name="Luca Egoriti" userId="86980d32-e207-4caf-a8f6-6de1447eb40a" providerId="ADAL" clId="{7DE56DBF-0555-4AAC-8B00-9D92EE4B48EF}" dt="2022-12-06T18:45:18.958" v="96" actId="164"/>
          <ac:picMkLst>
            <pc:docMk/>
            <pc:sldMk cId="939397169" sldId="378"/>
            <ac:picMk id="36" creationId="{E77AF32B-74CF-F437-7C85-19E986C905CD}"/>
          </ac:picMkLst>
        </pc:picChg>
        <pc:picChg chg="mod topLvl">
          <ac:chgData name="Luca Egoriti" userId="86980d32-e207-4caf-a8f6-6de1447eb40a" providerId="ADAL" clId="{7DE56DBF-0555-4AAC-8B00-9D92EE4B48EF}" dt="2022-12-06T18:45:18.958" v="96" actId="164"/>
          <ac:picMkLst>
            <pc:docMk/>
            <pc:sldMk cId="939397169" sldId="378"/>
            <ac:picMk id="83" creationId="{E6C120C4-1651-D993-7367-A340EF49D203}"/>
          </ac:picMkLst>
        </pc:picChg>
        <pc:cxnChg chg="add mod">
          <ac:chgData name="Luca Egoriti" userId="86980d32-e207-4caf-a8f6-6de1447eb40a" providerId="ADAL" clId="{7DE56DBF-0555-4AAC-8B00-9D92EE4B48EF}" dt="2022-12-06T18:43:04.046" v="38" actId="14100"/>
          <ac:cxnSpMkLst>
            <pc:docMk/>
            <pc:sldMk cId="939397169" sldId="378"/>
            <ac:cxnSpMk id="4" creationId="{A210C5A0-43D4-908D-0253-1D4D84DC0622}"/>
          </ac:cxnSpMkLst>
        </pc:cxnChg>
        <pc:cxnChg chg="mod">
          <ac:chgData name="Luca Egoriti" userId="86980d32-e207-4caf-a8f6-6de1447eb40a" providerId="ADAL" clId="{7DE56DBF-0555-4AAC-8B00-9D92EE4B48EF}" dt="2022-12-06T18:46:18.475" v="125" actId="14100"/>
          <ac:cxnSpMkLst>
            <pc:docMk/>
            <pc:sldMk cId="939397169" sldId="378"/>
            <ac:cxnSpMk id="12" creationId="{0757147D-F0DA-90FE-C580-78CCAC59BDC2}"/>
          </ac:cxnSpMkLst>
        </pc:cxnChg>
        <pc:cxnChg chg="add mod">
          <ac:chgData name="Luca Egoriti" userId="86980d32-e207-4caf-a8f6-6de1447eb40a" providerId="ADAL" clId="{7DE56DBF-0555-4AAC-8B00-9D92EE4B48EF}" dt="2022-12-08T18:06:19.854" v="3357" actId="1035"/>
          <ac:cxnSpMkLst>
            <pc:docMk/>
            <pc:sldMk cId="939397169" sldId="378"/>
            <ac:cxnSpMk id="28" creationId="{E152C713-5EE7-F339-CA60-65BE29932F9F}"/>
          </ac:cxnSpMkLst>
        </pc:cxnChg>
        <pc:cxnChg chg="del">
          <ac:chgData name="Luca Egoriti" userId="86980d32-e207-4caf-a8f6-6de1447eb40a" providerId="ADAL" clId="{7DE56DBF-0555-4AAC-8B00-9D92EE4B48EF}" dt="2022-12-06T18:42:40.188" v="29" actId="478"/>
          <ac:cxnSpMkLst>
            <pc:docMk/>
            <pc:sldMk cId="939397169" sldId="378"/>
            <ac:cxnSpMk id="73" creationId="{BAD573F4-E676-7BAA-C2DD-1907FF5ED0AC}"/>
          </ac:cxnSpMkLst>
        </pc:cxnChg>
      </pc:sldChg>
      <pc:sldChg chg="ord">
        <pc:chgData name="Luca Egoriti" userId="86980d32-e207-4caf-a8f6-6de1447eb40a" providerId="ADAL" clId="{7DE56DBF-0555-4AAC-8B00-9D92EE4B48EF}" dt="2022-12-06T17:26:53.289" v="25"/>
        <pc:sldMkLst>
          <pc:docMk/>
          <pc:sldMk cId="516541075" sldId="381"/>
        </pc:sldMkLst>
      </pc:sldChg>
      <pc:sldChg chg="addSp delSp modSp mod ord delAnim modAnim">
        <pc:chgData name="Luca Egoriti" userId="86980d32-e207-4caf-a8f6-6de1447eb40a" providerId="ADAL" clId="{7DE56DBF-0555-4AAC-8B00-9D92EE4B48EF}" dt="2022-12-09T01:59:08.059" v="3813" actId="478"/>
        <pc:sldMkLst>
          <pc:docMk/>
          <pc:sldMk cId="2195825794" sldId="384"/>
        </pc:sldMkLst>
        <pc:spChg chg="add del mod">
          <ac:chgData name="Luca Egoriti" userId="86980d32-e207-4caf-a8f6-6de1447eb40a" providerId="ADAL" clId="{7DE56DBF-0555-4AAC-8B00-9D92EE4B48EF}" dt="2022-12-07T01:55:01.910" v="241"/>
          <ac:spMkLst>
            <pc:docMk/>
            <pc:sldMk cId="2195825794" sldId="384"/>
            <ac:spMk id="4" creationId="{A1FA38B9-17B8-7262-B487-F4205BD25C99}"/>
          </ac:spMkLst>
        </pc:spChg>
        <pc:spChg chg="del">
          <ac:chgData name="Luca Egoriti" userId="86980d32-e207-4caf-a8f6-6de1447eb40a" providerId="ADAL" clId="{7DE56DBF-0555-4AAC-8B00-9D92EE4B48EF}" dt="2022-12-09T01:58:57.368" v="3794" actId="478"/>
          <ac:spMkLst>
            <pc:docMk/>
            <pc:sldMk cId="2195825794" sldId="384"/>
            <ac:spMk id="63" creationId="{C9D85C56-64E9-80E9-CC03-6E73C47802A8}"/>
          </ac:spMkLst>
        </pc:spChg>
        <pc:spChg chg="del mod">
          <ac:chgData name="Luca Egoriti" userId="86980d32-e207-4caf-a8f6-6de1447eb40a" providerId="ADAL" clId="{7DE56DBF-0555-4AAC-8B00-9D92EE4B48EF}" dt="2022-12-09T01:59:08.059" v="3813" actId="478"/>
          <ac:spMkLst>
            <pc:docMk/>
            <pc:sldMk cId="2195825794" sldId="384"/>
            <ac:spMk id="64" creationId="{F12B2BB3-57F2-52E1-FBDB-6D467BCD1B44}"/>
          </ac:spMkLst>
        </pc:spChg>
      </pc:sldChg>
      <pc:sldChg chg="delSp mod">
        <pc:chgData name="Luca Egoriti" userId="86980d32-e207-4caf-a8f6-6de1447eb40a" providerId="ADAL" clId="{7DE56DBF-0555-4AAC-8B00-9D92EE4B48EF}" dt="2022-12-09T01:55:27.065" v="3789" actId="478"/>
        <pc:sldMkLst>
          <pc:docMk/>
          <pc:sldMk cId="311591140" sldId="386"/>
        </pc:sldMkLst>
        <pc:spChg chg="del">
          <ac:chgData name="Luca Egoriti" userId="86980d32-e207-4caf-a8f6-6de1447eb40a" providerId="ADAL" clId="{7DE56DBF-0555-4AAC-8B00-9D92EE4B48EF}" dt="2022-12-09T01:55:27.065" v="3789" actId="478"/>
          <ac:spMkLst>
            <pc:docMk/>
            <pc:sldMk cId="311591140" sldId="386"/>
            <ac:spMk id="3" creationId="{7BC2406F-02A5-322E-9917-176B5FA5614A}"/>
          </ac:spMkLst>
        </pc:spChg>
      </pc:sldChg>
      <pc:sldChg chg="del">
        <pc:chgData name="Luca Egoriti" userId="86980d32-e207-4caf-a8f6-6de1447eb40a" providerId="ADAL" clId="{7DE56DBF-0555-4AAC-8B00-9D92EE4B48EF}" dt="2022-12-08T19:47:21.714" v="3584" actId="47"/>
        <pc:sldMkLst>
          <pc:docMk/>
          <pc:sldMk cId="3337663643" sldId="387"/>
        </pc:sldMkLst>
      </pc:sldChg>
      <pc:sldChg chg="addSp delSp modSp mod delAnim modAnim">
        <pc:chgData name="Luca Egoriti" userId="86980d32-e207-4caf-a8f6-6de1447eb40a" providerId="ADAL" clId="{7DE56DBF-0555-4AAC-8B00-9D92EE4B48EF}" dt="2022-12-09T15:19:37.514" v="3842" actId="207"/>
        <pc:sldMkLst>
          <pc:docMk/>
          <pc:sldMk cId="2601844191" sldId="390"/>
        </pc:sldMkLst>
        <pc:spChg chg="mod">
          <ac:chgData name="Luca Egoriti" userId="86980d32-e207-4caf-a8f6-6de1447eb40a" providerId="ADAL" clId="{7DE56DBF-0555-4AAC-8B00-9D92EE4B48EF}" dt="2022-12-08T02:16:33.696" v="950" actId="20577"/>
          <ac:spMkLst>
            <pc:docMk/>
            <pc:sldMk cId="2601844191" sldId="390"/>
            <ac:spMk id="2" creationId="{78A1F1E4-45B5-D4C1-E82D-CE473FEE18E1}"/>
          </ac:spMkLst>
        </pc:spChg>
        <pc:spChg chg="mod">
          <ac:chgData name="Luca Egoriti" userId="86980d32-e207-4caf-a8f6-6de1447eb40a" providerId="ADAL" clId="{7DE56DBF-0555-4AAC-8B00-9D92EE4B48EF}" dt="2022-12-08T17:51:54.951" v="3244" actId="207"/>
          <ac:spMkLst>
            <pc:docMk/>
            <pc:sldMk cId="2601844191" sldId="390"/>
            <ac:spMk id="4" creationId="{1D412A28-7ACD-6D10-C456-25903C40906D}"/>
          </ac:spMkLst>
        </pc:spChg>
        <pc:spChg chg="add mod">
          <ac:chgData name="Luca Egoriti" userId="86980d32-e207-4caf-a8f6-6de1447eb40a" providerId="ADAL" clId="{7DE56DBF-0555-4AAC-8B00-9D92EE4B48EF}" dt="2022-12-08T17:52:06.416" v="3304" actId="1038"/>
          <ac:spMkLst>
            <pc:docMk/>
            <pc:sldMk cId="2601844191" sldId="390"/>
            <ac:spMk id="5" creationId="{CF644E11-CF02-1E41-03CC-0AD63AC46B70}"/>
          </ac:spMkLst>
        </pc:spChg>
        <pc:spChg chg="mod">
          <ac:chgData name="Luca Egoriti" userId="86980d32-e207-4caf-a8f6-6de1447eb40a" providerId="ADAL" clId="{7DE56DBF-0555-4AAC-8B00-9D92EE4B48EF}" dt="2022-12-08T18:52:05.259" v="3554" actId="20577"/>
          <ac:spMkLst>
            <pc:docMk/>
            <pc:sldMk cId="2601844191" sldId="390"/>
            <ac:spMk id="6" creationId="{4E21E52A-A6F6-41C0-2625-040B6521CAC0}"/>
          </ac:spMkLst>
        </pc:spChg>
        <pc:spChg chg="add mod">
          <ac:chgData name="Luca Egoriti" userId="86980d32-e207-4caf-a8f6-6de1447eb40a" providerId="ADAL" clId="{7DE56DBF-0555-4AAC-8B00-9D92EE4B48EF}" dt="2022-12-08T03:13:16.474" v="1290" actId="5793"/>
          <ac:spMkLst>
            <pc:docMk/>
            <pc:sldMk cId="2601844191" sldId="390"/>
            <ac:spMk id="7" creationId="{48A2E723-796D-ABCD-5F8F-CBE46C4CE23E}"/>
          </ac:spMkLst>
        </pc:spChg>
        <pc:spChg chg="mod">
          <ac:chgData name="Luca Egoriti" userId="86980d32-e207-4caf-a8f6-6de1447eb40a" providerId="ADAL" clId="{7DE56DBF-0555-4AAC-8B00-9D92EE4B48EF}" dt="2022-12-09T15:19:37.514" v="3842" actId="207"/>
          <ac:spMkLst>
            <pc:docMk/>
            <pc:sldMk cId="2601844191" sldId="390"/>
            <ac:spMk id="10" creationId="{4B800041-77A7-8D2F-529A-2BCC1806A3C9}"/>
          </ac:spMkLst>
        </pc:spChg>
        <pc:spChg chg="mod">
          <ac:chgData name="Luca Egoriti" userId="86980d32-e207-4caf-a8f6-6de1447eb40a" providerId="ADAL" clId="{7DE56DBF-0555-4AAC-8B00-9D92EE4B48EF}" dt="2022-12-08T05:50:26.434" v="2164" actId="207"/>
          <ac:spMkLst>
            <pc:docMk/>
            <pc:sldMk cId="2601844191" sldId="390"/>
            <ac:spMk id="12" creationId="{1DB0CD83-7B42-84C3-2DA9-1EE33ED473B9}"/>
          </ac:spMkLst>
        </pc:spChg>
        <pc:spChg chg="mod">
          <ac:chgData name="Luca Egoriti" userId="86980d32-e207-4caf-a8f6-6de1447eb40a" providerId="ADAL" clId="{7DE56DBF-0555-4AAC-8B00-9D92EE4B48EF}" dt="2022-12-08T02:10:38.235" v="723" actId="1035"/>
          <ac:spMkLst>
            <pc:docMk/>
            <pc:sldMk cId="2601844191" sldId="390"/>
            <ac:spMk id="13" creationId="{95C308BC-67A5-F05E-4F5D-789385394700}"/>
          </ac:spMkLst>
        </pc:spChg>
        <pc:spChg chg="mod">
          <ac:chgData name="Luca Egoriti" userId="86980d32-e207-4caf-a8f6-6de1447eb40a" providerId="ADAL" clId="{7DE56DBF-0555-4AAC-8B00-9D92EE4B48EF}" dt="2022-12-08T05:50:28.506" v="2165" actId="207"/>
          <ac:spMkLst>
            <pc:docMk/>
            <pc:sldMk cId="2601844191" sldId="390"/>
            <ac:spMk id="15" creationId="{F4969680-39E7-AAD4-4365-37A088EBD24E}"/>
          </ac:spMkLst>
        </pc:spChg>
        <pc:spChg chg="del mod">
          <ac:chgData name="Luca Egoriti" userId="86980d32-e207-4caf-a8f6-6de1447eb40a" providerId="ADAL" clId="{7DE56DBF-0555-4AAC-8B00-9D92EE4B48EF}" dt="2022-12-08T02:15:16.289" v="882" actId="478"/>
          <ac:spMkLst>
            <pc:docMk/>
            <pc:sldMk cId="2601844191" sldId="390"/>
            <ac:spMk id="17" creationId="{9F1AF977-97FA-1AFA-713B-D369FEAF81A0}"/>
          </ac:spMkLst>
        </pc:spChg>
        <pc:spChg chg="add del mod">
          <ac:chgData name="Luca Egoriti" userId="86980d32-e207-4caf-a8f6-6de1447eb40a" providerId="ADAL" clId="{7DE56DBF-0555-4AAC-8B00-9D92EE4B48EF}" dt="2022-12-08T02:17:21.713" v="952" actId="478"/>
          <ac:spMkLst>
            <pc:docMk/>
            <pc:sldMk cId="2601844191" sldId="390"/>
            <ac:spMk id="18" creationId="{C784A3F2-21BE-7B47-90FE-61C4E2537B13}"/>
          </ac:spMkLst>
        </pc:spChg>
        <pc:spChg chg="add mod">
          <ac:chgData name="Luca Egoriti" userId="86980d32-e207-4caf-a8f6-6de1447eb40a" providerId="ADAL" clId="{7DE56DBF-0555-4AAC-8B00-9D92EE4B48EF}" dt="2022-12-08T02:17:26.691" v="976" actId="1036"/>
          <ac:spMkLst>
            <pc:docMk/>
            <pc:sldMk cId="2601844191" sldId="390"/>
            <ac:spMk id="19" creationId="{E3EBE62A-7D80-4DDD-9635-0620AD3A278B}"/>
          </ac:spMkLst>
        </pc:spChg>
        <pc:spChg chg="add del mod">
          <ac:chgData name="Luca Egoriti" userId="86980d32-e207-4caf-a8f6-6de1447eb40a" providerId="ADAL" clId="{7DE56DBF-0555-4AAC-8B00-9D92EE4B48EF}" dt="2022-12-08T05:26:02.533" v="1676" actId="478"/>
          <ac:spMkLst>
            <pc:docMk/>
            <pc:sldMk cId="2601844191" sldId="390"/>
            <ac:spMk id="21" creationId="{4CF0E62C-C182-0131-1965-346156321125}"/>
          </ac:spMkLst>
        </pc:spChg>
        <pc:spChg chg="add del mod">
          <ac:chgData name="Luca Egoriti" userId="86980d32-e207-4caf-a8f6-6de1447eb40a" providerId="ADAL" clId="{7DE56DBF-0555-4AAC-8B00-9D92EE4B48EF}" dt="2022-12-08T03:08:40.421" v="1086" actId="478"/>
          <ac:spMkLst>
            <pc:docMk/>
            <pc:sldMk cId="2601844191" sldId="390"/>
            <ac:spMk id="22" creationId="{7D1B27DE-9D54-7229-6DE0-BAF961CD115B}"/>
          </ac:spMkLst>
        </pc:spChg>
        <pc:spChg chg="add del mod">
          <ac:chgData name="Luca Egoriti" userId="86980d32-e207-4caf-a8f6-6de1447eb40a" providerId="ADAL" clId="{7DE56DBF-0555-4AAC-8B00-9D92EE4B48EF}" dt="2022-12-08T05:26:10.906" v="1677" actId="478"/>
          <ac:spMkLst>
            <pc:docMk/>
            <pc:sldMk cId="2601844191" sldId="390"/>
            <ac:spMk id="23" creationId="{08205A64-332B-1223-A7BD-E01FDFAF720C}"/>
          </ac:spMkLst>
        </pc:spChg>
        <pc:spChg chg="add del mod">
          <ac:chgData name="Luca Egoriti" userId="86980d32-e207-4caf-a8f6-6de1447eb40a" providerId="ADAL" clId="{7DE56DBF-0555-4AAC-8B00-9D92EE4B48EF}" dt="2022-12-08T03:14:35.559" v="1294" actId="478"/>
          <ac:spMkLst>
            <pc:docMk/>
            <pc:sldMk cId="2601844191" sldId="390"/>
            <ac:spMk id="25" creationId="{B0EC27F0-CF93-E197-C58C-1717F6CE8A72}"/>
          </ac:spMkLst>
        </pc:spChg>
        <pc:spChg chg="add mod">
          <ac:chgData name="Luca Egoriti" userId="86980d32-e207-4caf-a8f6-6de1447eb40a" providerId="ADAL" clId="{7DE56DBF-0555-4AAC-8B00-9D92EE4B48EF}" dt="2022-12-08T03:15:21.534" v="1311" actId="164"/>
          <ac:spMkLst>
            <pc:docMk/>
            <pc:sldMk cId="2601844191" sldId="390"/>
            <ac:spMk id="26" creationId="{CB23087A-AF51-8951-A56F-7C758A1678AA}"/>
          </ac:spMkLst>
        </pc:spChg>
        <pc:grpChg chg="add del mod">
          <ac:chgData name="Luca Egoriti" userId="86980d32-e207-4caf-a8f6-6de1447eb40a" providerId="ADAL" clId="{7DE56DBF-0555-4AAC-8B00-9D92EE4B48EF}" dt="2022-12-08T05:25:48.174" v="1674" actId="478"/>
          <ac:grpSpMkLst>
            <pc:docMk/>
            <pc:sldMk cId="2601844191" sldId="390"/>
            <ac:grpSpMk id="27" creationId="{310ABB9B-5EAD-CEFE-EDBA-6555BE3D67F1}"/>
          </ac:grpSpMkLst>
        </pc:grpChg>
        <pc:picChg chg="mod">
          <ac:chgData name="Luca Egoriti" userId="86980d32-e207-4caf-a8f6-6de1447eb40a" providerId="ADAL" clId="{7DE56DBF-0555-4AAC-8B00-9D92EE4B48EF}" dt="2022-12-08T02:10:38.235" v="723" actId="1035"/>
          <ac:picMkLst>
            <pc:docMk/>
            <pc:sldMk cId="2601844191" sldId="390"/>
            <ac:picMk id="8" creationId="{9002F13A-86B1-9544-36F0-89AA9AEF2056}"/>
          </ac:picMkLst>
        </pc:picChg>
        <pc:picChg chg="mod">
          <ac:chgData name="Luca Egoriti" userId="86980d32-e207-4caf-a8f6-6de1447eb40a" providerId="ADAL" clId="{7DE56DBF-0555-4AAC-8B00-9D92EE4B48EF}" dt="2022-12-08T02:10:41.985" v="742" actId="1036"/>
          <ac:picMkLst>
            <pc:docMk/>
            <pc:sldMk cId="2601844191" sldId="390"/>
            <ac:picMk id="9" creationId="{04B186B2-2B0C-D995-9448-EC4F24C7378E}"/>
          </ac:picMkLst>
        </pc:picChg>
        <pc:picChg chg="mod">
          <ac:chgData name="Luca Egoriti" userId="86980d32-e207-4caf-a8f6-6de1447eb40a" providerId="ADAL" clId="{7DE56DBF-0555-4AAC-8B00-9D92EE4B48EF}" dt="2022-12-08T02:11:00.512" v="787" actId="1035"/>
          <ac:picMkLst>
            <pc:docMk/>
            <pc:sldMk cId="2601844191" sldId="390"/>
            <ac:picMk id="11" creationId="{0783BA11-F645-7329-3175-41D16C893965}"/>
          </ac:picMkLst>
        </pc:picChg>
        <pc:picChg chg="mod">
          <ac:chgData name="Luca Egoriti" userId="86980d32-e207-4caf-a8f6-6de1447eb40a" providerId="ADAL" clId="{7DE56DBF-0555-4AAC-8B00-9D92EE4B48EF}" dt="2022-12-08T02:11:00.512" v="787" actId="1035"/>
          <ac:picMkLst>
            <pc:docMk/>
            <pc:sldMk cId="2601844191" sldId="390"/>
            <ac:picMk id="14" creationId="{FDC1B54E-EB9C-D936-733E-5FA9AAC1F403}"/>
          </ac:picMkLst>
        </pc:picChg>
        <pc:picChg chg="mod">
          <ac:chgData name="Luca Egoriti" userId="86980d32-e207-4caf-a8f6-6de1447eb40a" providerId="ADAL" clId="{7DE56DBF-0555-4AAC-8B00-9D92EE4B48EF}" dt="2022-12-08T02:10:51.299" v="764" actId="1035"/>
          <ac:picMkLst>
            <pc:docMk/>
            <pc:sldMk cId="2601844191" sldId="390"/>
            <ac:picMk id="16" creationId="{E517CB9C-DBAC-417B-4F69-2BA93678E729}"/>
          </ac:picMkLst>
        </pc:picChg>
        <pc:picChg chg="add del mod">
          <ac:chgData name="Luca Egoriti" userId="86980d32-e207-4caf-a8f6-6de1447eb40a" providerId="ADAL" clId="{7DE56DBF-0555-4AAC-8B00-9D92EE4B48EF}" dt="2022-12-08T05:25:48.174" v="1674" actId="478"/>
          <ac:picMkLst>
            <pc:docMk/>
            <pc:sldMk cId="2601844191" sldId="390"/>
            <ac:picMk id="20" creationId="{C196189E-8230-FAA0-5218-B7CD0C39FBF0}"/>
          </ac:picMkLst>
        </pc:picChg>
        <pc:picChg chg="add mod">
          <ac:chgData name="Luca Egoriti" userId="86980d32-e207-4caf-a8f6-6de1447eb40a" providerId="ADAL" clId="{7DE56DBF-0555-4AAC-8B00-9D92EE4B48EF}" dt="2022-12-08T03:15:21.534" v="1311" actId="164"/>
          <ac:picMkLst>
            <pc:docMk/>
            <pc:sldMk cId="2601844191" sldId="390"/>
            <ac:picMk id="24" creationId="{23B312CE-A599-7C49-82C4-DF505D411339}"/>
          </ac:picMkLst>
        </pc:picChg>
        <pc:picChg chg="mod">
          <ac:chgData name="Luca Egoriti" userId="86980d32-e207-4caf-a8f6-6de1447eb40a" providerId="ADAL" clId="{7DE56DBF-0555-4AAC-8B00-9D92EE4B48EF}" dt="2022-12-08T02:10:33.773" v="709" actId="1035"/>
          <ac:picMkLst>
            <pc:docMk/>
            <pc:sldMk cId="2601844191" sldId="390"/>
            <ac:picMk id="1034" creationId="{9D57AFF1-671E-DE68-FCBB-9E3C6BD4B8A5}"/>
          </ac:picMkLst>
        </pc:picChg>
      </pc:sldChg>
      <pc:sldChg chg="addSp delSp modSp mod ord delAnim">
        <pc:chgData name="Luca Egoriti" userId="86980d32-e207-4caf-a8f6-6de1447eb40a" providerId="ADAL" clId="{7DE56DBF-0555-4AAC-8B00-9D92EE4B48EF}" dt="2022-12-08T19:49:55.429" v="3699"/>
        <pc:sldMkLst>
          <pc:docMk/>
          <pc:sldMk cId="3369616971" sldId="392"/>
        </pc:sldMkLst>
        <pc:spChg chg="mod">
          <ac:chgData name="Luca Egoriti" userId="86980d32-e207-4caf-a8f6-6de1447eb40a" providerId="ADAL" clId="{7DE56DBF-0555-4AAC-8B00-9D92EE4B48EF}" dt="2022-12-08T19:49:50.072" v="3697" actId="20577"/>
          <ac:spMkLst>
            <pc:docMk/>
            <pc:sldMk cId="3369616971" sldId="392"/>
            <ac:spMk id="10" creationId="{272E279D-07CC-329F-AA64-74A426656A01}"/>
          </ac:spMkLst>
        </pc:spChg>
        <pc:spChg chg="del">
          <ac:chgData name="Luca Egoriti" userId="86980d32-e207-4caf-a8f6-6de1447eb40a" providerId="ADAL" clId="{7DE56DBF-0555-4AAC-8B00-9D92EE4B48EF}" dt="2022-12-08T19:48:11.303" v="3586" actId="478"/>
          <ac:spMkLst>
            <pc:docMk/>
            <pc:sldMk cId="3369616971" sldId="392"/>
            <ac:spMk id="17" creationId="{3CC1C21D-A92B-7E22-09CC-CFA40502D61F}"/>
          </ac:spMkLst>
        </pc:spChg>
        <pc:picChg chg="add mod">
          <ac:chgData name="Luca Egoriti" userId="86980d32-e207-4caf-a8f6-6de1447eb40a" providerId="ADAL" clId="{7DE56DBF-0555-4AAC-8B00-9D92EE4B48EF}" dt="2022-12-08T19:48:38.138" v="3590" actId="1076"/>
          <ac:picMkLst>
            <pc:docMk/>
            <pc:sldMk cId="3369616971" sldId="392"/>
            <ac:picMk id="4" creationId="{B5419F05-7F4C-E652-B580-422443E4C730}"/>
          </ac:picMkLst>
        </pc:picChg>
        <pc:picChg chg="del">
          <ac:chgData name="Luca Egoriti" userId="86980d32-e207-4caf-a8f6-6de1447eb40a" providerId="ADAL" clId="{7DE56DBF-0555-4AAC-8B00-9D92EE4B48EF}" dt="2022-12-08T19:48:02.149" v="3585" actId="478"/>
          <ac:picMkLst>
            <pc:docMk/>
            <pc:sldMk cId="3369616971" sldId="392"/>
            <ac:picMk id="8" creationId="{2B16D8FB-8D61-DCC5-7E2A-EC92D749B6E1}"/>
          </ac:picMkLst>
        </pc:picChg>
      </pc:sldChg>
      <pc:sldChg chg="addSp delSp modSp mod">
        <pc:chgData name="Luca Egoriti" userId="86980d32-e207-4caf-a8f6-6de1447eb40a" providerId="ADAL" clId="{7DE56DBF-0555-4AAC-8B00-9D92EE4B48EF}" dt="2022-12-09T01:55:36.406" v="3790" actId="478"/>
        <pc:sldMkLst>
          <pc:docMk/>
          <pc:sldMk cId="1953529945" sldId="394"/>
        </pc:sldMkLst>
        <pc:spChg chg="mod">
          <ac:chgData name="Luca Egoriti" userId="86980d32-e207-4caf-a8f6-6de1447eb40a" providerId="ADAL" clId="{7DE56DBF-0555-4AAC-8B00-9D92EE4B48EF}" dt="2022-12-08T17:41:40.027" v="3056" actId="1036"/>
          <ac:spMkLst>
            <pc:docMk/>
            <pc:sldMk cId="1953529945" sldId="394"/>
            <ac:spMk id="2" creationId="{3818FA94-DDC5-25A4-7B25-F356B7A546EE}"/>
          </ac:spMkLst>
        </pc:spChg>
        <pc:spChg chg="del">
          <ac:chgData name="Luca Egoriti" userId="86980d32-e207-4caf-a8f6-6de1447eb40a" providerId="ADAL" clId="{7DE56DBF-0555-4AAC-8B00-9D92EE4B48EF}" dt="2022-12-09T01:55:36.406" v="3790" actId="478"/>
          <ac:spMkLst>
            <pc:docMk/>
            <pc:sldMk cId="1953529945" sldId="394"/>
            <ac:spMk id="3" creationId="{CA492BE6-392D-DEEB-C97D-A9A53F0718CD}"/>
          </ac:spMkLst>
        </pc:spChg>
        <pc:picChg chg="add mod">
          <ac:chgData name="Luca Egoriti" userId="86980d32-e207-4caf-a8f6-6de1447eb40a" providerId="ADAL" clId="{7DE56DBF-0555-4AAC-8B00-9D92EE4B48EF}" dt="2022-12-08T17:41:55.552" v="3064" actId="1076"/>
          <ac:picMkLst>
            <pc:docMk/>
            <pc:sldMk cId="1953529945" sldId="394"/>
            <ac:picMk id="4" creationId="{C5D2EBD1-7E60-D936-436B-AE8839788D05}"/>
          </ac:picMkLst>
        </pc:picChg>
      </pc:sldChg>
      <pc:sldChg chg="del">
        <pc:chgData name="Luca Egoriti" userId="86980d32-e207-4caf-a8f6-6de1447eb40a" providerId="ADAL" clId="{7DE56DBF-0555-4AAC-8B00-9D92EE4B48EF}" dt="2022-12-09T01:56:42.478" v="3791" actId="47"/>
        <pc:sldMkLst>
          <pc:docMk/>
          <pc:sldMk cId="3939866376" sldId="395"/>
        </pc:sldMkLst>
      </pc:sldChg>
      <pc:sldChg chg="delSp modSp mod delAnim modAnim">
        <pc:chgData name="Luca Egoriti" userId="86980d32-e207-4caf-a8f6-6de1447eb40a" providerId="ADAL" clId="{7DE56DBF-0555-4AAC-8B00-9D92EE4B48EF}" dt="2022-12-08T18:54:30.379" v="3557" actId="20577"/>
        <pc:sldMkLst>
          <pc:docMk/>
          <pc:sldMk cId="3885194305" sldId="398"/>
        </pc:sldMkLst>
        <pc:spChg chg="mod">
          <ac:chgData name="Luca Egoriti" userId="86980d32-e207-4caf-a8f6-6de1447eb40a" providerId="ADAL" clId="{7DE56DBF-0555-4AAC-8B00-9D92EE4B48EF}" dt="2022-12-08T18:54:30.379" v="3557" actId="20577"/>
          <ac:spMkLst>
            <pc:docMk/>
            <pc:sldMk cId="3885194305" sldId="398"/>
            <ac:spMk id="7" creationId="{1C7EC106-5E8C-E3BB-906A-D650BABF0E56}"/>
          </ac:spMkLst>
        </pc:spChg>
        <pc:spChg chg="del mod">
          <ac:chgData name="Luca Egoriti" userId="86980d32-e207-4caf-a8f6-6de1447eb40a" providerId="ADAL" clId="{7DE56DBF-0555-4AAC-8B00-9D92EE4B48EF}" dt="2022-12-08T05:51:29.087" v="2167" actId="478"/>
          <ac:spMkLst>
            <pc:docMk/>
            <pc:sldMk cId="3885194305" sldId="398"/>
            <ac:spMk id="8" creationId="{40052D4C-2183-C67F-D46B-85EEF5AEFD5A}"/>
          </ac:spMkLst>
        </pc:spChg>
        <pc:spChg chg="mod">
          <ac:chgData name="Luca Egoriti" userId="86980d32-e207-4caf-a8f6-6de1447eb40a" providerId="ADAL" clId="{7DE56DBF-0555-4AAC-8B00-9D92EE4B48EF}" dt="2022-12-08T18:54:08.495" v="3555" actId="20577"/>
          <ac:spMkLst>
            <pc:docMk/>
            <pc:sldMk cId="3885194305" sldId="398"/>
            <ac:spMk id="9" creationId="{BECC1058-B04D-C8B8-3194-99EA478667AC}"/>
          </ac:spMkLst>
        </pc:spChg>
        <pc:picChg chg="mod">
          <ac:chgData name="Luca Egoriti" userId="86980d32-e207-4caf-a8f6-6de1447eb40a" providerId="ADAL" clId="{7DE56DBF-0555-4AAC-8B00-9D92EE4B48EF}" dt="2022-12-08T03:16:46.264" v="1334" actId="1037"/>
          <ac:picMkLst>
            <pc:docMk/>
            <pc:sldMk cId="3885194305" sldId="398"/>
            <ac:picMk id="5" creationId="{9428CAC8-047A-AB0C-2151-A59993247475}"/>
          </ac:picMkLst>
        </pc:picChg>
      </pc:sldChg>
      <pc:sldChg chg="delSp modSp mod ord delAnim">
        <pc:chgData name="Luca Egoriti" userId="86980d32-e207-4caf-a8f6-6de1447eb40a" providerId="ADAL" clId="{7DE56DBF-0555-4AAC-8B00-9D92EE4B48EF}" dt="2022-12-08T06:42:08.046" v="2260" actId="14100"/>
        <pc:sldMkLst>
          <pc:docMk/>
          <pc:sldMk cId="2186352193" sldId="401"/>
        </pc:sldMkLst>
        <pc:spChg chg="mod">
          <ac:chgData name="Luca Egoriti" userId="86980d32-e207-4caf-a8f6-6de1447eb40a" providerId="ADAL" clId="{7DE56DBF-0555-4AAC-8B00-9D92EE4B48EF}" dt="2022-12-08T06:42:08.046" v="2260" actId="14100"/>
          <ac:spMkLst>
            <pc:docMk/>
            <pc:sldMk cId="2186352193" sldId="401"/>
            <ac:spMk id="2" creationId="{6C1A9ED0-C48D-C818-5966-F38CF58F8825}"/>
          </ac:spMkLst>
        </pc:spChg>
        <pc:spChg chg="del">
          <ac:chgData name="Luca Egoriti" userId="86980d32-e207-4caf-a8f6-6de1447eb40a" providerId="ADAL" clId="{7DE56DBF-0555-4AAC-8B00-9D92EE4B48EF}" dt="2022-12-08T05:28:12.254" v="1691" actId="478"/>
          <ac:spMkLst>
            <pc:docMk/>
            <pc:sldMk cId="2186352193" sldId="401"/>
            <ac:spMk id="10" creationId="{6985F64E-0B44-BF65-AD3E-088ACE157DE8}"/>
          </ac:spMkLst>
        </pc:spChg>
        <pc:spChg chg="mod">
          <ac:chgData name="Luca Egoriti" userId="86980d32-e207-4caf-a8f6-6de1447eb40a" providerId="ADAL" clId="{7DE56DBF-0555-4AAC-8B00-9D92EE4B48EF}" dt="2022-12-08T05:45:07.629" v="1981" actId="20577"/>
          <ac:spMkLst>
            <pc:docMk/>
            <pc:sldMk cId="2186352193" sldId="401"/>
            <ac:spMk id="34" creationId="{A007C4C3-3516-A88E-2207-DF426DD0D7D5}"/>
          </ac:spMkLst>
        </pc:spChg>
      </pc:sldChg>
      <pc:sldChg chg="addSp delSp modSp mod delAnim modAnim">
        <pc:chgData name="Luca Egoriti" userId="86980d32-e207-4caf-a8f6-6de1447eb40a" providerId="ADAL" clId="{7DE56DBF-0555-4AAC-8B00-9D92EE4B48EF}" dt="2022-12-08T18:13:42.505" v="3462" actId="1035"/>
        <pc:sldMkLst>
          <pc:docMk/>
          <pc:sldMk cId="3259961951" sldId="403"/>
        </pc:sldMkLst>
        <pc:spChg chg="mod">
          <ac:chgData name="Luca Egoriti" userId="86980d32-e207-4caf-a8f6-6de1447eb40a" providerId="ADAL" clId="{7DE56DBF-0555-4AAC-8B00-9D92EE4B48EF}" dt="2022-12-08T06:59:06.186" v="2743" actId="20577"/>
          <ac:spMkLst>
            <pc:docMk/>
            <pc:sldMk cId="3259961951" sldId="403"/>
            <ac:spMk id="2" creationId="{FAEB8717-7B2A-D538-D56F-4750E52FA3DC}"/>
          </ac:spMkLst>
        </pc:spChg>
        <pc:spChg chg="add mod">
          <ac:chgData name="Luca Egoriti" userId="86980d32-e207-4caf-a8f6-6de1447eb40a" providerId="ADAL" clId="{7DE56DBF-0555-4AAC-8B00-9D92EE4B48EF}" dt="2022-12-08T18:12:33.586" v="3434" actId="14100"/>
          <ac:spMkLst>
            <pc:docMk/>
            <pc:sldMk cId="3259961951" sldId="403"/>
            <ac:spMk id="4" creationId="{6ED45ADF-6772-E1C7-61F6-FD945A0808CB}"/>
          </ac:spMkLst>
        </pc:spChg>
        <pc:spChg chg="del mod">
          <ac:chgData name="Luca Egoriti" userId="86980d32-e207-4caf-a8f6-6de1447eb40a" providerId="ADAL" clId="{7DE56DBF-0555-4AAC-8B00-9D92EE4B48EF}" dt="2022-12-08T05:27:57.462" v="1690" actId="478"/>
          <ac:spMkLst>
            <pc:docMk/>
            <pc:sldMk cId="3259961951" sldId="403"/>
            <ac:spMk id="4" creationId="{9EE8D232-A606-A0F3-B6F5-4424589ED726}"/>
          </ac:spMkLst>
        </pc:spChg>
        <pc:spChg chg="add mod">
          <ac:chgData name="Luca Egoriti" userId="86980d32-e207-4caf-a8f6-6de1447eb40a" providerId="ADAL" clId="{7DE56DBF-0555-4AAC-8B00-9D92EE4B48EF}" dt="2022-12-08T18:12:38.985" v="3435" actId="571"/>
          <ac:spMkLst>
            <pc:docMk/>
            <pc:sldMk cId="3259961951" sldId="403"/>
            <ac:spMk id="6" creationId="{27534A43-7A37-BEAB-FAF2-7C3E6ACF0D20}"/>
          </ac:spMkLst>
        </pc:spChg>
        <pc:spChg chg="mod">
          <ac:chgData name="Luca Egoriti" userId="86980d32-e207-4caf-a8f6-6de1447eb40a" providerId="ADAL" clId="{7DE56DBF-0555-4AAC-8B00-9D92EE4B48EF}" dt="2022-12-08T05:43:33.240" v="1907" actId="1037"/>
          <ac:spMkLst>
            <pc:docMk/>
            <pc:sldMk cId="3259961951" sldId="403"/>
            <ac:spMk id="7" creationId="{C9C34BC1-9D54-EEE1-AE95-C018D8C90BE7}"/>
          </ac:spMkLst>
        </pc:spChg>
        <pc:spChg chg="mod">
          <ac:chgData name="Luca Egoriti" userId="86980d32-e207-4caf-a8f6-6de1447eb40a" providerId="ADAL" clId="{7DE56DBF-0555-4AAC-8B00-9D92EE4B48EF}" dt="2022-12-08T18:13:42.505" v="3462" actId="1035"/>
          <ac:spMkLst>
            <pc:docMk/>
            <pc:sldMk cId="3259961951" sldId="403"/>
            <ac:spMk id="9" creationId="{B12C473D-FF16-218F-2315-AE224EFB68E0}"/>
          </ac:spMkLst>
        </pc:spChg>
        <pc:spChg chg="add mod">
          <ac:chgData name="Luca Egoriti" userId="86980d32-e207-4caf-a8f6-6de1447eb40a" providerId="ADAL" clId="{7DE56DBF-0555-4AAC-8B00-9D92EE4B48EF}" dt="2022-12-08T18:13:15.004" v="3438" actId="1076"/>
          <ac:spMkLst>
            <pc:docMk/>
            <pc:sldMk cId="3259961951" sldId="403"/>
            <ac:spMk id="10" creationId="{5D2AFCAC-7D90-C620-CD64-3750B2A75D1D}"/>
          </ac:spMkLst>
        </pc:spChg>
        <pc:grpChg chg="del">
          <ac:chgData name="Luca Egoriti" userId="86980d32-e207-4caf-a8f6-6de1447eb40a" providerId="ADAL" clId="{7DE56DBF-0555-4AAC-8B00-9D92EE4B48EF}" dt="2022-12-07T18:45:22.701" v="382" actId="478"/>
          <ac:grpSpMkLst>
            <pc:docMk/>
            <pc:sldMk cId="3259961951" sldId="403"/>
            <ac:grpSpMk id="39" creationId="{29D3AD09-423E-92C2-73C2-01A10D4EBD40}"/>
          </ac:grpSpMkLst>
        </pc:grpChg>
        <pc:picChg chg="del">
          <ac:chgData name="Luca Egoriti" userId="86980d32-e207-4caf-a8f6-6de1447eb40a" providerId="ADAL" clId="{7DE56DBF-0555-4AAC-8B00-9D92EE4B48EF}" dt="2022-12-07T18:44:36.509" v="313" actId="478"/>
          <ac:picMkLst>
            <pc:docMk/>
            <pc:sldMk cId="3259961951" sldId="403"/>
            <ac:picMk id="17" creationId="{29EDEFD5-B54B-99E0-87B8-9136EEC2AA1A}"/>
          </ac:picMkLst>
        </pc:picChg>
        <pc:picChg chg="del">
          <ac:chgData name="Luca Egoriti" userId="86980d32-e207-4caf-a8f6-6de1447eb40a" providerId="ADAL" clId="{7DE56DBF-0555-4AAC-8B00-9D92EE4B48EF}" dt="2022-12-07T18:44:38.377" v="314" actId="478"/>
          <ac:picMkLst>
            <pc:docMk/>
            <pc:sldMk cId="3259961951" sldId="403"/>
            <ac:picMk id="18" creationId="{634E7214-893E-7950-75CE-AB2B06987E2A}"/>
          </ac:picMkLst>
        </pc:picChg>
        <pc:cxnChg chg="mod">
          <ac:chgData name="Luca Egoriti" userId="86980d32-e207-4caf-a8f6-6de1447eb40a" providerId="ADAL" clId="{7DE56DBF-0555-4AAC-8B00-9D92EE4B48EF}" dt="2022-12-08T05:43:38.347" v="1963" actId="1038"/>
          <ac:cxnSpMkLst>
            <pc:docMk/>
            <pc:sldMk cId="3259961951" sldId="403"/>
            <ac:cxnSpMk id="5" creationId="{9D16CC41-4BB7-37B3-B854-A614C056DD94}"/>
          </ac:cxnSpMkLst>
        </pc:cxnChg>
        <pc:cxnChg chg="mod">
          <ac:chgData name="Luca Egoriti" userId="86980d32-e207-4caf-a8f6-6de1447eb40a" providerId="ADAL" clId="{7DE56DBF-0555-4AAC-8B00-9D92EE4B48EF}" dt="2022-12-08T18:13:35.269" v="3441" actId="1037"/>
          <ac:cxnSpMkLst>
            <pc:docMk/>
            <pc:sldMk cId="3259961951" sldId="403"/>
            <ac:cxnSpMk id="8" creationId="{AF3F24F4-60C4-3693-99DA-F742D9BA5EB3}"/>
          </ac:cxnSpMkLst>
        </pc:cxnChg>
      </pc:sldChg>
      <pc:sldChg chg="modSp mod ord">
        <pc:chgData name="Luca Egoriti" userId="86980d32-e207-4caf-a8f6-6de1447eb40a" providerId="ADAL" clId="{7DE56DBF-0555-4AAC-8B00-9D92EE4B48EF}" dt="2022-12-07T01:58:21.394" v="287"/>
        <pc:sldMkLst>
          <pc:docMk/>
          <pc:sldMk cId="1803322606" sldId="407"/>
        </pc:sldMkLst>
        <pc:spChg chg="ord">
          <ac:chgData name="Luca Egoriti" userId="86980d32-e207-4caf-a8f6-6de1447eb40a" providerId="ADAL" clId="{7DE56DBF-0555-4AAC-8B00-9D92EE4B48EF}" dt="2022-12-07T01:58:03.118" v="284" actId="166"/>
          <ac:spMkLst>
            <pc:docMk/>
            <pc:sldMk cId="1803322606" sldId="407"/>
            <ac:spMk id="3" creationId="{B4C68357-D257-321D-89CB-8929D8358F48}"/>
          </ac:spMkLst>
        </pc:spChg>
        <pc:spChg chg="mod">
          <ac:chgData name="Luca Egoriti" userId="86980d32-e207-4caf-a8f6-6de1447eb40a" providerId="ADAL" clId="{7DE56DBF-0555-4AAC-8B00-9D92EE4B48EF}" dt="2022-12-07T01:58:06.314" v="285" actId="14100"/>
          <ac:spMkLst>
            <pc:docMk/>
            <pc:sldMk cId="1803322606" sldId="407"/>
            <ac:spMk id="4" creationId="{ECF70160-351E-B9AE-A54B-9BF0FE9DDD39}"/>
          </ac:spMkLst>
        </pc:spChg>
      </pc:sldChg>
      <pc:sldChg chg="ord">
        <pc:chgData name="Luca Egoriti" userId="86980d32-e207-4caf-a8f6-6de1447eb40a" providerId="ADAL" clId="{7DE56DBF-0555-4AAC-8B00-9D92EE4B48EF}" dt="2022-12-07T01:52:16.501" v="231"/>
        <pc:sldMkLst>
          <pc:docMk/>
          <pc:sldMk cId="1250453793" sldId="408"/>
        </pc:sldMkLst>
      </pc:sldChg>
      <pc:sldChg chg="addSp modSp mod modAnim">
        <pc:chgData name="Luca Egoriti" userId="86980d32-e207-4caf-a8f6-6de1447eb40a" providerId="ADAL" clId="{7DE56DBF-0555-4AAC-8B00-9D92EE4B48EF}" dt="2022-12-09T15:22:50.992" v="3881" actId="20577"/>
        <pc:sldMkLst>
          <pc:docMk/>
          <pc:sldMk cId="2775484370" sldId="409"/>
        </pc:sldMkLst>
        <pc:spChg chg="mod">
          <ac:chgData name="Luca Egoriti" userId="86980d32-e207-4caf-a8f6-6de1447eb40a" providerId="ADAL" clId="{7DE56DBF-0555-4AAC-8B00-9D92EE4B48EF}" dt="2022-12-09T15:22:50.992" v="3881" actId="20577"/>
          <ac:spMkLst>
            <pc:docMk/>
            <pc:sldMk cId="2775484370" sldId="409"/>
            <ac:spMk id="9" creationId="{D2DC8788-205E-851E-E31F-441E89C1AEA0}"/>
          </ac:spMkLst>
        </pc:spChg>
        <pc:spChg chg="mod">
          <ac:chgData name="Luca Egoriti" userId="86980d32-e207-4caf-a8f6-6de1447eb40a" providerId="ADAL" clId="{7DE56DBF-0555-4AAC-8B00-9D92EE4B48EF}" dt="2022-12-08T05:39:55.784" v="1831" actId="1035"/>
          <ac:spMkLst>
            <pc:docMk/>
            <pc:sldMk cId="2775484370" sldId="409"/>
            <ac:spMk id="17" creationId="{1E206DE4-BD00-E32E-9BAF-3EE8E6542E2F}"/>
          </ac:spMkLst>
        </pc:spChg>
        <pc:spChg chg="mod">
          <ac:chgData name="Luca Egoriti" userId="86980d32-e207-4caf-a8f6-6de1447eb40a" providerId="ADAL" clId="{7DE56DBF-0555-4AAC-8B00-9D92EE4B48EF}" dt="2022-12-08T05:39:55.784" v="1831" actId="1035"/>
          <ac:spMkLst>
            <pc:docMk/>
            <pc:sldMk cId="2775484370" sldId="409"/>
            <ac:spMk id="20" creationId="{B6DFB095-F4BB-442F-D6D1-12C31B1F5722}"/>
          </ac:spMkLst>
        </pc:spChg>
        <pc:spChg chg="mod">
          <ac:chgData name="Luca Egoriti" userId="86980d32-e207-4caf-a8f6-6de1447eb40a" providerId="ADAL" clId="{7DE56DBF-0555-4AAC-8B00-9D92EE4B48EF}" dt="2022-12-08T05:40:02.173" v="1837" actId="1035"/>
          <ac:spMkLst>
            <pc:docMk/>
            <pc:sldMk cId="2775484370" sldId="409"/>
            <ac:spMk id="25" creationId="{89E9C8EC-9531-302F-DE72-921FEA1E6726}"/>
          </ac:spMkLst>
        </pc:spChg>
        <pc:spChg chg="mod">
          <ac:chgData name="Luca Egoriti" userId="86980d32-e207-4caf-a8f6-6de1447eb40a" providerId="ADAL" clId="{7DE56DBF-0555-4AAC-8B00-9D92EE4B48EF}" dt="2022-12-08T05:40:02.173" v="1837" actId="1035"/>
          <ac:spMkLst>
            <pc:docMk/>
            <pc:sldMk cId="2775484370" sldId="409"/>
            <ac:spMk id="30" creationId="{0CF05966-8328-321A-7E52-6A160B218EEA}"/>
          </ac:spMkLst>
        </pc:spChg>
        <pc:spChg chg="mod">
          <ac:chgData name="Luca Egoriti" userId="86980d32-e207-4caf-a8f6-6de1447eb40a" providerId="ADAL" clId="{7DE56DBF-0555-4AAC-8B00-9D92EE4B48EF}" dt="2022-12-08T05:40:02.173" v="1837" actId="1035"/>
          <ac:spMkLst>
            <pc:docMk/>
            <pc:sldMk cId="2775484370" sldId="409"/>
            <ac:spMk id="31" creationId="{392FAE78-68A8-D47D-FFC0-F1497FF81BAA}"/>
          </ac:spMkLst>
        </pc:spChg>
        <pc:spChg chg="add mod">
          <ac:chgData name="Luca Egoriti" userId="86980d32-e207-4caf-a8f6-6de1447eb40a" providerId="ADAL" clId="{7DE56DBF-0555-4AAC-8B00-9D92EE4B48EF}" dt="2022-12-08T05:40:30.361" v="1845" actId="14100"/>
          <ac:spMkLst>
            <pc:docMk/>
            <pc:sldMk cId="2775484370" sldId="409"/>
            <ac:spMk id="33" creationId="{6552C7DA-2C3F-3C8D-24D1-474D2478AE35}"/>
          </ac:spMkLst>
        </pc:spChg>
        <pc:spChg chg="mod">
          <ac:chgData name="Luca Egoriti" userId="86980d32-e207-4caf-a8f6-6de1447eb40a" providerId="ADAL" clId="{7DE56DBF-0555-4AAC-8B00-9D92EE4B48EF}" dt="2022-12-08T05:40:02.173" v="1837" actId="1035"/>
          <ac:spMkLst>
            <pc:docMk/>
            <pc:sldMk cId="2775484370" sldId="409"/>
            <ac:spMk id="35" creationId="{D65A3E01-6919-CB97-E582-B5F980C33833}"/>
          </ac:spMkLst>
        </pc:spChg>
        <pc:grpChg chg="mod">
          <ac:chgData name="Luca Egoriti" userId="86980d32-e207-4caf-a8f6-6de1447eb40a" providerId="ADAL" clId="{7DE56DBF-0555-4AAC-8B00-9D92EE4B48EF}" dt="2022-12-08T05:39:55.784" v="1831" actId="1035"/>
          <ac:grpSpMkLst>
            <pc:docMk/>
            <pc:sldMk cId="2775484370" sldId="409"/>
            <ac:grpSpMk id="21" creationId="{6CD532CD-A956-2EA0-897D-8760FF406399}"/>
          </ac:grpSpMkLst>
        </pc:grpChg>
        <pc:grpChg chg="mod">
          <ac:chgData name="Luca Egoriti" userId="86980d32-e207-4caf-a8f6-6de1447eb40a" providerId="ADAL" clId="{7DE56DBF-0555-4AAC-8B00-9D92EE4B48EF}" dt="2022-12-08T05:40:02.173" v="1837" actId="1035"/>
          <ac:grpSpMkLst>
            <pc:docMk/>
            <pc:sldMk cId="2775484370" sldId="409"/>
            <ac:grpSpMk id="26" creationId="{EE87867B-A9F6-B99E-9A6F-51527DF11D49}"/>
          </ac:grpSpMkLst>
        </pc:grpChg>
        <pc:picChg chg="mod">
          <ac:chgData name="Luca Egoriti" userId="86980d32-e207-4caf-a8f6-6de1447eb40a" providerId="ADAL" clId="{7DE56DBF-0555-4AAC-8B00-9D92EE4B48EF}" dt="2022-12-08T05:40:02.173" v="1837" actId="1035"/>
          <ac:picMkLst>
            <pc:docMk/>
            <pc:sldMk cId="2775484370" sldId="409"/>
            <ac:picMk id="5" creationId="{19452AFE-8B54-B6A4-9A09-444DF53DAB8C}"/>
          </ac:picMkLst>
        </pc:picChg>
        <pc:picChg chg="mod">
          <ac:chgData name="Luca Egoriti" userId="86980d32-e207-4caf-a8f6-6de1447eb40a" providerId="ADAL" clId="{7DE56DBF-0555-4AAC-8B00-9D92EE4B48EF}" dt="2022-12-08T05:39:55.784" v="1831" actId="1035"/>
          <ac:picMkLst>
            <pc:docMk/>
            <pc:sldMk cId="2775484370" sldId="409"/>
            <ac:picMk id="10" creationId="{0CCD33BE-40BE-C40E-1D56-C01CE77DD8CA}"/>
          </ac:picMkLst>
        </pc:picChg>
        <pc:cxnChg chg="mod">
          <ac:chgData name="Luca Egoriti" userId="86980d32-e207-4caf-a8f6-6de1447eb40a" providerId="ADAL" clId="{7DE56DBF-0555-4AAC-8B00-9D92EE4B48EF}" dt="2022-12-08T05:40:02.173" v="1837" actId="1035"/>
          <ac:cxnSpMkLst>
            <pc:docMk/>
            <pc:sldMk cId="2775484370" sldId="409"/>
            <ac:cxnSpMk id="34" creationId="{08B94E9A-BBE1-F013-480F-84BD302F2005}"/>
          </ac:cxnSpMkLst>
        </pc:cxnChg>
      </pc:sldChg>
      <pc:sldChg chg="addSp delSp modSp mod delAnim modAnim">
        <pc:chgData name="Luca Egoriti" userId="86980d32-e207-4caf-a8f6-6de1447eb40a" providerId="ADAL" clId="{7DE56DBF-0555-4AAC-8B00-9D92EE4B48EF}" dt="2022-12-09T15:21:27.339" v="3877" actId="1037"/>
        <pc:sldMkLst>
          <pc:docMk/>
          <pc:sldMk cId="3698669456" sldId="410"/>
        </pc:sldMkLst>
        <pc:spChg chg="add mod">
          <ac:chgData name="Luca Egoriti" userId="86980d32-e207-4caf-a8f6-6de1447eb40a" providerId="ADAL" clId="{7DE56DBF-0555-4AAC-8B00-9D92EE4B48EF}" dt="2022-12-07T01:56:04.692" v="266" actId="1036"/>
          <ac:spMkLst>
            <pc:docMk/>
            <pc:sldMk cId="3698669456" sldId="410"/>
            <ac:spMk id="4" creationId="{6E4536A8-8AE0-9342-5DD1-8C117ED27C7D}"/>
          </ac:spMkLst>
        </pc:spChg>
        <pc:spChg chg="del">
          <ac:chgData name="Luca Egoriti" userId="86980d32-e207-4caf-a8f6-6de1447eb40a" providerId="ADAL" clId="{7DE56DBF-0555-4AAC-8B00-9D92EE4B48EF}" dt="2022-12-07T01:56:48.290" v="272" actId="478"/>
          <ac:spMkLst>
            <pc:docMk/>
            <pc:sldMk cId="3698669456" sldId="410"/>
            <ac:spMk id="13" creationId="{C8F29079-9D5E-1D5F-EE46-3D3FF6FD5739}"/>
          </ac:spMkLst>
        </pc:spChg>
        <pc:spChg chg="add mod">
          <ac:chgData name="Luca Egoriti" userId="86980d32-e207-4caf-a8f6-6de1447eb40a" providerId="ADAL" clId="{7DE56DBF-0555-4AAC-8B00-9D92EE4B48EF}" dt="2022-12-09T15:21:27.339" v="3877" actId="1037"/>
          <ac:spMkLst>
            <pc:docMk/>
            <pc:sldMk cId="3698669456" sldId="410"/>
            <ac:spMk id="13" creationId="{E0F0EA77-A117-3FE7-B340-095732DCED69}"/>
          </ac:spMkLst>
        </pc:spChg>
        <pc:spChg chg="add mod ord">
          <ac:chgData name="Luca Egoriti" userId="86980d32-e207-4caf-a8f6-6de1447eb40a" providerId="ADAL" clId="{7DE56DBF-0555-4AAC-8B00-9D92EE4B48EF}" dt="2022-12-08T05:38:47.897" v="1766" actId="166"/>
          <ac:spMkLst>
            <pc:docMk/>
            <pc:sldMk cId="3698669456" sldId="410"/>
            <ac:spMk id="14" creationId="{8ADA15B4-54F6-5B7B-502C-F659FC66DF70}"/>
          </ac:spMkLst>
        </pc:spChg>
        <pc:spChg chg="add mod">
          <ac:chgData name="Luca Egoriti" userId="86980d32-e207-4caf-a8f6-6de1447eb40a" providerId="ADAL" clId="{7DE56DBF-0555-4AAC-8B00-9D92EE4B48EF}" dt="2022-12-08T05:57:42.484" v="2233" actId="1076"/>
          <ac:spMkLst>
            <pc:docMk/>
            <pc:sldMk cId="3698669456" sldId="410"/>
            <ac:spMk id="15" creationId="{6C602F1F-24A4-5C7D-0D11-F45F177FF99C}"/>
          </ac:spMkLst>
        </pc:spChg>
        <pc:grpChg chg="add mod">
          <ac:chgData name="Luca Egoriti" userId="86980d32-e207-4caf-a8f6-6de1447eb40a" providerId="ADAL" clId="{7DE56DBF-0555-4AAC-8B00-9D92EE4B48EF}" dt="2022-12-08T05:30:44.590" v="1697" actId="164"/>
          <ac:grpSpMkLst>
            <pc:docMk/>
            <pc:sldMk cId="3698669456" sldId="410"/>
            <ac:grpSpMk id="7" creationId="{F741C7DE-22AE-A51D-CC39-396D12A72571}"/>
          </ac:grpSpMkLst>
        </pc:grpChg>
        <pc:grpChg chg="mod">
          <ac:chgData name="Luca Egoriti" userId="86980d32-e207-4caf-a8f6-6de1447eb40a" providerId="ADAL" clId="{7DE56DBF-0555-4AAC-8B00-9D92EE4B48EF}" dt="2022-12-08T05:30:44.590" v="1697" actId="164"/>
          <ac:grpSpMkLst>
            <pc:docMk/>
            <pc:sldMk cId="3698669456" sldId="410"/>
            <ac:grpSpMk id="39" creationId="{1CF14378-090B-6649-DD7F-68ABE37BD4DE}"/>
          </ac:grpSpMkLst>
        </pc:grpChg>
        <pc:picChg chg="add mod">
          <ac:chgData name="Luca Egoriti" userId="86980d32-e207-4caf-a8f6-6de1447eb40a" providerId="ADAL" clId="{7DE56DBF-0555-4AAC-8B00-9D92EE4B48EF}" dt="2022-12-07T01:56:51.150" v="273" actId="1076"/>
          <ac:picMkLst>
            <pc:docMk/>
            <pc:sldMk cId="3698669456" sldId="410"/>
            <ac:picMk id="5" creationId="{2233020B-682F-E76B-B615-B3AB181943DC}"/>
          </ac:picMkLst>
        </pc:picChg>
        <pc:picChg chg="del">
          <ac:chgData name="Luca Egoriti" userId="86980d32-e207-4caf-a8f6-6de1447eb40a" providerId="ADAL" clId="{7DE56DBF-0555-4AAC-8B00-9D92EE4B48EF}" dt="2022-12-07T01:56:11.549" v="267" actId="478"/>
          <ac:picMkLst>
            <pc:docMk/>
            <pc:sldMk cId="3698669456" sldId="410"/>
            <ac:picMk id="7" creationId="{1D37269C-D7C6-455C-6DAE-F147956FA942}"/>
          </ac:picMkLst>
        </pc:picChg>
        <pc:picChg chg="add mod">
          <ac:chgData name="Luca Egoriti" userId="86980d32-e207-4caf-a8f6-6de1447eb40a" providerId="ADAL" clId="{7DE56DBF-0555-4AAC-8B00-9D92EE4B48EF}" dt="2022-12-07T01:56:57.663" v="275" actId="14100"/>
          <ac:picMkLst>
            <pc:docMk/>
            <pc:sldMk cId="3698669456" sldId="410"/>
            <ac:picMk id="10" creationId="{34AA220C-05D3-C259-6DB9-D60501928914}"/>
          </ac:picMkLst>
        </pc:picChg>
        <pc:picChg chg="mod">
          <ac:chgData name="Luca Egoriti" userId="86980d32-e207-4caf-a8f6-6de1447eb40a" providerId="ADAL" clId="{7DE56DBF-0555-4AAC-8B00-9D92EE4B48EF}" dt="2022-12-08T05:30:44.590" v="1697" actId="164"/>
          <ac:picMkLst>
            <pc:docMk/>
            <pc:sldMk cId="3698669456" sldId="410"/>
            <ac:picMk id="11" creationId="{8B7E4B89-AA17-4D55-9F06-78E152CFCBAB}"/>
          </ac:picMkLst>
        </pc:picChg>
        <pc:picChg chg="add mod">
          <ac:chgData name="Luca Egoriti" userId="86980d32-e207-4caf-a8f6-6de1447eb40a" providerId="ADAL" clId="{7DE56DBF-0555-4AAC-8B00-9D92EE4B48EF}" dt="2022-12-07T01:57:02.926" v="277" actId="14100"/>
          <ac:picMkLst>
            <pc:docMk/>
            <pc:sldMk cId="3698669456" sldId="410"/>
            <ac:picMk id="12" creationId="{05F77CDC-FCC9-CA9E-E3D5-6E0CD016D802}"/>
          </ac:picMkLst>
        </pc:picChg>
        <pc:cxnChg chg="add del mod">
          <ac:chgData name="Luca Egoriti" userId="86980d32-e207-4caf-a8f6-6de1447eb40a" providerId="ADAL" clId="{7DE56DBF-0555-4AAC-8B00-9D92EE4B48EF}" dt="2022-12-08T05:57:48.963" v="2235" actId="478"/>
          <ac:cxnSpMkLst>
            <pc:docMk/>
            <pc:sldMk cId="3698669456" sldId="410"/>
            <ac:cxnSpMk id="17" creationId="{D39EB528-8BDC-958A-98F0-995877850B05}"/>
          </ac:cxnSpMkLst>
        </pc:cxnChg>
        <pc:cxnChg chg="add mod">
          <ac:chgData name="Luca Egoriti" userId="86980d32-e207-4caf-a8f6-6de1447eb40a" providerId="ADAL" clId="{7DE56DBF-0555-4AAC-8B00-9D92EE4B48EF}" dt="2022-12-08T05:58:17.063" v="2238" actId="14100"/>
          <ac:cxnSpMkLst>
            <pc:docMk/>
            <pc:sldMk cId="3698669456" sldId="410"/>
            <ac:cxnSpMk id="18" creationId="{18045402-BFA9-D9B4-683A-33FB7FC4DAC8}"/>
          </ac:cxnSpMkLst>
        </pc:cxnChg>
      </pc:sldChg>
      <pc:sldChg chg="addSp modSp mod modAnim">
        <pc:chgData name="Luca Egoriti" userId="86980d32-e207-4caf-a8f6-6de1447eb40a" providerId="ADAL" clId="{7DE56DBF-0555-4AAC-8B00-9D92EE4B48EF}" dt="2022-12-08T19:15:14.406" v="3580" actId="1076"/>
        <pc:sldMkLst>
          <pc:docMk/>
          <pc:sldMk cId="107986018" sldId="412"/>
        </pc:sldMkLst>
        <pc:spChg chg="add mod">
          <ac:chgData name="Luca Egoriti" userId="86980d32-e207-4caf-a8f6-6de1447eb40a" providerId="ADAL" clId="{7DE56DBF-0555-4AAC-8B00-9D92EE4B48EF}" dt="2022-12-08T19:15:14.406" v="3580" actId="1076"/>
          <ac:spMkLst>
            <pc:docMk/>
            <pc:sldMk cId="107986018" sldId="412"/>
            <ac:spMk id="6" creationId="{B728800D-0393-50FC-0C25-061630FF0163}"/>
          </ac:spMkLst>
        </pc:spChg>
      </pc:sldChg>
      <pc:sldChg chg="addSp modSp mod modAnim">
        <pc:chgData name="Luca Egoriti" userId="86980d32-e207-4caf-a8f6-6de1447eb40a" providerId="ADAL" clId="{7DE56DBF-0555-4AAC-8B00-9D92EE4B48EF}" dt="2022-12-08T17:42:07.296" v="3098" actId="1035"/>
        <pc:sldMkLst>
          <pc:docMk/>
          <pc:sldMk cId="3511844878" sldId="413"/>
        </pc:sldMkLst>
        <pc:spChg chg="mod">
          <ac:chgData name="Luca Egoriti" userId="86980d32-e207-4caf-a8f6-6de1447eb40a" providerId="ADAL" clId="{7DE56DBF-0555-4AAC-8B00-9D92EE4B48EF}" dt="2022-12-08T17:42:07.296" v="3098" actId="1035"/>
          <ac:spMkLst>
            <pc:docMk/>
            <pc:sldMk cId="3511844878" sldId="413"/>
            <ac:spMk id="5" creationId="{78E0E598-BD2E-2A50-8C4E-D7AE4A7CD54F}"/>
          </ac:spMkLst>
        </pc:spChg>
        <pc:picChg chg="add mod">
          <ac:chgData name="Luca Egoriti" userId="86980d32-e207-4caf-a8f6-6de1447eb40a" providerId="ADAL" clId="{7DE56DBF-0555-4AAC-8B00-9D92EE4B48EF}" dt="2022-12-08T17:41:18.978" v="3012" actId="1076"/>
          <ac:picMkLst>
            <pc:docMk/>
            <pc:sldMk cId="3511844878" sldId="413"/>
            <ac:picMk id="2" creationId="{5BD3CEFB-06CB-B507-8B7B-D8CF146617AD}"/>
          </ac:picMkLst>
        </pc:picChg>
      </pc:sldChg>
      <pc:sldChg chg="addSp delSp modSp mod">
        <pc:chgData name="Luca Egoriti" userId="86980d32-e207-4caf-a8f6-6de1447eb40a" providerId="ADAL" clId="{7DE56DBF-0555-4AAC-8B00-9D92EE4B48EF}" dt="2022-12-08T23:58:02.255" v="3783" actId="478"/>
        <pc:sldMkLst>
          <pc:docMk/>
          <pc:sldMk cId="2074609806" sldId="415"/>
        </pc:sldMkLst>
        <pc:spChg chg="mod">
          <ac:chgData name="Luca Egoriti" userId="86980d32-e207-4caf-a8f6-6de1447eb40a" providerId="ADAL" clId="{7DE56DBF-0555-4AAC-8B00-9D92EE4B48EF}" dt="2022-12-08T23:57:20.331" v="3781" actId="1036"/>
          <ac:spMkLst>
            <pc:docMk/>
            <pc:sldMk cId="2074609806" sldId="415"/>
            <ac:spMk id="4" creationId="{F31EB201-3AC7-F908-3F18-95C4FA7B0D12}"/>
          </ac:spMkLst>
        </pc:spChg>
        <pc:spChg chg="mod">
          <ac:chgData name="Luca Egoriti" userId="86980d32-e207-4caf-a8f6-6de1447eb40a" providerId="ADAL" clId="{7DE56DBF-0555-4AAC-8B00-9D92EE4B48EF}" dt="2022-12-08T23:57:14.970" v="3745" actId="1035"/>
          <ac:spMkLst>
            <pc:docMk/>
            <pc:sldMk cId="2074609806" sldId="415"/>
            <ac:spMk id="5" creationId="{78E0E598-BD2E-2A50-8C4E-D7AE4A7CD54F}"/>
          </ac:spMkLst>
        </pc:spChg>
        <pc:picChg chg="add mod">
          <ac:chgData name="Luca Egoriti" userId="86980d32-e207-4caf-a8f6-6de1447eb40a" providerId="ADAL" clId="{7DE56DBF-0555-4AAC-8B00-9D92EE4B48EF}" dt="2022-12-08T23:57:09.999" v="3705"/>
          <ac:picMkLst>
            <pc:docMk/>
            <pc:sldMk cId="2074609806" sldId="415"/>
            <ac:picMk id="2" creationId="{C6045FE9-3EDC-E1B0-C866-A4F4E2F11648}"/>
          </ac:picMkLst>
        </pc:picChg>
        <pc:picChg chg="add del mod">
          <ac:chgData name="Luca Egoriti" userId="86980d32-e207-4caf-a8f6-6de1447eb40a" providerId="ADAL" clId="{7DE56DBF-0555-4AAC-8B00-9D92EE4B48EF}" dt="2022-12-08T23:58:02.255" v="3783" actId="478"/>
          <ac:picMkLst>
            <pc:docMk/>
            <pc:sldMk cId="2074609806" sldId="415"/>
            <ac:picMk id="3" creationId="{C6B9D192-95FE-1E2F-C396-072FE7334C8C}"/>
          </ac:picMkLst>
        </pc:picChg>
      </pc:sldChg>
      <pc:sldChg chg="modSp mod">
        <pc:chgData name="Luca Egoriti" userId="86980d32-e207-4caf-a8f6-6de1447eb40a" providerId="ADAL" clId="{7DE56DBF-0555-4AAC-8B00-9D92EE4B48EF}" dt="2022-12-08T07:04:16.832" v="2911" actId="1035"/>
        <pc:sldMkLst>
          <pc:docMk/>
          <pc:sldMk cId="1809634369" sldId="417"/>
        </pc:sldMkLst>
        <pc:spChg chg="mod">
          <ac:chgData name="Luca Egoriti" userId="86980d32-e207-4caf-a8f6-6de1447eb40a" providerId="ADAL" clId="{7DE56DBF-0555-4AAC-8B00-9D92EE4B48EF}" dt="2022-12-08T07:04:16.832" v="2911" actId="1035"/>
          <ac:spMkLst>
            <pc:docMk/>
            <pc:sldMk cId="1809634369" sldId="417"/>
            <ac:spMk id="4" creationId="{896172F4-BDDA-4336-8AC0-A690005580C5}"/>
          </ac:spMkLst>
        </pc:spChg>
        <pc:spChg chg="mod">
          <ac:chgData name="Luca Egoriti" userId="86980d32-e207-4caf-a8f6-6de1447eb40a" providerId="ADAL" clId="{7DE56DBF-0555-4AAC-8B00-9D92EE4B48EF}" dt="2022-12-08T07:03:51.857" v="2851" actId="20577"/>
          <ac:spMkLst>
            <pc:docMk/>
            <pc:sldMk cId="1809634369" sldId="417"/>
            <ac:spMk id="186" creationId="{A7BABA94-7F16-E947-8591-C10FBEC60DB1}"/>
          </ac:spMkLst>
        </pc:spChg>
      </pc:sldChg>
      <pc:sldChg chg="modSp mod">
        <pc:chgData name="Luca Egoriti" userId="86980d32-e207-4caf-a8f6-6de1447eb40a" providerId="ADAL" clId="{7DE56DBF-0555-4AAC-8B00-9D92EE4B48EF}" dt="2022-12-08T05:42:30.178" v="1860" actId="20577"/>
        <pc:sldMkLst>
          <pc:docMk/>
          <pc:sldMk cId="2156778076" sldId="418"/>
        </pc:sldMkLst>
        <pc:spChg chg="mod">
          <ac:chgData name="Luca Egoriti" userId="86980d32-e207-4caf-a8f6-6de1447eb40a" providerId="ADAL" clId="{7DE56DBF-0555-4AAC-8B00-9D92EE4B48EF}" dt="2022-12-08T05:42:30.178" v="1860" actId="20577"/>
          <ac:spMkLst>
            <pc:docMk/>
            <pc:sldMk cId="2156778076" sldId="418"/>
            <ac:spMk id="13" creationId="{F470389E-9D7A-3C64-1741-522E9776DE43}"/>
          </ac:spMkLst>
        </pc:spChg>
      </pc:sldChg>
      <pc:sldChg chg="addSp delSp modSp mod modAnim delCm modCm">
        <pc:chgData name="Luca Egoriti" userId="86980d32-e207-4caf-a8f6-6de1447eb40a" providerId="ADAL" clId="{7DE56DBF-0555-4AAC-8B00-9D92EE4B48EF}" dt="2022-12-09T15:07:47.981" v="3816" actId="58"/>
        <pc:sldMkLst>
          <pc:docMk/>
          <pc:sldMk cId="556987704" sldId="420"/>
        </pc:sldMkLst>
        <pc:spChg chg="add mod">
          <ac:chgData name="Luca Egoriti" userId="86980d32-e207-4caf-a8f6-6de1447eb40a" providerId="ADAL" clId="{7DE56DBF-0555-4AAC-8B00-9D92EE4B48EF}" dt="2022-12-09T15:07:46.047" v="3815" actId="20577"/>
          <ac:spMkLst>
            <pc:docMk/>
            <pc:sldMk cId="556987704" sldId="420"/>
            <ac:spMk id="3" creationId="{9CC79613-0498-8E03-12E9-08925B08F004}"/>
          </ac:spMkLst>
        </pc:spChg>
        <pc:spChg chg="mod topLvl">
          <ac:chgData name="Luca Egoriti" userId="86980d32-e207-4caf-a8f6-6de1447eb40a" providerId="ADAL" clId="{7DE56DBF-0555-4AAC-8B00-9D92EE4B48EF}" dt="2022-12-09T15:07:46.047" v="3815" actId="20577"/>
          <ac:spMkLst>
            <pc:docMk/>
            <pc:sldMk cId="556987704" sldId="420"/>
            <ac:spMk id="792" creationId="{1C9742CD-37CF-FB20-D1D5-CFD485C4E6B0}"/>
          </ac:spMkLst>
        </pc:spChg>
        <pc:spChg chg="mod topLvl">
          <ac:chgData name="Luca Egoriti" userId="86980d32-e207-4caf-a8f6-6de1447eb40a" providerId="ADAL" clId="{7DE56DBF-0555-4AAC-8B00-9D92EE4B48EF}" dt="2022-12-09T15:07:47.981" v="3816" actId="58"/>
          <ac:spMkLst>
            <pc:docMk/>
            <pc:sldMk cId="556987704" sldId="420"/>
            <ac:spMk id="793" creationId="{4DC82C5E-D230-C832-9BF2-AD9FD5E42262}"/>
          </ac:spMkLst>
        </pc:spChg>
        <pc:spChg chg="mod topLvl">
          <ac:chgData name="Luca Egoriti" userId="86980d32-e207-4caf-a8f6-6de1447eb40a" providerId="ADAL" clId="{7DE56DBF-0555-4AAC-8B00-9D92EE4B48EF}" dt="2022-12-09T15:07:46.047" v="3815" actId="20577"/>
          <ac:spMkLst>
            <pc:docMk/>
            <pc:sldMk cId="556987704" sldId="420"/>
            <ac:spMk id="794" creationId="{1452FA97-A3BF-8555-3FD6-23CC250AE418}"/>
          </ac:spMkLst>
        </pc:spChg>
        <pc:spChg chg="mod">
          <ac:chgData name="Luca Egoriti" userId="86980d32-e207-4caf-a8f6-6de1447eb40a" providerId="ADAL" clId="{7DE56DBF-0555-4AAC-8B00-9D92EE4B48EF}" dt="2022-12-08T17:38:30.466" v="2959" actId="404"/>
          <ac:spMkLst>
            <pc:docMk/>
            <pc:sldMk cId="556987704" sldId="420"/>
            <ac:spMk id="795" creationId="{23C956F9-F265-8291-E480-692781F170FA}"/>
          </ac:spMkLst>
        </pc:spChg>
        <pc:spChg chg="mod">
          <ac:chgData name="Luca Egoriti" userId="86980d32-e207-4caf-a8f6-6de1447eb40a" providerId="ADAL" clId="{7DE56DBF-0555-4AAC-8B00-9D92EE4B48EF}" dt="2022-12-09T15:07:41.447" v="3814" actId="58"/>
          <ac:spMkLst>
            <pc:docMk/>
            <pc:sldMk cId="556987704" sldId="420"/>
            <ac:spMk id="796" creationId="{3C5FF37D-A564-154F-3498-2DB7C999A4EA}"/>
          </ac:spMkLst>
        </pc:spChg>
        <pc:grpChg chg="add mod">
          <ac:chgData name="Luca Egoriti" userId="86980d32-e207-4caf-a8f6-6de1447eb40a" providerId="ADAL" clId="{7DE56DBF-0555-4AAC-8B00-9D92EE4B48EF}" dt="2022-12-09T15:07:46.047" v="3815" actId="20577"/>
          <ac:grpSpMkLst>
            <pc:docMk/>
            <pc:sldMk cId="556987704" sldId="420"/>
            <ac:grpSpMk id="6" creationId="{527E1186-92C4-9948-6C7E-9F5A378C2DF6}"/>
          </ac:grpSpMkLst>
        </pc:grpChg>
        <pc:grpChg chg="mod">
          <ac:chgData name="Luca Egoriti" userId="86980d32-e207-4caf-a8f6-6de1447eb40a" providerId="ADAL" clId="{7DE56DBF-0555-4AAC-8B00-9D92EE4B48EF}" dt="2022-12-08T05:33:08.596" v="1727" actId="1038"/>
          <ac:grpSpMkLst>
            <pc:docMk/>
            <pc:sldMk cId="556987704" sldId="420"/>
            <ac:grpSpMk id="781" creationId="{8EF88CBE-60D1-3002-4860-8BAF675A4831}"/>
          </ac:grpSpMkLst>
        </pc:grpChg>
        <pc:grpChg chg="del mod">
          <ac:chgData name="Luca Egoriti" userId="86980d32-e207-4caf-a8f6-6de1447eb40a" providerId="ADAL" clId="{7DE56DBF-0555-4AAC-8B00-9D92EE4B48EF}" dt="2022-12-06T20:14:46.909" v="225" actId="165"/>
          <ac:grpSpMkLst>
            <pc:docMk/>
            <pc:sldMk cId="556987704" sldId="420"/>
            <ac:grpSpMk id="797" creationId="{DB088802-0B90-7BA4-EE1D-BCC1A4EB5027}"/>
          </ac:grpSpMkLst>
        </pc:grpChg>
        <pc:grpChg chg="mod">
          <ac:chgData name="Luca Egoriti" userId="86980d32-e207-4caf-a8f6-6de1447eb40a" providerId="ADAL" clId="{7DE56DBF-0555-4AAC-8B00-9D92EE4B48EF}" dt="2022-12-08T17:38:30.466" v="2959" actId="404"/>
          <ac:grpSpMkLst>
            <pc:docMk/>
            <pc:sldMk cId="556987704" sldId="420"/>
            <ac:grpSpMk id="798" creationId="{EE5541A2-B934-C9AE-EC82-DA1966AC5E3A}"/>
          </ac:grpSpMkLst>
        </pc:grpChg>
      </pc:sldChg>
      <pc:sldChg chg="ord">
        <pc:chgData name="Luca Egoriti" userId="86980d32-e207-4caf-a8f6-6de1447eb40a" providerId="ADAL" clId="{7DE56DBF-0555-4AAC-8B00-9D92EE4B48EF}" dt="2022-12-06T17:22:42.240" v="23"/>
        <pc:sldMkLst>
          <pc:docMk/>
          <pc:sldMk cId="1990491371" sldId="421"/>
        </pc:sldMkLst>
      </pc:sldChg>
      <pc:sldChg chg="addSp modSp mod modAnim">
        <pc:chgData name="Luca Egoriti" userId="86980d32-e207-4caf-a8f6-6de1447eb40a" providerId="ADAL" clId="{7DE56DBF-0555-4AAC-8B00-9D92EE4B48EF}" dt="2022-12-08T05:56:48.280" v="2216"/>
        <pc:sldMkLst>
          <pc:docMk/>
          <pc:sldMk cId="3455635607" sldId="422"/>
        </pc:sldMkLst>
        <pc:spChg chg="add mod">
          <ac:chgData name="Luca Egoriti" userId="86980d32-e207-4caf-a8f6-6de1447eb40a" providerId="ADAL" clId="{7DE56DBF-0555-4AAC-8B00-9D92EE4B48EF}" dt="2022-12-07T01:55:14.608" v="245" actId="14100"/>
          <ac:spMkLst>
            <pc:docMk/>
            <pc:sldMk cId="3455635607" sldId="422"/>
            <ac:spMk id="28" creationId="{046A2D6D-564E-5AAB-DAD1-5048534C1612}"/>
          </ac:spMkLst>
        </pc:spChg>
        <pc:spChg chg="ord">
          <ac:chgData name="Luca Egoriti" userId="86980d32-e207-4caf-a8f6-6de1447eb40a" providerId="ADAL" clId="{7DE56DBF-0555-4AAC-8B00-9D92EE4B48EF}" dt="2022-12-07T01:55:17.109" v="246" actId="166"/>
          <ac:spMkLst>
            <pc:docMk/>
            <pc:sldMk cId="3455635607" sldId="422"/>
            <ac:spMk id="78" creationId="{AB2F131E-7262-5B8C-2A7F-8EDC787650F9}"/>
          </ac:spMkLst>
        </pc:spChg>
        <pc:picChg chg="mod">
          <ac:chgData name="Luca Egoriti" userId="86980d32-e207-4caf-a8f6-6de1447eb40a" providerId="ADAL" clId="{7DE56DBF-0555-4AAC-8B00-9D92EE4B48EF}" dt="2022-12-08T05:56:46.907" v="2215" actId="1076"/>
          <ac:picMkLst>
            <pc:docMk/>
            <pc:sldMk cId="3455635607" sldId="422"/>
            <ac:picMk id="79" creationId="{DBE29B80-40F0-AAEB-8A89-6D61548F6B05}"/>
          </ac:picMkLst>
        </pc:picChg>
      </pc:sldChg>
      <pc:sldChg chg="modSp mod">
        <pc:chgData name="Luca Egoriti" userId="86980d32-e207-4caf-a8f6-6de1447eb40a" providerId="ADAL" clId="{7DE56DBF-0555-4AAC-8B00-9D92EE4B48EF}" dt="2022-12-08T23:56:54.877" v="3704" actId="20577"/>
        <pc:sldMkLst>
          <pc:docMk/>
          <pc:sldMk cId="2834972377" sldId="423"/>
        </pc:sldMkLst>
        <pc:spChg chg="mod">
          <ac:chgData name="Luca Egoriti" userId="86980d32-e207-4caf-a8f6-6de1447eb40a" providerId="ADAL" clId="{7DE56DBF-0555-4AAC-8B00-9D92EE4B48EF}" dt="2022-12-08T23:56:54.877" v="3704" actId="20577"/>
          <ac:spMkLst>
            <pc:docMk/>
            <pc:sldMk cId="2834972377" sldId="423"/>
            <ac:spMk id="8" creationId="{CD624CC5-19B4-1019-7B6F-1326FF6C2E5D}"/>
          </ac:spMkLst>
        </pc:spChg>
      </pc:sldChg>
      <pc:sldChg chg="ord">
        <pc:chgData name="Luca Egoriti" userId="86980d32-e207-4caf-a8f6-6de1447eb40a" providerId="ADAL" clId="{7DE56DBF-0555-4AAC-8B00-9D92EE4B48EF}" dt="2022-12-08T06:41:41.885" v="2246"/>
        <pc:sldMkLst>
          <pc:docMk/>
          <pc:sldMk cId="1009220266" sldId="424"/>
        </pc:sldMkLst>
      </pc:sldChg>
      <pc:sldChg chg="modSp del mod">
        <pc:chgData name="Luca Egoriti" userId="86980d32-e207-4caf-a8f6-6de1447eb40a" providerId="ADAL" clId="{7DE56DBF-0555-4AAC-8B00-9D92EE4B48EF}" dt="2022-12-08T19:45:42.346" v="3581" actId="2696"/>
        <pc:sldMkLst>
          <pc:docMk/>
          <pc:sldMk cId="267217813" sldId="425"/>
        </pc:sldMkLst>
        <pc:picChg chg="mod modCrop">
          <ac:chgData name="Luca Egoriti" userId="86980d32-e207-4caf-a8f6-6de1447eb40a" providerId="ADAL" clId="{7DE56DBF-0555-4AAC-8B00-9D92EE4B48EF}" dt="2022-12-08T17:43:56.945" v="3165" actId="732"/>
          <ac:picMkLst>
            <pc:docMk/>
            <pc:sldMk cId="267217813" sldId="425"/>
            <ac:picMk id="12" creationId="{6EE3B28A-30DD-ED1B-3391-21ACCAFC0D1C}"/>
          </ac:picMkLst>
        </pc:picChg>
        <pc:picChg chg="mod">
          <ac:chgData name="Luca Egoriti" userId="86980d32-e207-4caf-a8f6-6de1447eb40a" providerId="ADAL" clId="{7DE56DBF-0555-4AAC-8B00-9D92EE4B48EF}" dt="2022-12-08T17:42:52.502" v="3100" actId="14100"/>
          <ac:picMkLst>
            <pc:docMk/>
            <pc:sldMk cId="267217813" sldId="425"/>
            <ac:picMk id="14" creationId="{36BBA3D7-FFA7-BB24-46BA-F4E7956A43D9}"/>
          </ac:picMkLst>
        </pc:picChg>
        <pc:picChg chg="mod">
          <ac:chgData name="Luca Egoriti" userId="86980d32-e207-4caf-a8f6-6de1447eb40a" providerId="ADAL" clId="{7DE56DBF-0555-4AAC-8B00-9D92EE4B48EF}" dt="2022-12-08T17:42:58.811" v="3124" actId="1037"/>
          <ac:picMkLst>
            <pc:docMk/>
            <pc:sldMk cId="267217813" sldId="425"/>
            <ac:picMk id="15" creationId="{5B0E0A10-DA47-60F4-1EEB-0B5EDB099C9B}"/>
          </ac:picMkLst>
        </pc:picChg>
      </pc:sldChg>
      <pc:sldChg chg="modSp mod ord">
        <pc:chgData name="Luca Egoriti" userId="86980d32-e207-4caf-a8f6-6de1447eb40a" providerId="ADAL" clId="{7DE56DBF-0555-4AAC-8B00-9D92EE4B48EF}" dt="2022-12-08T17:44:56.711" v="3173" actId="1076"/>
        <pc:sldMkLst>
          <pc:docMk/>
          <pc:sldMk cId="2463354681" sldId="565"/>
        </pc:sldMkLst>
        <pc:picChg chg="mod">
          <ac:chgData name="Luca Egoriti" userId="86980d32-e207-4caf-a8f6-6de1447eb40a" providerId="ADAL" clId="{7DE56DBF-0555-4AAC-8B00-9D92EE4B48EF}" dt="2022-12-08T17:44:56.711" v="3173" actId="1076"/>
          <ac:picMkLst>
            <pc:docMk/>
            <pc:sldMk cId="2463354681" sldId="565"/>
            <ac:picMk id="16" creationId="{00000000-0000-0000-0000-000000000000}"/>
          </ac:picMkLst>
        </pc:picChg>
      </pc:sldChg>
      <pc:sldChg chg="addSp delSp modSp new mod modClrScheme chgLayout">
        <pc:chgData name="Luca Egoriti" userId="86980d32-e207-4caf-a8f6-6de1447eb40a" providerId="ADAL" clId="{7DE56DBF-0555-4AAC-8B00-9D92EE4B48EF}" dt="2022-12-07T22:11:09.967" v="486" actId="478"/>
        <pc:sldMkLst>
          <pc:docMk/>
          <pc:sldMk cId="2323277068" sldId="566"/>
        </pc:sldMkLst>
        <pc:spChg chg="del">
          <ac:chgData name="Luca Egoriti" userId="86980d32-e207-4caf-a8f6-6de1447eb40a" providerId="ADAL" clId="{7DE56DBF-0555-4AAC-8B00-9D92EE4B48EF}" dt="2022-12-07T22:10:58.800" v="484" actId="700"/>
          <ac:spMkLst>
            <pc:docMk/>
            <pc:sldMk cId="2323277068" sldId="566"/>
            <ac:spMk id="2" creationId="{30D5A993-A53C-CD1B-59B4-434C4968EF0F}"/>
          </ac:spMkLst>
        </pc:spChg>
        <pc:spChg chg="del">
          <ac:chgData name="Luca Egoriti" userId="86980d32-e207-4caf-a8f6-6de1447eb40a" providerId="ADAL" clId="{7DE56DBF-0555-4AAC-8B00-9D92EE4B48EF}" dt="2022-12-07T22:10:58.800" v="484" actId="700"/>
          <ac:spMkLst>
            <pc:docMk/>
            <pc:sldMk cId="2323277068" sldId="566"/>
            <ac:spMk id="3" creationId="{AC0E1D75-692E-6D65-E39D-0A7E8EF5CA5A}"/>
          </ac:spMkLst>
        </pc:spChg>
        <pc:spChg chg="del mod ord">
          <ac:chgData name="Luca Egoriti" userId="86980d32-e207-4caf-a8f6-6de1447eb40a" providerId="ADAL" clId="{7DE56DBF-0555-4AAC-8B00-9D92EE4B48EF}" dt="2022-12-07T22:11:09.967" v="486" actId="478"/>
          <ac:spMkLst>
            <pc:docMk/>
            <pc:sldMk cId="2323277068" sldId="566"/>
            <ac:spMk id="4" creationId="{3901D18A-B7B3-BCF4-384F-958657133503}"/>
          </ac:spMkLst>
        </pc:spChg>
        <pc:spChg chg="add del mod ord">
          <ac:chgData name="Luca Egoriti" userId="86980d32-e207-4caf-a8f6-6de1447eb40a" providerId="ADAL" clId="{7DE56DBF-0555-4AAC-8B00-9D92EE4B48EF}" dt="2022-12-07T22:11:09.967" v="486" actId="478"/>
          <ac:spMkLst>
            <pc:docMk/>
            <pc:sldMk cId="2323277068" sldId="566"/>
            <ac:spMk id="5" creationId="{69695325-B7C8-ED74-0A59-3E3EE9840DAE}"/>
          </ac:spMkLst>
        </pc:spChg>
      </pc:sldChg>
      <pc:sldChg chg="addSp delSp modSp new del mod">
        <pc:chgData name="Luca Egoriti" userId="86980d32-e207-4caf-a8f6-6de1447eb40a" providerId="ADAL" clId="{7DE56DBF-0555-4AAC-8B00-9D92EE4B48EF}" dt="2022-12-07T22:10:48.165" v="479" actId="47"/>
        <pc:sldMkLst>
          <pc:docMk/>
          <pc:sldMk cId="3525828250" sldId="566"/>
        </pc:sldMkLst>
        <pc:grpChg chg="del mod">
          <ac:chgData name="Luca Egoriti" userId="86980d32-e207-4caf-a8f6-6de1447eb40a" providerId="ADAL" clId="{7DE56DBF-0555-4AAC-8B00-9D92EE4B48EF}" dt="2022-12-07T21:05:42.067" v="427"/>
          <ac:grpSpMkLst>
            <pc:docMk/>
            <pc:sldMk cId="3525828250" sldId="566"/>
            <ac:grpSpMk id="5" creationId="{129FD64A-148B-AA1C-50E0-2AD43CD6A5EA}"/>
          </ac:grpSpMkLst>
        </pc:grpChg>
        <pc:grpChg chg="del mod">
          <ac:chgData name="Luca Egoriti" userId="86980d32-e207-4caf-a8f6-6de1447eb40a" providerId="ADAL" clId="{7DE56DBF-0555-4AAC-8B00-9D92EE4B48EF}" dt="2022-12-07T21:05:59.992" v="449"/>
          <ac:grpSpMkLst>
            <pc:docMk/>
            <pc:sldMk cId="3525828250" sldId="566"/>
            <ac:grpSpMk id="8" creationId="{BEBF57A5-F6CE-61A5-916B-CCFBA65094DC}"/>
          </ac:grpSpMkLst>
        </pc:grpChg>
        <pc:grpChg chg="del mod">
          <ac:chgData name="Luca Egoriti" userId="86980d32-e207-4caf-a8f6-6de1447eb40a" providerId="ADAL" clId="{7DE56DBF-0555-4AAC-8B00-9D92EE4B48EF}" dt="2022-12-07T22:10:22.686" v="475" actId="478"/>
          <ac:grpSpMkLst>
            <pc:docMk/>
            <pc:sldMk cId="3525828250" sldId="566"/>
            <ac:grpSpMk id="11" creationId="{6E45528F-BD05-37C4-1B72-C6F2B5C8A645}"/>
          </ac:grpSpMkLst>
        </pc:grpChg>
        <pc:grpChg chg="del mod">
          <ac:chgData name="Luca Egoriti" userId="86980d32-e207-4caf-a8f6-6de1447eb40a" providerId="ADAL" clId="{7DE56DBF-0555-4AAC-8B00-9D92EE4B48EF}" dt="2022-12-07T22:10:22.686" v="475" actId="478"/>
          <ac:grpSpMkLst>
            <pc:docMk/>
            <pc:sldMk cId="3525828250" sldId="566"/>
            <ac:grpSpMk id="22" creationId="{C6535ADF-8249-92E4-FF06-28F91D9A6D1C}"/>
          </ac:grpSpMkLst>
        </pc:grpChg>
        <pc:grpChg chg="del mod">
          <ac:chgData name="Luca Egoriti" userId="86980d32-e207-4caf-a8f6-6de1447eb40a" providerId="ADAL" clId="{7DE56DBF-0555-4AAC-8B00-9D92EE4B48EF}" dt="2022-12-07T21:06:00.514" v="451"/>
          <ac:grpSpMkLst>
            <pc:docMk/>
            <pc:sldMk cId="3525828250" sldId="566"/>
            <ac:grpSpMk id="30" creationId="{E64F447E-E886-BA65-4A78-FF86993B8DB1}"/>
          </ac:grpSpMkLst>
        </pc:grpChg>
        <pc:grpChg chg="del mod">
          <ac:chgData name="Luca Egoriti" userId="86980d32-e207-4caf-a8f6-6de1447eb40a" providerId="ADAL" clId="{7DE56DBF-0555-4AAC-8B00-9D92EE4B48EF}" dt="2022-12-07T22:10:22.686" v="475" actId="478"/>
          <ac:grpSpMkLst>
            <pc:docMk/>
            <pc:sldMk cId="3525828250" sldId="566"/>
            <ac:grpSpMk id="32" creationId="{A761671C-F8D5-0652-B50C-1E061E5510A9}"/>
          </ac:grpSpMkLst>
        </pc:grpChg>
        <pc:grpChg chg="del mod">
          <ac:chgData name="Luca Egoriti" userId="86980d32-e207-4caf-a8f6-6de1447eb40a" providerId="ADAL" clId="{7DE56DBF-0555-4AAC-8B00-9D92EE4B48EF}" dt="2022-12-07T22:10:22.686" v="475" actId="478"/>
          <ac:grpSpMkLst>
            <pc:docMk/>
            <pc:sldMk cId="3525828250" sldId="566"/>
            <ac:grpSpMk id="37" creationId="{CF0C805A-930B-3B2B-BCE0-11174621B040}"/>
          </ac:grpSpMkLst>
        </pc:grpChg>
        <pc:grpChg chg="del mod">
          <ac:chgData name="Luca Egoriti" userId="86980d32-e207-4caf-a8f6-6de1447eb40a" providerId="ADAL" clId="{7DE56DBF-0555-4AAC-8B00-9D92EE4B48EF}" dt="2022-12-07T22:10:22.686" v="475" actId="478"/>
          <ac:grpSpMkLst>
            <pc:docMk/>
            <pc:sldMk cId="3525828250" sldId="566"/>
            <ac:grpSpMk id="41" creationId="{880D7696-AF5E-1CE8-D107-9F8364FE0CA7}"/>
          </ac:grpSpMkLst>
        </pc:grpChg>
        <pc:grpChg chg="del mod">
          <ac:chgData name="Luca Egoriti" userId="86980d32-e207-4caf-a8f6-6de1447eb40a" providerId="ADAL" clId="{7DE56DBF-0555-4AAC-8B00-9D92EE4B48EF}" dt="2022-12-07T21:06:20.110" v="468"/>
          <ac:grpSpMkLst>
            <pc:docMk/>
            <pc:sldMk cId="3525828250" sldId="566"/>
            <ac:grpSpMk id="44" creationId="{26C55CB5-8667-A386-052B-B99CD253CEBD}"/>
          </ac:grpSpMkLst>
        </pc:grpChg>
        <pc:grpChg chg="del mod">
          <ac:chgData name="Luca Egoriti" userId="86980d32-e207-4caf-a8f6-6de1447eb40a" providerId="ADAL" clId="{7DE56DBF-0555-4AAC-8B00-9D92EE4B48EF}" dt="2022-12-07T21:06:23.771" v="470"/>
          <ac:grpSpMkLst>
            <pc:docMk/>
            <pc:sldMk cId="3525828250" sldId="566"/>
            <ac:grpSpMk id="49" creationId="{466B6259-65E1-D10A-2DC0-160F69F42CA3}"/>
          </ac:grpSpMkLst>
        </pc:grpChg>
        <pc:grpChg chg="del mod">
          <ac:chgData name="Luca Egoriti" userId="86980d32-e207-4caf-a8f6-6de1447eb40a" providerId="ADAL" clId="{7DE56DBF-0555-4AAC-8B00-9D92EE4B48EF}" dt="2022-12-07T22:10:22.686" v="475" actId="478"/>
          <ac:grpSpMkLst>
            <pc:docMk/>
            <pc:sldMk cId="3525828250" sldId="566"/>
            <ac:grpSpMk id="51" creationId="{872585F8-4B0B-52AE-46DC-B45510FE515B}"/>
          </ac:grpSpMkLst>
        </pc:grpChg>
        <pc:grpChg chg="del mod">
          <ac:chgData name="Luca Egoriti" userId="86980d32-e207-4caf-a8f6-6de1447eb40a" providerId="ADAL" clId="{7DE56DBF-0555-4AAC-8B00-9D92EE4B48EF}" dt="2022-12-07T22:10:22.686" v="475" actId="478"/>
          <ac:grpSpMkLst>
            <pc:docMk/>
            <pc:sldMk cId="3525828250" sldId="566"/>
            <ac:grpSpMk id="55" creationId="{E9E3ECD5-889B-CADB-66E3-2507B25A7289}"/>
          </ac:grpSpMkLst>
        </pc:grpChg>
        <pc:inkChg chg="add mod">
          <ac:chgData name="Luca Egoriti" userId="86980d32-e207-4caf-a8f6-6de1447eb40a" providerId="ADAL" clId="{7DE56DBF-0555-4AAC-8B00-9D92EE4B48EF}" dt="2022-12-07T21:06:00.514" v="451"/>
          <ac:inkMkLst>
            <pc:docMk/>
            <pc:sldMk cId="3525828250" sldId="566"/>
            <ac:inkMk id="3" creationId="{EDA9B7C8-B272-0CFA-BE4A-F962FE2EBDA9}"/>
          </ac:inkMkLst>
        </pc:inkChg>
        <pc:inkChg chg="add mod">
          <ac:chgData name="Luca Egoriti" userId="86980d32-e207-4caf-a8f6-6de1447eb40a" providerId="ADAL" clId="{7DE56DBF-0555-4AAC-8B00-9D92EE4B48EF}" dt="2022-12-07T21:06:00.514" v="451"/>
          <ac:inkMkLst>
            <pc:docMk/>
            <pc:sldMk cId="3525828250" sldId="566"/>
            <ac:inkMk id="4" creationId="{A434E8F1-94F4-5169-142B-5ABB8F3BE531}"/>
          </ac:inkMkLst>
        </pc:inkChg>
        <pc:inkChg chg="add del mod">
          <ac:chgData name="Luca Egoriti" userId="86980d32-e207-4caf-a8f6-6de1447eb40a" providerId="ADAL" clId="{7DE56DBF-0555-4AAC-8B00-9D92EE4B48EF}" dt="2022-12-07T22:10:22.686" v="475" actId="478"/>
          <ac:inkMkLst>
            <pc:docMk/>
            <pc:sldMk cId="3525828250" sldId="566"/>
            <ac:inkMk id="6" creationId="{7B731277-C7D5-6EF9-1D2C-C37B3FEDBB43}"/>
          </ac:inkMkLst>
        </pc:inkChg>
        <pc:inkChg chg="add del mod">
          <ac:chgData name="Luca Egoriti" userId="86980d32-e207-4caf-a8f6-6de1447eb40a" providerId="ADAL" clId="{7DE56DBF-0555-4AAC-8B00-9D92EE4B48EF}" dt="2022-12-07T22:10:22.686" v="475" actId="478"/>
          <ac:inkMkLst>
            <pc:docMk/>
            <pc:sldMk cId="3525828250" sldId="566"/>
            <ac:inkMk id="7" creationId="{84100D33-F9DB-813A-4854-74DBE4D6A6CC}"/>
          </ac:inkMkLst>
        </pc:inkChg>
        <pc:inkChg chg="add mod">
          <ac:chgData name="Luca Egoriti" userId="86980d32-e207-4caf-a8f6-6de1447eb40a" providerId="ADAL" clId="{7DE56DBF-0555-4AAC-8B00-9D92EE4B48EF}" dt="2022-12-07T21:05:44.022" v="430"/>
          <ac:inkMkLst>
            <pc:docMk/>
            <pc:sldMk cId="3525828250" sldId="566"/>
            <ac:inkMk id="9" creationId="{3727A842-857C-E181-4EBA-50420F3C0089}"/>
          </ac:inkMkLst>
        </pc:inkChg>
        <pc:inkChg chg="add mod">
          <ac:chgData name="Luca Egoriti" userId="86980d32-e207-4caf-a8f6-6de1447eb40a" providerId="ADAL" clId="{7DE56DBF-0555-4AAC-8B00-9D92EE4B48EF}" dt="2022-12-07T21:05:44.022" v="430"/>
          <ac:inkMkLst>
            <pc:docMk/>
            <pc:sldMk cId="3525828250" sldId="566"/>
            <ac:inkMk id="10" creationId="{9190C821-30AA-C854-5AD8-4EC00CEF3C29}"/>
          </ac:inkMkLst>
        </pc:inkChg>
        <pc:inkChg chg="add mod">
          <ac:chgData name="Luca Egoriti" userId="86980d32-e207-4caf-a8f6-6de1447eb40a" providerId="ADAL" clId="{7DE56DBF-0555-4AAC-8B00-9D92EE4B48EF}" dt="2022-12-07T21:05:53.838" v="441"/>
          <ac:inkMkLst>
            <pc:docMk/>
            <pc:sldMk cId="3525828250" sldId="566"/>
            <ac:inkMk id="12" creationId="{A608C215-C8EB-7305-B428-A680612AA8F4}"/>
          </ac:inkMkLst>
        </pc:inkChg>
        <pc:inkChg chg="add mod">
          <ac:chgData name="Luca Egoriti" userId="86980d32-e207-4caf-a8f6-6de1447eb40a" providerId="ADAL" clId="{7DE56DBF-0555-4AAC-8B00-9D92EE4B48EF}" dt="2022-12-07T21:05:53.838" v="441"/>
          <ac:inkMkLst>
            <pc:docMk/>
            <pc:sldMk cId="3525828250" sldId="566"/>
            <ac:inkMk id="13" creationId="{2FCB51B0-DAA8-F37B-BD44-AA423D1E3FE8}"/>
          </ac:inkMkLst>
        </pc:inkChg>
        <pc:inkChg chg="add mod">
          <ac:chgData name="Luca Egoriti" userId="86980d32-e207-4caf-a8f6-6de1447eb40a" providerId="ADAL" clId="{7DE56DBF-0555-4AAC-8B00-9D92EE4B48EF}" dt="2022-12-07T21:05:53.838" v="441"/>
          <ac:inkMkLst>
            <pc:docMk/>
            <pc:sldMk cId="3525828250" sldId="566"/>
            <ac:inkMk id="14" creationId="{DB0085FD-97BD-5261-D26D-CCCD1C65A1CD}"/>
          </ac:inkMkLst>
        </pc:inkChg>
        <pc:inkChg chg="add mod">
          <ac:chgData name="Luca Egoriti" userId="86980d32-e207-4caf-a8f6-6de1447eb40a" providerId="ADAL" clId="{7DE56DBF-0555-4AAC-8B00-9D92EE4B48EF}" dt="2022-12-07T21:05:53.838" v="441"/>
          <ac:inkMkLst>
            <pc:docMk/>
            <pc:sldMk cId="3525828250" sldId="566"/>
            <ac:inkMk id="15" creationId="{1A0A9AFC-BAF2-A329-B6A2-99F7FCE5AC3B}"/>
          </ac:inkMkLst>
        </pc:inkChg>
        <pc:inkChg chg="add mod">
          <ac:chgData name="Luca Egoriti" userId="86980d32-e207-4caf-a8f6-6de1447eb40a" providerId="ADAL" clId="{7DE56DBF-0555-4AAC-8B00-9D92EE4B48EF}" dt="2022-12-07T21:05:53.838" v="441"/>
          <ac:inkMkLst>
            <pc:docMk/>
            <pc:sldMk cId="3525828250" sldId="566"/>
            <ac:inkMk id="16" creationId="{1C20BD2B-F44A-AA7D-297A-E45AC9D5A23A}"/>
          </ac:inkMkLst>
        </pc:inkChg>
        <pc:inkChg chg="add mod">
          <ac:chgData name="Luca Egoriti" userId="86980d32-e207-4caf-a8f6-6de1447eb40a" providerId="ADAL" clId="{7DE56DBF-0555-4AAC-8B00-9D92EE4B48EF}" dt="2022-12-07T21:05:53.838" v="441"/>
          <ac:inkMkLst>
            <pc:docMk/>
            <pc:sldMk cId="3525828250" sldId="566"/>
            <ac:inkMk id="17" creationId="{A4416AB5-04F2-D5FE-A45E-85FAEF16E2A6}"/>
          </ac:inkMkLst>
        </pc:inkChg>
        <pc:inkChg chg="add mod">
          <ac:chgData name="Luca Egoriti" userId="86980d32-e207-4caf-a8f6-6de1447eb40a" providerId="ADAL" clId="{7DE56DBF-0555-4AAC-8B00-9D92EE4B48EF}" dt="2022-12-07T21:05:53.838" v="441"/>
          <ac:inkMkLst>
            <pc:docMk/>
            <pc:sldMk cId="3525828250" sldId="566"/>
            <ac:inkMk id="18" creationId="{FAEC7A0E-BE64-902A-1D91-0FB8187C7331}"/>
          </ac:inkMkLst>
        </pc:inkChg>
        <pc:inkChg chg="add mod">
          <ac:chgData name="Luca Egoriti" userId="86980d32-e207-4caf-a8f6-6de1447eb40a" providerId="ADAL" clId="{7DE56DBF-0555-4AAC-8B00-9D92EE4B48EF}" dt="2022-12-07T21:05:53.838" v="441"/>
          <ac:inkMkLst>
            <pc:docMk/>
            <pc:sldMk cId="3525828250" sldId="566"/>
            <ac:inkMk id="19" creationId="{2E25ADF6-D7FC-D758-B79B-5FED8CF17C95}"/>
          </ac:inkMkLst>
        </pc:inkChg>
        <pc:inkChg chg="add mod">
          <ac:chgData name="Luca Egoriti" userId="86980d32-e207-4caf-a8f6-6de1447eb40a" providerId="ADAL" clId="{7DE56DBF-0555-4AAC-8B00-9D92EE4B48EF}" dt="2022-12-07T21:05:53.838" v="441"/>
          <ac:inkMkLst>
            <pc:docMk/>
            <pc:sldMk cId="3525828250" sldId="566"/>
            <ac:inkMk id="20" creationId="{CB8CE8FD-91D8-3F93-B079-3050FF739C92}"/>
          </ac:inkMkLst>
        </pc:inkChg>
        <pc:inkChg chg="add mod">
          <ac:chgData name="Luca Egoriti" userId="86980d32-e207-4caf-a8f6-6de1447eb40a" providerId="ADAL" clId="{7DE56DBF-0555-4AAC-8B00-9D92EE4B48EF}" dt="2022-12-07T21:05:53.838" v="441"/>
          <ac:inkMkLst>
            <pc:docMk/>
            <pc:sldMk cId="3525828250" sldId="566"/>
            <ac:inkMk id="21" creationId="{C71EA68C-4106-4B7D-B8EE-070BCD0C2318}"/>
          </ac:inkMkLst>
        </pc:inkChg>
        <pc:inkChg chg="add mod">
          <ac:chgData name="Luca Egoriti" userId="86980d32-e207-4caf-a8f6-6de1447eb40a" providerId="ADAL" clId="{7DE56DBF-0555-4AAC-8B00-9D92EE4B48EF}" dt="2022-12-07T21:06:00.514" v="451"/>
          <ac:inkMkLst>
            <pc:docMk/>
            <pc:sldMk cId="3525828250" sldId="566"/>
            <ac:inkMk id="23" creationId="{167D8CF7-E847-FD0A-83D1-AE4BC83ADB01}"/>
          </ac:inkMkLst>
        </pc:inkChg>
        <pc:inkChg chg="add mod">
          <ac:chgData name="Luca Egoriti" userId="86980d32-e207-4caf-a8f6-6de1447eb40a" providerId="ADAL" clId="{7DE56DBF-0555-4AAC-8B00-9D92EE4B48EF}" dt="2022-12-07T21:06:00.514" v="451"/>
          <ac:inkMkLst>
            <pc:docMk/>
            <pc:sldMk cId="3525828250" sldId="566"/>
            <ac:inkMk id="24" creationId="{5D0BEF7B-08D5-D900-ACBC-3DA18C010705}"/>
          </ac:inkMkLst>
        </pc:inkChg>
        <pc:inkChg chg="add mod">
          <ac:chgData name="Luca Egoriti" userId="86980d32-e207-4caf-a8f6-6de1447eb40a" providerId="ADAL" clId="{7DE56DBF-0555-4AAC-8B00-9D92EE4B48EF}" dt="2022-12-07T21:06:00.514" v="451"/>
          <ac:inkMkLst>
            <pc:docMk/>
            <pc:sldMk cId="3525828250" sldId="566"/>
            <ac:inkMk id="25" creationId="{12319C39-7479-BF27-CF67-EDA1CF47E096}"/>
          </ac:inkMkLst>
        </pc:inkChg>
        <pc:inkChg chg="add mod">
          <ac:chgData name="Luca Egoriti" userId="86980d32-e207-4caf-a8f6-6de1447eb40a" providerId="ADAL" clId="{7DE56DBF-0555-4AAC-8B00-9D92EE4B48EF}" dt="2022-12-07T21:06:00.514" v="451"/>
          <ac:inkMkLst>
            <pc:docMk/>
            <pc:sldMk cId="3525828250" sldId="566"/>
            <ac:inkMk id="26" creationId="{C719A0D9-AA91-3D7C-7A52-082A0E07C292}"/>
          </ac:inkMkLst>
        </pc:inkChg>
        <pc:inkChg chg="add mod">
          <ac:chgData name="Luca Egoriti" userId="86980d32-e207-4caf-a8f6-6de1447eb40a" providerId="ADAL" clId="{7DE56DBF-0555-4AAC-8B00-9D92EE4B48EF}" dt="2022-12-07T21:06:00.514" v="451"/>
          <ac:inkMkLst>
            <pc:docMk/>
            <pc:sldMk cId="3525828250" sldId="566"/>
            <ac:inkMk id="27" creationId="{C35C6F1D-64D0-1ACC-BAED-40A2135E3DF8}"/>
          </ac:inkMkLst>
        </pc:inkChg>
        <pc:inkChg chg="add mod">
          <ac:chgData name="Luca Egoriti" userId="86980d32-e207-4caf-a8f6-6de1447eb40a" providerId="ADAL" clId="{7DE56DBF-0555-4AAC-8B00-9D92EE4B48EF}" dt="2022-12-07T21:06:00.514" v="451"/>
          <ac:inkMkLst>
            <pc:docMk/>
            <pc:sldMk cId="3525828250" sldId="566"/>
            <ac:inkMk id="28" creationId="{1A94F456-75AF-8857-3029-F486255AFA6B}"/>
          </ac:inkMkLst>
        </pc:inkChg>
        <pc:inkChg chg="add mod">
          <ac:chgData name="Luca Egoriti" userId="86980d32-e207-4caf-a8f6-6de1447eb40a" providerId="ADAL" clId="{7DE56DBF-0555-4AAC-8B00-9D92EE4B48EF}" dt="2022-12-07T21:06:00.514" v="451"/>
          <ac:inkMkLst>
            <pc:docMk/>
            <pc:sldMk cId="3525828250" sldId="566"/>
            <ac:inkMk id="29" creationId="{BFD7DA8C-2F74-C0CD-48FC-DE4936DCA321}"/>
          </ac:inkMkLst>
        </pc:inkChg>
        <pc:inkChg chg="add mod">
          <ac:chgData name="Luca Egoriti" userId="86980d32-e207-4caf-a8f6-6de1447eb40a" providerId="ADAL" clId="{7DE56DBF-0555-4AAC-8B00-9D92EE4B48EF}" dt="2022-12-07T21:06:00.514" v="451"/>
          <ac:inkMkLst>
            <pc:docMk/>
            <pc:sldMk cId="3525828250" sldId="566"/>
            <ac:inkMk id="31" creationId="{91DDBE8F-C12F-FBF9-FB4B-24E1586ACC25}"/>
          </ac:inkMkLst>
        </pc:inkChg>
        <pc:inkChg chg="add mod">
          <ac:chgData name="Luca Egoriti" userId="86980d32-e207-4caf-a8f6-6de1447eb40a" providerId="ADAL" clId="{7DE56DBF-0555-4AAC-8B00-9D92EE4B48EF}" dt="2022-12-07T21:06:04.382" v="456"/>
          <ac:inkMkLst>
            <pc:docMk/>
            <pc:sldMk cId="3525828250" sldId="566"/>
            <ac:inkMk id="33" creationId="{DD2B9CCA-1A30-34FF-732C-E036A57CD7E4}"/>
          </ac:inkMkLst>
        </pc:inkChg>
        <pc:inkChg chg="add mod">
          <ac:chgData name="Luca Egoriti" userId="86980d32-e207-4caf-a8f6-6de1447eb40a" providerId="ADAL" clId="{7DE56DBF-0555-4AAC-8B00-9D92EE4B48EF}" dt="2022-12-07T21:06:04.382" v="456"/>
          <ac:inkMkLst>
            <pc:docMk/>
            <pc:sldMk cId="3525828250" sldId="566"/>
            <ac:inkMk id="34" creationId="{B0CA4525-26F5-70D7-F318-CB6B1DE3D64D}"/>
          </ac:inkMkLst>
        </pc:inkChg>
        <pc:inkChg chg="add mod">
          <ac:chgData name="Luca Egoriti" userId="86980d32-e207-4caf-a8f6-6de1447eb40a" providerId="ADAL" clId="{7DE56DBF-0555-4AAC-8B00-9D92EE4B48EF}" dt="2022-12-07T21:06:04.382" v="456"/>
          <ac:inkMkLst>
            <pc:docMk/>
            <pc:sldMk cId="3525828250" sldId="566"/>
            <ac:inkMk id="35" creationId="{0535FC5C-E7B2-7982-8C59-5C03656CF14E}"/>
          </ac:inkMkLst>
        </pc:inkChg>
        <pc:inkChg chg="add mod">
          <ac:chgData name="Luca Egoriti" userId="86980d32-e207-4caf-a8f6-6de1447eb40a" providerId="ADAL" clId="{7DE56DBF-0555-4AAC-8B00-9D92EE4B48EF}" dt="2022-12-07T21:06:04.382" v="456"/>
          <ac:inkMkLst>
            <pc:docMk/>
            <pc:sldMk cId="3525828250" sldId="566"/>
            <ac:inkMk id="36" creationId="{A13C3A24-D8E1-9A7C-014B-037EBF66CDE7}"/>
          </ac:inkMkLst>
        </pc:inkChg>
        <pc:inkChg chg="add mod">
          <ac:chgData name="Luca Egoriti" userId="86980d32-e207-4caf-a8f6-6de1447eb40a" providerId="ADAL" clId="{7DE56DBF-0555-4AAC-8B00-9D92EE4B48EF}" dt="2022-12-07T21:06:07.776" v="460"/>
          <ac:inkMkLst>
            <pc:docMk/>
            <pc:sldMk cId="3525828250" sldId="566"/>
            <ac:inkMk id="38" creationId="{0FA5309F-DB07-3991-011C-781AEF7F1CDD}"/>
          </ac:inkMkLst>
        </pc:inkChg>
        <pc:inkChg chg="add mod">
          <ac:chgData name="Luca Egoriti" userId="86980d32-e207-4caf-a8f6-6de1447eb40a" providerId="ADAL" clId="{7DE56DBF-0555-4AAC-8B00-9D92EE4B48EF}" dt="2022-12-07T21:06:07.776" v="460"/>
          <ac:inkMkLst>
            <pc:docMk/>
            <pc:sldMk cId="3525828250" sldId="566"/>
            <ac:inkMk id="39" creationId="{63BE6DE4-09FF-60EB-8B06-0A0C4090FA7F}"/>
          </ac:inkMkLst>
        </pc:inkChg>
        <pc:inkChg chg="add mod">
          <ac:chgData name="Luca Egoriti" userId="86980d32-e207-4caf-a8f6-6de1447eb40a" providerId="ADAL" clId="{7DE56DBF-0555-4AAC-8B00-9D92EE4B48EF}" dt="2022-12-07T21:06:07.776" v="460"/>
          <ac:inkMkLst>
            <pc:docMk/>
            <pc:sldMk cId="3525828250" sldId="566"/>
            <ac:inkMk id="40" creationId="{FCE23072-3027-018C-A861-21100A562FEC}"/>
          </ac:inkMkLst>
        </pc:inkChg>
        <pc:inkChg chg="add mod">
          <ac:chgData name="Luca Egoriti" userId="86980d32-e207-4caf-a8f6-6de1447eb40a" providerId="ADAL" clId="{7DE56DBF-0555-4AAC-8B00-9D92EE4B48EF}" dt="2022-12-07T21:06:23.771" v="470"/>
          <ac:inkMkLst>
            <pc:docMk/>
            <pc:sldMk cId="3525828250" sldId="566"/>
            <ac:inkMk id="42" creationId="{F95EEEA1-36C8-C7D3-BB10-30F41BD3E9E4}"/>
          </ac:inkMkLst>
        </pc:inkChg>
        <pc:inkChg chg="add mod">
          <ac:chgData name="Luca Egoriti" userId="86980d32-e207-4caf-a8f6-6de1447eb40a" providerId="ADAL" clId="{7DE56DBF-0555-4AAC-8B00-9D92EE4B48EF}" dt="2022-12-07T21:06:23.771" v="470"/>
          <ac:inkMkLst>
            <pc:docMk/>
            <pc:sldMk cId="3525828250" sldId="566"/>
            <ac:inkMk id="43" creationId="{B1F15B98-077B-08A7-A9A1-945F0E9F4375}"/>
          </ac:inkMkLst>
        </pc:inkChg>
        <pc:inkChg chg="add mod">
          <ac:chgData name="Luca Egoriti" userId="86980d32-e207-4caf-a8f6-6de1447eb40a" providerId="ADAL" clId="{7DE56DBF-0555-4AAC-8B00-9D92EE4B48EF}" dt="2022-12-07T21:06:23.771" v="470"/>
          <ac:inkMkLst>
            <pc:docMk/>
            <pc:sldMk cId="3525828250" sldId="566"/>
            <ac:inkMk id="45" creationId="{4F1D0FC7-C936-62D0-73DA-BED3CC967C3E}"/>
          </ac:inkMkLst>
        </pc:inkChg>
        <pc:inkChg chg="add mod">
          <ac:chgData name="Luca Egoriti" userId="86980d32-e207-4caf-a8f6-6de1447eb40a" providerId="ADAL" clId="{7DE56DBF-0555-4AAC-8B00-9D92EE4B48EF}" dt="2022-12-07T21:06:23.771" v="470"/>
          <ac:inkMkLst>
            <pc:docMk/>
            <pc:sldMk cId="3525828250" sldId="566"/>
            <ac:inkMk id="46" creationId="{A7779E6E-8A0E-4287-377A-BD8DE48471E8}"/>
          </ac:inkMkLst>
        </pc:inkChg>
        <pc:inkChg chg="add mod">
          <ac:chgData name="Luca Egoriti" userId="86980d32-e207-4caf-a8f6-6de1447eb40a" providerId="ADAL" clId="{7DE56DBF-0555-4AAC-8B00-9D92EE4B48EF}" dt="2022-12-07T21:06:23.771" v="470"/>
          <ac:inkMkLst>
            <pc:docMk/>
            <pc:sldMk cId="3525828250" sldId="566"/>
            <ac:inkMk id="47" creationId="{A35CF140-09F6-8CEC-7FEC-3DC93FAC2A9A}"/>
          </ac:inkMkLst>
        </pc:inkChg>
        <pc:inkChg chg="add mod">
          <ac:chgData name="Luca Egoriti" userId="86980d32-e207-4caf-a8f6-6de1447eb40a" providerId="ADAL" clId="{7DE56DBF-0555-4AAC-8B00-9D92EE4B48EF}" dt="2022-12-07T21:06:23.771" v="470"/>
          <ac:inkMkLst>
            <pc:docMk/>
            <pc:sldMk cId="3525828250" sldId="566"/>
            <ac:inkMk id="48" creationId="{5CBFCF37-A9DA-4278-B0FE-E44A4E691DA8}"/>
          </ac:inkMkLst>
        </pc:inkChg>
        <pc:inkChg chg="add mod">
          <ac:chgData name="Luca Egoriti" userId="86980d32-e207-4caf-a8f6-6de1447eb40a" providerId="ADAL" clId="{7DE56DBF-0555-4AAC-8B00-9D92EE4B48EF}" dt="2022-12-07T21:06:23.771" v="470"/>
          <ac:inkMkLst>
            <pc:docMk/>
            <pc:sldMk cId="3525828250" sldId="566"/>
            <ac:inkMk id="50" creationId="{95BE1993-66EB-FF81-E814-E325C6B8561C}"/>
          </ac:inkMkLst>
        </pc:inkChg>
        <pc:inkChg chg="add del">
          <ac:chgData name="Luca Egoriti" userId="86980d32-e207-4caf-a8f6-6de1447eb40a" providerId="ADAL" clId="{7DE56DBF-0555-4AAC-8B00-9D92EE4B48EF}" dt="2022-12-07T22:10:22.686" v="475" actId="478"/>
          <ac:inkMkLst>
            <pc:docMk/>
            <pc:sldMk cId="3525828250" sldId="566"/>
            <ac:inkMk id="52" creationId="{7890782C-2540-CE33-A230-7B4CF6AFEC98}"/>
          </ac:inkMkLst>
        </pc:inkChg>
        <pc:inkChg chg="add mod">
          <ac:chgData name="Luca Egoriti" userId="86980d32-e207-4caf-a8f6-6de1447eb40a" providerId="ADAL" clId="{7DE56DBF-0555-4AAC-8B00-9D92EE4B48EF}" dt="2022-12-07T21:06:31.263" v="474"/>
          <ac:inkMkLst>
            <pc:docMk/>
            <pc:sldMk cId="3525828250" sldId="566"/>
            <ac:inkMk id="53" creationId="{06C9C567-8D04-1177-20D8-C916B1630DCE}"/>
          </ac:inkMkLst>
        </pc:inkChg>
        <pc:inkChg chg="add mod">
          <ac:chgData name="Luca Egoriti" userId="86980d32-e207-4caf-a8f6-6de1447eb40a" providerId="ADAL" clId="{7DE56DBF-0555-4AAC-8B00-9D92EE4B48EF}" dt="2022-12-07T21:06:31.263" v="474"/>
          <ac:inkMkLst>
            <pc:docMk/>
            <pc:sldMk cId="3525828250" sldId="566"/>
            <ac:inkMk id="54" creationId="{DB4FB92D-46BC-9D3F-1F16-8C79E9B0AB9E}"/>
          </ac:inkMkLst>
        </pc:inkChg>
      </pc:sldChg>
      <pc:sldChg chg="add">
        <pc:chgData name="Luca Egoriti" userId="86980d32-e207-4caf-a8f6-6de1447eb40a" providerId="ADAL" clId="{7DE56DBF-0555-4AAC-8B00-9D92EE4B48EF}" dt="2022-12-07T22:11:12.669" v="487" actId="2890"/>
        <pc:sldMkLst>
          <pc:docMk/>
          <pc:sldMk cId="285127462" sldId="567"/>
        </pc:sldMkLst>
      </pc:sldChg>
      <pc:sldChg chg="new del">
        <pc:chgData name="Luca Egoriti" userId="86980d32-e207-4caf-a8f6-6de1447eb40a" providerId="ADAL" clId="{7DE56DBF-0555-4AAC-8B00-9D92EE4B48EF}" dt="2022-12-07T22:10:48.873" v="480" actId="47"/>
        <pc:sldMkLst>
          <pc:docMk/>
          <pc:sldMk cId="3286405724" sldId="567"/>
        </pc:sldMkLst>
      </pc:sldChg>
      <pc:sldChg chg="new del">
        <pc:chgData name="Luca Egoriti" userId="86980d32-e207-4caf-a8f6-6de1447eb40a" providerId="ADAL" clId="{7DE56DBF-0555-4AAC-8B00-9D92EE4B48EF}" dt="2022-12-07T22:10:49.331" v="481" actId="47"/>
        <pc:sldMkLst>
          <pc:docMk/>
          <pc:sldMk cId="518716308" sldId="568"/>
        </pc:sldMkLst>
      </pc:sldChg>
      <pc:sldChg chg="add">
        <pc:chgData name="Luca Egoriti" userId="86980d32-e207-4caf-a8f6-6de1447eb40a" providerId="ADAL" clId="{7DE56DBF-0555-4AAC-8B00-9D92EE4B48EF}" dt="2022-12-07T22:11:14.335" v="488" actId="2890"/>
        <pc:sldMkLst>
          <pc:docMk/>
          <pc:sldMk cId="2505777316" sldId="568"/>
        </pc:sldMkLst>
      </pc:sldChg>
      <pc:sldChg chg="new del">
        <pc:chgData name="Luca Egoriti" userId="86980d32-e207-4caf-a8f6-6de1447eb40a" providerId="ADAL" clId="{7DE56DBF-0555-4AAC-8B00-9D92EE4B48EF}" dt="2022-12-07T22:10:49.943" v="482" actId="47"/>
        <pc:sldMkLst>
          <pc:docMk/>
          <pc:sldMk cId="2453063442" sldId="569"/>
        </pc:sldMkLst>
      </pc:sldChg>
      <pc:sldChg chg="add">
        <pc:chgData name="Luca Egoriti" userId="86980d32-e207-4caf-a8f6-6de1447eb40a" providerId="ADAL" clId="{7DE56DBF-0555-4AAC-8B00-9D92EE4B48EF}" dt="2022-12-07T22:11:16.451" v="489" actId="2890"/>
        <pc:sldMkLst>
          <pc:docMk/>
          <pc:sldMk cId="2703304166" sldId="569"/>
        </pc:sldMkLst>
      </pc:sldChg>
      <pc:sldChg chg="add">
        <pc:chgData name="Luca Egoriti" userId="86980d32-e207-4caf-a8f6-6de1447eb40a" providerId="ADAL" clId="{7DE56DBF-0555-4AAC-8B00-9D92EE4B48EF}" dt="2022-12-07T22:11:27.424" v="492" actId="2890"/>
        <pc:sldMkLst>
          <pc:docMk/>
          <pc:sldMk cId="2242222109" sldId="570"/>
        </pc:sldMkLst>
      </pc:sldChg>
      <pc:sldChg chg="addSp delSp modSp add mod ord delAnim modAnim">
        <pc:chgData name="Luca Egoriti" userId="86980d32-e207-4caf-a8f6-6de1447eb40a" providerId="ADAL" clId="{7DE56DBF-0555-4AAC-8B00-9D92EE4B48EF}" dt="2022-12-08T06:59:36.315" v="2767" actId="20577"/>
        <pc:sldMkLst>
          <pc:docMk/>
          <pc:sldMk cId="2502386327" sldId="571"/>
        </pc:sldMkLst>
        <pc:spChg chg="mod">
          <ac:chgData name="Luca Egoriti" userId="86980d32-e207-4caf-a8f6-6de1447eb40a" providerId="ADAL" clId="{7DE56DBF-0555-4AAC-8B00-9D92EE4B48EF}" dt="2022-12-08T06:59:36.315" v="2767" actId="20577"/>
          <ac:spMkLst>
            <pc:docMk/>
            <pc:sldMk cId="2502386327" sldId="571"/>
            <ac:spMk id="2" creationId="{6C1A9ED0-C48D-C818-5966-F38CF58F8825}"/>
          </ac:spMkLst>
        </pc:spChg>
        <pc:spChg chg="del">
          <ac:chgData name="Luca Egoriti" userId="86980d32-e207-4caf-a8f6-6de1447eb40a" providerId="ADAL" clId="{7DE56DBF-0555-4AAC-8B00-9D92EE4B48EF}" dt="2022-12-08T06:42:40.930" v="2261" actId="478"/>
          <ac:spMkLst>
            <pc:docMk/>
            <pc:sldMk cId="2502386327" sldId="571"/>
            <ac:spMk id="9" creationId="{2B0B4FD4-2203-8457-66C5-C7A5F0A9A9DF}"/>
          </ac:spMkLst>
        </pc:spChg>
        <pc:spChg chg="mod">
          <ac:chgData name="Luca Egoriti" userId="86980d32-e207-4caf-a8f6-6de1447eb40a" providerId="ADAL" clId="{7DE56DBF-0555-4AAC-8B00-9D92EE4B48EF}" dt="2022-12-08T06:44:53.567" v="2316" actId="14100"/>
          <ac:spMkLst>
            <pc:docMk/>
            <pc:sldMk cId="2502386327" sldId="571"/>
            <ac:spMk id="10" creationId="{0BEF6D39-571B-1B52-28F1-8331F9B5501E}"/>
          </ac:spMkLst>
        </pc:spChg>
        <pc:spChg chg="mod">
          <ac:chgData name="Luca Egoriti" userId="86980d32-e207-4caf-a8f6-6de1447eb40a" providerId="ADAL" clId="{7DE56DBF-0555-4AAC-8B00-9D92EE4B48EF}" dt="2022-12-08T06:44:28.087" v="2305" actId="14100"/>
          <ac:spMkLst>
            <pc:docMk/>
            <pc:sldMk cId="2502386327" sldId="571"/>
            <ac:spMk id="13" creationId="{1198B8CF-8A8D-EF19-0F12-4FBFFF33AFB7}"/>
          </ac:spMkLst>
        </pc:spChg>
        <pc:spChg chg="mod">
          <ac:chgData name="Luca Egoriti" userId="86980d32-e207-4caf-a8f6-6de1447eb40a" providerId="ADAL" clId="{7DE56DBF-0555-4AAC-8B00-9D92EE4B48EF}" dt="2022-12-08T06:46:06.472" v="2333" actId="1076"/>
          <ac:spMkLst>
            <pc:docMk/>
            <pc:sldMk cId="2502386327" sldId="571"/>
            <ac:spMk id="17" creationId="{4F74EB95-EC2B-9AEE-F835-16FF133D274D}"/>
          </ac:spMkLst>
        </pc:spChg>
        <pc:spChg chg="mod">
          <ac:chgData name="Luca Egoriti" userId="86980d32-e207-4caf-a8f6-6de1447eb40a" providerId="ADAL" clId="{7DE56DBF-0555-4AAC-8B00-9D92EE4B48EF}" dt="2022-12-08T06:45:58.934" v="2332" actId="1076"/>
          <ac:spMkLst>
            <pc:docMk/>
            <pc:sldMk cId="2502386327" sldId="571"/>
            <ac:spMk id="19" creationId="{5CAD24CF-113C-2657-F40F-B3D9A564D6FA}"/>
          </ac:spMkLst>
        </pc:spChg>
        <pc:spChg chg="mod">
          <ac:chgData name="Luca Egoriti" userId="86980d32-e207-4caf-a8f6-6de1447eb40a" providerId="ADAL" clId="{7DE56DBF-0555-4AAC-8B00-9D92EE4B48EF}" dt="2022-12-08T06:50:21.731" v="2487" actId="20577"/>
          <ac:spMkLst>
            <pc:docMk/>
            <pc:sldMk cId="2502386327" sldId="571"/>
            <ac:spMk id="20" creationId="{1DC67861-E9BC-0888-F36F-3B3E05006BC4}"/>
          </ac:spMkLst>
        </pc:spChg>
        <pc:spChg chg="mod">
          <ac:chgData name="Luca Egoriti" userId="86980d32-e207-4caf-a8f6-6de1447eb40a" providerId="ADAL" clId="{7DE56DBF-0555-4AAC-8B00-9D92EE4B48EF}" dt="2022-12-08T06:57:53.014" v="2708" actId="14100"/>
          <ac:spMkLst>
            <pc:docMk/>
            <pc:sldMk cId="2502386327" sldId="571"/>
            <ac:spMk id="34" creationId="{A007C4C3-3516-A88E-2207-DF426DD0D7D5}"/>
          </ac:spMkLst>
        </pc:spChg>
        <pc:spChg chg="del mod topLvl">
          <ac:chgData name="Luca Egoriti" userId="86980d32-e207-4caf-a8f6-6de1447eb40a" providerId="ADAL" clId="{7DE56DBF-0555-4AAC-8B00-9D92EE4B48EF}" dt="2022-12-08T06:54:19.453" v="2572" actId="478"/>
          <ac:spMkLst>
            <pc:docMk/>
            <pc:sldMk cId="2502386327" sldId="571"/>
            <ac:spMk id="51" creationId="{24571F39-CB8F-4518-961A-B401A842D97C}"/>
          </ac:spMkLst>
        </pc:spChg>
        <pc:spChg chg="del mod">
          <ac:chgData name="Luca Egoriti" userId="86980d32-e207-4caf-a8f6-6de1447eb40a" providerId="ADAL" clId="{7DE56DBF-0555-4AAC-8B00-9D92EE4B48EF}" dt="2022-12-08T06:53:24.054" v="2558" actId="478"/>
          <ac:spMkLst>
            <pc:docMk/>
            <pc:sldMk cId="2502386327" sldId="571"/>
            <ac:spMk id="55" creationId="{CBCCD943-616E-7DEF-9C8D-E6AA3D11BF49}"/>
          </ac:spMkLst>
        </pc:spChg>
        <pc:spChg chg="add del mod">
          <ac:chgData name="Luca Egoriti" userId="86980d32-e207-4caf-a8f6-6de1447eb40a" providerId="ADAL" clId="{7DE56DBF-0555-4AAC-8B00-9D92EE4B48EF}" dt="2022-12-08T06:56:58.530" v="2670" actId="478"/>
          <ac:spMkLst>
            <pc:docMk/>
            <pc:sldMk cId="2502386327" sldId="571"/>
            <ac:spMk id="61" creationId="{36A2B982-25C4-B1BA-2557-8EB772549C48}"/>
          </ac:spMkLst>
        </pc:spChg>
        <pc:spChg chg="add del mod topLvl">
          <ac:chgData name="Luca Egoriti" userId="86980d32-e207-4caf-a8f6-6de1447eb40a" providerId="ADAL" clId="{7DE56DBF-0555-4AAC-8B00-9D92EE4B48EF}" dt="2022-12-08T06:54:27.846" v="2575" actId="478"/>
          <ac:spMkLst>
            <pc:docMk/>
            <pc:sldMk cId="2502386327" sldId="571"/>
            <ac:spMk id="69" creationId="{17B59DC0-1C35-3611-EE60-73FCA46BA4C0}"/>
          </ac:spMkLst>
        </pc:spChg>
        <pc:spChg chg="add mod">
          <ac:chgData name="Luca Egoriti" userId="86980d32-e207-4caf-a8f6-6de1447eb40a" providerId="ADAL" clId="{7DE56DBF-0555-4AAC-8B00-9D92EE4B48EF}" dt="2022-12-08T06:56:38.976" v="2661" actId="164"/>
          <ac:spMkLst>
            <pc:docMk/>
            <pc:sldMk cId="2502386327" sldId="571"/>
            <ac:spMk id="75" creationId="{3C142584-05BE-495F-8043-BB9D5CB34050}"/>
          </ac:spMkLst>
        </pc:spChg>
        <pc:spChg chg="add mod">
          <ac:chgData name="Luca Egoriti" userId="86980d32-e207-4caf-a8f6-6de1447eb40a" providerId="ADAL" clId="{7DE56DBF-0555-4AAC-8B00-9D92EE4B48EF}" dt="2022-12-08T06:56:38.976" v="2661" actId="164"/>
          <ac:spMkLst>
            <pc:docMk/>
            <pc:sldMk cId="2502386327" sldId="571"/>
            <ac:spMk id="77" creationId="{19BEE7D8-F60C-B426-3622-18569020A4F1}"/>
          </ac:spMkLst>
        </pc:spChg>
        <pc:spChg chg="add mod">
          <ac:chgData name="Luca Egoriti" userId="86980d32-e207-4caf-a8f6-6de1447eb40a" providerId="ADAL" clId="{7DE56DBF-0555-4AAC-8B00-9D92EE4B48EF}" dt="2022-12-08T06:56:38.976" v="2661" actId="164"/>
          <ac:spMkLst>
            <pc:docMk/>
            <pc:sldMk cId="2502386327" sldId="571"/>
            <ac:spMk id="78" creationId="{11F24A16-1BBE-F060-1B97-E347E16CA95C}"/>
          </ac:spMkLst>
        </pc:spChg>
        <pc:spChg chg="add mod">
          <ac:chgData name="Luca Egoriti" userId="86980d32-e207-4caf-a8f6-6de1447eb40a" providerId="ADAL" clId="{7DE56DBF-0555-4AAC-8B00-9D92EE4B48EF}" dt="2022-12-08T06:57:06.505" v="2672" actId="164"/>
          <ac:spMkLst>
            <pc:docMk/>
            <pc:sldMk cId="2502386327" sldId="571"/>
            <ac:spMk id="88" creationId="{14735C89-C65B-3940-E582-2D67696F848D}"/>
          </ac:spMkLst>
        </pc:spChg>
        <pc:spChg chg="add mod">
          <ac:chgData name="Luca Egoriti" userId="86980d32-e207-4caf-a8f6-6de1447eb40a" providerId="ADAL" clId="{7DE56DBF-0555-4AAC-8B00-9D92EE4B48EF}" dt="2022-12-08T06:58:44.831" v="2722" actId="14100"/>
          <ac:spMkLst>
            <pc:docMk/>
            <pc:sldMk cId="2502386327" sldId="571"/>
            <ac:spMk id="90" creationId="{6955D9BA-8803-355C-09D1-409D1C288728}"/>
          </ac:spMkLst>
        </pc:spChg>
        <pc:grpChg chg="del mod">
          <ac:chgData name="Luca Egoriti" userId="86980d32-e207-4caf-a8f6-6de1447eb40a" providerId="ADAL" clId="{7DE56DBF-0555-4AAC-8B00-9D92EE4B48EF}" dt="2022-12-08T06:53:42.719" v="2564" actId="165"/>
          <ac:grpSpMkLst>
            <pc:docMk/>
            <pc:sldMk cId="2502386327" sldId="571"/>
            <ac:grpSpMk id="4" creationId="{5225FFC1-AD8C-8274-FF16-413C8C15C982}"/>
          </ac:grpSpMkLst>
        </pc:grpChg>
        <pc:grpChg chg="add del mod">
          <ac:chgData name="Luca Egoriti" userId="86980d32-e207-4caf-a8f6-6de1447eb40a" providerId="ADAL" clId="{7DE56DBF-0555-4AAC-8B00-9D92EE4B48EF}" dt="2022-12-08T06:50:51.008" v="2488" actId="478"/>
          <ac:grpSpMkLst>
            <pc:docMk/>
            <pc:sldMk cId="2502386327" sldId="571"/>
            <ac:grpSpMk id="5" creationId="{C2FFE2F9-7458-A9F8-99EF-2F5D320CD50B}"/>
          </ac:grpSpMkLst>
        </pc:grpChg>
        <pc:grpChg chg="add mod">
          <ac:chgData name="Luca Egoriti" userId="86980d32-e207-4caf-a8f6-6de1447eb40a" providerId="ADAL" clId="{7DE56DBF-0555-4AAC-8B00-9D92EE4B48EF}" dt="2022-12-08T06:46:46.855" v="2338" actId="1076"/>
          <ac:grpSpMkLst>
            <pc:docMk/>
            <pc:sldMk cId="2502386327" sldId="571"/>
            <ac:grpSpMk id="56" creationId="{3D4423C3-F4B0-D453-AB23-6CE64BF59464}"/>
          </ac:grpSpMkLst>
        </pc:grpChg>
        <pc:grpChg chg="add mod">
          <ac:chgData name="Luca Egoriti" userId="86980d32-e207-4caf-a8f6-6de1447eb40a" providerId="ADAL" clId="{7DE56DBF-0555-4AAC-8B00-9D92EE4B48EF}" dt="2022-12-08T06:56:41.204" v="2663" actId="1076"/>
          <ac:grpSpMkLst>
            <pc:docMk/>
            <pc:sldMk cId="2502386327" sldId="571"/>
            <ac:grpSpMk id="87" creationId="{87D2947E-CC8E-1E0F-B34D-9437967DFEFC}"/>
          </ac:grpSpMkLst>
        </pc:grpChg>
        <pc:grpChg chg="add mod">
          <ac:chgData name="Luca Egoriti" userId="86980d32-e207-4caf-a8f6-6de1447eb40a" providerId="ADAL" clId="{7DE56DBF-0555-4AAC-8B00-9D92EE4B48EF}" dt="2022-12-08T06:57:06.505" v="2672" actId="164"/>
          <ac:grpSpMkLst>
            <pc:docMk/>
            <pc:sldMk cId="2502386327" sldId="571"/>
            <ac:grpSpMk id="89" creationId="{DDE3A5AE-C828-0ED0-9FFA-816E85E0F374}"/>
          </ac:grpSpMkLst>
        </pc:grpChg>
        <pc:picChg chg="mod">
          <ac:chgData name="Luca Egoriti" userId="86980d32-e207-4caf-a8f6-6de1447eb40a" providerId="ADAL" clId="{7DE56DBF-0555-4AAC-8B00-9D92EE4B48EF}" dt="2022-12-08T06:44:15.151" v="2302" actId="1038"/>
          <ac:picMkLst>
            <pc:docMk/>
            <pc:sldMk cId="2502386327" sldId="571"/>
            <ac:picMk id="6" creationId="{D80BC49A-EFBF-8981-777C-79B990653480}"/>
          </ac:picMkLst>
        </pc:picChg>
        <pc:picChg chg="del">
          <ac:chgData name="Luca Egoriti" userId="86980d32-e207-4caf-a8f6-6de1447eb40a" providerId="ADAL" clId="{7DE56DBF-0555-4AAC-8B00-9D92EE4B48EF}" dt="2022-12-08T06:46:32.399" v="2335" actId="478"/>
          <ac:picMkLst>
            <pc:docMk/>
            <pc:sldMk cId="2502386327" sldId="571"/>
            <ac:picMk id="8" creationId="{6583EE4D-D1EA-53DF-0922-6BE6D1B492CE}"/>
          </ac:picMkLst>
        </pc:picChg>
        <pc:picChg chg="del">
          <ac:chgData name="Luca Egoriti" userId="86980d32-e207-4caf-a8f6-6de1447eb40a" providerId="ADAL" clId="{7DE56DBF-0555-4AAC-8B00-9D92EE4B48EF}" dt="2022-12-08T06:42:59.066" v="2264" actId="478"/>
          <ac:picMkLst>
            <pc:docMk/>
            <pc:sldMk cId="2502386327" sldId="571"/>
            <ac:picMk id="29" creationId="{5B2503A1-58D0-A824-B2DE-D1CD50FFF2EF}"/>
          </ac:picMkLst>
        </pc:picChg>
        <pc:picChg chg="mod topLvl">
          <ac:chgData name="Luca Egoriti" userId="86980d32-e207-4caf-a8f6-6de1447eb40a" providerId="ADAL" clId="{7DE56DBF-0555-4AAC-8B00-9D92EE4B48EF}" dt="2022-12-08T06:56:38.976" v="2661" actId="164"/>
          <ac:picMkLst>
            <pc:docMk/>
            <pc:sldMk cId="2502386327" sldId="571"/>
            <ac:picMk id="38" creationId="{BD58F81C-4BB8-9EB4-66A3-B04587A627AC}"/>
          </ac:picMkLst>
        </pc:picChg>
        <pc:picChg chg="mod">
          <ac:chgData name="Luca Egoriti" userId="86980d32-e207-4caf-a8f6-6de1447eb40a" providerId="ADAL" clId="{7DE56DBF-0555-4AAC-8B00-9D92EE4B48EF}" dt="2022-12-08T06:46:49.760" v="2339" actId="14100"/>
          <ac:picMkLst>
            <pc:docMk/>
            <pc:sldMk cId="2502386327" sldId="571"/>
            <ac:picMk id="57" creationId="{5ED42098-43E9-2B1C-35AD-AD46C803A996}"/>
          </ac:picMkLst>
        </pc:picChg>
        <pc:picChg chg="mod">
          <ac:chgData name="Luca Egoriti" userId="86980d32-e207-4caf-a8f6-6de1447eb40a" providerId="ADAL" clId="{7DE56DBF-0555-4AAC-8B00-9D92EE4B48EF}" dt="2022-12-08T06:46:56.201" v="2341" actId="14100"/>
          <ac:picMkLst>
            <pc:docMk/>
            <pc:sldMk cId="2502386327" sldId="571"/>
            <ac:picMk id="58" creationId="{30EAEA16-07A4-1094-03F8-B0607589ECCA}"/>
          </ac:picMkLst>
        </pc:picChg>
        <pc:picChg chg="add mod">
          <ac:chgData name="Luca Egoriti" userId="86980d32-e207-4caf-a8f6-6de1447eb40a" providerId="ADAL" clId="{7DE56DBF-0555-4AAC-8B00-9D92EE4B48EF}" dt="2022-12-08T06:57:06.505" v="2672" actId="164"/>
          <ac:picMkLst>
            <pc:docMk/>
            <pc:sldMk cId="2502386327" sldId="571"/>
            <ac:picMk id="59" creationId="{E37FB2BA-0603-B645-13AC-C3C25A149521}"/>
          </ac:picMkLst>
        </pc:picChg>
        <pc:cxnChg chg="mod">
          <ac:chgData name="Luca Egoriti" userId="86980d32-e207-4caf-a8f6-6de1447eb40a" providerId="ADAL" clId="{7DE56DBF-0555-4AAC-8B00-9D92EE4B48EF}" dt="2022-12-08T06:50:51.008" v="2488" actId="478"/>
          <ac:cxnSpMkLst>
            <pc:docMk/>
            <pc:sldMk cId="2502386327" sldId="571"/>
            <ac:cxnSpMk id="7" creationId="{50E0C9F6-DF35-F96A-CFA4-CB123CA7D581}"/>
          </ac:cxnSpMkLst>
        </pc:cxnChg>
        <pc:cxnChg chg="mod">
          <ac:chgData name="Luca Egoriti" userId="86980d32-e207-4caf-a8f6-6de1447eb40a" providerId="ADAL" clId="{7DE56DBF-0555-4AAC-8B00-9D92EE4B48EF}" dt="2022-12-08T06:50:51.008" v="2488" actId="478"/>
          <ac:cxnSpMkLst>
            <pc:docMk/>
            <pc:sldMk cId="2502386327" sldId="571"/>
            <ac:cxnSpMk id="11" creationId="{1E4B5C53-091B-E464-EEC7-5E442F12F3D1}"/>
          </ac:cxnSpMkLst>
        </pc:cxnChg>
        <pc:cxnChg chg="mod">
          <ac:chgData name="Luca Egoriti" userId="86980d32-e207-4caf-a8f6-6de1447eb40a" providerId="ADAL" clId="{7DE56DBF-0555-4AAC-8B00-9D92EE4B48EF}" dt="2022-12-08T06:44:15.151" v="2302" actId="1038"/>
          <ac:cxnSpMkLst>
            <pc:docMk/>
            <pc:sldMk cId="2502386327" sldId="571"/>
            <ac:cxnSpMk id="12" creationId="{4762642B-4915-BF16-911D-15A781B305F6}"/>
          </ac:cxnSpMkLst>
        </pc:cxnChg>
        <pc:cxnChg chg="mod">
          <ac:chgData name="Luca Egoriti" userId="86980d32-e207-4caf-a8f6-6de1447eb40a" providerId="ADAL" clId="{7DE56DBF-0555-4AAC-8B00-9D92EE4B48EF}" dt="2022-12-08T06:44:15.151" v="2302" actId="1038"/>
          <ac:cxnSpMkLst>
            <pc:docMk/>
            <pc:sldMk cId="2502386327" sldId="571"/>
            <ac:cxnSpMk id="14" creationId="{23393A7E-771B-1832-D9AB-224ADBB71C4D}"/>
          </ac:cxnSpMkLst>
        </pc:cxnChg>
        <pc:cxnChg chg="mod">
          <ac:chgData name="Luca Egoriti" userId="86980d32-e207-4caf-a8f6-6de1447eb40a" providerId="ADAL" clId="{7DE56DBF-0555-4AAC-8B00-9D92EE4B48EF}" dt="2022-12-08T06:46:11.019" v="2334" actId="14100"/>
          <ac:cxnSpMkLst>
            <pc:docMk/>
            <pc:sldMk cId="2502386327" sldId="571"/>
            <ac:cxnSpMk id="16" creationId="{C3873A6C-C25A-1080-7935-792718EF7C2D}"/>
          </ac:cxnSpMkLst>
        </pc:cxnChg>
        <pc:cxnChg chg="mod">
          <ac:chgData name="Luca Egoriti" userId="86980d32-e207-4caf-a8f6-6de1447eb40a" providerId="ADAL" clId="{7DE56DBF-0555-4AAC-8B00-9D92EE4B48EF}" dt="2022-12-08T06:45:48.690" v="2328" actId="14100"/>
          <ac:cxnSpMkLst>
            <pc:docMk/>
            <pc:sldMk cId="2502386327" sldId="571"/>
            <ac:cxnSpMk id="18" creationId="{5C21E98E-8490-1BE1-3EB6-2614A2B5889B}"/>
          </ac:cxnSpMkLst>
        </pc:cxnChg>
        <pc:cxnChg chg="mod">
          <ac:chgData name="Luca Egoriti" userId="86980d32-e207-4caf-a8f6-6de1447eb40a" providerId="ADAL" clId="{7DE56DBF-0555-4AAC-8B00-9D92EE4B48EF}" dt="2022-12-08T06:45:53.532" v="2330" actId="14100"/>
          <ac:cxnSpMkLst>
            <pc:docMk/>
            <pc:sldMk cId="2502386327" sldId="571"/>
            <ac:cxnSpMk id="21" creationId="{BEFA82C2-DD54-DBFB-C85B-27AF075A06A5}"/>
          </ac:cxnSpMkLst>
        </pc:cxnChg>
        <pc:cxnChg chg="mod topLvl">
          <ac:chgData name="Luca Egoriti" userId="86980d32-e207-4caf-a8f6-6de1447eb40a" providerId="ADAL" clId="{7DE56DBF-0555-4AAC-8B00-9D92EE4B48EF}" dt="2022-12-08T06:56:38.976" v="2661" actId="164"/>
          <ac:cxnSpMkLst>
            <pc:docMk/>
            <pc:sldMk cId="2502386327" sldId="571"/>
            <ac:cxnSpMk id="41" creationId="{09D5DC4D-C4AE-2FCB-CB89-AA45384EB15F}"/>
          </ac:cxnSpMkLst>
        </pc:cxnChg>
        <pc:cxnChg chg="mod topLvl">
          <ac:chgData name="Luca Egoriti" userId="86980d32-e207-4caf-a8f6-6de1447eb40a" providerId="ADAL" clId="{7DE56DBF-0555-4AAC-8B00-9D92EE4B48EF}" dt="2022-12-08T06:56:38.976" v="2661" actId="164"/>
          <ac:cxnSpMkLst>
            <pc:docMk/>
            <pc:sldMk cId="2502386327" sldId="571"/>
            <ac:cxnSpMk id="43" creationId="{07A70797-B478-E40A-B3F1-64F4681771C2}"/>
          </ac:cxnSpMkLst>
        </pc:cxnChg>
        <pc:cxnChg chg="add mod">
          <ac:chgData name="Luca Egoriti" userId="86980d32-e207-4caf-a8f6-6de1447eb40a" providerId="ADAL" clId="{7DE56DBF-0555-4AAC-8B00-9D92EE4B48EF}" dt="2022-12-08T06:57:06.505" v="2672" actId="164"/>
          <ac:cxnSpMkLst>
            <pc:docMk/>
            <pc:sldMk cId="2502386327" sldId="571"/>
            <ac:cxnSpMk id="60" creationId="{B551242F-8667-10E7-AE0C-B4783432DFDC}"/>
          </ac:cxnSpMkLst>
        </pc:cxnChg>
        <pc:cxnChg chg="add mod topLvl">
          <ac:chgData name="Luca Egoriti" userId="86980d32-e207-4caf-a8f6-6de1447eb40a" providerId="ADAL" clId="{7DE56DBF-0555-4AAC-8B00-9D92EE4B48EF}" dt="2022-12-08T06:56:38.976" v="2661" actId="164"/>
          <ac:cxnSpMkLst>
            <pc:docMk/>
            <pc:sldMk cId="2502386327" sldId="571"/>
            <ac:cxnSpMk id="70" creationId="{263851E0-530A-141B-22A8-EC2A342B75B7}"/>
          </ac:cxnSpMkLst>
        </pc:cxnChg>
        <pc:cxnChg chg="add mod topLvl">
          <ac:chgData name="Luca Egoriti" userId="86980d32-e207-4caf-a8f6-6de1447eb40a" providerId="ADAL" clId="{7DE56DBF-0555-4AAC-8B00-9D92EE4B48EF}" dt="2022-12-08T06:56:38.976" v="2661" actId="164"/>
          <ac:cxnSpMkLst>
            <pc:docMk/>
            <pc:sldMk cId="2502386327" sldId="571"/>
            <ac:cxnSpMk id="73" creationId="{A964DCD5-475C-69B3-0BF6-72CB30D08EC7}"/>
          </ac:cxnSpMkLst>
        </pc:cxnChg>
      </pc:sldChg>
    </pc:docChg>
  </pc:docChgLst>
</pc:chgInfo>
</file>

<file path=ppt/comments/modernComment_114_A91731A0.xml><?xml version="1.0" encoding="utf-8"?>
<p188:cmLst xmlns:a="http://schemas.openxmlformats.org/drawingml/2006/main" xmlns:r="http://schemas.openxmlformats.org/officeDocument/2006/relationships" xmlns:p188="http://schemas.microsoft.com/office/powerpoint/2018/8/main">
  <p188:cm id="{5F0907B2-9903-3949-B0B3-0D18643AC82D}" authorId="{1CDBB32C-B9C0-B5D7-6D56-B522CE207608}" status="resolved" created="2022-12-02T19:30:07.017" complete="100000">
    <pc:sldMkLst xmlns:pc="http://schemas.microsoft.com/office/powerpoint/2013/main/command">
      <pc:docMk/>
      <pc:sldMk cId="2836869536" sldId="276"/>
    </pc:sldMkLst>
    <p188:txBody>
      <a:bodyPr/>
      <a:lstStyle/>
      <a:p>
        <a:r>
          <a:rPr lang="en-US"/>
          <a:t>Anders Mjos</a:t>
        </a:r>
      </a:p>
    </p188:txBody>
  </p188:cm>
  <p188:cm id="{246D5B2D-B050-4443-AEAA-3782478C8CC5}" authorId="{1CDBB32C-B9C0-B5D7-6D56-B522CE207608}" status="resolved" created="2022-12-02T19:31:23.337" complete="100000">
    <pc:sldMkLst xmlns:pc="http://schemas.microsoft.com/office/powerpoint/2013/main/command">
      <pc:docMk/>
      <pc:sldMk cId="2836869536" sldId="276"/>
    </pc:sldMkLst>
    <p188:txBody>
      <a:bodyPr/>
      <a:lstStyle/>
      <a:p>
        <a:r>
          <a:rPr lang="en-US"/>
          <a:t>In your thesis you also had MS, which I thought was nice. </a:t>
        </a:r>
      </a:p>
    </p188:txBody>
  </p188:cm>
</p188:cmLst>
</file>

<file path=ppt/comments/modernComment_191_82511641.xml><?xml version="1.0" encoding="utf-8"?>
<p188:cmLst xmlns:a="http://schemas.openxmlformats.org/drawingml/2006/main" xmlns:r="http://schemas.openxmlformats.org/officeDocument/2006/relationships" xmlns:p188="http://schemas.microsoft.com/office/powerpoint/2018/8/main">
  <p188:cm id="{E116008C-4EA8-9F46-93A2-E4CD6E100293}" authorId="{1CDBB32C-B9C0-B5D7-6D56-B522CE207608}" status="resolved" created="2022-12-02T19:18:39.483" complete="100000">
    <pc:sldMkLst xmlns:pc="http://schemas.microsoft.com/office/powerpoint/2013/main/command">
      <pc:docMk/>
      <pc:sldMk cId="2186352193" sldId="401"/>
    </pc:sldMkLst>
    <p188:txBody>
      <a:bodyPr/>
      <a:lstStyle/>
      <a:p>
        <a:r>
          <a:rPr lang="en-US"/>
          <a:t>Images are first appearing dimmed and then fully, is that intended?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FA28B2-28B8-364D-9670-4B162B54CA37}" type="datetimeFigureOut">
              <a:rPr lang="en-US" smtClean="0"/>
              <a:t>11/10/2023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315AF5-5D84-804C-BA78-8F8C3143524D}" type="slidenum">
              <a:rPr lang="en-US" smtClean="0"/>
              <a:t>‹#›</a:t>
            </a:fld>
            <a:endParaRPr lang="en-US"/>
          </a:p>
        </p:txBody>
      </p:sp>
    </p:spTree>
    <p:extLst>
      <p:ext uri="{BB962C8B-B14F-4D97-AF65-F5344CB8AC3E}">
        <p14:creationId xmlns:p14="http://schemas.microsoft.com/office/powerpoint/2010/main" val="1669020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487CE-4BC8-F744-A3DE-180CA8258505}"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6310-DAD6-EE4F-ABB6-4124C82A7486}" type="slidenum">
              <a:rPr lang="en-US" smtClean="0"/>
              <a:t>‹#›</a:t>
            </a:fld>
            <a:endParaRPr lang="en-US"/>
          </a:p>
        </p:txBody>
      </p:sp>
    </p:spTree>
    <p:extLst>
      <p:ext uri="{BB962C8B-B14F-4D97-AF65-F5344CB8AC3E}">
        <p14:creationId xmlns:p14="http://schemas.microsoft.com/office/powerpoint/2010/main" val="50268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476310-DAD6-EE4F-ABB6-4124C82A7486}" type="slidenum">
              <a:rPr lang="en-US" smtClean="0"/>
              <a:t>7</a:t>
            </a:fld>
            <a:endParaRPr lang="en-US"/>
          </a:p>
        </p:txBody>
      </p:sp>
    </p:spTree>
    <p:extLst>
      <p:ext uri="{BB962C8B-B14F-4D97-AF65-F5344CB8AC3E}">
        <p14:creationId xmlns:p14="http://schemas.microsoft.com/office/powerpoint/2010/main" val="1498166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7621398-23D7-42CB-8845-E1D92A447AC0}"/>
              </a:ext>
            </a:extLst>
          </p:cNvPr>
          <p:cNvSpPr>
            <a:spLocks noGrp="1"/>
          </p:cNvSpPr>
          <p:nvPr>
            <p:ph type="body" sz="quarter" idx="21" hasCustomPrompt="1"/>
          </p:nvPr>
        </p:nvSpPr>
        <p:spPr>
          <a:xfrm>
            <a:off x="810130" y="971847"/>
            <a:ext cx="10450005" cy="1455595"/>
          </a:xfrm>
          <a:prstGeom prst="rect">
            <a:avLst/>
          </a:prstGeom>
        </p:spPr>
        <p:txBody>
          <a:bodyPr/>
          <a:lstStyle>
            <a:lvl1pPr marL="0" indent="0" algn="ctr">
              <a:buFontTx/>
              <a:buNone/>
              <a:defRPr sz="48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Presentation Title—Arial Bold 40-Cyan Blue</a:t>
            </a:r>
          </a:p>
        </p:txBody>
      </p:sp>
      <p:sp>
        <p:nvSpPr>
          <p:cNvPr id="8" name="Text Placeholder 4">
            <a:extLst>
              <a:ext uri="{FF2B5EF4-FFF2-40B4-BE49-F238E27FC236}">
                <a16:creationId xmlns:a16="http://schemas.microsoft.com/office/drawing/2014/main" id="{B229260F-EA91-4104-97C5-235E8A16644C}"/>
              </a:ext>
            </a:extLst>
          </p:cNvPr>
          <p:cNvSpPr>
            <a:spLocks noGrp="1"/>
          </p:cNvSpPr>
          <p:nvPr>
            <p:ph type="body" sz="quarter" idx="22" hasCustomPrompt="1"/>
          </p:nvPr>
        </p:nvSpPr>
        <p:spPr>
          <a:xfrm>
            <a:off x="599045" y="2831930"/>
            <a:ext cx="4251252" cy="2100720"/>
          </a:xfrm>
          <a:prstGeom prst="rect">
            <a:avLst/>
          </a:prstGeom>
        </p:spPr>
        <p:txBody>
          <a:bodyPr/>
          <a:lstStyle>
            <a:lvl1pPr marL="0" indent="0" algn="l">
              <a:buFontTx/>
              <a:buNone/>
              <a:defRPr sz="28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Presenter’s Name</a:t>
            </a:r>
          </a:p>
          <a:p>
            <a:pPr lvl="0"/>
            <a:endParaRPr lang="en-US"/>
          </a:p>
        </p:txBody>
      </p:sp>
      <p:pic>
        <p:nvPicPr>
          <p:cNvPr id="11" name="Picture 10">
            <a:extLst>
              <a:ext uri="{FF2B5EF4-FFF2-40B4-BE49-F238E27FC236}">
                <a16:creationId xmlns:a16="http://schemas.microsoft.com/office/drawing/2014/main" id="{6390CC86-5CAB-485A-9479-B495ED403D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2245147" cy="403910"/>
          </a:xfrm>
          <a:prstGeom prst="rect">
            <a:avLst/>
          </a:prstGeom>
        </p:spPr>
      </p:pic>
      <p:sp>
        <p:nvSpPr>
          <p:cNvPr id="12" name="Text Placeholder 4">
            <a:extLst>
              <a:ext uri="{FF2B5EF4-FFF2-40B4-BE49-F238E27FC236}">
                <a16:creationId xmlns:a16="http://schemas.microsoft.com/office/drawing/2014/main" id="{67527357-2187-4D31-A17E-F7368AA9CECA}"/>
              </a:ext>
            </a:extLst>
          </p:cNvPr>
          <p:cNvSpPr>
            <a:spLocks noGrp="1"/>
          </p:cNvSpPr>
          <p:nvPr>
            <p:ph type="body" sz="quarter" idx="23" hasCustomPrompt="1"/>
          </p:nvPr>
        </p:nvSpPr>
        <p:spPr>
          <a:xfrm>
            <a:off x="4087937" y="6442823"/>
            <a:ext cx="3894389" cy="341890"/>
          </a:xfrm>
          <a:prstGeom prst="rect">
            <a:avLst/>
          </a:prstGeom>
        </p:spPr>
        <p:txBody>
          <a:bodyPr/>
          <a:lstStyle>
            <a:lvl1pPr marL="0" indent="0" algn="ctr">
              <a:buFontTx/>
              <a:buNone/>
              <a:defRPr sz="2000" b="0" i="0" baseline="0">
                <a:solidFill>
                  <a:schemeClr val="tx1"/>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Conference Name and Session</a:t>
            </a:r>
          </a:p>
          <a:p>
            <a:pPr lvl="0"/>
            <a:endParaRPr lang="en-US"/>
          </a:p>
        </p:txBody>
      </p:sp>
    </p:spTree>
    <p:extLst>
      <p:ext uri="{BB962C8B-B14F-4D97-AF65-F5344CB8AC3E}">
        <p14:creationId xmlns:p14="http://schemas.microsoft.com/office/powerpoint/2010/main" val="1794183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606574"/>
          </a:xfrm>
          <a:prstGeom prst="rect">
            <a:avLst/>
          </a:prstGeom>
        </p:spPr>
        <p:txBody>
          <a:bodyPr/>
          <a:lstStyle>
            <a:lvl1pPr marL="0" indent="0" algn="l">
              <a:buFontTx/>
              <a:buNone/>
              <a:defRPr sz="28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4" name="Content Placeholder 16">
            <a:extLst>
              <a:ext uri="{FF2B5EF4-FFF2-40B4-BE49-F238E27FC236}">
                <a16:creationId xmlns:a16="http://schemas.microsoft.com/office/drawing/2014/main" id="{4F50C3FB-677A-4824-83C3-D879A44A57F1}"/>
              </a:ext>
            </a:extLst>
          </p:cNvPr>
          <p:cNvSpPr>
            <a:spLocks noGrp="1"/>
          </p:cNvSpPr>
          <p:nvPr>
            <p:ph sz="quarter" idx="26"/>
          </p:nvPr>
        </p:nvSpPr>
        <p:spPr>
          <a:xfrm>
            <a:off x="822325" y="1316183"/>
            <a:ext cx="4578882" cy="2937765"/>
          </a:xfrm>
          <a:prstGeom prst="rect">
            <a:avLst/>
          </a:prstGeom>
        </p:spPr>
        <p:txBody>
          <a:bodyPr/>
          <a:lstStyle>
            <a:lvl1pPr>
              <a:defRPr sz="2400" b="0" i="0">
                <a:solidFill>
                  <a:schemeClr val="tx1"/>
                </a:solidFill>
                <a:latin typeface="Arial" charset="0"/>
                <a:ea typeface="Arial" charset="0"/>
                <a:cs typeface="Arial" charset="0"/>
              </a:defRPr>
            </a:lvl1pPr>
            <a:lvl2pPr>
              <a:defRPr sz="2000"/>
            </a:lvl2pPr>
            <a:lvl3pPr>
              <a:defRPr sz="1800"/>
            </a:lvl3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to edit Master text styles</a:t>
            </a:r>
          </a:p>
          <a:p>
            <a:pPr marL="228600" marR="0" lvl="1" indent="-228600" algn="l" defTabSz="914400" rtl="0" eaLnBrk="1" fontAlgn="auto" latinLnBrk="0" hangingPunct="1">
              <a:lnSpc>
                <a:spcPct val="90000"/>
              </a:lnSpc>
              <a:spcBef>
                <a:spcPts val="1000"/>
              </a:spcBef>
              <a:spcAft>
                <a:spcPts val="0"/>
              </a:spcAft>
              <a:buClrTx/>
              <a:buSzTx/>
              <a:tabLst/>
              <a:defRPr/>
            </a:pPr>
            <a:r>
              <a:rPr lang="en-US"/>
              <a:t>Second level</a:t>
            </a:r>
          </a:p>
          <a:p>
            <a:pPr marL="228600" marR="0" lvl="2" indent="-228600" algn="l" defTabSz="914400" rtl="0" eaLnBrk="1" fontAlgn="auto" latinLnBrk="0" hangingPunct="1">
              <a:lnSpc>
                <a:spcPct val="90000"/>
              </a:lnSpc>
              <a:spcBef>
                <a:spcPts val="1000"/>
              </a:spcBef>
              <a:spcAft>
                <a:spcPts val="0"/>
              </a:spcAft>
              <a:buClrTx/>
              <a:buSzTx/>
              <a:tabLst/>
              <a:defRPr/>
            </a:pPr>
            <a:r>
              <a:rPr lang="en-US"/>
              <a:t>Third level</a:t>
            </a:r>
          </a:p>
        </p:txBody>
      </p:sp>
      <p:sp>
        <p:nvSpPr>
          <p:cNvPr id="12" name="Slide Number Placeholder 5"/>
          <p:cNvSpPr>
            <a:spLocks noGrp="1"/>
          </p:cNvSpPr>
          <p:nvPr>
            <p:ph type="sldNum" sz="quarter" idx="12"/>
          </p:nvPr>
        </p:nvSpPr>
        <p:spPr>
          <a:xfrm>
            <a:off x="11785601" y="6637867"/>
            <a:ext cx="406400" cy="207431"/>
          </a:xfrm>
          <a:prstGeom prst="rect">
            <a:avLst/>
          </a:prstGeom>
        </p:spPr>
        <p:txBody>
          <a:bodyPr/>
          <a:lstStyle>
            <a:lvl1pPr algn="r">
              <a:defRPr sz="900" b="0" i="0">
                <a:solidFill>
                  <a:schemeClr val="tx1"/>
                </a:solidFill>
                <a:latin typeface="+mn-lt"/>
                <a:ea typeface="Arial" charset="0"/>
                <a:cs typeface="Arial" charset="0"/>
              </a:defRPr>
            </a:lvl1pPr>
          </a:lstStyle>
          <a:p>
            <a:fld id="{72890513-E58D-2644-ACDB-E89B1349FCEB}" type="slidenum">
              <a:rPr lang="en-US" smtClean="0"/>
              <a:pPr/>
              <a:t>‹#›</a:t>
            </a:fld>
            <a:endParaRPr lang="en-US"/>
          </a:p>
        </p:txBody>
      </p:sp>
    </p:spTree>
    <p:extLst>
      <p:ext uri="{BB962C8B-B14F-4D97-AF65-F5344CB8AC3E}">
        <p14:creationId xmlns:p14="http://schemas.microsoft.com/office/powerpoint/2010/main" val="35869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11819467" y="6646333"/>
            <a:ext cx="372533" cy="211667"/>
          </a:xfrm>
          <a:prstGeom prst="rect">
            <a:avLst/>
          </a:prstGeom>
        </p:spPr>
        <p:txBody>
          <a:bodyPr/>
          <a:lstStyle>
            <a:lvl1pPr algn="r">
              <a:defRPr sz="900" b="0" i="0">
                <a:solidFill>
                  <a:schemeClr val="tx1"/>
                </a:solidFill>
                <a:latin typeface="+mn-lt"/>
                <a:ea typeface="Arial" charset="0"/>
                <a:cs typeface="Arial" charset="0"/>
              </a:defRPr>
            </a:lvl1pPr>
          </a:lstStyle>
          <a:p>
            <a:fld id="{72890513-E58D-2644-ACDB-E89B1349FCEB}" type="slidenum">
              <a:rPr lang="en-US" smtClean="0"/>
              <a:pPr/>
              <a:t>‹#›</a:t>
            </a:fld>
            <a:endParaRPr lang="en-US"/>
          </a:p>
        </p:txBody>
      </p:sp>
      <p:sp>
        <p:nvSpPr>
          <p:cNvPr id="4" name="Content Placeholder 16">
            <a:extLst>
              <a:ext uri="{FF2B5EF4-FFF2-40B4-BE49-F238E27FC236}">
                <a16:creationId xmlns:a16="http://schemas.microsoft.com/office/drawing/2014/main" id="{4F50C3FB-677A-4824-83C3-D879A44A57F1}"/>
              </a:ext>
            </a:extLst>
          </p:cNvPr>
          <p:cNvSpPr>
            <a:spLocks noGrp="1"/>
          </p:cNvSpPr>
          <p:nvPr>
            <p:ph sz="quarter" idx="26"/>
          </p:nvPr>
        </p:nvSpPr>
        <p:spPr>
          <a:xfrm>
            <a:off x="1244924" y="837751"/>
            <a:ext cx="3254019" cy="461342"/>
          </a:xfrm>
          <a:prstGeom prst="rect">
            <a:avLst/>
          </a:prstGeom>
        </p:spPr>
        <p:txBody>
          <a:bodyPr/>
          <a:lstStyle>
            <a:lvl1pPr marL="0" indent="0">
              <a:buNone/>
              <a:defRPr sz="2400" b="0" i="0">
                <a:solidFill>
                  <a:schemeClr val="tx1"/>
                </a:solidFill>
                <a:latin typeface="Arial" charset="0"/>
                <a:ea typeface="Arial" charset="0"/>
                <a:cs typeface="Arial" charset="0"/>
              </a:defRPr>
            </a:lvl1pPr>
            <a:lvl2pPr>
              <a:defRPr sz="2000"/>
            </a:lvl2pPr>
            <a:lvl3pPr>
              <a:defRPr sz="1800"/>
            </a:lvl3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to edit Master text styles</a:t>
            </a:r>
          </a:p>
        </p:txBody>
      </p:sp>
      <p:sp>
        <p:nvSpPr>
          <p:cNvPr id="6" name="Content Placeholder 16">
            <a:extLst>
              <a:ext uri="{FF2B5EF4-FFF2-40B4-BE49-F238E27FC236}">
                <a16:creationId xmlns:a16="http://schemas.microsoft.com/office/drawing/2014/main" id="{4F50C3FB-677A-4824-83C3-D879A44A57F1}"/>
              </a:ext>
            </a:extLst>
          </p:cNvPr>
          <p:cNvSpPr>
            <a:spLocks noGrp="1"/>
          </p:cNvSpPr>
          <p:nvPr>
            <p:ph sz="quarter" idx="27"/>
          </p:nvPr>
        </p:nvSpPr>
        <p:spPr>
          <a:xfrm>
            <a:off x="4522653" y="2128165"/>
            <a:ext cx="3254019" cy="2811303"/>
          </a:xfrm>
          <a:prstGeom prst="rect">
            <a:avLst/>
          </a:prstGeom>
        </p:spPr>
        <p:txBody>
          <a:bodyPr/>
          <a:lstStyle>
            <a:lvl1pPr marL="0" indent="0">
              <a:buNone/>
              <a:defRPr sz="2400" b="0" i="0">
                <a:solidFill>
                  <a:schemeClr val="tx1"/>
                </a:solidFill>
                <a:latin typeface="Arial" charset="0"/>
                <a:ea typeface="Arial" charset="0"/>
                <a:cs typeface="Arial" charset="0"/>
              </a:defRPr>
            </a:lvl1pPr>
            <a:lvl2pPr>
              <a:defRPr sz="2000"/>
            </a:lvl2pPr>
            <a:lvl3pPr>
              <a:defRPr sz="1800"/>
            </a:lvl3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to edit Master text styles</a:t>
            </a:r>
          </a:p>
        </p:txBody>
      </p:sp>
    </p:spTree>
    <p:extLst>
      <p:ext uri="{BB962C8B-B14F-4D97-AF65-F5344CB8AC3E}">
        <p14:creationId xmlns:p14="http://schemas.microsoft.com/office/powerpoint/2010/main" val="3739856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10" name="Text Placeholder 8"/>
          <p:cNvSpPr>
            <a:spLocks noGrp="1"/>
          </p:cNvSpPr>
          <p:nvPr>
            <p:ph type="body" sz="quarter" idx="23" hasCustomPrompt="1"/>
          </p:nvPr>
        </p:nvSpPr>
        <p:spPr>
          <a:xfrm>
            <a:off x="822325" y="6469063"/>
            <a:ext cx="33029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Information Source-Arial Italic 9-Cyan Blue</a:t>
            </a:r>
          </a:p>
        </p:txBody>
      </p:sp>
      <p:sp>
        <p:nvSpPr>
          <p:cNvPr id="13" name="Text Placeholder 6"/>
          <p:cNvSpPr>
            <a:spLocks noGrp="1"/>
          </p:cNvSpPr>
          <p:nvPr>
            <p:ph type="body" sz="quarter" idx="25" hasCustomPrompt="1"/>
          </p:nvPr>
        </p:nvSpPr>
        <p:spPr>
          <a:xfrm>
            <a:off x="6573838" y="1316183"/>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7" name="Content Placeholder 16"/>
          <p:cNvSpPr>
            <a:spLocks noGrp="1"/>
          </p:cNvSpPr>
          <p:nvPr>
            <p:ph sz="quarter" idx="26"/>
          </p:nvPr>
        </p:nvSpPr>
        <p:spPr>
          <a:xfrm>
            <a:off x="822325" y="1316183"/>
            <a:ext cx="5075238" cy="5045027"/>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Text Placeholder 3"/>
          <p:cNvSpPr>
            <a:spLocks noGrp="1"/>
          </p:cNvSpPr>
          <p:nvPr>
            <p:ph type="body" sz="quarter" idx="29" hasCustomPrompt="1"/>
          </p:nvPr>
        </p:nvSpPr>
        <p:spPr>
          <a:xfrm>
            <a:off x="6573838" y="2214976"/>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2"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23557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8" name="Text Placeholder 8"/>
          <p:cNvSpPr>
            <a:spLocks noGrp="1"/>
          </p:cNvSpPr>
          <p:nvPr>
            <p:ph type="body" sz="quarter" idx="23" hasCustomPrompt="1"/>
          </p:nvPr>
        </p:nvSpPr>
        <p:spPr>
          <a:xfrm>
            <a:off x="822325" y="6469063"/>
            <a:ext cx="2795518"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Information Source-Arial Italic 9-Cyan Blue</a:t>
            </a:r>
          </a:p>
        </p:txBody>
      </p:sp>
      <p:sp>
        <p:nvSpPr>
          <p:cNvPr id="12" name="Content Placeholder 16"/>
          <p:cNvSpPr>
            <a:spLocks noGrp="1"/>
          </p:cNvSpPr>
          <p:nvPr>
            <p:ph sz="quarter" idx="26"/>
          </p:nvPr>
        </p:nvSpPr>
        <p:spPr>
          <a:xfrm>
            <a:off x="836214" y="1590784"/>
            <a:ext cx="2387539"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Content Placeholder 16"/>
          <p:cNvSpPr>
            <a:spLocks noGrp="1"/>
          </p:cNvSpPr>
          <p:nvPr>
            <p:ph sz="quarter" idx="32"/>
          </p:nvPr>
        </p:nvSpPr>
        <p:spPr>
          <a:xfrm>
            <a:off x="9123108" y="1590784"/>
            <a:ext cx="2387539" cy="4652855"/>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Content Placeholder 16"/>
          <p:cNvSpPr>
            <a:spLocks noGrp="1"/>
          </p:cNvSpPr>
          <p:nvPr>
            <p:ph sz="quarter" idx="34"/>
          </p:nvPr>
        </p:nvSpPr>
        <p:spPr>
          <a:xfrm>
            <a:off x="6346062" y="3730001"/>
            <a:ext cx="2387539" cy="2513638"/>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6" name="Text Placeholder 4"/>
          <p:cNvSpPr>
            <a:spLocks noGrp="1"/>
          </p:cNvSpPr>
          <p:nvPr>
            <p:ph type="body" sz="quarter" idx="38" hasCustomPrompt="1"/>
          </p:nvPr>
        </p:nvSpPr>
        <p:spPr>
          <a:xfrm>
            <a:off x="3598511" y="1590783"/>
            <a:ext cx="2387539" cy="916319"/>
          </a:xfrm>
          <a:prstGeom prst="rect">
            <a:avLst/>
          </a:prstGeom>
        </p:spPr>
        <p:txBody>
          <a:bodyPr/>
          <a:lstStyle>
            <a:lvl1pPr marL="0" indent="0" algn="l">
              <a:lnSpc>
                <a:spcPct val="100000"/>
              </a:lnSpc>
              <a:buFontTx/>
              <a:buNone/>
              <a:defRPr sz="20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Section Title—Arial Bold 20-Cyan Blue</a:t>
            </a:r>
          </a:p>
        </p:txBody>
      </p:sp>
      <p:sp>
        <p:nvSpPr>
          <p:cNvPr id="25" name="Text Placeholder 3"/>
          <p:cNvSpPr>
            <a:spLocks noGrp="1"/>
          </p:cNvSpPr>
          <p:nvPr>
            <p:ph type="body" sz="quarter" idx="29" hasCustomPrompt="1"/>
          </p:nvPr>
        </p:nvSpPr>
        <p:spPr>
          <a:xfrm>
            <a:off x="3598511" y="2732526"/>
            <a:ext cx="2387539" cy="3511113"/>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a:p>
            <a:pPr lvl="0"/>
            <a:r>
              <a:rPr lang="en-US"/>
              <a:t>Type can get bigger, but no smaller.</a:t>
            </a:r>
          </a:p>
        </p:txBody>
      </p:sp>
      <p:sp>
        <p:nvSpPr>
          <p:cNvPr id="27" name="Text Placeholder 3"/>
          <p:cNvSpPr>
            <a:spLocks noGrp="1"/>
          </p:cNvSpPr>
          <p:nvPr>
            <p:ph type="body" sz="quarter" idx="39" hasCustomPrompt="1"/>
          </p:nvPr>
        </p:nvSpPr>
        <p:spPr>
          <a:xfrm>
            <a:off x="836212" y="4234195"/>
            <a:ext cx="2387539" cy="2009444"/>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28" name="Text Placeholder 3"/>
          <p:cNvSpPr>
            <a:spLocks noGrp="1"/>
          </p:cNvSpPr>
          <p:nvPr>
            <p:ph type="body" sz="quarter" idx="40" hasCustomPrompt="1"/>
          </p:nvPr>
        </p:nvSpPr>
        <p:spPr>
          <a:xfrm>
            <a:off x="6346060" y="1561078"/>
            <a:ext cx="2387539" cy="1893459"/>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13"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207644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4" name="Text Placeholder 4"/>
          <p:cNvSpPr>
            <a:spLocks noGrp="1"/>
          </p:cNvSpPr>
          <p:nvPr>
            <p:ph type="body" sz="quarter" idx="21" hasCustomPrompt="1"/>
          </p:nvPr>
        </p:nvSpPr>
        <p:spPr>
          <a:xfrm>
            <a:off x="898446" y="1655456"/>
            <a:ext cx="10450005" cy="3361388"/>
          </a:xfrm>
          <a:prstGeom prst="rect">
            <a:avLst/>
          </a:prstGeom>
        </p:spPr>
        <p:txBody>
          <a:bodyPr anchor="ctr"/>
          <a:lstStyle>
            <a:lvl1pPr marL="0" indent="0" algn="ctr">
              <a:buFontTx/>
              <a:buNone/>
              <a:defRPr sz="88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Italic 24-Cyan Blue</a:t>
            </a:r>
          </a:p>
        </p:txBody>
      </p:sp>
      <p:sp>
        <p:nvSpPr>
          <p:cNvPr id="2" name="Slide Number Placeholder 5">
            <a:extLst>
              <a:ext uri="{FF2B5EF4-FFF2-40B4-BE49-F238E27FC236}">
                <a16:creationId xmlns:a16="http://schemas.microsoft.com/office/drawing/2014/main" id="{FB993157-C3CD-C84E-991C-3E1AEC488950}"/>
              </a:ext>
            </a:extLst>
          </p:cNvPr>
          <p:cNvSpPr txBox="1">
            <a:spLocks/>
          </p:cNvSpPr>
          <p:nvPr userDrawn="1"/>
        </p:nvSpPr>
        <p:spPr>
          <a:xfrm>
            <a:off x="11819467" y="6646333"/>
            <a:ext cx="372533" cy="211667"/>
          </a:xfrm>
          <a:prstGeom prst="rect">
            <a:avLst/>
          </a:prstGeom>
        </p:spPr>
        <p:txBody>
          <a:bodyPr/>
          <a:lstStyle>
            <a:defPPr>
              <a:defRPr lang="en-US"/>
            </a:defPPr>
            <a:lvl1pPr marL="0" algn="r" defTabSz="914400" rtl="0" eaLnBrk="1" latinLnBrk="0" hangingPunct="1">
              <a:defRPr sz="900" b="0" i="0" kern="1200">
                <a:solidFill>
                  <a:schemeClr val="tx1"/>
                </a:solidFill>
                <a:latin typeface="+mn-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890513-E58D-2644-ACDB-E89B1349FCEB}" type="slidenum">
              <a:rPr lang="en-US" smtClean="0"/>
              <a:pPr/>
              <a:t>‹#›</a:t>
            </a:fld>
            <a:endParaRPr lang="en-US"/>
          </a:p>
        </p:txBody>
      </p:sp>
    </p:spTree>
    <p:extLst>
      <p:ext uri="{BB962C8B-B14F-4D97-AF65-F5344CB8AC3E}">
        <p14:creationId xmlns:p14="http://schemas.microsoft.com/office/powerpoint/2010/main" val="161994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
        <p:nvSpPr>
          <p:cNvPr id="2" name="Slide Number Placeholder 5">
            <a:extLst>
              <a:ext uri="{FF2B5EF4-FFF2-40B4-BE49-F238E27FC236}">
                <a16:creationId xmlns:a16="http://schemas.microsoft.com/office/drawing/2014/main" id="{B25D4533-E4D6-BA41-35F0-E0F366BDBAB5}"/>
              </a:ext>
            </a:extLst>
          </p:cNvPr>
          <p:cNvSpPr>
            <a:spLocks noGrp="1"/>
          </p:cNvSpPr>
          <p:nvPr>
            <p:ph type="sldNum" sz="quarter" idx="12"/>
          </p:nvPr>
        </p:nvSpPr>
        <p:spPr>
          <a:xfrm>
            <a:off x="11819467" y="6646333"/>
            <a:ext cx="372533" cy="211667"/>
          </a:xfrm>
          <a:prstGeom prst="rect">
            <a:avLst/>
          </a:prstGeom>
        </p:spPr>
        <p:txBody>
          <a:bodyPr/>
          <a:lstStyle>
            <a:lvl1pPr algn="r">
              <a:defRPr sz="900" b="0" i="0">
                <a:solidFill>
                  <a:schemeClr val="tx1"/>
                </a:solidFill>
                <a:latin typeface="+mn-lt"/>
                <a:ea typeface="Arial" charset="0"/>
                <a:cs typeface="Arial" charset="0"/>
              </a:defRPr>
            </a:lvl1pPr>
          </a:lstStyle>
          <a:p>
            <a:fld id="{72890513-E58D-2644-ACDB-E89B1349FCE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194" y="497958"/>
            <a:ext cx="3703870" cy="666340"/>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40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pic>
        <p:nvPicPr>
          <p:cNvPr id="3" name="Picture 2">
            <a:extLst>
              <a:ext uri="{FF2B5EF4-FFF2-40B4-BE49-F238E27FC236}">
                <a16:creationId xmlns:a16="http://schemas.microsoft.com/office/drawing/2014/main" id="{C401651E-5B15-4189-8944-DA0276DCBB2C}"/>
              </a:ext>
            </a:extLst>
          </p:cNvPr>
          <p:cNvPicPr>
            <a:picLocks noChangeAspect="1"/>
          </p:cNvPicPr>
          <p:nvPr userDrawn="1"/>
        </p:nvPicPr>
        <p:blipFill>
          <a:blip r:embed="rId3"/>
          <a:stretch>
            <a:fillRect/>
          </a:stretch>
        </p:blipFill>
        <p:spPr>
          <a:xfrm>
            <a:off x="8589683" y="497958"/>
            <a:ext cx="3173049" cy="666340"/>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A55E6D48-7FD8-4170-9331-2E5D3C1E54E1}"/>
              </a:ext>
            </a:extLst>
          </p:cNvPr>
          <p:cNvPicPr>
            <a:picLocks noChangeAspect="1"/>
          </p:cNvPicPr>
          <p:nvPr userDrawn="1"/>
        </p:nvPicPr>
        <p:blipFill>
          <a:blip r:embed="rId4"/>
          <a:stretch>
            <a:fillRect/>
          </a:stretch>
        </p:blipFill>
        <p:spPr>
          <a:xfrm>
            <a:off x="4777079" y="497245"/>
            <a:ext cx="3231111" cy="667152"/>
          </a:xfrm>
          <a:prstGeom prst="rect">
            <a:avLst/>
          </a:prstGeom>
        </p:spPr>
      </p:pic>
    </p:spTree>
    <p:extLst>
      <p:ext uri="{BB962C8B-B14F-4D97-AF65-F5344CB8AC3E}">
        <p14:creationId xmlns:p14="http://schemas.microsoft.com/office/powerpoint/2010/main" val="162833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63237"/>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57" r:id="rId3"/>
    <p:sldLayoutId id="2147483651" r:id="rId4"/>
    <p:sldLayoutId id="2147483652" r:id="rId5"/>
    <p:sldLayoutId id="2147483653" r:id="rId6"/>
    <p:sldLayoutId id="2147483655" r:id="rId7"/>
    <p:sldLayoutId id="2147483656"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1.jpeg"/><Relationship Id="rId7" Type="http://schemas.openxmlformats.org/officeDocument/2006/relationships/image" Target="../media/image3.png"/><Relationship Id="rId2" Type="http://schemas.microsoft.com/office/2018/10/relationships/comments" Target="../comments/modernComment_114_A91731A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24.jpeg"/><Relationship Id="rId4" Type="http://schemas.openxmlformats.org/officeDocument/2006/relationships/image" Target="../media/image62.png"/><Relationship Id="rId9" Type="http://schemas.openxmlformats.org/officeDocument/2006/relationships/image" Target="../media/image6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68.png"/><Relationship Id="rId3" Type="http://schemas.openxmlformats.org/officeDocument/2006/relationships/image" Target="../media/image65.jpeg"/><Relationship Id="rId7" Type="http://schemas.openxmlformats.org/officeDocument/2006/relationships/image" Target="../media/image11.png"/><Relationship Id="rId12" Type="http://schemas.openxmlformats.org/officeDocument/2006/relationships/image" Target="../media/image105.png"/><Relationship Id="rId2" Type="http://schemas.openxmlformats.org/officeDocument/2006/relationships/image" Target="../media/image64.png"/><Relationship Id="rId16"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7.png"/><Relationship Id="rId15" Type="http://schemas.openxmlformats.org/officeDocument/2006/relationships/image" Target="../media/image200.png"/><Relationship Id="rId4" Type="http://schemas.openxmlformats.org/officeDocument/2006/relationships/image" Target="../media/image66.tiff"/><Relationship Id="rId14" Type="http://schemas.openxmlformats.org/officeDocument/2006/relationships/image" Target="../media/image130.png"/></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4.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png"/><Relationship Id="rId4" Type="http://schemas.openxmlformats.org/officeDocument/2006/relationships/hyperlink" Target="https://doi.org/10.1016/j.nimb.2016.03.00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7.emf"/><Relationship Id="rId7" Type="http://schemas.openxmlformats.org/officeDocument/2006/relationships/image" Target="../media/image91.png"/><Relationship Id="rId2" Type="http://schemas.openxmlformats.org/officeDocument/2006/relationships/image" Target="../media/image86.emf"/><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97.jpe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microsoft.com/office/2018/10/relationships/comments" Target="../comments/modernComment_191_8251164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9900D1-669C-4DCD-9A51-1479DB5FF6F1}"/>
              </a:ext>
            </a:extLst>
          </p:cNvPr>
          <p:cNvSpPr>
            <a:spLocks noGrp="1"/>
          </p:cNvSpPr>
          <p:nvPr>
            <p:ph type="body" sz="quarter" idx="21"/>
          </p:nvPr>
        </p:nvSpPr>
        <p:spPr>
          <a:xfrm>
            <a:off x="0" y="921375"/>
            <a:ext cx="12191999" cy="2999428"/>
          </a:xfrm>
        </p:spPr>
        <p:txBody>
          <a:bodyPr/>
          <a:lstStyle/>
          <a:p>
            <a:r>
              <a:rPr lang="en-US" dirty="0"/>
              <a:t>A new spallation-driven, two-step target at ISAC-TRIUMF</a:t>
            </a:r>
            <a:endParaRPr lang="en-CA" dirty="0"/>
          </a:p>
        </p:txBody>
      </p:sp>
      <p:sp>
        <p:nvSpPr>
          <p:cNvPr id="9" name="Text Placeholder 8">
            <a:extLst>
              <a:ext uri="{FF2B5EF4-FFF2-40B4-BE49-F238E27FC236}">
                <a16:creationId xmlns:a16="http://schemas.microsoft.com/office/drawing/2014/main" id="{84C12CC0-E8E2-449E-A8DD-499966723FA0}"/>
              </a:ext>
            </a:extLst>
          </p:cNvPr>
          <p:cNvSpPr>
            <a:spLocks noGrp="1"/>
          </p:cNvSpPr>
          <p:nvPr>
            <p:ph type="body" sz="quarter" idx="22"/>
          </p:nvPr>
        </p:nvSpPr>
        <p:spPr>
          <a:xfrm>
            <a:off x="503190" y="3956717"/>
            <a:ext cx="3104076" cy="1512906"/>
          </a:xfrm>
        </p:spPr>
        <p:txBody>
          <a:bodyPr/>
          <a:lstStyle/>
          <a:p>
            <a:r>
              <a:rPr lang="en-CA" dirty="0"/>
              <a:t>Luca Egoriti</a:t>
            </a:r>
          </a:p>
          <a:p>
            <a:r>
              <a:rPr lang="en-CA" sz="2000" dirty="0"/>
              <a:t>8</a:t>
            </a:r>
            <a:r>
              <a:rPr lang="en-CA" sz="2000" baseline="30000" dirty="0"/>
              <a:t>th</a:t>
            </a:r>
            <a:r>
              <a:rPr lang="en-CA" sz="2000" dirty="0"/>
              <a:t> HPTW, Wako</a:t>
            </a:r>
          </a:p>
          <a:p>
            <a:r>
              <a:rPr lang="en-CA" sz="2000" dirty="0"/>
              <a:t>November 10</a:t>
            </a:r>
            <a:r>
              <a:rPr lang="en-CA" sz="2000" baseline="30000" dirty="0"/>
              <a:t>th</a:t>
            </a:r>
            <a:r>
              <a:rPr lang="en-CA" sz="2000" dirty="0"/>
              <a:t> 2023</a:t>
            </a:r>
          </a:p>
        </p:txBody>
      </p:sp>
      <p:pic>
        <p:nvPicPr>
          <p:cNvPr id="3" name="Picture 2">
            <a:extLst>
              <a:ext uri="{FF2B5EF4-FFF2-40B4-BE49-F238E27FC236}">
                <a16:creationId xmlns:a16="http://schemas.microsoft.com/office/drawing/2014/main" id="{B6E1CA56-3F29-D845-8A80-0245B09515BB}"/>
              </a:ext>
            </a:extLst>
          </p:cNvPr>
          <p:cNvPicPr>
            <a:picLocks noChangeAspect="1"/>
          </p:cNvPicPr>
          <p:nvPr/>
        </p:nvPicPr>
        <p:blipFill>
          <a:blip r:embed="rId2"/>
          <a:stretch>
            <a:fillRect/>
          </a:stretch>
        </p:blipFill>
        <p:spPr>
          <a:xfrm>
            <a:off x="3941243" y="2581597"/>
            <a:ext cx="8189797" cy="4206240"/>
          </a:xfrm>
          <a:prstGeom prst="rect">
            <a:avLst/>
          </a:prstGeom>
        </p:spPr>
      </p:pic>
      <p:pic>
        <p:nvPicPr>
          <p:cNvPr id="1026" name="Picture 2">
            <a:extLst>
              <a:ext uri="{FF2B5EF4-FFF2-40B4-BE49-F238E27FC236}">
                <a16:creationId xmlns:a16="http://schemas.microsoft.com/office/drawing/2014/main" id="{EE4C0E3F-24E4-4C84-97D6-621B21B142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108"/>
          <a:stretch/>
        </p:blipFill>
        <p:spPr bwMode="auto">
          <a:xfrm>
            <a:off x="8745862" y="5836941"/>
            <a:ext cx="553193" cy="506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897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B4D709-871E-0C2E-E4BB-31D7E3AD8811}"/>
              </a:ext>
            </a:extLst>
          </p:cNvPr>
          <p:cNvSpPr>
            <a:spLocks noGrp="1"/>
          </p:cNvSpPr>
          <p:nvPr>
            <p:ph type="body" sz="quarter" idx="21"/>
          </p:nvPr>
        </p:nvSpPr>
        <p:spPr/>
        <p:txBody>
          <a:bodyPr/>
          <a:lstStyle/>
          <a:p>
            <a:r>
              <a:rPr lang="en-US" sz="6000" dirty="0"/>
              <a:t>Online results at </a:t>
            </a:r>
          </a:p>
          <a:p>
            <a:r>
              <a:rPr lang="en-US" sz="6000" dirty="0"/>
              <a:t>ISAC-TRIUMF</a:t>
            </a:r>
            <a:endParaRPr lang="en-CA" sz="6000" dirty="0"/>
          </a:p>
        </p:txBody>
      </p:sp>
      <p:sp>
        <p:nvSpPr>
          <p:cNvPr id="4" name="Slide Number Placeholder 3">
            <a:extLst>
              <a:ext uri="{FF2B5EF4-FFF2-40B4-BE49-F238E27FC236}">
                <a16:creationId xmlns:a16="http://schemas.microsoft.com/office/drawing/2014/main" id="{8BCC52D6-494B-0BEA-FB80-5B11821CB72A}"/>
              </a:ext>
            </a:extLst>
          </p:cNvPr>
          <p:cNvSpPr>
            <a:spLocks noGrp="1"/>
          </p:cNvSpPr>
          <p:nvPr>
            <p:ph type="sldNum" sz="quarter" idx="4294967295"/>
          </p:nvPr>
        </p:nvSpPr>
        <p:spPr>
          <a:xfrm>
            <a:off x="11785600" y="6637338"/>
            <a:ext cx="406400" cy="207962"/>
          </a:xfrm>
          <a:prstGeom prst="rect">
            <a:avLst/>
          </a:prstGeom>
        </p:spPr>
        <p:txBody>
          <a:bodyPr/>
          <a:lstStyle/>
          <a:p>
            <a:fld id="{72890513-E58D-2644-ACDB-E89B1349FCEB}" type="slidenum">
              <a:rPr lang="en-US" smtClean="0"/>
              <a:pPr/>
              <a:t>10</a:t>
            </a:fld>
            <a:endParaRPr lang="en-US"/>
          </a:p>
        </p:txBody>
      </p:sp>
    </p:spTree>
    <p:extLst>
      <p:ext uri="{BB962C8B-B14F-4D97-AF65-F5344CB8AC3E}">
        <p14:creationId xmlns:p14="http://schemas.microsoft.com/office/powerpoint/2010/main" val="1887953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6DCC8F8-3895-1CB6-B8E5-A384FABB5F61}"/>
              </a:ext>
            </a:extLst>
          </p:cNvPr>
          <p:cNvPicPr>
            <a:picLocks noChangeAspect="1"/>
          </p:cNvPicPr>
          <p:nvPr/>
        </p:nvPicPr>
        <p:blipFill rotWithShape="1">
          <a:blip r:embed="rId2"/>
          <a:srcRect l="73671" t="47781" r="4326" b="35785"/>
          <a:stretch/>
        </p:blipFill>
        <p:spPr>
          <a:xfrm>
            <a:off x="2588352" y="4960735"/>
            <a:ext cx="2009775" cy="1047749"/>
          </a:xfrm>
          <a:prstGeom prst="rect">
            <a:avLst/>
          </a:prstGeom>
        </p:spPr>
      </p:pic>
      <p:sp>
        <p:nvSpPr>
          <p:cNvPr id="27" name="TextBox 26">
            <a:extLst>
              <a:ext uri="{FF2B5EF4-FFF2-40B4-BE49-F238E27FC236}">
                <a16:creationId xmlns:a16="http://schemas.microsoft.com/office/drawing/2014/main" id="{B2F4E476-2A2F-1699-FFE2-30992C3400FB}"/>
              </a:ext>
            </a:extLst>
          </p:cNvPr>
          <p:cNvSpPr txBox="1"/>
          <p:nvPr/>
        </p:nvSpPr>
        <p:spPr>
          <a:xfrm>
            <a:off x="7076847" y="875098"/>
            <a:ext cx="4491254" cy="338554"/>
          </a:xfrm>
          <a:prstGeom prst="rect">
            <a:avLst/>
          </a:prstGeom>
          <a:noFill/>
        </p:spPr>
        <p:txBody>
          <a:bodyPr wrap="square">
            <a:spAutoFit/>
          </a:bodyPr>
          <a:lstStyle/>
          <a:p>
            <a:r>
              <a:rPr lang="en-US" sz="1600">
                <a:solidFill>
                  <a:schemeClr val="tx1"/>
                </a:solidFill>
              </a:rPr>
              <a:t>P2N improves production in n-rich region</a:t>
            </a:r>
            <a:endParaRPr lang="en-CA" sz="1600"/>
          </a:p>
        </p:txBody>
      </p:sp>
      <p:sp>
        <p:nvSpPr>
          <p:cNvPr id="28" name="Oval 27">
            <a:extLst>
              <a:ext uri="{FF2B5EF4-FFF2-40B4-BE49-F238E27FC236}">
                <a16:creationId xmlns:a16="http://schemas.microsoft.com/office/drawing/2014/main" id="{280B85DE-90B5-BAEF-01B5-AE1EC089477B}"/>
              </a:ext>
            </a:extLst>
          </p:cNvPr>
          <p:cNvSpPr/>
          <p:nvPr/>
        </p:nvSpPr>
        <p:spPr>
          <a:xfrm>
            <a:off x="6881474" y="979426"/>
            <a:ext cx="104708" cy="99418"/>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extBox 33">
            <a:extLst>
              <a:ext uri="{FF2B5EF4-FFF2-40B4-BE49-F238E27FC236}">
                <a16:creationId xmlns:a16="http://schemas.microsoft.com/office/drawing/2014/main" id="{A2618201-CD66-38FE-5B11-51508C74523E}"/>
              </a:ext>
            </a:extLst>
          </p:cNvPr>
          <p:cNvSpPr txBox="1"/>
          <p:nvPr/>
        </p:nvSpPr>
        <p:spPr>
          <a:xfrm>
            <a:off x="7076847" y="1206482"/>
            <a:ext cx="4491254" cy="338554"/>
          </a:xfrm>
          <a:prstGeom prst="rect">
            <a:avLst/>
          </a:prstGeom>
          <a:noFill/>
        </p:spPr>
        <p:txBody>
          <a:bodyPr wrap="square">
            <a:spAutoFit/>
          </a:bodyPr>
          <a:lstStyle/>
          <a:p>
            <a:r>
              <a:rPr lang="en-US" sz="1600">
                <a:solidFill>
                  <a:schemeClr val="tx1"/>
                </a:solidFill>
              </a:rPr>
              <a:t>Measured yield ratios P2N / ISAC-UC</a:t>
            </a:r>
            <a:r>
              <a:rPr lang="en-US" sz="1600" baseline="-25000">
                <a:solidFill>
                  <a:schemeClr val="tx1"/>
                </a:solidFill>
              </a:rPr>
              <a:t>x</a:t>
            </a:r>
            <a:endParaRPr lang="en-CA" sz="1600" baseline="-25000"/>
          </a:p>
        </p:txBody>
      </p:sp>
      <p:sp>
        <p:nvSpPr>
          <p:cNvPr id="36" name="Isosceles Triangle 35">
            <a:extLst>
              <a:ext uri="{FF2B5EF4-FFF2-40B4-BE49-F238E27FC236}">
                <a16:creationId xmlns:a16="http://schemas.microsoft.com/office/drawing/2014/main" id="{0F4DD0DD-7361-6917-443E-6BAA00C0C854}"/>
              </a:ext>
            </a:extLst>
          </p:cNvPr>
          <p:cNvSpPr/>
          <p:nvPr/>
        </p:nvSpPr>
        <p:spPr>
          <a:xfrm>
            <a:off x="6826853" y="1310787"/>
            <a:ext cx="104708" cy="99418"/>
          </a:xfrm>
          <a:prstGeom prst="triangle">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Isosceles Triangle 36">
            <a:extLst>
              <a:ext uri="{FF2B5EF4-FFF2-40B4-BE49-F238E27FC236}">
                <a16:creationId xmlns:a16="http://schemas.microsoft.com/office/drawing/2014/main" id="{8077A22F-9739-E11C-5DD5-30D9B4639921}"/>
              </a:ext>
            </a:extLst>
          </p:cNvPr>
          <p:cNvSpPr/>
          <p:nvPr/>
        </p:nvSpPr>
        <p:spPr>
          <a:xfrm flipV="1">
            <a:off x="6949088" y="1310787"/>
            <a:ext cx="104708" cy="10222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Rounded Corners 22">
            <a:extLst>
              <a:ext uri="{FF2B5EF4-FFF2-40B4-BE49-F238E27FC236}">
                <a16:creationId xmlns:a16="http://schemas.microsoft.com/office/drawing/2014/main" id="{A30ED284-8C4D-2A9C-E934-78BF202C44EA}"/>
              </a:ext>
            </a:extLst>
          </p:cNvPr>
          <p:cNvSpPr/>
          <p:nvPr/>
        </p:nvSpPr>
        <p:spPr>
          <a:xfrm>
            <a:off x="7044919" y="1937871"/>
            <a:ext cx="5074584" cy="1027938"/>
          </a:xfrm>
          <a:prstGeom prst="round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u="sng">
                <a:solidFill>
                  <a:schemeClr val="tx1"/>
                </a:solidFill>
              </a:rPr>
              <a:t>Neutron-Rich Improvement Factor</a:t>
            </a:r>
            <a:r>
              <a:rPr lang="en-US" sz="2000">
                <a:solidFill>
                  <a:schemeClr val="tx1"/>
                </a:solidFill>
              </a:rPr>
              <a:t> (NRIF):</a:t>
            </a:r>
          </a:p>
          <a:p>
            <a:r>
              <a:rPr lang="en-US">
                <a:solidFill>
                  <a:schemeClr val="tx1"/>
                </a:solidFill>
              </a:rPr>
              <a:t>Quantifies P2N performance to enhance n-rich production.  </a:t>
            </a:r>
          </a:p>
        </p:txBody>
      </p:sp>
      <p:sp>
        <p:nvSpPr>
          <p:cNvPr id="2" name="Text Placeholder 1">
            <a:extLst>
              <a:ext uri="{FF2B5EF4-FFF2-40B4-BE49-F238E27FC236}">
                <a16:creationId xmlns:a16="http://schemas.microsoft.com/office/drawing/2014/main" id="{1D6CFDDA-6841-5617-8B2E-7BE7A21E5F6C}"/>
              </a:ext>
            </a:extLst>
          </p:cNvPr>
          <p:cNvSpPr>
            <a:spLocks noGrp="1"/>
          </p:cNvSpPr>
          <p:nvPr>
            <p:ph type="body" sz="quarter" idx="21"/>
          </p:nvPr>
        </p:nvSpPr>
        <p:spPr/>
        <p:txBody>
          <a:bodyPr/>
          <a:lstStyle/>
          <a:p>
            <a:r>
              <a:rPr lang="en-US" dirty="0"/>
              <a:t>Increased neutron-rich purity by 5x – 20x</a:t>
            </a:r>
            <a:endParaRPr lang="en-CA" dirty="0"/>
          </a:p>
        </p:txBody>
      </p:sp>
      <p:sp>
        <p:nvSpPr>
          <p:cNvPr id="3" name="Slide Number Placeholder 2">
            <a:extLst>
              <a:ext uri="{FF2B5EF4-FFF2-40B4-BE49-F238E27FC236}">
                <a16:creationId xmlns:a16="http://schemas.microsoft.com/office/drawing/2014/main" id="{36F13F30-1022-A99B-59F9-AB8040B5552E}"/>
              </a:ext>
            </a:extLst>
          </p:cNvPr>
          <p:cNvSpPr>
            <a:spLocks noGrp="1"/>
          </p:cNvSpPr>
          <p:nvPr>
            <p:ph type="sldNum" sz="quarter" idx="12"/>
          </p:nvPr>
        </p:nvSpPr>
        <p:spPr/>
        <p:txBody>
          <a:bodyPr/>
          <a:lstStyle/>
          <a:p>
            <a:fld id="{72890513-E58D-2644-ACDB-E89B1349FCEB}" type="slidenum">
              <a:rPr lang="en-US" smtClean="0"/>
              <a:pPr/>
              <a:t>11</a:t>
            </a:fld>
            <a:endParaRPr lang="en-US"/>
          </a:p>
        </p:txBody>
      </p:sp>
      <p:pic>
        <p:nvPicPr>
          <p:cNvPr id="5" name="Picture 4">
            <a:extLst>
              <a:ext uri="{FF2B5EF4-FFF2-40B4-BE49-F238E27FC236}">
                <a16:creationId xmlns:a16="http://schemas.microsoft.com/office/drawing/2014/main" id="{FAAD03E5-CC48-425B-7DDA-8263D125A0C1}"/>
              </a:ext>
            </a:extLst>
          </p:cNvPr>
          <p:cNvPicPr>
            <a:picLocks noChangeAspect="1"/>
          </p:cNvPicPr>
          <p:nvPr/>
        </p:nvPicPr>
        <p:blipFill rotWithShape="1">
          <a:blip r:embed="rId2"/>
          <a:srcRect t="9950" r="26250"/>
          <a:stretch/>
        </p:blipFill>
        <p:spPr>
          <a:xfrm>
            <a:off x="82950" y="860144"/>
            <a:ext cx="6736883" cy="5741233"/>
          </a:xfrm>
          <a:prstGeom prst="rect">
            <a:avLst/>
          </a:prstGeom>
        </p:spPr>
      </p:pic>
      <p:sp>
        <p:nvSpPr>
          <p:cNvPr id="6" name="Oval 5">
            <a:extLst>
              <a:ext uri="{FF2B5EF4-FFF2-40B4-BE49-F238E27FC236}">
                <a16:creationId xmlns:a16="http://schemas.microsoft.com/office/drawing/2014/main" id="{E79A3510-7D98-C0E7-35C3-E83253AE906C}"/>
              </a:ext>
            </a:extLst>
          </p:cNvPr>
          <p:cNvSpPr/>
          <p:nvPr/>
        </p:nvSpPr>
        <p:spPr>
          <a:xfrm>
            <a:off x="976444" y="1687715"/>
            <a:ext cx="1047163" cy="448647"/>
          </a:xfrm>
          <a:prstGeom prst="ellipse">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p>
        </p:txBody>
      </p:sp>
      <p:sp>
        <p:nvSpPr>
          <p:cNvPr id="7" name="Oval 6">
            <a:extLst>
              <a:ext uri="{FF2B5EF4-FFF2-40B4-BE49-F238E27FC236}">
                <a16:creationId xmlns:a16="http://schemas.microsoft.com/office/drawing/2014/main" id="{0AD1CB96-086E-0147-3CD3-9B6109ED52D6}"/>
              </a:ext>
            </a:extLst>
          </p:cNvPr>
          <p:cNvSpPr/>
          <p:nvPr/>
        </p:nvSpPr>
        <p:spPr>
          <a:xfrm>
            <a:off x="4497464" y="1292861"/>
            <a:ext cx="1933910" cy="653179"/>
          </a:xfrm>
          <a:prstGeom prst="ellipse">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p>
        </p:txBody>
      </p:sp>
      <p:cxnSp>
        <p:nvCxnSpPr>
          <p:cNvPr id="8" name="Straight Connector 7">
            <a:extLst>
              <a:ext uri="{FF2B5EF4-FFF2-40B4-BE49-F238E27FC236}">
                <a16:creationId xmlns:a16="http://schemas.microsoft.com/office/drawing/2014/main" id="{CDF28DA3-693F-F5BC-80E2-347BFE89FF2F}"/>
              </a:ext>
            </a:extLst>
          </p:cNvPr>
          <p:cNvCxnSpPr>
            <a:cxnSpLocks/>
            <a:stCxn id="6" idx="6"/>
          </p:cNvCxnSpPr>
          <p:nvPr/>
        </p:nvCxnSpPr>
        <p:spPr>
          <a:xfrm>
            <a:off x="2023607" y="1912039"/>
            <a:ext cx="1039623"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0FDAD9-FBB1-4D49-2A7F-6D8AE69EA138}"/>
              </a:ext>
            </a:extLst>
          </p:cNvPr>
          <p:cNvCxnSpPr>
            <a:cxnSpLocks/>
            <a:endCxn id="7" idx="2"/>
          </p:cNvCxnSpPr>
          <p:nvPr/>
        </p:nvCxnSpPr>
        <p:spPr>
          <a:xfrm>
            <a:off x="3212118" y="1615887"/>
            <a:ext cx="1285346" cy="356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8BC262-BCE6-202D-1256-EB999DFFBCC2}"/>
              </a:ext>
            </a:extLst>
          </p:cNvPr>
          <p:cNvCxnSpPr>
            <a:cxnSpLocks/>
          </p:cNvCxnSpPr>
          <p:nvPr/>
        </p:nvCxnSpPr>
        <p:spPr>
          <a:xfrm>
            <a:off x="3141806" y="1615887"/>
            <a:ext cx="0" cy="32198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ECC213-6994-E49E-1238-206F867C1404}"/>
              </a:ext>
            </a:extLst>
          </p:cNvPr>
          <p:cNvSpPr txBox="1"/>
          <p:nvPr/>
        </p:nvSpPr>
        <p:spPr>
          <a:xfrm>
            <a:off x="3138185" y="1637430"/>
            <a:ext cx="681337" cy="338554"/>
          </a:xfrm>
          <a:prstGeom prst="rect">
            <a:avLst/>
          </a:prstGeom>
          <a:noFill/>
        </p:spPr>
        <p:txBody>
          <a:bodyPr wrap="square" rtlCol="0">
            <a:spAutoFit/>
          </a:bodyPr>
          <a:lstStyle/>
          <a:p>
            <a:pPr algn="ctr"/>
            <a:r>
              <a:rPr lang="en-US" sz="1600" dirty="0"/>
              <a:t>NRIF</a:t>
            </a:r>
            <a:endParaRPr lang="en-CA" sz="2500" dirty="0"/>
          </a:p>
        </p:txBody>
      </p:sp>
      <p:pic>
        <p:nvPicPr>
          <p:cNvPr id="14" name="Picture 13">
            <a:extLst>
              <a:ext uri="{FF2B5EF4-FFF2-40B4-BE49-F238E27FC236}">
                <a16:creationId xmlns:a16="http://schemas.microsoft.com/office/drawing/2014/main" id="{C61AC9B4-4346-616A-0BF3-D73A89FF1BE9}"/>
              </a:ext>
            </a:extLst>
          </p:cNvPr>
          <p:cNvPicPr>
            <a:picLocks noChangeAspect="1"/>
          </p:cNvPicPr>
          <p:nvPr/>
        </p:nvPicPr>
        <p:blipFill rotWithShape="1">
          <a:blip r:embed="rId2"/>
          <a:srcRect l="73503" t="11843" r="775" b="77788"/>
          <a:stretch/>
        </p:blipFill>
        <p:spPr>
          <a:xfrm>
            <a:off x="1816826" y="728279"/>
            <a:ext cx="2349501" cy="661031"/>
          </a:xfrm>
          <a:prstGeom prst="rect">
            <a:avLst/>
          </a:prstGeom>
        </p:spPr>
      </p:pic>
      <p:sp>
        <p:nvSpPr>
          <p:cNvPr id="17" name="TextBox 16">
            <a:extLst>
              <a:ext uri="{FF2B5EF4-FFF2-40B4-BE49-F238E27FC236}">
                <a16:creationId xmlns:a16="http://schemas.microsoft.com/office/drawing/2014/main" id="{9FA0DAE3-950A-719C-4130-E354E4F94386}"/>
              </a:ext>
            </a:extLst>
          </p:cNvPr>
          <p:cNvSpPr txBox="1"/>
          <p:nvPr/>
        </p:nvSpPr>
        <p:spPr>
          <a:xfrm>
            <a:off x="7233175" y="4290229"/>
            <a:ext cx="4958825" cy="338554"/>
          </a:xfrm>
          <a:prstGeom prst="rect">
            <a:avLst/>
          </a:prstGeom>
          <a:noFill/>
        </p:spPr>
        <p:txBody>
          <a:bodyPr wrap="square">
            <a:spAutoFit/>
          </a:bodyPr>
          <a:lstStyle/>
          <a:p>
            <a:r>
              <a:rPr lang="en-US" sz="1600">
                <a:solidFill>
                  <a:schemeClr val="tx1"/>
                </a:solidFill>
              </a:rPr>
              <a:t>Conventional ISAC-UC</a:t>
            </a:r>
            <a:r>
              <a:rPr lang="en-US" sz="1600" baseline="-25000">
                <a:solidFill>
                  <a:schemeClr val="tx1"/>
                </a:solidFill>
              </a:rPr>
              <a:t>x</a:t>
            </a:r>
            <a:r>
              <a:rPr lang="en-US" sz="1600">
                <a:solidFill>
                  <a:schemeClr val="tx1"/>
                </a:solidFill>
              </a:rPr>
              <a:t>: In-target production </a:t>
            </a:r>
            <a:r>
              <a:rPr lang="en-US" sz="1400">
                <a:solidFill>
                  <a:schemeClr val="tx1"/>
                </a:solidFill>
              </a:rPr>
              <a:t>(FLUKA)</a:t>
            </a:r>
            <a:endParaRPr lang="en-CA" sz="1600"/>
          </a:p>
        </p:txBody>
      </p:sp>
      <p:sp>
        <p:nvSpPr>
          <p:cNvPr id="12" name="Oval 11">
            <a:extLst>
              <a:ext uri="{FF2B5EF4-FFF2-40B4-BE49-F238E27FC236}">
                <a16:creationId xmlns:a16="http://schemas.microsoft.com/office/drawing/2014/main" id="{E17FEBBC-3908-CFFE-A08C-0EA73FF179CC}"/>
              </a:ext>
            </a:extLst>
          </p:cNvPr>
          <p:cNvSpPr/>
          <p:nvPr/>
        </p:nvSpPr>
        <p:spPr>
          <a:xfrm>
            <a:off x="6965511" y="4394557"/>
            <a:ext cx="104708" cy="994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BFF509C5-FD16-3415-7917-E0D6F813D557}"/>
              </a:ext>
            </a:extLst>
          </p:cNvPr>
          <p:cNvSpPr txBox="1"/>
          <p:nvPr/>
        </p:nvSpPr>
        <p:spPr>
          <a:xfrm>
            <a:off x="7230993" y="4655030"/>
            <a:ext cx="4639429" cy="338554"/>
          </a:xfrm>
          <a:prstGeom prst="rect">
            <a:avLst/>
          </a:prstGeom>
          <a:noFill/>
        </p:spPr>
        <p:txBody>
          <a:bodyPr wrap="square">
            <a:spAutoFit/>
          </a:bodyPr>
          <a:lstStyle/>
          <a:p>
            <a:r>
              <a:rPr lang="en-US" sz="1600">
                <a:solidFill>
                  <a:schemeClr val="tx1"/>
                </a:solidFill>
              </a:rPr>
              <a:t>Converter: In-target production </a:t>
            </a:r>
            <a:r>
              <a:rPr lang="en-US" sz="1400">
                <a:solidFill>
                  <a:schemeClr val="tx1"/>
                </a:solidFill>
              </a:rPr>
              <a:t>(FLUKA)</a:t>
            </a:r>
            <a:endParaRPr lang="en-CA" sz="1600"/>
          </a:p>
        </p:txBody>
      </p:sp>
      <p:sp>
        <p:nvSpPr>
          <p:cNvPr id="21" name="Oval 20">
            <a:extLst>
              <a:ext uri="{FF2B5EF4-FFF2-40B4-BE49-F238E27FC236}">
                <a16:creationId xmlns:a16="http://schemas.microsoft.com/office/drawing/2014/main" id="{637F727D-668B-885C-28EE-C00083BBFA1C}"/>
              </a:ext>
            </a:extLst>
          </p:cNvPr>
          <p:cNvSpPr/>
          <p:nvPr/>
        </p:nvSpPr>
        <p:spPr>
          <a:xfrm>
            <a:off x="6973655" y="4759358"/>
            <a:ext cx="104708" cy="9941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EC7FAFD5-F1A5-040E-FA5A-282CB006F10A}"/>
              </a:ext>
            </a:extLst>
          </p:cNvPr>
          <p:cNvSpPr txBox="1"/>
          <p:nvPr/>
        </p:nvSpPr>
        <p:spPr>
          <a:xfrm>
            <a:off x="7238771" y="5100042"/>
            <a:ext cx="4605017" cy="338554"/>
          </a:xfrm>
          <a:prstGeom prst="rect">
            <a:avLst/>
          </a:prstGeom>
          <a:noFill/>
        </p:spPr>
        <p:txBody>
          <a:bodyPr wrap="square">
            <a:spAutoFit/>
          </a:bodyPr>
          <a:lstStyle/>
          <a:p>
            <a:r>
              <a:rPr lang="en-US" sz="1600">
                <a:solidFill>
                  <a:schemeClr val="tx1"/>
                </a:solidFill>
              </a:rPr>
              <a:t>Conventional ISAC: Measured yield</a:t>
            </a:r>
            <a:endParaRPr lang="en-CA" sz="1600"/>
          </a:p>
        </p:txBody>
      </p:sp>
      <p:sp>
        <p:nvSpPr>
          <p:cNvPr id="13" name="Isosceles Triangle 12">
            <a:extLst>
              <a:ext uri="{FF2B5EF4-FFF2-40B4-BE49-F238E27FC236}">
                <a16:creationId xmlns:a16="http://schemas.microsoft.com/office/drawing/2014/main" id="{3642872F-90A8-3D0C-0DEC-943C4D06568C}"/>
              </a:ext>
            </a:extLst>
          </p:cNvPr>
          <p:cNvSpPr/>
          <p:nvPr/>
        </p:nvSpPr>
        <p:spPr>
          <a:xfrm>
            <a:off x="6912581" y="5218485"/>
            <a:ext cx="104708" cy="99418"/>
          </a:xfrm>
          <a:prstGeom prst="triangle">
            <a:avLst/>
          </a:prstGeom>
          <a:solidFill>
            <a:srgbClr val="BF0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Isosceles Triangle 24">
            <a:extLst>
              <a:ext uri="{FF2B5EF4-FFF2-40B4-BE49-F238E27FC236}">
                <a16:creationId xmlns:a16="http://schemas.microsoft.com/office/drawing/2014/main" id="{206D182A-A1C1-AD1A-A847-2B68C6855537}"/>
              </a:ext>
            </a:extLst>
          </p:cNvPr>
          <p:cNvSpPr/>
          <p:nvPr/>
        </p:nvSpPr>
        <p:spPr>
          <a:xfrm>
            <a:off x="7056940" y="5219076"/>
            <a:ext cx="104708" cy="99418"/>
          </a:xfrm>
          <a:prstGeom prst="triangle">
            <a:avLst/>
          </a:prstGeom>
          <a:solidFill>
            <a:srgbClr val="FF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Isosceles Triangle 25">
            <a:extLst>
              <a:ext uri="{FF2B5EF4-FFF2-40B4-BE49-F238E27FC236}">
                <a16:creationId xmlns:a16="http://schemas.microsoft.com/office/drawing/2014/main" id="{7B6061C8-01F1-C3F7-84E4-951123FDFB7E}"/>
              </a:ext>
            </a:extLst>
          </p:cNvPr>
          <p:cNvSpPr/>
          <p:nvPr/>
        </p:nvSpPr>
        <p:spPr>
          <a:xfrm flipV="1">
            <a:off x="6988714" y="5615601"/>
            <a:ext cx="104708" cy="102222"/>
          </a:xfrm>
          <a:prstGeom prst="triangle">
            <a:avLst/>
          </a:prstGeom>
          <a:solidFill>
            <a:srgbClr val="00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a:extLst>
              <a:ext uri="{FF2B5EF4-FFF2-40B4-BE49-F238E27FC236}">
                <a16:creationId xmlns:a16="http://schemas.microsoft.com/office/drawing/2014/main" id="{4018EED6-ADA9-43A9-6C16-217821A87B0A}"/>
              </a:ext>
            </a:extLst>
          </p:cNvPr>
          <p:cNvSpPr txBox="1"/>
          <p:nvPr/>
        </p:nvSpPr>
        <p:spPr>
          <a:xfrm>
            <a:off x="7081278" y="1533125"/>
            <a:ext cx="4491254" cy="338554"/>
          </a:xfrm>
          <a:prstGeom prst="rect">
            <a:avLst/>
          </a:prstGeom>
          <a:noFill/>
        </p:spPr>
        <p:txBody>
          <a:bodyPr wrap="square">
            <a:spAutoFit/>
          </a:bodyPr>
          <a:lstStyle/>
          <a:p>
            <a:r>
              <a:rPr lang="en-US" sz="1600">
                <a:solidFill>
                  <a:schemeClr val="tx1"/>
                </a:solidFill>
                <a:sym typeface="Wingdings" panose="05000000000000000000" pitchFamily="2" charset="2"/>
              </a:rPr>
              <a:t>Ratios are half-life independent</a:t>
            </a:r>
            <a:endParaRPr lang="en-CA" sz="1600"/>
          </a:p>
        </p:txBody>
      </p:sp>
      <p:sp>
        <p:nvSpPr>
          <p:cNvPr id="44" name="Isosceles Triangle 43">
            <a:extLst>
              <a:ext uri="{FF2B5EF4-FFF2-40B4-BE49-F238E27FC236}">
                <a16:creationId xmlns:a16="http://schemas.microsoft.com/office/drawing/2014/main" id="{AD112A8B-6855-7CF1-B733-07CE1A3D5B8D}"/>
              </a:ext>
            </a:extLst>
          </p:cNvPr>
          <p:cNvSpPr/>
          <p:nvPr/>
        </p:nvSpPr>
        <p:spPr>
          <a:xfrm>
            <a:off x="6831284" y="1637430"/>
            <a:ext cx="104708" cy="99418"/>
          </a:xfrm>
          <a:prstGeom prst="triangle">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Isosceles Triangle 44">
            <a:extLst>
              <a:ext uri="{FF2B5EF4-FFF2-40B4-BE49-F238E27FC236}">
                <a16:creationId xmlns:a16="http://schemas.microsoft.com/office/drawing/2014/main" id="{22CCEA5A-10D1-8CD1-F6C4-594ADC2FD38A}"/>
              </a:ext>
            </a:extLst>
          </p:cNvPr>
          <p:cNvSpPr/>
          <p:nvPr/>
        </p:nvSpPr>
        <p:spPr>
          <a:xfrm flipV="1">
            <a:off x="6953519" y="1637430"/>
            <a:ext cx="104708" cy="10222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3CCB61B8-92FF-6226-6E9D-D3B186189D78}"/>
              </a:ext>
            </a:extLst>
          </p:cNvPr>
          <p:cNvSpPr/>
          <p:nvPr/>
        </p:nvSpPr>
        <p:spPr>
          <a:xfrm>
            <a:off x="0" y="664624"/>
            <a:ext cx="12192000" cy="241858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63E4A9D2-9A38-996D-7266-264371285C09}"/>
              </a:ext>
            </a:extLst>
          </p:cNvPr>
          <p:cNvSpPr txBox="1"/>
          <p:nvPr/>
        </p:nvSpPr>
        <p:spPr>
          <a:xfrm>
            <a:off x="7215648" y="3540361"/>
            <a:ext cx="4893402" cy="338554"/>
          </a:xfrm>
          <a:prstGeom prst="rect">
            <a:avLst/>
          </a:prstGeom>
          <a:noFill/>
        </p:spPr>
        <p:txBody>
          <a:bodyPr wrap="square">
            <a:spAutoFit/>
          </a:bodyPr>
          <a:lstStyle/>
          <a:p>
            <a:r>
              <a:rPr lang="en-US" sz="1600" b="1">
                <a:solidFill>
                  <a:schemeClr val="tx1"/>
                </a:solidFill>
              </a:rPr>
              <a:t>Yields/</a:t>
            </a:r>
            <a:r>
              <a:rPr lang="el-GR" sz="1600" b="1">
                <a:solidFill>
                  <a:schemeClr val="tx1"/>
                </a:solidFill>
              </a:rPr>
              <a:t>μ</a:t>
            </a:r>
            <a:r>
              <a:rPr lang="en-US" sz="1600" b="1">
                <a:solidFill>
                  <a:schemeClr val="tx1"/>
                </a:solidFill>
              </a:rPr>
              <a:t>A</a:t>
            </a:r>
            <a:r>
              <a:rPr lang="en-US" sz="1600">
                <a:solidFill>
                  <a:schemeClr val="tx1"/>
                </a:solidFill>
              </a:rPr>
              <a:t> P2N can take ~4x more p</a:t>
            </a:r>
            <a:r>
              <a:rPr lang="en-US" sz="1600" baseline="30000">
                <a:solidFill>
                  <a:schemeClr val="tx1"/>
                </a:solidFill>
              </a:rPr>
              <a:t>+</a:t>
            </a:r>
            <a:r>
              <a:rPr lang="en-US" sz="1600">
                <a:solidFill>
                  <a:schemeClr val="tx1"/>
                </a:solidFill>
              </a:rPr>
              <a:t> current</a:t>
            </a:r>
            <a:endParaRPr lang="en-CA" sz="1600"/>
          </a:p>
        </p:txBody>
      </p:sp>
      <p:sp>
        <p:nvSpPr>
          <p:cNvPr id="18" name="TextBox 17">
            <a:extLst>
              <a:ext uri="{FF2B5EF4-FFF2-40B4-BE49-F238E27FC236}">
                <a16:creationId xmlns:a16="http://schemas.microsoft.com/office/drawing/2014/main" id="{25477FD2-F28F-DA19-5E66-0C13D91EE851}"/>
              </a:ext>
            </a:extLst>
          </p:cNvPr>
          <p:cNvSpPr txBox="1"/>
          <p:nvPr/>
        </p:nvSpPr>
        <p:spPr>
          <a:xfrm>
            <a:off x="7238771" y="5497435"/>
            <a:ext cx="4605017" cy="338554"/>
          </a:xfrm>
          <a:prstGeom prst="rect">
            <a:avLst/>
          </a:prstGeom>
          <a:noFill/>
        </p:spPr>
        <p:txBody>
          <a:bodyPr wrap="square">
            <a:spAutoFit/>
          </a:bodyPr>
          <a:lstStyle/>
          <a:p>
            <a:r>
              <a:rPr lang="en-US" sz="1600" dirty="0">
                <a:solidFill>
                  <a:schemeClr val="tx1"/>
                </a:solidFill>
              </a:rPr>
              <a:t>Converter: Measured yield</a:t>
            </a:r>
            <a:endParaRPr lang="en-CA" sz="1600" dirty="0"/>
          </a:p>
        </p:txBody>
      </p:sp>
      <p:sp>
        <p:nvSpPr>
          <p:cNvPr id="24" name="TextBox 23">
            <a:extLst>
              <a:ext uri="{FF2B5EF4-FFF2-40B4-BE49-F238E27FC236}">
                <a16:creationId xmlns:a16="http://schemas.microsoft.com/office/drawing/2014/main" id="{7991DF49-2168-EE99-2641-662ECEC2B90B}"/>
              </a:ext>
            </a:extLst>
          </p:cNvPr>
          <p:cNvSpPr txBox="1"/>
          <p:nvPr/>
        </p:nvSpPr>
        <p:spPr>
          <a:xfrm>
            <a:off x="7226101" y="3870002"/>
            <a:ext cx="4893402" cy="338554"/>
          </a:xfrm>
          <a:prstGeom prst="rect">
            <a:avLst/>
          </a:prstGeom>
          <a:noFill/>
        </p:spPr>
        <p:txBody>
          <a:bodyPr wrap="square">
            <a:spAutoFit/>
          </a:bodyPr>
          <a:lstStyle/>
          <a:p>
            <a:r>
              <a:rPr lang="en-US" sz="1600">
                <a:solidFill>
                  <a:schemeClr val="tx1"/>
                </a:solidFill>
              </a:rPr>
              <a:t>Chains measured for Cs, Rb, Sn, Zn</a:t>
            </a:r>
            <a:endParaRPr lang="en-CA" sz="1600"/>
          </a:p>
        </p:txBody>
      </p:sp>
      <p:sp>
        <p:nvSpPr>
          <p:cNvPr id="20" name="Oval 19">
            <a:extLst>
              <a:ext uri="{FF2B5EF4-FFF2-40B4-BE49-F238E27FC236}">
                <a16:creationId xmlns:a16="http://schemas.microsoft.com/office/drawing/2014/main" id="{8B1A2CD9-2883-B060-2F12-BFA74310266D}"/>
              </a:ext>
            </a:extLst>
          </p:cNvPr>
          <p:cNvSpPr/>
          <p:nvPr/>
        </p:nvSpPr>
        <p:spPr>
          <a:xfrm>
            <a:off x="3406942" y="5381503"/>
            <a:ext cx="129708" cy="1296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xtBox 28">
            <a:extLst>
              <a:ext uri="{FF2B5EF4-FFF2-40B4-BE49-F238E27FC236}">
                <a16:creationId xmlns:a16="http://schemas.microsoft.com/office/drawing/2014/main" id="{E39652D2-8F8A-7A95-ADF9-85D9DCAA5655}"/>
              </a:ext>
            </a:extLst>
          </p:cNvPr>
          <p:cNvSpPr txBox="1"/>
          <p:nvPr/>
        </p:nvSpPr>
        <p:spPr>
          <a:xfrm>
            <a:off x="3513500" y="5666712"/>
            <a:ext cx="1522150" cy="338554"/>
          </a:xfrm>
          <a:prstGeom prst="rect">
            <a:avLst/>
          </a:prstGeom>
          <a:noFill/>
        </p:spPr>
        <p:txBody>
          <a:bodyPr wrap="square">
            <a:spAutoFit/>
          </a:bodyPr>
          <a:lstStyle/>
          <a:p>
            <a:r>
              <a:rPr lang="en-US" sz="1600">
                <a:solidFill>
                  <a:schemeClr val="tx1"/>
                </a:solidFill>
              </a:rPr>
              <a:t>Data</a:t>
            </a:r>
            <a:endParaRPr lang="en-CA" sz="1600"/>
          </a:p>
        </p:txBody>
      </p:sp>
      <p:sp>
        <p:nvSpPr>
          <p:cNvPr id="30" name="TextBox 29">
            <a:extLst>
              <a:ext uri="{FF2B5EF4-FFF2-40B4-BE49-F238E27FC236}">
                <a16:creationId xmlns:a16="http://schemas.microsoft.com/office/drawing/2014/main" id="{D39BA53A-F6F3-D1D5-3FD7-64107DA97403}"/>
              </a:ext>
            </a:extLst>
          </p:cNvPr>
          <p:cNvSpPr txBox="1"/>
          <p:nvPr/>
        </p:nvSpPr>
        <p:spPr>
          <a:xfrm>
            <a:off x="3516280" y="5277047"/>
            <a:ext cx="1522150" cy="338554"/>
          </a:xfrm>
          <a:prstGeom prst="rect">
            <a:avLst/>
          </a:prstGeom>
          <a:noFill/>
        </p:spPr>
        <p:txBody>
          <a:bodyPr wrap="square">
            <a:spAutoFit/>
          </a:bodyPr>
          <a:lstStyle/>
          <a:p>
            <a:r>
              <a:rPr lang="en-US" sz="1600">
                <a:solidFill>
                  <a:schemeClr val="tx1"/>
                </a:solidFill>
              </a:rPr>
              <a:t>Simulation</a:t>
            </a:r>
            <a:endParaRPr lang="en-CA" sz="1600"/>
          </a:p>
        </p:txBody>
      </p:sp>
      <p:sp>
        <p:nvSpPr>
          <p:cNvPr id="31" name="Isosceles Triangle 30">
            <a:extLst>
              <a:ext uri="{FF2B5EF4-FFF2-40B4-BE49-F238E27FC236}">
                <a16:creationId xmlns:a16="http://schemas.microsoft.com/office/drawing/2014/main" id="{727A73FC-0CEE-22B8-6406-814947E3A0E2}"/>
              </a:ext>
            </a:extLst>
          </p:cNvPr>
          <p:cNvSpPr/>
          <p:nvPr/>
        </p:nvSpPr>
        <p:spPr>
          <a:xfrm>
            <a:off x="3390272" y="5771169"/>
            <a:ext cx="147806" cy="140878"/>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3489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7" grpId="0" animBg="1"/>
      <p:bldP spid="11"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a:extLst>
              <a:ext uri="{FF2B5EF4-FFF2-40B4-BE49-F238E27FC236}">
                <a16:creationId xmlns:a16="http://schemas.microsoft.com/office/drawing/2014/main" id="{FB209B47-6E47-8FAA-5068-52D7C6D7DDDC}"/>
              </a:ext>
            </a:extLst>
          </p:cNvPr>
          <p:cNvCxnSpPr>
            <a:cxnSpLocks/>
          </p:cNvCxnSpPr>
          <p:nvPr/>
        </p:nvCxnSpPr>
        <p:spPr>
          <a:xfrm flipV="1">
            <a:off x="9697556" y="4722781"/>
            <a:ext cx="0" cy="51362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4D052CC-BAA2-C3E2-5500-980595FFA6AC}"/>
              </a:ext>
            </a:extLst>
          </p:cNvPr>
          <p:cNvCxnSpPr>
            <a:cxnSpLocks/>
          </p:cNvCxnSpPr>
          <p:nvPr/>
        </p:nvCxnSpPr>
        <p:spPr>
          <a:xfrm flipV="1">
            <a:off x="10423257" y="4722781"/>
            <a:ext cx="0" cy="560984"/>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9DA8DC0-005D-EB48-CDF3-DA1F1C245D36}"/>
              </a:ext>
            </a:extLst>
          </p:cNvPr>
          <p:cNvCxnSpPr>
            <a:cxnSpLocks/>
          </p:cNvCxnSpPr>
          <p:nvPr/>
        </p:nvCxnSpPr>
        <p:spPr>
          <a:xfrm>
            <a:off x="9733978" y="6318233"/>
            <a:ext cx="1" cy="43270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642CB7E-D0B7-2517-F7F8-694BCCE2E073}"/>
              </a:ext>
            </a:extLst>
          </p:cNvPr>
          <p:cNvCxnSpPr>
            <a:cxnSpLocks/>
          </p:cNvCxnSpPr>
          <p:nvPr/>
        </p:nvCxnSpPr>
        <p:spPr>
          <a:xfrm>
            <a:off x="10967907" y="6111395"/>
            <a:ext cx="367242" cy="48505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08B505B-78E5-603C-BF7D-ADE3F1E1C6A1}"/>
              </a:ext>
            </a:extLst>
          </p:cNvPr>
          <p:cNvCxnSpPr>
            <a:cxnSpLocks/>
          </p:cNvCxnSpPr>
          <p:nvPr/>
        </p:nvCxnSpPr>
        <p:spPr>
          <a:xfrm flipH="1">
            <a:off x="10512773" y="6310165"/>
            <a:ext cx="7397" cy="44077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A1A1292-21DD-1FBE-DF11-65CAE8BC793A}"/>
              </a:ext>
            </a:extLst>
          </p:cNvPr>
          <p:cNvCxnSpPr>
            <a:cxnSpLocks/>
          </p:cNvCxnSpPr>
          <p:nvPr/>
        </p:nvCxnSpPr>
        <p:spPr>
          <a:xfrm flipV="1">
            <a:off x="10940224" y="5099307"/>
            <a:ext cx="477095" cy="443854"/>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0BA00EF-104F-86A0-B6A8-977277B4074A}"/>
              </a:ext>
            </a:extLst>
          </p:cNvPr>
          <p:cNvCxnSpPr>
            <a:cxnSpLocks/>
          </p:cNvCxnSpPr>
          <p:nvPr/>
        </p:nvCxnSpPr>
        <p:spPr>
          <a:xfrm flipV="1">
            <a:off x="10967907" y="5770174"/>
            <a:ext cx="586392" cy="14606"/>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70058334-1246-F66B-D86A-17B4A8F39429}"/>
              </a:ext>
            </a:extLst>
          </p:cNvPr>
          <p:cNvSpPr/>
          <p:nvPr/>
        </p:nvSpPr>
        <p:spPr>
          <a:xfrm>
            <a:off x="7584652" y="5092868"/>
            <a:ext cx="1179507" cy="46745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64" name="Rectangle 63">
            <a:extLst>
              <a:ext uri="{FF2B5EF4-FFF2-40B4-BE49-F238E27FC236}">
                <a16:creationId xmlns:a16="http://schemas.microsoft.com/office/drawing/2014/main" id="{6B994B31-82EA-59E4-DF33-F047F2D92DEC}"/>
              </a:ext>
            </a:extLst>
          </p:cNvPr>
          <p:cNvSpPr/>
          <p:nvPr/>
        </p:nvSpPr>
        <p:spPr>
          <a:xfrm>
            <a:off x="7586529" y="5942303"/>
            <a:ext cx="1179507" cy="46745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62" name="Rectangle 61">
            <a:extLst>
              <a:ext uri="{FF2B5EF4-FFF2-40B4-BE49-F238E27FC236}">
                <a16:creationId xmlns:a16="http://schemas.microsoft.com/office/drawing/2014/main" id="{F02A84E3-0A45-B6CA-8E72-821CBD52FBD2}"/>
              </a:ext>
            </a:extLst>
          </p:cNvPr>
          <p:cNvSpPr/>
          <p:nvPr/>
        </p:nvSpPr>
        <p:spPr>
          <a:xfrm>
            <a:off x="1821407" y="5559577"/>
            <a:ext cx="2768599" cy="5072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D044008-78BD-BA63-A8FA-E07D278A7E58}"/>
              </a:ext>
            </a:extLst>
          </p:cNvPr>
          <p:cNvPicPr>
            <a:picLocks noChangeAspect="1"/>
          </p:cNvPicPr>
          <p:nvPr/>
        </p:nvPicPr>
        <p:blipFill rotWithShape="1">
          <a:blip r:embed="rId2"/>
          <a:srcRect r="20044"/>
          <a:stretch/>
        </p:blipFill>
        <p:spPr>
          <a:xfrm>
            <a:off x="54878" y="730647"/>
            <a:ext cx="6246772" cy="4539041"/>
          </a:xfrm>
          <a:prstGeom prst="rect">
            <a:avLst/>
          </a:prstGeom>
        </p:spPr>
      </p:pic>
      <p:pic>
        <p:nvPicPr>
          <p:cNvPr id="13" name="Picture 12">
            <a:extLst>
              <a:ext uri="{FF2B5EF4-FFF2-40B4-BE49-F238E27FC236}">
                <a16:creationId xmlns:a16="http://schemas.microsoft.com/office/drawing/2014/main" id="{C95DBAFD-8115-23CA-02C5-E093E17CA470}"/>
              </a:ext>
            </a:extLst>
          </p:cNvPr>
          <p:cNvPicPr>
            <a:picLocks noChangeAspect="1"/>
          </p:cNvPicPr>
          <p:nvPr/>
        </p:nvPicPr>
        <p:blipFill rotWithShape="1">
          <a:blip r:embed="rId3"/>
          <a:srcRect t="6415" r="21458" b="1114"/>
          <a:stretch/>
        </p:blipFill>
        <p:spPr>
          <a:xfrm>
            <a:off x="46489" y="721122"/>
            <a:ext cx="6255161" cy="4597053"/>
          </a:xfrm>
          <a:prstGeom prst="rect">
            <a:avLst/>
          </a:prstGeom>
        </p:spPr>
      </p:pic>
      <p:sp>
        <p:nvSpPr>
          <p:cNvPr id="2" name="Text Placeholder 1">
            <a:extLst>
              <a:ext uri="{FF2B5EF4-FFF2-40B4-BE49-F238E27FC236}">
                <a16:creationId xmlns:a16="http://schemas.microsoft.com/office/drawing/2014/main" id="{25D137DC-F4B3-9819-FB94-B7727ED2A77A}"/>
              </a:ext>
            </a:extLst>
          </p:cNvPr>
          <p:cNvSpPr>
            <a:spLocks noGrp="1"/>
          </p:cNvSpPr>
          <p:nvPr>
            <p:ph type="body" sz="quarter" idx="21"/>
          </p:nvPr>
        </p:nvSpPr>
        <p:spPr/>
        <p:txBody>
          <a:bodyPr/>
          <a:lstStyle/>
          <a:p>
            <a:r>
              <a:rPr lang="en-CA" dirty="0"/>
              <a:t>Beam-independent temperature control</a:t>
            </a:r>
          </a:p>
        </p:txBody>
      </p:sp>
      <p:sp>
        <p:nvSpPr>
          <p:cNvPr id="3" name="Slide Number Placeholder 2">
            <a:extLst>
              <a:ext uri="{FF2B5EF4-FFF2-40B4-BE49-F238E27FC236}">
                <a16:creationId xmlns:a16="http://schemas.microsoft.com/office/drawing/2014/main" id="{1D260608-DF66-9B93-DC5D-D71F72EAC584}"/>
              </a:ext>
            </a:extLst>
          </p:cNvPr>
          <p:cNvSpPr>
            <a:spLocks noGrp="1"/>
          </p:cNvSpPr>
          <p:nvPr>
            <p:ph type="sldNum" sz="quarter" idx="12"/>
          </p:nvPr>
        </p:nvSpPr>
        <p:spPr>
          <a:xfrm>
            <a:off x="11801249" y="6657207"/>
            <a:ext cx="367890" cy="187456"/>
          </a:xfrm>
        </p:spPr>
        <p:txBody>
          <a:bodyPr/>
          <a:lstStyle/>
          <a:p>
            <a:fld id="{72890513-E58D-2644-ACDB-E89B1349FCEB}" type="slidenum">
              <a:rPr lang="en-US" smtClean="0"/>
              <a:pPr/>
              <a:t>12</a:t>
            </a:fld>
            <a:endParaRPr lang="en-US"/>
          </a:p>
        </p:txBody>
      </p:sp>
      <p:sp>
        <p:nvSpPr>
          <p:cNvPr id="8" name="TextBox 7">
            <a:extLst>
              <a:ext uri="{FF2B5EF4-FFF2-40B4-BE49-F238E27FC236}">
                <a16:creationId xmlns:a16="http://schemas.microsoft.com/office/drawing/2014/main" id="{B5DF2444-DC54-F6D8-5FE4-2A9F66F3AA3B}"/>
              </a:ext>
            </a:extLst>
          </p:cNvPr>
          <p:cNvSpPr txBox="1"/>
          <p:nvPr/>
        </p:nvSpPr>
        <p:spPr>
          <a:xfrm>
            <a:off x="6741433" y="1197582"/>
            <a:ext cx="5059816" cy="3570208"/>
          </a:xfrm>
          <a:prstGeom prst="rect">
            <a:avLst/>
          </a:prstGeom>
          <a:noFill/>
        </p:spPr>
        <p:txBody>
          <a:bodyPr wrap="square">
            <a:spAutoFit/>
          </a:bodyPr>
          <a:lstStyle/>
          <a:p>
            <a:pPr marL="285750" indent="-285750">
              <a:buFont typeface="Arial" panose="020B0604020202020204" pitchFamily="34" charset="0"/>
              <a:buChar char="•"/>
            </a:pPr>
            <a:r>
              <a:rPr lang="en-US" sz="2000" dirty="0"/>
              <a:t>Trend comparable with ISAC-UC</a:t>
            </a:r>
            <a:r>
              <a:rPr lang="en-US" sz="2000" baseline="-25000" dirty="0"/>
              <a:t>x</a:t>
            </a:r>
          </a:p>
          <a:p>
            <a:pPr marL="285750" indent="-285750">
              <a:buFont typeface="Arial" panose="020B0604020202020204" pitchFamily="34" charset="0"/>
              <a:buChar char="•"/>
            </a:pPr>
            <a:r>
              <a:rPr lang="en-US" sz="2000" dirty="0"/>
              <a:t>P2N release efficiency higher</a:t>
            </a:r>
          </a:p>
          <a:p>
            <a:pPr marL="742950" lvl="1" indent="-285750">
              <a:buFont typeface="Arial" panose="020B0604020202020204" pitchFamily="34" charset="0"/>
              <a:buChar char="•"/>
            </a:pPr>
            <a:r>
              <a:rPr lang="en-US" dirty="0"/>
              <a:t>Temperature homogeneity</a:t>
            </a:r>
          </a:p>
          <a:p>
            <a:pPr marL="285750" indent="-285750">
              <a:buFont typeface="Arial" panose="020B0604020202020204" pitchFamily="34" charset="0"/>
              <a:buChar char="•"/>
            </a:pPr>
            <a:r>
              <a:rPr lang="en-US" sz="2000" dirty="0"/>
              <a:t>N-deficient efficiency &gt; 100%</a:t>
            </a:r>
          </a:p>
          <a:p>
            <a:pPr marL="742950" lvl="1" indent="-285750">
              <a:buFont typeface="Arial" panose="020B0604020202020204" pitchFamily="34" charset="0"/>
              <a:buChar char="•"/>
            </a:pPr>
            <a:r>
              <a:rPr lang="en-US" dirty="0"/>
              <a:t>P-beam mis-steered</a:t>
            </a:r>
          </a:p>
          <a:p>
            <a:pPr marL="285750" indent="-285750">
              <a:buFont typeface="Arial" panose="020B0604020202020204" pitchFamily="34" charset="0"/>
              <a:buChar char="•"/>
            </a:pPr>
            <a:r>
              <a:rPr lang="en-US" sz="2000" dirty="0"/>
              <a:t>Cs yields at lower temperature</a:t>
            </a:r>
          </a:p>
          <a:p>
            <a:pPr marL="742950" lvl="1" indent="-285750">
              <a:buFont typeface="Arial" panose="020B0604020202020204" pitchFamily="34" charset="0"/>
              <a:buChar char="•"/>
            </a:pPr>
            <a:r>
              <a:rPr lang="en-US" dirty="0"/>
              <a:t>Temperature-controlled mode</a:t>
            </a:r>
          </a:p>
          <a:p>
            <a:pPr marL="742950" lvl="1" indent="-285750">
              <a:buFont typeface="Arial" panose="020B0604020202020204" pitchFamily="34" charset="0"/>
              <a:buChar char="•"/>
            </a:pPr>
            <a:r>
              <a:rPr lang="en-US" dirty="0"/>
              <a:t>Enables cleaner Cs, Rb beams by suppressing n-deficient lanthanides by a factor ~1000</a:t>
            </a:r>
          </a:p>
          <a:p>
            <a:pPr marL="742950" lvl="1" indent="-285750">
              <a:buFont typeface="Arial" panose="020B0604020202020204" pitchFamily="34" charset="0"/>
              <a:buChar char="•"/>
            </a:pPr>
            <a:endParaRPr lang="en-US" dirty="0"/>
          </a:p>
          <a:p>
            <a:endParaRPr lang="en-US" sz="2000" dirty="0"/>
          </a:p>
        </p:txBody>
      </p:sp>
      <p:pic>
        <p:nvPicPr>
          <p:cNvPr id="22" name="Picture 21">
            <a:extLst>
              <a:ext uri="{FF2B5EF4-FFF2-40B4-BE49-F238E27FC236}">
                <a16:creationId xmlns:a16="http://schemas.microsoft.com/office/drawing/2014/main" id="{4BD5A0A4-FEEC-B77B-9513-4F66FB77A69B}"/>
              </a:ext>
            </a:extLst>
          </p:cNvPr>
          <p:cNvPicPr>
            <a:picLocks noChangeAspect="1"/>
          </p:cNvPicPr>
          <p:nvPr/>
        </p:nvPicPr>
        <p:blipFill rotWithShape="1">
          <a:blip r:embed="rId4"/>
          <a:srcRect l="80865" t="11918" b="49933"/>
          <a:stretch/>
        </p:blipFill>
        <p:spPr>
          <a:xfrm>
            <a:off x="3370274" y="3059245"/>
            <a:ext cx="1412020" cy="1640680"/>
          </a:xfrm>
          <a:prstGeom prst="rect">
            <a:avLst/>
          </a:prstGeom>
        </p:spPr>
      </p:pic>
      <p:pic>
        <p:nvPicPr>
          <p:cNvPr id="24" name="Picture 23">
            <a:extLst>
              <a:ext uri="{FF2B5EF4-FFF2-40B4-BE49-F238E27FC236}">
                <a16:creationId xmlns:a16="http://schemas.microsoft.com/office/drawing/2014/main" id="{D2070316-F8E7-2BBF-6FC5-CF4DBE6F815A}"/>
              </a:ext>
            </a:extLst>
          </p:cNvPr>
          <p:cNvPicPr>
            <a:picLocks noChangeAspect="1"/>
          </p:cNvPicPr>
          <p:nvPr/>
        </p:nvPicPr>
        <p:blipFill rotWithShape="1">
          <a:blip r:embed="rId4"/>
          <a:srcRect l="80865" t="11918" b="71150"/>
          <a:stretch/>
        </p:blipFill>
        <p:spPr>
          <a:xfrm>
            <a:off x="3369257" y="3064897"/>
            <a:ext cx="1412020" cy="728206"/>
          </a:xfrm>
          <a:prstGeom prst="rect">
            <a:avLst/>
          </a:prstGeom>
        </p:spPr>
      </p:pic>
      <p:sp>
        <p:nvSpPr>
          <p:cNvPr id="21" name="Rectangle: Rounded Corners 20">
            <a:extLst>
              <a:ext uri="{FF2B5EF4-FFF2-40B4-BE49-F238E27FC236}">
                <a16:creationId xmlns:a16="http://schemas.microsoft.com/office/drawing/2014/main" id="{6A5BB514-D1B3-22EF-F452-A9FD98A1DABA}"/>
              </a:ext>
            </a:extLst>
          </p:cNvPr>
          <p:cNvSpPr/>
          <p:nvPr/>
        </p:nvSpPr>
        <p:spPr>
          <a:xfrm>
            <a:off x="3380672" y="3059245"/>
            <a:ext cx="1414313" cy="728206"/>
          </a:xfrm>
          <a:prstGeom prst="roundRect">
            <a:avLst>
              <a:gd name="adj" fmla="val 936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Rounded Corners 24">
            <a:extLst>
              <a:ext uri="{FF2B5EF4-FFF2-40B4-BE49-F238E27FC236}">
                <a16:creationId xmlns:a16="http://schemas.microsoft.com/office/drawing/2014/main" id="{D8DAF645-D5AB-1FD0-1DEC-957AC5A90033}"/>
              </a:ext>
            </a:extLst>
          </p:cNvPr>
          <p:cNvSpPr/>
          <p:nvPr/>
        </p:nvSpPr>
        <p:spPr>
          <a:xfrm>
            <a:off x="3382966" y="3065490"/>
            <a:ext cx="1412020" cy="1634435"/>
          </a:xfrm>
          <a:prstGeom prst="roundRect">
            <a:avLst>
              <a:gd name="adj" fmla="val 456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49F75720-BF7B-988C-6C57-5F2C692A21DA}"/>
              </a:ext>
            </a:extLst>
          </p:cNvPr>
          <p:cNvSpPr/>
          <p:nvPr/>
        </p:nvSpPr>
        <p:spPr>
          <a:xfrm>
            <a:off x="7552944" y="5081429"/>
            <a:ext cx="1241524" cy="50662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a:solidFill>
                  <a:schemeClr val="tx1"/>
                </a:solidFill>
              </a:rPr>
              <a:t>Target</a:t>
            </a:r>
            <a:endParaRPr lang="en-CA" sz="1400">
              <a:solidFill>
                <a:schemeClr val="tx1"/>
              </a:solidFill>
            </a:endParaRPr>
          </a:p>
        </p:txBody>
      </p:sp>
      <p:sp>
        <p:nvSpPr>
          <p:cNvPr id="27" name="Rectangle 26">
            <a:extLst>
              <a:ext uri="{FF2B5EF4-FFF2-40B4-BE49-F238E27FC236}">
                <a16:creationId xmlns:a16="http://schemas.microsoft.com/office/drawing/2014/main" id="{D5065205-8F7F-D88C-A557-87AFFDC29248}"/>
              </a:ext>
            </a:extLst>
          </p:cNvPr>
          <p:cNvSpPr/>
          <p:nvPr/>
        </p:nvSpPr>
        <p:spPr>
          <a:xfrm>
            <a:off x="7552944" y="5081429"/>
            <a:ext cx="1241524" cy="506626"/>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a:solidFill>
                  <a:schemeClr val="tx1"/>
                </a:solidFill>
              </a:rPr>
              <a:t>Target</a:t>
            </a:r>
            <a:endParaRPr lang="en-CA" sz="1400">
              <a:solidFill>
                <a:schemeClr val="tx1"/>
              </a:solidFill>
            </a:endParaRPr>
          </a:p>
        </p:txBody>
      </p:sp>
      <p:sp>
        <p:nvSpPr>
          <p:cNvPr id="29" name="Rectangle 28">
            <a:extLst>
              <a:ext uri="{FF2B5EF4-FFF2-40B4-BE49-F238E27FC236}">
                <a16:creationId xmlns:a16="http://schemas.microsoft.com/office/drawing/2014/main" id="{EFAC98EC-51D4-45F9-EA13-AF2C21578A52}"/>
              </a:ext>
            </a:extLst>
          </p:cNvPr>
          <p:cNvSpPr/>
          <p:nvPr/>
        </p:nvSpPr>
        <p:spPr>
          <a:xfrm>
            <a:off x="1800065" y="5523854"/>
            <a:ext cx="2817723" cy="572938"/>
          </a:xfrm>
          <a:prstGeom prst="rect">
            <a:avLst/>
          </a:prstGeom>
          <a:gradFill>
            <a:gsLst>
              <a:gs pos="7000">
                <a:schemeClr val="accent1"/>
              </a:gs>
              <a:gs pos="100000">
                <a:schemeClr val="accent1"/>
              </a:gs>
              <a:gs pos="52000">
                <a:srgbClr val="FF0000"/>
              </a:gs>
            </a:gsLst>
            <a:lin ang="5400000" scaled="1"/>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a:solidFill>
                  <a:schemeClr val="tx1"/>
                </a:solidFill>
              </a:rPr>
              <a:t>ISAC-UC</a:t>
            </a:r>
            <a:r>
              <a:rPr lang="en-CA" sz="2400" baseline="-25000">
                <a:solidFill>
                  <a:schemeClr val="tx1"/>
                </a:solidFill>
              </a:rPr>
              <a:t>x</a:t>
            </a:r>
            <a:r>
              <a:rPr lang="en-CA" sz="2400">
                <a:solidFill>
                  <a:schemeClr val="tx1"/>
                </a:solidFill>
              </a:rPr>
              <a:t> Target</a:t>
            </a:r>
            <a:endParaRPr lang="en-CA" sz="1200">
              <a:solidFill>
                <a:schemeClr val="tx1"/>
              </a:solidFill>
            </a:endParaRPr>
          </a:p>
        </p:txBody>
      </p:sp>
      <p:sp>
        <p:nvSpPr>
          <p:cNvPr id="30" name="Rectangle 29">
            <a:extLst>
              <a:ext uri="{FF2B5EF4-FFF2-40B4-BE49-F238E27FC236}">
                <a16:creationId xmlns:a16="http://schemas.microsoft.com/office/drawing/2014/main" id="{5648D481-F363-299E-8422-A33A963F0FB2}"/>
              </a:ext>
            </a:extLst>
          </p:cNvPr>
          <p:cNvSpPr/>
          <p:nvPr/>
        </p:nvSpPr>
        <p:spPr>
          <a:xfrm>
            <a:off x="6304263" y="5734026"/>
            <a:ext cx="1167307" cy="400110"/>
          </a:xfrm>
          <a:prstGeom prst="rect">
            <a:avLst/>
          </a:prstGeom>
        </p:spPr>
        <p:txBody>
          <a:bodyPr wrap="none">
            <a:spAutoFit/>
          </a:bodyPr>
          <a:lstStyle/>
          <a:p>
            <a:r>
              <a:rPr lang="en-CA" sz="2000">
                <a:solidFill>
                  <a:srgbClr val="00AAFF"/>
                </a:solidFill>
              </a:rPr>
              <a:t>P</a:t>
            </a:r>
            <a:r>
              <a:rPr lang="en-CA" sz="2000" baseline="30000">
                <a:solidFill>
                  <a:srgbClr val="00AAFF"/>
                </a:solidFill>
              </a:rPr>
              <a:t>+</a:t>
            </a:r>
            <a:r>
              <a:rPr lang="en-CA" sz="2000">
                <a:solidFill>
                  <a:srgbClr val="00AAFF"/>
                </a:solidFill>
              </a:rPr>
              <a:t> beam</a:t>
            </a:r>
          </a:p>
        </p:txBody>
      </p:sp>
      <p:sp>
        <p:nvSpPr>
          <p:cNvPr id="34" name="Rectangle 33">
            <a:extLst>
              <a:ext uri="{FF2B5EF4-FFF2-40B4-BE49-F238E27FC236}">
                <a16:creationId xmlns:a16="http://schemas.microsoft.com/office/drawing/2014/main" id="{C28E113D-068A-3F33-EDE3-097820F711A2}"/>
              </a:ext>
            </a:extLst>
          </p:cNvPr>
          <p:cNvSpPr/>
          <p:nvPr/>
        </p:nvSpPr>
        <p:spPr>
          <a:xfrm>
            <a:off x="7552944" y="5934081"/>
            <a:ext cx="1241524" cy="50662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a:solidFill>
                  <a:schemeClr val="tx1"/>
                </a:solidFill>
              </a:rPr>
              <a:t>Target</a:t>
            </a:r>
            <a:endParaRPr lang="en-CA" sz="1400">
              <a:solidFill>
                <a:schemeClr val="tx1"/>
              </a:solidFill>
            </a:endParaRPr>
          </a:p>
        </p:txBody>
      </p:sp>
      <p:sp>
        <p:nvSpPr>
          <p:cNvPr id="44" name="Content Placeholder 4">
            <a:extLst>
              <a:ext uri="{FF2B5EF4-FFF2-40B4-BE49-F238E27FC236}">
                <a16:creationId xmlns:a16="http://schemas.microsoft.com/office/drawing/2014/main" id="{7B33D3D3-E6B2-2CB7-8D52-C44B6EBE84F8}"/>
              </a:ext>
            </a:extLst>
          </p:cNvPr>
          <p:cNvSpPr txBox="1">
            <a:spLocks/>
          </p:cNvSpPr>
          <p:nvPr/>
        </p:nvSpPr>
        <p:spPr>
          <a:xfrm>
            <a:off x="10525255" y="4506054"/>
            <a:ext cx="1029044" cy="5421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a:solidFill>
                  <a:schemeClr val="tx1">
                    <a:lumMod val="50000"/>
                    <a:lumOff val="50000"/>
                  </a:schemeClr>
                </a:solidFill>
              </a:rPr>
              <a:t>Spall neutrons</a:t>
            </a:r>
            <a:endParaRPr lang="en-CA" sz="1600">
              <a:solidFill>
                <a:schemeClr val="tx1">
                  <a:lumMod val="50000"/>
                  <a:lumOff val="50000"/>
                </a:schemeClr>
              </a:solidFill>
            </a:endParaRPr>
          </a:p>
        </p:txBody>
      </p:sp>
      <p:sp>
        <p:nvSpPr>
          <p:cNvPr id="46" name="Rectangle 45">
            <a:extLst>
              <a:ext uri="{FF2B5EF4-FFF2-40B4-BE49-F238E27FC236}">
                <a16:creationId xmlns:a16="http://schemas.microsoft.com/office/drawing/2014/main" id="{6BED7FC7-0FA6-B3A8-3836-17E668BC16B9}"/>
              </a:ext>
            </a:extLst>
          </p:cNvPr>
          <p:cNvSpPr/>
          <p:nvPr/>
        </p:nvSpPr>
        <p:spPr>
          <a:xfrm>
            <a:off x="630931" y="5318175"/>
            <a:ext cx="1167307" cy="400110"/>
          </a:xfrm>
          <a:prstGeom prst="rect">
            <a:avLst/>
          </a:prstGeom>
        </p:spPr>
        <p:txBody>
          <a:bodyPr wrap="none">
            <a:spAutoFit/>
          </a:bodyPr>
          <a:lstStyle/>
          <a:p>
            <a:r>
              <a:rPr lang="en-CA" sz="2000">
                <a:solidFill>
                  <a:srgbClr val="00AAFF"/>
                </a:solidFill>
              </a:rPr>
              <a:t>P</a:t>
            </a:r>
            <a:r>
              <a:rPr lang="en-CA" sz="2000" baseline="30000">
                <a:solidFill>
                  <a:srgbClr val="00AAFF"/>
                </a:solidFill>
              </a:rPr>
              <a:t>+</a:t>
            </a:r>
            <a:r>
              <a:rPr lang="en-CA" sz="2000">
                <a:solidFill>
                  <a:srgbClr val="00AAFF"/>
                </a:solidFill>
              </a:rPr>
              <a:t> beam</a:t>
            </a:r>
          </a:p>
        </p:txBody>
      </p:sp>
      <p:sp>
        <p:nvSpPr>
          <p:cNvPr id="58" name="Rectangle 57">
            <a:extLst>
              <a:ext uri="{FF2B5EF4-FFF2-40B4-BE49-F238E27FC236}">
                <a16:creationId xmlns:a16="http://schemas.microsoft.com/office/drawing/2014/main" id="{DCB532B0-D2FC-92A3-E22F-58F93BBAC35B}"/>
              </a:ext>
            </a:extLst>
          </p:cNvPr>
          <p:cNvSpPr/>
          <p:nvPr/>
        </p:nvSpPr>
        <p:spPr>
          <a:xfrm>
            <a:off x="7552944" y="5932365"/>
            <a:ext cx="1241524" cy="506626"/>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a:solidFill>
                  <a:schemeClr val="tx1"/>
                </a:solidFill>
              </a:rPr>
              <a:t>Target</a:t>
            </a:r>
            <a:endParaRPr lang="en-CA" sz="1400">
              <a:solidFill>
                <a:schemeClr val="tx1"/>
              </a:solidFill>
            </a:endParaRPr>
          </a:p>
        </p:txBody>
      </p:sp>
      <p:sp>
        <p:nvSpPr>
          <p:cNvPr id="59" name="Rectangle 58">
            <a:extLst>
              <a:ext uri="{FF2B5EF4-FFF2-40B4-BE49-F238E27FC236}">
                <a16:creationId xmlns:a16="http://schemas.microsoft.com/office/drawing/2014/main" id="{69C59A14-21DC-2E22-BC45-FD38CB3A289D}"/>
              </a:ext>
            </a:extLst>
          </p:cNvPr>
          <p:cNvSpPr/>
          <p:nvPr/>
        </p:nvSpPr>
        <p:spPr>
          <a:xfrm>
            <a:off x="9191651" y="5256162"/>
            <a:ext cx="1748283" cy="1054219"/>
          </a:xfrm>
          <a:prstGeom prst="rect">
            <a:avLst/>
          </a:prstGeom>
          <a:gradFill>
            <a:gsLst>
              <a:gs pos="27000">
                <a:schemeClr val="accent1"/>
              </a:gs>
              <a:gs pos="75000">
                <a:schemeClr val="accent1"/>
              </a:gs>
              <a:gs pos="52000">
                <a:srgbClr val="FF0000"/>
              </a:gs>
            </a:gsLst>
            <a:lin ang="5400000" scaled="1"/>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a:solidFill>
                  <a:schemeClr val="tx1"/>
                </a:solidFill>
              </a:rPr>
              <a:t>Converter</a:t>
            </a:r>
            <a:endParaRPr lang="en-CA" sz="1400">
              <a:solidFill>
                <a:schemeClr val="tx1"/>
              </a:solidFill>
            </a:endParaRPr>
          </a:p>
        </p:txBody>
      </p:sp>
      <p:cxnSp>
        <p:nvCxnSpPr>
          <p:cNvPr id="60" name="Straight Arrow Connector 59">
            <a:extLst>
              <a:ext uri="{FF2B5EF4-FFF2-40B4-BE49-F238E27FC236}">
                <a16:creationId xmlns:a16="http://schemas.microsoft.com/office/drawing/2014/main" id="{E67A448F-AAB6-4F7D-3500-A7B1DF526F61}"/>
              </a:ext>
            </a:extLst>
          </p:cNvPr>
          <p:cNvCxnSpPr>
            <a:cxnSpLocks/>
          </p:cNvCxnSpPr>
          <p:nvPr/>
        </p:nvCxnSpPr>
        <p:spPr>
          <a:xfrm flipV="1">
            <a:off x="1045016" y="5805321"/>
            <a:ext cx="4033125" cy="11923"/>
          </a:xfrm>
          <a:prstGeom prst="straightConnector1">
            <a:avLst/>
          </a:prstGeom>
          <a:ln w="38100">
            <a:solidFill>
              <a:srgbClr val="00AAFF"/>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2552797-DE8A-9C07-6090-1ED8D6CB742E}"/>
              </a:ext>
            </a:extLst>
          </p:cNvPr>
          <p:cNvCxnSpPr>
            <a:cxnSpLocks/>
          </p:cNvCxnSpPr>
          <p:nvPr/>
        </p:nvCxnSpPr>
        <p:spPr>
          <a:xfrm>
            <a:off x="6383164" y="5753698"/>
            <a:ext cx="4951985" cy="7303"/>
          </a:xfrm>
          <a:prstGeom prst="straightConnector1">
            <a:avLst/>
          </a:prstGeom>
          <a:ln w="38100">
            <a:solidFill>
              <a:srgbClr val="00AAFF"/>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2BDBBF3-99A6-C97B-FCD7-91D0834C98A7}"/>
              </a:ext>
            </a:extLst>
          </p:cNvPr>
          <p:cNvSpPr/>
          <p:nvPr/>
        </p:nvSpPr>
        <p:spPr>
          <a:xfrm>
            <a:off x="9190667" y="5256639"/>
            <a:ext cx="1748283" cy="105421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a:solidFill>
                  <a:schemeClr val="tx1"/>
                </a:solidFill>
              </a:rPr>
              <a:t>Converter</a:t>
            </a:r>
            <a:endParaRPr lang="en-CA" sz="1400">
              <a:solidFill>
                <a:schemeClr val="tx1"/>
              </a:solidFill>
            </a:endParaRPr>
          </a:p>
        </p:txBody>
      </p:sp>
      <p:sp>
        <p:nvSpPr>
          <p:cNvPr id="66" name="Rectangle 65">
            <a:extLst>
              <a:ext uri="{FF2B5EF4-FFF2-40B4-BE49-F238E27FC236}">
                <a16:creationId xmlns:a16="http://schemas.microsoft.com/office/drawing/2014/main" id="{611538BB-4C73-4857-77AD-F8C69E995AC0}"/>
              </a:ext>
            </a:extLst>
          </p:cNvPr>
          <p:cNvSpPr/>
          <p:nvPr/>
        </p:nvSpPr>
        <p:spPr>
          <a:xfrm>
            <a:off x="7554533" y="5081424"/>
            <a:ext cx="1241524" cy="506626"/>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chemeClr val="tx1"/>
                </a:solidFill>
              </a:rPr>
              <a:t>Target</a:t>
            </a:r>
            <a:endParaRPr lang="en-CA" sz="1400" dirty="0">
              <a:solidFill>
                <a:schemeClr val="tx1"/>
              </a:solidFill>
            </a:endParaRPr>
          </a:p>
        </p:txBody>
      </p:sp>
      <p:sp>
        <p:nvSpPr>
          <p:cNvPr id="67" name="Rectangle 66">
            <a:extLst>
              <a:ext uri="{FF2B5EF4-FFF2-40B4-BE49-F238E27FC236}">
                <a16:creationId xmlns:a16="http://schemas.microsoft.com/office/drawing/2014/main" id="{A1157D41-D6D0-0015-348D-478B348DB80A}"/>
              </a:ext>
            </a:extLst>
          </p:cNvPr>
          <p:cNvSpPr/>
          <p:nvPr/>
        </p:nvSpPr>
        <p:spPr>
          <a:xfrm>
            <a:off x="7552152" y="5932360"/>
            <a:ext cx="1241524" cy="506626"/>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a:solidFill>
                  <a:schemeClr val="tx1"/>
                </a:solidFill>
              </a:rPr>
              <a:t>Target</a:t>
            </a:r>
            <a:endParaRPr lang="en-CA" sz="1400">
              <a:solidFill>
                <a:schemeClr val="tx1"/>
              </a:solidFill>
            </a:endParaRPr>
          </a:p>
        </p:txBody>
      </p:sp>
      <p:sp>
        <p:nvSpPr>
          <p:cNvPr id="28" name="Rectangle 27">
            <a:extLst>
              <a:ext uri="{FF2B5EF4-FFF2-40B4-BE49-F238E27FC236}">
                <a16:creationId xmlns:a16="http://schemas.microsoft.com/office/drawing/2014/main" id="{5134FADF-8974-FE45-113C-6E6CA6A7BB61}"/>
              </a:ext>
            </a:extLst>
          </p:cNvPr>
          <p:cNvSpPr/>
          <p:nvPr/>
        </p:nvSpPr>
        <p:spPr>
          <a:xfrm>
            <a:off x="1801435" y="5523894"/>
            <a:ext cx="2817723" cy="57293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a:solidFill>
                  <a:schemeClr val="tx1"/>
                </a:solidFill>
              </a:rPr>
              <a:t>ISAC-UC</a:t>
            </a:r>
            <a:r>
              <a:rPr lang="en-CA" sz="2400" baseline="-25000">
                <a:solidFill>
                  <a:schemeClr val="tx1"/>
                </a:solidFill>
              </a:rPr>
              <a:t>x</a:t>
            </a:r>
            <a:r>
              <a:rPr lang="en-CA" sz="2400">
                <a:solidFill>
                  <a:schemeClr val="tx1"/>
                </a:solidFill>
              </a:rPr>
              <a:t> Target</a:t>
            </a:r>
            <a:endParaRPr lang="en-CA" sz="1200">
              <a:solidFill>
                <a:schemeClr val="tx1"/>
              </a:solidFill>
            </a:endParaRPr>
          </a:p>
        </p:txBody>
      </p:sp>
      <p:cxnSp>
        <p:nvCxnSpPr>
          <p:cNvPr id="37" name="Straight Arrow Connector 36">
            <a:extLst>
              <a:ext uri="{FF2B5EF4-FFF2-40B4-BE49-F238E27FC236}">
                <a16:creationId xmlns:a16="http://schemas.microsoft.com/office/drawing/2014/main" id="{3509564A-93A4-8DF9-A978-F37B9CA554B3}"/>
              </a:ext>
            </a:extLst>
          </p:cNvPr>
          <p:cNvCxnSpPr>
            <a:cxnSpLocks/>
          </p:cNvCxnSpPr>
          <p:nvPr/>
        </p:nvCxnSpPr>
        <p:spPr>
          <a:xfrm flipH="1" flipV="1">
            <a:off x="8254377" y="5114715"/>
            <a:ext cx="952506" cy="396454"/>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4C117FC-BC23-AEF8-2620-64E5FCA46077}"/>
              </a:ext>
            </a:extLst>
          </p:cNvPr>
          <p:cNvCxnSpPr>
            <a:cxnSpLocks/>
          </p:cNvCxnSpPr>
          <p:nvPr/>
        </p:nvCxnSpPr>
        <p:spPr>
          <a:xfrm flipH="1">
            <a:off x="8204226" y="6041235"/>
            <a:ext cx="993046" cy="383141"/>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30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24"/>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
                                            <p:txEl>
                                              <p:pRg st="5" end="5"/>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
                                            <p:txEl>
                                              <p:pRg st="6" end="6"/>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2" grpId="0" animBg="1"/>
      <p:bldP spid="21" grpId="0" animBg="1"/>
      <p:bldP spid="25" grpId="0" animBg="1"/>
      <p:bldP spid="26" grpId="0" animBg="1"/>
      <p:bldP spid="27" grpId="0" animBg="1"/>
      <p:bldP spid="29" grpId="0" animBg="1"/>
      <p:bldP spid="30" grpId="0"/>
      <p:bldP spid="34" grpId="0" animBg="1"/>
      <p:bldP spid="44" grpId="0"/>
      <p:bldP spid="46" grpId="0"/>
      <p:bldP spid="58" grpId="0" animBg="1"/>
      <p:bldP spid="59" grpId="0" animBg="1"/>
      <p:bldP spid="33" grpId="0" animBg="1"/>
      <p:bldP spid="66" grpId="0" animBg="1"/>
      <p:bldP spid="6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E796DE-29F7-144B-4ACB-BE913AA86545}"/>
              </a:ext>
            </a:extLst>
          </p:cNvPr>
          <p:cNvSpPr>
            <a:spLocks noGrp="1"/>
          </p:cNvSpPr>
          <p:nvPr>
            <p:ph type="body" sz="quarter" idx="21"/>
          </p:nvPr>
        </p:nvSpPr>
        <p:spPr/>
        <p:txBody>
          <a:bodyPr/>
          <a:lstStyle/>
          <a:p>
            <a:r>
              <a:rPr lang="en-US" dirty="0"/>
              <a:t>Yield vs p</a:t>
            </a:r>
            <a:r>
              <a:rPr lang="en-US" baseline="30000" dirty="0"/>
              <a:t>+</a:t>
            </a:r>
            <a:r>
              <a:rPr lang="en-US" dirty="0"/>
              <a:t> intensity: Linearity</a:t>
            </a:r>
            <a:endParaRPr lang="en-CA" dirty="0"/>
          </a:p>
        </p:txBody>
      </p:sp>
      <p:sp>
        <p:nvSpPr>
          <p:cNvPr id="17" name="Rectangle: Rounded Corners 16">
            <a:extLst>
              <a:ext uri="{FF2B5EF4-FFF2-40B4-BE49-F238E27FC236}">
                <a16:creationId xmlns:a16="http://schemas.microsoft.com/office/drawing/2014/main" id="{B858768B-7F2D-3FB9-11D5-3CF25F6E474F}"/>
              </a:ext>
            </a:extLst>
          </p:cNvPr>
          <p:cNvSpPr/>
          <p:nvPr/>
        </p:nvSpPr>
        <p:spPr>
          <a:xfrm>
            <a:off x="1041400" y="695923"/>
            <a:ext cx="6437406" cy="288188"/>
          </a:xfrm>
          <a:prstGeom prst="roundRect">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Neutron rich Cs</a:t>
            </a:r>
            <a:endParaRPr lang="en-CA">
              <a:solidFill>
                <a:schemeClr val="tx1"/>
              </a:solidFill>
            </a:endParaRPr>
          </a:p>
        </p:txBody>
      </p:sp>
      <p:sp>
        <p:nvSpPr>
          <p:cNvPr id="18" name="Rectangle: Rounded Corners 17">
            <a:extLst>
              <a:ext uri="{FF2B5EF4-FFF2-40B4-BE49-F238E27FC236}">
                <a16:creationId xmlns:a16="http://schemas.microsoft.com/office/drawing/2014/main" id="{0FC040AB-4F31-8758-4468-70C15B23C9BD}"/>
              </a:ext>
            </a:extLst>
          </p:cNvPr>
          <p:cNvSpPr/>
          <p:nvPr/>
        </p:nvSpPr>
        <p:spPr>
          <a:xfrm>
            <a:off x="1041400" y="3348412"/>
            <a:ext cx="6437406" cy="288188"/>
          </a:xfrm>
          <a:prstGeom prst="roundRect">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Neutron deficient Cs</a:t>
            </a:r>
            <a:endParaRPr lang="en-CA">
              <a:solidFill>
                <a:schemeClr val="tx1"/>
              </a:solidFill>
            </a:endParaRPr>
          </a:p>
        </p:txBody>
      </p:sp>
      <p:sp>
        <p:nvSpPr>
          <p:cNvPr id="23" name="TextBox 22">
            <a:extLst>
              <a:ext uri="{FF2B5EF4-FFF2-40B4-BE49-F238E27FC236}">
                <a16:creationId xmlns:a16="http://schemas.microsoft.com/office/drawing/2014/main" id="{C7C0CAC0-19D9-518A-A2B9-1660D6C51D12}"/>
              </a:ext>
            </a:extLst>
          </p:cNvPr>
          <p:cNvSpPr txBox="1"/>
          <p:nvPr/>
        </p:nvSpPr>
        <p:spPr>
          <a:xfrm>
            <a:off x="7679184" y="4003571"/>
            <a:ext cx="4512816" cy="1261884"/>
          </a:xfrm>
          <a:prstGeom prst="rect">
            <a:avLst/>
          </a:prstGeom>
          <a:noFill/>
        </p:spPr>
        <p:txBody>
          <a:bodyPr wrap="square">
            <a:spAutoFit/>
          </a:bodyPr>
          <a:lstStyle/>
          <a:p>
            <a:r>
              <a:rPr lang="en-US" sz="2000" dirty="0">
                <a:solidFill>
                  <a:schemeClr val="tx1"/>
                </a:solidFill>
                <a:sym typeface="Wingdings" panose="05000000000000000000" pitchFamily="2" charset="2"/>
              </a:rPr>
              <a:t>Proton beam position likely changes when adjusting its intensity</a:t>
            </a:r>
            <a:r>
              <a:rPr lang="en-US" dirty="0">
                <a:solidFill>
                  <a:schemeClr val="tx1"/>
                </a:solidFill>
                <a:sym typeface="Wingdings" panose="05000000000000000000" pitchFamily="2" charset="2"/>
              </a:rPr>
              <a:t>:</a:t>
            </a:r>
          </a:p>
          <a:p>
            <a:pPr marL="285750" indent="-285750">
              <a:buFont typeface="Wingdings" panose="05000000000000000000" pitchFamily="2" charset="2"/>
              <a:buChar char="à"/>
            </a:pPr>
            <a:r>
              <a:rPr lang="en-US" dirty="0">
                <a:sym typeface="Wingdings" panose="05000000000000000000" pitchFamily="2" charset="2"/>
              </a:rPr>
              <a:t>I</a:t>
            </a:r>
            <a:r>
              <a:rPr lang="en-US" dirty="0">
                <a:solidFill>
                  <a:schemeClr val="tx1"/>
                </a:solidFill>
                <a:sym typeface="Wingdings" panose="05000000000000000000" pitchFamily="2" charset="2"/>
              </a:rPr>
              <a:t>nducing more spallation in annular UC</a:t>
            </a:r>
            <a:r>
              <a:rPr lang="en-US" baseline="-25000" dirty="0">
                <a:solidFill>
                  <a:schemeClr val="tx1"/>
                </a:solidFill>
                <a:sym typeface="Wingdings" panose="05000000000000000000" pitchFamily="2" charset="2"/>
              </a:rPr>
              <a:t>x</a:t>
            </a:r>
          </a:p>
          <a:p>
            <a:pPr marL="285750" indent="-285750">
              <a:buFont typeface="Wingdings" panose="05000000000000000000" pitchFamily="2" charset="2"/>
              <a:buChar char="à"/>
            </a:pPr>
            <a:r>
              <a:rPr lang="en-US" dirty="0">
                <a:sym typeface="Wingdings" panose="05000000000000000000" pitchFamily="2" charset="2"/>
              </a:rPr>
              <a:t>Increased n-deficient production</a:t>
            </a:r>
            <a:endParaRPr lang="en-CA" dirty="0">
              <a:solidFill>
                <a:schemeClr val="tx1"/>
              </a:solidFill>
            </a:endParaRPr>
          </a:p>
        </p:txBody>
      </p:sp>
      <p:sp>
        <p:nvSpPr>
          <p:cNvPr id="24" name="TextBox 23">
            <a:extLst>
              <a:ext uri="{FF2B5EF4-FFF2-40B4-BE49-F238E27FC236}">
                <a16:creationId xmlns:a16="http://schemas.microsoft.com/office/drawing/2014/main" id="{58C16D42-FB93-EF31-2F84-FB7E88B0C0B1}"/>
              </a:ext>
            </a:extLst>
          </p:cNvPr>
          <p:cNvSpPr txBox="1"/>
          <p:nvPr/>
        </p:nvSpPr>
        <p:spPr>
          <a:xfrm>
            <a:off x="7700433" y="1434245"/>
            <a:ext cx="3728696" cy="954107"/>
          </a:xfrm>
          <a:prstGeom prst="rect">
            <a:avLst/>
          </a:prstGeom>
          <a:noFill/>
        </p:spPr>
        <p:txBody>
          <a:bodyPr wrap="square">
            <a:spAutoFit/>
          </a:bodyPr>
          <a:lstStyle/>
          <a:p>
            <a:r>
              <a:rPr lang="en-US" sz="2000" dirty="0">
                <a:solidFill>
                  <a:schemeClr val="tx1"/>
                </a:solidFill>
              </a:rPr>
              <a:t>Linear trend confirmed</a:t>
            </a:r>
            <a:r>
              <a:rPr lang="en-US" dirty="0">
                <a:solidFill>
                  <a:schemeClr val="tx1"/>
                </a:solidFill>
              </a:rPr>
              <a:t>:</a:t>
            </a:r>
          </a:p>
          <a:p>
            <a:pPr marL="285750" indent="-285750">
              <a:buFont typeface="Wingdings" panose="05000000000000000000" pitchFamily="2" charset="2"/>
              <a:buChar char="à"/>
            </a:pPr>
            <a:r>
              <a:rPr lang="en-US" dirty="0">
                <a:sym typeface="Wingdings" panose="05000000000000000000" pitchFamily="2" charset="2"/>
              </a:rPr>
              <a:t>Temperature independence</a:t>
            </a:r>
          </a:p>
          <a:p>
            <a:pPr marL="285750" indent="-285750">
              <a:buFont typeface="Wingdings" panose="05000000000000000000" pitchFamily="2" charset="2"/>
              <a:buChar char="à"/>
            </a:pPr>
            <a:r>
              <a:rPr lang="en-US" dirty="0">
                <a:solidFill>
                  <a:schemeClr val="tx1"/>
                </a:solidFill>
                <a:sym typeface="Wingdings" panose="05000000000000000000" pitchFamily="2" charset="2"/>
              </a:rPr>
              <a:t>Comparing </a:t>
            </a:r>
            <a:r>
              <a:rPr lang="en-US" dirty="0">
                <a:sym typeface="Wingdings" panose="05000000000000000000" pitchFamily="2" charset="2"/>
              </a:rPr>
              <a:t>yield/</a:t>
            </a:r>
            <a:r>
              <a:rPr lang="el-GR" dirty="0">
                <a:sym typeface="Wingdings" panose="05000000000000000000" pitchFamily="2" charset="2"/>
              </a:rPr>
              <a:t>μ</a:t>
            </a:r>
            <a:r>
              <a:rPr lang="en-US" dirty="0">
                <a:sym typeface="Wingdings" panose="05000000000000000000" pitchFamily="2" charset="2"/>
              </a:rPr>
              <a:t>A</a:t>
            </a:r>
            <a:r>
              <a:rPr lang="en-US" dirty="0">
                <a:solidFill>
                  <a:schemeClr val="tx1"/>
                </a:solidFill>
                <a:sym typeface="Wingdings" panose="05000000000000000000" pitchFamily="2" charset="2"/>
              </a:rPr>
              <a:t> adequate</a:t>
            </a:r>
            <a:endParaRPr lang="en-CA" dirty="0">
              <a:solidFill>
                <a:schemeClr val="tx1"/>
              </a:solidFill>
            </a:endParaRPr>
          </a:p>
        </p:txBody>
      </p:sp>
      <p:sp>
        <p:nvSpPr>
          <p:cNvPr id="6" name="Rectangle: Rounded Corners 5">
            <a:extLst>
              <a:ext uri="{FF2B5EF4-FFF2-40B4-BE49-F238E27FC236}">
                <a16:creationId xmlns:a16="http://schemas.microsoft.com/office/drawing/2014/main" id="{A351CB78-E42E-8DEA-B6C4-9E3ACCB48C75}"/>
              </a:ext>
            </a:extLst>
          </p:cNvPr>
          <p:cNvSpPr/>
          <p:nvPr/>
        </p:nvSpPr>
        <p:spPr>
          <a:xfrm>
            <a:off x="1660132" y="6040348"/>
            <a:ext cx="8957562" cy="741452"/>
          </a:xfrm>
          <a:prstGeom prst="roundRect">
            <a:avLst/>
          </a:prstGeom>
          <a:solidFill>
            <a:srgbClr val="00AA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sz="2000" dirty="0">
                <a:solidFill>
                  <a:schemeClr val="tx1"/>
                </a:solidFill>
              </a:rPr>
              <a:t>Confirms that yields can be presented per unit of primary beam [Yield/</a:t>
            </a:r>
            <a:r>
              <a:rPr lang="en-US" sz="2000" dirty="0" err="1">
                <a:solidFill>
                  <a:schemeClr val="tx1"/>
                </a:solidFill>
              </a:rPr>
              <a:t>μA</a:t>
            </a:r>
            <a:r>
              <a:rPr lang="en-US" sz="2000" dirty="0">
                <a:solidFill>
                  <a:schemeClr val="tx1"/>
                </a:solidFill>
              </a:rPr>
              <a:t>]</a:t>
            </a:r>
          </a:p>
          <a:p>
            <a:pPr marL="342900" indent="-342900">
              <a:buFont typeface="Arial" panose="020B0604020202020204" pitchFamily="34" charset="0"/>
              <a:buChar char="•"/>
            </a:pPr>
            <a:r>
              <a:rPr lang="en-US" sz="2000" dirty="0">
                <a:solidFill>
                  <a:schemeClr val="tx1"/>
                </a:solidFill>
              </a:rPr>
              <a:t>No Radiation Enhanced Diffusion noticed on broad p</a:t>
            </a:r>
            <a:r>
              <a:rPr lang="en-US" sz="2000" baseline="30000" dirty="0">
                <a:solidFill>
                  <a:schemeClr val="tx1"/>
                </a:solidFill>
              </a:rPr>
              <a:t>+</a:t>
            </a:r>
            <a:r>
              <a:rPr lang="en-US" sz="2000" dirty="0">
                <a:solidFill>
                  <a:schemeClr val="tx1"/>
                </a:solidFill>
              </a:rPr>
              <a:t> range</a:t>
            </a:r>
          </a:p>
        </p:txBody>
      </p:sp>
      <p:sp>
        <p:nvSpPr>
          <p:cNvPr id="3" name="Slide Number Placeholder 2">
            <a:extLst>
              <a:ext uri="{FF2B5EF4-FFF2-40B4-BE49-F238E27FC236}">
                <a16:creationId xmlns:a16="http://schemas.microsoft.com/office/drawing/2014/main" id="{8619B25B-6814-71D9-8B00-FE0FCDCA5E9B}"/>
              </a:ext>
            </a:extLst>
          </p:cNvPr>
          <p:cNvSpPr>
            <a:spLocks noGrp="1"/>
          </p:cNvSpPr>
          <p:nvPr>
            <p:ph type="sldNum" sz="quarter" idx="12"/>
          </p:nvPr>
        </p:nvSpPr>
        <p:spPr>
          <a:xfrm>
            <a:off x="11870531" y="6624638"/>
            <a:ext cx="321468" cy="235741"/>
          </a:xfrm>
        </p:spPr>
        <p:txBody>
          <a:bodyPr/>
          <a:lstStyle/>
          <a:p>
            <a:fld id="{72890513-E58D-2644-ACDB-E89B1349FCEB}" type="slidenum">
              <a:rPr lang="en-US" smtClean="0"/>
              <a:pPr/>
              <a:t>13</a:t>
            </a:fld>
            <a:endParaRPr lang="en-US"/>
          </a:p>
        </p:txBody>
      </p:sp>
      <p:pic>
        <p:nvPicPr>
          <p:cNvPr id="10" name="Picture 9">
            <a:extLst>
              <a:ext uri="{FF2B5EF4-FFF2-40B4-BE49-F238E27FC236}">
                <a16:creationId xmlns:a16="http://schemas.microsoft.com/office/drawing/2014/main" id="{B80EC025-A50C-578E-4986-56EA9247C8EF}"/>
              </a:ext>
            </a:extLst>
          </p:cNvPr>
          <p:cNvPicPr>
            <a:picLocks noChangeAspect="1"/>
          </p:cNvPicPr>
          <p:nvPr/>
        </p:nvPicPr>
        <p:blipFill>
          <a:blip r:embed="rId2"/>
          <a:stretch>
            <a:fillRect/>
          </a:stretch>
        </p:blipFill>
        <p:spPr>
          <a:xfrm>
            <a:off x="4231107" y="984110"/>
            <a:ext cx="3279998" cy="2324853"/>
          </a:xfrm>
          <a:prstGeom prst="rect">
            <a:avLst/>
          </a:prstGeom>
        </p:spPr>
      </p:pic>
      <p:pic>
        <p:nvPicPr>
          <p:cNvPr id="13" name="Picture 12">
            <a:extLst>
              <a:ext uri="{FF2B5EF4-FFF2-40B4-BE49-F238E27FC236}">
                <a16:creationId xmlns:a16="http://schemas.microsoft.com/office/drawing/2014/main" id="{ECA9CCF1-D860-14FA-5C6C-DA55B6F565FC}"/>
              </a:ext>
            </a:extLst>
          </p:cNvPr>
          <p:cNvPicPr>
            <a:picLocks noChangeAspect="1"/>
          </p:cNvPicPr>
          <p:nvPr/>
        </p:nvPicPr>
        <p:blipFill>
          <a:blip r:embed="rId3"/>
          <a:stretch>
            <a:fillRect/>
          </a:stretch>
        </p:blipFill>
        <p:spPr>
          <a:xfrm>
            <a:off x="721367" y="985983"/>
            <a:ext cx="3335818" cy="2324853"/>
          </a:xfrm>
          <a:prstGeom prst="rect">
            <a:avLst/>
          </a:prstGeom>
        </p:spPr>
      </p:pic>
      <p:pic>
        <p:nvPicPr>
          <p:cNvPr id="16" name="Picture 15">
            <a:extLst>
              <a:ext uri="{FF2B5EF4-FFF2-40B4-BE49-F238E27FC236}">
                <a16:creationId xmlns:a16="http://schemas.microsoft.com/office/drawing/2014/main" id="{67290496-BD79-0A43-318D-EF9252BAC7C3}"/>
              </a:ext>
            </a:extLst>
          </p:cNvPr>
          <p:cNvPicPr>
            <a:picLocks noChangeAspect="1"/>
          </p:cNvPicPr>
          <p:nvPr/>
        </p:nvPicPr>
        <p:blipFill>
          <a:blip r:embed="rId4"/>
          <a:stretch>
            <a:fillRect/>
          </a:stretch>
        </p:blipFill>
        <p:spPr>
          <a:xfrm>
            <a:off x="652192" y="3653851"/>
            <a:ext cx="3395084" cy="2364301"/>
          </a:xfrm>
          <a:prstGeom prst="rect">
            <a:avLst/>
          </a:prstGeom>
        </p:spPr>
      </p:pic>
      <p:pic>
        <p:nvPicPr>
          <p:cNvPr id="20" name="Picture 19">
            <a:extLst>
              <a:ext uri="{FF2B5EF4-FFF2-40B4-BE49-F238E27FC236}">
                <a16:creationId xmlns:a16="http://schemas.microsoft.com/office/drawing/2014/main" id="{02718F7B-1838-FDEC-8CCB-E1E57EBE66D8}"/>
              </a:ext>
            </a:extLst>
          </p:cNvPr>
          <p:cNvPicPr>
            <a:picLocks noChangeAspect="1"/>
          </p:cNvPicPr>
          <p:nvPr/>
        </p:nvPicPr>
        <p:blipFill>
          <a:blip r:embed="rId5"/>
          <a:stretch>
            <a:fillRect/>
          </a:stretch>
        </p:blipFill>
        <p:spPr>
          <a:xfrm>
            <a:off x="4212452" y="3653851"/>
            <a:ext cx="3335653" cy="2364301"/>
          </a:xfrm>
          <a:prstGeom prst="rect">
            <a:avLst/>
          </a:prstGeom>
        </p:spPr>
      </p:pic>
    </p:spTree>
    <p:extLst>
      <p:ext uri="{BB962C8B-B14F-4D97-AF65-F5344CB8AC3E}">
        <p14:creationId xmlns:p14="http://schemas.microsoft.com/office/powerpoint/2010/main" val="2532490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63DC6B-5A3A-9BC5-C58F-4E1C177A1F47}"/>
              </a:ext>
            </a:extLst>
          </p:cNvPr>
          <p:cNvSpPr>
            <a:spLocks noGrp="1"/>
          </p:cNvSpPr>
          <p:nvPr>
            <p:ph type="body" sz="quarter" idx="21"/>
          </p:nvPr>
        </p:nvSpPr>
        <p:spPr/>
        <p:txBody>
          <a:bodyPr/>
          <a:lstStyle/>
          <a:p>
            <a:r>
              <a:rPr lang="en-US" dirty="0"/>
              <a:t>A bigger proton beam size (FWHM) increases contaminants</a:t>
            </a:r>
            <a:endParaRPr lang="en-CA" dirty="0"/>
          </a:p>
        </p:txBody>
      </p:sp>
      <p:sp>
        <p:nvSpPr>
          <p:cNvPr id="3" name="Slide Number Placeholder 2">
            <a:extLst>
              <a:ext uri="{FF2B5EF4-FFF2-40B4-BE49-F238E27FC236}">
                <a16:creationId xmlns:a16="http://schemas.microsoft.com/office/drawing/2014/main" id="{3BDA2FA1-2CEF-1A32-A85C-4C248421C315}"/>
              </a:ext>
            </a:extLst>
          </p:cNvPr>
          <p:cNvSpPr>
            <a:spLocks noGrp="1"/>
          </p:cNvSpPr>
          <p:nvPr>
            <p:ph type="sldNum" sz="quarter" idx="12"/>
          </p:nvPr>
        </p:nvSpPr>
        <p:spPr/>
        <p:txBody>
          <a:bodyPr/>
          <a:lstStyle/>
          <a:p>
            <a:fld id="{72890513-E58D-2644-ACDB-E89B1349FCEB}" type="slidenum">
              <a:rPr lang="en-US" smtClean="0"/>
              <a:pPr/>
              <a:t>14</a:t>
            </a:fld>
            <a:endParaRPr lang="en-US"/>
          </a:p>
        </p:txBody>
      </p:sp>
      <p:pic>
        <p:nvPicPr>
          <p:cNvPr id="6" name="Picture 5">
            <a:extLst>
              <a:ext uri="{FF2B5EF4-FFF2-40B4-BE49-F238E27FC236}">
                <a16:creationId xmlns:a16="http://schemas.microsoft.com/office/drawing/2014/main" id="{C57DD222-F490-76C6-1DB0-0DACA19E7E2F}"/>
              </a:ext>
            </a:extLst>
          </p:cNvPr>
          <p:cNvPicPr>
            <a:picLocks noChangeAspect="1"/>
          </p:cNvPicPr>
          <p:nvPr/>
        </p:nvPicPr>
        <p:blipFill rotWithShape="1">
          <a:blip r:embed="rId2"/>
          <a:srcRect b="1892"/>
          <a:stretch/>
        </p:blipFill>
        <p:spPr>
          <a:xfrm>
            <a:off x="722538" y="4111719"/>
            <a:ext cx="4124252" cy="2746281"/>
          </a:xfrm>
          <a:prstGeom prst="rect">
            <a:avLst/>
          </a:prstGeom>
        </p:spPr>
      </p:pic>
      <p:pic>
        <p:nvPicPr>
          <p:cNvPr id="8" name="Picture 7">
            <a:extLst>
              <a:ext uri="{FF2B5EF4-FFF2-40B4-BE49-F238E27FC236}">
                <a16:creationId xmlns:a16="http://schemas.microsoft.com/office/drawing/2014/main" id="{C9A5255D-A541-3C50-944F-3178A73A95C4}"/>
              </a:ext>
            </a:extLst>
          </p:cNvPr>
          <p:cNvPicPr>
            <a:picLocks noChangeAspect="1"/>
          </p:cNvPicPr>
          <p:nvPr/>
        </p:nvPicPr>
        <p:blipFill rotWithShape="1">
          <a:blip r:embed="rId3"/>
          <a:srcRect t="9062" r="19843"/>
          <a:stretch/>
        </p:blipFill>
        <p:spPr>
          <a:xfrm>
            <a:off x="638248" y="904438"/>
            <a:ext cx="4378368" cy="3266170"/>
          </a:xfrm>
          <a:prstGeom prst="rect">
            <a:avLst/>
          </a:prstGeom>
        </p:spPr>
      </p:pic>
      <p:pic>
        <p:nvPicPr>
          <p:cNvPr id="10" name="Picture 9">
            <a:extLst>
              <a:ext uri="{FF2B5EF4-FFF2-40B4-BE49-F238E27FC236}">
                <a16:creationId xmlns:a16="http://schemas.microsoft.com/office/drawing/2014/main" id="{C8F1D280-E938-BBC8-EBBC-18F6123E38F9}"/>
              </a:ext>
            </a:extLst>
          </p:cNvPr>
          <p:cNvPicPr>
            <a:picLocks noChangeAspect="1"/>
          </p:cNvPicPr>
          <p:nvPr/>
        </p:nvPicPr>
        <p:blipFill rotWithShape="1">
          <a:blip r:embed="rId4"/>
          <a:srcRect t="9561" r="19842"/>
          <a:stretch/>
        </p:blipFill>
        <p:spPr>
          <a:xfrm>
            <a:off x="6233270" y="904438"/>
            <a:ext cx="4378369" cy="3266171"/>
          </a:xfrm>
          <a:prstGeom prst="rect">
            <a:avLst/>
          </a:prstGeom>
        </p:spPr>
      </p:pic>
      <p:pic>
        <p:nvPicPr>
          <p:cNvPr id="11" name="Picture 10">
            <a:extLst>
              <a:ext uri="{FF2B5EF4-FFF2-40B4-BE49-F238E27FC236}">
                <a16:creationId xmlns:a16="http://schemas.microsoft.com/office/drawing/2014/main" id="{E118F148-BF9E-1ACE-8BDB-E1489B995FFD}"/>
              </a:ext>
            </a:extLst>
          </p:cNvPr>
          <p:cNvPicPr>
            <a:picLocks noChangeAspect="1"/>
          </p:cNvPicPr>
          <p:nvPr/>
        </p:nvPicPr>
        <p:blipFill rotWithShape="1">
          <a:blip r:embed="rId3"/>
          <a:srcRect l="80526" t="12148" r="1505" b="79243"/>
          <a:stretch/>
        </p:blipFill>
        <p:spPr>
          <a:xfrm>
            <a:off x="3525044" y="1096122"/>
            <a:ext cx="1100763" cy="346783"/>
          </a:xfrm>
          <a:prstGeom prst="rect">
            <a:avLst/>
          </a:prstGeom>
        </p:spPr>
      </p:pic>
      <p:pic>
        <p:nvPicPr>
          <p:cNvPr id="12" name="Picture 11">
            <a:extLst>
              <a:ext uri="{FF2B5EF4-FFF2-40B4-BE49-F238E27FC236}">
                <a16:creationId xmlns:a16="http://schemas.microsoft.com/office/drawing/2014/main" id="{39BDD009-F159-8AF6-2179-6FA7D24F7EA3}"/>
              </a:ext>
            </a:extLst>
          </p:cNvPr>
          <p:cNvPicPr>
            <a:picLocks noChangeAspect="1"/>
          </p:cNvPicPr>
          <p:nvPr/>
        </p:nvPicPr>
        <p:blipFill rotWithShape="1">
          <a:blip r:embed="rId3"/>
          <a:srcRect l="80768" t="39005" r="827" b="45372"/>
          <a:stretch/>
        </p:blipFill>
        <p:spPr>
          <a:xfrm>
            <a:off x="2418153" y="3004993"/>
            <a:ext cx="1264193" cy="705646"/>
          </a:xfrm>
          <a:prstGeom prst="rect">
            <a:avLst/>
          </a:prstGeom>
        </p:spPr>
      </p:pic>
      <p:pic>
        <p:nvPicPr>
          <p:cNvPr id="13" name="Picture 12">
            <a:extLst>
              <a:ext uri="{FF2B5EF4-FFF2-40B4-BE49-F238E27FC236}">
                <a16:creationId xmlns:a16="http://schemas.microsoft.com/office/drawing/2014/main" id="{98DF5344-C7A0-2F37-FD66-BC6E97E0E7F3}"/>
              </a:ext>
            </a:extLst>
          </p:cNvPr>
          <p:cNvPicPr>
            <a:picLocks noChangeAspect="1"/>
          </p:cNvPicPr>
          <p:nvPr/>
        </p:nvPicPr>
        <p:blipFill rotWithShape="1">
          <a:blip r:embed="rId4"/>
          <a:srcRect l="80627" t="12166" r="1326" b="79081"/>
          <a:stretch/>
        </p:blipFill>
        <p:spPr>
          <a:xfrm>
            <a:off x="9397351" y="1073211"/>
            <a:ext cx="1063721" cy="341075"/>
          </a:xfrm>
          <a:prstGeom prst="rect">
            <a:avLst/>
          </a:prstGeom>
        </p:spPr>
      </p:pic>
      <p:pic>
        <p:nvPicPr>
          <p:cNvPr id="14" name="Picture 13">
            <a:extLst>
              <a:ext uri="{FF2B5EF4-FFF2-40B4-BE49-F238E27FC236}">
                <a16:creationId xmlns:a16="http://schemas.microsoft.com/office/drawing/2014/main" id="{7F7DAE93-13B4-02F2-9B78-76BFF11743E4}"/>
              </a:ext>
            </a:extLst>
          </p:cNvPr>
          <p:cNvPicPr>
            <a:picLocks noChangeAspect="1"/>
          </p:cNvPicPr>
          <p:nvPr/>
        </p:nvPicPr>
        <p:blipFill rotWithShape="1">
          <a:blip r:embed="rId4"/>
          <a:srcRect l="80869" t="39183" r="503" b="45301"/>
          <a:stretch/>
        </p:blipFill>
        <p:spPr>
          <a:xfrm>
            <a:off x="8269420" y="2992181"/>
            <a:ext cx="1279539" cy="704575"/>
          </a:xfrm>
          <a:prstGeom prst="rect">
            <a:avLst/>
          </a:prstGeom>
        </p:spPr>
      </p:pic>
      <p:sp>
        <p:nvSpPr>
          <p:cNvPr id="16" name="TextBox 15">
            <a:extLst>
              <a:ext uri="{FF2B5EF4-FFF2-40B4-BE49-F238E27FC236}">
                <a16:creationId xmlns:a16="http://schemas.microsoft.com/office/drawing/2014/main" id="{64721A36-040F-6D38-8925-3D197738BD8A}"/>
              </a:ext>
            </a:extLst>
          </p:cNvPr>
          <p:cNvSpPr txBox="1"/>
          <p:nvPr/>
        </p:nvSpPr>
        <p:spPr>
          <a:xfrm>
            <a:off x="2384571" y="652660"/>
            <a:ext cx="1038137" cy="369332"/>
          </a:xfrm>
          <a:prstGeom prst="rect">
            <a:avLst/>
          </a:prstGeom>
          <a:noFill/>
        </p:spPr>
        <p:txBody>
          <a:bodyPr wrap="square">
            <a:spAutoFit/>
          </a:bodyPr>
          <a:lstStyle/>
          <a:p>
            <a:r>
              <a:rPr lang="en-CA" sz="1800"/>
              <a:t>Cesium</a:t>
            </a:r>
            <a:endParaRPr lang="en-CA"/>
          </a:p>
        </p:txBody>
      </p:sp>
      <p:sp>
        <p:nvSpPr>
          <p:cNvPr id="17" name="TextBox 16">
            <a:extLst>
              <a:ext uri="{FF2B5EF4-FFF2-40B4-BE49-F238E27FC236}">
                <a16:creationId xmlns:a16="http://schemas.microsoft.com/office/drawing/2014/main" id="{7D1422C6-256D-0326-33DC-33F000D2DB4E}"/>
              </a:ext>
            </a:extLst>
          </p:cNvPr>
          <p:cNvSpPr txBox="1"/>
          <p:nvPr/>
        </p:nvSpPr>
        <p:spPr>
          <a:xfrm>
            <a:off x="7872876" y="652660"/>
            <a:ext cx="1279539" cy="369332"/>
          </a:xfrm>
          <a:prstGeom prst="rect">
            <a:avLst/>
          </a:prstGeom>
          <a:noFill/>
        </p:spPr>
        <p:txBody>
          <a:bodyPr wrap="square">
            <a:spAutoFit/>
          </a:bodyPr>
          <a:lstStyle/>
          <a:p>
            <a:r>
              <a:rPr lang="en-CA" sz="1800"/>
              <a:t>Rubidium</a:t>
            </a:r>
            <a:endParaRPr lang="en-CA"/>
          </a:p>
        </p:txBody>
      </p:sp>
      <p:sp>
        <p:nvSpPr>
          <p:cNvPr id="18" name="TextBox 17">
            <a:extLst>
              <a:ext uri="{FF2B5EF4-FFF2-40B4-BE49-F238E27FC236}">
                <a16:creationId xmlns:a16="http://schemas.microsoft.com/office/drawing/2014/main" id="{6EC777D3-F9A9-2885-26DC-13129996FB62}"/>
              </a:ext>
            </a:extLst>
          </p:cNvPr>
          <p:cNvSpPr txBox="1"/>
          <p:nvPr/>
        </p:nvSpPr>
        <p:spPr>
          <a:xfrm>
            <a:off x="5436067" y="4702385"/>
            <a:ext cx="6755933" cy="1692771"/>
          </a:xfrm>
          <a:prstGeom prst="rect">
            <a:avLst/>
          </a:prstGeom>
          <a:noFill/>
        </p:spPr>
        <p:txBody>
          <a:bodyPr wrap="square">
            <a:spAutoFit/>
          </a:bodyPr>
          <a:lstStyle/>
          <a:p>
            <a:r>
              <a:rPr lang="en-CA" sz="1800" u="sng"/>
              <a:t>FWHM considerations</a:t>
            </a:r>
            <a:r>
              <a:rPr lang="en-CA" sz="1800"/>
              <a:t>:</a:t>
            </a:r>
          </a:p>
          <a:p>
            <a:pPr marL="285750" indent="-285750">
              <a:buFont typeface="Arial" panose="020B0604020202020204" pitchFamily="34" charset="0"/>
              <a:buChar char="•"/>
            </a:pPr>
            <a:r>
              <a:rPr lang="en-CA" sz="1800"/>
              <a:t>Larger beam </a:t>
            </a:r>
            <a:r>
              <a:rPr lang="en-CA" sz="1800">
                <a:sym typeface="Wingdings" panose="05000000000000000000" pitchFamily="2" charset="2"/>
              </a:rPr>
              <a:t></a:t>
            </a:r>
            <a:r>
              <a:rPr lang="en-CA" sz="1800"/>
              <a:t> Higher spallation on UC</a:t>
            </a:r>
            <a:r>
              <a:rPr lang="en-CA" sz="1800" baseline="-25000"/>
              <a:t>x</a:t>
            </a:r>
            <a:r>
              <a:rPr lang="en-CA" sz="1800"/>
              <a:t> from “beam tails”</a:t>
            </a:r>
          </a:p>
          <a:p>
            <a:pPr marL="285750" indent="-285750">
              <a:buFont typeface="Arial" panose="020B0604020202020204" pitchFamily="34" charset="0"/>
              <a:buChar char="•"/>
            </a:pPr>
            <a:r>
              <a:rPr lang="en-CA"/>
              <a:t>Conservative operation of target module (Al6061) window:</a:t>
            </a:r>
          </a:p>
          <a:p>
            <a:pPr marL="742950" lvl="1" indent="-285750">
              <a:buFont typeface="Arial" panose="020B0604020202020204" pitchFamily="34" charset="0"/>
              <a:buChar char="•"/>
            </a:pPr>
            <a:r>
              <a:rPr lang="en-CA" sz="1600"/>
              <a:t>I</a:t>
            </a:r>
            <a:r>
              <a:rPr lang="en-CA" sz="1600" baseline="-25000"/>
              <a:t>p+ (max)</a:t>
            </a:r>
            <a:r>
              <a:rPr lang="en-CA" sz="1600"/>
              <a:t> = 80 </a:t>
            </a:r>
            <a:r>
              <a:rPr lang="el-GR" sz="1600"/>
              <a:t>μ</a:t>
            </a:r>
            <a:r>
              <a:rPr lang="en-US" sz="1600"/>
              <a:t>A (@ FWMH = 4 mm)</a:t>
            </a:r>
          </a:p>
          <a:p>
            <a:pPr marL="742950" lvl="1" indent="-285750">
              <a:buFont typeface="Arial" panose="020B0604020202020204" pitchFamily="34" charset="0"/>
              <a:buChar char="•"/>
            </a:pPr>
            <a:r>
              <a:rPr lang="en-CA" sz="1600"/>
              <a:t>I</a:t>
            </a:r>
            <a:r>
              <a:rPr lang="en-CA" sz="1600" baseline="-25000"/>
              <a:t>p+ (max)</a:t>
            </a:r>
            <a:r>
              <a:rPr lang="en-CA" sz="1600"/>
              <a:t> = 99 </a:t>
            </a:r>
            <a:r>
              <a:rPr lang="el-GR" sz="1600"/>
              <a:t>μ</a:t>
            </a:r>
            <a:r>
              <a:rPr lang="en-US" sz="1600"/>
              <a:t>A (@ FWMH = 7 mm)</a:t>
            </a:r>
          </a:p>
          <a:p>
            <a:pPr marL="285750" indent="-285750">
              <a:buFont typeface="Arial" panose="020B0604020202020204" pitchFamily="34" charset="0"/>
              <a:buChar char="•"/>
            </a:pPr>
            <a:endParaRPr lang="en-CA"/>
          </a:p>
        </p:txBody>
      </p:sp>
    </p:spTree>
    <p:extLst>
      <p:ext uri="{BB962C8B-B14F-4D97-AF65-F5344CB8AC3E}">
        <p14:creationId xmlns:p14="http://schemas.microsoft.com/office/powerpoint/2010/main" val="490086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16E81E-A166-891A-4460-1EB7FE1AF723}"/>
              </a:ext>
            </a:extLst>
          </p:cNvPr>
          <p:cNvSpPr>
            <a:spLocks noGrp="1"/>
          </p:cNvSpPr>
          <p:nvPr>
            <p:ph type="body" sz="quarter" idx="21"/>
          </p:nvPr>
        </p:nvSpPr>
        <p:spPr/>
        <p:txBody>
          <a:bodyPr/>
          <a:lstStyle/>
          <a:p>
            <a:r>
              <a:rPr lang="en-US"/>
              <a:t>Post Irradiation Examinations (PIEs)</a:t>
            </a:r>
            <a:endParaRPr lang="en-CA"/>
          </a:p>
        </p:txBody>
      </p:sp>
      <p:sp>
        <p:nvSpPr>
          <p:cNvPr id="3" name="Slide Number Placeholder 2">
            <a:extLst>
              <a:ext uri="{FF2B5EF4-FFF2-40B4-BE49-F238E27FC236}">
                <a16:creationId xmlns:a16="http://schemas.microsoft.com/office/drawing/2014/main" id="{C0EFE55B-EFAC-FAD2-30DF-9437309DC9DF}"/>
              </a:ext>
            </a:extLst>
          </p:cNvPr>
          <p:cNvSpPr>
            <a:spLocks noGrp="1"/>
          </p:cNvSpPr>
          <p:nvPr>
            <p:ph type="sldNum" sz="quarter" idx="12"/>
          </p:nvPr>
        </p:nvSpPr>
        <p:spPr>
          <a:xfrm>
            <a:off x="11869724" y="6623722"/>
            <a:ext cx="322276" cy="234278"/>
          </a:xfrm>
        </p:spPr>
        <p:txBody>
          <a:bodyPr/>
          <a:lstStyle/>
          <a:p>
            <a:fld id="{72890513-E58D-2644-ACDB-E89B1349FCEB}" type="slidenum">
              <a:rPr lang="en-US" smtClean="0"/>
              <a:pPr/>
              <a:t>15</a:t>
            </a:fld>
            <a:endParaRPr lang="en-US"/>
          </a:p>
        </p:txBody>
      </p:sp>
      <p:pic>
        <p:nvPicPr>
          <p:cNvPr id="32" name="Picture 31">
            <a:extLst>
              <a:ext uri="{FF2B5EF4-FFF2-40B4-BE49-F238E27FC236}">
                <a16:creationId xmlns:a16="http://schemas.microsoft.com/office/drawing/2014/main" id="{F9757087-2589-50A2-3F51-1C2D138F3E25}"/>
              </a:ext>
            </a:extLst>
          </p:cNvPr>
          <p:cNvPicPr>
            <a:picLocks noChangeAspect="1"/>
          </p:cNvPicPr>
          <p:nvPr/>
        </p:nvPicPr>
        <p:blipFill>
          <a:blip r:embed="rId2"/>
          <a:stretch>
            <a:fillRect/>
          </a:stretch>
        </p:blipFill>
        <p:spPr>
          <a:xfrm>
            <a:off x="5716791" y="745740"/>
            <a:ext cx="6100615" cy="3386862"/>
          </a:xfrm>
          <a:prstGeom prst="rect">
            <a:avLst/>
          </a:prstGeom>
        </p:spPr>
      </p:pic>
      <p:pic>
        <p:nvPicPr>
          <p:cNvPr id="34" name="Picture 33">
            <a:extLst>
              <a:ext uri="{FF2B5EF4-FFF2-40B4-BE49-F238E27FC236}">
                <a16:creationId xmlns:a16="http://schemas.microsoft.com/office/drawing/2014/main" id="{1453CEDE-D90F-442F-CB3A-A8599F851B3A}"/>
              </a:ext>
            </a:extLst>
          </p:cNvPr>
          <p:cNvPicPr>
            <a:picLocks noChangeAspect="1"/>
          </p:cNvPicPr>
          <p:nvPr/>
        </p:nvPicPr>
        <p:blipFill rotWithShape="1">
          <a:blip r:embed="rId3"/>
          <a:srcRect r="16552" b="21797"/>
          <a:stretch/>
        </p:blipFill>
        <p:spPr>
          <a:xfrm>
            <a:off x="2791897" y="4282203"/>
            <a:ext cx="2407936" cy="2366247"/>
          </a:xfrm>
          <a:prstGeom prst="rect">
            <a:avLst/>
          </a:prstGeom>
        </p:spPr>
      </p:pic>
      <p:pic>
        <p:nvPicPr>
          <p:cNvPr id="52" name="Picture 51">
            <a:extLst>
              <a:ext uri="{FF2B5EF4-FFF2-40B4-BE49-F238E27FC236}">
                <a16:creationId xmlns:a16="http://schemas.microsoft.com/office/drawing/2014/main" id="{5C28BD9C-E5EF-0485-D812-D0588A88D940}"/>
              </a:ext>
            </a:extLst>
          </p:cNvPr>
          <p:cNvPicPr>
            <a:picLocks noChangeAspect="1"/>
          </p:cNvPicPr>
          <p:nvPr/>
        </p:nvPicPr>
        <p:blipFill rotWithShape="1">
          <a:blip r:embed="rId4"/>
          <a:srcRect b="8701"/>
          <a:stretch/>
        </p:blipFill>
        <p:spPr>
          <a:xfrm>
            <a:off x="165974" y="4299594"/>
            <a:ext cx="2584975" cy="2349529"/>
          </a:xfrm>
          <a:prstGeom prst="rect">
            <a:avLst/>
          </a:prstGeom>
        </p:spPr>
      </p:pic>
      <p:pic>
        <p:nvPicPr>
          <p:cNvPr id="60" name="Picture 59">
            <a:extLst>
              <a:ext uri="{FF2B5EF4-FFF2-40B4-BE49-F238E27FC236}">
                <a16:creationId xmlns:a16="http://schemas.microsoft.com/office/drawing/2014/main" id="{3E3E0DE3-0D36-531A-8E99-DEF99AD84F52}"/>
              </a:ext>
            </a:extLst>
          </p:cNvPr>
          <p:cNvPicPr>
            <a:picLocks noChangeAspect="1"/>
          </p:cNvPicPr>
          <p:nvPr/>
        </p:nvPicPr>
        <p:blipFill>
          <a:blip r:embed="rId5"/>
          <a:stretch>
            <a:fillRect/>
          </a:stretch>
        </p:blipFill>
        <p:spPr>
          <a:xfrm>
            <a:off x="188396" y="745739"/>
            <a:ext cx="4993203" cy="3386862"/>
          </a:xfrm>
          <a:prstGeom prst="rect">
            <a:avLst/>
          </a:prstGeom>
          <a:ln w="25400">
            <a:solidFill>
              <a:schemeClr val="tx1"/>
            </a:solidFill>
          </a:ln>
        </p:spPr>
      </p:pic>
      <p:sp>
        <p:nvSpPr>
          <p:cNvPr id="62" name="TextBox 61">
            <a:extLst>
              <a:ext uri="{FF2B5EF4-FFF2-40B4-BE49-F238E27FC236}">
                <a16:creationId xmlns:a16="http://schemas.microsoft.com/office/drawing/2014/main" id="{C7A74296-BDD3-0741-205A-84D4E262D444}"/>
              </a:ext>
            </a:extLst>
          </p:cNvPr>
          <p:cNvSpPr txBox="1"/>
          <p:nvPr/>
        </p:nvSpPr>
        <p:spPr>
          <a:xfrm>
            <a:off x="5716792" y="4415220"/>
            <a:ext cx="6475208" cy="1754326"/>
          </a:xfrm>
          <a:prstGeom prst="rect">
            <a:avLst/>
          </a:prstGeom>
          <a:noFill/>
        </p:spPr>
        <p:txBody>
          <a:bodyPr wrap="square">
            <a:spAutoFit/>
          </a:bodyPr>
          <a:lstStyle/>
          <a:p>
            <a:r>
              <a:rPr lang="en-US" u="sng" dirty="0">
                <a:sym typeface="Wingdings" panose="05000000000000000000" pitchFamily="2" charset="2"/>
              </a:rPr>
              <a:t>PIE observations</a:t>
            </a:r>
          </a:p>
          <a:p>
            <a:pPr marL="285750" indent="-285750">
              <a:buFont typeface="Arial" panose="020B0604020202020204" pitchFamily="34" charset="0"/>
              <a:buChar char="•"/>
            </a:pPr>
            <a:r>
              <a:rPr lang="en-US" dirty="0">
                <a:sym typeface="Wingdings" panose="05000000000000000000" pitchFamily="2" charset="2"/>
              </a:rPr>
              <a:t>Converter always withstood beam power</a:t>
            </a:r>
          </a:p>
          <a:p>
            <a:pPr marL="285750" indent="-285750">
              <a:buFont typeface="Arial" panose="020B0604020202020204" pitchFamily="34" charset="0"/>
              <a:buChar char="•"/>
            </a:pPr>
            <a:r>
              <a:rPr lang="en-US" dirty="0">
                <a:sym typeface="Wingdings" panose="05000000000000000000" pitchFamily="2" charset="2"/>
              </a:rPr>
              <a:t>Target windows broke only with I</a:t>
            </a:r>
            <a:r>
              <a:rPr lang="en-US" baseline="-25000" dirty="0">
                <a:sym typeface="Wingdings" panose="05000000000000000000" pitchFamily="2" charset="2"/>
              </a:rPr>
              <a:t>p+</a:t>
            </a:r>
            <a:r>
              <a:rPr lang="en-US" dirty="0">
                <a:sym typeface="Wingdings" panose="05000000000000000000" pitchFamily="2" charset="2"/>
              </a:rPr>
              <a:t> &gt; 50 </a:t>
            </a:r>
            <a:r>
              <a:rPr lang="el-GR" dirty="0">
                <a:sym typeface="Wingdings" panose="05000000000000000000" pitchFamily="2" charset="2"/>
              </a:rPr>
              <a:t>μ</a:t>
            </a:r>
            <a:r>
              <a:rPr lang="en-US" dirty="0">
                <a:sym typeface="Wingdings" panose="05000000000000000000" pitchFamily="2" charset="2"/>
              </a:rPr>
              <a:t>A</a:t>
            </a:r>
          </a:p>
          <a:p>
            <a:pPr marL="285750" indent="-285750">
              <a:buFont typeface="Arial" panose="020B0604020202020204" pitchFamily="34" charset="0"/>
              <a:buChar char="•"/>
            </a:pPr>
            <a:r>
              <a:rPr lang="en-US" dirty="0">
                <a:sym typeface="Wingdings" panose="05000000000000000000" pitchFamily="2" charset="2"/>
              </a:rPr>
              <a:t>SEM and EBSD performed on irradiated UC</a:t>
            </a:r>
            <a:r>
              <a:rPr lang="en-US" baseline="-25000" dirty="0">
                <a:sym typeface="Wingdings" panose="05000000000000000000" pitchFamily="2" charset="2"/>
              </a:rPr>
              <a:t>x</a:t>
            </a:r>
            <a:r>
              <a:rPr lang="en-US" dirty="0">
                <a:sym typeface="Wingdings" panose="05000000000000000000" pitchFamily="2" charset="2"/>
              </a:rPr>
              <a:t> at SCK CEN</a:t>
            </a:r>
          </a:p>
          <a:p>
            <a:pPr marL="742950" lvl="1" indent="-285750">
              <a:buFont typeface="Arial" panose="020B0604020202020204" pitchFamily="34" charset="0"/>
              <a:buChar char="•"/>
            </a:pPr>
            <a:r>
              <a:rPr lang="en-US" dirty="0">
                <a:sym typeface="Wingdings" panose="05000000000000000000" pitchFamily="2" charset="2"/>
              </a:rPr>
              <a:t>Carbides were oxidized due to air exposure</a:t>
            </a:r>
          </a:p>
          <a:p>
            <a:pPr marL="742950" lvl="1" indent="-285750">
              <a:buFont typeface="Arial" panose="020B0604020202020204" pitchFamily="34" charset="0"/>
              <a:buChar char="•"/>
            </a:pPr>
            <a:r>
              <a:rPr lang="en-US" dirty="0">
                <a:sym typeface="Wingdings" panose="05000000000000000000" pitchFamily="2" charset="2"/>
              </a:rPr>
              <a:t>UC</a:t>
            </a:r>
            <a:r>
              <a:rPr lang="en-US" baseline="-25000" dirty="0">
                <a:sym typeface="Wingdings" panose="05000000000000000000" pitchFamily="2" charset="2"/>
              </a:rPr>
              <a:t>x</a:t>
            </a:r>
            <a:r>
              <a:rPr lang="en-US" dirty="0">
                <a:sym typeface="Wingdings" panose="05000000000000000000" pitchFamily="2" charset="2"/>
              </a:rPr>
              <a:t> particle size grew ~10x</a:t>
            </a:r>
          </a:p>
        </p:txBody>
      </p:sp>
      <p:pic>
        <p:nvPicPr>
          <p:cNvPr id="5" name="Picture 4">
            <a:extLst>
              <a:ext uri="{FF2B5EF4-FFF2-40B4-BE49-F238E27FC236}">
                <a16:creationId xmlns:a16="http://schemas.microsoft.com/office/drawing/2014/main" id="{FD25A3B0-4159-B758-45BA-22042079CE4C}"/>
              </a:ext>
            </a:extLst>
          </p:cNvPr>
          <p:cNvPicPr>
            <a:picLocks noChangeAspect="1"/>
          </p:cNvPicPr>
          <p:nvPr/>
        </p:nvPicPr>
        <p:blipFill rotWithShape="1">
          <a:blip r:embed="rId6"/>
          <a:srcRect l="8397" t="21212" r="1230" b="16849"/>
          <a:stretch/>
        </p:blipFill>
        <p:spPr>
          <a:xfrm>
            <a:off x="6852371" y="776497"/>
            <a:ext cx="3629978" cy="3318281"/>
          </a:xfrm>
          <a:prstGeom prst="rect">
            <a:avLst/>
          </a:prstGeom>
        </p:spPr>
      </p:pic>
      <p:sp>
        <p:nvSpPr>
          <p:cNvPr id="6" name="Rectangle 5">
            <a:extLst>
              <a:ext uri="{FF2B5EF4-FFF2-40B4-BE49-F238E27FC236}">
                <a16:creationId xmlns:a16="http://schemas.microsoft.com/office/drawing/2014/main" id="{DC39C0E4-5687-DC7C-379B-41732EC87851}"/>
              </a:ext>
            </a:extLst>
          </p:cNvPr>
          <p:cNvSpPr/>
          <p:nvPr/>
        </p:nvSpPr>
        <p:spPr>
          <a:xfrm>
            <a:off x="6764594" y="688454"/>
            <a:ext cx="3913237" cy="35197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7084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797E00-7C1B-168D-1690-1D9EBFB4ABEF}"/>
              </a:ext>
            </a:extLst>
          </p:cNvPr>
          <p:cNvSpPr>
            <a:spLocks noGrp="1"/>
          </p:cNvSpPr>
          <p:nvPr>
            <p:ph type="body" sz="quarter" idx="21"/>
          </p:nvPr>
        </p:nvSpPr>
        <p:spPr/>
        <p:txBody>
          <a:bodyPr/>
          <a:lstStyle/>
          <a:p>
            <a:r>
              <a:rPr lang="en-US" dirty="0"/>
              <a:t>TRIUMF accelerators</a:t>
            </a:r>
            <a:endParaRPr lang="en-CA" dirty="0"/>
          </a:p>
        </p:txBody>
      </p:sp>
      <p:sp>
        <p:nvSpPr>
          <p:cNvPr id="3" name="Slide Number Placeholder 2">
            <a:extLst>
              <a:ext uri="{FF2B5EF4-FFF2-40B4-BE49-F238E27FC236}">
                <a16:creationId xmlns:a16="http://schemas.microsoft.com/office/drawing/2014/main" id="{FB6152B2-0A90-BBCA-61A6-AD10F256D9D9}"/>
              </a:ext>
            </a:extLst>
          </p:cNvPr>
          <p:cNvSpPr>
            <a:spLocks noGrp="1"/>
          </p:cNvSpPr>
          <p:nvPr>
            <p:ph type="sldNum" sz="quarter" idx="12"/>
          </p:nvPr>
        </p:nvSpPr>
        <p:spPr>
          <a:xfrm>
            <a:off x="11793961" y="6500253"/>
            <a:ext cx="398039" cy="365125"/>
          </a:xfrm>
        </p:spPr>
        <p:txBody>
          <a:bodyPr/>
          <a:lstStyle/>
          <a:p>
            <a:fld id="{72890513-E58D-2644-ACDB-E89B1349FCEB}" type="slidenum">
              <a:rPr lang="en-US" smtClean="0"/>
              <a:pPr/>
              <a:t>16</a:t>
            </a:fld>
            <a:endParaRPr lang="en-US"/>
          </a:p>
        </p:txBody>
      </p:sp>
      <p:sp>
        <p:nvSpPr>
          <p:cNvPr id="5" name="Rectangle: Rounded Corners 4">
            <a:extLst>
              <a:ext uri="{FF2B5EF4-FFF2-40B4-BE49-F238E27FC236}">
                <a16:creationId xmlns:a16="http://schemas.microsoft.com/office/drawing/2014/main" id="{EAFA56A0-5ED8-8BD0-2D0C-2F4A45AD5888}"/>
              </a:ext>
            </a:extLst>
          </p:cNvPr>
          <p:cNvSpPr/>
          <p:nvPr/>
        </p:nvSpPr>
        <p:spPr>
          <a:xfrm>
            <a:off x="7670633" y="5438652"/>
            <a:ext cx="1890405" cy="1178839"/>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588" baseline="30000"/>
          </a:p>
          <a:p>
            <a:pPr algn="ctr"/>
            <a:endParaRPr lang="en-US" sz="1588">
              <a:solidFill>
                <a:srgbClr val="002060"/>
              </a:solidFill>
            </a:endParaRPr>
          </a:p>
          <a:p>
            <a:pPr algn="ctr"/>
            <a:r>
              <a:rPr lang="en-US" sz="1411">
                <a:solidFill>
                  <a:srgbClr val="002060"/>
                </a:solidFill>
              </a:rPr>
              <a:t>Muons for </a:t>
            </a:r>
          </a:p>
          <a:p>
            <a:pPr algn="ctr"/>
            <a:r>
              <a:rPr lang="en-US" sz="1411">
                <a:solidFill>
                  <a:srgbClr val="002060"/>
                </a:solidFill>
              </a:rPr>
              <a:t>material science</a:t>
            </a:r>
          </a:p>
        </p:txBody>
      </p:sp>
      <p:pic>
        <p:nvPicPr>
          <p:cNvPr id="6" name="Picture 5" descr="A blue and white logo&#10;&#10;Description automatically generated with low confidence">
            <a:extLst>
              <a:ext uri="{FF2B5EF4-FFF2-40B4-BE49-F238E27FC236}">
                <a16:creationId xmlns:a16="http://schemas.microsoft.com/office/drawing/2014/main" id="{A2ABE0BD-377F-F6C9-0427-3243810249CB}"/>
              </a:ext>
            </a:extLst>
          </p:cNvPr>
          <p:cNvPicPr>
            <a:picLocks noChangeAspect="1"/>
          </p:cNvPicPr>
          <p:nvPr/>
        </p:nvPicPr>
        <p:blipFill rotWithShape="1">
          <a:blip r:embed="rId2"/>
          <a:srcRect r="80459"/>
          <a:stretch/>
        </p:blipFill>
        <p:spPr>
          <a:xfrm>
            <a:off x="3285804" y="4648188"/>
            <a:ext cx="1465006" cy="1354019"/>
          </a:xfrm>
          <a:prstGeom prst="rect">
            <a:avLst/>
          </a:prstGeom>
        </p:spPr>
      </p:pic>
      <p:sp>
        <p:nvSpPr>
          <p:cNvPr id="7" name="Content Placeholder 4">
            <a:extLst>
              <a:ext uri="{FF2B5EF4-FFF2-40B4-BE49-F238E27FC236}">
                <a16:creationId xmlns:a16="http://schemas.microsoft.com/office/drawing/2014/main" id="{17E5793E-AD53-B45D-A25E-A55EC8AF02A6}"/>
              </a:ext>
            </a:extLst>
          </p:cNvPr>
          <p:cNvSpPr txBox="1">
            <a:spLocks/>
          </p:cNvSpPr>
          <p:nvPr/>
        </p:nvSpPr>
        <p:spPr>
          <a:xfrm>
            <a:off x="2922926" y="6031046"/>
            <a:ext cx="2306023" cy="707012"/>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CA" sz="1764" dirty="0">
                <a:solidFill>
                  <a:srgbClr val="009FE0"/>
                </a:solidFill>
              </a:rPr>
              <a:t>500 MeV – 400 </a:t>
            </a:r>
            <a:r>
              <a:rPr lang="el-GR" sz="1764" dirty="0">
                <a:solidFill>
                  <a:srgbClr val="009FE0"/>
                </a:solidFill>
              </a:rPr>
              <a:t>μ</a:t>
            </a:r>
            <a:r>
              <a:rPr lang="en-US" sz="1764" dirty="0">
                <a:solidFill>
                  <a:srgbClr val="009FE0"/>
                </a:solidFill>
              </a:rPr>
              <a:t>A</a:t>
            </a:r>
            <a:r>
              <a:rPr lang="en-CA" sz="1764" dirty="0">
                <a:solidFill>
                  <a:srgbClr val="009FE0"/>
                </a:solidFill>
              </a:rPr>
              <a:t> </a:t>
            </a:r>
          </a:p>
          <a:p>
            <a:pPr marL="0" indent="0" algn="ctr">
              <a:buFont typeface="Arial"/>
              <a:buNone/>
            </a:pPr>
            <a:r>
              <a:rPr lang="en-CA" sz="1764" dirty="0">
                <a:solidFill>
                  <a:srgbClr val="009FE0"/>
                </a:solidFill>
              </a:rPr>
              <a:t>H</a:t>
            </a:r>
            <a:r>
              <a:rPr lang="en-CA" sz="1800" baseline="30000" dirty="0">
                <a:solidFill>
                  <a:srgbClr val="009FE0"/>
                </a:solidFill>
              </a:rPr>
              <a:t>-</a:t>
            </a:r>
            <a:r>
              <a:rPr lang="en-CA" sz="1764" dirty="0">
                <a:solidFill>
                  <a:srgbClr val="009FE0"/>
                </a:solidFill>
              </a:rPr>
              <a:t> Cyclotron</a:t>
            </a:r>
          </a:p>
        </p:txBody>
      </p:sp>
      <p:cxnSp>
        <p:nvCxnSpPr>
          <p:cNvPr id="8" name="Straight Arrow Connector 7">
            <a:extLst>
              <a:ext uri="{FF2B5EF4-FFF2-40B4-BE49-F238E27FC236}">
                <a16:creationId xmlns:a16="http://schemas.microsoft.com/office/drawing/2014/main" id="{6431EC47-D868-511E-CCD8-4540CDD9AF6E}"/>
              </a:ext>
            </a:extLst>
          </p:cNvPr>
          <p:cNvCxnSpPr>
            <a:cxnSpLocks/>
          </p:cNvCxnSpPr>
          <p:nvPr/>
        </p:nvCxnSpPr>
        <p:spPr>
          <a:xfrm>
            <a:off x="4038692" y="5964743"/>
            <a:ext cx="7955254" cy="5194"/>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B24B03-2513-B032-9849-53162FEF8F1B}"/>
              </a:ext>
            </a:extLst>
          </p:cNvPr>
          <p:cNvCxnSpPr>
            <a:cxnSpLocks/>
          </p:cNvCxnSpPr>
          <p:nvPr/>
        </p:nvCxnSpPr>
        <p:spPr>
          <a:xfrm flipH="1" flipV="1">
            <a:off x="1789969" y="3698592"/>
            <a:ext cx="4169" cy="138550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757147D-F0DA-90FE-C580-78CCAC59BDC2}"/>
              </a:ext>
            </a:extLst>
          </p:cNvPr>
          <p:cNvCxnSpPr>
            <a:cxnSpLocks/>
          </p:cNvCxnSpPr>
          <p:nvPr/>
        </p:nvCxnSpPr>
        <p:spPr>
          <a:xfrm flipV="1">
            <a:off x="5246714" y="4040152"/>
            <a:ext cx="759729" cy="1238445"/>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3ACA56F-2527-2273-4F55-6EF023396593}"/>
              </a:ext>
            </a:extLst>
          </p:cNvPr>
          <p:cNvSpPr/>
          <p:nvPr/>
        </p:nvSpPr>
        <p:spPr>
          <a:xfrm>
            <a:off x="5948950" y="3537291"/>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PIF</a:t>
            </a:r>
            <a:endParaRPr lang="en-CA" sz="1588"/>
          </a:p>
        </p:txBody>
      </p:sp>
      <p:sp>
        <p:nvSpPr>
          <p:cNvPr id="15" name="Rectangle: Rounded Corners 14">
            <a:extLst>
              <a:ext uri="{FF2B5EF4-FFF2-40B4-BE49-F238E27FC236}">
                <a16:creationId xmlns:a16="http://schemas.microsoft.com/office/drawing/2014/main" id="{AE8AD0A2-B3EA-374A-02DE-24049962A4DD}"/>
              </a:ext>
            </a:extLst>
          </p:cNvPr>
          <p:cNvSpPr/>
          <p:nvPr/>
        </p:nvSpPr>
        <p:spPr>
          <a:xfrm>
            <a:off x="6334190" y="4786633"/>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STF</a:t>
            </a:r>
            <a:endParaRPr lang="en-CA" sz="1588"/>
          </a:p>
        </p:txBody>
      </p:sp>
      <p:sp>
        <p:nvSpPr>
          <p:cNvPr id="16" name="Rectangle: Rounded Corners 15">
            <a:extLst>
              <a:ext uri="{FF2B5EF4-FFF2-40B4-BE49-F238E27FC236}">
                <a16:creationId xmlns:a16="http://schemas.microsoft.com/office/drawing/2014/main" id="{345D6703-1EEA-41D3-ED11-2DE196725382}"/>
              </a:ext>
            </a:extLst>
          </p:cNvPr>
          <p:cNvSpPr/>
          <p:nvPr/>
        </p:nvSpPr>
        <p:spPr>
          <a:xfrm>
            <a:off x="7812377" y="5527752"/>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T1</a:t>
            </a:r>
            <a:endParaRPr lang="en-CA" sz="1588"/>
          </a:p>
        </p:txBody>
      </p:sp>
      <p:sp>
        <p:nvSpPr>
          <p:cNvPr id="17" name="Rectangle: Rounded Corners 16">
            <a:extLst>
              <a:ext uri="{FF2B5EF4-FFF2-40B4-BE49-F238E27FC236}">
                <a16:creationId xmlns:a16="http://schemas.microsoft.com/office/drawing/2014/main" id="{E7612D79-D5F3-893A-E53C-CE2F8637AB95}"/>
              </a:ext>
            </a:extLst>
          </p:cNvPr>
          <p:cNvSpPr/>
          <p:nvPr/>
        </p:nvSpPr>
        <p:spPr>
          <a:xfrm>
            <a:off x="8701750" y="5527752"/>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T2</a:t>
            </a:r>
            <a:endParaRPr lang="en-CA" sz="1588"/>
          </a:p>
        </p:txBody>
      </p:sp>
      <p:sp>
        <p:nvSpPr>
          <p:cNvPr id="18" name="Rectangle: Rounded Corners 17">
            <a:extLst>
              <a:ext uri="{FF2B5EF4-FFF2-40B4-BE49-F238E27FC236}">
                <a16:creationId xmlns:a16="http://schemas.microsoft.com/office/drawing/2014/main" id="{3FBDB7C2-576E-6D5C-7AE7-7F0FB4BCA86B}"/>
              </a:ext>
            </a:extLst>
          </p:cNvPr>
          <p:cNvSpPr/>
          <p:nvPr/>
        </p:nvSpPr>
        <p:spPr>
          <a:xfrm>
            <a:off x="5905765" y="4718622"/>
            <a:ext cx="1576063" cy="1100901"/>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588" baseline="30000" dirty="0"/>
          </a:p>
          <a:p>
            <a:pPr algn="ctr"/>
            <a:endParaRPr lang="en-US" sz="1588" baseline="30000" dirty="0"/>
          </a:p>
          <a:p>
            <a:pPr algn="ctr"/>
            <a:r>
              <a:rPr lang="en-US" sz="1411" baseline="30000" dirty="0">
                <a:solidFill>
                  <a:srgbClr val="002060"/>
                </a:solidFill>
              </a:rPr>
              <a:t>82</a:t>
            </a:r>
            <a:r>
              <a:rPr lang="en-US" sz="1411" dirty="0">
                <a:solidFill>
                  <a:srgbClr val="002060"/>
                </a:solidFill>
              </a:rPr>
              <a:t>Sr medical production</a:t>
            </a:r>
            <a:endParaRPr lang="en-CA" sz="1411" dirty="0">
              <a:solidFill>
                <a:srgbClr val="002060"/>
              </a:solidFill>
            </a:endParaRPr>
          </a:p>
        </p:txBody>
      </p:sp>
      <p:cxnSp>
        <p:nvCxnSpPr>
          <p:cNvPr id="19" name="Straight Arrow Connector 18">
            <a:extLst>
              <a:ext uri="{FF2B5EF4-FFF2-40B4-BE49-F238E27FC236}">
                <a16:creationId xmlns:a16="http://schemas.microsoft.com/office/drawing/2014/main" id="{B0A80DF7-71EC-9AE7-C82F-DC8BDBEE3B29}"/>
              </a:ext>
            </a:extLst>
          </p:cNvPr>
          <p:cNvCxnSpPr>
            <a:cxnSpLocks/>
          </p:cNvCxnSpPr>
          <p:nvPr/>
        </p:nvCxnSpPr>
        <p:spPr>
          <a:xfrm>
            <a:off x="3059357" y="1855471"/>
            <a:ext cx="1048995" cy="0"/>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4">
            <a:extLst>
              <a:ext uri="{FF2B5EF4-FFF2-40B4-BE49-F238E27FC236}">
                <a16:creationId xmlns:a16="http://schemas.microsoft.com/office/drawing/2014/main" id="{B026E94D-2282-0C42-7428-7C9887279BAE}"/>
              </a:ext>
            </a:extLst>
          </p:cNvPr>
          <p:cNvSpPr txBox="1">
            <a:spLocks/>
          </p:cNvSpPr>
          <p:nvPr/>
        </p:nvSpPr>
        <p:spPr>
          <a:xfrm>
            <a:off x="981471" y="5809063"/>
            <a:ext cx="1898023" cy="707012"/>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CA" sz="1764">
                <a:solidFill>
                  <a:srgbClr val="002060"/>
                </a:solidFill>
              </a:rPr>
              <a:t>30 MeV – 10 mA </a:t>
            </a:r>
          </a:p>
          <a:p>
            <a:pPr marL="0" indent="0" algn="ctr">
              <a:buNone/>
            </a:pPr>
            <a:r>
              <a:rPr lang="en-CA" sz="1764">
                <a:solidFill>
                  <a:srgbClr val="002060"/>
                </a:solidFill>
              </a:rPr>
              <a:t>e- LINAC</a:t>
            </a:r>
          </a:p>
        </p:txBody>
      </p:sp>
      <p:cxnSp>
        <p:nvCxnSpPr>
          <p:cNvPr id="21" name="Straight Arrow Connector 20">
            <a:extLst>
              <a:ext uri="{FF2B5EF4-FFF2-40B4-BE49-F238E27FC236}">
                <a16:creationId xmlns:a16="http://schemas.microsoft.com/office/drawing/2014/main" id="{B66457BF-3481-C5C1-9E7F-B454988D6463}"/>
              </a:ext>
            </a:extLst>
          </p:cNvPr>
          <p:cNvCxnSpPr>
            <a:cxnSpLocks/>
          </p:cNvCxnSpPr>
          <p:nvPr/>
        </p:nvCxnSpPr>
        <p:spPr>
          <a:xfrm flipV="1">
            <a:off x="1787787" y="2682588"/>
            <a:ext cx="473468" cy="525750"/>
          </a:xfrm>
          <a:prstGeom prst="straightConnector1">
            <a:avLst/>
          </a:prstGeom>
          <a:ln w="2857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1E8C86D-8826-820B-62BF-8929246D7B25}"/>
              </a:ext>
            </a:extLst>
          </p:cNvPr>
          <p:cNvSpPr/>
          <p:nvPr/>
        </p:nvSpPr>
        <p:spPr>
          <a:xfrm rot="2760550">
            <a:off x="1895044" y="5296806"/>
            <a:ext cx="500929" cy="30023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88"/>
          </a:p>
        </p:txBody>
      </p:sp>
      <p:cxnSp>
        <p:nvCxnSpPr>
          <p:cNvPr id="23" name="Straight Connector 22">
            <a:extLst>
              <a:ext uri="{FF2B5EF4-FFF2-40B4-BE49-F238E27FC236}">
                <a16:creationId xmlns:a16="http://schemas.microsoft.com/office/drawing/2014/main" id="{29B28320-9FCD-2752-CD9F-68D0467424A4}"/>
              </a:ext>
            </a:extLst>
          </p:cNvPr>
          <p:cNvCxnSpPr>
            <a:cxnSpLocks/>
          </p:cNvCxnSpPr>
          <p:nvPr/>
        </p:nvCxnSpPr>
        <p:spPr>
          <a:xfrm flipH="1" flipV="1">
            <a:off x="1790962" y="5076660"/>
            <a:ext cx="208822" cy="21845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041B302A-6D6C-191E-EDDA-5DC077324494}"/>
              </a:ext>
            </a:extLst>
          </p:cNvPr>
          <p:cNvSpPr/>
          <p:nvPr/>
        </p:nvSpPr>
        <p:spPr>
          <a:xfrm>
            <a:off x="5819454" y="3305187"/>
            <a:ext cx="3341775" cy="1054469"/>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411" dirty="0">
                <a:solidFill>
                  <a:srgbClr val="002060"/>
                </a:solidFill>
              </a:rPr>
              <a:t>120 MeV – 10 </a:t>
            </a:r>
            <a:r>
              <a:rPr lang="en-US" sz="1411" dirty="0" err="1">
                <a:solidFill>
                  <a:srgbClr val="002060"/>
                </a:solidFill>
              </a:rPr>
              <a:t>nA</a:t>
            </a:r>
            <a:endParaRPr lang="en-US" sz="1411" dirty="0">
              <a:solidFill>
                <a:srgbClr val="002060"/>
              </a:solidFill>
            </a:endParaRPr>
          </a:p>
          <a:p>
            <a:pPr algn="r"/>
            <a:r>
              <a:rPr lang="en-US" sz="1411" dirty="0">
                <a:solidFill>
                  <a:srgbClr val="002060"/>
                </a:solidFill>
              </a:rPr>
              <a:t>Electronics irradiations</a:t>
            </a:r>
          </a:p>
          <a:p>
            <a:pPr algn="r"/>
            <a:r>
              <a:rPr lang="en-US" sz="1411" dirty="0">
                <a:solidFill>
                  <a:srgbClr val="002060"/>
                </a:solidFill>
              </a:rPr>
              <a:t>Proton FLASH</a:t>
            </a:r>
          </a:p>
          <a:p>
            <a:pPr algn="r"/>
            <a:r>
              <a:rPr lang="en-US" sz="1411" dirty="0">
                <a:solidFill>
                  <a:srgbClr val="002060"/>
                </a:solidFill>
              </a:rPr>
              <a:t>Ocular melanoma treatments (-2019)</a:t>
            </a:r>
          </a:p>
          <a:p>
            <a:pPr algn="r"/>
            <a:endParaRPr lang="en-CA" sz="1588" dirty="0">
              <a:solidFill>
                <a:srgbClr val="002060"/>
              </a:solidFill>
            </a:endParaRPr>
          </a:p>
        </p:txBody>
      </p:sp>
      <p:grpSp>
        <p:nvGrpSpPr>
          <p:cNvPr id="80" name="Group 79">
            <a:extLst>
              <a:ext uri="{FF2B5EF4-FFF2-40B4-BE49-F238E27FC236}">
                <a16:creationId xmlns:a16="http://schemas.microsoft.com/office/drawing/2014/main" id="{C078EADB-807C-7E7E-40F7-7FE5E27C2011}"/>
              </a:ext>
            </a:extLst>
          </p:cNvPr>
          <p:cNvGrpSpPr/>
          <p:nvPr/>
        </p:nvGrpSpPr>
        <p:grpSpPr>
          <a:xfrm>
            <a:off x="9738539" y="1191624"/>
            <a:ext cx="2064687" cy="2845252"/>
            <a:chOff x="9220010" y="1211378"/>
            <a:chExt cx="2064687" cy="2845252"/>
          </a:xfrm>
        </p:grpSpPr>
        <p:sp>
          <p:nvSpPr>
            <p:cNvPr id="29" name="Rectangle: Rounded Corners 28">
              <a:extLst>
                <a:ext uri="{FF2B5EF4-FFF2-40B4-BE49-F238E27FC236}">
                  <a16:creationId xmlns:a16="http://schemas.microsoft.com/office/drawing/2014/main" id="{91D8C8E5-62DE-AD11-EE55-81B449BCA445}"/>
                </a:ext>
              </a:extLst>
            </p:cNvPr>
            <p:cNvSpPr/>
            <p:nvPr/>
          </p:nvSpPr>
          <p:spPr>
            <a:xfrm>
              <a:off x="9220010" y="1211378"/>
              <a:ext cx="2064687" cy="2845252"/>
            </a:xfrm>
            <a:prstGeom prst="roundRect">
              <a:avLst>
                <a:gd name="adj" fmla="val 6373"/>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CA" sz="1588">
                <a:solidFill>
                  <a:srgbClr val="002060"/>
                </a:solidFill>
              </a:endParaRPr>
            </a:p>
          </p:txBody>
        </p:sp>
        <p:pic>
          <p:nvPicPr>
            <p:cNvPr id="30" name="Picture 29" descr="A blue and white logo&#10;&#10;Description automatically generated with low confidence">
              <a:extLst>
                <a:ext uri="{FF2B5EF4-FFF2-40B4-BE49-F238E27FC236}">
                  <a16:creationId xmlns:a16="http://schemas.microsoft.com/office/drawing/2014/main" id="{930FF7A0-8D28-276F-EEA3-55397F9C9C09}"/>
                </a:ext>
              </a:extLst>
            </p:cNvPr>
            <p:cNvPicPr>
              <a:picLocks noChangeAspect="1"/>
            </p:cNvPicPr>
            <p:nvPr/>
          </p:nvPicPr>
          <p:blipFill rotWithShape="1">
            <a:blip r:embed="rId2"/>
            <a:srcRect r="80459"/>
            <a:stretch/>
          </p:blipFill>
          <p:spPr>
            <a:xfrm>
              <a:off x="9518202" y="1734457"/>
              <a:ext cx="365763" cy="338054"/>
            </a:xfrm>
            <a:prstGeom prst="rect">
              <a:avLst/>
            </a:prstGeom>
          </p:spPr>
        </p:pic>
        <p:sp>
          <p:nvSpPr>
            <p:cNvPr id="31" name="TextBox 30">
              <a:extLst>
                <a:ext uri="{FF2B5EF4-FFF2-40B4-BE49-F238E27FC236}">
                  <a16:creationId xmlns:a16="http://schemas.microsoft.com/office/drawing/2014/main" id="{0C9DD87E-795E-FAB4-B4ED-015EFC17C640}"/>
                </a:ext>
              </a:extLst>
            </p:cNvPr>
            <p:cNvSpPr txBox="1"/>
            <p:nvPr/>
          </p:nvSpPr>
          <p:spPr>
            <a:xfrm>
              <a:off x="9833705" y="1712197"/>
              <a:ext cx="945030" cy="336695"/>
            </a:xfrm>
            <a:prstGeom prst="rect">
              <a:avLst/>
            </a:prstGeom>
            <a:noFill/>
          </p:spPr>
          <p:txBody>
            <a:bodyPr wrap="square">
              <a:spAutoFit/>
            </a:bodyPr>
            <a:lstStyle/>
            <a:p>
              <a:r>
                <a:rPr lang="en-US" sz="1588" dirty="0"/>
                <a:t>TR: 13</a:t>
              </a:r>
            </a:p>
          </p:txBody>
        </p:sp>
        <p:pic>
          <p:nvPicPr>
            <p:cNvPr id="32" name="Picture 31" descr="A blue and white logo&#10;&#10;Description automatically generated with low confidence">
              <a:extLst>
                <a:ext uri="{FF2B5EF4-FFF2-40B4-BE49-F238E27FC236}">
                  <a16:creationId xmlns:a16="http://schemas.microsoft.com/office/drawing/2014/main" id="{B9213F69-E0DC-C1E7-3CFE-16A5C9CC2131}"/>
                </a:ext>
              </a:extLst>
            </p:cNvPr>
            <p:cNvPicPr>
              <a:picLocks noChangeAspect="1"/>
            </p:cNvPicPr>
            <p:nvPr/>
          </p:nvPicPr>
          <p:blipFill rotWithShape="1">
            <a:blip r:embed="rId2"/>
            <a:srcRect r="80459"/>
            <a:stretch/>
          </p:blipFill>
          <p:spPr>
            <a:xfrm>
              <a:off x="9518202" y="2184119"/>
              <a:ext cx="365763" cy="338054"/>
            </a:xfrm>
            <a:prstGeom prst="rect">
              <a:avLst/>
            </a:prstGeom>
          </p:spPr>
        </p:pic>
        <p:sp>
          <p:nvSpPr>
            <p:cNvPr id="33" name="TextBox 32">
              <a:extLst>
                <a:ext uri="{FF2B5EF4-FFF2-40B4-BE49-F238E27FC236}">
                  <a16:creationId xmlns:a16="http://schemas.microsoft.com/office/drawing/2014/main" id="{C9514F8D-2DCB-B1F6-D395-FE0410ACF11C}"/>
                </a:ext>
              </a:extLst>
            </p:cNvPr>
            <p:cNvSpPr txBox="1"/>
            <p:nvPr/>
          </p:nvSpPr>
          <p:spPr>
            <a:xfrm>
              <a:off x="9830721" y="2178723"/>
              <a:ext cx="1097611" cy="336695"/>
            </a:xfrm>
            <a:prstGeom prst="rect">
              <a:avLst/>
            </a:prstGeom>
            <a:noFill/>
          </p:spPr>
          <p:txBody>
            <a:bodyPr wrap="square">
              <a:spAutoFit/>
            </a:bodyPr>
            <a:lstStyle/>
            <a:p>
              <a:r>
                <a:rPr lang="en-US" sz="1588" dirty="0"/>
                <a:t>TR: 30-1</a:t>
              </a:r>
            </a:p>
          </p:txBody>
        </p:sp>
        <p:pic>
          <p:nvPicPr>
            <p:cNvPr id="34" name="Picture 33" descr="A blue and white logo&#10;&#10;Description automatically generated with low confidence">
              <a:extLst>
                <a:ext uri="{FF2B5EF4-FFF2-40B4-BE49-F238E27FC236}">
                  <a16:creationId xmlns:a16="http://schemas.microsoft.com/office/drawing/2014/main" id="{8421754B-77AC-2EAF-A42B-FDF776279689}"/>
                </a:ext>
              </a:extLst>
            </p:cNvPr>
            <p:cNvPicPr>
              <a:picLocks noChangeAspect="1"/>
            </p:cNvPicPr>
            <p:nvPr/>
          </p:nvPicPr>
          <p:blipFill rotWithShape="1">
            <a:blip r:embed="rId2"/>
            <a:srcRect r="80459"/>
            <a:stretch/>
          </p:blipFill>
          <p:spPr>
            <a:xfrm>
              <a:off x="9521186" y="2659343"/>
              <a:ext cx="365763" cy="338054"/>
            </a:xfrm>
            <a:prstGeom prst="rect">
              <a:avLst/>
            </a:prstGeom>
          </p:spPr>
        </p:pic>
        <p:sp>
          <p:nvSpPr>
            <p:cNvPr id="35" name="TextBox 34">
              <a:extLst>
                <a:ext uri="{FF2B5EF4-FFF2-40B4-BE49-F238E27FC236}">
                  <a16:creationId xmlns:a16="http://schemas.microsoft.com/office/drawing/2014/main" id="{04FC61E2-CD68-AD05-3457-05C668BE14AF}"/>
                </a:ext>
              </a:extLst>
            </p:cNvPr>
            <p:cNvSpPr txBox="1"/>
            <p:nvPr/>
          </p:nvSpPr>
          <p:spPr>
            <a:xfrm>
              <a:off x="9833706" y="2653947"/>
              <a:ext cx="1201097" cy="336695"/>
            </a:xfrm>
            <a:prstGeom prst="rect">
              <a:avLst/>
            </a:prstGeom>
            <a:noFill/>
          </p:spPr>
          <p:txBody>
            <a:bodyPr wrap="square">
              <a:spAutoFit/>
            </a:bodyPr>
            <a:lstStyle/>
            <a:p>
              <a:r>
                <a:rPr lang="en-US" sz="1588"/>
                <a:t>TR: 30-2</a:t>
              </a:r>
            </a:p>
          </p:txBody>
        </p:sp>
        <p:pic>
          <p:nvPicPr>
            <p:cNvPr id="36" name="Picture 35" descr="A blue and white logo&#10;&#10;Description automatically generated with low confidence">
              <a:extLst>
                <a:ext uri="{FF2B5EF4-FFF2-40B4-BE49-F238E27FC236}">
                  <a16:creationId xmlns:a16="http://schemas.microsoft.com/office/drawing/2014/main" id="{E77AF32B-74CF-F437-7C85-19E986C905CD}"/>
                </a:ext>
              </a:extLst>
            </p:cNvPr>
            <p:cNvPicPr>
              <a:picLocks noChangeAspect="1"/>
            </p:cNvPicPr>
            <p:nvPr/>
          </p:nvPicPr>
          <p:blipFill rotWithShape="1">
            <a:blip r:embed="rId2"/>
            <a:srcRect r="80459"/>
            <a:stretch/>
          </p:blipFill>
          <p:spPr>
            <a:xfrm>
              <a:off x="9521186" y="3129697"/>
              <a:ext cx="365763" cy="338054"/>
            </a:xfrm>
            <a:prstGeom prst="rect">
              <a:avLst/>
            </a:prstGeom>
          </p:spPr>
        </p:pic>
        <p:sp>
          <p:nvSpPr>
            <p:cNvPr id="37" name="TextBox 36">
              <a:extLst>
                <a:ext uri="{FF2B5EF4-FFF2-40B4-BE49-F238E27FC236}">
                  <a16:creationId xmlns:a16="http://schemas.microsoft.com/office/drawing/2014/main" id="{9CD433BB-61F2-0C92-595F-D944633E0D3D}"/>
                </a:ext>
              </a:extLst>
            </p:cNvPr>
            <p:cNvSpPr txBox="1"/>
            <p:nvPr/>
          </p:nvSpPr>
          <p:spPr>
            <a:xfrm>
              <a:off x="9842584" y="3124301"/>
              <a:ext cx="875318" cy="336695"/>
            </a:xfrm>
            <a:prstGeom prst="rect">
              <a:avLst/>
            </a:prstGeom>
            <a:noFill/>
          </p:spPr>
          <p:txBody>
            <a:bodyPr wrap="square">
              <a:spAutoFit/>
            </a:bodyPr>
            <a:lstStyle/>
            <a:p>
              <a:r>
                <a:rPr lang="en-US" sz="1588"/>
                <a:t>CP: 42</a:t>
              </a:r>
            </a:p>
          </p:txBody>
        </p:sp>
        <p:pic>
          <p:nvPicPr>
            <p:cNvPr id="83" name="Picture 82" descr="A blue and white logo&#10;&#10;Description automatically generated with low confidence">
              <a:extLst>
                <a:ext uri="{FF2B5EF4-FFF2-40B4-BE49-F238E27FC236}">
                  <a16:creationId xmlns:a16="http://schemas.microsoft.com/office/drawing/2014/main" id="{E6C120C4-1651-D993-7367-A340EF49D203}"/>
                </a:ext>
              </a:extLst>
            </p:cNvPr>
            <p:cNvPicPr>
              <a:picLocks noChangeAspect="1"/>
            </p:cNvPicPr>
            <p:nvPr/>
          </p:nvPicPr>
          <p:blipFill rotWithShape="1">
            <a:blip r:embed="rId2"/>
            <a:srcRect r="80459"/>
            <a:stretch/>
          </p:blipFill>
          <p:spPr>
            <a:xfrm>
              <a:off x="9518202" y="3593313"/>
              <a:ext cx="365763" cy="338054"/>
            </a:xfrm>
            <a:prstGeom prst="rect">
              <a:avLst/>
            </a:prstGeom>
          </p:spPr>
        </p:pic>
        <p:sp>
          <p:nvSpPr>
            <p:cNvPr id="84" name="TextBox 83">
              <a:extLst>
                <a:ext uri="{FF2B5EF4-FFF2-40B4-BE49-F238E27FC236}">
                  <a16:creationId xmlns:a16="http://schemas.microsoft.com/office/drawing/2014/main" id="{303833BF-B5DE-C799-2755-60DCB7EC5304}"/>
                </a:ext>
              </a:extLst>
            </p:cNvPr>
            <p:cNvSpPr txBox="1"/>
            <p:nvPr/>
          </p:nvSpPr>
          <p:spPr>
            <a:xfrm>
              <a:off x="9848453" y="3586011"/>
              <a:ext cx="875318" cy="336695"/>
            </a:xfrm>
            <a:prstGeom prst="rect">
              <a:avLst/>
            </a:prstGeom>
            <a:noFill/>
          </p:spPr>
          <p:txBody>
            <a:bodyPr wrap="square">
              <a:spAutoFit/>
            </a:bodyPr>
            <a:lstStyle/>
            <a:p>
              <a:r>
                <a:rPr lang="en-US" sz="1588"/>
                <a:t>TR: 24</a:t>
              </a:r>
            </a:p>
          </p:txBody>
        </p:sp>
        <p:sp>
          <p:nvSpPr>
            <p:cNvPr id="79" name="TextBox 78">
              <a:extLst>
                <a:ext uri="{FF2B5EF4-FFF2-40B4-BE49-F238E27FC236}">
                  <a16:creationId xmlns:a16="http://schemas.microsoft.com/office/drawing/2014/main" id="{EC7F8E08-750B-7A10-3570-075DBF93208C}"/>
                </a:ext>
              </a:extLst>
            </p:cNvPr>
            <p:cNvSpPr txBox="1"/>
            <p:nvPr/>
          </p:nvSpPr>
          <p:spPr>
            <a:xfrm>
              <a:off x="9389675" y="1292634"/>
              <a:ext cx="1768713" cy="336695"/>
            </a:xfrm>
            <a:prstGeom prst="rect">
              <a:avLst/>
            </a:prstGeom>
            <a:noFill/>
          </p:spPr>
          <p:txBody>
            <a:bodyPr wrap="square">
              <a:spAutoFit/>
            </a:bodyPr>
            <a:lstStyle/>
            <a:p>
              <a:r>
                <a:rPr lang="en-US" sz="1588" dirty="0"/>
                <a:t>Medical isotopes</a:t>
              </a:r>
              <a:endParaRPr lang="en-CA" sz="1588" dirty="0"/>
            </a:p>
          </p:txBody>
        </p:sp>
      </p:grpSp>
      <p:sp>
        <p:nvSpPr>
          <p:cNvPr id="39" name="Rectangle: Rounded Corners 38">
            <a:extLst>
              <a:ext uri="{FF2B5EF4-FFF2-40B4-BE49-F238E27FC236}">
                <a16:creationId xmlns:a16="http://schemas.microsoft.com/office/drawing/2014/main" id="{00F85BE6-2296-E020-BCB6-3BE36BC94320}"/>
              </a:ext>
            </a:extLst>
          </p:cNvPr>
          <p:cNvSpPr/>
          <p:nvPr/>
        </p:nvSpPr>
        <p:spPr>
          <a:xfrm rot="18766280">
            <a:off x="2155820" y="2277185"/>
            <a:ext cx="729205" cy="305019"/>
          </a:xfrm>
          <a:prstGeom prst="round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1"/>
              <a:t>AETE</a:t>
            </a:r>
            <a:endParaRPr lang="en-CA" sz="2116"/>
          </a:p>
        </p:txBody>
      </p:sp>
      <p:cxnSp>
        <p:nvCxnSpPr>
          <p:cNvPr id="40" name="Straight Connector 39">
            <a:extLst>
              <a:ext uri="{FF2B5EF4-FFF2-40B4-BE49-F238E27FC236}">
                <a16:creationId xmlns:a16="http://schemas.microsoft.com/office/drawing/2014/main" id="{88F295B6-FFBE-78A6-1670-C83F28EAB329}"/>
              </a:ext>
            </a:extLst>
          </p:cNvPr>
          <p:cNvCxnSpPr>
            <a:cxnSpLocks/>
            <a:stCxn id="39" idx="3"/>
          </p:cNvCxnSpPr>
          <p:nvPr/>
        </p:nvCxnSpPr>
        <p:spPr>
          <a:xfrm flipV="1">
            <a:off x="2768015" y="1855471"/>
            <a:ext cx="297692" cy="306580"/>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75451D7-EB0F-2AA2-54FE-0CC24B7FCBB4}"/>
              </a:ext>
            </a:extLst>
          </p:cNvPr>
          <p:cNvSpPr txBox="1"/>
          <p:nvPr/>
        </p:nvSpPr>
        <p:spPr>
          <a:xfrm>
            <a:off x="799861" y="1624995"/>
            <a:ext cx="1195044" cy="687881"/>
          </a:xfrm>
          <a:prstGeom prst="rect">
            <a:avLst/>
          </a:prstGeom>
          <a:noFill/>
        </p:spPr>
        <p:txBody>
          <a:bodyPr wrap="square">
            <a:spAutoFit/>
          </a:bodyPr>
          <a:lstStyle/>
          <a:p>
            <a:r>
              <a:rPr lang="en-US" sz="2470" dirty="0">
                <a:solidFill>
                  <a:srgbClr val="002060"/>
                </a:solidFill>
              </a:rPr>
              <a:t>ISOL</a:t>
            </a:r>
          </a:p>
          <a:p>
            <a:r>
              <a:rPr lang="en-US" sz="1400" dirty="0">
                <a:solidFill>
                  <a:srgbClr val="002060"/>
                </a:solidFill>
              </a:rPr>
              <a:t>(ARIEL)</a:t>
            </a:r>
            <a:endParaRPr lang="en-CA" sz="1100" dirty="0">
              <a:solidFill>
                <a:srgbClr val="002060"/>
              </a:solidFill>
            </a:endParaRPr>
          </a:p>
        </p:txBody>
      </p:sp>
      <p:sp>
        <p:nvSpPr>
          <p:cNvPr id="45" name="Rectangle: Rounded Corners 44">
            <a:extLst>
              <a:ext uri="{FF2B5EF4-FFF2-40B4-BE49-F238E27FC236}">
                <a16:creationId xmlns:a16="http://schemas.microsoft.com/office/drawing/2014/main" id="{999D3FD6-015A-4C41-B402-AAA3FA93D8E5}"/>
              </a:ext>
            </a:extLst>
          </p:cNvPr>
          <p:cNvSpPr/>
          <p:nvPr/>
        </p:nvSpPr>
        <p:spPr>
          <a:xfrm>
            <a:off x="9797341" y="5437284"/>
            <a:ext cx="1361047" cy="1178839"/>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588" baseline="30000"/>
          </a:p>
          <a:p>
            <a:pPr algn="ctr"/>
            <a:endParaRPr lang="en-US" sz="1588">
              <a:solidFill>
                <a:srgbClr val="002060"/>
              </a:solidFill>
            </a:endParaRPr>
          </a:p>
          <a:p>
            <a:pPr algn="ctr"/>
            <a:r>
              <a:rPr lang="en-US" sz="1411" baseline="30000">
                <a:solidFill>
                  <a:srgbClr val="002060"/>
                </a:solidFill>
              </a:rPr>
              <a:t>225</a:t>
            </a:r>
            <a:r>
              <a:rPr lang="en-US" sz="1411">
                <a:solidFill>
                  <a:srgbClr val="002060"/>
                </a:solidFill>
              </a:rPr>
              <a:t>Ac </a:t>
            </a:r>
            <a:r>
              <a:rPr lang="en-US" sz="1411" i="1">
                <a:solidFill>
                  <a:srgbClr val="002060"/>
                </a:solidFill>
              </a:rPr>
              <a:t>et al</a:t>
            </a:r>
            <a:r>
              <a:rPr lang="en-US" sz="1411">
                <a:solidFill>
                  <a:srgbClr val="002060"/>
                </a:solidFill>
              </a:rPr>
              <a:t>. production</a:t>
            </a:r>
          </a:p>
        </p:txBody>
      </p:sp>
      <p:sp>
        <p:nvSpPr>
          <p:cNvPr id="46" name="Rectangle: Rounded Corners 45">
            <a:extLst>
              <a:ext uri="{FF2B5EF4-FFF2-40B4-BE49-F238E27FC236}">
                <a16:creationId xmlns:a16="http://schemas.microsoft.com/office/drawing/2014/main" id="{AC17BB31-BDB6-1D34-B29E-4F2304F4F82C}"/>
              </a:ext>
            </a:extLst>
          </p:cNvPr>
          <p:cNvSpPr/>
          <p:nvPr/>
        </p:nvSpPr>
        <p:spPr>
          <a:xfrm>
            <a:off x="9998829" y="5524637"/>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IPF</a:t>
            </a:r>
            <a:endParaRPr lang="en-CA" sz="1588"/>
          </a:p>
        </p:txBody>
      </p:sp>
      <p:sp>
        <p:nvSpPr>
          <p:cNvPr id="47" name="Rectangle: Rounded Corners 46">
            <a:extLst>
              <a:ext uri="{FF2B5EF4-FFF2-40B4-BE49-F238E27FC236}">
                <a16:creationId xmlns:a16="http://schemas.microsoft.com/office/drawing/2014/main" id="{8AA4100D-C11B-D793-BC12-9B9D57B9BAF2}"/>
              </a:ext>
            </a:extLst>
          </p:cNvPr>
          <p:cNvSpPr/>
          <p:nvPr/>
        </p:nvSpPr>
        <p:spPr>
          <a:xfrm>
            <a:off x="10728829" y="4189468"/>
            <a:ext cx="1265117" cy="1054468"/>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588" baseline="30000"/>
          </a:p>
          <a:p>
            <a:pPr algn="ctr"/>
            <a:endParaRPr lang="en-US" sz="1588">
              <a:solidFill>
                <a:srgbClr val="002060"/>
              </a:solidFill>
            </a:endParaRPr>
          </a:p>
          <a:p>
            <a:pPr algn="ctr"/>
            <a:r>
              <a:rPr lang="en-US" sz="1411">
                <a:solidFill>
                  <a:srgbClr val="002060"/>
                </a:solidFill>
              </a:rPr>
              <a:t>Neutron Irradiations</a:t>
            </a:r>
          </a:p>
        </p:txBody>
      </p:sp>
      <p:sp>
        <p:nvSpPr>
          <p:cNvPr id="48" name="Rectangle: Rounded Corners 47">
            <a:extLst>
              <a:ext uri="{FF2B5EF4-FFF2-40B4-BE49-F238E27FC236}">
                <a16:creationId xmlns:a16="http://schemas.microsoft.com/office/drawing/2014/main" id="{406E78D1-24CB-940F-F751-5C072FB4DDA9}"/>
              </a:ext>
            </a:extLst>
          </p:cNvPr>
          <p:cNvSpPr/>
          <p:nvPr/>
        </p:nvSpPr>
        <p:spPr>
          <a:xfrm>
            <a:off x="10973794" y="4228905"/>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NIF</a:t>
            </a:r>
            <a:endParaRPr lang="en-CA" sz="1588"/>
          </a:p>
        </p:txBody>
      </p:sp>
      <p:sp>
        <p:nvSpPr>
          <p:cNvPr id="49" name="Rectangle 48">
            <a:extLst>
              <a:ext uri="{FF2B5EF4-FFF2-40B4-BE49-F238E27FC236}">
                <a16:creationId xmlns:a16="http://schemas.microsoft.com/office/drawing/2014/main" id="{B85A7BCA-C082-F59C-AF69-F62BA884BFE6}"/>
              </a:ext>
            </a:extLst>
          </p:cNvPr>
          <p:cNvSpPr/>
          <p:nvPr/>
        </p:nvSpPr>
        <p:spPr>
          <a:xfrm>
            <a:off x="11324857" y="5865229"/>
            <a:ext cx="343400" cy="209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88"/>
          </a:p>
        </p:txBody>
      </p:sp>
      <p:cxnSp>
        <p:nvCxnSpPr>
          <p:cNvPr id="50" name="Straight Connector 49">
            <a:extLst>
              <a:ext uri="{FF2B5EF4-FFF2-40B4-BE49-F238E27FC236}">
                <a16:creationId xmlns:a16="http://schemas.microsoft.com/office/drawing/2014/main" id="{3400B4CE-4970-725F-57A6-C94AA4F1C9F1}"/>
              </a:ext>
            </a:extLst>
          </p:cNvPr>
          <p:cNvCxnSpPr>
            <a:cxnSpLocks/>
            <a:endCxn id="49" idx="0"/>
          </p:cNvCxnSpPr>
          <p:nvPr/>
        </p:nvCxnSpPr>
        <p:spPr>
          <a:xfrm>
            <a:off x="11490325" y="5243936"/>
            <a:ext cx="6232" cy="6212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F4B60F-271A-C98A-21C0-F4197D2F0FB0}"/>
              </a:ext>
            </a:extLst>
          </p:cNvPr>
          <p:cNvCxnSpPr>
            <a:cxnSpLocks/>
          </p:cNvCxnSpPr>
          <p:nvPr/>
        </p:nvCxnSpPr>
        <p:spPr>
          <a:xfrm>
            <a:off x="11553018" y="5243936"/>
            <a:ext cx="0" cy="622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E1F1238A-839C-A82D-4038-BAB91C8FC3FF}"/>
              </a:ext>
            </a:extLst>
          </p:cNvPr>
          <p:cNvGrpSpPr/>
          <p:nvPr/>
        </p:nvGrpSpPr>
        <p:grpSpPr>
          <a:xfrm>
            <a:off x="4108352" y="1243722"/>
            <a:ext cx="2999660" cy="1479875"/>
            <a:chOff x="4108352" y="1243722"/>
            <a:chExt cx="2999660" cy="1479875"/>
          </a:xfrm>
        </p:grpSpPr>
        <p:sp>
          <p:nvSpPr>
            <p:cNvPr id="52" name="Rectangle: Rounded Corners 51">
              <a:extLst>
                <a:ext uri="{FF2B5EF4-FFF2-40B4-BE49-F238E27FC236}">
                  <a16:creationId xmlns:a16="http://schemas.microsoft.com/office/drawing/2014/main" id="{7EECCA11-55C5-3D38-F862-BB29569A74A1}"/>
                </a:ext>
              </a:extLst>
            </p:cNvPr>
            <p:cNvSpPr/>
            <p:nvPr/>
          </p:nvSpPr>
          <p:spPr>
            <a:xfrm>
              <a:off x="4108352" y="1243722"/>
              <a:ext cx="2999660" cy="1479875"/>
            </a:xfrm>
            <a:prstGeom prst="roundRect">
              <a:avLst>
                <a:gd name="adj" fmla="val 6373"/>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2018" indent="-252018">
                <a:buFont typeface="Arial" panose="020B0604020202020204" pitchFamily="34" charset="0"/>
                <a:buChar char="•"/>
              </a:pPr>
              <a:endParaRPr lang="en-US" sz="2470" dirty="0">
                <a:solidFill>
                  <a:srgbClr val="002060"/>
                </a:solidFill>
              </a:endParaRPr>
            </a:p>
            <a:p>
              <a:pPr marL="252018" indent="-252018">
                <a:buFont typeface="Arial" panose="020B0604020202020204" pitchFamily="34" charset="0"/>
                <a:buChar char="•"/>
              </a:pPr>
              <a:r>
                <a:rPr lang="en-US" sz="1588" dirty="0">
                  <a:solidFill>
                    <a:srgbClr val="002060"/>
                  </a:solidFill>
                </a:rPr>
                <a:t>Radioactive Ion Beams</a:t>
              </a:r>
            </a:p>
            <a:p>
              <a:pPr marL="252018" indent="-252018">
                <a:buFont typeface="Arial" panose="020B0604020202020204" pitchFamily="34" charset="0"/>
                <a:buChar char="•"/>
              </a:pPr>
              <a:r>
                <a:rPr lang="en-US" sz="1588" dirty="0">
                  <a:solidFill>
                    <a:srgbClr val="002060"/>
                  </a:solidFill>
                </a:rPr>
                <a:t>~10 user facilities</a:t>
              </a:r>
            </a:p>
            <a:p>
              <a:pPr marL="252018" indent="-252018">
                <a:buFont typeface="Arial" panose="020B0604020202020204" pitchFamily="34" charset="0"/>
                <a:buChar char="•"/>
              </a:pPr>
              <a:r>
                <a:rPr lang="en-US" sz="1588" dirty="0">
                  <a:solidFill>
                    <a:srgbClr val="002060"/>
                  </a:solidFill>
                </a:rPr>
                <a:t>Nuclear &amp; atomic physics</a:t>
              </a:r>
            </a:p>
            <a:p>
              <a:pPr marL="252018" indent="-252018">
                <a:buFont typeface="Arial" panose="020B0604020202020204" pitchFamily="34" charset="0"/>
                <a:buChar char="•"/>
              </a:pPr>
              <a:r>
                <a:rPr lang="en-US" sz="1588" dirty="0">
                  <a:solidFill>
                    <a:srgbClr val="002060"/>
                  </a:solidFill>
                </a:rPr>
                <a:t>Material science</a:t>
              </a:r>
            </a:p>
            <a:p>
              <a:endParaRPr lang="en-CA" sz="1588" dirty="0">
                <a:solidFill>
                  <a:srgbClr val="002060"/>
                </a:solidFill>
              </a:endParaRPr>
            </a:p>
          </p:txBody>
        </p:sp>
        <p:sp>
          <p:nvSpPr>
            <p:cNvPr id="53" name="Rectangle: Rounded Corners 52">
              <a:extLst>
                <a:ext uri="{FF2B5EF4-FFF2-40B4-BE49-F238E27FC236}">
                  <a16:creationId xmlns:a16="http://schemas.microsoft.com/office/drawing/2014/main" id="{A2D643CD-B8C7-F7BC-DDAA-74242B4FACC8}"/>
                </a:ext>
              </a:extLst>
            </p:cNvPr>
            <p:cNvSpPr/>
            <p:nvPr/>
          </p:nvSpPr>
          <p:spPr>
            <a:xfrm>
              <a:off x="4474543" y="1319729"/>
              <a:ext cx="2110083" cy="357664"/>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dirty="0"/>
                <a:t>ISAC I and II halls</a:t>
              </a:r>
            </a:p>
          </p:txBody>
        </p:sp>
      </p:grpSp>
      <p:sp>
        <p:nvSpPr>
          <p:cNvPr id="54" name="Rectangle: Rounded Corners 53">
            <a:extLst>
              <a:ext uri="{FF2B5EF4-FFF2-40B4-BE49-F238E27FC236}">
                <a16:creationId xmlns:a16="http://schemas.microsoft.com/office/drawing/2014/main" id="{21B7FB8F-B7FC-92EE-ED8E-B46CBC5AAA57}"/>
              </a:ext>
            </a:extLst>
          </p:cNvPr>
          <p:cNvSpPr/>
          <p:nvPr/>
        </p:nvSpPr>
        <p:spPr>
          <a:xfrm>
            <a:off x="212985" y="1016334"/>
            <a:ext cx="2949172" cy="5599789"/>
          </a:xfrm>
          <a:prstGeom prst="roundRect">
            <a:avLst>
              <a:gd name="adj" fmla="val 6373"/>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2018" indent="-252018">
              <a:buFont typeface="Arial" panose="020B0604020202020204" pitchFamily="34" charset="0"/>
              <a:buChar char="•"/>
            </a:pPr>
            <a:endParaRPr lang="en-US" sz="2470">
              <a:solidFill>
                <a:srgbClr val="002060"/>
              </a:solidFill>
            </a:endParaRPr>
          </a:p>
          <a:p>
            <a:endParaRPr lang="en-CA" sz="1588">
              <a:solidFill>
                <a:srgbClr val="002060"/>
              </a:solidFill>
            </a:endParaRPr>
          </a:p>
        </p:txBody>
      </p:sp>
      <p:sp>
        <p:nvSpPr>
          <p:cNvPr id="57" name="Rectangle: Rounded Corners 56">
            <a:extLst>
              <a:ext uri="{FF2B5EF4-FFF2-40B4-BE49-F238E27FC236}">
                <a16:creationId xmlns:a16="http://schemas.microsoft.com/office/drawing/2014/main" id="{204B1C1E-7B65-9930-9133-9A4BFE6035E7}"/>
              </a:ext>
            </a:extLst>
          </p:cNvPr>
          <p:cNvSpPr/>
          <p:nvPr/>
        </p:nvSpPr>
        <p:spPr>
          <a:xfrm>
            <a:off x="5436291" y="275212"/>
            <a:ext cx="155616" cy="168727"/>
          </a:xfrm>
          <a:prstGeom prst="round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8" name="TextBox 57">
            <a:extLst>
              <a:ext uri="{FF2B5EF4-FFF2-40B4-BE49-F238E27FC236}">
                <a16:creationId xmlns:a16="http://schemas.microsoft.com/office/drawing/2014/main" id="{F665FB33-76F1-1DB4-8FAA-7D1375B06E4B}"/>
              </a:ext>
            </a:extLst>
          </p:cNvPr>
          <p:cNvSpPr txBox="1"/>
          <p:nvPr/>
        </p:nvSpPr>
        <p:spPr>
          <a:xfrm>
            <a:off x="5607443" y="196702"/>
            <a:ext cx="2024986" cy="309444"/>
          </a:xfrm>
          <a:prstGeom prst="rect">
            <a:avLst/>
          </a:prstGeom>
          <a:noFill/>
        </p:spPr>
        <p:txBody>
          <a:bodyPr wrap="square">
            <a:spAutoFit/>
          </a:bodyPr>
          <a:lstStyle/>
          <a:p>
            <a:r>
              <a:rPr lang="en-US" sz="1411"/>
              <a:t>User facilities</a:t>
            </a:r>
          </a:p>
        </p:txBody>
      </p:sp>
      <p:sp>
        <p:nvSpPr>
          <p:cNvPr id="59" name="Rectangle: Rounded Corners 58">
            <a:extLst>
              <a:ext uri="{FF2B5EF4-FFF2-40B4-BE49-F238E27FC236}">
                <a16:creationId xmlns:a16="http://schemas.microsoft.com/office/drawing/2014/main" id="{B7D63095-8C49-0A3D-D221-500990AD3475}"/>
              </a:ext>
            </a:extLst>
          </p:cNvPr>
          <p:cNvSpPr/>
          <p:nvPr/>
        </p:nvSpPr>
        <p:spPr>
          <a:xfrm>
            <a:off x="5436291" y="541150"/>
            <a:ext cx="155616" cy="168727"/>
          </a:xfrm>
          <a:prstGeom prst="roundRect">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0" name="TextBox 59">
            <a:extLst>
              <a:ext uri="{FF2B5EF4-FFF2-40B4-BE49-F238E27FC236}">
                <a16:creationId xmlns:a16="http://schemas.microsoft.com/office/drawing/2014/main" id="{9EBD9B0D-DE7E-7D92-BD1F-8C87C95D22F0}"/>
              </a:ext>
            </a:extLst>
          </p:cNvPr>
          <p:cNvSpPr txBox="1"/>
          <p:nvPr/>
        </p:nvSpPr>
        <p:spPr>
          <a:xfrm>
            <a:off x="5607443" y="462639"/>
            <a:ext cx="2878554" cy="309444"/>
          </a:xfrm>
          <a:prstGeom prst="rect">
            <a:avLst/>
          </a:prstGeom>
          <a:noFill/>
        </p:spPr>
        <p:txBody>
          <a:bodyPr wrap="square">
            <a:spAutoFit/>
          </a:bodyPr>
          <a:lstStyle/>
          <a:p>
            <a:r>
              <a:rPr lang="en-US" sz="1411"/>
              <a:t>ISAC ISOL targets (since 2000s)</a:t>
            </a:r>
          </a:p>
        </p:txBody>
      </p:sp>
      <p:sp>
        <p:nvSpPr>
          <p:cNvPr id="62" name="TextBox 61">
            <a:extLst>
              <a:ext uri="{FF2B5EF4-FFF2-40B4-BE49-F238E27FC236}">
                <a16:creationId xmlns:a16="http://schemas.microsoft.com/office/drawing/2014/main" id="{FD9681A2-A7B3-571D-017E-9EAA8C7E5329}"/>
              </a:ext>
            </a:extLst>
          </p:cNvPr>
          <p:cNvSpPr txBox="1"/>
          <p:nvPr/>
        </p:nvSpPr>
        <p:spPr>
          <a:xfrm>
            <a:off x="5607443" y="743957"/>
            <a:ext cx="2878554" cy="309444"/>
          </a:xfrm>
          <a:prstGeom prst="rect">
            <a:avLst/>
          </a:prstGeom>
          <a:noFill/>
        </p:spPr>
        <p:txBody>
          <a:bodyPr wrap="square">
            <a:spAutoFit/>
          </a:bodyPr>
          <a:lstStyle/>
          <a:p>
            <a:r>
              <a:rPr lang="en-US" sz="1411" dirty="0"/>
              <a:t>ARIEL ISOL targets (from ~2025)</a:t>
            </a:r>
          </a:p>
        </p:txBody>
      </p:sp>
      <p:sp>
        <p:nvSpPr>
          <p:cNvPr id="63" name="Rectangle: Rounded Corners 62">
            <a:extLst>
              <a:ext uri="{FF2B5EF4-FFF2-40B4-BE49-F238E27FC236}">
                <a16:creationId xmlns:a16="http://schemas.microsoft.com/office/drawing/2014/main" id="{46C74840-3482-7A5B-52A1-E804E1E44936}"/>
              </a:ext>
            </a:extLst>
          </p:cNvPr>
          <p:cNvSpPr/>
          <p:nvPr/>
        </p:nvSpPr>
        <p:spPr>
          <a:xfrm>
            <a:off x="5436291" y="817017"/>
            <a:ext cx="155616" cy="168727"/>
          </a:xfrm>
          <a:prstGeom prst="round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4" name="Rectangle: Rounded Corners 63">
            <a:extLst>
              <a:ext uri="{FF2B5EF4-FFF2-40B4-BE49-F238E27FC236}">
                <a16:creationId xmlns:a16="http://schemas.microsoft.com/office/drawing/2014/main" id="{A0F9F972-3C29-86EA-E305-1C66C0E93EB0}"/>
              </a:ext>
            </a:extLst>
          </p:cNvPr>
          <p:cNvSpPr/>
          <p:nvPr/>
        </p:nvSpPr>
        <p:spPr>
          <a:xfrm>
            <a:off x="8718647" y="275212"/>
            <a:ext cx="171153" cy="168727"/>
          </a:xfrm>
          <a:prstGeom prst="roundRect">
            <a:avLst/>
          </a:prstGeom>
          <a:solidFill>
            <a:srgbClr val="009FE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5" name="TextBox 64">
            <a:extLst>
              <a:ext uri="{FF2B5EF4-FFF2-40B4-BE49-F238E27FC236}">
                <a16:creationId xmlns:a16="http://schemas.microsoft.com/office/drawing/2014/main" id="{1A8599FC-203D-1484-D6ED-DF9AD6D92B4D}"/>
              </a:ext>
            </a:extLst>
          </p:cNvPr>
          <p:cNvSpPr txBox="1"/>
          <p:nvPr/>
        </p:nvSpPr>
        <p:spPr>
          <a:xfrm>
            <a:off x="8889799" y="196702"/>
            <a:ext cx="3247961" cy="309444"/>
          </a:xfrm>
          <a:prstGeom prst="rect">
            <a:avLst/>
          </a:prstGeom>
          <a:noFill/>
        </p:spPr>
        <p:txBody>
          <a:bodyPr wrap="square">
            <a:spAutoFit/>
          </a:bodyPr>
          <a:lstStyle/>
          <a:p>
            <a:r>
              <a:rPr lang="en-US" sz="1411"/>
              <a:t>Cyclotron &amp; beamlines (since ~1975)</a:t>
            </a:r>
          </a:p>
        </p:txBody>
      </p:sp>
      <p:sp>
        <p:nvSpPr>
          <p:cNvPr id="66" name="Rectangle: Rounded Corners 65">
            <a:extLst>
              <a:ext uri="{FF2B5EF4-FFF2-40B4-BE49-F238E27FC236}">
                <a16:creationId xmlns:a16="http://schemas.microsoft.com/office/drawing/2014/main" id="{580D5BAF-9461-152D-3454-6CAA7FB9386F}"/>
              </a:ext>
            </a:extLst>
          </p:cNvPr>
          <p:cNvSpPr/>
          <p:nvPr/>
        </p:nvSpPr>
        <p:spPr>
          <a:xfrm>
            <a:off x="8719397" y="822662"/>
            <a:ext cx="171153" cy="168727"/>
          </a:xfrm>
          <a:prstGeom prst="round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7" name="TextBox 66">
            <a:extLst>
              <a:ext uri="{FF2B5EF4-FFF2-40B4-BE49-F238E27FC236}">
                <a16:creationId xmlns:a16="http://schemas.microsoft.com/office/drawing/2014/main" id="{C5928C3B-2662-D473-422D-06F175A8B864}"/>
              </a:ext>
            </a:extLst>
          </p:cNvPr>
          <p:cNvSpPr txBox="1"/>
          <p:nvPr/>
        </p:nvSpPr>
        <p:spPr>
          <a:xfrm>
            <a:off x="8890549" y="747327"/>
            <a:ext cx="3088466" cy="309444"/>
          </a:xfrm>
          <a:prstGeom prst="rect">
            <a:avLst/>
          </a:prstGeom>
          <a:noFill/>
        </p:spPr>
        <p:txBody>
          <a:bodyPr wrap="square">
            <a:spAutoFit/>
          </a:bodyPr>
          <a:lstStyle/>
          <a:p>
            <a:r>
              <a:rPr lang="en-US" sz="1411"/>
              <a:t>E-</a:t>
            </a:r>
            <a:r>
              <a:rPr lang="en-US" sz="1411" err="1"/>
              <a:t>linac</a:t>
            </a:r>
            <a:r>
              <a:rPr lang="en-US" sz="1411"/>
              <a:t> and beamline (since ~2013) </a:t>
            </a:r>
          </a:p>
        </p:txBody>
      </p:sp>
      <p:sp>
        <p:nvSpPr>
          <p:cNvPr id="68" name="Rectangle: Rounded Corners 67">
            <a:extLst>
              <a:ext uri="{FF2B5EF4-FFF2-40B4-BE49-F238E27FC236}">
                <a16:creationId xmlns:a16="http://schemas.microsoft.com/office/drawing/2014/main" id="{6ECB8D42-44F4-72AB-E229-4112F3D7695C}"/>
              </a:ext>
            </a:extLst>
          </p:cNvPr>
          <p:cNvSpPr/>
          <p:nvPr/>
        </p:nvSpPr>
        <p:spPr>
          <a:xfrm>
            <a:off x="8718644" y="537562"/>
            <a:ext cx="171153" cy="168727"/>
          </a:xfrm>
          <a:prstGeom prst="roundRect">
            <a:avLst/>
          </a:prstGeom>
          <a:solidFill>
            <a:schemeClr val="accent4">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9" name="TextBox 68">
            <a:extLst>
              <a:ext uri="{FF2B5EF4-FFF2-40B4-BE49-F238E27FC236}">
                <a16:creationId xmlns:a16="http://schemas.microsoft.com/office/drawing/2014/main" id="{4FAE052A-557F-B246-2D1A-3F726727F05A}"/>
              </a:ext>
            </a:extLst>
          </p:cNvPr>
          <p:cNvSpPr txBox="1"/>
          <p:nvPr/>
        </p:nvSpPr>
        <p:spPr>
          <a:xfrm>
            <a:off x="8889797" y="467945"/>
            <a:ext cx="2680346" cy="309444"/>
          </a:xfrm>
          <a:prstGeom prst="rect">
            <a:avLst/>
          </a:prstGeom>
          <a:noFill/>
        </p:spPr>
        <p:txBody>
          <a:bodyPr wrap="square">
            <a:spAutoFit/>
          </a:bodyPr>
          <a:lstStyle/>
          <a:p>
            <a:r>
              <a:rPr lang="en-US" sz="1411"/>
              <a:t>RIB lines</a:t>
            </a:r>
          </a:p>
        </p:txBody>
      </p:sp>
      <p:sp>
        <p:nvSpPr>
          <p:cNvPr id="70" name="Rectangle: Rounded Corners 69">
            <a:extLst>
              <a:ext uri="{FF2B5EF4-FFF2-40B4-BE49-F238E27FC236}">
                <a16:creationId xmlns:a16="http://schemas.microsoft.com/office/drawing/2014/main" id="{B1A2A59B-462B-56A1-D669-16AD5F7B5EE6}"/>
              </a:ext>
            </a:extLst>
          </p:cNvPr>
          <p:cNvSpPr/>
          <p:nvPr/>
        </p:nvSpPr>
        <p:spPr>
          <a:xfrm rot="18766280">
            <a:off x="1795778" y="1901695"/>
            <a:ext cx="813426" cy="305019"/>
          </a:xfrm>
          <a:prstGeom prst="round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1"/>
              <a:t>APTW</a:t>
            </a:r>
            <a:endParaRPr lang="en-CA" sz="2116"/>
          </a:p>
        </p:txBody>
      </p:sp>
      <p:cxnSp>
        <p:nvCxnSpPr>
          <p:cNvPr id="71" name="Straight Connector 70">
            <a:extLst>
              <a:ext uri="{FF2B5EF4-FFF2-40B4-BE49-F238E27FC236}">
                <a16:creationId xmlns:a16="http://schemas.microsoft.com/office/drawing/2014/main" id="{B875A4C4-7B1B-A48C-81B5-E36C4E089D1E}"/>
              </a:ext>
            </a:extLst>
          </p:cNvPr>
          <p:cNvCxnSpPr>
            <a:cxnSpLocks/>
          </p:cNvCxnSpPr>
          <p:nvPr/>
        </p:nvCxnSpPr>
        <p:spPr>
          <a:xfrm flipV="1">
            <a:off x="2490756" y="1419471"/>
            <a:ext cx="301282" cy="354311"/>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84EA8DB-39A6-437E-5487-BC6DF841108C}"/>
              </a:ext>
            </a:extLst>
          </p:cNvPr>
          <p:cNvCxnSpPr>
            <a:cxnSpLocks/>
          </p:cNvCxnSpPr>
          <p:nvPr/>
        </p:nvCxnSpPr>
        <p:spPr>
          <a:xfrm flipV="1">
            <a:off x="2792038" y="1418825"/>
            <a:ext cx="1316314" cy="844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3F316B5-9722-A4FC-8714-2DF40BD8882E}"/>
              </a:ext>
            </a:extLst>
          </p:cNvPr>
          <p:cNvCxnSpPr>
            <a:cxnSpLocks/>
          </p:cNvCxnSpPr>
          <p:nvPr/>
        </p:nvCxnSpPr>
        <p:spPr>
          <a:xfrm flipV="1">
            <a:off x="811450" y="2346411"/>
            <a:ext cx="1114853" cy="1136350"/>
          </a:xfrm>
          <a:prstGeom prst="straightConnector1">
            <a:avLst/>
          </a:prstGeom>
          <a:ln w="28575">
            <a:solidFill>
              <a:srgbClr val="009FE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D44BB8-DAE2-7F8D-0407-1302DC32435A}"/>
              </a:ext>
            </a:extLst>
          </p:cNvPr>
          <p:cNvCxnSpPr>
            <a:cxnSpLocks/>
          </p:cNvCxnSpPr>
          <p:nvPr/>
        </p:nvCxnSpPr>
        <p:spPr>
          <a:xfrm flipV="1">
            <a:off x="806466" y="3471688"/>
            <a:ext cx="4984" cy="1223237"/>
          </a:xfrm>
          <a:prstGeom prst="line">
            <a:avLst/>
          </a:prstGeom>
          <a:ln w="28575">
            <a:solidFill>
              <a:srgbClr val="009FE0"/>
            </a:solidFill>
            <a:prstDash val="dash"/>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3BA3EFE2-06A6-7D7B-7DC7-B0A5220037F7}"/>
              </a:ext>
            </a:extLst>
          </p:cNvPr>
          <p:cNvSpPr txBox="1"/>
          <p:nvPr/>
        </p:nvSpPr>
        <p:spPr>
          <a:xfrm>
            <a:off x="6791168" y="5969937"/>
            <a:ext cx="839718" cy="369332"/>
          </a:xfrm>
          <a:prstGeom prst="rect">
            <a:avLst/>
          </a:prstGeom>
          <a:noFill/>
        </p:spPr>
        <p:txBody>
          <a:bodyPr wrap="square">
            <a:spAutoFit/>
          </a:bodyPr>
          <a:lstStyle/>
          <a:p>
            <a:r>
              <a:rPr lang="en-CA" sz="1800">
                <a:solidFill>
                  <a:srgbClr val="009FE0"/>
                </a:solidFill>
              </a:rPr>
              <a:t>BL1A</a:t>
            </a:r>
            <a:endParaRPr lang="en-CA"/>
          </a:p>
        </p:txBody>
      </p:sp>
      <p:grpSp>
        <p:nvGrpSpPr>
          <p:cNvPr id="89" name="Group 88">
            <a:extLst>
              <a:ext uri="{FF2B5EF4-FFF2-40B4-BE49-F238E27FC236}">
                <a16:creationId xmlns:a16="http://schemas.microsoft.com/office/drawing/2014/main" id="{337C80AB-E325-D766-7510-D3D675EBAF1C}"/>
              </a:ext>
            </a:extLst>
          </p:cNvPr>
          <p:cNvGrpSpPr/>
          <p:nvPr/>
        </p:nvGrpSpPr>
        <p:grpSpPr>
          <a:xfrm>
            <a:off x="3270064" y="2706801"/>
            <a:ext cx="2064687" cy="1598598"/>
            <a:chOff x="3270064" y="2706801"/>
            <a:chExt cx="2064687" cy="1598598"/>
          </a:xfrm>
        </p:grpSpPr>
        <p:cxnSp>
          <p:nvCxnSpPr>
            <p:cNvPr id="9" name="Straight Arrow Connector 8">
              <a:extLst>
                <a:ext uri="{FF2B5EF4-FFF2-40B4-BE49-F238E27FC236}">
                  <a16:creationId xmlns:a16="http://schemas.microsoft.com/office/drawing/2014/main" id="{CCDA3A0E-B74D-4DDE-06C7-D0BA78CDDB1E}"/>
                </a:ext>
              </a:extLst>
            </p:cNvPr>
            <p:cNvCxnSpPr>
              <a:cxnSpLocks/>
            </p:cNvCxnSpPr>
            <p:nvPr/>
          </p:nvCxnSpPr>
          <p:spPr>
            <a:xfrm flipV="1">
              <a:off x="4548451" y="3840740"/>
              <a:ext cx="341071" cy="392272"/>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80530F3-41A3-17AD-DD85-285B60A59693}"/>
                </a:ext>
              </a:extLst>
            </p:cNvPr>
            <p:cNvCxnSpPr>
              <a:cxnSpLocks/>
            </p:cNvCxnSpPr>
            <p:nvPr/>
          </p:nvCxnSpPr>
          <p:spPr>
            <a:xfrm flipH="1" flipV="1">
              <a:off x="4134678" y="3826565"/>
              <a:ext cx="408295" cy="396612"/>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61228EFA-6B4F-E4C3-A122-3A73D6ADFA28}"/>
                </a:ext>
              </a:extLst>
            </p:cNvPr>
            <p:cNvSpPr/>
            <p:nvPr/>
          </p:nvSpPr>
          <p:spPr>
            <a:xfrm rot="18766280">
              <a:off x="3794489" y="3529380"/>
              <a:ext cx="648993" cy="305019"/>
            </a:xfrm>
            <a:prstGeom prst="roundRect">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1"/>
                <a:t>ITW</a:t>
              </a:r>
              <a:endParaRPr lang="en-CA" sz="2116"/>
            </a:p>
          </p:txBody>
        </p:sp>
        <p:sp>
          <p:nvSpPr>
            <p:cNvPr id="27" name="Rectangle: Rounded Corners 26">
              <a:extLst>
                <a:ext uri="{FF2B5EF4-FFF2-40B4-BE49-F238E27FC236}">
                  <a16:creationId xmlns:a16="http://schemas.microsoft.com/office/drawing/2014/main" id="{13C95BBD-26CA-0E3D-4A04-7E4EAE37D01A}"/>
                </a:ext>
              </a:extLst>
            </p:cNvPr>
            <p:cNvSpPr/>
            <p:nvPr/>
          </p:nvSpPr>
          <p:spPr>
            <a:xfrm rot="2634991">
              <a:off x="4621527" y="3538665"/>
              <a:ext cx="700200" cy="319855"/>
            </a:xfrm>
            <a:prstGeom prst="roundRect">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1"/>
                <a:t>ITE</a:t>
              </a:r>
              <a:endParaRPr lang="en-CA" sz="1234"/>
            </a:p>
          </p:txBody>
        </p:sp>
        <p:cxnSp>
          <p:nvCxnSpPr>
            <p:cNvPr id="41" name="Straight Arrow Connector 40">
              <a:extLst>
                <a:ext uri="{FF2B5EF4-FFF2-40B4-BE49-F238E27FC236}">
                  <a16:creationId xmlns:a16="http://schemas.microsoft.com/office/drawing/2014/main" id="{5E664F4D-2EED-3E02-075E-ED32032935CB}"/>
                </a:ext>
              </a:extLst>
            </p:cNvPr>
            <p:cNvCxnSpPr>
              <a:cxnSpLocks/>
            </p:cNvCxnSpPr>
            <p:nvPr/>
          </p:nvCxnSpPr>
          <p:spPr>
            <a:xfrm flipV="1">
              <a:off x="4529364" y="2706801"/>
              <a:ext cx="0" cy="554788"/>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6980056-EB17-C016-C5B0-AE900DA8B5E6}"/>
                </a:ext>
              </a:extLst>
            </p:cNvPr>
            <p:cNvCxnSpPr>
              <a:cxnSpLocks/>
            </p:cNvCxnSpPr>
            <p:nvPr/>
          </p:nvCxnSpPr>
          <p:spPr>
            <a:xfrm flipH="1" flipV="1">
              <a:off x="4520431" y="3246019"/>
              <a:ext cx="209995" cy="20187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C1B79DA-757E-DEC7-F505-0F960BC6A93E}"/>
                </a:ext>
              </a:extLst>
            </p:cNvPr>
            <p:cNvCxnSpPr>
              <a:cxnSpLocks/>
            </p:cNvCxnSpPr>
            <p:nvPr/>
          </p:nvCxnSpPr>
          <p:spPr>
            <a:xfrm flipV="1">
              <a:off x="4346719" y="3246018"/>
              <a:ext cx="192650" cy="20187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8BE2C660-F9E2-39B5-5552-49729049A405}"/>
                </a:ext>
              </a:extLst>
            </p:cNvPr>
            <p:cNvSpPr/>
            <p:nvPr/>
          </p:nvSpPr>
          <p:spPr>
            <a:xfrm>
              <a:off x="3270064" y="3032359"/>
              <a:ext cx="2064687" cy="1273040"/>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CA" sz="1588">
                <a:solidFill>
                  <a:srgbClr val="002060"/>
                </a:solidFill>
              </a:endParaRPr>
            </a:p>
          </p:txBody>
        </p:sp>
        <p:sp>
          <p:nvSpPr>
            <p:cNvPr id="56" name="TextBox 55">
              <a:extLst>
                <a:ext uri="{FF2B5EF4-FFF2-40B4-BE49-F238E27FC236}">
                  <a16:creationId xmlns:a16="http://schemas.microsoft.com/office/drawing/2014/main" id="{F7BA012E-7109-AA50-EE41-B27B22F9BE54}"/>
                </a:ext>
              </a:extLst>
            </p:cNvPr>
            <p:cNvSpPr txBox="1"/>
            <p:nvPr/>
          </p:nvSpPr>
          <p:spPr>
            <a:xfrm>
              <a:off x="3308756" y="2981228"/>
              <a:ext cx="1195044" cy="687881"/>
            </a:xfrm>
            <a:prstGeom prst="rect">
              <a:avLst/>
            </a:prstGeom>
            <a:noFill/>
          </p:spPr>
          <p:txBody>
            <a:bodyPr wrap="square">
              <a:spAutoFit/>
            </a:bodyPr>
            <a:lstStyle/>
            <a:p>
              <a:r>
                <a:rPr lang="en-US" sz="2470" dirty="0">
                  <a:solidFill>
                    <a:srgbClr val="002060"/>
                  </a:solidFill>
                </a:rPr>
                <a:t>ISOL</a:t>
              </a:r>
            </a:p>
            <a:p>
              <a:r>
                <a:rPr lang="en-US" sz="1400" dirty="0">
                  <a:solidFill>
                    <a:srgbClr val="002060"/>
                  </a:solidFill>
                </a:rPr>
                <a:t>(ISAC)</a:t>
              </a:r>
              <a:endParaRPr lang="en-CA" sz="1588" dirty="0">
                <a:solidFill>
                  <a:srgbClr val="002060"/>
                </a:solidFill>
              </a:endParaRPr>
            </a:p>
          </p:txBody>
        </p:sp>
      </p:grpSp>
      <p:sp>
        <p:nvSpPr>
          <p:cNvPr id="77" name="TextBox 76">
            <a:extLst>
              <a:ext uri="{FF2B5EF4-FFF2-40B4-BE49-F238E27FC236}">
                <a16:creationId xmlns:a16="http://schemas.microsoft.com/office/drawing/2014/main" id="{C696BB3E-6EE8-67F7-7388-CEB9F4ABD669}"/>
              </a:ext>
            </a:extLst>
          </p:cNvPr>
          <p:cNvSpPr txBox="1"/>
          <p:nvPr/>
        </p:nvSpPr>
        <p:spPr>
          <a:xfrm>
            <a:off x="4479409" y="4273528"/>
            <a:ext cx="839718" cy="369332"/>
          </a:xfrm>
          <a:prstGeom prst="rect">
            <a:avLst/>
          </a:prstGeom>
          <a:noFill/>
        </p:spPr>
        <p:txBody>
          <a:bodyPr wrap="square">
            <a:spAutoFit/>
          </a:bodyPr>
          <a:lstStyle/>
          <a:p>
            <a:r>
              <a:rPr lang="en-CA" sz="1800" dirty="0">
                <a:solidFill>
                  <a:srgbClr val="009FE0"/>
                </a:solidFill>
              </a:rPr>
              <a:t>BL2A</a:t>
            </a:r>
            <a:endParaRPr lang="en-CA" dirty="0"/>
          </a:p>
        </p:txBody>
      </p:sp>
      <p:cxnSp>
        <p:nvCxnSpPr>
          <p:cNvPr id="90" name="Straight Arrow Connector 89">
            <a:extLst>
              <a:ext uri="{FF2B5EF4-FFF2-40B4-BE49-F238E27FC236}">
                <a16:creationId xmlns:a16="http://schemas.microsoft.com/office/drawing/2014/main" id="{A2AA52F7-E9AE-95D9-141F-BBECC2D7E2C5}"/>
              </a:ext>
            </a:extLst>
          </p:cNvPr>
          <p:cNvCxnSpPr>
            <a:cxnSpLocks/>
          </p:cNvCxnSpPr>
          <p:nvPr/>
        </p:nvCxnSpPr>
        <p:spPr>
          <a:xfrm flipH="1">
            <a:off x="1132599" y="3500390"/>
            <a:ext cx="452138" cy="244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1658C2F-6A20-9EA9-A2AF-DE2A08A77C8D}"/>
              </a:ext>
            </a:extLst>
          </p:cNvPr>
          <p:cNvCxnSpPr>
            <a:cxnSpLocks/>
          </p:cNvCxnSpPr>
          <p:nvPr/>
        </p:nvCxnSpPr>
        <p:spPr>
          <a:xfrm flipH="1" flipV="1">
            <a:off x="1579422" y="3495628"/>
            <a:ext cx="215308" cy="21470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D956E5A6-CE43-228B-5CBB-D0CB281B8258}"/>
              </a:ext>
            </a:extLst>
          </p:cNvPr>
          <p:cNvSpPr/>
          <p:nvPr/>
        </p:nvSpPr>
        <p:spPr>
          <a:xfrm>
            <a:off x="1007647" y="3438525"/>
            <a:ext cx="122673" cy="1164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88"/>
          </a:p>
        </p:txBody>
      </p:sp>
      <p:cxnSp>
        <p:nvCxnSpPr>
          <p:cNvPr id="101" name="Straight Connector 100">
            <a:extLst>
              <a:ext uri="{FF2B5EF4-FFF2-40B4-BE49-F238E27FC236}">
                <a16:creationId xmlns:a16="http://schemas.microsoft.com/office/drawing/2014/main" id="{62DD6E43-36FE-80F6-DB1F-58D11A9C65BE}"/>
              </a:ext>
            </a:extLst>
          </p:cNvPr>
          <p:cNvCxnSpPr>
            <a:cxnSpLocks/>
          </p:cNvCxnSpPr>
          <p:nvPr/>
        </p:nvCxnSpPr>
        <p:spPr>
          <a:xfrm flipH="1" flipV="1">
            <a:off x="1786295" y="3199630"/>
            <a:ext cx="1339" cy="498962"/>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210C5A0-43D4-908D-0253-1D4D84DC0622}"/>
              </a:ext>
            </a:extLst>
          </p:cNvPr>
          <p:cNvCxnSpPr>
            <a:cxnSpLocks/>
          </p:cNvCxnSpPr>
          <p:nvPr/>
        </p:nvCxnSpPr>
        <p:spPr>
          <a:xfrm flipH="1">
            <a:off x="826173" y="4696011"/>
            <a:ext cx="3049771" cy="0"/>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152C713-5EE7-F339-CA60-65BE29932F9F}"/>
              </a:ext>
            </a:extLst>
          </p:cNvPr>
          <p:cNvCxnSpPr>
            <a:cxnSpLocks/>
          </p:cNvCxnSpPr>
          <p:nvPr/>
        </p:nvCxnSpPr>
        <p:spPr>
          <a:xfrm>
            <a:off x="4584062" y="5266808"/>
            <a:ext cx="1321703" cy="11790"/>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2236985B-4307-BA44-8A3D-634807B464EB}"/>
              </a:ext>
            </a:extLst>
          </p:cNvPr>
          <p:cNvSpPr txBox="1"/>
          <p:nvPr/>
        </p:nvSpPr>
        <p:spPr>
          <a:xfrm>
            <a:off x="4762196" y="5240805"/>
            <a:ext cx="839718" cy="369332"/>
          </a:xfrm>
          <a:prstGeom prst="rect">
            <a:avLst/>
          </a:prstGeom>
          <a:noFill/>
        </p:spPr>
        <p:txBody>
          <a:bodyPr wrap="square">
            <a:spAutoFit/>
          </a:bodyPr>
          <a:lstStyle/>
          <a:p>
            <a:r>
              <a:rPr lang="en-CA" sz="1800" dirty="0">
                <a:solidFill>
                  <a:srgbClr val="009FE0"/>
                </a:solidFill>
              </a:rPr>
              <a:t>BL2C</a:t>
            </a:r>
            <a:endParaRPr lang="en-CA" dirty="0"/>
          </a:p>
        </p:txBody>
      </p:sp>
      <p:sp>
        <p:nvSpPr>
          <p:cNvPr id="38" name="TextBox 37">
            <a:extLst>
              <a:ext uri="{FF2B5EF4-FFF2-40B4-BE49-F238E27FC236}">
                <a16:creationId xmlns:a16="http://schemas.microsoft.com/office/drawing/2014/main" id="{5E22C124-AF01-4C63-D9FE-BE70CC04D031}"/>
              </a:ext>
            </a:extLst>
          </p:cNvPr>
          <p:cNvSpPr txBox="1"/>
          <p:nvPr/>
        </p:nvSpPr>
        <p:spPr>
          <a:xfrm>
            <a:off x="2261255" y="4325593"/>
            <a:ext cx="839718" cy="369332"/>
          </a:xfrm>
          <a:prstGeom prst="rect">
            <a:avLst/>
          </a:prstGeom>
          <a:noFill/>
        </p:spPr>
        <p:txBody>
          <a:bodyPr wrap="square">
            <a:spAutoFit/>
          </a:bodyPr>
          <a:lstStyle/>
          <a:p>
            <a:r>
              <a:rPr lang="en-CA" sz="1800" dirty="0">
                <a:solidFill>
                  <a:srgbClr val="009FE0"/>
                </a:solidFill>
              </a:rPr>
              <a:t>BL4N</a:t>
            </a:r>
            <a:endParaRPr lang="en-CA" dirty="0"/>
          </a:p>
        </p:txBody>
      </p:sp>
      <p:cxnSp>
        <p:nvCxnSpPr>
          <p:cNvPr id="91" name="Straight Arrow Connector 90">
            <a:extLst>
              <a:ext uri="{FF2B5EF4-FFF2-40B4-BE49-F238E27FC236}">
                <a16:creationId xmlns:a16="http://schemas.microsoft.com/office/drawing/2014/main" id="{CE319574-427D-9F22-8270-68B5132ED1D9}"/>
              </a:ext>
            </a:extLst>
          </p:cNvPr>
          <p:cNvCxnSpPr>
            <a:cxnSpLocks/>
          </p:cNvCxnSpPr>
          <p:nvPr/>
        </p:nvCxnSpPr>
        <p:spPr>
          <a:xfrm flipV="1">
            <a:off x="4547572" y="4183587"/>
            <a:ext cx="879" cy="735571"/>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4FFBF18A-EB40-2E34-4519-10ABBB83CF6F}"/>
              </a:ext>
            </a:extLst>
          </p:cNvPr>
          <p:cNvPicPr>
            <a:picLocks noChangeAspect="1"/>
          </p:cNvPicPr>
          <p:nvPr/>
        </p:nvPicPr>
        <p:blipFill>
          <a:blip r:embed="rId3"/>
          <a:stretch>
            <a:fillRect/>
          </a:stretch>
        </p:blipFill>
        <p:spPr>
          <a:xfrm>
            <a:off x="3212576" y="1287648"/>
            <a:ext cx="6168840" cy="3072008"/>
          </a:xfrm>
          <a:prstGeom prst="rect">
            <a:avLst/>
          </a:prstGeom>
        </p:spPr>
      </p:pic>
      <p:cxnSp>
        <p:nvCxnSpPr>
          <p:cNvPr id="85" name="Straight Arrow Connector 84">
            <a:extLst>
              <a:ext uri="{FF2B5EF4-FFF2-40B4-BE49-F238E27FC236}">
                <a16:creationId xmlns:a16="http://schemas.microsoft.com/office/drawing/2014/main" id="{8FE87C5D-4052-BBCF-0102-E849E6552A32}"/>
              </a:ext>
            </a:extLst>
          </p:cNvPr>
          <p:cNvCxnSpPr>
            <a:cxnSpLocks/>
          </p:cNvCxnSpPr>
          <p:nvPr/>
        </p:nvCxnSpPr>
        <p:spPr>
          <a:xfrm flipH="1" flipV="1">
            <a:off x="7957546" y="2823652"/>
            <a:ext cx="180614" cy="13995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8A153BA5-C500-AE36-D6AE-42759CCF6914}"/>
              </a:ext>
            </a:extLst>
          </p:cNvPr>
          <p:cNvCxnSpPr>
            <a:cxnSpLocks/>
          </p:cNvCxnSpPr>
          <p:nvPr/>
        </p:nvCxnSpPr>
        <p:spPr>
          <a:xfrm flipH="1" flipV="1">
            <a:off x="5758055" y="2478057"/>
            <a:ext cx="2189173" cy="31517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63AE96D-CD99-3F72-9084-8C8F749B1B8E}"/>
              </a:ext>
            </a:extLst>
          </p:cNvPr>
          <p:cNvCxnSpPr>
            <a:cxnSpLocks/>
          </p:cNvCxnSpPr>
          <p:nvPr/>
        </p:nvCxnSpPr>
        <p:spPr>
          <a:xfrm flipV="1">
            <a:off x="5713470" y="2127460"/>
            <a:ext cx="707240" cy="30488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5A9C56C-C7D4-95A9-29D0-12E951761A11}"/>
              </a:ext>
            </a:extLst>
          </p:cNvPr>
          <p:cNvPicPr>
            <a:picLocks noChangeAspect="1"/>
          </p:cNvPicPr>
          <p:nvPr/>
        </p:nvPicPr>
        <p:blipFill>
          <a:blip r:embed="rId4"/>
          <a:stretch>
            <a:fillRect/>
          </a:stretch>
        </p:blipFill>
        <p:spPr>
          <a:xfrm>
            <a:off x="8899323" y="58189"/>
            <a:ext cx="2838413" cy="6799811"/>
          </a:xfrm>
          <a:prstGeom prst="rect">
            <a:avLst/>
          </a:prstGeom>
        </p:spPr>
      </p:pic>
    </p:spTree>
    <p:extLst>
      <p:ext uri="{BB962C8B-B14F-4D97-AF65-F5344CB8AC3E}">
        <p14:creationId xmlns:p14="http://schemas.microsoft.com/office/powerpoint/2010/main" val="140905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7F3FBA-0490-3326-FE61-579DE9E5C07C}"/>
              </a:ext>
            </a:extLst>
          </p:cNvPr>
          <p:cNvSpPr>
            <a:spLocks noGrp="1"/>
          </p:cNvSpPr>
          <p:nvPr>
            <p:ph type="body" sz="quarter" idx="21"/>
          </p:nvPr>
        </p:nvSpPr>
        <p:spPr/>
        <p:txBody>
          <a:bodyPr/>
          <a:lstStyle/>
          <a:p>
            <a:r>
              <a:rPr lang="en-CA" dirty="0"/>
              <a:t>Converters for high-power RI Beam production</a:t>
            </a:r>
          </a:p>
        </p:txBody>
      </p:sp>
      <p:sp>
        <p:nvSpPr>
          <p:cNvPr id="4" name="Slide Number Placeholder 3">
            <a:extLst>
              <a:ext uri="{FF2B5EF4-FFF2-40B4-BE49-F238E27FC236}">
                <a16:creationId xmlns:a16="http://schemas.microsoft.com/office/drawing/2014/main" id="{2B2FDA36-1F1F-463F-2EC2-09B8B57B4D6C}"/>
              </a:ext>
            </a:extLst>
          </p:cNvPr>
          <p:cNvSpPr>
            <a:spLocks noGrp="1"/>
          </p:cNvSpPr>
          <p:nvPr>
            <p:ph type="sldNum" sz="quarter" idx="12"/>
          </p:nvPr>
        </p:nvSpPr>
        <p:spPr/>
        <p:txBody>
          <a:bodyPr/>
          <a:lstStyle/>
          <a:p>
            <a:fld id="{72890513-E58D-2644-ACDB-E89B1349FCEB}" type="slidenum">
              <a:rPr lang="en-US" smtClean="0"/>
              <a:pPr/>
              <a:t>17</a:t>
            </a:fld>
            <a:endParaRPr lang="en-US"/>
          </a:p>
        </p:txBody>
      </p:sp>
      <p:pic>
        <p:nvPicPr>
          <p:cNvPr id="8" name="Picture 7">
            <a:extLst>
              <a:ext uri="{FF2B5EF4-FFF2-40B4-BE49-F238E27FC236}">
                <a16:creationId xmlns:a16="http://schemas.microsoft.com/office/drawing/2014/main" id="{95B62130-DC4C-647E-4AD7-C11DD6A74083}"/>
              </a:ext>
            </a:extLst>
          </p:cNvPr>
          <p:cNvPicPr>
            <a:picLocks noChangeAspect="1"/>
          </p:cNvPicPr>
          <p:nvPr/>
        </p:nvPicPr>
        <p:blipFill>
          <a:blip r:embed="rId2"/>
          <a:stretch>
            <a:fillRect/>
          </a:stretch>
        </p:blipFill>
        <p:spPr>
          <a:xfrm>
            <a:off x="856889" y="3819929"/>
            <a:ext cx="4804439" cy="2786827"/>
          </a:xfrm>
          <a:prstGeom prst="rect">
            <a:avLst/>
          </a:prstGeom>
        </p:spPr>
      </p:pic>
      <p:pic>
        <p:nvPicPr>
          <p:cNvPr id="11" name="Picture 10">
            <a:extLst>
              <a:ext uri="{FF2B5EF4-FFF2-40B4-BE49-F238E27FC236}">
                <a16:creationId xmlns:a16="http://schemas.microsoft.com/office/drawing/2014/main" id="{3F00956C-1400-4DEA-DB36-672DFBE1BCC0}"/>
              </a:ext>
            </a:extLst>
          </p:cNvPr>
          <p:cNvPicPr>
            <a:picLocks noChangeAspect="1"/>
          </p:cNvPicPr>
          <p:nvPr/>
        </p:nvPicPr>
        <p:blipFill>
          <a:blip r:embed="rId3"/>
          <a:stretch>
            <a:fillRect/>
          </a:stretch>
        </p:blipFill>
        <p:spPr>
          <a:xfrm>
            <a:off x="7724367" y="4455900"/>
            <a:ext cx="3191401" cy="2164710"/>
          </a:xfrm>
          <a:prstGeom prst="rect">
            <a:avLst/>
          </a:prstGeom>
          <a:ln w="25400">
            <a:noFill/>
          </a:ln>
        </p:spPr>
      </p:pic>
      <p:grpSp>
        <p:nvGrpSpPr>
          <p:cNvPr id="36" name="Group 35">
            <a:extLst>
              <a:ext uri="{FF2B5EF4-FFF2-40B4-BE49-F238E27FC236}">
                <a16:creationId xmlns:a16="http://schemas.microsoft.com/office/drawing/2014/main" id="{E59136B3-08EE-1857-713A-E76DA8C35502}"/>
              </a:ext>
            </a:extLst>
          </p:cNvPr>
          <p:cNvGrpSpPr/>
          <p:nvPr/>
        </p:nvGrpSpPr>
        <p:grpSpPr>
          <a:xfrm>
            <a:off x="1046986" y="1125727"/>
            <a:ext cx="3750191" cy="2438104"/>
            <a:chOff x="6876790" y="4027360"/>
            <a:chExt cx="3750191" cy="2438104"/>
          </a:xfrm>
        </p:grpSpPr>
        <p:pic>
          <p:nvPicPr>
            <p:cNvPr id="10" name="Picture 9">
              <a:extLst>
                <a:ext uri="{FF2B5EF4-FFF2-40B4-BE49-F238E27FC236}">
                  <a16:creationId xmlns:a16="http://schemas.microsoft.com/office/drawing/2014/main" id="{19C5122A-817D-84E5-7BC4-9AE77ABBA104}"/>
                </a:ext>
              </a:extLst>
            </p:cNvPr>
            <p:cNvPicPr>
              <a:picLocks noChangeAspect="1"/>
            </p:cNvPicPr>
            <p:nvPr/>
          </p:nvPicPr>
          <p:blipFill>
            <a:blip r:embed="rId4"/>
            <a:stretch>
              <a:fillRect/>
            </a:stretch>
          </p:blipFill>
          <p:spPr>
            <a:xfrm>
              <a:off x="6876790" y="4027360"/>
              <a:ext cx="3750191" cy="2402378"/>
            </a:xfrm>
            <a:prstGeom prst="rect">
              <a:avLst/>
            </a:prstGeom>
          </p:spPr>
        </p:pic>
        <p:sp>
          <p:nvSpPr>
            <p:cNvPr id="35" name="Rectangle 34">
              <a:extLst>
                <a:ext uri="{FF2B5EF4-FFF2-40B4-BE49-F238E27FC236}">
                  <a16:creationId xmlns:a16="http://schemas.microsoft.com/office/drawing/2014/main" id="{C090AD50-0762-14D7-5C61-B6A40476B9ED}"/>
                </a:ext>
              </a:extLst>
            </p:cNvPr>
            <p:cNvSpPr/>
            <p:nvPr/>
          </p:nvSpPr>
          <p:spPr>
            <a:xfrm>
              <a:off x="10222771" y="6088371"/>
              <a:ext cx="404210" cy="377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38" name="Straight Connector 37">
            <a:extLst>
              <a:ext uri="{FF2B5EF4-FFF2-40B4-BE49-F238E27FC236}">
                <a16:creationId xmlns:a16="http://schemas.microsoft.com/office/drawing/2014/main" id="{920B61DE-6B61-0568-93A8-557508E6E467}"/>
              </a:ext>
            </a:extLst>
          </p:cNvPr>
          <p:cNvCxnSpPr/>
          <p:nvPr/>
        </p:nvCxnSpPr>
        <p:spPr>
          <a:xfrm>
            <a:off x="6238754" y="987457"/>
            <a:ext cx="0" cy="543410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554DD1D-74FE-1340-39FE-E76CA9BB1C9E}"/>
              </a:ext>
            </a:extLst>
          </p:cNvPr>
          <p:cNvSpPr txBox="1"/>
          <p:nvPr/>
        </p:nvSpPr>
        <p:spPr>
          <a:xfrm>
            <a:off x="8666216" y="661175"/>
            <a:ext cx="2024986" cy="523220"/>
          </a:xfrm>
          <a:prstGeom prst="rect">
            <a:avLst/>
          </a:prstGeom>
          <a:noFill/>
        </p:spPr>
        <p:txBody>
          <a:bodyPr wrap="square">
            <a:spAutoFit/>
          </a:bodyPr>
          <a:lstStyle/>
          <a:p>
            <a:r>
              <a:rPr lang="en-US" sz="2800" dirty="0"/>
              <a:t>Protons</a:t>
            </a:r>
          </a:p>
        </p:txBody>
      </p:sp>
      <p:sp>
        <p:nvSpPr>
          <p:cNvPr id="40" name="TextBox 39">
            <a:extLst>
              <a:ext uri="{FF2B5EF4-FFF2-40B4-BE49-F238E27FC236}">
                <a16:creationId xmlns:a16="http://schemas.microsoft.com/office/drawing/2014/main" id="{FFA279CA-407A-FCB0-5125-2F817A12DB16}"/>
              </a:ext>
            </a:extLst>
          </p:cNvPr>
          <p:cNvSpPr txBox="1"/>
          <p:nvPr/>
        </p:nvSpPr>
        <p:spPr>
          <a:xfrm>
            <a:off x="2246615" y="590347"/>
            <a:ext cx="2024986" cy="523220"/>
          </a:xfrm>
          <a:prstGeom prst="rect">
            <a:avLst/>
          </a:prstGeom>
          <a:noFill/>
        </p:spPr>
        <p:txBody>
          <a:bodyPr wrap="square">
            <a:spAutoFit/>
          </a:bodyPr>
          <a:lstStyle/>
          <a:p>
            <a:r>
              <a:rPr lang="en-US" sz="2800"/>
              <a:t>Electrons</a:t>
            </a:r>
            <a:endParaRPr lang="en-US" sz="2800" dirty="0"/>
          </a:p>
        </p:txBody>
      </p:sp>
      <p:pic>
        <p:nvPicPr>
          <p:cNvPr id="6" name="Picture 5">
            <a:extLst>
              <a:ext uri="{FF2B5EF4-FFF2-40B4-BE49-F238E27FC236}">
                <a16:creationId xmlns:a16="http://schemas.microsoft.com/office/drawing/2014/main" id="{817B0B5F-142C-07AD-E380-CFF10331E2ED}"/>
              </a:ext>
            </a:extLst>
          </p:cNvPr>
          <p:cNvPicPr>
            <a:picLocks noChangeAspect="1"/>
          </p:cNvPicPr>
          <p:nvPr/>
        </p:nvPicPr>
        <p:blipFill>
          <a:blip r:embed="rId5"/>
          <a:stretch>
            <a:fillRect/>
          </a:stretch>
        </p:blipFill>
        <p:spPr>
          <a:xfrm>
            <a:off x="8366521" y="1141159"/>
            <a:ext cx="2024986" cy="3177133"/>
          </a:xfrm>
          <a:prstGeom prst="rect">
            <a:avLst/>
          </a:prstGeom>
        </p:spPr>
      </p:pic>
      <p:sp>
        <p:nvSpPr>
          <p:cNvPr id="7" name="Rectangle 6">
            <a:extLst>
              <a:ext uri="{FF2B5EF4-FFF2-40B4-BE49-F238E27FC236}">
                <a16:creationId xmlns:a16="http://schemas.microsoft.com/office/drawing/2014/main" id="{C59B1788-759D-6537-63E4-5F10CE84C75B}"/>
              </a:ext>
            </a:extLst>
          </p:cNvPr>
          <p:cNvSpPr/>
          <p:nvPr/>
        </p:nvSpPr>
        <p:spPr>
          <a:xfrm>
            <a:off x="6499121" y="688454"/>
            <a:ext cx="4916105" cy="594941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6202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D4CC95-9CFD-674F-8CCA-A2935E160835}"/>
              </a:ext>
            </a:extLst>
          </p:cNvPr>
          <p:cNvSpPr>
            <a:spLocks noGrp="1"/>
          </p:cNvSpPr>
          <p:nvPr>
            <p:ph type="sldNum" sz="quarter" idx="12"/>
          </p:nvPr>
        </p:nvSpPr>
        <p:spPr>
          <a:prstGeom prst="rect">
            <a:avLst/>
          </a:prstGeom>
        </p:spPr>
        <p:txBody>
          <a:bodyPr/>
          <a:lstStyle/>
          <a:p>
            <a:fld id="{72890513-E58D-2644-ACDB-E89B1349FCEB}" type="slidenum">
              <a:rPr lang="en-US" sz="1000" smtClean="0"/>
              <a:pPr/>
              <a:t>18</a:t>
            </a:fld>
            <a:endParaRPr lang="en-US" sz="1000"/>
          </a:p>
        </p:txBody>
      </p:sp>
      <p:pic>
        <p:nvPicPr>
          <p:cNvPr id="2050" name="Picture 2" descr="Equity, Diversity &amp; Inclusion | TRIUMF : Canada's particle accelerator  centre">
            <a:extLst>
              <a:ext uri="{FF2B5EF4-FFF2-40B4-BE49-F238E27FC236}">
                <a16:creationId xmlns:a16="http://schemas.microsoft.com/office/drawing/2014/main" id="{E69F5FB1-5A04-2AD2-0EE2-04F804E1D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564" y="1001157"/>
            <a:ext cx="6990419" cy="46602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 Canada Foundation for Innovation">
            <a:extLst>
              <a:ext uri="{FF2B5EF4-FFF2-40B4-BE49-F238E27FC236}">
                <a16:creationId xmlns:a16="http://schemas.microsoft.com/office/drawing/2014/main" id="{1B699AFF-F36B-1F27-994A-5E800B97C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310" y="5902194"/>
            <a:ext cx="2261300" cy="561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B1CAF15-36E4-D227-0B83-07935E18D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7532" y="209434"/>
            <a:ext cx="3611098" cy="649650"/>
          </a:xfrm>
          <a:prstGeom prst="rect">
            <a:avLst/>
          </a:prstGeom>
        </p:spPr>
      </p:pic>
      <p:pic>
        <p:nvPicPr>
          <p:cNvPr id="7" name="Picture 6">
            <a:extLst>
              <a:ext uri="{FF2B5EF4-FFF2-40B4-BE49-F238E27FC236}">
                <a16:creationId xmlns:a16="http://schemas.microsoft.com/office/drawing/2014/main" id="{77F6A8B0-ECB7-D86F-B227-059DBA0EEC1F}"/>
              </a:ext>
            </a:extLst>
          </p:cNvPr>
          <p:cNvPicPr>
            <a:picLocks noChangeAspect="1"/>
          </p:cNvPicPr>
          <p:nvPr/>
        </p:nvPicPr>
        <p:blipFill>
          <a:blip r:embed="rId6"/>
          <a:stretch>
            <a:fillRect/>
          </a:stretch>
        </p:blipFill>
        <p:spPr>
          <a:xfrm>
            <a:off x="3461966" y="5896984"/>
            <a:ext cx="2416396" cy="507443"/>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58B288DA-A261-3531-CADB-E930593B59C3}"/>
              </a:ext>
            </a:extLst>
          </p:cNvPr>
          <p:cNvPicPr>
            <a:picLocks noChangeAspect="1"/>
          </p:cNvPicPr>
          <p:nvPr/>
        </p:nvPicPr>
        <p:blipFill>
          <a:blip r:embed="rId7"/>
          <a:stretch>
            <a:fillRect/>
          </a:stretch>
        </p:blipFill>
        <p:spPr>
          <a:xfrm>
            <a:off x="396463" y="5955678"/>
            <a:ext cx="2460612" cy="508061"/>
          </a:xfrm>
          <a:prstGeom prst="rect">
            <a:avLst/>
          </a:prstGeom>
        </p:spPr>
      </p:pic>
      <p:pic>
        <p:nvPicPr>
          <p:cNvPr id="10" name="Picture 9">
            <a:extLst>
              <a:ext uri="{FF2B5EF4-FFF2-40B4-BE49-F238E27FC236}">
                <a16:creationId xmlns:a16="http://schemas.microsoft.com/office/drawing/2014/main" id="{292DD99A-851F-49BB-C4C5-138FA18F384C}"/>
              </a:ext>
            </a:extLst>
          </p:cNvPr>
          <p:cNvPicPr>
            <a:picLocks noChangeAspect="1"/>
          </p:cNvPicPr>
          <p:nvPr/>
        </p:nvPicPr>
        <p:blipFill rotWithShape="1">
          <a:blip r:embed="rId8">
            <a:extLst>
              <a:ext uri="{28A0092B-C50C-407E-A947-70E740481C1C}">
                <a14:useLocalDpi xmlns:a14="http://schemas.microsoft.com/office/drawing/2010/main" val="0"/>
              </a:ext>
            </a:extLst>
          </a:blip>
          <a:srcRect b="18404"/>
          <a:stretch/>
        </p:blipFill>
        <p:spPr>
          <a:xfrm>
            <a:off x="320655" y="45079"/>
            <a:ext cx="1742061" cy="913547"/>
          </a:xfrm>
          <a:prstGeom prst="rect">
            <a:avLst/>
          </a:prstGeom>
        </p:spPr>
      </p:pic>
      <p:pic>
        <p:nvPicPr>
          <p:cNvPr id="1028" name="Picture 4" descr="$3.2 million for McGill Research from the New Frontiers in Research Fund -  Health e-News">
            <a:extLst>
              <a:ext uri="{FF2B5EF4-FFF2-40B4-BE49-F238E27FC236}">
                <a16:creationId xmlns:a16="http://schemas.microsoft.com/office/drawing/2014/main" id="{65A5A992-64C9-3A2F-F3B2-1C920AB3279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590" b="12991"/>
          <a:stretch/>
        </p:blipFill>
        <p:spPr bwMode="auto">
          <a:xfrm>
            <a:off x="9432164" y="5716832"/>
            <a:ext cx="2224963" cy="8677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ERN Logo and symbol, meaning, history, PNG, brand">
            <a:extLst>
              <a:ext uri="{FF2B5EF4-FFF2-40B4-BE49-F238E27FC236}">
                <a16:creationId xmlns:a16="http://schemas.microsoft.com/office/drawing/2014/main" id="{7BCECAB6-AF95-F3DA-2058-C67A63B33D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71779" y="45079"/>
            <a:ext cx="1185348" cy="100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869536"/>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91F84B-CEC6-BC94-92FA-6B86CBF50AF2}"/>
              </a:ext>
            </a:extLst>
          </p:cNvPr>
          <p:cNvSpPr>
            <a:spLocks noGrp="1"/>
          </p:cNvSpPr>
          <p:nvPr>
            <p:ph type="body" sz="quarter" idx="21"/>
          </p:nvPr>
        </p:nvSpPr>
        <p:spPr/>
        <p:txBody>
          <a:bodyPr/>
          <a:lstStyle/>
          <a:p>
            <a:r>
              <a:rPr lang="en-US"/>
              <a:t>Backup</a:t>
            </a:r>
            <a:endParaRPr lang="en-CA"/>
          </a:p>
        </p:txBody>
      </p:sp>
    </p:spTree>
    <p:extLst>
      <p:ext uri="{BB962C8B-B14F-4D97-AF65-F5344CB8AC3E}">
        <p14:creationId xmlns:p14="http://schemas.microsoft.com/office/powerpoint/2010/main" val="311591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797E00-7C1B-168D-1690-1D9EBFB4ABEF}"/>
              </a:ext>
            </a:extLst>
          </p:cNvPr>
          <p:cNvSpPr>
            <a:spLocks noGrp="1"/>
          </p:cNvSpPr>
          <p:nvPr>
            <p:ph type="body" sz="quarter" idx="21"/>
          </p:nvPr>
        </p:nvSpPr>
        <p:spPr/>
        <p:txBody>
          <a:bodyPr/>
          <a:lstStyle/>
          <a:p>
            <a:r>
              <a:rPr lang="en-US" dirty="0"/>
              <a:t>TRIUMF accelerators</a:t>
            </a:r>
            <a:endParaRPr lang="en-CA" dirty="0"/>
          </a:p>
        </p:txBody>
      </p:sp>
      <p:sp>
        <p:nvSpPr>
          <p:cNvPr id="3" name="Slide Number Placeholder 2">
            <a:extLst>
              <a:ext uri="{FF2B5EF4-FFF2-40B4-BE49-F238E27FC236}">
                <a16:creationId xmlns:a16="http://schemas.microsoft.com/office/drawing/2014/main" id="{FB6152B2-0A90-BBCA-61A6-AD10F256D9D9}"/>
              </a:ext>
            </a:extLst>
          </p:cNvPr>
          <p:cNvSpPr>
            <a:spLocks noGrp="1"/>
          </p:cNvSpPr>
          <p:nvPr>
            <p:ph type="sldNum" sz="quarter" idx="12"/>
          </p:nvPr>
        </p:nvSpPr>
        <p:spPr>
          <a:xfrm>
            <a:off x="11793961" y="6500253"/>
            <a:ext cx="398039" cy="365125"/>
          </a:xfrm>
        </p:spPr>
        <p:txBody>
          <a:bodyPr/>
          <a:lstStyle/>
          <a:p>
            <a:fld id="{72890513-E58D-2644-ACDB-E89B1349FCEB}" type="slidenum">
              <a:rPr lang="en-US" smtClean="0"/>
              <a:pPr/>
              <a:t>2</a:t>
            </a:fld>
            <a:endParaRPr lang="en-US"/>
          </a:p>
        </p:txBody>
      </p:sp>
      <p:sp>
        <p:nvSpPr>
          <p:cNvPr id="5" name="Rectangle: Rounded Corners 4">
            <a:extLst>
              <a:ext uri="{FF2B5EF4-FFF2-40B4-BE49-F238E27FC236}">
                <a16:creationId xmlns:a16="http://schemas.microsoft.com/office/drawing/2014/main" id="{EAFA56A0-5ED8-8BD0-2D0C-2F4A45AD5888}"/>
              </a:ext>
            </a:extLst>
          </p:cNvPr>
          <p:cNvSpPr/>
          <p:nvPr/>
        </p:nvSpPr>
        <p:spPr>
          <a:xfrm>
            <a:off x="7670633" y="5438652"/>
            <a:ext cx="1890405" cy="1178839"/>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588" baseline="30000"/>
          </a:p>
          <a:p>
            <a:pPr algn="ctr"/>
            <a:endParaRPr lang="en-US" sz="1588">
              <a:solidFill>
                <a:srgbClr val="002060"/>
              </a:solidFill>
            </a:endParaRPr>
          </a:p>
          <a:p>
            <a:pPr algn="ctr"/>
            <a:r>
              <a:rPr lang="en-US" sz="1411">
                <a:solidFill>
                  <a:srgbClr val="002060"/>
                </a:solidFill>
              </a:rPr>
              <a:t>Muons for </a:t>
            </a:r>
          </a:p>
          <a:p>
            <a:pPr algn="ctr"/>
            <a:r>
              <a:rPr lang="en-US" sz="1411">
                <a:solidFill>
                  <a:srgbClr val="002060"/>
                </a:solidFill>
              </a:rPr>
              <a:t>material science</a:t>
            </a:r>
          </a:p>
        </p:txBody>
      </p:sp>
      <p:pic>
        <p:nvPicPr>
          <p:cNvPr id="6" name="Picture 5" descr="A blue and white logo&#10;&#10;Description automatically generated with low confidence">
            <a:extLst>
              <a:ext uri="{FF2B5EF4-FFF2-40B4-BE49-F238E27FC236}">
                <a16:creationId xmlns:a16="http://schemas.microsoft.com/office/drawing/2014/main" id="{A2ABE0BD-377F-F6C9-0427-3243810249CB}"/>
              </a:ext>
            </a:extLst>
          </p:cNvPr>
          <p:cNvPicPr>
            <a:picLocks noChangeAspect="1"/>
          </p:cNvPicPr>
          <p:nvPr/>
        </p:nvPicPr>
        <p:blipFill rotWithShape="1">
          <a:blip r:embed="rId2"/>
          <a:srcRect r="80459"/>
          <a:stretch/>
        </p:blipFill>
        <p:spPr>
          <a:xfrm>
            <a:off x="3285804" y="4648188"/>
            <a:ext cx="1465006" cy="1354019"/>
          </a:xfrm>
          <a:prstGeom prst="rect">
            <a:avLst/>
          </a:prstGeom>
        </p:spPr>
      </p:pic>
      <p:sp>
        <p:nvSpPr>
          <p:cNvPr id="7" name="Content Placeholder 4">
            <a:extLst>
              <a:ext uri="{FF2B5EF4-FFF2-40B4-BE49-F238E27FC236}">
                <a16:creationId xmlns:a16="http://schemas.microsoft.com/office/drawing/2014/main" id="{17E5793E-AD53-B45D-A25E-A55EC8AF02A6}"/>
              </a:ext>
            </a:extLst>
          </p:cNvPr>
          <p:cNvSpPr txBox="1">
            <a:spLocks/>
          </p:cNvSpPr>
          <p:nvPr/>
        </p:nvSpPr>
        <p:spPr>
          <a:xfrm>
            <a:off x="2922926" y="6031046"/>
            <a:ext cx="2306023" cy="707012"/>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CA" sz="1764" dirty="0">
                <a:solidFill>
                  <a:srgbClr val="009FE0"/>
                </a:solidFill>
              </a:rPr>
              <a:t>500 MeV – 400 </a:t>
            </a:r>
            <a:r>
              <a:rPr lang="el-GR" sz="1764" dirty="0">
                <a:solidFill>
                  <a:srgbClr val="009FE0"/>
                </a:solidFill>
              </a:rPr>
              <a:t>μ</a:t>
            </a:r>
            <a:r>
              <a:rPr lang="en-US" sz="1764" dirty="0">
                <a:solidFill>
                  <a:srgbClr val="009FE0"/>
                </a:solidFill>
              </a:rPr>
              <a:t>A</a:t>
            </a:r>
            <a:r>
              <a:rPr lang="en-CA" sz="1764" dirty="0">
                <a:solidFill>
                  <a:srgbClr val="009FE0"/>
                </a:solidFill>
              </a:rPr>
              <a:t> </a:t>
            </a:r>
          </a:p>
          <a:p>
            <a:pPr marL="0" indent="0" algn="ctr">
              <a:buFont typeface="Arial"/>
              <a:buNone/>
            </a:pPr>
            <a:r>
              <a:rPr lang="en-CA" sz="1764" dirty="0">
                <a:solidFill>
                  <a:srgbClr val="009FE0"/>
                </a:solidFill>
              </a:rPr>
              <a:t>H</a:t>
            </a:r>
            <a:r>
              <a:rPr lang="en-CA" sz="1800" baseline="30000" dirty="0">
                <a:solidFill>
                  <a:srgbClr val="009FE0"/>
                </a:solidFill>
              </a:rPr>
              <a:t>-</a:t>
            </a:r>
            <a:r>
              <a:rPr lang="en-CA" sz="1764" dirty="0">
                <a:solidFill>
                  <a:srgbClr val="009FE0"/>
                </a:solidFill>
              </a:rPr>
              <a:t> Cyclotron</a:t>
            </a:r>
          </a:p>
        </p:txBody>
      </p:sp>
      <p:cxnSp>
        <p:nvCxnSpPr>
          <p:cNvPr id="8" name="Straight Arrow Connector 7">
            <a:extLst>
              <a:ext uri="{FF2B5EF4-FFF2-40B4-BE49-F238E27FC236}">
                <a16:creationId xmlns:a16="http://schemas.microsoft.com/office/drawing/2014/main" id="{6431EC47-D868-511E-CCD8-4540CDD9AF6E}"/>
              </a:ext>
            </a:extLst>
          </p:cNvPr>
          <p:cNvCxnSpPr>
            <a:cxnSpLocks/>
          </p:cNvCxnSpPr>
          <p:nvPr/>
        </p:nvCxnSpPr>
        <p:spPr>
          <a:xfrm>
            <a:off x="4038692" y="5964743"/>
            <a:ext cx="7955254" cy="5194"/>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B24B03-2513-B032-9849-53162FEF8F1B}"/>
              </a:ext>
            </a:extLst>
          </p:cNvPr>
          <p:cNvCxnSpPr>
            <a:cxnSpLocks/>
          </p:cNvCxnSpPr>
          <p:nvPr/>
        </p:nvCxnSpPr>
        <p:spPr>
          <a:xfrm flipH="1" flipV="1">
            <a:off x="1789969" y="3698592"/>
            <a:ext cx="4169" cy="138550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757147D-F0DA-90FE-C580-78CCAC59BDC2}"/>
              </a:ext>
            </a:extLst>
          </p:cNvPr>
          <p:cNvCxnSpPr>
            <a:cxnSpLocks/>
          </p:cNvCxnSpPr>
          <p:nvPr/>
        </p:nvCxnSpPr>
        <p:spPr>
          <a:xfrm flipV="1">
            <a:off x="5246714" y="4040152"/>
            <a:ext cx="759729" cy="1238445"/>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3ACA56F-2527-2273-4F55-6EF023396593}"/>
              </a:ext>
            </a:extLst>
          </p:cNvPr>
          <p:cNvSpPr/>
          <p:nvPr/>
        </p:nvSpPr>
        <p:spPr>
          <a:xfrm>
            <a:off x="5948950" y="3537291"/>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PIF</a:t>
            </a:r>
            <a:endParaRPr lang="en-CA" sz="1588"/>
          </a:p>
        </p:txBody>
      </p:sp>
      <p:sp>
        <p:nvSpPr>
          <p:cNvPr id="15" name="Rectangle: Rounded Corners 14">
            <a:extLst>
              <a:ext uri="{FF2B5EF4-FFF2-40B4-BE49-F238E27FC236}">
                <a16:creationId xmlns:a16="http://schemas.microsoft.com/office/drawing/2014/main" id="{AE8AD0A2-B3EA-374A-02DE-24049962A4DD}"/>
              </a:ext>
            </a:extLst>
          </p:cNvPr>
          <p:cNvSpPr/>
          <p:nvPr/>
        </p:nvSpPr>
        <p:spPr>
          <a:xfrm>
            <a:off x="6334190" y="4786633"/>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STF</a:t>
            </a:r>
            <a:endParaRPr lang="en-CA" sz="1588"/>
          </a:p>
        </p:txBody>
      </p:sp>
      <p:sp>
        <p:nvSpPr>
          <p:cNvPr id="16" name="Rectangle: Rounded Corners 15">
            <a:extLst>
              <a:ext uri="{FF2B5EF4-FFF2-40B4-BE49-F238E27FC236}">
                <a16:creationId xmlns:a16="http://schemas.microsoft.com/office/drawing/2014/main" id="{345D6703-1EEA-41D3-ED11-2DE196725382}"/>
              </a:ext>
            </a:extLst>
          </p:cNvPr>
          <p:cNvSpPr/>
          <p:nvPr/>
        </p:nvSpPr>
        <p:spPr>
          <a:xfrm>
            <a:off x="7812377" y="5527752"/>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T1</a:t>
            </a:r>
            <a:endParaRPr lang="en-CA" sz="1588"/>
          </a:p>
        </p:txBody>
      </p:sp>
      <p:sp>
        <p:nvSpPr>
          <p:cNvPr id="17" name="Rectangle: Rounded Corners 16">
            <a:extLst>
              <a:ext uri="{FF2B5EF4-FFF2-40B4-BE49-F238E27FC236}">
                <a16:creationId xmlns:a16="http://schemas.microsoft.com/office/drawing/2014/main" id="{E7612D79-D5F3-893A-E53C-CE2F8637AB95}"/>
              </a:ext>
            </a:extLst>
          </p:cNvPr>
          <p:cNvSpPr/>
          <p:nvPr/>
        </p:nvSpPr>
        <p:spPr>
          <a:xfrm>
            <a:off x="8701750" y="5527752"/>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T2</a:t>
            </a:r>
            <a:endParaRPr lang="en-CA" sz="1588"/>
          </a:p>
        </p:txBody>
      </p:sp>
      <p:sp>
        <p:nvSpPr>
          <p:cNvPr id="18" name="Rectangle: Rounded Corners 17">
            <a:extLst>
              <a:ext uri="{FF2B5EF4-FFF2-40B4-BE49-F238E27FC236}">
                <a16:creationId xmlns:a16="http://schemas.microsoft.com/office/drawing/2014/main" id="{3FBDB7C2-576E-6D5C-7AE7-7F0FB4BCA86B}"/>
              </a:ext>
            </a:extLst>
          </p:cNvPr>
          <p:cNvSpPr/>
          <p:nvPr/>
        </p:nvSpPr>
        <p:spPr>
          <a:xfrm>
            <a:off x="5905765" y="4718622"/>
            <a:ext cx="1576063" cy="1100901"/>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588" baseline="30000" dirty="0"/>
          </a:p>
          <a:p>
            <a:pPr algn="ctr"/>
            <a:endParaRPr lang="en-US" sz="1588" baseline="30000" dirty="0"/>
          </a:p>
          <a:p>
            <a:pPr algn="ctr"/>
            <a:r>
              <a:rPr lang="en-US" sz="1411" baseline="30000" dirty="0">
                <a:solidFill>
                  <a:srgbClr val="002060"/>
                </a:solidFill>
              </a:rPr>
              <a:t>82</a:t>
            </a:r>
            <a:r>
              <a:rPr lang="en-US" sz="1411" dirty="0">
                <a:solidFill>
                  <a:srgbClr val="002060"/>
                </a:solidFill>
              </a:rPr>
              <a:t>Sr medical production</a:t>
            </a:r>
            <a:endParaRPr lang="en-CA" sz="1411" dirty="0">
              <a:solidFill>
                <a:srgbClr val="002060"/>
              </a:solidFill>
            </a:endParaRPr>
          </a:p>
        </p:txBody>
      </p:sp>
      <p:cxnSp>
        <p:nvCxnSpPr>
          <p:cNvPr id="19" name="Straight Arrow Connector 18">
            <a:extLst>
              <a:ext uri="{FF2B5EF4-FFF2-40B4-BE49-F238E27FC236}">
                <a16:creationId xmlns:a16="http://schemas.microsoft.com/office/drawing/2014/main" id="{B0A80DF7-71EC-9AE7-C82F-DC8BDBEE3B29}"/>
              </a:ext>
            </a:extLst>
          </p:cNvPr>
          <p:cNvCxnSpPr>
            <a:cxnSpLocks/>
          </p:cNvCxnSpPr>
          <p:nvPr/>
        </p:nvCxnSpPr>
        <p:spPr>
          <a:xfrm>
            <a:off x="3059357" y="1855471"/>
            <a:ext cx="1048995" cy="0"/>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4">
            <a:extLst>
              <a:ext uri="{FF2B5EF4-FFF2-40B4-BE49-F238E27FC236}">
                <a16:creationId xmlns:a16="http://schemas.microsoft.com/office/drawing/2014/main" id="{B026E94D-2282-0C42-7428-7C9887279BAE}"/>
              </a:ext>
            </a:extLst>
          </p:cNvPr>
          <p:cNvSpPr txBox="1">
            <a:spLocks/>
          </p:cNvSpPr>
          <p:nvPr/>
        </p:nvSpPr>
        <p:spPr>
          <a:xfrm>
            <a:off x="981471" y="5809063"/>
            <a:ext cx="1898023" cy="707012"/>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CA" sz="1764">
                <a:solidFill>
                  <a:srgbClr val="002060"/>
                </a:solidFill>
              </a:rPr>
              <a:t>30 MeV – 10 mA </a:t>
            </a:r>
          </a:p>
          <a:p>
            <a:pPr marL="0" indent="0" algn="ctr">
              <a:buNone/>
            </a:pPr>
            <a:r>
              <a:rPr lang="en-CA" sz="1764">
                <a:solidFill>
                  <a:srgbClr val="002060"/>
                </a:solidFill>
              </a:rPr>
              <a:t>e- LINAC</a:t>
            </a:r>
          </a:p>
        </p:txBody>
      </p:sp>
      <p:cxnSp>
        <p:nvCxnSpPr>
          <p:cNvPr id="21" name="Straight Arrow Connector 20">
            <a:extLst>
              <a:ext uri="{FF2B5EF4-FFF2-40B4-BE49-F238E27FC236}">
                <a16:creationId xmlns:a16="http://schemas.microsoft.com/office/drawing/2014/main" id="{B66457BF-3481-C5C1-9E7F-B454988D6463}"/>
              </a:ext>
            </a:extLst>
          </p:cNvPr>
          <p:cNvCxnSpPr>
            <a:cxnSpLocks/>
          </p:cNvCxnSpPr>
          <p:nvPr/>
        </p:nvCxnSpPr>
        <p:spPr>
          <a:xfrm flipV="1">
            <a:off x="1787787" y="2682588"/>
            <a:ext cx="473468" cy="525750"/>
          </a:xfrm>
          <a:prstGeom prst="straightConnector1">
            <a:avLst/>
          </a:prstGeom>
          <a:ln w="2857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1E8C86D-8826-820B-62BF-8929246D7B25}"/>
              </a:ext>
            </a:extLst>
          </p:cNvPr>
          <p:cNvSpPr/>
          <p:nvPr/>
        </p:nvSpPr>
        <p:spPr>
          <a:xfrm rot="2760550">
            <a:off x="1895044" y="5296806"/>
            <a:ext cx="500929" cy="30023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88"/>
          </a:p>
        </p:txBody>
      </p:sp>
      <p:cxnSp>
        <p:nvCxnSpPr>
          <p:cNvPr id="23" name="Straight Connector 22">
            <a:extLst>
              <a:ext uri="{FF2B5EF4-FFF2-40B4-BE49-F238E27FC236}">
                <a16:creationId xmlns:a16="http://schemas.microsoft.com/office/drawing/2014/main" id="{29B28320-9FCD-2752-CD9F-68D0467424A4}"/>
              </a:ext>
            </a:extLst>
          </p:cNvPr>
          <p:cNvCxnSpPr>
            <a:cxnSpLocks/>
          </p:cNvCxnSpPr>
          <p:nvPr/>
        </p:nvCxnSpPr>
        <p:spPr>
          <a:xfrm flipH="1" flipV="1">
            <a:off x="1790962" y="5076660"/>
            <a:ext cx="208822" cy="21845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041B302A-6D6C-191E-EDDA-5DC077324494}"/>
              </a:ext>
            </a:extLst>
          </p:cNvPr>
          <p:cNvSpPr/>
          <p:nvPr/>
        </p:nvSpPr>
        <p:spPr>
          <a:xfrm>
            <a:off x="5819454" y="3305187"/>
            <a:ext cx="3341775" cy="1054469"/>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411" dirty="0">
                <a:solidFill>
                  <a:srgbClr val="002060"/>
                </a:solidFill>
              </a:rPr>
              <a:t>120 MeV – 10 </a:t>
            </a:r>
            <a:r>
              <a:rPr lang="en-US" sz="1411" dirty="0" err="1">
                <a:solidFill>
                  <a:srgbClr val="002060"/>
                </a:solidFill>
              </a:rPr>
              <a:t>nA</a:t>
            </a:r>
            <a:endParaRPr lang="en-US" sz="1411" dirty="0">
              <a:solidFill>
                <a:srgbClr val="002060"/>
              </a:solidFill>
            </a:endParaRPr>
          </a:p>
          <a:p>
            <a:pPr algn="r"/>
            <a:r>
              <a:rPr lang="en-US" sz="1411" dirty="0">
                <a:solidFill>
                  <a:srgbClr val="002060"/>
                </a:solidFill>
              </a:rPr>
              <a:t>Electronics irradiations</a:t>
            </a:r>
          </a:p>
          <a:p>
            <a:pPr algn="r"/>
            <a:r>
              <a:rPr lang="en-US" sz="1411" dirty="0">
                <a:solidFill>
                  <a:srgbClr val="002060"/>
                </a:solidFill>
              </a:rPr>
              <a:t>Proton FLASH</a:t>
            </a:r>
          </a:p>
          <a:p>
            <a:pPr algn="r"/>
            <a:r>
              <a:rPr lang="en-US" sz="1411" dirty="0">
                <a:solidFill>
                  <a:srgbClr val="002060"/>
                </a:solidFill>
              </a:rPr>
              <a:t>Ocular melanoma treatments (-2019)</a:t>
            </a:r>
          </a:p>
          <a:p>
            <a:pPr algn="r"/>
            <a:endParaRPr lang="en-CA" sz="1588" dirty="0">
              <a:solidFill>
                <a:srgbClr val="002060"/>
              </a:solidFill>
            </a:endParaRPr>
          </a:p>
        </p:txBody>
      </p:sp>
      <p:grpSp>
        <p:nvGrpSpPr>
          <p:cNvPr id="80" name="Group 79">
            <a:extLst>
              <a:ext uri="{FF2B5EF4-FFF2-40B4-BE49-F238E27FC236}">
                <a16:creationId xmlns:a16="http://schemas.microsoft.com/office/drawing/2014/main" id="{C078EADB-807C-7E7E-40F7-7FE5E27C2011}"/>
              </a:ext>
            </a:extLst>
          </p:cNvPr>
          <p:cNvGrpSpPr/>
          <p:nvPr/>
        </p:nvGrpSpPr>
        <p:grpSpPr>
          <a:xfrm>
            <a:off x="9738539" y="1191624"/>
            <a:ext cx="2064687" cy="2845252"/>
            <a:chOff x="9220010" y="1211378"/>
            <a:chExt cx="2064687" cy="2845252"/>
          </a:xfrm>
        </p:grpSpPr>
        <p:sp>
          <p:nvSpPr>
            <p:cNvPr id="29" name="Rectangle: Rounded Corners 28">
              <a:extLst>
                <a:ext uri="{FF2B5EF4-FFF2-40B4-BE49-F238E27FC236}">
                  <a16:creationId xmlns:a16="http://schemas.microsoft.com/office/drawing/2014/main" id="{91D8C8E5-62DE-AD11-EE55-81B449BCA445}"/>
                </a:ext>
              </a:extLst>
            </p:cNvPr>
            <p:cNvSpPr/>
            <p:nvPr/>
          </p:nvSpPr>
          <p:spPr>
            <a:xfrm>
              <a:off x="9220010" y="1211378"/>
              <a:ext cx="2064687" cy="2845252"/>
            </a:xfrm>
            <a:prstGeom prst="roundRect">
              <a:avLst>
                <a:gd name="adj" fmla="val 6373"/>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CA" sz="1588">
                <a:solidFill>
                  <a:srgbClr val="002060"/>
                </a:solidFill>
              </a:endParaRPr>
            </a:p>
          </p:txBody>
        </p:sp>
        <p:pic>
          <p:nvPicPr>
            <p:cNvPr id="30" name="Picture 29" descr="A blue and white logo&#10;&#10;Description automatically generated with low confidence">
              <a:extLst>
                <a:ext uri="{FF2B5EF4-FFF2-40B4-BE49-F238E27FC236}">
                  <a16:creationId xmlns:a16="http://schemas.microsoft.com/office/drawing/2014/main" id="{930FF7A0-8D28-276F-EEA3-55397F9C9C09}"/>
                </a:ext>
              </a:extLst>
            </p:cNvPr>
            <p:cNvPicPr>
              <a:picLocks noChangeAspect="1"/>
            </p:cNvPicPr>
            <p:nvPr/>
          </p:nvPicPr>
          <p:blipFill rotWithShape="1">
            <a:blip r:embed="rId2"/>
            <a:srcRect r="80459"/>
            <a:stretch/>
          </p:blipFill>
          <p:spPr>
            <a:xfrm>
              <a:off x="9518202" y="1734457"/>
              <a:ext cx="365763" cy="338054"/>
            </a:xfrm>
            <a:prstGeom prst="rect">
              <a:avLst/>
            </a:prstGeom>
          </p:spPr>
        </p:pic>
        <p:sp>
          <p:nvSpPr>
            <p:cNvPr id="31" name="TextBox 30">
              <a:extLst>
                <a:ext uri="{FF2B5EF4-FFF2-40B4-BE49-F238E27FC236}">
                  <a16:creationId xmlns:a16="http://schemas.microsoft.com/office/drawing/2014/main" id="{0C9DD87E-795E-FAB4-B4ED-015EFC17C640}"/>
                </a:ext>
              </a:extLst>
            </p:cNvPr>
            <p:cNvSpPr txBox="1"/>
            <p:nvPr/>
          </p:nvSpPr>
          <p:spPr>
            <a:xfrm>
              <a:off x="9833705" y="1712197"/>
              <a:ext cx="945030" cy="336695"/>
            </a:xfrm>
            <a:prstGeom prst="rect">
              <a:avLst/>
            </a:prstGeom>
            <a:noFill/>
          </p:spPr>
          <p:txBody>
            <a:bodyPr wrap="square">
              <a:spAutoFit/>
            </a:bodyPr>
            <a:lstStyle/>
            <a:p>
              <a:r>
                <a:rPr lang="en-US" sz="1588" dirty="0"/>
                <a:t>TR: 13</a:t>
              </a:r>
            </a:p>
          </p:txBody>
        </p:sp>
        <p:pic>
          <p:nvPicPr>
            <p:cNvPr id="32" name="Picture 31" descr="A blue and white logo&#10;&#10;Description automatically generated with low confidence">
              <a:extLst>
                <a:ext uri="{FF2B5EF4-FFF2-40B4-BE49-F238E27FC236}">
                  <a16:creationId xmlns:a16="http://schemas.microsoft.com/office/drawing/2014/main" id="{B9213F69-E0DC-C1E7-3CFE-16A5C9CC2131}"/>
                </a:ext>
              </a:extLst>
            </p:cNvPr>
            <p:cNvPicPr>
              <a:picLocks noChangeAspect="1"/>
            </p:cNvPicPr>
            <p:nvPr/>
          </p:nvPicPr>
          <p:blipFill rotWithShape="1">
            <a:blip r:embed="rId2"/>
            <a:srcRect r="80459"/>
            <a:stretch/>
          </p:blipFill>
          <p:spPr>
            <a:xfrm>
              <a:off x="9518202" y="2184119"/>
              <a:ext cx="365763" cy="338054"/>
            </a:xfrm>
            <a:prstGeom prst="rect">
              <a:avLst/>
            </a:prstGeom>
          </p:spPr>
        </p:pic>
        <p:sp>
          <p:nvSpPr>
            <p:cNvPr id="33" name="TextBox 32">
              <a:extLst>
                <a:ext uri="{FF2B5EF4-FFF2-40B4-BE49-F238E27FC236}">
                  <a16:creationId xmlns:a16="http://schemas.microsoft.com/office/drawing/2014/main" id="{C9514F8D-2DCB-B1F6-D395-FE0410ACF11C}"/>
                </a:ext>
              </a:extLst>
            </p:cNvPr>
            <p:cNvSpPr txBox="1"/>
            <p:nvPr/>
          </p:nvSpPr>
          <p:spPr>
            <a:xfrm>
              <a:off x="9830721" y="2178723"/>
              <a:ext cx="1097611" cy="336695"/>
            </a:xfrm>
            <a:prstGeom prst="rect">
              <a:avLst/>
            </a:prstGeom>
            <a:noFill/>
          </p:spPr>
          <p:txBody>
            <a:bodyPr wrap="square">
              <a:spAutoFit/>
            </a:bodyPr>
            <a:lstStyle/>
            <a:p>
              <a:r>
                <a:rPr lang="en-US" sz="1588" dirty="0"/>
                <a:t>TR: 30-1</a:t>
              </a:r>
            </a:p>
          </p:txBody>
        </p:sp>
        <p:pic>
          <p:nvPicPr>
            <p:cNvPr id="34" name="Picture 33" descr="A blue and white logo&#10;&#10;Description automatically generated with low confidence">
              <a:extLst>
                <a:ext uri="{FF2B5EF4-FFF2-40B4-BE49-F238E27FC236}">
                  <a16:creationId xmlns:a16="http://schemas.microsoft.com/office/drawing/2014/main" id="{8421754B-77AC-2EAF-A42B-FDF776279689}"/>
                </a:ext>
              </a:extLst>
            </p:cNvPr>
            <p:cNvPicPr>
              <a:picLocks noChangeAspect="1"/>
            </p:cNvPicPr>
            <p:nvPr/>
          </p:nvPicPr>
          <p:blipFill rotWithShape="1">
            <a:blip r:embed="rId2"/>
            <a:srcRect r="80459"/>
            <a:stretch/>
          </p:blipFill>
          <p:spPr>
            <a:xfrm>
              <a:off x="9521186" y="2659343"/>
              <a:ext cx="365763" cy="338054"/>
            </a:xfrm>
            <a:prstGeom prst="rect">
              <a:avLst/>
            </a:prstGeom>
          </p:spPr>
        </p:pic>
        <p:sp>
          <p:nvSpPr>
            <p:cNvPr id="35" name="TextBox 34">
              <a:extLst>
                <a:ext uri="{FF2B5EF4-FFF2-40B4-BE49-F238E27FC236}">
                  <a16:creationId xmlns:a16="http://schemas.microsoft.com/office/drawing/2014/main" id="{04FC61E2-CD68-AD05-3457-05C668BE14AF}"/>
                </a:ext>
              </a:extLst>
            </p:cNvPr>
            <p:cNvSpPr txBox="1"/>
            <p:nvPr/>
          </p:nvSpPr>
          <p:spPr>
            <a:xfrm>
              <a:off x="9833706" y="2653947"/>
              <a:ext cx="1201097" cy="336695"/>
            </a:xfrm>
            <a:prstGeom prst="rect">
              <a:avLst/>
            </a:prstGeom>
            <a:noFill/>
          </p:spPr>
          <p:txBody>
            <a:bodyPr wrap="square">
              <a:spAutoFit/>
            </a:bodyPr>
            <a:lstStyle/>
            <a:p>
              <a:r>
                <a:rPr lang="en-US" sz="1588"/>
                <a:t>TR: 30-2</a:t>
              </a:r>
            </a:p>
          </p:txBody>
        </p:sp>
        <p:pic>
          <p:nvPicPr>
            <p:cNvPr id="36" name="Picture 35" descr="A blue and white logo&#10;&#10;Description automatically generated with low confidence">
              <a:extLst>
                <a:ext uri="{FF2B5EF4-FFF2-40B4-BE49-F238E27FC236}">
                  <a16:creationId xmlns:a16="http://schemas.microsoft.com/office/drawing/2014/main" id="{E77AF32B-74CF-F437-7C85-19E986C905CD}"/>
                </a:ext>
              </a:extLst>
            </p:cNvPr>
            <p:cNvPicPr>
              <a:picLocks noChangeAspect="1"/>
            </p:cNvPicPr>
            <p:nvPr/>
          </p:nvPicPr>
          <p:blipFill rotWithShape="1">
            <a:blip r:embed="rId2"/>
            <a:srcRect r="80459"/>
            <a:stretch/>
          </p:blipFill>
          <p:spPr>
            <a:xfrm>
              <a:off x="9521186" y="3129697"/>
              <a:ext cx="365763" cy="338054"/>
            </a:xfrm>
            <a:prstGeom prst="rect">
              <a:avLst/>
            </a:prstGeom>
          </p:spPr>
        </p:pic>
        <p:sp>
          <p:nvSpPr>
            <p:cNvPr id="37" name="TextBox 36">
              <a:extLst>
                <a:ext uri="{FF2B5EF4-FFF2-40B4-BE49-F238E27FC236}">
                  <a16:creationId xmlns:a16="http://schemas.microsoft.com/office/drawing/2014/main" id="{9CD433BB-61F2-0C92-595F-D944633E0D3D}"/>
                </a:ext>
              </a:extLst>
            </p:cNvPr>
            <p:cNvSpPr txBox="1"/>
            <p:nvPr/>
          </p:nvSpPr>
          <p:spPr>
            <a:xfrm>
              <a:off x="9842584" y="3124301"/>
              <a:ext cx="875318" cy="336695"/>
            </a:xfrm>
            <a:prstGeom prst="rect">
              <a:avLst/>
            </a:prstGeom>
            <a:noFill/>
          </p:spPr>
          <p:txBody>
            <a:bodyPr wrap="square">
              <a:spAutoFit/>
            </a:bodyPr>
            <a:lstStyle/>
            <a:p>
              <a:r>
                <a:rPr lang="en-US" sz="1588"/>
                <a:t>CP: 42</a:t>
              </a:r>
            </a:p>
          </p:txBody>
        </p:sp>
        <p:pic>
          <p:nvPicPr>
            <p:cNvPr id="83" name="Picture 82" descr="A blue and white logo&#10;&#10;Description automatically generated with low confidence">
              <a:extLst>
                <a:ext uri="{FF2B5EF4-FFF2-40B4-BE49-F238E27FC236}">
                  <a16:creationId xmlns:a16="http://schemas.microsoft.com/office/drawing/2014/main" id="{E6C120C4-1651-D993-7367-A340EF49D203}"/>
                </a:ext>
              </a:extLst>
            </p:cNvPr>
            <p:cNvPicPr>
              <a:picLocks noChangeAspect="1"/>
            </p:cNvPicPr>
            <p:nvPr/>
          </p:nvPicPr>
          <p:blipFill rotWithShape="1">
            <a:blip r:embed="rId2"/>
            <a:srcRect r="80459"/>
            <a:stretch/>
          </p:blipFill>
          <p:spPr>
            <a:xfrm>
              <a:off x="9518202" y="3593313"/>
              <a:ext cx="365763" cy="338054"/>
            </a:xfrm>
            <a:prstGeom prst="rect">
              <a:avLst/>
            </a:prstGeom>
          </p:spPr>
        </p:pic>
        <p:sp>
          <p:nvSpPr>
            <p:cNvPr id="84" name="TextBox 83">
              <a:extLst>
                <a:ext uri="{FF2B5EF4-FFF2-40B4-BE49-F238E27FC236}">
                  <a16:creationId xmlns:a16="http://schemas.microsoft.com/office/drawing/2014/main" id="{303833BF-B5DE-C799-2755-60DCB7EC5304}"/>
                </a:ext>
              </a:extLst>
            </p:cNvPr>
            <p:cNvSpPr txBox="1"/>
            <p:nvPr/>
          </p:nvSpPr>
          <p:spPr>
            <a:xfrm>
              <a:off x="9848453" y="3586011"/>
              <a:ext cx="875318" cy="336695"/>
            </a:xfrm>
            <a:prstGeom prst="rect">
              <a:avLst/>
            </a:prstGeom>
            <a:noFill/>
          </p:spPr>
          <p:txBody>
            <a:bodyPr wrap="square">
              <a:spAutoFit/>
            </a:bodyPr>
            <a:lstStyle/>
            <a:p>
              <a:r>
                <a:rPr lang="en-US" sz="1588"/>
                <a:t>TR: 24</a:t>
              </a:r>
            </a:p>
          </p:txBody>
        </p:sp>
        <p:sp>
          <p:nvSpPr>
            <p:cNvPr id="79" name="TextBox 78">
              <a:extLst>
                <a:ext uri="{FF2B5EF4-FFF2-40B4-BE49-F238E27FC236}">
                  <a16:creationId xmlns:a16="http://schemas.microsoft.com/office/drawing/2014/main" id="{EC7F8E08-750B-7A10-3570-075DBF93208C}"/>
                </a:ext>
              </a:extLst>
            </p:cNvPr>
            <p:cNvSpPr txBox="1"/>
            <p:nvPr/>
          </p:nvSpPr>
          <p:spPr>
            <a:xfrm>
              <a:off x="9389675" y="1292634"/>
              <a:ext cx="1768713" cy="336695"/>
            </a:xfrm>
            <a:prstGeom prst="rect">
              <a:avLst/>
            </a:prstGeom>
            <a:noFill/>
          </p:spPr>
          <p:txBody>
            <a:bodyPr wrap="square">
              <a:spAutoFit/>
            </a:bodyPr>
            <a:lstStyle/>
            <a:p>
              <a:r>
                <a:rPr lang="en-US" sz="1588" dirty="0"/>
                <a:t>Medical isotopes</a:t>
              </a:r>
              <a:endParaRPr lang="en-CA" sz="1588" dirty="0"/>
            </a:p>
          </p:txBody>
        </p:sp>
      </p:grpSp>
      <p:sp>
        <p:nvSpPr>
          <p:cNvPr id="39" name="Rectangle: Rounded Corners 38">
            <a:extLst>
              <a:ext uri="{FF2B5EF4-FFF2-40B4-BE49-F238E27FC236}">
                <a16:creationId xmlns:a16="http://schemas.microsoft.com/office/drawing/2014/main" id="{00F85BE6-2296-E020-BCB6-3BE36BC94320}"/>
              </a:ext>
            </a:extLst>
          </p:cNvPr>
          <p:cNvSpPr/>
          <p:nvPr/>
        </p:nvSpPr>
        <p:spPr>
          <a:xfrm rot="18766280">
            <a:off x="2155820" y="2277185"/>
            <a:ext cx="729205" cy="305019"/>
          </a:xfrm>
          <a:prstGeom prst="round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1"/>
              <a:t>AETE</a:t>
            </a:r>
            <a:endParaRPr lang="en-CA" sz="2116"/>
          </a:p>
        </p:txBody>
      </p:sp>
      <p:cxnSp>
        <p:nvCxnSpPr>
          <p:cNvPr id="40" name="Straight Connector 39">
            <a:extLst>
              <a:ext uri="{FF2B5EF4-FFF2-40B4-BE49-F238E27FC236}">
                <a16:creationId xmlns:a16="http://schemas.microsoft.com/office/drawing/2014/main" id="{88F295B6-FFBE-78A6-1670-C83F28EAB329}"/>
              </a:ext>
            </a:extLst>
          </p:cNvPr>
          <p:cNvCxnSpPr>
            <a:cxnSpLocks/>
            <a:stCxn id="39" idx="3"/>
          </p:cNvCxnSpPr>
          <p:nvPr/>
        </p:nvCxnSpPr>
        <p:spPr>
          <a:xfrm flipV="1">
            <a:off x="2768015" y="1855471"/>
            <a:ext cx="297692" cy="306580"/>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75451D7-EB0F-2AA2-54FE-0CC24B7FCBB4}"/>
              </a:ext>
            </a:extLst>
          </p:cNvPr>
          <p:cNvSpPr txBox="1"/>
          <p:nvPr/>
        </p:nvSpPr>
        <p:spPr>
          <a:xfrm>
            <a:off x="799861" y="1624995"/>
            <a:ext cx="1195044" cy="687881"/>
          </a:xfrm>
          <a:prstGeom prst="rect">
            <a:avLst/>
          </a:prstGeom>
          <a:noFill/>
        </p:spPr>
        <p:txBody>
          <a:bodyPr wrap="square">
            <a:spAutoFit/>
          </a:bodyPr>
          <a:lstStyle/>
          <a:p>
            <a:r>
              <a:rPr lang="en-US" sz="2470" dirty="0">
                <a:solidFill>
                  <a:srgbClr val="002060"/>
                </a:solidFill>
              </a:rPr>
              <a:t>ISOL</a:t>
            </a:r>
          </a:p>
          <a:p>
            <a:r>
              <a:rPr lang="en-US" sz="1400" dirty="0">
                <a:solidFill>
                  <a:srgbClr val="002060"/>
                </a:solidFill>
              </a:rPr>
              <a:t>(ARIEL)</a:t>
            </a:r>
            <a:endParaRPr lang="en-CA" sz="1100" dirty="0">
              <a:solidFill>
                <a:srgbClr val="002060"/>
              </a:solidFill>
            </a:endParaRPr>
          </a:p>
        </p:txBody>
      </p:sp>
      <p:sp>
        <p:nvSpPr>
          <p:cNvPr id="45" name="Rectangle: Rounded Corners 44">
            <a:extLst>
              <a:ext uri="{FF2B5EF4-FFF2-40B4-BE49-F238E27FC236}">
                <a16:creationId xmlns:a16="http://schemas.microsoft.com/office/drawing/2014/main" id="{999D3FD6-015A-4C41-B402-AAA3FA93D8E5}"/>
              </a:ext>
            </a:extLst>
          </p:cNvPr>
          <p:cNvSpPr/>
          <p:nvPr/>
        </p:nvSpPr>
        <p:spPr>
          <a:xfrm>
            <a:off x="9797341" y="5437284"/>
            <a:ext cx="1361047" cy="1178839"/>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588" baseline="30000"/>
          </a:p>
          <a:p>
            <a:pPr algn="ctr"/>
            <a:endParaRPr lang="en-US" sz="1588">
              <a:solidFill>
                <a:srgbClr val="002060"/>
              </a:solidFill>
            </a:endParaRPr>
          </a:p>
          <a:p>
            <a:pPr algn="ctr"/>
            <a:r>
              <a:rPr lang="en-US" sz="1411" baseline="30000">
                <a:solidFill>
                  <a:srgbClr val="002060"/>
                </a:solidFill>
              </a:rPr>
              <a:t>225</a:t>
            </a:r>
            <a:r>
              <a:rPr lang="en-US" sz="1411">
                <a:solidFill>
                  <a:srgbClr val="002060"/>
                </a:solidFill>
              </a:rPr>
              <a:t>Ac </a:t>
            </a:r>
            <a:r>
              <a:rPr lang="en-US" sz="1411" i="1">
                <a:solidFill>
                  <a:srgbClr val="002060"/>
                </a:solidFill>
              </a:rPr>
              <a:t>et al</a:t>
            </a:r>
            <a:r>
              <a:rPr lang="en-US" sz="1411">
                <a:solidFill>
                  <a:srgbClr val="002060"/>
                </a:solidFill>
              </a:rPr>
              <a:t>. production</a:t>
            </a:r>
          </a:p>
        </p:txBody>
      </p:sp>
      <p:sp>
        <p:nvSpPr>
          <p:cNvPr id="46" name="Rectangle: Rounded Corners 45">
            <a:extLst>
              <a:ext uri="{FF2B5EF4-FFF2-40B4-BE49-F238E27FC236}">
                <a16:creationId xmlns:a16="http://schemas.microsoft.com/office/drawing/2014/main" id="{AC17BB31-BDB6-1D34-B29E-4F2304F4F82C}"/>
              </a:ext>
            </a:extLst>
          </p:cNvPr>
          <p:cNvSpPr/>
          <p:nvPr/>
        </p:nvSpPr>
        <p:spPr>
          <a:xfrm>
            <a:off x="9998829" y="5524637"/>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IPF</a:t>
            </a:r>
            <a:endParaRPr lang="en-CA" sz="1588"/>
          </a:p>
        </p:txBody>
      </p:sp>
      <p:sp>
        <p:nvSpPr>
          <p:cNvPr id="47" name="Rectangle: Rounded Corners 46">
            <a:extLst>
              <a:ext uri="{FF2B5EF4-FFF2-40B4-BE49-F238E27FC236}">
                <a16:creationId xmlns:a16="http://schemas.microsoft.com/office/drawing/2014/main" id="{8AA4100D-C11B-D793-BC12-9B9D57B9BAF2}"/>
              </a:ext>
            </a:extLst>
          </p:cNvPr>
          <p:cNvSpPr/>
          <p:nvPr/>
        </p:nvSpPr>
        <p:spPr>
          <a:xfrm>
            <a:off x="10728829" y="4189468"/>
            <a:ext cx="1265117" cy="1054468"/>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588" baseline="30000"/>
          </a:p>
          <a:p>
            <a:pPr algn="ctr"/>
            <a:endParaRPr lang="en-US" sz="1588">
              <a:solidFill>
                <a:srgbClr val="002060"/>
              </a:solidFill>
            </a:endParaRPr>
          </a:p>
          <a:p>
            <a:pPr algn="ctr"/>
            <a:r>
              <a:rPr lang="en-US" sz="1411">
                <a:solidFill>
                  <a:srgbClr val="002060"/>
                </a:solidFill>
              </a:rPr>
              <a:t>Neutron Irradiations</a:t>
            </a:r>
          </a:p>
        </p:txBody>
      </p:sp>
      <p:sp>
        <p:nvSpPr>
          <p:cNvPr id="48" name="Rectangle: Rounded Corners 47">
            <a:extLst>
              <a:ext uri="{FF2B5EF4-FFF2-40B4-BE49-F238E27FC236}">
                <a16:creationId xmlns:a16="http://schemas.microsoft.com/office/drawing/2014/main" id="{406E78D1-24CB-940F-F751-5C072FB4DDA9}"/>
              </a:ext>
            </a:extLst>
          </p:cNvPr>
          <p:cNvSpPr/>
          <p:nvPr/>
        </p:nvSpPr>
        <p:spPr>
          <a:xfrm>
            <a:off x="10973794" y="4228905"/>
            <a:ext cx="779906" cy="500552"/>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a:t>NIF</a:t>
            </a:r>
            <a:endParaRPr lang="en-CA" sz="1588"/>
          </a:p>
        </p:txBody>
      </p:sp>
      <p:sp>
        <p:nvSpPr>
          <p:cNvPr id="49" name="Rectangle 48">
            <a:extLst>
              <a:ext uri="{FF2B5EF4-FFF2-40B4-BE49-F238E27FC236}">
                <a16:creationId xmlns:a16="http://schemas.microsoft.com/office/drawing/2014/main" id="{B85A7BCA-C082-F59C-AF69-F62BA884BFE6}"/>
              </a:ext>
            </a:extLst>
          </p:cNvPr>
          <p:cNvSpPr/>
          <p:nvPr/>
        </p:nvSpPr>
        <p:spPr>
          <a:xfrm>
            <a:off x="11324857" y="5865229"/>
            <a:ext cx="343400" cy="209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88"/>
          </a:p>
        </p:txBody>
      </p:sp>
      <p:cxnSp>
        <p:nvCxnSpPr>
          <p:cNvPr id="50" name="Straight Connector 49">
            <a:extLst>
              <a:ext uri="{FF2B5EF4-FFF2-40B4-BE49-F238E27FC236}">
                <a16:creationId xmlns:a16="http://schemas.microsoft.com/office/drawing/2014/main" id="{3400B4CE-4970-725F-57A6-C94AA4F1C9F1}"/>
              </a:ext>
            </a:extLst>
          </p:cNvPr>
          <p:cNvCxnSpPr>
            <a:cxnSpLocks/>
            <a:endCxn id="49" idx="0"/>
          </p:cNvCxnSpPr>
          <p:nvPr/>
        </p:nvCxnSpPr>
        <p:spPr>
          <a:xfrm>
            <a:off x="11490325" y="5243936"/>
            <a:ext cx="6232" cy="6212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F4B60F-271A-C98A-21C0-F4197D2F0FB0}"/>
              </a:ext>
            </a:extLst>
          </p:cNvPr>
          <p:cNvCxnSpPr>
            <a:cxnSpLocks/>
          </p:cNvCxnSpPr>
          <p:nvPr/>
        </p:nvCxnSpPr>
        <p:spPr>
          <a:xfrm>
            <a:off x="11553018" y="5243936"/>
            <a:ext cx="0" cy="622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E1F1238A-839C-A82D-4038-BAB91C8FC3FF}"/>
              </a:ext>
            </a:extLst>
          </p:cNvPr>
          <p:cNvGrpSpPr/>
          <p:nvPr/>
        </p:nvGrpSpPr>
        <p:grpSpPr>
          <a:xfrm>
            <a:off x="4108352" y="1243722"/>
            <a:ext cx="2999660" cy="1479875"/>
            <a:chOff x="4108352" y="1243722"/>
            <a:chExt cx="2999660" cy="1479875"/>
          </a:xfrm>
        </p:grpSpPr>
        <p:sp>
          <p:nvSpPr>
            <p:cNvPr id="52" name="Rectangle: Rounded Corners 51">
              <a:extLst>
                <a:ext uri="{FF2B5EF4-FFF2-40B4-BE49-F238E27FC236}">
                  <a16:creationId xmlns:a16="http://schemas.microsoft.com/office/drawing/2014/main" id="{7EECCA11-55C5-3D38-F862-BB29569A74A1}"/>
                </a:ext>
              </a:extLst>
            </p:cNvPr>
            <p:cNvSpPr/>
            <p:nvPr/>
          </p:nvSpPr>
          <p:spPr>
            <a:xfrm>
              <a:off x="4108352" y="1243722"/>
              <a:ext cx="2999660" cy="1479875"/>
            </a:xfrm>
            <a:prstGeom prst="roundRect">
              <a:avLst>
                <a:gd name="adj" fmla="val 6373"/>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2018" indent="-252018">
                <a:buFont typeface="Arial" panose="020B0604020202020204" pitchFamily="34" charset="0"/>
                <a:buChar char="•"/>
              </a:pPr>
              <a:endParaRPr lang="en-US" sz="2470" dirty="0">
                <a:solidFill>
                  <a:srgbClr val="002060"/>
                </a:solidFill>
              </a:endParaRPr>
            </a:p>
            <a:p>
              <a:pPr marL="252018" indent="-252018">
                <a:buFont typeface="Arial" panose="020B0604020202020204" pitchFamily="34" charset="0"/>
                <a:buChar char="•"/>
              </a:pPr>
              <a:r>
                <a:rPr lang="en-US" sz="1588" dirty="0">
                  <a:solidFill>
                    <a:srgbClr val="002060"/>
                  </a:solidFill>
                </a:rPr>
                <a:t>Radioactive Ion Beams</a:t>
              </a:r>
            </a:p>
            <a:p>
              <a:pPr marL="252018" indent="-252018">
                <a:buFont typeface="Arial" panose="020B0604020202020204" pitchFamily="34" charset="0"/>
                <a:buChar char="•"/>
              </a:pPr>
              <a:r>
                <a:rPr lang="en-US" sz="1588" dirty="0">
                  <a:solidFill>
                    <a:srgbClr val="002060"/>
                  </a:solidFill>
                </a:rPr>
                <a:t>~10 user facilities</a:t>
              </a:r>
            </a:p>
            <a:p>
              <a:pPr marL="252018" indent="-252018">
                <a:buFont typeface="Arial" panose="020B0604020202020204" pitchFamily="34" charset="0"/>
                <a:buChar char="•"/>
              </a:pPr>
              <a:r>
                <a:rPr lang="en-US" sz="1588" dirty="0">
                  <a:solidFill>
                    <a:srgbClr val="002060"/>
                  </a:solidFill>
                </a:rPr>
                <a:t>Nuclear &amp; atomic physics</a:t>
              </a:r>
            </a:p>
            <a:p>
              <a:pPr marL="252018" indent="-252018">
                <a:buFont typeface="Arial" panose="020B0604020202020204" pitchFamily="34" charset="0"/>
                <a:buChar char="•"/>
              </a:pPr>
              <a:r>
                <a:rPr lang="en-US" sz="1588" dirty="0">
                  <a:solidFill>
                    <a:srgbClr val="002060"/>
                  </a:solidFill>
                </a:rPr>
                <a:t>Material science</a:t>
              </a:r>
            </a:p>
            <a:p>
              <a:endParaRPr lang="en-CA" sz="1588" dirty="0">
                <a:solidFill>
                  <a:srgbClr val="002060"/>
                </a:solidFill>
              </a:endParaRPr>
            </a:p>
          </p:txBody>
        </p:sp>
        <p:sp>
          <p:nvSpPr>
            <p:cNvPr id="53" name="Rectangle: Rounded Corners 52">
              <a:extLst>
                <a:ext uri="{FF2B5EF4-FFF2-40B4-BE49-F238E27FC236}">
                  <a16:creationId xmlns:a16="http://schemas.microsoft.com/office/drawing/2014/main" id="{A2D643CD-B8C7-F7BC-DDAA-74242B4FACC8}"/>
                </a:ext>
              </a:extLst>
            </p:cNvPr>
            <p:cNvSpPr/>
            <p:nvPr/>
          </p:nvSpPr>
          <p:spPr>
            <a:xfrm>
              <a:off x="4474543" y="1319729"/>
              <a:ext cx="2110083" cy="357664"/>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4" dirty="0"/>
                <a:t>ISAC I and II halls</a:t>
              </a:r>
            </a:p>
          </p:txBody>
        </p:sp>
      </p:grpSp>
      <p:sp>
        <p:nvSpPr>
          <p:cNvPr id="54" name="Rectangle: Rounded Corners 53">
            <a:extLst>
              <a:ext uri="{FF2B5EF4-FFF2-40B4-BE49-F238E27FC236}">
                <a16:creationId xmlns:a16="http://schemas.microsoft.com/office/drawing/2014/main" id="{21B7FB8F-B7FC-92EE-ED8E-B46CBC5AAA57}"/>
              </a:ext>
            </a:extLst>
          </p:cNvPr>
          <p:cNvSpPr/>
          <p:nvPr/>
        </p:nvSpPr>
        <p:spPr>
          <a:xfrm>
            <a:off x="212985" y="1016334"/>
            <a:ext cx="2949172" cy="5599789"/>
          </a:xfrm>
          <a:prstGeom prst="roundRect">
            <a:avLst>
              <a:gd name="adj" fmla="val 6373"/>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2018" indent="-252018">
              <a:buFont typeface="Arial" panose="020B0604020202020204" pitchFamily="34" charset="0"/>
              <a:buChar char="•"/>
            </a:pPr>
            <a:endParaRPr lang="en-US" sz="2470">
              <a:solidFill>
                <a:srgbClr val="002060"/>
              </a:solidFill>
            </a:endParaRPr>
          </a:p>
          <a:p>
            <a:endParaRPr lang="en-CA" sz="1588">
              <a:solidFill>
                <a:srgbClr val="002060"/>
              </a:solidFill>
            </a:endParaRPr>
          </a:p>
        </p:txBody>
      </p:sp>
      <p:sp>
        <p:nvSpPr>
          <p:cNvPr id="57" name="Rectangle: Rounded Corners 56">
            <a:extLst>
              <a:ext uri="{FF2B5EF4-FFF2-40B4-BE49-F238E27FC236}">
                <a16:creationId xmlns:a16="http://schemas.microsoft.com/office/drawing/2014/main" id="{204B1C1E-7B65-9930-9133-9A4BFE6035E7}"/>
              </a:ext>
            </a:extLst>
          </p:cNvPr>
          <p:cNvSpPr/>
          <p:nvPr/>
        </p:nvSpPr>
        <p:spPr>
          <a:xfrm>
            <a:off x="5436291" y="275212"/>
            <a:ext cx="155616" cy="168727"/>
          </a:xfrm>
          <a:prstGeom prst="round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8" name="TextBox 57">
            <a:extLst>
              <a:ext uri="{FF2B5EF4-FFF2-40B4-BE49-F238E27FC236}">
                <a16:creationId xmlns:a16="http://schemas.microsoft.com/office/drawing/2014/main" id="{F665FB33-76F1-1DB4-8FAA-7D1375B06E4B}"/>
              </a:ext>
            </a:extLst>
          </p:cNvPr>
          <p:cNvSpPr txBox="1"/>
          <p:nvPr/>
        </p:nvSpPr>
        <p:spPr>
          <a:xfrm>
            <a:off x="5607443" y="196702"/>
            <a:ext cx="2024986" cy="309444"/>
          </a:xfrm>
          <a:prstGeom prst="rect">
            <a:avLst/>
          </a:prstGeom>
          <a:noFill/>
        </p:spPr>
        <p:txBody>
          <a:bodyPr wrap="square">
            <a:spAutoFit/>
          </a:bodyPr>
          <a:lstStyle/>
          <a:p>
            <a:r>
              <a:rPr lang="en-US" sz="1411"/>
              <a:t>User facilities</a:t>
            </a:r>
          </a:p>
        </p:txBody>
      </p:sp>
      <p:sp>
        <p:nvSpPr>
          <p:cNvPr id="59" name="Rectangle: Rounded Corners 58">
            <a:extLst>
              <a:ext uri="{FF2B5EF4-FFF2-40B4-BE49-F238E27FC236}">
                <a16:creationId xmlns:a16="http://schemas.microsoft.com/office/drawing/2014/main" id="{B7D63095-8C49-0A3D-D221-500990AD3475}"/>
              </a:ext>
            </a:extLst>
          </p:cNvPr>
          <p:cNvSpPr/>
          <p:nvPr/>
        </p:nvSpPr>
        <p:spPr>
          <a:xfrm>
            <a:off x="5436291" y="541150"/>
            <a:ext cx="155616" cy="168727"/>
          </a:xfrm>
          <a:prstGeom prst="roundRect">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0" name="TextBox 59">
            <a:extLst>
              <a:ext uri="{FF2B5EF4-FFF2-40B4-BE49-F238E27FC236}">
                <a16:creationId xmlns:a16="http://schemas.microsoft.com/office/drawing/2014/main" id="{9EBD9B0D-DE7E-7D92-BD1F-8C87C95D22F0}"/>
              </a:ext>
            </a:extLst>
          </p:cNvPr>
          <p:cNvSpPr txBox="1"/>
          <p:nvPr/>
        </p:nvSpPr>
        <p:spPr>
          <a:xfrm>
            <a:off x="5607443" y="462639"/>
            <a:ext cx="2878554" cy="309444"/>
          </a:xfrm>
          <a:prstGeom prst="rect">
            <a:avLst/>
          </a:prstGeom>
          <a:noFill/>
        </p:spPr>
        <p:txBody>
          <a:bodyPr wrap="square">
            <a:spAutoFit/>
          </a:bodyPr>
          <a:lstStyle/>
          <a:p>
            <a:r>
              <a:rPr lang="en-US" sz="1411"/>
              <a:t>ISAC ISOL targets (since 2000s)</a:t>
            </a:r>
          </a:p>
        </p:txBody>
      </p:sp>
      <p:sp>
        <p:nvSpPr>
          <p:cNvPr id="62" name="TextBox 61">
            <a:extLst>
              <a:ext uri="{FF2B5EF4-FFF2-40B4-BE49-F238E27FC236}">
                <a16:creationId xmlns:a16="http://schemas.microsoft.com/office/drawing/2014/main" id="{FD9681A2-A7B3-571D-017E-9EAA8C7E5329}"/>
              </a:ext>
            </a:extLst>
          </p:cNvPr>
          <p:cNvSpPr txBox="1"/>
          <p:nvPr/>
        </p:nvSpPr>
        <p:spPr>
          <a:xfrm>
            <a:off x="5607443" y="743957"/>
            <a:ext cx="2878554" cy="309444"/>
          </a:xfrm>
          <a:prstGeom prst="rect">
            <a:avLst/>
          </a:prstGeom>
          <a:noFill/>
        </p:spPr>
        <p:txBody>
          <a:bodyPr wrap="square">
            <a:spAutoFit/>
          </a:bodyPr>
          <a:lstStyle/>
          <a:p>
            <a:r>
              <a:rPr lang="en-US" sz="1411" dirty="0"/>
              <a:t>ARIEL ISOL targets (from ~2025)</a:t>
            </a:r>
          </a:p>
        </p:txBody>
      </p:sp>
      <p:sp>
        <p:nvSpPr>
          <p:cNvPr id="63" name="Rectangle: Rounded Corners 62">
            <a:extLst>
              <a:ext uri="{FF2B5EF4-FFF2-40B4-BE49-F238E27FC236}">
                <a16:creationId xmlns:a16="http://schemas.microsoft.com/office/drawing/2014/main" id="{46C74840-3482-7A5B-52A1-E804E1E44936}"/>
              </a:ext>
            </a:extLst>
          </p:cNvPr>
          <p:cNvSpPr/>
          <p:nvPr/>
        </p:nvSpPr>
        <p:spPr>
          <a:xfrm>
            <a:off x="5436291" y="817017"/>
            <a:ext cx="155616" cy="168727"/>
          </a:xfrm>
          <a:prstGeom prst="round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4" name="Rectangle: Rounded Corners 63">
            <a:extLst>
              <a:ext uri="{FF2B5EF4-FFF2-40B4-BE49-F238E27FC236}">
                <a16:creationId xmlns:a16="http://schemas.microsoft.com/office/drawing/2014/main" id="{A0F9F972-3C29-86EA-E305-1C66C0E93EB0}"/>
              </a:ext>
            </a:extLst>
          </p:cNvPr>
          <p:cNvSpPr/>
          <p:nvPr/>
        </p:nvSpPr>
        <p:spPr>
          <a:xfrm>
            <a:off x="8718647" y="275212"/>
            <a:ext cx="171153" cy="168727"/>
          </a:xfrm>
          <a:prstGeom prst="roundRect">
            <a:avLst/>
          </a:prstGeom>
          <a:solidFill>
            <a:srgbClr val="009FE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5" name="TextBox 64">
            <a:extLst>
              <a:ext uri="{FF2B5EF4-FFF2-40B4-BE49-F238E27FC236}">
                <a16:creationId xmlns:a16="http://schemas.microsoft.com/office/drawing/2014/main" id="{1A8599FC-203D-1484-D6ED-DF9AD6D92B4D}"/>
              </a:ext>
            </a:extLst>
          </p:cNvPr>
          <p:cNvSpPr txBox="1"/>
          <p:nvPr/>
        </p:nvSpPr>
        <p:spPr>
          <a:xfrm>
            <a:off x="8889799" y="196702"/>
            <a:ext cx="3247961" cy="309444"/>
          </a:xfrm>
          <a:prstGeom prst="rect">
            <a:avLst/>
          </a:prstGeom>
          <a:noFill/>
        </p:spPr>
        <p:txBody>
          <a:bodyPr wrap="square">
            <a:spAutoFit/>
          </a:bodyPr>
          <a:lstStyle/>
          <a:p>
            <a:r>
              <a:rPr lang="en-US" sz="1411"/>
              <a:t>Cyclotron &amp; beamlines (since ~1975)</a:t>
            </a:r>
          </a:p>
        </p:txBody>
      </p:sp>
      <p:sp>
        <p:nvSpPr>
          <p:cNvPr id="66" name="Rectangle: Rounded Corners 65">
            <a:extLst>
              <a:ext uri="{FF2B5EF4-FFF2-40B4-BE49-F238E27FC236}">
                <a16:creationId xmlns:a16="http://schemas.microsoft.com/office/drawing/2014/main" id="{580D5BAF-9461-152D-3454-6CAA7FB9386F}"/>
              </a:ext>
            </a:extLst>
          </p:cNvPr>
          <p:cNvSpPr/>
          <p:nvPr/>
        </p:nvSpPr>
        <p:spPr>
          <a:xfrm>
            <a:off x="8719397" y="822662"/>
            <a:ext cx="171153" cy="168727"/>
          </a:xfrm>
          <a:prstGeom prst="round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7" name="TextBox 66">
            <a:extLst>
              <a:ext uri="{FF2B5EF4-FFF2-40B4-BE49-F238E27FC236}">
                <a16:creationId xmlns:a16="http://schemas.microsoft.com/office/drawing/2014/main" id="{C5928C3B-2662-D473-422D-06F175A8B864}"/>
              </a:ext>
            </a:extLst>
          </p:cNvPr>
          <p:cNvSpPr txBox="1"/>
          <p:nvPr/>
        </p:nvSpPr>
        <p:spPr>
          <a:xfrm>
            <a:off x="8890549" y="747327"/>
            <a:ext cx="3088466" cy="309444"/>
          </a:xfrm>
          <a:prstGeom prst="rect">
            <a:avLst/>
          </a:prstGeom>
          <a:noFill/>
        </p:spPr>
        <p:txBody>
          <a:bodyPr wrap="square">
            <a:spAutoFit/>
          </a:bodyPr>
          <a:lstStyle/>
          <a:p>
            <a:r>
              <a:rPr lang="en-US" sz="1411"/>
              <a:t>E-</a:t>
            </a:r>
            <a:r>
              <a:rPr lang="en-US" sz="1411" err="1"/>
              <a:t>linac</a:t>
            </a:r>
            <a:r>
              <a:rPr lang="en-US" sz="1411"/>
              <a:t> and beamline (since ~2013) </a:t>
            </a:r>
          </a:p>
        </p:txBody>
      </p:sp>
      <p:sp>
        <p:nvSpPr>
          <p:cNvPr id="68" name="Rectangle: Rounded Corners 67">
            <a:extLst>
              <a:ext uri="{FF2B5EF4-FFF2-40B4-BE49-F238E27FC236}">
                <a16:creationId xmlns:a16="http://schemas.microsoft.com/office/drawing/2014/main" id="{6ECB8D42-44F4-72AB-E229-4112F3D7695C}"/>
              </a:ext>
            </a:extLst>
          </p:cNvPr>
          <p:cNvSpPr/>
          <p:nvPr/>
        </p:nvSpPr>
        <p:spPr>
          <a:xfrm>
            <a:off x="8718644" y="537562"/>
            <a:ext cx="171153" cy="168727"/>
          </a:xfrm>
          <a:prstGeom prst="roundRect">
            <a:avLst/>
          </a:prstGeom>
          <a:solidFill>
            <a:schemeClr val="accent4">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9" name="TextBox 68">
            <a:extLst>
              <a:ext uri="{FF2B5EF4-FFF2-40B4-BE49-F238E27FC236}">
                <a16:creationId xmlns:a16="http://schemas.microsoft.com/office/drawing/2014/main" id="{4FAE052A-557F-B246-2D1A-3F726727F05A}"/>
              </a:ext>
            </a:extLst>
          </p:cNvPr>
          <p:cNvSpPr txBox="1"/>
          <p:nvPr/>
        </p:nvSpPr>
        <p:spPr>
          <a:xfrm>
            <a:off x="8889797" y="467945"/>
            <a:ext cx="2680346" cy="309444"/>
          </a:xfrm>
          <a:prstGeom prst="rect">
            <a:avLst/>
          </a:prstGeom>
          <a:noFill/>
        </p:spPr>
        <p:txBody>
          <a:bodyPr wrap="square">
            <a:spAutoFit/>
          </a:bodyPr>
          <a:lstStyle/>
          <a:p>
            <a:r>
              <a:rPr lang="en-US" sz="1411"/>
              <a:t>RIB lines</a:t>
            </a:r>
          </a:p>
        </p:txBody>
      </p:sp>
      <p:sp>
        <p:nvSpPr>
          <p:cNvPr id="70" name="Rectangle: Rounded Corners 69">
            <a:extLst>
              <a:ext uri="{FF2B5EF4-FFF2-40B4-BE49-F238E27FC236}">
                <a16:creationId xmlns:a16="http://schemas.microsoft.com/office/drawing/2014/main" id="{B1A2A59B-462B-56A1-D669-16AD5F7B5EE6}"/>
              </a:ext>
            </a:extLst>
          </p:cNvPr>
          <p:cNvSpPr/>
          <p:nvPr/>
        </p:nvSpPr>
        <p:spPr>
          <a:xfrm rot="18766280">
            <a:off x="1795778" y="1901695"/>
            <a:ext cx="813426" cy="305019"/>
          </a:xfrm>
          <a:prstGeom prst="round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1"/>
              <a:t>APTW</a:t>
            </a:r>
            <a:endParaRPr lang="en-CA" sz="2116"/>
          </a:p>
        </p:txBody>
      </p:sp>
      <p:cxnSp>
        <p:nvCxnSpPr>
          <p:cNvPr id="71" name="Straight Connector 70">
            <a:extLst>
              <a:ext uri="{FF2B5EF4-FFF2-40B4-BE49-F238E27FC236}">
                <a16:creationId xmlns:a16="http://schemas.microsoft.com/office/drawing/2014/main" id="{B875A4C4-7B1B-A48C-81B5-E36C4E089D1E}"/>
              </a:ext>
            </a:extLst>
          </p:cNvPr>
          <p:cNvCxnSpPr>
            <a:cxnSpLocks/>
          </p:cNvCxnSpPr>
          <p:nvPr/>
        </p:nvCxnSpPr>
        <p:spPr>
          <a:xfrm flipV="1">
            <a:off x="2490756" y="1419471"/>
            <a:ext cx="301282" cy="354311"/>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84EA8DB-39A6-437E-5487-BC6DF841108C}"/>
              </a:ext>
            </a:extLst>
          </p:cNvPr>
          <p:cNvCxnSpPr>
            <a:cxnSpLocks/>
          </p:cNvCxnSpPr>
          <p:nvPr/>
        </p:nvCxnSpPr>
        <p:spPr>
          <a:xfrm flipV="1">
            <a:off x="2792038" y="1418825"/>
            <a:ext cx="1316314" cy="844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3F316B5-9722-A4FC-8714-2DF40BD8882E}"/>
              </a:ext>
            </a:extLst>
          </p:cNvPr>
          <p:cNvCxnSpPr>
            <a:cxnSpLocks/>
          </p:cNvCxnSpPr>
          <p:nvPr/>
        </p:nvCxnSpPr>
        <p:spPr>
          <a:xfrm flipV="1">
            <a:off x="811450" y="2346411"/>
            <a:ext cx="1114853" cy="1136350"/>
          </a:xfrm>
          <a:prstGeom prst="straightConnector1">
            <a:avLst/>
          </a:prstGeom>
          <a:ln w="28575">
            <a:solidFill>
              <a:srgbClr val="009FE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D44BB8-DAE2-7F8D-0407-1302DC32435A}"/>
              </a:ext>
            </a:extLst>
          </p:cNvPr>
          <p:cNvCxnSpPr>
            <a:cxnSpLocks/>
          </p:cNvCxnSpPr>
          <p:nvPr/>
        </p:nvCxnSpPr>
        <p:spPr>
          <a:xfrm flipV="1">
            <a:off x="806466" y="3471688"/>
            <a:ext cx="4984" cy="1223237"/>
          </a:xfrm>
          <a:prstGeom prst="line">
            <a:avLst/>
          </a:prstGeom>
          <a:ln w="28575">
            <a:solidFill>
              <a:srgbClr val="009FE0"/>
            </a:solidFill>
            <a:prstDash val="dash"/>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3BA3EFE2-06A6-7D7B-7DC7-B0A5220037F7}"/>
              </a:ext>
            </a:extLst>
          </p:cNvPr>
          <p:cNvSpPr txBox="1"/>
          <p:nvPr/>
        </p:nvSpPr>
        <p:spPr>
          <a:xfrm>
            <a:off x="6791168" y="5969937"/>
            <a:ext cx="839718" cy="369332"/>
          </a:xfrm>
          <a:prstGeom prst="rect">
            <a:avLst/>
          </a:prstGeom>
          <a:noFill/>
        </p:spPr>
        <p:txBody>
          <a:bodyPr wrap="square">
            <a:spAutoFit/>
          </a:bodyPr>
          <a:lstStyle/>
          <a:p>
            <a:r>
              <a:rPr lang="en-CA" sz="1800">
                <a:solidFill>
                  <a:srgbClr val="009FE0"/>
                </a:solidFill>
              </a:rPr>
              <a:t>BL1A</a:t>
            </a:r>
            <a:endParaRPr lang="en-CA"/>
          </a:p>
        </p:txBody>
      </p:sp>
      <p:grpSp>
        <p:nvGrpSpPr>
          <p:cNvPr id="89" name="Group 88">
            <a:extLst>
              <a:ext uri="{FF2B5EF4-FFF2-40B4-BE49-F238E27FC236}">
                <a16:creationId xmlns:a16="http://schemas.microsoft.com/office/drawing/2014/main" id="{337C80AB-E325-D766-7510-D3D675EBAF1C}"/>
              </a:ext>
            </a:extLst>
          </p:cNvPr>
          <p:cNvGrpSpPr/>
          <p:nvPr/>
        </p:nvGrpSpPr>
        <p:grpSpPr>
          <a:xfrm>
            <a:off x="3270064" y="2706801"/>
            <a:ext cx="2064687" cy="1598598"/>
            <a:chOff x="3270064" y="2706801"/>
            <a:chExt cx="2064687" cy="1598598"/>
          </a:xfrm>
        </p:grpSpPr>
        <p:cxnSp>
          <p:nvCxnSpPr>
            <p:cNvPr id="9" name="Straight Arrow Connector 8">
              <a:extLst>
                <a:ext uri="{FF2B5EF4-FFF2-40B4-BE49-F238E27FC236}">
                  <a16:creationId xmlns:a16="http://schemas.microsoft.com/office/drawing/2014/main" id="{CCDA3A0E-B74D-4DDE-06C7-D0BA78CDDB1E}"/>
                </a:ext>
              </a:extLst>
            </p:cNvPr>
            <p:cNvCxnSpPr>
              <a:cxnSpLocks/>
            </p:cNvCxnSpPr>
            <p:nvPr/>
          </p:nvCxnSpPr>
          <p:spPr>
            <a:xfrm flipV="1">
              <a:off x="4548451" y="3840740"/>
              <a:ext cx="341071" cy="392272"/>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80530F3-41A3-17AD-DD85-285B60A59693}"/>
                </a:ext>
              </a:extLst>
            </p:cNvPr>
            <p:cNvCxnSpPr>
              <a:cxnSpLocks/>
            </p:cNvCxnSpPr>
            <p:nvPr/>
          </p:nvCxnSpPr>
          <p:spPr>
            <a:xfrm flipH="1" flipV="1">
              <a:off x="4134678" y="3826565"/>
              <a:ext cx="408295" cy="396612"/>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61228EFA-6B4F-E4C3-A122-3A73D6ADFA28}"/>
                </a:ext>
              </a:extLst>
            </p:cNvPr>
            <p:cNvSpPr/>
            <p:nvPr/>
          </p:nvSpPr>
          <p:spPr>
            <a:xfrm rot="18766280">
              <a:off x="3794489" y="3529380"/>
              <a:ext cx="648993" cy="305019"/>
            </a:xfrm>
            <a:prstGeom prst="roundRect">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1"/>
                <a:t>ITW</a:t>
              </a:r>
              <a:endParaRPr lang="en-CA" sz="2116"/>
            </a:p>
          </p:txBody>
        </p:sp>
        <p:sp>
          <p:nvSpPr>
            <p:cNvPr id="27" name="Rectangle: Rounded Corners 26">
              <a:extLst>
                <a:ext uri="{FF2B5EF4-FFF2-40B4-BE49-F238E27FC236}">
                  <a16:creationId xmlns:a16="http://schemas.microsoft.com/office/drawing/2014/main" id="{13C95BBD-26CA-0E3D-4A04-7E4EAE37D01A}"/>
                </a:ext>
              </a:extLst>
            </p:cNvPr>
            <p:cNvSpPr/>
            <p:nvPr/>
          </p:nvSpPr>
          <p:spPr>
            <a:xfrm rot="2634991">
              <a:off x="4621527" y="3538665"/>
              <a:ext cx="700200" cy="319855"/>
            </a:xfrm>
            <a:prstGeom prst="roundRect">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1"/>
                <a:t>ITE</a:t>
              </a:r>
              <a:endParaRPr lang="en-CA" sz="1234"/>
            </a:p>
          </p:txBody>
        </p:sp>
        <p:cxnSp>
          <p:nvCxnSpPr>
            <p:cNvPr id="41" name="Straight Arrow Connector 40">
              <a:extLst>
                <a:ext uri="{FF2B5EF4-FFF2-40B4-BE49-F238E27FC236}">
                  <a16:creationId xmlns:a16="http://schemas.microsoft.com/office/drawing/2014/main" id="{5E664F4D-2EED-3E02-075E-ED32032935CB}"/>
                </a:ext>
              </a:extLst>
            </p:cNvPr>
            <p:cNvCxnSpPr>
              <a:cxnSpLocks/>
            </p:cNvCxnSpPr>
            <p:nvPr/>
          </p:nvCxnSpPr>
          <p:spPr>
            <a:xfrm flipV="1">
              <a:off x="4529364" y="2706801"/>
              <a:ext cx="0" cy="554788"/>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6980056-EB17-C016-C5B0-AE900DA8B5E6}"/>
                </a:ext>
              </a:extLst>
            </p:cNvPr>
            <p:cNvCxnSpPr>
              <a:cxnSpLocks/>
            </p:cNvCxnSpPr>
            <p:nvPr/>
          </p:nvCxnSpPr>
          <p:spPr>
            <a:xfrm flipH="1" flipV="1">
              <a:off x="4520431" y="3246019"/>
              <a:ext cx="209995" cy="20187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C1B79DA-757E-DEC7-F505-0F960BC6A93E}"/>
                </a:ext>
              </a:extLst>
            </p:cNvPr>
            <p:cNvCxnSpPr>
              <a:cxnSpLocks/>
            </p:cNvCxnSpPr>
            <p:nvPr/>
          </p:nvCxnSpPr>
          <p:spPr>
            <a:xfrm flipV="1">
              <a:off x="4346719" y="3246018"/>
              <a:ext cx="192650" cy="20187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8BE2C660-F9E2-39B5-5552-49729049A405}"/>
                </a:ext>
              </a:extLst>
            </p:cNvPr>
            <p:cNvSpPr/>
            <p:nvPr/>
          </p:nvSpPr>
          <p:spPr>
            <a:xfrm>
              <a:off x="3270064" y="3032359"/>
              <a:ext cx="2064687" cy="1273040"/>
            </a:xfrm>
            <a:prstGeom prst="round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CA" sz="1588">
                <a:solidFill>
                  <a:srgbClr val="002060"/>
                </a:solidFill>
              </a:endParaRPr>
            </a:p>
          </p:txBody>
        </p:sp>
        <p:sp>
          <p:nvSpPr>
            <p:cNvPr id="56" name="TextBox 55">
              <a:extLst>
                <a:ext uri="{FF2B5EF4-FFF2-40B4-BE49-F238E27FC236}">
                  <a16:creationId xmlns:a16="http://schemas.microsoft.com/office/drawing/2014/main" id="{F7BA012E-7109-AA50-EE41-B27B22F9BE54}"/>
                </a:ext>
              </a:extLst>
            </p:cNvPr>
            <p:cNvSpPr txBox="1"/>
            <p:nvPr/>
          </p:nvSpPr>
          <p:spPr>
            <a:xfrm>
              <a:off x="3308756" y="2981228"/>
              <a:ext cx="1195044" cy="687881"/>
            </a:xfrm>
            <a:prstGeom prst="rect">
              <a:avLst/>
            </a:prstGeom>
            <a:noFill/>
          </p:spPr>
          <p:txBody>
            <a:bodyPr wrap="square">
              <a:spAutoFit/>
            </a:bodyPr>
            <a:lstStyle/>
            <a:p>
              <a:r>
                <a:rPr lang="en-US" sz="2470" dirty="0">
                  <a:solidFill>
                    <a:srgbClr val="002060"/>
                  </a:solidFill>
                </a:rPr>
                <a:t>ISOL</a:t>
              </a:r>
            </a:p>
            <a:p>
              <a:r>
                <a:rPr lang="en-US" sz="1400" dirty="0">
                  <a:solidFill>
                    <a:srgbClr val="002060"/>
                  </a:solidFill>
                </a:rPr>
                <a:t>(ISAC)</a:t>
              </a:r>
              <a:endParaRPr lang="en-CA" sz="1588" dirty="0">
                <a:solidFill>
                  <a:srgbClr val="002060"/>
                </a:solidFill>
              </a:endParaRPr>
            </a:p>
          </p:txBody>
        </p:sp>
      </p:grpSp>
      <p:sp>
        <p:nvSpPr>
          <p:cNvPr id="77" name="TextBox 76">
            <a:extLst>
              <a:ext uri="{FF2B5EF4-FFF2-40B4-BE49-F238E27FC236}">
                <a16:creationId xmlns:a16="http://schemas.microsoft.com/office/drawing/2014/main" id="{C696BB3E-6EE8-67F7-7388-CEB9F4ABD669}"/>
              </a:ext>
            </a:extLst>
          </p:cNvPr>
          <p:cNvSpPr txBox="1"/>
          <p:nvPr/>
        </p:nvSpPr>
        <p:spPr>
          <a:xfrm>
            <a:off x="4479409" y="4273528"/>
            <a:ext cx="839718" cy="369332"/>
          </a:xfrm>
          <a:prstGeom prst="rect">
            <a:avLst/>
          </a:prstGeom>
          <a:noFill/>
        </p:spPr>
        <p:txBody>
          <a:bodyPr wrap="square">
            <a:spAutoFit/>
          </a:bodyPr>
          <a:lstStyle/>
          <a:p>
            <a:r>
              <a:rPr lang="en-CA" sz="1800" dirty="0">
                <a:solidFill>
                  <a:srgbClr val="009FE0"/>
                </a:solidFill>
              </a:rPr>
              <a:t>BL2A</a:t>
            </a:r>
            <a:endParaRPr lang="en-CA" dirty="0"/>
          </a:p>
        </p:txBody>
      </p:sp>
      <p:cxnSp>
        <p:nvCxnSpPr>
          <p:cNvPr id="90" name="Straight Arrow Connector 89">
            <a:extLst>
              <a:ext uri="{FF2B5EF4-FFF2-40B4-BE49-F238E27FC236}">
                <a16:creationId xmlns:a16="http://schemas.microsoft.com/office/drawing/2014/main" id="{A2AA52F7-E9AE-95D9-141F-BBECC2D7E2C5}"/>
              </a:ext>
            </a:extLst>
          </p:cNvPr>
          <p:cNvCxnSpPr>
            <a:cxnSpLocks/>
          </p:cNvCxnSpPr>
          <p:nvPr/>
        </p:nvCxnSpPr>
        <p:spPr>
          <a:xfrm flipH="1">
            <a:off x="1132599" y="3500390"/>
            <a:ext cx="452138" cy="244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1658C2F-6A20-9EA9-A2AF-DE2A08A77C8D}"/>
              </a:ext>
            </a:extLst>
          </p:cNvPr>
          <p:cNvCxnSpPr>
            <a:cxnSpLocks/>
          </p:cNvCxnSpPr>
          <p:nvPr/>
        </p:nvCxnSpPr>
        <p:spPr>
          <a:xfrm flipH="1" flipV="1">
            <a:off x="1579422" y="3495628"/>
            <a:ext cx="215308" cy="21470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D956E5A6-CE43-228B-5CBB-D0CB281B8258}"/>
              </a:ext>
            </a:extLst>
          </p:cNvPr>
          <p:cNvSpPr/>
          <p:nvPr/>
        </p:nvSpPr>
        <p:spPr>
          <a:xfrm>
            <a:off x="1007647" y="3438525"/>
            <a:ext cx="122673" cy="1164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88"/>
          </a:p>
        </p:txBody>
      </p:sp>
      <p:cxnSp>
        <p:nvCxnSpPr>
          <p:cNvPr id="101" name="Straight Connector 100">
            <a:extLst>
              <a:ext uri="{FF2B5EF4-FFF2-40B4-BE49-F238E27FC236}">
                <a16:creationId xmlns:a16="http://schemas.microsoft.com/office/drawing/2014/main" id="{62DD6E43-36FE-80F6-DB1F-58D11A9C65BE}"/>
              </a:ext>
            </a:extLst>
          </p:cNvPr>
          <p:cNvCxnSpPr>
            <a:cxnSpLocks/>
          </p:cNvCxnSpPr>
          <p:nvPr/>
        </p:nvCxnSpPr>
        <p:spPr>
          <a:xfrm flipH="1" flipV="1">
            <a:off x="1786295" y="3199630"/>
            <a:ext cx="1339" cy="498962"/>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210C5A0-43D4-908D-0253-1D4D84DC0622}"/>
              </a:ext>
            </a:extLst>
          </p:cNvPr>
          <p:cNvCxnSpPr>
            <a:cxnSpLocks/>
          </p:cNvCxnSpPr>
          <p:nvPr/>
        </p:nvCxnSpPr>
        <p:spPr>
          <a:xfrm flipH="1">
            <a:off x="826173" y="4696011"/>
            <a:ext cx="3049771" cy="0"/>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152C713-5EE7-F339-CA60-65BE29932F9F}"/>
              </a:ext>
            </a:extLst>
          </p:cNvPr>
          <p:cNvCxnSpPr>
            <a:cxnSpLocks/>
          </p:cNvCxnSpPr>
          <p:nvPr/>
        </p:nvCxnSpPr>
        <p:spPr>
          <a:xfrm>
            <a:off x="4584062" y="5266808"/>
            <a:ext cx="1321703" cy="11790"/>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2236985B-4307-BA44-8A3D-634807B464EB}"/>
              </a:ext>
            </a:extLst>
          </p:cNvPr>
          <p:cNvSpPr txBox="1"/>
          <p:nvPr/>
        </p:nvSpPr>
        <p:spPr>
          <a:xfrm>
            <a:off x="4762196" y="5240805"/>
            <a:ext cx="839718" cy="369332"/>
          </a:xfrm>
          <a:prstGeom prst="rect">
            <a:avLst/>
          </a:prstGeom>
          <a:noFill/>
        </p:spPr>
        <p:txBody>
          <a:bodyPr wrap="square">
            <a:spAutoFit/>
          </a:bodyPr>
          <a:lstStyle/>
          <a:p>
            <a:r>
              <a:rPr lang="en-CA" sz="1800" dirty="0">
                <a:solidFill>
                  <a:srgbClr val="009FE0"/>
                </a:solidFill>
              </a:rPr>
              <a:t>BL2C</a:t>
            </a:r>
            <a:endParaRPr lang="en-CA" dirty="0"/>
          </a:p>
        </p:txBody>
      </p:sp>
      <p:sp>
        <p:nvSpPr>
          <p:cNvPr id="38" name="TextBox 37">
            <a:extLst>
              <a:ext uri="{FF2B5EF4-FFF2-40B4-BE49-F238E27FC236}">
                <a16:creationId xmlns:a16="http://schemas.microsoft.com/office/drawing/2014/main" id="{5E22C124-AF01-4C63-D9FE-BE70CC04D031}"/>
              </a:ext>
            </a:extLst>
          </p:cNvPr>
          <p:cNvSpPr txBox="1"/>
          <p:nvPr/>
        </p:nvSpPr>
        <p:spPr>
          <a:xfrm>
            <a:off x="2261255" y="4325593"/>
            <a:ext cx="839718" cy="369332"/>
          </a:xfrm>
          <a:prstGeom prst="rect">
            <a:avLst/>
          </a:prstGeom>
          <a:noFill/>
        </p:spPr>
        <p:txBody>
          <a:bodyPr wrap="square">
            <a:spAutoFit/>
          </a:bodyPr>
          <a:lstStyle/>
          <a:p>
            <a:r>
              <a:rPr lang="en-CA" sz="1800" dirty="0">
                <a:solidFill>
                  <a:srgbClr val="009FE0"/>
                </a:solidFill>
              </a:rPr>
              <a:t>BL4N</a:t>
            </a:r>
            <a:endParaRPr lang="en-CA" dirty="0"/>
          </a:p>
        </p:txBody>
      </p:sp>
      <p:cxnSp>
        <p:nvCxnSpPr>
          <p:cNvPr id="91" name="Straight Arrow Connector 90">
            <a:extLst>
              <a:ext uri="{FF2B5EF4-FFF2-40B4-BE49-F238E27FC236}">
                <a16:creationId xmlns:a16="http://schemas.microsoft.com/office/drawing/2014/main" id="{CE319574-427D-9F22-8270-68B5132ED1D9}"/>
              </a:ext>
            </a:extLst>
          </p:cNvPr>
          <p:cNvCxnSpPr>
            <a:cxnSpLocks/>
          </p:cNvCxnSpPr>
          <p:nvPr/>
        </p:nvCxnSpPr>
        <p:spPr>
          <a:xfrm flipV="1">
            <a:off x="4547572" y="4183587"/>
            <a:ext cx="879" cy="735571"/>
          </a:xfrm>
          <a:prstGeom prst="straightConnector1">
            <a:avLst/>
          </a:prstGeom>
          <a:ln w="28575">
            <a:solidFill>
              <a:srgbClr val="009FE0"/>
            </a:solidFill>
            <a:tailEnd type="triangle"/>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4A1DA01A-2519-D0DF-5B48-68CDDD671E75}"/>
              </a:ext>
            </a:extLst>
          </p:cNvPr>
          <p:cNvPicPr>
            <a:picLocks noChangeAspect="1"/>
          </p:cNvPicPr>
          <p:nvPr/>
        </p:nvPicPr>
        <p:blipFill>
          <a:blip r:embed="rId3"/>
          <a:stretch>
            <a:fillRect/>
          </a:stretch>
        </p:blipFill>
        <p:spPr>
          <a:xfrm>
            <a:off x="6934431" y="1179696"/>
            <a:ext cx="4489730" cy="5430728"/>
          </a:xfrm>
          <a:prstGeom prst="rect">
            <a:avLst/>
          </a:prstGeom>
        </p:spPr>
      </p:pic>
    </p:spTree>
    <p:extLst>
      <p:ext uri="{BB962C8B-B14F-4D97-AF65-F5344CB8AC3E}">
        <p14:creationId xmlns:p14="http://schemas.microsoft.com/office/powerpoint/2010/main" val="93939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0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7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18" grpId="0" animBg="1"/>
      <p:bldP spid="20" grpId="0"/>
      <p:bldP spid="22" grpId="0" animBg="1"/>
      <p:bldP spid="25" grpId="0" animBg="1"/>
      <p:bldP spid="39" grpId="0" animBg="1"/>
      <p:bldP spid="44" grpId="0"/>
      <p:bldP spid="45" grpId="0" animBg="1"/>
      <p:bldP spid="46" grpId="0" animBg="1"/>
      <p:bldP spid="47" grpId="0" animBg="1"/>
      <p:bldP spid="48" grpId="0" animBg="1"/>
      <p:bldP spid="49" grpId="0" animBg="1"/>
      <p:bldP spid="54" grpId="0" animBg="1"/>
      <p:bldP spid="62" grpId="0"/>
      <p:bldP spid="63" grpId="0" animBg="1"/>
      <p:bldP spid="66" grpId="0" animBg="1"/>
      <p:bldP spid="67" grpId="0"/>
      <p:bldP spid="70" grpId="0" animBg="1"/>
      <p:bldP spid="76" grpId="0"/>
      <p:bldP spid="77" grpId="0"/>
      <p:bldP spid="100" grpId="0" animBg="1"/>
      <p:bldP spid="81"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DA211FE-155C-28DA-3C19-FE2C7C35AD24}"/>
              </a:ext>
            </a:extLst>
          </p:cNvPr>
          <p:cNvGrpSpPr/>
          <p:nvPr/>
        </p:nvGrpSpPr>
        <p:grpSpPr>
          <a:xfrm>
            <a:off x="4261470" y="1587551"/>
            <a:ext cx="1755277" cy="2013885"/>
            <a:chOff x="834247" y="3729652"/>
            <a:chExt cx="1755277" cy="2013885"/>
          </a:xfrm>
        </p:grpSpPr>
        <p:pic>
          <p:nvPicPr>
            <p:cNvPr id="292" name="Picture 291">
              <a:extLst>
                <a:ext uri="{FF2B5EF4-FFF2-40B4-BE49-F238E27FC236}">
                  <a16:creationId xmlns:a16="http://schemas.microsoft.com/office/drawing/2014/main" id="{0F54C4F9-DF4A-85DF-A685-FE45A80B35B1}"/>
                </a:ext>
              </a:extLst>
            </p:cNvPr>
            <p:cNvPicPr>
              <a:picLocks noChangeAspect="1"/>
            </p:cNvPicPr>
            <p:nvPr/>
          </p:nvPicPr>
          <p:blipFill>
            <a:blip r:embed="rId2"/>
            <a:srcRect l="1983" t="51" r="6049" b="6123"/>
            <a:stretch>
              <a:fillRect/>
            </a:stretch>
          </p:blipFill>
          <p:spPr>
            <a:xfrm>
              <a:off x="834247" y="4128019"/>
              <a:ext cx="1755277" cy="1615518"/>
            </a:xfrm>
            <a:custGeom>
              <a:avLst/>
              <a:gdLst>
                <a:gd name="connsiteX0" fmla="*/ 978728 w 1957456"/>
                <a:gd name="connsiteY0" fmla="*/ 0 h 1801598"/>
                <a:gd name="connsiteX1" fmla="*/ 1957456 w 1957456"/>
                <a:gd name="connsiteY1" fmla="*/ 900799 h 1801598"/>
                <a:gd name="connsiteX2" fmla="*/ 978728 w 1957456"/>
                <a:gd name="connsiteY2" fmla="*/ 1801598 h 1801598"/>
                <a:gd name="connsiteX3" fmla="*/ 0 w 1957456"/>
                <a:gd name="connsiteY3" fmla="*/ 900799 h 1801598"/>
                <a:gd name="connsiteX4" fmla="*/ 978728 w 1957456"/>
                <a:gd name="connsiteY4" fmla="*/ 0 h 180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456" h="1801598">
                  <a:moveTo>
                    <a:pt x="978728" y="0"/>
                  </a:moveTo>
                  <a:cubicBezTo>
                    <a:pt x="1519265" y="0"/>
                    <a:pt x="1957456" y="403301"/>
                    <a:pt x="1957456" y="900799"/>
                  </a:cubicBezTo>
                  <a:cubicBezTo>
                    <a:pt x="1957456" y="1398297"/>
                    <a:pt x="1519265" y="1801598"/>
                    <a:pt x="978728" y="1801598"/>
                  </a:cubicBezTo>
                  <a:cubicBezTo>
                    <a:pt x="438191" y="1801598"/>
                    <a:pt x="0" y="1398297"/>
                    <a:pt x="0" y="900799"/>
                  </a:cubicBezTo>
                  <a:cubicBezTo>
                    <a:pt x="0" y="403301"/>
                    <a:pt x="438191" y="0"/>
                    <a:pt x="978728" y="0"/>
                  </a:cubicBezTo>
                  <a:close/>
                </a:path>
              </a:pathLst>
            </a:custGeom>
            <a:ln w="31750">
              <a:solidFill>
                <a:schemeClr val="tx1">
                  <a:lumMod val="65000"/>
                  <a:lumOff val="35000"/>
                </a:schemeClr>
              </a:solidFill>
            </a:ln>
          </p:spPr>
        </p:pic>
        <p:sp>
          <p:nvSpPr>
            <p:cNvPr id="293" name="TextBox 292">
              <a:extLst>
                <a:ext uri="{FF2B5EF4-FFF2-40B4-BE49-F238E27FC236}">
                  <a16:creationId xmlns:a16="http://schemas.microsoft.com/office/drawing/2014/main" id="{F900BEA9-933E-DA62-50E1-6EB02C91DE3C}"/>
                </a:ext>
              </a:extLst>
            </p:cNvPr>
            <p:cNvSpPr txBox="1"/>
            <p:nvPr/>
          </p:nvSpPr>
          <p:spPr>
            <a:xfrm>
              <a:off x="1017223" y="3729652"/>
              <a:ext cx="1389324" cy="369332"/>
            </a:xfrm>
            <a:prstGeom prst="rect">
              <a:avLst/>
            </a:prstGeom>
            <a:noFill/>
          </p:spPr>
          <p:txBody>
            <a:bodyPr wrap="square">
              <a:spAutoFit/>
            </a:bodyPr>
            <a:lstStyle/>
            <a:p>
              <a:pPr algn="ctr"/>
              <a:r>
                <a:rPr lang="en-CA">
                  <a:latin typeface="+mj-lt"/>
                  <a:cs typeface="Times New Roman" panose="02020603050405020304" pitchFamily="18" charset="0"/>
                </a:rPr>
                <a:t>UC</a:t>
              </a:r>
              <a:r>
                <a:rPr lang="en-CA" baseline="-25000">
                  <a:latin typeface="+mj-lt"/>
                  <a:cs typeface="Times New Roman" panose="02020603050405020304" pitchFamily="18" charset="0"/>
                </a:rPr>
                <a:t>x</a:t>
              </a:r>
              <a:r>
                <a:rPr lang="en-CA">
                  <a:latin typeface="+mj-lt"/>
                  <a:cs typeface="Times New Roman" panose="02020603050405020304" pitchFamily="18" charset="0"/>
                </a:rPr>
                <a:t> disc</a:t>
              </a:r>
              <a:endParaRPr lang="en-CA" sz="2000">
                <a:latin typeface="+mj-lt"/>
              </a:endParaRPr>
            </a:p>
          </p:txBody>
        </p:sp>
      </p:grpSp>
      <p:sp>
        <p:nvSpPr>
          <p:cNvPr id="4" name="Text Placeholder 3">
            <a:extLst>
              <a:ext uri="{FF2B5EF4-FFF2-40B4-BE49-F238E27FC236}">
                <a16:creationId xmlns:a16="http://schemas.microsoft.com/office/drawing/2014/main" id="{4D547B3A-24E3-421A-9DFA-37BCE6591B0F}"/>
              </a:ext>
            </a:extLst>
          </p:cNvPr>
          <p:cNvSpPr>
            <a:spLocks noGrp="1"/>
          </p:cNvSpPr>
          <p:nvPr>
            <p:ph type="body" sz="quarter" idx="21"/>
          </p:nvPr>
        </p:nvSpPr>
        <p:spPr/>
        <p:txBody>
          <a:bodyPr/>
          <a:lstStyle/>
          <a:p>
            <a:r>
              <a:rPr lang="en-US" dirty="0"/>
              <a:t>Release in ISOL targets</a:t>
            </a:r>
            <a:endParaRPr lang="en-CA" dirty="0"/>
          </a:p>
        </p:txBody>
      </p:sp>
      <p:sp>
        <p:nvSpPr>
          <p:cNvPr id="7" name="Slide Number Placeholder 6">
            <a:extLst>
              <a:ext uri="{FF2B5EF4-FFF2-40B4-BE49-F238E27FC236}">
                <a16:creationId xmlns:a16="http://schemas.microsoft.com/office/drawing/2014/main" id="{DDAE2E93-963D-FE42-A5CD-BE1D8128C3F5}"/>
              </a:ext>
            </a:extLst>
          </p:cNvPr>
          <p:cNvSpPr>
            <a:spLocks noGrp="1"/>
          </p:cNvSpPr>
          <p:nvPr>
            <p:ph type="sldNum" sz="quarter" idx="12"/>
          </p:nvPr>
        </p:nvSpPr>
        <p:spPr>
          <a:xfrm>
            <a:off x="11974664" y="6599583"/>
            <a:ext cx="217336" cy="258417"/>
          </a:xfrm>
        </p:spPr>
        <p:txBody>
          <a:bodyPr/>
          <a:lstStyle/>
          <a:p>
            <a:fld id="{72890513-E58D-2644-ACDB-E89B1349FCEB}" type="slidenum">
              <a:rPr lang="en-US" smtClean="0"/>
              <a:pPr/>
              <a:t>20</a:t>
            </a:fld>
            <a:endParaRPr lang="en-US"/>
          </a:p>
        </p:txBody>
      </p:sp>
      <p:sp>
        <p:nvSpPr>
          <p:cNvPr id="185" name="TextBox 184">
            <a:extLst>
              <a:ext uri="{FF2B5EF4-FFF2-40B4-BE49-F238E27FC236}">
                <a16:creationId xmlns:a16="http://schemas.microsoft.com/office/drawing/2014/main" id="{C1F3591C-DC3A-5B90-19FC-B8C93B00E82D}"/>
              </a:ext>
            </a:extLst>
          </p:cNvPr>
          <p:cNvSpPr txBox="1"/>
          <p:nvPr/>
        </p:nvSpPr>
        <p:spPr>
          <a:xfrm>
            <a:off x="3452604" y="5503924"/>
            <a:ext cx="2295497" cy="400110"/>
          </a:xfrm>
          <a:prstGeom prst="rect">
            <a:avLst/>
          </a:prstGeom>
          <a:noFill/>
        </p:spPr>
        <p:txBody>
          <a:bodyPr wrap="square">
            <a:spAutoFit/>
          </a:bodyPr>
          <a:lstStyle/>
          <a:p>
            <a:r>
              <a:rPr lang="en-CA" sz="2000">
                <a:latin typeface="+mj-lt"/>
                <a:cs typeface="Times New Roman" panose="02020603050405020304" pitchFamily="18" charset="0"/>
              </a:rPr>
              <a:t>Isobars only</a:t>
            </a:r>
            <a:endParaRPr lang="en-CA" sz="2400">
              <a:latin typeface="+mj-lt"/>
            </a:endParaRPr>
          </a:p>
        </p:txBody>
      </p:sp>
      <p:sp>
        <p:nvSpPr>
          <p:cNvPr id="192" name="TextBox 191">
            <a:extLst>
              <a:ext uri="{FF2B5EF4-FFF2-40B4-BE49-F238E27FC236}">
                <a16:creationId xmlns:a16="http://schemas.microsoft.com/office/drawing/2014/main" id="{B2E5C05D-B7EE-7FF7-4E47-B7D6EA96F327}"/>
              </a:ext>
            </a:extLst>
          </p:cNvPr>
          <p:cNvSpPr txBox="1"/>
          <p:nvPr/>
        </p:nvSpPr>
        <p:spPr>
          <a:xfrm>
            <a:off x="3448532" y="5867412"/>
            <a:ext cx="2295497" cy="400110"/>
          </a:xfrm>
          <a:prstGeom prst="rect">
            <a:avLst/>
          </a:prstGeom>
          <a:noFill/>
        </p:spPr>
        <p:txBody>
          <a:bodyPr wrap="square">
            <a:spAutoFit/>
          </a:bodyPr>
          <a:lstStyle/>
          <a:p>
            <a:r>
              <a:rPr lang="en-CA" sz="2000">
                <a:latin typeface="+mj-lt"/>
                <a:cs typeface="Times New Roman" panose="02020603050405020304" pitchFamily="18" charset="0"/>
              </a:rPr>
              <a:t>Post-accelerated</a:t>
            </a:r>
            <a:endParaRPr lang="en-CA" sz="2400">
              <a:latin typeface="+mj-lt"/>
            </a:endParaRPr>
          </a:p>
        </p:txBody>
      </p:sp>
      <p:pic>
        <p:nvPicPr>
          <p:cNvPr id="5" name="Picture 4">
            <a:extLst>
              <a:ext uri="{FF2B5EF4-FFF2-40B4-BE49-F238E27FC236}">
                <a16:creationId xmlns:a16="http://schemas.microsoft.com/office/drawing/2014/main" id="{553EE50F-79F5-EBA1-46D5-64EA85193518}"/>
              </a:ext>
            </a:extLst>
          </p:cNvPr>
          <p:cNvPicPr>
            <a:picLocks noChangeAspect="1"/>
          </p:cNvPicPr>
          <p:nvPr/>
        </p:nvPicPr>
        <p:blipFill>
          <a:blip r:embed="rId3"/>
          <a:srcRect l="13075" r="11326" b="243"/>
          <a:stretch>
            <a:fillRect/>
          </a:stretch>
        </p:blipFill>
        <p:spPr>
          <a:xfrm>
            <a:off x="7478197" y="196566"/>
            <a:ext cx="3336971" cy="3284456"/>
          </a:xfrm>
          <a:custGeom>
            <a:avLst/>
            <a:gdLst>
              <a:gd name="connsiteX0" fmla="*/ 768743 w 1700988"/>
              <a:gd name="connsiteY0" fmla="*/ 0 h 1674219"/>
              <a:gd name="connsiteX1" fmla="*/ 932245 w 1700988"/>
              <a:gd name="connsiteY1" fmla="*/ 0 h 1674219"/>
              <a:gd name="connsiteX2" fmla="*/ 937452 w 1700988"/>
              <a:gd name="connsiteY2" fmla="*/ 260 h 1674219"/>
              <a:gd name="connsiteX3" fmla="*/ 1700988 w 1700988"/>
              <a:gd name="connsiteY3" fmla="*/ 835073 h 1674219"/>
              <a:gd name="connsiteX4" fmla="*/ 850494 w 1700988"/>
              <a:gd name="connsiteY4" fmla="*/ 1674219 h 1674219"/>
              <a:gd name="connsiteX5" fmla="*/ 0 w 1700988"/>
              <a:gd name="connsiteY5" fmla="*/ 835073 h 1674219"/>
              <a:gd name="connsiteX6" fmla="*/ 763536 w 1700988"/>
              <a:gd name="connsiteY6" fmla="*/ 260 h 167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988" h="1674219">
                <a:moveTo>
                  <a:pt x="768743" y="0"/>
                </a:moveTo>
                <a:lnTo>
                  <a:pt x="932245" y="0"/>
                </a:lnTo>
                <a:lnTo>
                  <a:pt x="937452" y="260"/>
                </a:lnTo>
                <a:cubicBezTo>
                  <a:pt x="1366319" y="43232"/>
                  <a:pt x="1700988" y="400591"/>
                  <a:pt x="1700988" y="835073"/>
                </a:cubicBezTo>
                <a:cubicBezTo>
                  <a:pt x="1700988" y="1298521"/>
                  <a:pt x="1320209" y="1674219"/>
                  <a:pt x="850494" y="1674219"/>
                </a:cubicBezTo>
                <a:cubicBezTo>
                  <a:pt x="380779" y="1674219"/>
                  <a:pt x="0" y="1298521"/>
                  <a:pt x="0" y="835073"/>
                </a:cubicBezTo>
                <a:cubicBezTo>
                  <a:pt x="0" y="400591"/>
                  <a:pt x="334669" y="43232"/>
                  <a:pt x="763536" y="260"/>
                </a:cubicBezTo>
                <a:close/>
              </a:path>
            </a:pathLst>
          </a:custGeom>
          <a:ln w="19050">
            <a:solidFill>
              <a:schemeClr val="bg1">
                <a:lumMod val="50000"/>
              </a:schemeClr>
            </a:solidFill>
          </a:ln>
        </p:spPr>
      </p:pic>
      <p:sp>
        <p:nvSpPr>
          <p:cNvPr id="9" name="Oval 8">
            <a:extLst>
              <a:ext uri="{FF2B5EF4-FFF2-40B4-BE49-F238E27FC236}">
                <a16:creationId xmlns:a16="http://schemas.microsoft.com/office/drawing/2014/main" id="{31EA5019-EF24-FD32-57CC-18F6884D4F18}"/>
              </a:ext>
            </a:extLst>
          </p:cNvPr>
          <p:cNvSpPr/>
          <p:nvPr/>
        </p:nvSpPr>
        <p:spPr>
          <a:xfrm>
            <a:off x="5331273" y="2645609"/>
            <a:ext cx="157608" cy="148068"/>
          </a:xfrm>
          <a:prstGeom prst="ellips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a:extLst>
              <a:ext uri="{FF2B5EF4-FFF2-40B4-BE49-F238E27FC236}">
                <a16:creationId xmlns:a16="http://schemas.microsoft.com/office/drawing/2014/main" id="{259524C1-F9D9-1249-3848-3668F570B1FD}"/>
              </a:ext>
            </a:extLst>
          </p:cNvPr>
          <p:cNvCxnSpPr>
            <a:cxnSpLocks/>
            <a:endCxn id="9" idx="4"/>
          </p:cNvCxnSpPr>
          <p:nvPr/>
        </p:nvCxnSpPr>
        <p:spPr>
          <a:xfrm flipH="1" flipV="1">
            <a:off x="5410077" y="2793677"/>
            <a:ext cx="3565570" cy="68734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248ECA-0B9D-2042-E331-5252A2731DC2}"/>
              </a:ext>
            </a:extLst>
          </p:cNvPr>
          <p:cNvCxnSpPr>
            <a:cxnSpLocks/>
            <a:endCxn id="9" idx="1"/>
          </p:cNvCxnSpPr>
          <p:nvPr/>
        </p:nvCxnSpPr>
        <p:spPr>
          <a:xfrm flipH="1">
            <a:off x="5354354" y="520764"/>
            <a:ext cx="2756378" cy="214652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94" name="Group 293">
            <a:extLst>
              <a:ext uri="{FF2B5EF4-FFF2-40B4-BE49-F238E27FC236}">
                <a16:creationId xmlns:a16="http://schemas.microsoft.com/office/drawing/2014/main" id="{95D77633-BC8F-755D-D4BF-18810A562B32}"/>
              </a:ext>
            </a:extLst>
          </p:cNvPr>
          <p:cNvGrpSpPr/>
          <p:nvPr/>
        </p:nvGrpSpPr>
        <p:grpSpPr>
          <a:xfrm>
            <a:off x="8975647" y="2931578"/>
            <a:ext cx="906416" cy="381227"/>
            <a:chOff x="2657476" y="2320095"/>
            <a:chExt cx="566662" cy="234713"/>
          </a:xfrm>
        </p:grpSpPr>
        <p:sp>
          <p:nvSpPr>
            <p:cNvPr id="296" name="Rectangle 295">
              <a:extLst>
                <a:ext uri="{FF2B5EF4-FFF2-40B4-BE49-F238E27FC236}">
                  <a16:creationId xmlns:a16="http://schemas.microsoft.com/office/drawing/2014/main" id="{95A8550D-87CE-3042-3EC0-218D1543F6CD}"/>
                </a:ext>
              </a:extLst>
            </p:cNvPr>
            <p:cNvSpPr/>
            <p:nvPr/>
          </p:nvSpPr>
          <p:spPr>
            <a:xfrm>
              <a:off x="2657476" y="2329580"/>
              <a:ext cx="547690" cy="22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100"/>
            </a:p>
          </p:txBody>
        </p:sp>
        <p:sp>
          <p:nvSpPr>
            <p:cNvPr id="297" name="TextBox 296">
              <a:extLst>
                <a:ext uri="{FF2B5EF4-FFF2-40B4-BE49-F238E27FC236}">
                  <a16:creationId xmlns:a16="http://schemas.microsoft.com/office/drawing/2014/main" id="{9619575C-354D-860C-A7E5-07B4DEB8A997}"/>
                </a:ext>
              </a:extLst>
            </p:cNvPr>
            <p:cNvSpPr txBox="1"/>
            <p:nvPr/>
          </p:nvSpPr>
          <p:spPr>
            <a:xfrm>
              <a:off x="2676448" y="2320095"/>
              <a:ext cx="547690" cy="189491"/>
            </a:xfrm>
            <a:prstGeom prst="rect">
              <a:avLst/>
            </a:prstGeom>
            <a:noFill/>
          </p:spPr>
          <p:txBody>
            <a:bodyPr wrap="square">
              <a:spAutoFit/>
            </a:bodyPr>
            <a:lstStyle/>
            <a:p>
              <a:pPr algn="ctr"/>
              <a:r>
                <a:rPr lang="en-US" sz="1400">
                  <a:solidFill>
                    <a:schemeClr val="bg1"/>
                  </a:solidFill>
                </a:rPr>
                <a:t>10 </a:t>
              </a:r>
              <a:r>
                <a:rPr lang="el-GR" sz="1400">
                  <a:solidFill>
                    <a:schemeClr val="bg1"/>
                  </a:solidFill>
                </a:rPr>
                <a:t>μ</a:t>
              </a:r>
              <a:r>
                <a:rPr lang="en-US" sz="1400">
                  <a:solidFill>
                    <a:schemeClr val="bg1"/>
                  </a:solidFill>
                </a:rPr>
                <a:t>m</a:t>
              </a:r>
              <a:endParaRPr lang="en-CA" sz="1050">
                <a:solidFill>
                  <a:schemeClr val="bg1"/>
                </a:solidFill>
              </a:endParaRPr>
            </a:p>
          </p:txBody>
        </p:sp>
        <p:cxnSp>
          <p:nvCxnSpPr>
            <p:cNvPr id="298" name="Straight Connector 297">
              <a:extLst>
                <a:ext uri="{FF2B5EF4-FFF2-40B4-BE49-F238E27FC236}">
                  <a16:creationId xmlns:a16="http://schemas.microsoft.com/office/drawing/2014/main" id="{8E0B2EA7-CFED-C342-690E-C2FF0AFD4532}"/>
                </a:ext>
              </a:extLst>
            </p:cNvPr>
            <p:cNvCxnSpPr>
              <a:cxnSpLocks/>
            </p:cNvCxnSpPr>
            <p:nvPr/>
          </p:nvCxnSpPr>
          <p:spPr>
            <a:xfrm>
              <a:off x="2741061" y="2505455"/>
              <a:ext cx="3919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1" name="Oval 300">
            <a:extLst>
              <a:ext uri="{FF2B5EF4-FFF2-40B4-BE49-F238E27FC236}">
                <a16:creationId xmlns:a16="http://schemas.microsoft.com/office/drawing/2014/main" id="{A4594740-7DD3-8897-E349-1845E5073D65}"/>
              </a:ext>
            </a:extLst>
          </p:cNvPr>
          <p:cNvSpPr/>
          <p:nvPr/>
        </p:nvSpPr>
        <p:spPr>
          <a:xfrm flipV="1">
            <a:off x="9290330" y="1052269"/>
            <a:ext cx="149701" cy="14945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02" name="Oval 301">
            <a:extLst>
              <a:ext uri="{FF2B5EF4-FFF2-40B4-BE49-F238E27FC236}">
                <a16:creationId xmlns:a16="http://schemas.microsoft.com/office/drawing/2014/main" id="{FC143B6C-1C12-7CE5-9CF4-4BC86EBDEB42}"/>
              </a:ext>
            </a:extLst>
          </p:cNvPr>
          <p:cNvSpPr/>
          <p:nvPr/>
        </p:nvSpPr>
        <p:spPr>
          <a:xfrm flipV="1">
            <a:off x="8999956" y="1372494"/>
            <a:ext cx="155837" cy="14536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grpSp>
        <p:nvGrpSpPr>
          <p:cNvPr id="332" name="Group 331">
            <a:extLst>
              <a:ext uri="{FF2B5EF4-FFF2-40B4-BE49-F238E27FC236}">
                <a16:creationId xmlns:a16="http://schemas.microsoft.com/office/drawing/2014/main" id="{560089AF-EB72-9473-5922-A67C18467846}"/>
              </a:ext>
            </a:extLst>
          </p:cNvPr>
          <p:cNvGrpSpPr/>
          <p:nvPr/>
        </p:nvGrpSpPr>
        <p:grpSpPr>
          <a:xfrm>
            <a:off x="5295736" y="4636774"/>
            <a:ext cx="2438286" cy="2132089"/>
            <a:chOff x="777002" y="1450276"/>
            <a:chExt cx="2438286" cy="2132089"/>
          </a:xfrm>
        </p:grpSpPr>
        <p:pic>
          <p:nvPicPr>
            <p:cNvPr id="333" name="Picture 332">
              <a:extLst>
                <a:ext uri="{FF2B5EF4-FFF2-40B4-BE49-F238E27FC236}">
                  <a16:creationId xmlns:a16="http://schemas.microsoft.com/office/drawing/2014/main" id="{9FDF52E4-D767-1DD4-983B-A8250DFAE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288" y="1450276"/>
              <a:ext cx="1955714" cy="1564571"/>
            </a:xfrm>
            <a:prstGeom prst="rect">
              <a:avLst/>
            </a:prstGeom>
            <a:ln w="38100">
              <a:noFill/>
            </a:ln>
          </p:spPr>
        </p:pic>
        <p:sp>
          <p:nvSpPr>
            <p:cNvPr id="334" name="TextBox 333">
              <a:extLst>
                <a:ext uri="{FF2B5EF4-FFF2-40B4-BE49-F238E27FC236}">
                  <a16:creationId xmlns:a16="http://schemas.microsoft.com/office/drawing/2014/main" id="{8B3336D9-62B5-D99B-F0F6-15493F9051F2}"/>
                </a:ext>
              </a:extLst>
            </p:cNvPr>
            <p:cNvSpPr txBox="1"/>
            <p:nvPr/>
          </p:nvSpPr>
          <p:spPr>
            <a:xfrm>
              <a:off x="1870610" y="2612642"/>
              <a:ext cx="686397" cy="307777"/>
            </a:xfrm>
            <a:prstGeom prst="rect">
              <a:avLst/>
            </a:prstGeom>
            <a:solidFill>
              <a:schemeClr val="tx1"/>
            </a:solidFill>
          </p:spPr>
          <p:txBody>
            <a:bodyPr wrap="square">
              <a:spAutoFit/>
            </a:bodyPr>
            <a:lstStyle/>
            <a:p>
              <a:pPr algn="ctr"/>
              <a:r>
                <a:rPr lang="en-US" sz="1400">
                  <a:solidFill>
                    <a:schemeClr val="bg1"/>
                  </a:solidFill>
                </a:rPr>
                <a:t>1 </a:t>
              </a:r>
              <a:r>
                <a:rPr lang="el-GR" sz="1400">
                  <a:solidFill>
                    <a:schemeClr val="bg1"/>
                  </a:solidFill>
                </a:rPr>
                <a:t>μ</a:t>
              </a:r>
              <a:r>
                <a:rPr lang="en-US" sz="1400">
                  <a:solidFill>
                    <a:schemeClr val="bg1"/>
                  </a:solidFill>
                </a:rPr>
                <a:t>m</a:t>
              </a:r>
              <a:endParaRPr lang="en-CA" sz="1400">
                <a:solidFill>
                  <a:schemeClr val="bg1"/>
                </a:solidFill>
              </a:endParaRPr>
            </a:p>
          </p:txBody>
        </p:sp>
        <p:sp>
          <p:nvSpPr>
            <p:cNvPr id="335" name="TextBox 334">
              <a:extLst>
                <a:ext uri="{FF2B5EF4-FFF2-40B4-BE49-F238E27FC236}">
                  <a16:creationId xmlns:a16="http://schemas.microsoft.com/office/drawing/2014/main" id="{679B4B31-651B-007C-3292-C32B5E8AF576}"/>
                </a:ext>
              </a:extLst>
            </p:cNvPr>
            <p:cNvSpPr txBox="1"/>
            <p:nvPr/>
          </p:nvSpPr>
          <p:spPr>
            <a:xfrm>
              <a:off x="777002" y="2997590"/>
              <a:ext cx="2438286" cy="584775"/>
            </a:xfrm>
            <a:prstGeom prst="rect">
              <a:avLst/>
            </a:prstGeom>
            <a:noFill/>
          </p:spPr>
          <p:txBody>
            <a:bodyPr wrap="square" rtlCol="0">
              <a:spAutoFit/>
            </a:bodyPr>
            <a:lstStyle/>
            <a:p>
              <a:pPr algn="ctr"/>
              <a:r>
                <a:rPr lang="en-US" sz="1600"/>
                <a:t>UC</a:t>
              </a:r>
              <a:r>
                <a:rPr lang="en-US" sz="1600" baseline="-25000"/>
                <a:t>x</a:t>
              </a:r>
              <a:r>
                <a:rPr lang="en-US" sz="1600"/>
                <a:t> + C</a:t>
              </a:r>
            </a:p>
            <a:p>
              <a:pPr algn="ctr"/>
              <a:r>
                <a:rPr lang="en-US" sz="1600"/>
                <a:t>After conditioning</a:t>
              </a:r>
              <a:endParaRPr lang="en-CA" sz="1600"/>
            </a:p>
          </p:txBody>
        </p:sp>
      </p:grpSp>
      <p:grpSp>
        <p:nvGrpSpPr>
          <p:cNvPr id="336" name="Group 335">
            <a:extLst>
              <a:ext uri="{FF2B5EF4-FFF2-40B4-BE49-F238E27FC236}">
                <a16:creationId xmlns:a16="http://schemas.microsoft.com/office/drawing/2014/main" id="{9102DADA-183B-1957-75CE-B4F97E532234}"/>
              </a:ext>
            </a:extLst>
          </p:cNvPr>
          <p:cNvGrpSpPr/>
          <p:nvPr/>
        </p:nvGrpSpPr>
        <p:grpSpPr>
          <a:xfrm>
            <a:off x="7321923" y="4636282"/>
            <a:ext cx="2487727" cy="2149830"/>
            <a:chOff x="3917243" y="4285013"/>
            <a:chExt cx="2487727" cy="2149830"/>
          </a:xfrm>
        </p:grpSpPr>
        <p:pic>
          <p:nvPicPr>
            <p:cNvPr id="337" name="Picture 336">
              <a:extLst>
                <a:ext uri="{FF2B5EF4-FFF2-40B4-BE49-F238E27FC236}">
                  <a16:creationId xmlns:a16="http://schemas.microsoft.com/office/drawing/2014/main" id="{CCBC8CB1-29A2-FDF5-0F31-354B59971CE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04034" y="4285013"/>
              <a:ext cx="1910209" cy="1575921"/>
            </a:xfrm>
            <a:prstGeom prst="rect">
              <a:avLst/>
            </a:prstGeom>
            <a:ln w="38100">
              <a:noFill/>
            </a:ln>
          </p:spPr>
        </p:pic>
        <p:sp>
          <p:nvSpPr>
            <p:cNvPr id="768" name="TextBox 767">
              <a:extLst>
                <a:ext uri="{FF2B5EF4-FFF2-40B4-BE49-F238E27FC236}">
                  <a16:creationId xmlns:a16="http://schemas.microsoft.com/office/drawing/2014/main" id="{84E93F69-2D56-0F7F-92BA-AFC0D4A12809}"/>
                </a:ext>
              </a:extLst>
            </p:cNvPr>
            <p:cNvSpPr txBox="1"/>
            <p:nvPr/>
          </p:nvSpPr>
          <p:spPr>
            <a:xfrm>
              <a:off x="4830849" y="5410848"/>
              <a:ext cx="685800" cy="307777"/>
            </a:xfrm>
            <a:prstGeom prst="rect">
              <a:avLst/>
            </a:prstGeom>
            <a:solidFill>
              <a:schemeClr val="tx1"/>
            </a:solidFill>
          </p:spPr>
          <p:txBody>
            <a:bodyPr wrap="square">
              <a:spAutoFit/>
            </a:bodyPr>
            <a:lstStyle/>
            <a:p>
              <a:pPr algn="ctr"/>
              <a:r>
                <a:rPr lang="en-US" sz="1400">
                  <a:solidFill>
                    <a:schemeClr val="bg1"/>
                  </a:solidFill>
                </a:rPr>
                <a:t>1 </a:t>
              </a:r>
              <a:r>
                <a:rPr lang="el-GR" sz="1400">
                  <a:solidFill>
                    <a:schemeClr val="bg1"/>
                  </a:solidFill>
                </a:rPr>
                <a:t>μ</a:t>
              </a:r>
              <a:r>
                <a:rPr lang="en-US" sz="1400">
                  <a:solidFill>
                    <a:schemeClr val="bg1"/>
                  </a:solidFill>
                </a:rPr>
                <a:t>m</a:t>
              </a:r>
              <a:endParaRPr lang="en-CA" sz="1400">
                <a:solidFill>
                  <a:schemeClr val="bg1"/>
                </a:solidFill>
              </a:endParaRPr>
            </a:p>
          </p:txBody>
        </p:sp>
        <p:sp>
          <p:nvSpPr>
            <p:cNvPr id="780" name="TextBox 779">
              <a:extLst>
                <a:ext uri="{FF2B5EF4-FFF2-40B4-BE49-F238E27FC236}">
                  <a16:creationId xmlns:a16="http://schemas.microsoft.com/office/drawing/2014/main" id="{36E39729-8937-4FF7-346F-5C5AB58EE47A}"/>
                </a:ext>
              </a:extLst>
            </p:cNvPr>
            <p:cNvSpPr txBox="1"/>
            <p:nvPr/>
          </p:nvSpPr>
          <p:spPr>
            <a:xfrm>
              <a:off x="3917243" y="5850068"/>
              <a:ext cx="2487727" cy="584775"/>
            </a:xfrm>
            <a:prstGeom prst="rect">
              <a:avLst/>
            </a:prstGeom>
            <a:noFill/>
          </p:spPr>
          <p:txBody>
            <a:bodyPr wrap="square" rtlCol="0">
              <a:spAutoFit/>
            </a:bodyPr>
            <a:lstStyle/>
            <a:p>
              <a:pPr algn="ctr"/>
              <a:r>
                <a:rPr lang="en-US" sz="1600"/>
                <a:t>UC</a:t>
              </a:r>
              <a:r>
                <a:rPr lang="en-US" sz="1600" baseline="-25000"/>
                <a:t>x</a:t>
              </a:r>
              <a:r>
                <a:rPr lang="en-US" sz="1600"/>
                <a:t> + C </a:t>
              </a:r>
            </a:p>
            <a:p>
              <a:pPr algn="ctr"/>
              <a:r>
                <a:rPr lang="en-US" sz="1600"/>
                <a:t>heated and irradiated</a:t>
              </a:r>
              <a:endParaRPr lang="en-CA" sz="1600"/>
            </a:p>
          </p:txBody>
        </p:sp>
      </p:grpSp>
      <p:grpSp>
        <p:nvGrpSpPr>
          <p:cNvPr id="781" name="Group 780">
            <a:extLst>
              <a:ext uri="{FF2B5EF4-FFF2-40B4-BE49-F238E27FC236}">
                <a16:creationId xmlns:a16="http://schemas.microsoft.com/office/drawing/2014/main" id="{8EF88CBE-60D1-3002-4860-8BAF675A4831}"/>
              </a:ext>
            </a:extLst>
          </p:cNvPr>
          <p:cNvGrpSpPr/>
          <p:nvPr/>
        </p:nvGrpSpPr>
        <p:grpSpPr>
          <a:xfrm>
            <a:off x="9638319" y="4636123"/>
            <a:ext cx="2346605" cy="2169888"/>
            <a:chOff x="1847953" y="2394359"/>
            <a:chExt cx="2346605" cy="2169888"/>
          </a:xfrm>
        </p:grpSpPr>
        <p:pic>
          <p:nvPicPr>
            <p:cNvPr id="782" name="Picture 781">
              <a:extLst>
                <a:ext uri="{FF2B5EF4-FFF2-40B4-BE49-F238E27FC236}">
                  <a16:creationId xmlns:a16="http://schemas.microsoft.com/office/drawing/2014/main" id="{486544E7-47F8-548A-7DF9-3A097AD88173}"/>
                </a:ext>
              </a:extLst>
            </p:cNvPr>
            <p:cNvPicPr>
              <a:picLocks noChangeAspect="1"/>
            </p:cNvPicPr>
            <p:nvPr/>
          </p:nvPicPr>
          <p:blipFill>
            <a:blip r:embed="rId7"/>
            <a:stretch>
              <a:fillRect/>
            </a:stretch>
          </p:blipFill>
          <p:spPr>
            <a:xfrm>
              <a:off x="1847953" y="2394359"/>
              <a:ext cx="2346605" cy="1578913"/>
            </a:xfrm>
            <a:prstGeom prst="rect">
              <a:avLst/>
            </a:prstGeom>
          </p:spPr>
        </p:pic>
        <p:sp>
          <p:nvSpPr>
            <p:cNvPr id="786" name="TextBox 785">
              <a:extLst>
                <a:ext uri="{FF2B5EF4-FFF2-40B4-BE49-F238E27FC236}">
                  <a16:creationId xmlns:a16="http://schemas.microsoft.com/office/drawing/2014/main" id="{92E7EF50-B34E-B0EB-9061-F3D2658DBA28}"/>
                </a:ext>
              </a:extLst>
            </p:cNvPr>
            <p:cNvSpPr txBox="1"/>
            <p:nvPr/>
          </p:nvSpPr>
          <p:spPr>
            <a:xfrm>
              <a:off x="2175247" y="3979472"/>
              <a:ext cx="1780250" cy="584775"/>
            </a:xfrm>
            <a:prstGeom prst="rect">
              <a:avLst/>
            </a:prstGeom>
            <a:noFill/>
          </p:spPr>
          <p:txBody>
            <a:bodyPr wrap="square" rtlCol="0">
              <a:spAutoFit/>
            </a:bodyPr>
            <a:lstStyle/>
            <a:p>
              <a:pPr algn="ctr"/>
              <a:r>
                <a:rPr lang="en-US" sz="1600"/>
                <a:t>n-</a:t>
              </a:r>
              <a:r>
                <a:rPr lang="en-US" sz="1600" err="1"/>
                <a:t>SiC</a:t>
              </a:r>
              <a:endParaRPr lang="en-US" sz="1600"/>
            </a:p>
            <a:p>
              <a:pPr algn="ctr"/>
              <a:r>
                <a:rPr lang="en-US" sz="1600" err="1"/>
                <a:t>Electrospun</a:t>
              </a:r>
              <a:endParaRPr lang="en-CA" sz="1600"/>
            </a:p>
          </p:txBody>
        </p:sp>
      </p:grpSp>
      <p:grpSp>
        <p:nvGrpSpPr>
          <p:cNvPr id="798" name="Group 797">
            <a:extLst>
              <a:ext uri="{FF2B5EF4-FFF2-40B4-BE49-F238E27FC236}">
                <a16:creationId xmlns:a16="http://schemas.microsoft.com/office/drawing/2014/main" id="{EE5541A2-B934-C9AE-EC82-DA1966AC5E3A}"/>
              </a:ext>
            </a:extLst>
          </p:cNvPr>
          <p:cNvGrpSpPr/>
          <p:nvPr/>
        </p:nvGrpSpPr>
        <p:grpSpPr>
          <a:xfrm>
            <a:off x="9717317" y="3726909"/>
            <a:ext cx="2263153" cy="824383"/>
            <a:chOff x="9433380" y="3912537"/>
            <a:chExt cx="2263153" cy="824383"/>
          </a:xfrm>
        </p:grpSpPr>
        <p:sp>
          <p:nvSpPr>
            <p:cNvPr id="795" name="Rectangle 794">
              <a:extLst>
                <a:ext uri="{FF2B5EF4-FFF2-40B4-BE49-F238E27FC236}">
                  <a16:creationId xmlns:a16="http://schemas.microsoft.com/office/drawing/2014/main" id="{23C956F9-F265-8291-E480-692781F170FA}"/>
                </a:ext>
              </a:extLst>
            </p:cNvPr>
            <p:cNvSpPr/>
            <p:nvPr/>
          </p:nvSpPr>
          <p:spPr>
            <a:xfrm>
              <a:off x="9433380" y="3912537"/>
              <a:ext cx="2263153" cy="82438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796" name="TextBox 795">
                  <a:extLst>
                    <a:ext uri="{FF2B5EF4-FFF2-40B4-BE49-F238E27FC236}">
                      <a16:creationId xmlns:a16="http://schemas.microsoft.com/office/drawing/2014/main" id="{3C5FF37D-A564-154F-3498-2DB7C999A4EA}"/>
                    </a:ext>
                  </a:extLst>
                </p:cNvPr>
                <p:cNvSpPr txBox="1"/>
                <p:nvPr/>
              </p:nvSpPr>
              <p:spPr>
                <a:xfrm>
                  <a:off x="9619408" y="4076171"/>
                  <a:ext cx="1891095"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ea typeface="Cambria Math" panose="02040503050406030204" pitchFamily="18" charset="0"/>
                          </a:rPr>
                          <m:t>𝜏</m:t>
                        </m:r>
                        <m:r>
                          <a:rPr lang="en-US" sz="1600" b="0" i="1" baseline="-25000" smtClean="0">
                            <a:solidFill>
                              <a:schemeClr val="tx1"/>
                            </a:solidFill>
                            <a:latin typeface="Cambria Math" panose="02040503050406030204" pitchFamily="18" charset="0"/>
                            <a:ea typeface="Cambria Math" panose="02040503050406030204" pitchFamily="18" charset="0"/>
                          </a:rPr>
                          <m:t>𝑠</m:t>
                        </m:r>
                        <m:r>
                          <a:rPr lang="en-US" sz="1600" b="0" i="1" smtClean="0">
                            <a:solidFill>
                              <a:schemeClr val="tx1"/>
                            </a:solidFill>
                            <a:latin typeface="Cambria Math" panose="02040503050406030204" pitchFamily="18" charset="0"/>
                            <a:ea typeface="Cambria Math" panose="02040503050406030204" pitchFamily="18" charset="0"/>
                          </a:rPr>
                          <m:t>= </m:t>
                        </m:r>
                        <m:r>
                          <m:rPr>
                            <m:sty m:val="p"/>
                          </m:rPr>
                          <a:rPr lang="el-GR" sz="1600" b="0" i="1" smtClean="0">
                            <a:solidFill>
                              <a:schemeClr val="tx1"/>
                            </a:solidFill>
                            <a:latin typeface="Cambria Math" panose="02040503050406030204" pitchFamily="18" charset="0"/>
                            <a:ea typeface="Cambria Math" panose="02040503050406030204" pitchFamily="18" charset="0"/>
                          </a:rPr>
                          <m:t>ν</m:t>
                        </m:r>
                        <m:r>
                          <a:rPr lang="en-US" sz="1600" b="0" i="0" baseline="-25000" smtClean="0">
                            <a:solidFill>
                              <a:schemeClr val="tx1"/>
                            </a:solidFill>
                            <a:latin typeface="Cambria Math" panose="02040503050406030204" pitchFamily="18" charset="0"/>
                          </a:rPr>
                          <m:t>0 </m:t>
                        </m:r>
                        <m:r>
                          <m:rPr>
                            <m:sty m:val="p"/>
                          </m:rPr>
                          <a:rPr lang="en-US" sz="1600" b="0" i="0" smtClean="0">
                            <a:solidFill>
                              <a:schemeClr val="tx1"/>
                            </a:solidFill>
                            <a:latin typeface="Cambria Math" panose="02040503050406030204" pitchFamily="18" charset="0"/>
                          </a:rPr>
                          <m:t>exp</m:t>
                        </m:r>
                        <m:r>
                          <a:rPr lang="en-US" sz="1600" b="0" i="1" smtClean="0">
                            <a:solidFill>
                              <a:schemeClr val="tx1"/>
                            </a:solidFill>
                            <a:latin typeface="Cambria Math" panose="02040503050406030204" pitchFamily="18" charset="0"/>
                          </a:rPr>
                          <m:t>⁡(−</m:t>
                        </m:r>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𝐻𝑑𝑒𝑠</m:t>
                            </m:r>
                          </m:num>
                          <m:den>
                            <m:r>
                              <a:rPr lang="en-US" sz="1600" b="0" i="1" smtClean="0">
                                <a:solidFill>
                                  <a:schemeClr val="tx1"/>
                                </a:solidFill>
                                <a:latin typeface="Cambria Math" panose="02040503050406030204" pitchFamily="18" charset="0"/>
                              </a:rPr>
                              <m:t>𝑘</m:t>
                            </m:r>
                            <m:r>
                              <a:rPr lang="en-US" sz="1600" b="0" i="1" baseline="-25000" smtClean="0">
                                <a:solidFill>
                                  <a:schemeClr val="tx1"/>
                                </a:solidFill>
                                <a:latin typeface="Cambria Math" panose="02040503050406030204" pitchFamily="18" charset="0"/>
                              </a:rPr>
                              <m:t>𝐵</m:t>
                            </m:r>
                            <m:r>
                              <a:rPr lang="en-US" sz="1600" b="0" i="1" smtClean="0">
                                <a:solidFill>
                                  <a:schemeClr val="tx1"/>
                                </a:solidFill>
                                <a:latin typeface="Cambria Math" panose="02040503050406030204" pitchFamily="18" charset="0"/>
                              </a:rPr>
                              <m:t>𝑇</m:t>
                            </m:r>
                          </m:den>
                        </m:f>
                        <m:r>
                          <a:rPr lang="en-US" sz="1600" b="0" i="1" smtClean="0">
                            <a:solidFill>
                              <a:schemeClr val="tx1"/>
                            </a:solidFill>
                            <a:latin typeface="Cambria Math" panose="02040503050406030204" pitchFamily="18" charset="0"/>
                          </a:rPr>
                          <m:t>)</m:t>
                        </m:r>
                      </m:oMath>
                    </m:oMathPara>
                  </a14:m>
                  <a:endParaRPr lang="en-CA" sz="1600" dirty="0">
                    <a:solidFill>
                      <a:schemeClr val="tx1"/>
                    </a:solidFill>
                  </a:endParaRPr>
                </a:p>
              </p:txBody>
            </p:sp>
          </mc:Choice>
          <mc:Fallback xmlns="">
            <p:sp>
              <p:nvSpPr>
                <p:cNvPr id="796" name="TextBox 795">
                  <a:extLst>
                    <a:ext uri="{FF2B5EF4-FFF2-40B4-BE49-F238E27FC236}">
                      <a16:creationId xmlns:a16="http://schemas.microsoft.com/office/drawing/2014/main" id="{3C5FF37D-A564-154F-3498-2DB7C999A4EA}"/>
                    </a:ext>
                  </a:extLst>
                </p:cNvPr>
                <p:cNvSpPr txBox="1">
                  <a:spLocks noRot="1" noChangeAspect="1" noMove="1" noResize="1" noEditPoints="1" noAdjustHandles="1" noChangeArrowheads="1" noChangeShapeType="1" noTextEdit="1"/>
                </p:cNvSpPr>
                <p:nvPr/>
              </p:nvSpPr>
              <p:spPr>
                <a:xfrm>
                  <a:off x="9619408" y="4076171"/>
                  <a:ext cx="1891095" cy="462627"/>
                </a:xfrm>
                <a:prstGeom prst="rect">
                  <a:avLst/>
                </a:prstGeom>
                <a:blipFill>
                  <a:blip r:embed="rId8"/>
                  <a:stretch>
                    <a:fillRect b="-9211"/>
                  </a:stretch>
                </a:blipFill>
              </p:spPr>
              <p:txBody>
                <a:bodyPr/>
                <a:lstStyle/>
                <a:p>
                  <a:r>
                    <a:rPr lang="en-CA">
                      <a:noFill/>
                    </a:rPr>
                    <a:t> </a:t>
                  </a:r>
                </a:p>
              </p:txBody>
            </p:sp>
          </mc:Fallback>
        </mc:AlternateContent>
      </p:grpSp>
      <p:cxnSp>
        <p:nvCxnSpPr>
          <p:cNvPr id="362" name="Straight Connector 361">
            <a:extLst>
              <a:ext uri="{FF2B5EF4-FFF2-40B4-BE49-F238E27FC236}">
                <a16:creationId xmlns:a16="http://schemas.microsoft.com/office/drawing/2014/main" id="{B01BC5D9-B2CD-B68D-2646-439914CDA76E}"/>
              </a:ext>
            </a:extLst>
          </p:cNvPr>
          <p:cNvCxnSpPr>
            <a:cxnSpLocks/>
          </p:cNvCxnSpPr>
          <p:nvPr/>
        </p:nvCxnSpPr>
        <p:spPr>
          <a:xfrm>
            <a:off x="9397360" y="1161633"/>
            <a:ext cx="213251" cy="51481"/>
          </a:xfrm>
          <a:prstGeom prst="line">
            <a:avLst/>
          </a:prstGeom>
          <a:ln w="12700">
            <a:solidFill>
              <a:srgbClr val="F9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65" name="Straight Connector 364">
            <a:extLst>
              <a:ext uri="{FF2B5EF4-FFF2-40B4-BE49-F238E27FC236}">
                <a16:creationId xmlns:a16="http://schemas.microsoft.com/office/drawing/2014/main" id="{E2C82FA6-748F-6F26-267A-F50D98B50EB6}"/>
              </a:ext>
            </a:extLst>
          </p:cNvPr>
          <p:cNvCxnSpPr>
            <a:cxnSpLocks/>
          </p:cNvCxnSpPr>
          <p:nvPr/>
        </p:nvCxnSpPr>
        <p:spPr>
          <a:xfrm flipH="1">
            <a:off x="9353655" y="1220001"/>
            <a:ext cx="256956" cy="201067"/>
          </a:xfrm>
          <a:prstGeom prst="line">
            <a:avLst/>
          </a:prstGeom>
          <a:ln w="12700">
            <a:solidFill>
              <a:srgbClr val="F9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69" name="Straight Connector 368">
            <a:extLst>
              <a:ext uri="{FF2B5EF4-FFF2-40B4-BE49-F238E27FC236}">
                <a16:creationId xmlns:a16="http://schemas.microsoft.com/office/drawing/2014/main" id="{922B811D-BB8F-CBE9-88DA-BECA460C5893}"/>
              </a:ext>
            </a:extLst>
          </p:cNvPr>
          <p:cNvCxnSpPr>
            <a:cxnSpLocks/>
          </p:cNvCxnSpPr>
          <p:nvPr/>
        </p:nvCxnSpPr>
        <p:spPr>
          <a:xfrm flipH="1" flipV="1">
            <a:off x="9279731" y="1307657"/>
            <a:ext cx="83620" cy="113411"/>
          </a:xfrm>
          <a:prstGeom prst="line">
            <a:avLst/>
          </a:prstGeom>
          <a:ln w="12700">
            <a:solidFill>
              <a:srgbClr val="F9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a:extLst>
              <a:ext uri="{FF2B5EF4-FFF2-40B4-BE49-F238E27FC236}">
                <a16:creationId xmlns:a16="http://schemas.microsoft.com/office/drawing/2014/main" id="{3BC75CC5-F28D-3650-5E6B-B918D3B297F5}"/>
              </a:ext>
            </a:extLst>
          </p:cNvPr>
          <p:cNvCxnSpPr>
            <a:cxnSpLocks/>
          </p:cNvCxnSpPr>
          <p:nvPr/>
        </p:nvCxnSpPr>
        <p:spPr>
          <a:xfrm flipH="1">
            <a:off x="9279731" y="1287873"/>
            <a:ext cx="153719" cy="19784"/>
          </a:xfrm>
          <a:prstGeom prst="line">
            <a:avLst/>
          </a:prstGeom>
          <a:ln w="12700">
            <a:solidFill>
              <a:srgbClr val="F9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4" name="Straight Connector 373">
            <a:extLst>
              <a:ext uri="{FF2B5EF4-FFF2-40B4-BE49-F238E27FC236}">
                <a16:creationId xmlns:a16="http://schemas.microsoft.com/office/drawing/2014/main" id="{061AC2D5-FD2B-1AB9-01A2-F7F6008B8703}"/>
              </a:ext>
            </a:extLst>
          </p:cNvPr>
          <p:cNvCxnSpPr>
            <a:cxnSpLocks/>
          </p:cNvCxnSpPr>
          <p:nvPr/>
        </p:nvCxnSpPr>
        <p:spPr>
          <a:xfrm flipH="1" flipV="1">
            <a:off x="9169484" y="1188291"/>
            <a:ext cx="256625" cy="95130"/>
          </a:xfrm>
          <a:prstGeom prst="line">
            <a:avLst/>
          </a:prstGeom>
          <a:ln w="12700">
            <a:solidFill>
              <a:srgbClr val="F9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81ABE734-B011-7C46-4C90-385ECD369D33}"/>
              </a:ext>
            </a:extLst>
          </p:cNvPr>
          <p:cNvCxnSpPr>
            <a:cxnSpLocks/>
          </p:cNvCxnSpPr>
          <p:nvPr/>
        </p:nvCxnSpPr>
        <p:spPr>
          <a:xfrm flipV="1">
            <a:off x="9149410" y="1197743"/>
            <a:ext cx="38921" cy="238985"/>
          </a:xfrm>
          <a:prstGeom prst="line">
            <a:avLst/>
          </a:prstGeom>
          <a:ln w="12700">
            <a:solidFill>
              <a:srgbClr val="F9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30C6DF57-45CF-DE9D-CBB0-DF3988895060}"/>
              </a:ext>
            </a:extLst>
          </p:cNvPr>
          <p:cNvCxnSpPr>
            <a:cxnSpLocks/>
          </p:cNvCxnSpPr>
          <p:nvPr/>
        </p:nvCxnSpPr>
        <p:spPr>
          <a:xfrm flipH="1" flipV="1">
            <a:off x="9149410" y="1540711"/>
            <a:ext cx="422772" cy="685180"/>
          </a:xfrm>
          <a:prstGeom prst="line">
            <a:avLst/>
          </a:prstGeom>
          <a:ln w="12700">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36B2B239-69F7-6071-42D6-8F459BB8F5B8}"/>
              </a:ext>
            </a:extLst>
          </p:cNvPr>
          <p:cNvCxnSpPr>
            <a:cxnSpLocks/>
          </p:cNvCxnSpPr>
          <p:nvPr/>
        </p:nvCxnSpPr>
        <p:spPr>
          <a:xfrm flipV="1">
            <a:off x="9572182" y="1647414"/>
            <a:ext cx="0" cy="571423"/>
          </a:xfrm>
          <a:prstGeom prst="line">
            <a:avLst/>
          </a:prstGeom>
          <a:ln w="12700">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7" name="Straight Connector 406">
            <a:extLst>
              <a:ext uri="{FF2B5EF4-FFF2-40B4-BE49-F238E27FC236}">
                <a16:creationId xmlns:a16="http://schemas.microsoft.com/office/drawing/2014/main" id="{AD8BEFE1-B74B-2E2B-F3B4-AC694E920FF2}"/>
              </a:ext>
            </a:extLst>
          </p:cNvPr>
          <p:cNvCxnSpPr>
            <a:cxnSpLocks/>
          </p:cNvCxnSpPr>
          <p:nvPr/>
        </p:nvCxnSpPr>
        <p:spPr>
          <a:xfrm flipV="1">
            <a:off x="9568046" y="1213114"/>
            <a:ext cx="607035" cy="441354"/>
          </a:xfrm>
          <a:prstGeom prst="line">
            <a:avLst/>
          </a:prstGeom>
          <a:ln w="12700">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a:extLst>
              <a:ext uri="{FF2B5EF4-FFF2-40B4-BE49-F238E27FC236}">
                <a16:creationId xmlns:a16="http://schemas.microsoft.com/office/drawing/2014/main" id="{64A54BC1-8567-D70E-8E61-A71D2DCCEDD9}"/>
              </a:ext>
            </a:extLst>
          </p:cNvPr>
          <p:cNvCxnSpPr>
            <a:cxnSpLocks/>
          </p:cNvCxnSpPr>
          <p:nvPr/>
        </p:nvCxnSpPr>
        <p:spPr>
          <a:xfrm flipV="1">
            <a:off x="9964310" y="1213114"/>
            <a:ext cx="210771" cy="1084018"/>
          </a:xfrm>
          <a:prstGeom prst="line">
            <a:avLst/>
          </a:prstGeom>
          <a:ln w="12700">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a:extLst>
              <a:ext uri="{FF2B5EF4-FFF2-40B4-BE49-F238E27FC236}">
                <a16:creationId xmlns:a16="http://schemas.microsoft.com/office/drawing/2014/main" id="{363929B4-ADAD-2514-1E00-B1610089773D}"/>
              </a:ext>
            </a:extLst>
          </p:cNvPr>
          <p:cNvCxnSpPr>
            <a:cxnSpLocks/>
          </p:cNvCxnSpPr>
          <p:nvPr/>
        </p:nvCxnSpPr>
        <p:spPr>
          <a:xfrm flipH="1" flipV="1">
            <a:off x="8823348" y="1869281"/>
            <a:ext cx="1140962" cy="466725"/>
          </a:xfrm>
          <a:prstGeom prst="line">
            <a:avLst/>
          </a:prstGeom>
          <a:ln w="12700">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BE95DB57-A315-B7B5-9CFD-0FBFF07A28B5}"/>
              </a:ext>
            </a:extLst>
          </p:cNvPr>
          <p:cNvCxnSpPr>
            <a:cxnSpLocks/>
          </p:cNvCxnSpPr>
          <p:nvPr/>
        </p:nvCxnSpPr>
        <p:spPr>
          <a:xfrm flipH="1" flipV="1">
            <a:off x="8823348" y="1861349"/>
            <a:ext cx="846908" cy="812730"/>
          </a:xfrm>
          <a:prstGeom prst="line">
            <a:avLst/>
          </a:prstGeom>
          <a:ln w="12700">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28A82642-8BDB-6439-660D-DF10CFD186CA}"/>
              </a:ext>
            </a:extLst>
          </p:cNvPr>
          <p:cNvCxnSpPr>
            <a:cxnSpLocks/>
          </p:cNvCxnSpPr>
          <p:nvPr/>
        </p:nvCxnSpPr>
        <p:spPr>
          <a:xfrm flipH="1">
            <a:off x="7906255" y="2674079"/>
            <a:ext cx="1764001" cy="303154"/>
          </a:xfrm>
          <a:prstGeom prst="line">
            <a:avLst/>
          </a:prstGeom>
          <a:ln w="12700">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49A734B3-DAFB-1153-3AFB-D069D44546AE}"/>
              </a:ext>
            </a:extLst>
          </p:cNvPr>
          <p:cNvSpPr/>
          <p:nvPr/>
        </p:nvSpPr>
        <p:spPr>
          <a:xfrm>
            <a:off x="201514" y="3723960"/>
            <a:ext cx="2706176" cy="2265999"/>
          </a:xfrm>
          <a:prstGeom prst="rect">
            <a:avLst/>
          </a:prstGeom>
          <a:solidFill>
            <a:schemeClr val="accent6">
              <a:lumMod val="20000"/>
              <a:lumOff val="8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502F987-5314-5C78-8553-777DECA9EC31}"/>
              </a:ext>
            </a:extLst>
          </p:cNvPr>
          <p:cNvSpPr txBox="1"/>
          <p:nvPr/>
        </p:nvSpPr>
        <p:spPr>
          <a:xfrm>
            <a:off x="1617317" y="3803603"/>
            <a:ext cx="1389923" cy="646331"/>
          </a:xfrm>
          <a:prstGeom prst="rect">
            <a:avLst/>
          </a:prstGeom>
          <a:noFill/>
        </p:spPr>
        <p:txBody>
          <a:bodyPr wrap="square" rtlCol="0">
            <a:spAutoFit/>
          </a:bodyPr>
          <a:lstStyle/>
          <a:p>
            <a:pPr algn="ctr"/>
            <a:r>
              <a:rPr lang="en-CA">
                <a:latin typeface="+mj-lt"/>
                <a:cs typeface="Times New Roman" panose="02020603050405020304" pitchFamily="18" charset="0"/>
              </a:rPr>
              <a:t>Extraction electrode</a:t>
            </a:r>
          </a:p>
        </p:txBody>
      </p:sp>
      <p:sp>
        <p:nvSpPr>
          <p:cNvPr id="22" name="Rectangle 21">
            <a:extLst>
              <a:ext uri="{FF2B5EF4-FFF2-40B4-BE49-F238E27FC236}">
                <a16:creationId xmlns:a16="http://schemas.microsoft.com/office/drawing/2014/main" id="{6ECB8636-CD01-7668-F2C0-527EEEB737B3}"/>
              </a:ext>
            </a:extLst>
          </p:cNvPr>
          <p:cNvSpPr/>
          <p:nvPr/>
        </p:nvSpPr>
        <p:spPr>
          <a:xfrm>
            <a:off x="586258" y="5072954"/>
            <a:ext cx="1933563" cy="281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11385BE1-B62E-21F5-23BD-0627276891DA}"/>
              </a:ext>
            </a:extLst>
          </p:cNvPr>
          <p:cNvCxnSpPr>
            <a:cxnSpLocks/>
          </p:cNvCxnSpPr>
          <p:nvPr/>
        </p:nvCxnSpPr>
        <p:spPr>
          <a:xfrm>
            <a:off x="299372" y="5203963"/>
            <a:ext cx="2557574" cy="0"/>
          </a:xfrm>
          <a:prstGeom prst="straightConnector1">
            <a:avLst/>
          </a:prstGeom>
          <a:ln w="12700">
            <a:solidFill>
              <a:srgbClr val="009FE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B5D2822-486B-2919-46D4-5C132E67D8AD}"/>
              </a:ext>
            </a:extLst>
          </p:cNvPr>
          <p:cNvCxnSpPr>
            <a:cxnSpLocks/>
          </p:cNvCxnSpPr>
          <p:nvPr/>
        </p:nvCxnSpPr>
        <p:spPr>
          <a:xfrm>
            <a:off x="404634" y="5397393"/>
            <a:ext cx="23134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12E5C7-1B4F-D781-E223-77B9EECB5867}"/>
              </a:ext>
            </a:extLst>
          </p:cNvPr>
          <p:cNvCxnSpPr>
            <a:cxnSpLocks/>
          </p:cNvCxnSpPr>
          <p:nvPr/>
        </p:nvCxnSpPr>
        <p:spPr>
          <a:xfrm flipV="1">
            <a:off x="404634" y="5030289"/>
            <a:ext cx="1087512" cy="7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D93F64C-8960-52E8-AFA4-A90CC5949BE6}"/>
              </a:ext>
            </a:extLst>
          </p:cNvPr>
          <p:cNvCxnSpPr>
            <a:cxnSpLocks/>
          </p:cNvCxnSpPr>
          <p:nvPr/>
        </p:nvCxnSpPr>
        <p:spPr>
          <a:xfrm>
            <a:off x="418076" y="5020121"/>
            <a:ext cx="0" cy="388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2DDC12-CF3D-FAD6-4ACF-12CECC677753}"/>
              </a:ext>
            </a:extLst>
          </p:cNvPr>
          <p:cNvCxnSpPr>
            <a:cxnSpLocks/>
          </p:cNvCxnSpPr>
          <p:nvPr/>
        </p:nvCxnSpPr>
        <p:spPr>
          <a:xfrm>
            <a:off x="1629695" y="5027582"/>
            <a:ext cx="10883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D04DFDE-F2BB-2712-5B9B-8EF1AC3299D9}"/>
              </a:ext>
            </a:extLst>
          </p:cNvPr>
          <p:cNvCxnSpPr>
            <a:cxnSpLocks/>
          </p:cNvCxnSpPr>
          <p:nvPr/>
        </p:nvCxnSpPr>
        <p:spPr>
          <a:xfrm>
            <a:off x="2703727" y="5013523"/>
            <a:ext cx="0" cy="388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9484EC-FAA2-D9AB-33A1-23BD7A834DD5}"/>
              </a:ext>
            </a:extLst>
          </p:cNvPr>
          <p:cNvCxnSpPr>
            <a:cxnSpLocks/>
          </p:cNvCxnSpPr>
          <p:nvPr/>
        </p:nvCxnSpPr>
        <p:spPr>
          <a:xfrm>
            <a:off x="1480818" y="4522830"/>
            <a:ext cx="0" cy="5141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FB073A-4FB6-82F5-12DF-8B2016712DA9}"/>
              </a:ext>
            </a:extLst>
          </p:cNvPr>
          <p:cNvCxnSpPr>
            <a:cxnSpLocks/>
          </p:cNvCxnSpPr>
          <p:nvPr/>
        </p:nvCxnSpPr>
        <p:spPr>
          <a:xfrm>
            <a:off x="1642748" y="4519653"/>
            <a:ext cx="0" cy="5168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82A42EE2-F518-024A-9ACB-B578BCE353D1}"/>
              </a:ext>
            </a:extLst>
          </p:cNvPr>
          <p:cNvGrpSpPr/>
          <p:nvPr/>
        </p:nvGrpSpPr>
        <p:grpSpPr>
          <a:xfrm rot="16200000">
            <a:off x="3236648" y="4054837"/>
            <a:ext cx="293475" cy="938742"/>
            <a:chOff x="5496639" y="3001399"/>
            <a:chExt cx="211295" cy="675872"/>
          </a:xfrm>
        </p:grpSpPr>
        <p:cxnSp>
          <p:nvCxnSpPr>
            <p:cNvPr id="288" name="Straight Connector 287">
              <a:extLst>
                <a:ext uri="{FF2B5EF4-FFF2-40B4-BE49-F238E27FC236}">
                  <a16:creationId xmlns:a16="http://schemas.microsoft.com/office/drawing/2014/main" id="{3947E354-A2D0-264B-1D77-C0156C0DD5FA}"/>
                </a:ext>
              </a:extLst>
            </p:cNvPr>
            <p:cNvCxnSpPr>
              <a:cxnSpLocks/>
            </p:cNvCxnSpPr>
            <p:nvPr/>
          </p:nvCxnSpPr>
          <p:spPr>
            <a:xfrm rot="5400000" flipV="1">
              <a:off x="5510447" y="3518755"/>
              <a:ext cx="183681" cy="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6FC6D6F-65A8-6E48-8F74-837C8C49802A}"/>
                </a:ext>
              </a:extLst>
            </p:cNvPr>
            <p:cNvCxnSpPr>
              <a:cxnSpLocks/>
            </p:cNvCxnSpPr>
            <p:nvPr/>
          </p:nvCxnSpPr>
          <p:spPr>
            <a:xfrm>
              <a:off x="5508028" y="3610595"/>
              <a:ext cx="193674"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C4A1985E-EABE-B3A2-1B01-3C861A52C016}"/>
                </a:ext>
              </a:extLst>
            </p:cNvPr>
            <p:cNvCxnSpPr>
              <a:cxnSpLocks/>
            </p:cNvCxnSpPr>
            <p:nvPr/>
          </p:nvCxnSpPr>
          <p:spPr>
            <a:xfrm>
              <a:off x="5553271" y="3643933"/>
              <a:ext cx="107156"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1EB4F1CA-004E-5149-2AC9-609E6CCF00D0}"/>
                </a:ext>
              </a:extLst>
            </p:cNvPr>
            <p:cNvCxnSpPr>
              <a:cxnSpLocks/>
            </p:cNvCxnSpPr>
            <p:nvPr/>
          </p:nvCxnSpPr>
          <p:spPr>
            <a:xfrm>
              <a:off x="5578076" y="3677271"/>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95" name="Oval 294">
              <a:extLst>
                <a:ext uri="{FF2B5EF4-FFF2-40B4-BE49-F238E27FC236}">
                  <a16:creationId xmlns:a16="http://schemas.microsoft.com/office/drawing/2014/main" id="{B2183B8D-4B4F-72F7-DED8-B555D6BB336C}"/>
                </a:ext>
              </a:extLst>
            </p:cNvPr>
            <p:cNvSpPr/>
            <p:nvPr/>
          </p:nvSpPr>
          <p:spPr>
            <a:xfrm>
              <a:off x="5496639" y="3217994"/>
              <a:ext cx="211295" cy="208919"/>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299" name="Straight Connector 298">
              <a:extLst>
                <a:ext uri="{FF2B5EF4-FFF2-40B4-BE49-F238E27FC236}">
                  <a16:creationId xmlns:a16="http://schemas.microsoft.com/office/drawing/2014/main" id="{865E5AD6-5936-C0EB-7154-CD33D4545B41}"/>
                </a:ext>
              </a:extLst>
            </p:cNvPr>
            <p:cNvCxnSpPr>
              <a:cxnSpLocks/>
            </p:cNvCxnSpPr>
            <p:nvPr/>
          </p:nvCxnSpPr>
          <p:spPr>
            <a:xfrm>
              <a:off x="5575497" y="3393896"/>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B6810497-D737-3113-2067-90E01D5874EC}"/>
                </a:ext>
              </a:extLst>
            </p:cNvPr>
            <p:cNvCxnSpPr>
              <a:cxnSpLocks/>
            </p:cNvCxnSpPr>
            <p:nvPr/>
          </p:nvCxnSpPr>
          <p:spPr>
            <a:xfrm>
              <a:off x="5575497" y="3274833"/>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96ACA7C2-A1B7-AFB6-E184-D80C91322FEB}"/>
                </a:ext>
              </a:extLst>
            </p:cNvPr>
            <p:cNvCxnSpPr>
              <a:cxnSpLocks/>
            </p:cNvCxnSpPr>
            <p:nvPr/>
          </p:nvCxnSpPr>
          <p:spPr>
            <a:xfrm flipV="1">
              <a:off x="5600896" y="3244188"/>
              <a:ext cx="0" cy="6160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4D59796-C458-8358-7F0C-9CB7CCE8DFAF}"/>
                </a:ext>
              </a:extLst>
            </p:cNvPr>
            <p:cNvCxnSpPr>
              <a:cxnSpLocks/>
              <a:endCxn id="295" idx="0"/>
            </p:cNvCxnSpPr>
            <p:nvPr/>
          </p:nvCxnSpPr>
          <p:spPr>
            <a:xfrm rot="5400000">
              <a:off x="5493989" y="3109696"/>
              <a:ext cx="216596" cy="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08" name="TextBox 307">
            <a:extLst>
              <a:ext uri="{FF2B5EF4-FFF2-40B4-BE49-F238E27FC236}">
                <a16:creationId xmlns:a16="http://schemas.microsoft.com/office/drawing/2014/main" id="{5205DB45-FCBF-2839-2ADB-9F78212DE12F}"/>
              </a:ext>
            </a:extLst>
          </p:cNvPr>
          <p:cNvSpPr txBox="1"/>
          <p:nvPr/>
        </p:nvSpPr>
        <p:spPr>
          <a:xfrm>
            <a:off x="2879166" y="3929632"/>
            <a:ext cx="1448188" cy="369332"/>
          </a:xfrm>
          <a:prstGeom prst="rect">
            <a:avLst/>
          </a:prstGeom>
          <a:noFill/>
        </p:spPr>
        <p:txBody>
          <a:bodyPr wrap="square" rtlCol="0">
            <a:spAutoFit/>
          </a:bodyPr>
          <a:lstStyle/>
          <a:p>
            <a:r>
              <a:rPr lang="en-CA">
                <a:latin typeface="+mj-lt"/>
                <a:cs typeface="Times New Roman" panose="02020603050405020304" pitchFamily="18" charset="0"/>
              </a:rPr>
              <a:t>HV 60 kV</a:t>
            </a:r>
          </a:p>
        </p:txBody>
      </p:sp>
      <p:sp>
        <p:nvSpPr>
          <p:cNvPr id="309" name="TextBox 308">
            <a:extLst>
              <a:ext uri="{FF2B5EF4-FFF2-40B4-BE49-F238E27FC236}">
                <a16:creationId xmlns:a16="http://schemas.microsoft.com/office/drawing/2014/main" id="{A88879B0-5CA3-DC6B-63AD-6B1BBB2FFF4C}"/>
              </a:ext>
            </a:extLst>
          </p:cNvPr>
          <p:cNvSpPr txBox="1"/>
          <p:nvPr/>
        </p:nvSpPr>
        <p:spPr>
          <a:xfrm>
            <a:off x="793147" y="5376065"/>
            <a:ext cx="1441860" cy="646331"/>
          </a:xfrm>
          <a:prstGeom prst="rect">
            <a:avLst/>
          </a:prstGeom>
          <a:noFill/>
        </p:spPr>
        <p:txBody>
          <a:bodyPr wrap="square" rtlCol="0">
            <a:spAutoFit/>
          </a:bodyPr>
          <a:lstStyle/>
          <a:p>
            <a:pPr algn="ctr"/>
            <a:r>
              <a:rPr lang="en-CA">
                <a:latin typeface="+mj-lt"/>
                <a:cs typeface="Times New Roman" panose="02020603050405020304" pitchFamily="18" charset="0"/>
              </a:rPr>
              <a:t>Target</a:t>
            </a:r>
          </a:p>
          <a:p>
            <a:pPr algn="ctr"/>
            <a:r>
              <a:rPr lang="en-CA">
                <a:latin typeface="+mj-lt"/>
                <a:cs typeface="Times New Roman" panose="02020603050405020304" pitchFamily="18" charset="0"/>
              </a:rPr>
              <a:t>T=2000 °C</a:t>
            </a:r>
          </a:p>
        </p:txBody>
      </p:sp>
      <p:sp>
        <p:nvSpPr>
          <p:cNvPr id="310" name="Oval 309">
            <a:extLst>
              <a:ext uri="{FF2B5EF4-FFF2-40B4-BE49-F238E27FC236}">
                <a16:creationId xmlns:a16="http://schemas.microsoft.com/office/drawing/2014/main" id="{4739A931-11DC-CE98-DFBA-21DEA1727D73}"/>
              </a:ext>
            </a:extLst>
          </p:cNvPr>
          <p:cNvSpPr/>
          <p:nvPr/>
        </p:nvSpPr>
        <p:spPr>
          <a:xfrm flipV="1">
            <a:off x="2054808" y="5253196"/>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311" name="Straight Connector 310">
            <a:extLst>
              <a:ext uri="{FF2B5EF4-FFF2-40B4-BE49-F238E27FC236}">
                <a16:creationId xmlns:a16="http://schemas.microsoft.com/office/drawing/2014/main" id="{C750429B-209A-CCA9-DFC0-8AA4B8727F63}"/>
              </a:ext>
            </a:extLst>
          </p:cNvPr>
          <p:cNvCxnSpPr>
            <a:cxnSpLocks/>
          </p:cNvCxnSpPr>
          <p:nvPr/>
        </p:nvCxnSpPr>
        <p:spPr>
          <a:xfrm flipV="1">
            <a:off x="1560999" y="2564265"/>
            <a:ext cx="10368" cy="1945752"/>
          </a:xfrm>
          <a:prstGeom prst="line">
            <a:avLst/>
          </a:prstGeom>
          <a:ln w="63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3B0BE780-F7F9-8162-53E9-F9D2FA9D55A0}"/>
              </a:ext>
            </a:extLst>
          </p:cNvPr>
          <p:cNvCxnSpPr>
            <a:cxnSpLocks/>
          </p:cNvCxnSpPr>
          <p:nvPr/>
        </p:nvCxnSpPr>
        <p:spPr>
          <a:xfrm flipV="1">
            <a:off x="1621189" y="4286777"/>
            <a:ext cx="117651" cy="831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FDA905C9-0B0E-6823-99BB-1AE404CD53D8}"/>
              </a:ext>
            </a:extLst>
          </p:cNvPr>
          <p:cNvCxnSpPr>
            <a:cxnSpLocks/>
          </p:cNvCxnSpPr>
          <p:nvPr/>
        </p:nvCxnSpPr>
        <p:spPr>
          <a:xfrm flipH="1" flipV="1">
            <a:off x="1386366" y="4279712"/>
            <a:ext cx="124357" cy="8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83ACD52A-B49D-4A70-DAD1-60883552B4DB}"/>
              </a:ext>
            </a:extLst>
          </p:cNvPr>
          <p:cNvCxnSpPr>
            <a:cxnSpLocks/>
          </p:cNvCxnSpPr>
          <p:nvPr/>
        </p:nvCxnSpPr>
        <p:spPr>
          <a:xfrm flipV="1">
            <a:off x="1389673" y="4064294"/>
            <a:ext cx="0" cy="2246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20A83A9D-B996-5B44-AADC-CC564B593052}"/>
              </a:ext>
            </a:extLst>
          </p:cNvPr>
          <p:cNvCxnSpPr>
            <a:cxnSpLocks/>
          </p:cNvCxnSpPr>
          <p:nvPr/>
        </p:nvCxnSpPr>
        <p:spPr>
          <a:xfrm flipV="1">
            <a:off x="1736730" y="4064292"/>
            <a:ext cx="0" cy="228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6" name="Group 315">
            <a:extLst>
              <a:ext uri="{FF2B5EF4-FFF2-40B4-BE49-F238E27FC236}">
                <a16:creationId xmlns:a16="http://schemas.microsoft.com/office/drawing/2014/main" id="{FD8A4864-72CF-FF5A-7A05-FE9362B4B61B}"/>
              </a:ext>
            </a:extLst>
          </p:cNvPr>
          <p:cNvGrpSpPr/>
          <p:nvPr/>
        </p:nvGrpSpPr>
        <p:grpSpPr>
          <a:xfrm rot="16200000">
            <a:off x="657760" y="3595338"/>
            <a:ext cx="293475" cy="1180990"/>
            <a:chOff x="5496639" y="2949979"/>
            <a:chExt cx="211295" cy="850285"/>
          </a:xfrm>
        </p:grpSpPr>
        <p:cxnSp>
          <p:nvCxnSpPr>
            <p:cNvPr id="317" name="Straight Connector 316">
              <a:extLst>
                <a:ext uri="{FF2B5EF4-FFF2-40B4-BE49-F238E27FC236}">
                  <a16:creationId xmlns:a16="http://schemas.microsoft.com/office/drawing/2014/main" id="{8B93CA51-BB82-4C62-E38F-8DF860E6F659}"/>
                </a:ext>
              </a:extLst>
            </p:cNvPr>
            <p:cNvCxnSpPr>
              <a:cxnSpLocks/>
            </p:cNvCxnSpPr>
            <p:nvPr/>
          </p:nvCxnSpPr>
          <p:spPr>
            <a:xfrm rot="5400000">
              <a:off x="5415353" y="3613330"/>
              <a:ext cx="373350" cy="518"/>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846A2BDE-AAA0-E2D1-18F7-6E9BBBD078CE}"/>
                </a:ext>
              </a:extLst>
            </p:cNvPr>
            <p:cNvSpPr/>
            <p:nvPr/>
          </p:nvSpPr>
          <p:spPr>
            <a:xfrm>
              <a:off x="5496639" y="3217994"/>
              <a:ext cx="211295" cy="208919"/>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319" name="Straight Connector 318">
              <a:extLst>
                <a:ext uri="{FF2B5EF4-FFF2-40B4-BE49-F238E27FC236}">
                  <a16:creationId xmlns:a16="http://schemas.microsoft.com/office/drawing/2014/main" id="{F9A12980-5B6B-020A-3520-4B5DF36C3896}"/>
                </a:ext>
              </a:extLst>
            </p:cNvPr>
            <p:cNvCxnSpPr>
              <a:cxnSpLocks/>
            </p:cNvCxnSpPr>
            <p:nvPr/>
          </p:nvCxnSpPr>
          <p:spPr>
            <a:xfrm>
              <a:off x="5575497" y="3393896"/>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D3BB181-9C5A-ED29-1CDF-73FD7EBF023E}"/>
                </a:ext>
              </a:extLst>
            </p:cNvPr>
            <p:cNvCxnSpPr>
              <a:cxnSpLocks/>
            </p:cNvCxnSpPr>
            <p:nvPr/>
          </p:nvCxnSpPr>
          <p:spPr>
            <a:xfrm>
              <a:off x="5575497" y="3274833"/>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2A2DAE5-6841-07F8-6FE4-67C79410016D}"/>
                </a:ext>
              </a:extLst>
            </p:cNvPr>
            <p:cNvCxnSpPr>
              <a:cxnSpLocks/>
            </p:cNvCxnSpPr>
            <p:nvPr/>
          </p:nvCxnSpPr>
          <p:spPr>
            <a:xfrm flipV="1">
              <a:off x="5600896" y="3244188"/>
              <a:ext cx="0" cy="6160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99299FE-E97B-2CFD-892A-25A410F6C261}"/>
                </a:ext>
              </a:extLst>
            </p:cNvPr>
            <p:cNvCxnSpPr>
              <a:cxnSpLocks/>
              <a:endCxn id="318" idx="0"/>
            </p:cNvCxnSpPr>
            <p:nvPr/>
          </p:nvCxnSpPr>
          <p:spPr>
            <a:xfrm rot="5400000">
              <a:off x="5468280" y="3083986"/>
              <a:ext cx="268015" cy="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69" name="TextBox 768">
            <a:extLst>
              <a:ext uri="{FF2B5EF4-FFF2-40B4-BE49-F238E27FC236}">
                <a16:creationId xmlns:a16="http://schemas.microsoft.com/office/drawing/2014/main" id="{57FEE303-FB6C-032E-81F8-A94011148332}"/>
              </a:ext>
            </a:extLst>
          </p:cNvPr>
          <p:cNvSpPr txBox="1"/>
          <p:nvPr/>
        </p:nvSpPr>
        <p:spPr>
          <a:xfrm>
            <a:off x="390041" y="4245257"/>
            <a:ext cx="807007" cy="369332"/>
          </a:xfrm>
          <a:prstGeom prst="rect">
            <a:avLst/>
          </a:prstGeom>
          <a:noFill/>
        </p:spPr>
        <p:txBody>
          <a:bodyPr wrap="square" rtlCol="0">
            <a:spAutoFit/>
          </a:bodyPr>
          <a:lstStyle/>
          <a:p>
            <a:r>
              <a:rPr lang="en-CA">
                <a:latin typeface="+mj-lt"/>
                <a:cs typeface="Times New Roman" panose="02020603050405020304" pitchFamily="18" charset="0"/>
              </a:rPr>
              <a:t>2 kV</a:t>
            </a:r>
          </a:p>
        </p:txBody>
      </p:sp>
      <p:cxnSp>
        <p:nvCxnSpPr>
          <p:cNvPr id="770" name="Straight Connector 769">
            <a:extLst>
              <a:ext uri="{FF2B5EF4-FFF2-40B4-BE49-F238E27FC236}">
                <a16:creationId xmlns:a16="http://schemas.microsoft.com/office/drawing/2014/main" id="{67F5963D-8AEE-6410-7992-008E9E39CEFF}"/>
              </a:ext>
            </a:extLst>
          </p:cNvPr>
          <p:cNvCxnSpPr>
            <a:cxnSpLocks/>
          </p:cNvCxnSpPr>
          <p:nvPr/>
        </p:nvCxnSpPr>
        <p:spPr>
          <a:xfrm flipH="1">
            <a:off x="2192434" y="5680504"/>
            <a:ext cx="715387"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F5295290-D962-9687-412B-126D6C4944CE}"/>
              </a:ext>
            </a:extLst>
          </p:cNvPr>
          <p:cNvCxnSpPr>
            <a:cxnSpLocks/>
          </p:cNvCxnSpPr>
          <p:nvPr/>
        </p:nvCxnSpPr>
        <p:spPr>
          <a:xfrm flipV="1">
            <a:off x="2197594" y="5387466"/>
            <a:ext cx="0" cy="2930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72" name="TextBox 771">
            <a:extLst>
              <a:ext uri="{FF2B5EF4-FFF2-40B4-BE49-F238E27FC236}">
                <a16:creationId xmlns:a16="http://schemas.microsoft.com/office/drawing/2014/main" id="{AABA188A-C95C-7986-7186-1883B2BE54DB}"/>
              </a:ext>
            </a:extLst>
          </p:cNvPr>
          <p:cNvSpPr txBox="1"/>
          <p:nvPr/>
        </p:nvSpPr>
        <p:spPr>
          <a:xfrm>
            <a:off x="1685208" y="4561914"/>
            <a:ext cx="898895" cy="369332"/>
          </a:xfrm>
          <a:prstGeom prst="rect">
            <a:avLst/>
          </a:prstGeom>
          <a:noFill/>
        </p:spPr>
        <p:txBody>
          <a:bodyPr wrap="square" rtlCol="0">
            <a:spAutoFit/>
          </a:bodyPr>
          <a:lstStyle/>
          <a:p>
            <a:pPr algn="ctr"/>
            <a:r>
              <a:rPr lang="en-CA">
                <a:latin typeface="+mj-lt"/>
                <a:cs typeface="Times New Roman" panose="02020603050405020304" pitchFamily="18" charset="0"/>
              </a:rPr>
              <a:t>Ionizer</a:t>
            </a:r>
          </a:p>
        </p:txBody>
      </p:sp>
      <p:sp>
        <p:nvSpPr>
          <p:cNvPr id="773" name="TextBox 772">
            <a:extLst>
              <a:ext uri="{FF2B5EF4-FFF2-40B4-BE49-F238E27FC236}">
                <a16:creationId xmlns:a16="http://schemas.microsoft.com/office/drawing/2014/main" id="{4C2F5588-5075-7098-B29C-4C2E0228BEDB}"/>
              </a:ext>
            </a:extLst>
          </p:cNvPr>
          <p:cNvSpPr txBox="1"/>
          <p:nvPr/>
        </p:nvSpPr>
        <p:spPr>
          <a:xfrm>
            <a:off x="1632148" y="2636380"/>
            <a:ext cx="1620638" cy="923330"/>
          </a:xfrm>
          <a:prstGeom prst="rect">
            <a:avLst/>
          </a:prstGeom>
          <a:noFill/>
        </p:spPr>
        <p:txBody>
          <a:bodyPr wrap="square" rtlCol="0">
            <a:spAutoFit/>
          </a:bodyPr>
          <a:lstStyle/>
          <a:p>
            <a:r>
              <a:rPr lang="en-CA">
                <a:latin typeface="+mj-lt"/>
                <a:cs typeface="Times New Roman" panose="02020603050405020304" pitchFamily="18" charset="0"/>
              </a:rPr>
              <a:t>Radioactive </a:t>
            </a:r>
          </a:p>
          <a:p>
            <a:r>
              <a:rPr lang="en-CA">
                <a:latin typeface="+mj-lt"/>
                <a:cs typeface="Times New Roman" panose="02020603050405020304" pitchFamily="18" charset="0"/>
              </a:rPr>
              <a:t>Ion</a:t>
            </a:r>
          </a:p>
          <a:p>
            <a:r>
              <a:rPr lang="en-CA">
                <a:latin typeface="+mj-lt"/>
                <a:cs typeface="Times New Roman" panose="02020603050405020304" pitchFamily="18" charset="0"/>
              </a:rPr>
              <a:t>Beam</a:t>
            </a:r>
          </a:p>
        </p:txBody>
      </p:sp>
      <p:sp>
        <p:nvSpPr>
          <p:cNvPr id="774" name="TextBox 773">
            <a:extLst>
              <a:ext uri="{FF2B5EF4-FFF2-40B4-BE49-F238E27FC236}">
                <a16:creationId xmlns:a16="http://schemas.microsoft.com/office/drawing/2014/main" id="{17814F54-68A1-C4E2-B5B5-5E576952F381}"/>
              </a:ext>
            </a:extLst>
          </p:cNvPr>
          <p:cNvSpPr txBox="1"/>
          <p:nvPr/>
        </p:nvSpPr>
        <p:spPr>
          <a:xfrm>
            <a:off x="3449773" y="4802446"/>
            <a:ext cx="1375052" cy="400110"/>
          </a:xfrm>
          <a:prstGeom prst="rect">
            <a:avLst/>
          </a:prstGeom>
          <a:noFill/>
        </p:spPr>
        <p:txBody>
          <a:bodyPr wrap="square">
            <a:spAutoFit/>
          </a:bodyPr>
          <a:lstStyle/>
          <a:p>
            <a:r>
              <a:rPr lang="en-CA" sz="2000" dirty="0">
                <a:latin typeface="+mj-lt"/>
                <a:cs typeface="Times New Roman" panose="02020603050405020304" pitchFamily="18" charset="0"/>
              </a:rPr>
              <a:t>Neutrals</a:t>
            </a:r>
            <a:endParaRPr lang="en-CA" sz="2400" dirty="0">
              <a:latin typeface="+mj-lt"/>
            </a:endParaRPr>
          </a:p>
        </p:txBody>
      </p:sp>
      <p:sp>
        <p:nvSpPr>
          <p:cNvPr id="775" name="TextBox 774">
            <a:extLst>
              <a:ext uri="{FF2B5EF4-FFF2-40B4-BE49-F238E27FC236}">
                <a16:creationId xmlns:a16="http://schemas.microsoft.com/office/drawing/2014/main" id="{D345863E-5D78-0053-3526-A8097151C49B}"/>
              </a:ext>
            </a:extLst>
          </p:cNvPr>
          <p:cNvSpPr txBox="1"/>
          <p:nvPr/>
        </p:nvSpPr>
        <p:spPr>
          <a:xfrm>
            <a:off x="3454584" y="5167305"/>
            <a:ext cx="1375052" cy="400110"/>
          </a:xfrm>
          <a:prstGeom prst="rect">
            <a:avLst/>
          </a:prstGeom>
          <a:noFill/>
        </p:spPr>
        <p:txBody>
          <a:bodyPr wrap="square">
            <a:spAutoFit/>
          </a:bodyPr>
          <a:lstStyle/>
          <a:p>
            <a:r>
              <a:rPr lang="en-CA" sz="2000">
                <a:latin typeface="+mj-lt"/>
                <a:cs typeface="Times New Roman" panose="02020603050405020304" pitchFamily="18" charset="0"/>
              </a:rPr>
              <a:t>Ions</a:t>
            </a:r>
            <a:endParaRPr lang="en-CA" sz="2400">
              <a:latin typeface="+mj-lt"/>
            </a:endParaRPr>
          </a:p>
        </p:txBody>
      </p:sp>
      <p:sp>
        <p:nvSpPr>
          <p:cNvPr id="776" name="Oval 775">
            <a:extLst>
              <a:ext uri="{FF2B5EF4-FFF2-40B4-BE49-F238E27FC236}">
                <a16:creationId xmlns:a16="http://schemas.microsoft.com/office/drawing/2014/main" id="{163D8CE5-406A-83E4-8476-15C8C08EB089}"/>
              </a:ext>
            </a:extLst>
          </p:cNvPr>
          <p:cNvSpPr/>
          <p:nvPr/>
        </p:nvSpPr>
        <p:spPr>
          <a:xfrm flipV="1">
            <a:off x="1948800" y="5084182"/>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77" name="Oval 776">
            <a:extLst>
              <a:ext uri="{FF2B5EF4-FFF2-40B4-BE49-F238E27FC236}">
                <a16:creationId xmlns:a16="http://schemas.microsoft.com/office/drawing/2014/main" id="{AD0ADBD7-2B1D-FDAD-157E-561E1BC57F86}"/>
              </a:ext>
            </a:extLst>
          </p:cNvPr>
          <p:cNvSpPr/>
          <p:nvPr/>
        </p:nvSpPr>
        <p:spPr>
          <a:xfrm flipV="1">
            <a:off x="1726962" y="5209416"/>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78" name="Oval 777">
            <a:extLst>
              <a:ext uri="{FF2B5EF4-FFF2-40B4-BE49-F238E27FC236}">
                <a16:creationId xmlns:a16="http://schemas.microsoft.com/office/drawing/2014/main" id="{C5DCBD05-AC15-A024-240C-137D609CC210}"/>
              </a:ext>
            </a:extLst>
          </p:cNvPr>
          <p:cNvSpPr/>
          <p:nvPr/>
        </p:nvSpPr>
        <p:spPr>
          <a:xfrm flipV="1">
            <a:off x="1571614" y="5068193"/>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79" name="Oval 778">
            <a:extLst>
              <a:ext uri="{FF2B5EF4-FFF2-40B4-BE49-F238E27FC236}">
                <a16:creationId xmlns:a16="http://schemas.microsoft.com/office/drawing/2014/main" id="{26A0953E-B624-97BE-3640-79EBFEB37815}"/>
              </a:ext>
            </a:extLst>
          </p:cNvPr>
          <p:cNvSpPr/>
          <p:nvPr/>
        </p:nvSpPr>
        <p:spPr>
          <a:xfrm flipV="1">
            <a:off x="1492146" y="4917114"/>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83" name="Oval 782">
            <a:extLst>
              <a:ext uri="{FF2B5EF4-FFF2-40B4-BE49-F238E27FC236}">
                <a16:creationId xmlns:a16="http://schemas.microsoft.com/office/drawing/2014/main" id="{B5F3EB3B-16DF-83A3-314C-1633E5E3B690}"/>
              </a:ext>
            </a:extLst>
          </p:cNvPr>
          <p:cNvSpPr/>
          <p:nvPr/>
        </p:nvSpPr>
        <p:spPr>
          <a:xfrm flipV="1">
            <a:off x="1528584" y="4704273"/>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84" name="Oval 783">
            <a:extLst>
              <a:ext uri="{FF2B5EF4-FFF2-40B4-BE49-F238E27FC236}">
                <a16:creationId xmlns:a16="http://schemas.microsoft.com/office/drawing/2014/main" id="{A87AA414-9683-E94D-A44F-61B73C9CCA53}"/>
              </a:ext>
            </a:extLst>
          </p:cNvPr>
          <p:cNvSpPr/>
          <p:nvPr/>
        </p:nvSpPr>
        <p:spPr>
          <a:xfrm flipV="1">
            <a:off x="1518382" y="4469175"/>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85" name="Oval 784">
            <a:extLst>
              <a:ext uri="{FF2B5EF4-FFF2-40B4-BE49-F238E27FC236}">
                <a16:creationId xmlns:a16="http://schemas.microsoft.com/office/drawing/2014/main" id="{BABEE1D3-90F4-DB48-0DE1-84F3548E12C7}"/>
              </a:ext>
            </a:extLst>
          </p:cNvPr>
          <p:cNvSpPr/>
          <p:nvPr/>
        </p:nvSpPr>
        <p:spPr>
          <a:xfrm flipV="1">
            <a:off x="1511422" y="3800688"/>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87" name="Oval 786">
            <a:extLst>
              <a:ext uri="{FF2B5EF4-FFF2-40B4-BE49-F238E27FC236}">
                <a16:creationId xmlns:a16="http://schemas.microsoft.com/office/drawing/2014/main" id="{83A2DD52-C5FA-62AC-8C2D-E4B6F16C1639}"/>
              </a:ext>
            </a:extLst>
          </p:cNvPr>
          <p:cNvSpPr/>
          <p:nvPr/>
        </p:nvSpPr>
        <p:spPr>
          <a:xfrm flipV="1">
            <a:off x="3251395" y="4984593"/>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88" name="Oval 787">
            <a:extLst>
              <a:ext uri="{FF2B5EF4-FFF2-40B4-BE49-F238E27FC236}">
                <a16:creationId xmlns:a16="http://schemas.microsoft.com/office/drawing/2014/main" id="{FBA61060-C45F-9CFE-014F-FEA752D2C246}"/>
              </a:ext>
            </a:extLst>
          </p:cNvPr>
          <p:cNvSpPr/>
          <p:nvPr/>
        </p:nvSpPr>
        <p:spPr>
          <a:xfrm flipV="1">
            <a:off x="3255151" y="5349565"/>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89" name="Oval 788">
            <a:extLst>
              <a:ext uri="{FF2B5EF4-FFF2-40B4-BE49-F238E27FC236}">
                <a16:creationId xmlns:a16="http://schemas.microsoft.com/office/drawing/2014/main" id="{8C8E8314-6D6E-BC24-37BD-91F541DE5559}"/>
              </a:ext>
            </a:extLst>
          </p:cNvPr>
          <p:cNvSpPr/>
          <p:nvPr/>
        </p:nvSpPr>
        <p:spPr>
          <a:xfrm flipV="1">
            <a:off x="3254003" y="5683243"/>
            <a:ext cx="99150" cy="967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99" name="TextBox 798">
            <a:extLst>
              <a:ext uri="{FF2B5EF4-FFF2-40B4-BE49-F238E27FC236}">
                <a16:creationId xmlns:a16="http://schemas.microsoft.com/office/drawing/2014/main" id="{40B168D5-6761-0000-C80D-BA2FCD75AABF}"/>
              </a:ext>
            </a:extLst>
          </p:cNvPr>
          <p:cNvSpPr txBox="1"/>
          <p:nvPr/>
        </p:nvSpPr>
        <p:spPr>
          <a:xfrm>
            <a:off x="3452604" y="5503924"/>
            <a:ext cx="2295497" cy="400110"/>
          </a:xfrm>
          <a:prstGeom prst="rect">
            <a:avLst/>
          </a:prstGeom>
          <a:noFill/>
        </p:spPr>
        <p:txBody>
          <a:bodyPr wrap="square">
            <a:spAutoFit/>
          </a:bodyPr>
          <a:lstStyle/>
          <a:p>
            <a:r>
              <a:rPr lang="en-CA" sz="2000" dirty="0">
                <a:latin typeface="+mj-lt"/>
                <a:cs typeface="Times New Roman" panose="02020603050405020304" pitchFamily="18" charset="0"/>
              </a:rPr>
              <a:t>Isobars only</a:t>
            </a:r>
            <a:endParaRPr lang="en-CA" sz="2400" dirty="0">
              <a:latin typeface="+mj-lt"/>
            </a:endParaRPr>
          </a:p>
        </p:txBody>
      </p:sp>
      <p:sp>
        <p:nvSpPr>
          <p:cNvPr id="320" name="Oval 319">
            <a:extLst>
              <a:ext uri="{FF2B5EF4-FFF2-40B4-BE49-F238E27FC236}">
                <a16:creationId xmlns:a16="http://schemas.microsoft.com/office/drawing/2014/main" id="{09F7F0A6-214A-B2AF-EAD0-68BBA3F3CEE0}"/>
              </a:ext>
            </a:extLst>
          </p:cNvPr>
          <p:cNvSpPr/>
          <p:nvPr/>
        </p:nvSpPr>
        <p:spPr>
          <a:xfrm flipV="1">
            <a:off x="3249931" y="6045955"/>
            <a:ext cx="99150" cy="9678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21" name="TextBox 320">
            <a:extLst>
              <a:ext uri="{FF2B5EF4-FFF2-40B4-BE49-F238E27FC236}">
                <a16:creationId xmlns:a16="http://schemas.microsoft.com/office/drawing/2014/main" id="{D196C675-20A3-2F0E-1E77-59786E95180E}"/>
              </a:ext>
            </a:extLst>
          </p:cNvPr>
          <p:cNvSpPr txBox="1"/>
          <p:nvPr/>
        </p:nvSpPr>
        <p:spPr>
          <a:xfrm>
            <a:off x="3448532" y="5867412"/>
            <a:ext cx="2295497" cy="400110"/>
          </a:xfrm>
          <a:prstGeom prst="rect">
            <a:avLst/>
          </a:prstGeom>
          <a:noFill/>
        </p:spPr>
        <p:txBody>
          <a:bodyPr wrap="square">
            <a:spAutoFit/>
          </a:bodyPr>
          <a:lstStyle/>
          <a:p>
            <a:r>
              <a:rPr lang="en-CA" sz="2000">
                <a:latin typeface="+mj-lt"/>
                <a:cs typeface="Times New Roman" panose="02020603050405020304" pitchFamily="18" charset="0"/>
              </a:rPr>
              <a:t>Post-accelerated</a:t>
            </a:r>
            <a:endParaRPr lang="en-CA" sz="2400">
              <a:latin typeface="+mj-lt"/>
            </a:endParaRPr>
          </a:p>
        </p:txBody>
      </p:sp>
      <p:sp>
        <p:nvSpPr>
          <p:cNvPr id="322" name="Oval 321">
            <a:extLst>
              <a:ext uri="{FF2B5EF4-FFF2-40B4-BE49-F238E27FC236}">
                <a16:creationId xmlns:a16="http://schemas.microsoft.com/office/drawing/2014/main" id="{3C11EF33-3AE8-5FCA-F1B6-EF9E1EC0D829}"/>
              </a:ext>
            </a:extLst>
          </p:cNvPr>
          <p:cNvSpPr/>
          <p:nvPr/>
        </p:nvSpPr>
        <p:spPr>
          <a:xfrm flipV="1">
            <a:off x="1370602" y="5170842"/>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23" name="Oval 322">
            <a:extLst>
              <a:ext uri="{FF2B5EF4-FFF2-40B4-BE49-F238E27FC236}">
                <a16:creationId xmlns:a16="http://schemas.microsoft.com/office/drawing/2014/main" id="{16528ABE-6E00-EAA4-CBFB-D4F4564D2712}"/>
              </a:ext>
            </a:extLst>
          </p:cNvPr>
          <p:cNvSpPr/>
          <p:nvPr/>
        </p:nvSpPr>
        <p:spPr>
          <a:xfrm flipV="1">
            <a:off x="1225343" y="5107175"/>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24" name="Oval 323">
            <a:extLst>
              <a:ext uri="{FF2B5EF4-FFF2-40B4-BE49-F238E27FC236}">
                <a16:creationId xmlns:a16="http://schemas.microsoft.com/office/drawing/2014/main" id="{EE7CE225-5B5E-98A5-0CA0-526AAC597AE0}"/>
              </a:ext>
            </a:extLst>
          </p:cNvPr>
          <p:cNvSpPr/>
          <p:nvPr/>
        </p:nvSpPr>
        <p:spPr>
          <a:xfrm flipV="1">
            <a:off x="822083" y="5176033"/>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325" name="Straight Arrow Connector 324">
            <a:extLst>
              <a:ext uri="{FF2B5EF4-FFF2-40B4-BE49-F238E27FC236}">
                <a16:creationId xmlns:a16="http://schemas.microsoft.com/office/drawing/2014/main" id="{D1CEA558-46A4-DBB3-72F2-91C554B6DC1C}"/>
              </a:ext>
            </a:extLst>
          </p:cNvPr>
          <p:cNvCxnSpPr>
            <a:cxnSpLocks/>
          </p:cNvCxnSpPr>
          <p:nvPr/>
        </p:nvCxnSpPr>
        <p:spPr>
          <a:xfrm>
            <a:off x="638483" y="6140229"/>
            <a:ext cx="1911644" cy="0"/>
          </a:xfrm>
          <a:prstGeom prst="straightConnector1">
            <a:avLst/>
          </a:prstGeom>
          <a:ln w="2857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6" name="TextBox 325">
            <a:extLst>
              <a:ext uri="{FF2B5EF4-FFF2-40B4-BE49-F238E27FC236}">
                <a16:creationId xmlns:a16="http://schemas.microsoft.com/office/drawing/2014/main" id="{4FD26848-82D8-71AC-BEB6-3DD83DA59CD0}"/>
              </a:ext>
            </a:extLst>
          </p:cNvPr>
          <p:cNvSpPr txBox="1"/>
          <p:nvPr/>
        </p:nvSpPr>
        <p:spPr>
          <a:xfrm>
            <a:off x="980185" y="6201345"/>
            <a:ext cx="1175060" cy="369332"/>
          </a:xfrm>
          <a:prstGeom prst="rect">
            <a:avLst/>
          </a:prstGeom>
          <a:noFill/>
        </p:spPr>
        <p:txBody>
          <a:bodyPr wrap="square">
            <a:spAutoFit/>
          </a:bodyPr>
          <a:lstStyle/>
          <a:p>
            <a:pPr algn="ctr"/>
            <a:r>
              <a:rPr lang="en-CA">
                <a:solidFill>
                  <a:schemeClr val="bg1">
                    <a:lumMod val="65000"/>
                  </a:schemeClr>
                </a:solidFill>
              </a:rPr>
              <a:t>2</a:t>
            </a:r>
            <a:r>
              <a:rPr lang="en-CA" sz="1800">
                <a:solidFill>
                  <a:schemeClr val="bg1">
                    <a:lumMod val="65000"/>
                  </a:schemeClr>
                </a:solidFill>
              </a:rPr>
              <a:t>0 cm</a:t>
            </a:r>
            <a:endParaRPr lang="en-CA">
              <a:solidFill>
                <a:schemeClr val="bg1">
                  <a:lumMod val="65000"/>
                </a:schemeClr>
              </a:solidFill>
            </a:endParaRPr>
          </a:p>
        </p:txBody>
      </p:sp>
      <p:sp>
        <p:nvSpPr>
          <p:cNvPr id="327" name="Oval 326">
            <a:extLst>
              <a:ext uri="{FF2B5EF4-FFF2-40B4-BE49-F238E27FC236}">
                <a16:creationId xmlns:a16="http://schemas.microsoft.com/office/drawing/2014/main" id="{4DA13659-E47A-E8BE-27EC-8D37E0089A90}"/>
              </a:ext>
            </a:extLst>
          </p:cNvPr>
          <p:cNvSpPr/>
          <p:nvPr/>
        </p:nvSpPr>
        <p:spPr>
          <a:xfrm flipV="1">
            <a:off x="2291856" y="5136706"/>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28" name="Oval 327">
            <a:extLst>
              <a:ext uri="{FF2B5EF4-FFF2-40B4-BE49-F238E27FC236}">
                <a16:creationId xmlns:a16="http://schemas.microsoft.com/office/drawing/2014/main" id="{E72E98EB-5FA8-D62F-24DA-C47F4C2E89A8}"/>
              </a:ext>
            </a:extLst>
          </p:cNvPr>
          <p:cNvSpPr/>
          <p:nvPr/>
        </p:nvSpPr>
        <p:spPr>
          <a:xfrm flipV="1">
            <a:off x="696720" y="5123611"/>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9" name="TextBox 328">
                <a:extLst>
                  <a:ext uri="{FF2B5EF4-FFF2-40B4-BE49-F238E27FC236}">
                    <a16:creationId xmlns:a16="http://schemas.microsoft.com/office/drawing/2014/main" id="{5CA48E5B-5584-5C2E-D95D-E130E8635A48}"/>
                  </a:ext>
                </a:extLst>
              </p:cNvPr>
              <p:cNvSpPr txBox="1"/>
              <p:nvPr/>
            </p:nvSpPr>
            <p:spPr>
              <a:xfrm>
                <a:off x="1363249" y="723850"/>
                <a:ext cx="233794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𝐼</m:t>
                      </m:r>
                      <m:r>
                        <a:rPr lang="en-US" sz="2000" b="0" i="1" baseline="-25000" smtClean="0">
                          <a:latin typeface="Cambria Math" panose="02040503050406030204" pitchFamily="18" charset="0"/>
                        </a:rPr>
                        <m:t>𝑅𝐼𝐵</m:t>
                      </m:r>
                      <m:r>
                        <a:rPr lang="en-US" sz="2000" b="0" i="1" smtClean="0">
                          <a:latin typeface="Cambria Math" panose="02040503050406030204" pitchFamily="18" charset="0"/>
                        </a:rPr>
                        <m:t>=</m:t>
                      </m:r>
                      <m:r>
                        <a:rPr lang="en-US" sz="2000" i="1">
                          <a:latin typeface="Cambria Math" panose="02040503050406030204" pitchFamily="18" charset="0"/>
                        </a:rPr>
                        <m:t>𝐼</m:t>
                      </m:r>
                      <m:r>
                        <a:rPr lang="en-US" sz="2000" b="0" i="1" smtClean="0">
                          <a:latin typeface="Cambria Math" panose="02040503050406030204" pitchFamily="18" charset="0"/>
                          <a:ea typeface="Cambria Math" panose="02040503050406030204" pitchFamily="18" charset="0"/>
                        </a:rPr>
                        <m:t>∙</m:t>
                      </m:r>
                      <m:r>
                        <a:rPr lang="en-US" sz="2000" i="1" smtClean="0">
                          <a:solidFill>
                            <a:schemeClr val="tx1"/>
                          </a:solidFill>
                          <a:latin typeface="Cambria Math" panose="02040503050406030204" pitchFamily="18" charset="0"/>
                        </a:rPr>
                        <m:t>𝑁</m:t>
                      </m:r>
                      <m:r>
                        <a:rPr lang="en-US" sz="2000" i="1" baseline="-25000">
                          <a:solidFill>
                            <a:schemeClr val="tx1"/>
                          </a:solidFill>
                          <a:latin typeface="Cambria Math" panose="02040503050406030204" pitchFamily="18" charset="0"/>
                        </a:rPr>
                        <m:t>𝑡𝑎𝑟𝑔</m:t>
                      </m:r>
                      <m:r>
                        <a:rPr lang="en-US" sz="2000" i="1">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𝜎</m:t>
                      </m:r>
                      <m:r>
                        <a:rPr lang="en-US" sz="2000" b="0" i="1" baseline="-25000" smtClean="0">
                          <a:solidFill>
                            <a:schemeClr val="tx1"/>
                          </a:solidFill>
                          <a:latin typeface="Cambria Math" panose="02040503050406030204" pitchFamily="18" charset="0"/>
                          <a:ea typeface="Cambria Math" panose="02040503050406030204" pitchFamily="18" charset="0"/>
                        </a:rPr>
                        <m:t>𝑖</m:t>
                      </m:r>
                      <m:r>
                        <a:rPr lang="en-US" sz="2000" i="1">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𝜀</m:t>
                      </m:r>
                    </m:oMath>
                  </m:oMathPara>
                </a14:m>
                <a:endParaRPr lang="en-CA" sz="2000" dirty="0"/>
              </a:p>
            </p:txBody>
          </p:sp>
        </mc:Choice>
        <mc:Fallback xmlns="">
          <p:sp>
            <p:nvSpPr>
              <p:cNvPr id="329" name="TextBox 328">
                <a:extLst>
                  <a:ext uri="{FF2B5EF4-FFF2-40B4-BE49-F238E27FC236}">
                    <a16:creationId xmlns:a16="http://schemas.microsoft.com/office/drawing/2014/main" id="{5CA48E5B-5584-5C2E-D95D-E130E8635A48}"/>
                  </a:ext>
                </a:extLst>
              </p:cNvPr>
              <p:cNvSpPr txBox="1">
                <a:spLocks noRot="1" noChangeAspect="1" noMove="1" noResize="1" noEditPoints="1" noAdjustHandles="1" noChangeArrowheads="1" noChangeShapeType="1" noTextEdit="1"/>
              </p:cNvSpPr>
              <p:nvPr/>
            </p:nvSpPr>
            <p:spPr>
              <a:xfrm>
                <a:off x="1363249" y="723850"/>
                <a:ext cx="2337948" cy="307777"/>
              </a:xfrm>
              <a:prstGeom prst="rect">
                <a:avLst/>
              </a:prstGeom>
              <a:blipFill>
                <a:blip r:embed="rId12"/>
                <a:stretch>
                  <a:fillRect l="-2089" r="-522" b="-34000"/>
                </a:stretch>
              </a:blipFill>
            </p:spPr>
            <p:txBody>
              <a:bodyPr/>
              <a:lstStyle/>
              <a:p>
                <a:r>
                  <a:rPr lang="en-US">
                    <a:noFill/>
                  </a:rPr>
                  <a:t> </a:t>
                </a:r>
              </a:p>
            </p:txBody>
          </p:sp>
        </mc:Fallback>
      </mc:AlternateContent>
      <p:grpSp>
        <p:nvGrpSpPr>
          <p:cNvPr id="330" name="Group 329">
            <a:extLst>
              <a:ext uri="{FF2B5EF4-FFF2-40B4-BE49-F238E27FC236}">
                <a16:creationId xmlns:a16="http://schemas.microsoft.com/office/drawing/2014/main" id="{F98524E5-283A-4654-5E00-5F930E432847}"/>
              </a:ext>
            </a:extLst>
          </p:cNvPr>
          <p:cNvGrpSpPr>
            <a:grpSpLocks noChangeAspect="1"/>
          </p:cNvGrpSpPr>
          <p:nvPr/>
        </p:nvGrpSpPr>
        <p:grpSpPr>
          <a:xfrm>
            <a:off x="1377163" y="1581780"/>
            <a:ext cx="2041925" cy="1061784"/>
            <a:chOff x="1227293" y="1063349"/>
            <a:chExt cx="3112426" cy="1618436"/>
          </a:xfrm>
        </p:grpSpPr>
        <p:pic>
          <p:nvPicPr>
            <p:cNvPr id="331" name="Picture 330">
              <a:extLst>
                <a:ext uri="{FF2B5EF4-FFF2-40B4-BE49-F238E27FC236}">
                  <a16:creationId xmlns:a16="http://schemas.microsoft.com/office/drawing/2014/main" id="{AC157B55-FF14-0D0E-5ADC-3BE4357C2890}"/>
                </a:ext>
              </a:extLst>
            </p:cNvPr>
            <p:cNvPicPr>
              <a:picLocks noChangeAspect="1"/>
            </p:cNvPicPr>
            <p:nvPr/>
          </p:nvPicPr>
          <p:blipFill rotWithShape="1">
            <a:blip r:embed="rId13"/>
            <a:srcRect b="22481"/>
            <a:stretch/>
          </p:blipFill>
          <p:spPr>
            <a:xfrm>
              <a:off x="1227293" y="1063349"/>
              <a:ext cx="3112426" cy="1546505"/>
            </a:xfrm>
            <a:prstGeom prst="rect">
              <a:avLst/>
            </a:prstGeom>
          </p:spPr>
        </p:pic>
        <p:sp>
          <p:nvSpPr>
            <p:cNvPr id="338" name="Rectangle 337">
              <a:extLst>
                <a:ext uri="{FF2B5EF4-FFF2-40B4-BE49-F238E27FC236}">
                  <a16:creationId xmlns:a16="http://schemas.microsoft.com/office/drawing/2014/main" id="{E97547FE-8BA6-8B5D-CCBB-4491CDF711FE}"/>
                </a:ext>
              </a:extLst>
            </p:cNvPr>
            <p:cNvSpPr/>
            <p:nvPr/>
          </p:nvSpPr>
          <p:spPr>
            <a:xfrm>
              <a:off x="1562947" y="2133595"/>
              <a:ext cx="606123" cy="548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mc:AlternateContent xmlns:mc="http://schemas.openxmlformats.org/markup-compatibility/2006" xmlns:a14="http://schemas.microsoft.com/office/drawing/2010/main">
        <mc:Choice Requires="a14">
          <p:sp>
            <p:nvSpPr>
              <p:cNvPr id="339" name="TextBox 338">
                <a:extLst>
                  <a:ext uri="{FF2B5EF4-FFF2-40B4-BE49-F238E27FC236}">
                    <a16:creationId xmlns:a16="http://schemas.microsoft.com/office/drawing/2014/main" id="{5BB0090B-A038-26A6-4129-027A62C6F1B4}"/>
                  </a:ext>
                </a:extLst>
              </p:cNvPr>
              <p:cNvSpPr txBox="1"/>
              <p:nvPr/>
            </p:nvSpPr>
            <p:spPr>
              <a:xfrm>
                <a:off x="1472601" y="1146833"/>
                <a:ext cx="2049600" cy="307777"/>
              </a:xfrm>
              <a:prstGeom prst="rect">
                <a:avLst/>
              </a:prstGeom>
              <a:noFill/>
            </p:spPr>
            <p:txBody>
              <a:bodyPr wrap="none" lIns="0" tIns="0" rIns="0" bIns="0"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𝜀</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𝜀</m:t>
                    </m:r>
                    <m:r>
                      <a:rPr lang="en-US" sz="2000" b="0" i="1" baseline="-25000" smtClean="0">
                        <a:latin typeface="Cambria Math" panose="02040503050406030204" pitchFamily="18" charset="0"/>
                        <a:ea typeface="Cambria Math" panose="02040503050406030204" pitchFamily="18" charset="0"/>
                      </a:rPr>
                      <m:t>𝑅</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𝜀</m:t>
                    </m:r>
                    <m:r>
                      <a:rPr lang="en-US" sz="2000" b="0" i="1" baseline="-25000" smtClean="0">
                        <a:latin typeface="Cambria Math" panose="02040503050406030204" pitchFamily="18" charset="0"/>
                        <a:ea typeface="Cambria Math" panose="02040503050406030204" pitchFamily="18" charset="0"/>
                      </a:rPr>
                      <m:t>𝐼</m:t>
                    </m:r>
                    <m:r>
                      <a:rPr lang="en-US" sz="2000" i="1">
                        <a:latin typeface="Cambria Math" panose="02040503050406030204" pitchFamily="18" charset="0"/>
                        <a:ea typeface="Cambria Math" panose="02040503050406030204" pitchFamily="18" charset="0"/>
                      </a:rPr>
                      <m:t>∙</m:t>
                    </m:r>
                  </m:oMath>
                </a14:m>
                <a:r>
                  <a:rPr lang="en-US" sz="200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𝜀</m:t>
                    </m:r>
                    <m:r>
                      <a:rPr lang="en-US" sz="2000" b="0" i="1" baseline="-25000" smtClean="0">
                        <a:latin typeface="Cambria Math" panose="02040503050406030204" pitchFamily="18" charset="0"/>
                        <a:ea typeface="Cambria Math" panose="02040503050406030204" pitchFamily="18" charset="0"/>
                      </a:rPr>
                      <m:t>𝑀𝑆</m:t>
                    </m:r>
                    <m:r>
                      <a:rPr lang="en-US" sz="2000" i="1">
                        <a:latin typeface="Cambria Math" panose="02040503050406030204" pitchFamily="18" charset="0"/>
                        <a:ea typeface="Cambria Math" panose="02040503050406030204" pitchFamily="18" charset="0"/>
                      </a:rPr>
                      <m:t>∙</m:t>
                    </m:r>
                  </m:oMath>
                </a14:m>
                <a:r>
                  <a:rPr lang="en-US" sz="200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𝜀</m:t>
                    </m:r>
                    <m:r>
                      <a:rPr lang="en-US" sz="2000" b="0" i="1" baseline="-25000" smtClean="0">
                        <a:latin typeface="Cambria Math" panose="02040503050406030204" pitchFamily="18" charset="0"/>
                        <a:ea typeface="Cambria Math" panose="02040503050406030204" pitchFamily="18" charset="0"/>
                      </a:rPr>
                      <m:t>𝑇</m:t>
                    </m:r>
                  </m:oMath>
                </a14:m>
                <a:endParaRPr lang="en-CA" sz="2000" baseline="-25000"/>
              </a:p>
            </p:txBody>
          </p:sp>
        </mc:Choice>
        <mc:Fallback xmlns="">
          <p:sp>
            <p:nvSpPr>
              <p:cNvPr id="339" name="TextBox 338">
                <a:extLst>
                  <a:ext uri="{FF2B5EF4-FFF2-40B4-BE49-F238E27FC236}">
                    <a16:creationId xmlns:a16="http://schemas.microsoft.com/office/drawing/2014/main" id="{5BB0090B-A038-26A6-4129-027A62C6F1B4}"/>
                  </a:ext>
                </a:extLst>
              </p:cNvPr>
              <p:cNvSpPr txBox="1">
                <a:spLocks noRot="1" noChangeAspect="1" noMove="1" noResize="1" noEditPoints="1" noAdjustHandles="1" noChangeArrowheads="1" noChangeShapeType="1" noTextEdit="1"/>
              </p:cNvSpPr>
              <p:nvPr/>
            </p:nvSpPr>
            <p:spPr>
              <a:xfrm>
                <a:off x="1472601" y="1146833"/>
                <a:ext cx="2049600" cy="307777"/>
              </a:xfrm>
              <a:prstGeom prst="rect">
                <a:avLst/>
              </a:prstGeom>
              <a:blipFill>
                <a:blip r:embed="rId14"/>
                <a:stretch>
                  <a:fillRect l="-3274" r="-2083" b="-17647"/>
                </a:stretch>
              </a:blipFill>
            </p:spPr>
            <p:txBody>
              <a:bodyPr/>
              <a:lstStyle/>
              <a:p>
                <a:r>
                  <a:rPr lang="en-US">
                    <a:noFill/>
                  </a:rPr>
                  <a:t> </a:t>
                </a:r>
              </a:p>
            </p:txBody>
          </p:sp>
        </mc:Fallback>
      </mc:AlternateContent>
      <p:cxnSp>
        <p:nvCxnSpPr>
          <p:cNvPr id="304" name="Straight Connector 303">
            <a:extLst>
              <a:ext uri="{FF2B5EF4-FFF2-40B4-BE49-F238E27FC236}">
                <a16:creationId xmlns:a16="http://schemas.microsoft.com/office/drawing/2014/main" id="{92D68140-9E97-FDA8-25AB-25607986A275}"/>
              </a:ext>
            </a:extLst>
          </p:cNvPr>
          <p:cNvCxnSpPr>
            <a:cxnSpLocks/>
          </p:cNvCxnSpPr>
          <p:nvPr/>
        </p:nvCxnSpPr>
        <p:spPr>
          <a:xfrm flipH="1">
            <a:off x="2456211" y="3418503"/>
            <a:ext cx="3287818" cy="193106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0C438431-EE8B-0934-873C-1B555C362EEA}"/>
              </a:ext>
            </a:extLst>
          </p:cNvPr>
          <p:cNvCxnSpPr>
            <a:cxnSpLocks/>
          </p:cNvCxnSpPr>
          <p:nvPr/>
        </p:nvCxnSpPr>
        <p:spPr>
          <a:xfrm flipH="1">
            <a:off x="2455780" y="2370456"/>
            <a:ext cx="1913360" cy="271092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27E1186-92C4-9948-6C7E-9F5A378C2DF6}"/>
              </a:ext>
            </a:extLst>
          </p:cNvPr>
          <p:cNvGrpSpPr/>
          <p:nvPr/>
        </p:nvGrpSpPr>
        <p:grpSpPr>
          <a:xfrm>
            <a:off x="5506011" y="3720378"/>
            <a:ext cx="4164245" cy="824383"/>
            <a:chOff x="5506011" y="3720378"/>
            <a:chExt cx="4164245" cy="824383"/>
          </a:xfrm>
        </p:grpSpPr>
        <mc:AlternateContent xmlns:mc="http://schemas.openxmlformats.org/markup-compatibility/2006" xmlns:a14="http://schemas.microsoft.com/office/drawing/2010/main">
          <mc:Choice Requires="a14">
            <p:sp>
              <p:nvSpPr>
                <p:cNvPr id="792" name="TextBox 791">
                  <a:extLst>
                    <a:ext uri="{FF2B5EF4-FFF2-40B4-BE49-F238E27FC236}">
                      <a16:creationId xmlns:a16="http://schemas.microsoft.com/office/drawing/2014/main" id="{1C9742CD-37CF-FB20-D1D5-CFD485C4E6B0}"/>
                    </a:ext>
                  </a:extLst>
                </p:cNvPr>
                <p:cNvSpPr txBox="1"/>
                <p:nvPr/>
              </p:nvSpPr>
              <p:spPr>
                <a:xfrm>
                  <a:off x="6330751" y="3961434"/>
                  <a:ext cx="1348965" cy="391839"/>
                </a:xfrm>
                <a:prstGeom prst="rect">
                  <a:avLst/>
                </a:prstGeom>
                <a:noFill/>
              </p:spPr>
              <p:txBody>
                <a:bodyPr wrap="square" lIns="0" tIns="0" rIns="0" bIns="0" rtlCol="0">
                  <a:spAutoFit/>
                </a:bodyPr>
                <a:lstStyle/>
                <a:p>
                  <a14:m>
                    <m:oMath xmlns:m="http://schemas.openxmlformats.org/officeDocument/2006/math">
                      <m:r>
                        <a:rPr lang="en-US" b="0" i="1" smtClean="0">
                          <a:solidFill>
                            <a:schemeClr val="tx1"/>
                          </a:solidFill>
                          <a:latin typeface="Cambria Math" panose="02040503050406030204" pitchFamily="18" charset="0"/>
                        </a:rPr>
                        <m:t>~ </m:t>
                      </m:r>
                      <m:r>
                        <m:rPr>
                          <m:sty m:val="p"/>
                        </m:rPr>
                        <a:rPr lang="el-GR" i="1" smtClean="0">
                          <a:solidFill>
                            <a:schemeClr val="tx1"/>
                          </a:solidFill>
                          <a:latin typeface="Cambria Math" panose="02040503050406030204" pitchFamily="18" charset="0"/>
                        </a:rPr>
                        <m:t>μ</m:t>
                      </m:r>
                      <m:r>
                        <a:rPr lang="en-US" b="0" i="1" baseline="-25000" smtClean="0">
                          <a:solidFill>
                            <a:schemeClr val="tx1"/>
                          </a:solidFill>
                          <a:latin typeface="Cambria Math" panose="02040503050406030204" pitchFamily="18" charset="0"/>
                        </a:rPr>
                        <m:t>𝑠</m:t>
                      </m:r>
                      <m:r>
                        <a:rPr lang="en-US" b="0" i="1" smtClean="0">
                          <a:solidFill>
                            <a:schemeClr val="tx1"/>
                          </a:solidFill>
                          <a:latin typeface="Cambria Math" panose="02040503050406030204" pitchFamily="18" charset="0"/>
                        </a:rPr>
                        <m:t>= </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ea typeface="Cambria Math" panose="02040503050406030204" pitchFamily="18" charset="0"/>
                            </a:rPr>
                            <m:t>𝜋</m:t>
                          </m:r>
                          <m:r>
                            <a:rPr lang="en-US" b="0" i="1" baseline="30000" smtClean="0">
                              <a:solidFill>
                                <a:schemeClr val="tx1"/>
                              </a:solidFill>
                              <a:latin typeface="Cambria Math" panose="02040503050406030204" pitchFamily="18" charset="0"/>
                              <a:ea typeface="Cambria Math" panose="02040503050406030204" pitchFamily="18" charset="0"/>
                            </a:rPr>
                            <m:t>2</m:t>
                          </m:r>
                          <m:r>
                            <a:rPr lang="en-US" b="0" i="1" smtClean="0">
                              <a:solidFill>
                                <a:schemeClr val="tx1"/>
                              </a:solidFill>
                              <a:latin typeface="Cambria Math" panose="02040503050406030204" pitchFamily="18" charset="0"/>
                              <a:ea typeface="Cambria Math" panose="02040503050406030204" pitchFamily="18" charset="0"/>
                            </a:rPr>
                            <m:t>𝐷</m:t>
                          </m:r>
                        </m:num>
                        <m:den>
                          <m:r>
                            <a:rPr lang="en-US" b="0" i="1" smtClean="0">
                              <a:solidFill>
                                <a:schemeClr val="tx1"/>
                              </a:solidFill>
                              <a:latin typeface="Cambria Math" panose="02040503050406030204" pitchFamily="18" charset="0"/>
                            </a:rPr>
                            <m:t>𝑟</m:t>
                          </m:r>
                          <m:r>
                            <a:rPr lang="en-US" b="0" i="1" baseline="30000" smtClean="0">
                              <a:solidFill>
                                <a:schemeClr val="tx1"/>
                              </a:solidFill>
                              <a:latin typeface="Cambria Math" panose="02040503050406030204" pitchFamily="18" charset="0"/>
                            </a:rPr>
                            <m:t>2</m:t>
                          </m:r>
                        </m:den>
                      </m:f>
                    </m:oMath>
                  </a14:m>
                  <a:r>
                    <a:rPr lang="en-CA" dirty="0">
                      <a:solidFill>
                        <a:schemeClr val="tx1"/>
                      </a:solidFill>
                    </a:rPr>
                    <a:t>;</a:t>
                  </a:r>
                </a:p>
              </p:txBody>
            </p:sp>
          </mc:Choice>
          <mc:Fallback xmlns="">
            <p:sp>
              <p:nvSpPr>
                <p:cNvPr id="792" name="TextBox 791">
                  <a:extLst>
                    <a:ext uri="{FF2B5EF4-FFF2-40B4-BE49-F238E27FC236}">
                      <a16:creationId xmlns:a16="http://schemas.microsoft.com/office/drawing/2014/main" id="{1C9742CD-37CF-FB20-D1D5-CFD485C4E6B0}"/>
                    </a:ext>
                  </a:extLst>
                </p:cNvPr>
                <p:cNvSpPr txBox="1">
                  <a:spLocks noRot="1" noChangeAspect="1" noMove="1" noResize="1" noEditPoints="1" noAdjustHandles="1" noChangeArrowheads="1" noChangeShapeType="1" noTextEdit="1"/>
                </p:cNvSpPr>
                <p:nvPr/>
              </p:nvSpPr>
              <p:spPr>
                <a:xfrm>
                  <a:off x="6330751" y="3961434"/>
                  <a:ext cx="1348965" cy="391839"/>
                </a:xfrm>
                <a:prstGeom prst="rect">
                  <a:avLst/>
                </a:prstGeom>
                <a:blipFill>
                  <a:blip r:embed="rId15"/>
                  <a:stretch>
                    <a:fillRect l="-3620" t="-6250" b="-2031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93" name="TextBox 792">
                  <a:extLst>
                    <a:ext uri="{FF2B5EF4-FFF2-40B4-BE49-F238E27FC236}">
                      <a16:creationId xmlns:a16="http://schemas.microsoft.com/office/drawing/2014/main" id="{4DC82C5E-D230-C832-9BF2-AD9FD5E42262}"/>
                    </a:ext>
                  </a:extLst>
                </p:cNvPr>
                <p:cNvSpPr txBox="1"/>
                <p:nvPr/>
              </p:nvSpPr>
              <p:spPr>
                <a:xfrm>
                  <a:off x="7639106" y="3875965"/>
                  <a:ext cx="1802416"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𝐷</m:t>
                        </m:r>
                        <m:r>
                          <a:rPr lang="en-US" sz="1600" b="0" i="1" smtClean="0">
                            <a:solidFill>
                              <a:schemeClr val="tx1"/>
                            </a:solidFill>
                            <a:latin typeface="Cambria Math" panose="02040503050406030204" pitchFamily="18" charset="0"/>
                          </a:rPr>
                          <m:t>=</m:t>
                        </m:r>
                        <m:r>
                          <m:rPr>
                            <m:sty m:val="p"/>
                          </m:rPr>
                          <a:rPr lang="en-US" sz="1600" b="0" i="0" smtClean="0">
                            <a:solidFill>
                              <a:schemeClr val="tx1"/>
                            </a:solidFill>
                            <a:latin typeface="Cambria Math" panose="02040503050406030204" pitchFamily="18" charset="0"/>
                          </a:rPr>
                          <m:t>D</m:t>
                        </m:r>
                        <m:r>
                          <a:rPr lang="en-US" sz="1600" b="0" i="0" baseline="-25000" smtClean="0">
                            <a:solidFill>
                              <a:schemeClr val="tx1"/>
                            </a:solidFill>
                            <a:latin typeface="Cambria Math" panose="02040503050406030204" pitchFamily="18" charset="0"/>
                          </a:rPr>
                          <m:t>0</m:t>
                        </m:r>
                        <m:r>
                          <m:rPr>
                            <m:sty m:val="p"/>
                          </m:rPr>
                          <a:rPr lang="en-US" sz="1600" b="0" i="0" smtClean="0">
                            <a:solidFill>
                              <a:schemeClr val="tx1"/>
                            </a:solidFill>
                            <a:latin typeface="Cambria Math" panose="02040503050406030204" pitchFamily="18" charset="0"/>
                          </a:rPr>
                          <m:t>exp</m:t>
                        </m:r>
                        <m:r>
                          <a:rPr lang="en-US" sz="1600" b="0" i="1" smtClean="0">
                            <a:solidFill>
                              <a:schemeClr val="tx1"/>
                            </a:solidFill>
                            <a:latin typeface="Cambria Math" panose="02040503050406030204" pitchFamily="18" charset="0"/>
                          </a:rPr>
                          <m:t>⁡(−</m:t>
                        </m:r>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𝐻𝑚</m:t>
                            </m:r>
                          </m:num>
                          <m:den>
                            <m:r>
                              <a:rPr lang="en-US" sz="1600" b="0" i="1" smtClean="0">
                                <a:solidFill>
                                  <a:schemeClr val="tx1"/>
                                </a:solidFill>
                                <a:latin typeface="Cambria Math" panose="02040503050406030204" pitchFamily="18" charset="0"/>
                              </a:rPr>
                              <m:t>𝑘</m:t>
                            </m:r>
                            <m:r>
                              <a:rPr lang="en-US" sz="1600" b="0" i="1" baseline="-25000" smtClean="0">
                                <a:solidFill>
                                  <a:schemeClr val="tx1"/>
                                </a:solidFill>
                                <a:latin typeface="Cambria Math" panose="02040503050406030204" pitchFamily="18" charset="0"/>
                              </a:rPr>
                              <m:t>𝐵</m:t>
                            </m:r>
                            <m:r>
                              <a:rPr lang="en-US" sz="1600" b="0" i="1" smtClean="0">
                                <a:solidFill>
                                  <a:schemeClr val="tx1"/>
                                </a:solidFill>
                                <a:latin typeface="Cambria Math" panose="02040503050406030204" pitchFamily="18" charset="0"/>
                              </a:rPr>
                              <m:t>𝑇</m:t>
                            </m:r>
                          </m:den>
                        </m:f>
                        <m:r>
                          <a:rPr lang="en-US" sz="1600" b="0" i="1" smtClean="0">
                            <a:solidFill>
                              <a:schemeClr val="tx1"/>
                            </a:solidFill>
                            <a:latin typeface="Cambria Math" panose="02040503050406030204" pitchFamily="18" charset="0"/>
                          </a:rPr>
                          <m:t>)</m:t>
                        </m:r>
                      </m:oMath>
                    </m:oMathPara>
                  </a14:m>
                  <a:endParaRPr lang="en-CA" sz="1600" dirty="0">
                    <a:solidFill>
                      <a:schemeClr val="tx1"/>
                    </a:solidFill>
                  </a:endParaRPr>
                </a:p>
              </p:txBody>
            </p:sp>
          </mc:Choice>
          <mc:Fallback xmlns="">
            <p:sp>
              <p:nvSpPr>
                <p:cNvPr id="793" name="TextBox 792">
                  <a:extLst>
                    <a:ext uri="{FF2B5EF4-FFF2-40B4-BE49-F238E27FC236}">
                      <a16:creationId xmlns:a16="http://schemas.microsoft.com/office/drawing/2014/main" id="{4DC82C5E-D230-C832-9BF2-AD9FD5E42262}"/>
                    </a:ext>
                  </a:extLst>
                </p:cNvPr>
                <p:cNvSpPr txBox="1">
                  <a:spLocks noRot="1" noChangeAspect="1" noMove="1" noResize="1" noEditPoints="1" noAdjustHandles="1" noChangeArrowheads="1" noChangeShapeType="1" noTextEdit="1"/>
                </p:cNvSpPr>
                <p:nvPr/>
              </p:nvSpPr>
              <p:spPr>
                <a:xfrm>
                  <a:off x="7639106" y="3875965"/>
                  <a:ext cx="1802416" cy="462627"/>
                </a:xfrm>
                <a:prstGeom prst="rect">
                  <a:avLst/>
                </a:prstGeom>
                <a:blipFill>
                  <a:blip r:embed="rId16"/>
                  <a:stretch>
                    <a:fillRect b="-7895"/>
                  </a:stretch>
                </a:blipFill>
              </p:spPr>
              <p:txBody>
                <a:bodyPr/>
                <a:lstStyle/>
                <a:p>
                  <a:r>
                    <a:rPr lang="en-CA">
                      <a:noFill/>
                    </a:rPr>
                    <a:t> </a:t>
                  </a:r>
                </a:p>
              </p:txBody>
            </p:sp>
          </mc:Fallback>
        </mc:AlternateContent>
        <p:sp>
          <p:nvSpPr>
            <p:cNvPr id="794" name="Rectangle 793">
              <a:extLst>
                <a:ext uri="{FF2B5EF4-FFF2-40B4-BE49-F238E27FC236}">
                  <a16:creationId xmlns:a16="http://schemas.microsoft.com/office/drawing/2014/main" id="{1452FA97-A3BF-8555-3FD6-23CC250AE418}"/>
                </a:ext>
              </a:extLst>
            </p:cNvPr>
            <p:cNvSpPr/>
            <p:nvPr/>
          </p:nvSpPr>
          <p:spPr>
            <a:xfrm>
              <a:off x="5506011" y="3720378"/>
              <a:ext cx="4164245" cy="8243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9CC79613-0498-8E03-12E9-08925B08F004}"/>
                </a:ext>
              </a:extLst>
            </p:cNvPr>
            <p:cNvSpPr txBox="1"/>
            <p:nvPr/>
          </p:nvSpPr>
          <p:spPr>
            <a:xfrm>
              <a:off x="5563904" y="3834188"/>
              <a:ext cx="884308" cy="646331"/>
            </a:xfrm>
            <a:prstGeom prst="rect">
              <a:avLst/>
            </a:prstGeom>
            <a:noFill/>
          </p:spPr>
          <p:txBody>
            <a:bodyPr wrap="square">
              <a:spAutoFit/>
            </a:bodyPr>
            <a:lstStyle/>
            <a:p>
              <a:pPr algn="ctr"/>
              <a:r>
                <a:rPr lang="en-US" dirty="0">
                  <a:solidFill>
                    <a:schemeClr val="tx1"/>
                  </a:solidFill>
                </a:rPr>
                <a:t>Diff. </a:t>
              </a:r>
            </a:p>
            <a:p>
              <a:pPr algn="ctr"/>
              <a:r>
                <a:rPr lang="en-US" dirty="0">
                  <a:solidFill>
                    <a:schemeClr val="tx1"/>
                  </a:solidFill>
                </a:rPr>
                <a:t>param</a:t>
              </a:r>
              <a:endParaRPr lang="en-CA" dirty="0"/>
            </a:p>
          </p:txBody>
        </p:sp>
      </p:grpSp>
    </p:spTree>
    <p:extLst>
      <p:ext uri="{BB962C8B-B14F-4D97-AF65-F5344CB8AC3E}">
        <p14:creationId xmlns:p14="http://schemas.microsoft.com/office/powerpoint/2010/main" val="55698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3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10000" decel="10000" fill="hold" grpId="0" nodeType="clickEffect">
                                  <p:stCondLst>
                                    <p:cond delay="0"/>
                                  </p:stCondLst>
                                  <p:childTnLst>
                                    <p:animMotion origin="layout" path="M 0.00547 -0.00023 L 0.01276 0.00255 L 0.01224 0.00903 L 0.00937 0.00996 L 0.00885 0.01783 L 0.01224 0.01829 L 0.0125 0.02523 L 0.00599 0.02662 L 0.00026 0.03264 L 0.00338 0.03496 L 0.0026 0.04236 L -0.00391 0.03866 L -0.00521 0.03033 L -0.00625 0.02199 L -0.00391 0.01921 L -0.00104 0.0169 L 0.00443 0.02107 L 0.00312 0.01505 L -0.00261 0.0169 L -0.00651 0.02384 L 0.00495 0.02292 L -0.00287 0.02014 L -0.00625 0.01829 L -0.01042 0.02662 L -0.00964 0.03403 L -0.00599 0.03264 L -0.00729 0.04144 L -0.01146 0.03959 L -0.01224 0.02709 L -0.01511 0.0206 L -0.01224 0.01551 L -0.01354 0.00857 L -0.01615 0.00764 L -0.01615 0.01551 L -0.01927 0.01551 L -0.01823 0.00764 L -0.01693 0.00347 L -0.01511 0.00162 L -0.01068 0.00949 L -0.00964 0.00533 L -0.0099 -0.00116 L -0.01302 -0.00579 L -0.01563 -0.00486 L -0.00964 -0.00625 L -0.00781 -0.01041 L -0.00938 0.00209 L -0.00677 0.00996 L -0.00547 0.0169 L -0.00886 0.01783 L -0.01016 0.01412 L -0.01094 0.00949 C -0.01198 0.01019 -0.01328 0.01042 -0.01406 0.01181 C -0.01458 0.0125 -0.01458 0.01505 -0.01458 0.01528 L -0.01458 0.01505 L -0.01615 0.02801 L -0.0125 0.02384 L -0.01146 0.0294 L -0.01563 0.03449 L -0.01693 0.0382 L -0.01771 0.0419 " pathEditMode="relative" rAng="0" ptsTypes="AAAAAAAAAAAAAAAAAAAAAAAAAAAAAAAAAAAAAAAAAAAAAAAAAAAAAAAAAAAA">
                                      <p:cBhvr>
                                        <p:cTn id="22" dur="3000" fill="hold"/>
                                        <p:tgtEl>
                                          <p:spTgt spid="301"/>
                                        </p:tgtEl>
                                        <p:attrNameLst>
                                          <p:attrName>ppt_x</p:attrName>
                                          <p:attrName>ppt_y</p:attrName>
                                        </p:attrNameLst>
                                      </p:cBhvr>
                                      <p:rCtr x="-872" y="1620"/>
                                    </p:animMotion>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369"/>
                                        </p:tgtEl>
                                        <p:attrNameLst>
                                          <p:attrName>style.visibility</p:attrName>
                                        </p:attrNameLst>
                                      </p:cBhvr>
                                      <p:to>
                                        <p:strVal val="visible"/>
                                      </p:to>
                                    </p:set>
                                    <p:animEffect transition="in" filter="fade">
                                      <p:cBhvr>
                                        <p:cTn id="26" dur="250"/>
                                        <p:tgtEl>
                                          <p:spTgt spid="369"/>
                                        </p:tgtEl>
                                      </p:cBhvr>
                                    </p:animEffect>
                                  </p:childTnLst>
                                </p:cTn>
                              </p:par>
                              <p:par>
                                <p:cTn id="27" presetID="10" presetClass="entr" presetSubtype="0" fill="hold" nodeType="withEffect">
                                  <p:stCondLst>
                                    <p:cond delay="0"/>
                                  </p:stCondLst>
                                  <p:childTnLst>
                                    <p:set>
                                      <p:cBhvr>
                                        <p:cTn id="28" dur="1" fill="hold">
                                          <p:stCondLst>
                                            <p:cond delay="0"/>
                                          </p:stCondLst>
                                        </p:cTn>
                                        <p:tgtEl>
                                          <p:spTgt spid="362"/>
                                        </p:tgtEl>
                                        <p:attrNameLst>
                                          <p:attrName>style.visibility</p:attrName>
                                        </p:attrNameLst>
                                      </p:cBhvr>
                                      <p:to>
                                        <p:strVal val="visible"/>
                                      </p:to>
                                    </p:set>
                                    <p:animEffect transition="in" filter="fade">
                                      <p:cBhvr>
                                        <p:cTn id="29" dur="250"/>
                                        <p:tgtEl>
                                          <p:spTgt spid="362"/>
                                        </p:tgtEl>
                                      </p:cBhvr>
                                    </p:animEffect>
                                  </p:childTnLst>
                                </p:cTn>
                              </p:par>
                              <p:par>
                                <p:cTn id="30" presetID="10" presetClass="entr" presetSubtype="0" fill="hold" nodeType="withEffect">
                                  <p:stCondLst>
                                    <p:cond delay="0"/>
                                  </p:stCondLst>
                                  <p:childTnLst>
                                    <p:set>
                                      <p:cBhvr>
                                        <p:cTn id="31" dur="1" fill="hold">
                                          <p:stCondLst>
                                            <p:cond delay="0"/>
                                          </p:stCondLst>
                                        </p:cTn>
                                        <p:tgtEl>
                                          <p:spTgt spid="371"/>
                                        </p:tgtEl>
                                        <p:attrNameLst>
                                          <p:attrName>style.visibility</p:attrName>
                                        </p:attrNameLst>
                                      </p:cBhvr>
                                      <p:to>
                                        <p:strVal val="visible"/>
                                      </p:to>
                                    </p:set>
                                    <p:animEffect transition="in" filter="fade">
                                      <p:cBhvr>
                                        <p:cTn id="32" dur="250"/>
                                        <p:tgtEl>
                                          <p:spTgt spid="371"/>
                                        </p:tgtEl>
                                      </p:cBhvr>
                                    </p:animEffect>
                                  </p:childTnLst>
                                </p:cTn>
                              </p:par>
                              <p:par>
                                <p:cTn id="33" presetID="1" presetClass="entr" presetSubtype="0" fill="hold" nodeType="withEffect">
                                  <p:stCondLst>
                                    <p:cond delay="0"/>
                                  </p:stCondLst>
                                  <p:childTnLst>
                                    <p:set>
                                      <p:cBhvr>
                                        <p:cTn id="34" dur="1" fill="hold">
                                          <p:stCondLst>
                                            <p:cond delay="0"/>
                                          </p:stCondLst>
                                        </p:cTn>
                                        <p:tgtEl>
                                          <p:spTgt spid="365"/>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374"/>
                                        </p:tgtEl>
                                        <p:attrNameLst>
                                          <p:attrName>style.visibility</p:attrName>
                                        </p:attrNameLst>
                                      </p:cBhvr>
                                      <p:to>
                                        <p:strVal val="visible"/>
                                      </p:to>
                                    </p:set>
                                    <p:animEffect transition="in" filter="fade">
                                      <p:cBhvr>
                                        <p:cTn id="37" dur="250"/>
                                        <p:tgtEl>
                                          <p:spTgt spid="374"/>
                                        </p:tgtEl>
                                      </p:cBhvr>
                                    </p:animEffect>
                                  </p:childTnLst>
                                </p:cTn>
                              </p:par>
                              <p:par>
                                <p:cTn id="38" presetID="10" presetClass="entr" presetSubtype="0" fill="hold" nodeType="with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250"/>
                                        <p:tgtEl>
                                          <p:spTgt spid="160"/>
                                        </p:tgtEl>
                                      </p:cBhvr>
                                    </p:animEffec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01"/>
                                        </p:tgtEl>
                                        <p:attrNameLst>
                                          <p:attrName>style.visibility</p:attrName>
                                        </p:attrNameLst>
                                      </p:cBhvr>
                                      <p:to>
                                        <p:strVal val="hidden"/>
                                      </p:to>
                                    </p:set>
                                  </p:childTnLst>
                                </p:cTn>
                              </p:par>
                            </p:childTnLst>
                          </p:cTn>
                        </p:par>
                        <p:par>
                          <p:cTn id="47" fill="hold">
                            <p:stCondLst>
                              <p:cond delay="0"/>
                            </p:stCondLst>
                            <p:childTnLst>
                              <p:par>
                                <p:cTn id="48" presetID="1" presetClass="entr" presetSubtype="0" fill="hold" grpId="1" nodeType="afterEffect">
                                  <p:stCondLst>
                                    <p:cond delay="0"/>
                                  </p:stCondLst>
                                  <p:childTnLst>
                                    <p:set>
                                      <p:cBhvr>
                                        <p:cTn id="49" dur="1" fill="hold">
                                          <p:stCondLst>
                                            <p:cond delay="0"/>
                                          </p:stCondLst>
                                        </p:cTn>
                                        <p:tgtEl>
                                          <p:spTgt spid="302"/>
                                        </p:tgtEl>
                                        <p:attrNameLst>
                                          <p:attrName>style.visibility</p:attrName>
                                        </p:attrNameLst>
                                      </p:cBhvr>
                                      <p:to>
                                        <p:strVal val="visible"/>
                                      </p:to>
                                    </p:set>
                                  </p:childTnLst>
                                </p:cTn>
                              </p:par>
                              <p:par>
                                <p:cTn id="50" presetID="0" presetClass="path" presetSubtype="0" accel="10000" decel="10000" fill="hold" grpId="0" nodeType="withEffect">
                                  <p:stCondLst>
                                    <p:cond delay="0"/>
                                  </p:stCondLst>
                                  <p:childTnLst>
                                    <p:animMotion origin="layout" path="M 0.00078 0.00625 L 0.03698 0.1118 C 0.03698 0.08333 0.03711 0.05486 0.03724 0.02662 L 0.08724 -0.0382 L 0.07083 0.12523 L -0.025 0.05764 L 0.0474 0.17569 L -0.09765 0.21829 " pathEditMode="relative" rAng="0" ptsTypes="AAAAAAAA">
                                      <p:cBhvr>
                                        <p:cTn id="51" dur="3000" fill="hold"/>
                                        <p:tgtEl>
                                          <p:spTgt spid="302"/>
                                        </p:tgtEl>
                                        <p:attrNameLst>
                                          <p:attrName>ppt_x</p:attrName>
                                          <p:attrName>ppt_y</p:attrName>
                                        </p:attrNameLst>
                                      </p:cBhvr>
                                      <p:rCtr x="-599" y="8380"/>
                                    </p:animMotion>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78"/>
                                        </p:tgtEl>
                                        <p:attrNameLst>
                                          <p:attrName>style.visibility</p:attrName>
                                        </p:attrNameLst>
                                      </p:cBhvr>
                                      <p:to>
                                        <p:strVal val="visible"/>
                                      </p:to>
                                    </p:set>
                                    <p:animEffect transition="in" filter="fade">
                                      <p:cBhvr>
                                        <p:cTn id="55" dur="250"/>
                                        <p:tgtEl>
                                          <p:spTgt spid="178"/>
                                        </p:tgtEl>
                                      </p:cBhvr>
                                    </p:animEffect>
                                  </p:childTnLst>
                                </p:cTn>
                              </p:par>
                              <p:par>
                                <p:cTn id="56" presetID="10" presetClass="entr" presetSubtype="0" fill="hold" nodeType="withEffect">
                                  <p:stCondLst>
                                    <p:cond delay="0"/>
                                  </p:stCondLst>
                                  <p:childTnLst>
                                    <p:set>
                                      <p:cBhvr>
                                        <p:cTn id="57" dur="1" fill="hold">
                                          <p:stCondLst>
                                            <p:cond delay="0"/>
                                          </p:stCondLst>
                                        </p:cTn>
                                        <p:tgtEl>
                                          <p:spTgt spid="186"/>
                                        </p:tgtEl>
                                        <p:attrNameLst>
                                          <p:attrName>style.visibility</p:attrName>
                                        </p:attrNameLst>
                                      </p:cBhvr>
                                      <p:to>
                                        <p:strVal val="visible"/>
                                      </p:to>
                                    </p:set>
                                    <p:animEffect transition="in" filter="fade">
                                      <p:cBhvr>
                                        <p:cTn id="58" dur="250"/>
                                        <p:tgtEl>
                                          <p:spTgt spid="186"/>
                                        </p:tgtEl>
                                      </p:cBhvr>
                                    </p:animEffect>
                                  </p:childTnLst>
                                </p:cTn>
                              </p:par>
                              <p:par>
                                <p:cTn id="59" presetID="10" presetClass="entr" presetSubtype="0" fill="hold" nodeType="withEffect">
                                  <p:stCondLst>
                                    <p:cond delay="0"/>
                                  </p:stCondLst>
                                  <p:childTnLst>
                                    <p:set>
                                      <p:cBhvr>
                                        <p:cTn id="60" dur="1" fill="hold">
                                          <p:stCondLst>
                                            <p:cond delay="0"/>
                                          </p:stCondLst>
                                        </p:cTn>
                                        <p:tgtEl>
                                          <p:spTgt spid="407"/>
                                        </p:tgtEl>
                                        <p:attrNameLst>
                                          <p:attrName>style.visibility</p:attrName>
                                        </p:attrNameLst>
                                      </p:cBhvr>
                                      <p:to>
                                        <p:strVal val="visible"/>
                                      </p:to>
                                    </p:set>
                                    <p:animEffect transition="in" filter="fade">
                                      <p:cBhvr>
                                        <p:cTn id="61" dur="250"/>
                                        <p:tgtEl>
                                          <p:spTgt spid="407"/>
                                        </p:tgtEl>
                                      </p:cBhvr>
                                    </p:animEffect>
                                  </p:childTnLst>
                                </p:cTn>
                              </p:par>
                              <p:par>
                                <p:cTn id="62" presetID="10" presetClass="entr" presetSubtype="0" fill="hold" nodeType="withEffect">
                                  <p:stCondLst>
                                    <p:cond delay="0"/>
                                  </p:stCondLst>
                                  <p:childTnLst>
                                    <p:set>
                                      <p:cBhvr>
                                        <p:cTn id="63" dur="1" fill="hold">
                                          <p:stCondLst>
                                            <p:cond delay="0"/>
                                          </p:stCondLst>
                                        </p:cTn>
                                        <p:tgtEl>
                                          <p:spTgt spid="411"/>
                                        </p:tgtEl>
                                        <p:attrNameLst>
                                          <p:attrName>style.visibility</p:attrName>
                                        </p:attrNameLst>
                                      </p:cBhvr>
                                      <p:to>
                                        <p:strVal val="visible"/>
                                      </p:to>
                                    </p:set>
                                    <p:animEffect transition="in" filter="fade">
                                      <p:cBhvr>
                                        <p:cTn id="64" dur="250"/>
                                        <p:tgtEl>
                                          <p:spTgt spid="411"/>
                                        </p:tgtEl>
                                      </p:cBhvr>
                                    </p:animEffect>
                                  </p:childTnLst>
                                </p:cTn>
                              </p:par>
                              <p:par>
                                <p:cTn id="65" presetID="10" presetClass="entr" presetSubtype="0" fill="hold" nodeType="withEffect">
                                  <p:stCondLst>
                                    <p:cond delay="0"/>
                                  </p:stCondLst>
                                  <p:childTnLst>
                                    <p:set>
                                      <p:cBhvr>
                                        <p:cTn id="66" dur="1" fill="hold">
                                          <p:stCondLst>
                                            <p:cond delay="0"/>
                                          </p:stCondLst>
                                        </p:cTn>
                                        <p:tgtEl>
                                          <p:spTgt spid="412"/>
                                        </p:tgtEl>
                                        <p:attrNameLst>
                                          <p:attrName>style.visibility</p:attrName>
                                        </p:attrNameLst>
                                      </p:cBhvr>
                                      <p:to>
                                        <p:strVal val="visible"/>
                                      </p:to>
                                    </p:set>
                                    <p:animEffect transition="in" filter="fade">
                                      <p:cBhvr>
                                        <p:cTn id="67" dur="250"/>
                                        <p:tgtEl>
                                          <p:spTgt spid="412"/>
                                        </p:tgtEl>
                                      </p:cBhvr>
                                    </p:animEffect>
                                  </p:childTnLst>
                                </p:cTn>
                              </p:par>
                              <p:par>
                                <p:cTn id="68" presetID="10" presetClass="entr" presetSubtype="0" fill="hold" nodeType="withEffect">
                                  <p:stCondLst>
                                    <p:cond delay="0"/>
                                  </p:stCondLst>
                                  <p:childTnLst>
                                    <p:set>
                                      <p:cBhvr>
                                        <p:cTn id="69" dur="1" fill="hold">
                                          <p:stCondLst>
                                            <p:cond delay="0"/>
                                          </p:stCondLst>
                                        </p:cTn>
                                        <p:tgtEl>
                                          <p:spTgt spid="201"/>
                                        </p:tgtEl>
                                        <p:attrNameLst>
                                          <p:attrName>style.visibility</p:attrName>
                                        </p:attrNameLst>
                                      </p:cBhvr>
                                      <p:to>
                                        <p:strVal val="visible"/>
                                      </p:to>
                                    </p:set>
                                    <p:animEffect transition="in" filter="fade">
                                      <p:cBhvr>
                                        <p:cTn id="70" dur="250"/>
                                        <p:tgtEl>
                                          <p:spTgt spid="201"/>
                                        </p:tgtEl>
                                      </p:cBhvr>
                                    </p:animEffect>
                                  </p:childTnLst>
                                </p:cTn>
                              </p:par>
                              <p:par>
                                <p:cTn id="71" presetID="10" presetClass="entr" presetSubtype="0" fill="hold" nodeType="withEffect">
                                  <p:stCondLst>
                                    <p:cond delay="0"/>
                                  </p:stCondLst>
                                  <p:childTnLst>
                                    <p:set>
                                      <p:cBhvr>
                                        <p:cTn id="72" dur="1" fill="hold">
                                          <p:stCondLst>
                                            <p:cond delay="0"/>
                                          </p:stCondLst>
                                        </p:cTn>
                                        <p:tgtEl>
                                          <p:spTgt spid="206"/>
                                        </p:tgtEl>
                                        <p:attrNameLst>
                                          <p:attrName>style.visibility</p:attrName>
                                        </p:attrNameLst>
                                      </p:cBhvr>
                                      <p:to>
                                        <p:strVal val="visible"/>
                                      </p:to>
                                    </p:set>
                                    <p:animEffect transition="in" filter="fade">
                                      <p:cBhvr>
                                        <p:cTn id="73" dur="250"/>
                                        <p:tgtEl>
                                          <p:spTgt spid="206"/>
                                        </p:tgtEl>
                                      </p:cBhvr>
                                    </p:animEffect>
                                  </p:childTnLst>
                                </p:cTn>
                              </p:par>
                            </p:childTnLst>
                          </p:cTn>
                        </p:par>
                        <p:par>
                          <p:cTn id="74" fill="hold">
                            <p:stCondLst>
                              <p:cond delay="3250"/>
                            </p:stCondLst>
                            <p:childTnLst>
                              <p:par>
                                <p:cTn id="75" presetID="1" presetClass="entr" presetSubtype="0" fill="hold" nodeType="afterEffect">
                                  <p:stCondLst>
                                    <p:cond delay="0"/>
                                  </p:stCondLst>
                                  <p:childTnLst>
                                    <p:set>
                                      <p:cBhvr>
                                        <p:cTn id="76" dur="1" fill="hold">
                                          <p:stCondLst>
                                            <p:cond delay="0"/>
                                          </p:stCondLst>
                                        </p:cTn>
                                        <p:tgtEl>
                                          <p:spTgt spid="79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3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3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01" grpId="0" animBg="1"/>
      <p:bldP spid="301" grpId="1" animBg="1"/>
      <p:bldP spid="301" grpId="2" animBg="1"/>
      <p:bldP spid="302" grpId="0" animBg="1"/>
      <p:bldP spid="30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21C1D3E-52F0-C1FE-9497-AB6E206CC823}"/>
              </a:ext>
            </a:extLst>
          </p:cNvPr>
          <p:cNvSpPr>
            <a:spLocks noGrp="1"/>
          </p:cNvSpPr>
          <p:nvPr>
            <p:ph type="body" sz="quarter" idx="21"/>
          </p:nvPr>
        </p:nvSpPr>
        <p:spPr/>
        <p:txBody>
          <a:bodyPr/>
          <a:lstStyle/>
          <a:p>
            <a:r>
              <a:rPr lang="en-US"/>
              <a:t>Effect of beam windows on proton beam</a:t>
            </a:r>
            <a:endParaRPr lang="en-CA"/>
          </a:p>
        </p:txBody>
      </p:sp>
      <p:sp>
        <p:nvSpPr>
          <p:cNvPr id="2" name="Slide Number Placeholder 1">
            <a:extLst>
              <a:ext uri="{FF2B5EF4-FFF2-40B4-BE49-F238E27FC236}">
                <a16:creationId xmlns:a16="http://schemas.microsoft.com/office/drawing/2014/main" id="{91DB374B-B9A5-1851-9F66-9930E34B8E5F}"/>
              </a:ext>
            </a:extLst>
          </p:cNvPr>
          <p:cNvSpPr>
            <a:spLocks noGrp="1"/>
          </p:cNvSpPr>
          <p:nvPr>
            <p:ph type="sldNum" sz="quarter" idx="12"/>
          </p:nvPr>
        </p:nvSpPr>
        <p:spPr/>
        <p:txBody>
          <a:bodyPr/>
          <a:lstStyle/>
          <a:p>
            <a:fld id="{72890513-E58D-2644-ACDB-E89B1349FCEB}" type="slidenum">
              <a:rPr lang="en-US" smtClean="0"/>
              <a:pPr/>
              <a:t>21</a:t>
            </a:fld>
            <a:endParaRPr lang="en-US"/>
          </a:p>
        </p:txBody>
      </p:sp>
      <p:pic>
        <p:nvPicPr>
          <p:cNvPr id="4" name="Picture 3">
            <a:extLst>
              <a:ext uri="{FF2B5EF4-FFF2-40B4-BE49-F238E27FC236}">
                <a16:creationId xmlns:a16="http://schemas.microsoft.com/office/drawing/2014/main" id="{1517D04B-0B4B-F2FC-32AF-E17C305017C9}"/>
              </a:ext>
            </a:extLst>
          </p:cNvPr>
          <p:cNvPicPr>
            <a:picLocks noChangeAspect="1"/>
          </p:cNvPicPr>
          <p:nvPr/>
        </p:nvPicPr>
        <p:blipFill>
          <a:blip r:embed="rId2"/>
          <a:stretch>
            <a:fillRect/>
          </a:stretch>
        </p:blipFill>
        <p:spPr>
          <a:xfrm>
            <a:off x="0" y="1788845"/>
            <a:ext cx="12192000" cy="3418585"/>
          </a:xfrm>
          <a:prstGeom prst="rect">
            <a:avLst/>
          </a:prstGeom>
        </p:spPr>
      </p:pic>
    </p:spTree>
    <p:extLst>
      <p:ext uri="{BB962C8B-B14F-4D97-AF65-F5344CB8AC3E}">
        <p14:creationId xmlns:p14="http://schemas.microsoft.com/office/powerpoint/2010/main" val="2642372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EB8717-7B2A-D538-D56F-4750E52FA3DC}"/>
              </a:ext>
            </a:extLst>
          </p:cNvPr>
          <p:cNvSpPr>
            <a:spLocks noGrp="1"/>
          </p:cNvSpPr>
          <p:nvPr>
            <p:ph type="body" sz="quarter" idx="21"/>
          </p:nvPr>
        </p:nvSpPr>
        <p:spPr/>
        <p:txBody>
          <a:bodyPr/>
          <a:lstStyle/>
          <a:p>
            <a:r>
              <a:rPr lang="en-US"/>
              <a:t>Target optimization process</a:t>
            </a:r>
            <a:endParaRPr lang="en-CA"/>
          </a:p>
        </p:txBody>
      </p:sp>
      <p:sp>
        <p:nvSpPr>
          <p:cNvPr id="3" name="Slide Number Placeholder 2">
            <a:extLst>
              <a:ext uri="{FF2B5EF4-FFF2-40B4-BE49-F238E27FC236}">
                <a16:creationId xmlns:a16="http://schemas.microsoft.com/office/drawing/2014/main" id="{5C7FFF18-24B6-A208-411B-54A10C9F85DC}"/>
              </a:ext>
            </a:extLst>
          </p:cNvPr>
          <p:cNvSpPr>
            <a:spLocks noGrp="1"/>
          </p:cNvSpPr>
          <p:nvPr>
            <p:ph type="sldNum" sz="quarter" idx="12"/>
          </p:nvPr>
        </p:nvSpPr>
        <p:spPr/>
        <p:txBody>
          <a:bodyPr/>
          <a:lstStyle/>
          <a:p>
            <a:fld id="{72890513-E58D-2644-ACDB-E89B1349FCEB}" type="slidenum">
              <a:rPr lang="en-US" smtClean="0"/>
              <a:pPr/>
              <a:t>22</a:t>
            </a:fld>
            <a:endParaRPr lang="en-US"/>
          </a:p>
        </p:txBody>
      </p:sp>
      <p:pic>
        <p:nvPicPr>
          <p:cNvPr id="6" name="Content Placeholder 5" descr="Diagram&#10;&#10;Description automatically generated">
            <a:extLst>
              <a:ext uri="{FF2B5EF4-FFF2-40B4-BE49-F238E27FC236}">
                <a16:creationId xmlns:a16="http://schemas.microsoft.com/office/drawing/2014/main" id="{8F492518-E506-E2FF-1B23-19AE1953911C}"/>
              </a:ext>
            </a:extLst>
          </p:cNvPr>
          <p:cNvPicPr>
            <a:picLocks noGrp="1" noChangeAspect="1"/>
          </p:cNvPicPr>
          <p:nvPr>
            <p:ph sz="quarter" idx="26"/>
          </p:nvPr>
        </p:nvPicPr>
        <p:blipFill>
          <a:blip r:embed="rId2"/>
          <a:stretch>
            <a:fillRect/>
          </a:stretch>
        </p:blipFill>
        <p:spPr>
          <a:xfrm>
            <a:off x="306081" y="1091953"/>
            <a:ext cx="4911540" cy="3331223"/>
          </a:xfrm>
        </p:spPr>
      </p:pic>
      <p:pic>
        <p:nvPicPr>
          <p:cNvPr id="8" name="Picture 7" descr="Graphical user interface&#10;&#10;Description automatically generated">
            <a:extLst>
              <a:ext uri="{FF2B5EF4-FFF2-40B4-BE49-F238E27FC236}">
                <a16:creationId xmlns:a16="http://schemas.microsoft.com/office/drawing/2014/main" id="{792111EA-B7D2-EA49-4804-CD27A04E9D05}"/>
              </a:ext>
            </a:extLst>
          </p:cNvPr>
          <p:cNvPicPr>
            <a:picLocks noChangeAspect="1"/>
          </p:cNvPicPr>
          <p:nvPr/>
        </p:nvPicPr>
        <p:blipFill>
          <a:blip r:embed="rId3"/>
          <a:stretch>
            <a:fillRect/>
          </a:stretch>
        </p:blipFill>
        <p:spPr>
          <a:xfrm>
            <a:off x="5847782" y="812170"/>
            <a:ext cx="3011925" cy="1889790"/>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46E962EB-7F91-C3F4-7766-5FF8A7F7D8C4}"/>
              </a:ext>
            </a:extLst>
          </p:cNvPr>
          <p:cNvPicPr>
            <a:picLocks noChangeAspect="1"/>
          </p:cNvPicPr>
          <p:nvPr/>
        </p:nvPicPr>
        <p:blipFill>
          <a:blip r:embed="rId4"/>
          <a:stretch>
            <a:fillRect/>
          </a:stretch>
        </p:blipFill>
        <p:spPr>
          <a:xfrm>
            <a:off x="8843301" y="812169"/>
            <a:ext cx="3037048" cy="1905553"/>
          </a:xfrm>
          <a:prstGeom prst="rect">
            <a:avLst/>
          </a:prstGeom>
        </p:spPr>
      </p:pic>
      <p:pic>
        <p:nvPicPr>
          <p:cNvPr id="14" name="Picture 13" descr="Graphical user interface, chart&#10;&#10;Description automatically generated">
            <a:extLst>
              <a:ext uri="{FF2B5EF4-FFF2-40B4-BE49-F238E27FC236}">
                <a16:creationId xmlns:a16="http://schemas.microsoft.com/office/drawing/2014/main" id="{4048DB4E-4443-4E13-8C5F-4B9077E3E6F3}"/>
              </a:ext>
            </a:extLst>
          </p:cNvPr>
          <p:cNvPicPr>
            <a:picLocks noChangeAspect="1"/>
          </p:cNvPicPr>
          <p:nvPr/>
        </p:nvPicPr>
        <p:blipFill>
          <a:blip r:embed="rId5"/>
          <a:stretch>
            <a:fillRect/>
          </a:stretch>
        </p:blipFill>
        <p:spPr>
          <a:xfrm>
            <a:off x="8843301" y="2717722"/>
            <a:ext cx="3011923" cy="1889789"/>
          </a:xfrm>
          <a:prstGeom prst="rect">
            <a:avLst/>
          </a:prstGeom>
        </p:spPr>
      </p:pic>
      <p:pic>
        <p:nvPicPr>
          <p:cNvPr id="16" name="Picture 15" descr="Chart&#10;&#10;Description automatically generated">
            <a:extLst>
              <a:ext uri="{FF2B5EF4-FFF2-40B4-BE49-F238E27FC236}">
                <a16:creationId xmlns:a16="http://schemas.microsoft.com/office/drawing/2014/main" id="{65C6FE0A-9FDD-ACEC-BAA4-01F0DEA4134A}"/>
              </a:ext>
            </a:extLst>
          </p:cNvPr>
          <p:cNvPicPr>
            <a:picLocks noChangeAspect="1"/>
          </p:cNvPicPr>
          <p:nvPr/>
        </p:nvPicPr>
        <p:blipFill>
          <a:blip r:embed="rId6"/>
          <a:stretch>
            <a:fillRect/>
          </a:stretch>
        </p:blipFill>
        <p:spPr>
          <a:xfrm>
            <a:off x="5847782" y="2717724"/>
            <a:ext cx="3011925" cy="1889790"/>
          </a:xfrm>
          <a:prstGeom prst="rect">
            <a:avLst/>
          </a:prstGeom>
        </p:spPr>
      </p:pic>
      <p:pic>
        <p:nvPicPr>
          <p:cNvPr id="18" name="Picture 17">
            <a:extLst>
              <a:ext uri="{FF2B5EF4-FFF2-40B4-BE49-F238E27FC236}">
                <a16:creationId xmlns:a16="http://schemas.microsoft.com/office/drawing/2014/main" id="{659FC887-8FC2-0078-D5C7-FC3C1922E68E}"/>
              </a:ext>
            </a:extLst>
          </p:cNvPr>
          <p:cNvPicPr>
            <a:picLocks noChangeAspect="1"/>
          </p:cNvPicPr>
          <p:nvPr/>
        </p:nvPicPr>
        <p:blipFill>
          <a:blip r:embed="rId7"/>
          <a:stretch>
            <a:fillRect/>
          </a:stretch>
        </p:blipFill>
        <p:spPr>
          <a:xfrm>
            <a:off x="6096000" y="4761021"/>
            <a:ext cx="5784349" cy="958731"/>
          </a:xfrm>
          <a:prstGeom prst="rect">
            <a:avLst/>
          </a:prstGeom>
        </p:spPr>
      </p:pic>
    </p:spTree>
    <p:extLst>
      <p:ext uri="{BB962C8B-B14F-4D97-AF65-F5344CB8AC3E}">
        <p14:creationId xmlns:p14="http://schemas.microsoft.com/office/powerpoint/2010/main" val="3173674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1A9ED0-C48D-C818-5966-F38CF58F8825}"/>
              </a:ext>
            </a:extLst>
          </p:cNvPr>
          <p:cNvSpPr>
            <a:spLocks noGrp="1"/>
          </p:cNvSpPr>
          <p:nvPr>
            <p:ph type="body" sz="quarter" idx="21"/>
          </p:nvPr>
        </p:nvSpPr>
        <p:spPr>
          <a:xfrm>
            <a:off x="810132" y="205595"/>
            <a:ext cx="10721961" cy="606574"/>
          </a:xfrm>
        </p:spPr>
        <p:txBody>
          <a:bodyPr/>
          <a:lstStyle/>
          <a:p>
            <a:r>
              <a:rPr lang="en-US" dirty="0"/>
              <a:t>Target/converter optimization: FEA/prototyping</a:t>
            </a:r>
            <a:endParaRPr lang="en-CA" dirty="0"/>
          </a:p>
        </p:txBody>
      </p:sp>
      <p:sp>
        <p:nvSpPr>
          <p:cNvPr id="35" name="Arrow: Right 34">
            <a:extLst>
              <a:ext uri="{FF2B5EF4-FFF2-40B4-BE49-F238E27FC236}">
                <a16:creationId xmlns:a16="http://schemas.microsoft.com/office/drawing/2014/main" id="{992B3532-0D80-9A7D-0C73-20D870F01384}"/>
              </a:ext>
            </a:extLst>
          </p:cNvPr>
          <p:cNvSpPr/>
          <p:nvPr/>
        </p:nvSpPr>
        <p:spPr>
          <a:xfrm>
            <a:off x="2769355" y="1683209"/>
            <a:ext cx="615350" cy="305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id="{1DC67861-E9BC-0888-F36F-3B3E05006BC4}"/>
              </a:ext>
            </a:extLst>
          </p:cNvPr>
          <p:cNvSpPr/>
          <p:nvPr/>
        </p:nvSpPr>
        <p:spPr>
          <a:xfrm>
            <a:off x="95250" y="4317509"/>
            <a:ext cx="5039009" cy="2401387"/>
          </a:xfrm>
          <a:prstGeom prst="roundRect">
            <a:avLst>
              <a:gd name="adj" fmla="val 874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u="sng" dirty="0">
                <a:solidFill>
                  <a:schemeClr val="tx1"/>
                </a:solidFill>
              </a:rPr>
              <a:t>Optimization</a:t>
            </a:r>
            <a:r>
              <a:rPr lang="en-US" sz="2000" dirty="0">
                <a:solidFill>
                  <a:schemeClr val="tx1"/>
                </a:solidFill>
              </a:rPr>
              <a:t>:</a:t>
            </a:r>
          </a:p>
          <a:p>
            <a:r>
              <a:rPr lang="en-US" sz="1600" dirty="0">
                <a:solidFill>
                  <a:schemeClr val="tx1"/>
                </a:solidFill>
              </a:rPr>
              <a:t>Leg shape </a:t>
            </a:r>
            <a:r>
              <a:rPr lang="en-US" sz="1600" dirty="0">
                <a:solidFill>
                  <a:schemeClr val="tx1"/>
                </a:solidFill>
                <a:sym typeface="Wingdings" panose="05000000000000000000" pitchFamily="2" charset="2"/>
              </a:rPr>
              <a:t> homogenize T in target</a:t>
            </a:r>
            <a:endParaRPr lang="en-US" sz="1600" dirty="0">
              <a:solidFill>
                <a:schemeClr val="tx1"/>
              </a:solidFill>
            </a:endParaRPr>
          </a:p>
          <a:p>
            <a:r>
              <a:rPr lang="en-US" sz="1600" dirty="0">
                <a:solidFill>
                  <a:schemeClr val="tx1"/>
                </a:solidFill>
              </a:rPr>
              <a:t>UC</a:t>
            </a:r>
            <a:r>
              <a:rPr lang="en-US" sz="1600" baseline="-25000" dirty="0">
                <a:solidFill>
                  <a:schemeClr val="tx1"/>
                </a:solidFill>
              </a:rPr>
              <a:t>x</a:t>
            </a:r>
            <a:r>
              <a:rPr lang="en-US" sz="1600" dirty="0">
                <a:solidFill>
                  <a:schemeClr val="tx1"/>
                </a:solidFill>
              </a:rPr>
              <a:t> outer diameter </a:t>
            </a:r>
            <a:r>
              <a:rPr lang="en-US" sz="1600" dirty="0">
                <a:solidFill>
                  <a:schemeClr val="tx1"/>
                </a:solidFill>
                <a:sym typeface="Wingdings" panose="05000000000000000000" pitchFamily="2" charset="2"/>
              </a:rPr>
              <a:t> Affects target </a:t>
            </a:r>
            <a:r>
              <a:rPr lang="en-US" sz="1600" dirty="0" err="1">
                <a:solidFill>
                  <a:schemeClr val="tx1"/>
                </a:solidFill>
                <a:sym typeface="Wingdings" panose="05000000000000000000" pitchFamily="2" charset="2"/>
              </a:rPr>
              <a:t>T</a:t>
            </a:r>
            <a:r>
              <a:rPr lang="en-US" sz="1600" baseline="-25000" dirty="0" err="1">
                <a:solidFill>
                  <a:schemeClr val="tx1"/>
                </a:solidFill>
                <a:sym typeface="Wingdings" panose="05000000000000000000" pitchFamily="2" charset="2"/>
              </a:rPr>
              <a:t>max</a:t>
            </a:r>
            <a:endParaRPr lang="en-US" sz="1600" baseline="-25000" dirty="0">
              <a:solidFill>
                <a:schemeClr val="tx1"/>
              </a:solidFill>
              <a:sym typeface="Wingdings" panose="05000000000000000000" pitchFamily="2" charset="2"/>
            </a:endParaRPr>
          </a:p>
          <a:p>
            <a:r>
              <a:rPr lang="en-US" sz="1600" dirty="0">
                <a:solidFill>
                  <a:schemeClr val="tx1"/>
                </a:solidFill>
              </a:rPr>
              <a:t>Converter shape </a:t>
            </a:r>
            <a:r>
              <a:rPr lang="en-US" sz="1600" dirty="0">
                <a:solidFill>
                  <a:schemeClr val="tx1"/>
                </a:solidFill>
                <a:sym typeface="Wingdings" panose="05000000000000000000" pitchFamily="2" charset="2"/>
              </a:rPr>
              <a:t> minimize temperatures in W/Cu</a:t>
            </a:r>
            <a:endParaRPr lang="en-US" sz="1600" dirty="0">
              <a:solidFill>
                <a:schemeClr val="tx1"/>
              </a:solidFill>
            </a:endParaRPr>
          </a:p>
          <a:p>
            <a:endParaRPr lang="en-US" sz="1050" dirty="0">
              <a:solidFill>
                <a:schemeClr val="tx1"/>
              </a:solidFill>
            </a:endParaRPr>
          </a:p>
          <a:p>
            <a:r>
              <a:rPr lang="en-US" sz="2000" u="sng" dirty="0">
                <a:solidFill>
                  <a:schemeClr val="tx1"/>
                </a:solidFill>
              </a:rPr>
              <a:t>Principle</a:t>
            </a:r>
            <a:r>
              <a:rPr lang="en-US" sz="2000" dirty="0">
                <a:solidFill>
                  <a:schemeClr val="tx1"/>
                </a:solidFill>
              </a:rPr>
              <a:t>:</a:t>
            </a:r>
          </a:p>
          <a:p>
            <a:pPr>
              <a:tabLst>
                <a:tab pos="528638" algn="l"/>
              </a:tabLst>
            </a:pPr>
            <a:r>
              <a:rPr lang="en-CA" sz="1600" dirty="0">
                <a:solidFill>
                  <a:schemeClr val="tx1"/>
                </a:solidFill>
              </a:rPr>
              <a:t>Numerical FEA (ANSYS, thermal/electric/structural)</a:t>
            </a:r>
          </a:p>
          <a:p>
            <a:pPr>
              <a:tabLst>
                <a:tab pos="528638" algn="l"/>
              </a:tabLst>
            </a:pPr>
            <a:r>
              <a:rPr lang="en-CA" sz="1600" dirty="0">
                <a:solidFill>
                  <a:schemeClr val="tx1"/>
                </a:solidFill>
              </a:rPr>
              <a:t>Engineering design (CAD, component prototyping &amp; testing)</a:t>
            </a:r>
          </a:p>
          <a:p>
            <a:endParaRPr lang="en-US" sz="2000" dirty="0">
              <a:solidFill>
                <a:schemeClr val="tx1"/>
              </a:solidFill>
            </a:endParaRPr>
          </a:p>
          <a:p>
            <a:endParaRPr lang="en-US" sz="2400" dirty="0">
              <a:solidFill>
                <a:schemeClr val="tx1"/>
              </a:solidFill>
            </a:endParaRPr>
          </a:p>
          <a:p>
            <a:endParaRPr lang="en-CA" sz="1600" dirty="0">
              <a:solidFill>
                <a:schemeClr val="tx1"/>
              </a:solidFill>
            </a:endParaRPr>
          </a:p>
        </p:txBody>
      </p:sp>
      <p:pic>
        <p:nvPicPr>
          <p:cNvPr id="15" name="Content Placeholder 5" descr="Diagram&#10;&#10;Description automatically generated">
            <a:extLst>
              <a:ext uri="{FF2B5EF4-FFF2-40B4-BE49-F238E27FC236}">
                <a16:creationId xmlns:a16="http://schemas.microsoft.com/office/drawing/2014/main" id="{FD53849F-91DC-639D-994E-59950DE67EFD}"/>
              </a:ext>
            </a:extLst>
          </p:cNvPr>
          <p:cNvPicPr>
            <a:picLocks noChangeAspect="1"/>
          </p:cNvPicPr>
          <p:nvPr/>
        </p:nvPicPr>
        <p:blipFill>
          <a:blip r:embed="rId2"/>
          <a:stretch>
            <a:fillRect/>
          </a:stretch>
        </p:blipFill>
        <p:spPr>
          <a:xfrm>
            <a:off x="231694" y="709594"/>
            <a:ext cx="4911540" cy="3331223"/>
          </a:xfrm>
          <a:prstGeom prst="rect">
            <a:avLst/>
          </a:prstGeom>
        </p:spPr>
      </p:pic>
      <p:grpSp>
        <p:nvGrpSpPr>
          <p:cNvPr id="33" name="Group 32">
            <a:extLst>
              <a:ext uri="{FF2B5EF4-FFF2-40B4-BE49-F238E27FC236}">
                <a16:creationId xmlns:a16="http://schemas.microsoft.com/office/drawing/2014/main" id="{B2850F23-21AE-A966-5898-06280838E947}"/>
              </a:ext>
            </a:extLst>
          </p:cNvPr>
          <p:cNvGrpSpPr/>
          <p:nvPr/>
        </p:nvGrpSpPr>
        <p:grpSpPr>
          <a:xfrm>
            <a:off x="5145377" y="656030"/>
            <a:ext cx="3331405" cy="2235718"/>
            <a:chOff x="5143234" y="776635"/>
            <a:chExt cx="3331405" cy="2235718"/>
          </a:xfrm>
        </p:grpSpPr>
        <p:pic>
          <p:nvPicPr>
            <p:cNvPr id="32" name="Picture 31" descr="Chart, surface chart&#10;&#10;Description automatically generated">
              <a:extLst>
                <a:ext uri="{FF2B5EF4-FFF2-40B4-BE49-F238E27FC236}">
                  <a16:creationId xmlns:a16="http://schemas.microsoft.com/office/drawing/2014/main" id="{F535A159-5E17-736F-CEF5-F310E22A9492}"/>
                </a:ext>
              </a:extLst>
            </p:cNvPr>
            <p:cNvPicPr>
              <a:picLocks noChangeAspect="1"/>
            </p:cNvPicPr>
            <p:nvPr/>
          </p:nvPicPr>
          <p:blipFill rotWithShape="1">
            <a:blip r:embed="rId3"/>
            <a:srcRect r="75482" b="11574"/>
            <a:stretch/>
          </p:blipFill>
          <p:spPr>
            <a:xfrm>
              <a:off x="5143234" y="776635"/>
              <a:ext cx="919506" cy="2235718"/>
            </a:xfrm>
            <a:prstGeom prst="rect">
              <a:avLst/>
            </a:prstGeom>
          </p:spPr>
        </p:pic>
        <p:pic>
          <p:nvPicPr>
            <p:cNvPr id="24" name="Picture 23" descr="Chart, surface chart&#10;&#10;Description automatically generated">
              <a:extLst>
                <a:ext uri="{FF2B5EF4-FFF2-40B4-BE49-F238E27FC236}">
                  <a16:creationId xmlns:a16="http://schemas.microsoft.com/office/drawing/2014/main" id="{8D3B1914-CFFB-F609-77A8-291A21807FBB}"/>
                </a:ext>
              </a:extLst>
            </p:cNvPr>
            <p:cNvPicPr>
              <a:picLocks noChangeAspect="1"/>
            </p:cNvPicPr>
            <p:nvPr/>
          </p:nvPicPr>
          <p:blipFill rotWithShape="1">
            <a:blip r:embed="rId3"/>
            <a:srcRect l="23843"/>
            <a:stretch/>
          </p:blipFill>
          <p:spPr>
            <a:xfrm>
              <a:off x="6042579" y="851389"/>
              <a:ext cx="2432060" cy="2152964"/>
            </a:xfrm>
            <a:prstGeom prst="rect">
              <a:avLst/>
            </a:prstGeom>
          </p:spPr>
        </p:pic>
      </p:grpSp>
      <p:sp>
        <p:nvSpPr>
          <p:cNvPr id="34" name="Rectangle: Rounded Corners 33">
            <a:extLst>
              <a:ext uri="{FF2B5EF4-FFF2-40B4-BE49-F238E27FC236}">
                <a16:creationId xmlns:a16="http://schemas.microsoft.com/office/drawing/2014/main" id="{A007C4C3-3516-A88E-2207-DF426DD0D7D5}"/>
              </a:ext>
            </a:extLst>
          </p:cNvPr>
          <p:cNvSpPr/>
          <p:nvPr/>
        </p:nvSpPr>
        <p:spPr>
          <a:xfrm>
            <a:off x="5190348" y="5636081"/>
            <a:ext cx="6439677" cy="1156021"/>
          </a:xfrm>
          <a:prstGeom prst="roundRect">
            <a:avLst/>
          </a:prstGeom>
          <a:solidFill>
            <a:srgbClr val="00AA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u="sng" dirty="0">
                <a:solidFill>
                  <a:schemeClr val="tx1"/>
                </a:solidFill>
                <a:sym typeface="Wingdings" panose="05000000000000000000" pitchFamily="2" charset="2"/>
              </a:rPr>
              <a:t>Results</a:t>
            </a:r>
            <a:r>
              <a:rPr lang="en-US" dirty="0">
                <a:solidFill>
                  <a:schemeClr val="tx1"/>
                </a:solidFill>
                <a:sym typeface="Wingdings" panose="05000000000000000000" pitchFamily="2" charset="2"/>
              </a:rPr>
              <a:t>:</a:t>
            </a:r>
          </a:p>
          <a:p>
            <a:pPr marL="285750" indent="-285750">
              <a:buFont typeface="Wingdings" panose="05000000000000000000" pitchFamily="2" charset="2"/>
              <a:buChar char="à"/>
            </a:pPr>
            <a:r>
              <a:rPr lang="en-US" dirty="0">
                <a:solidFill>
                  <a:schemeClr val="tx1"/>
                </a:solidFill>
                <a:sym typeface="Wingdings" panose="05000000000000000000" pitchFamily="2" charset="2"/>
              </a:rPr>
              <a:t>Homogeneous target material temperature (</a:t>
            </a:r>
            <a:r>
              <a:rPr lang="el-GR" dirty="0">
                <a:solidFill>
                  <a:schemeClr val="tx1"/>
                </a:solidFill>
                <a:sym typeface="Wingdings" panose="05000000000000000000" pitchFamily="2" charset="2"/>
              </a:rPr>
              <a:t>Δ</a:t>
            </a:r>
            <a:r>
              <a:rPr lang="en-US" dirty="0">
                <a:solidFill>
                  <a:schemeClr val="tx1"/>
                </a:solidFill>
                <a:sym typeface="Wingdings" panose="05000000000000000000" pitchFamily="2" charset="2"/>
              </a:rPr>
              <a:t>T~50°C)</a:t>
            </a:r>
          </a:p>
          <a:p>
            <a:pPr marL="285750" indent="-285750">
              <a:buFont typeface="Wingdings" panose="05000000000000000000" pitchFamily="2" charset="2"/>
              <a:buChar char="à"/>
            </a:pPr>
            <a:r>
              <a:rPr lang="en-US" dirty="0">
                <a:solidFill>
                  <a:schemeClr val="tx1"/>
                </a:solidFill>
                <a:sym typeface="Wingdings" panose="05000000000000000000" pitchFamily="2" charset="2"/>
              </a:rPr>
              <a:t>Converter T/stresses are compatible with online operation </a:t>
            </a:r>
            <a:endParaRPr lang="en-CA" dirty="0">
              <a:solidFill>
                <a:schemeClr val="tx1"/>
              </a:solidFill>
            </a:endParaRPr>
          </a:p>
        </p:txBody>
      </p:sp>
      <p:sp>
        <p:nvSpPr>
          <p:cNvPr id="3" name="Slide Number Placeholder 2">
            <a:extLst>
              <a:ext uri="{FF2B5EF4-FFF2-40B4-BE49-F238E27FC236}">
                <a16:creationId xmlns:a16="http://schemas.microsoft.com/office/drawing/2014/main" id="{94D06099-9FE8-205E-938F-9DD0F1F20EEB}"/>
              </a:ext>
            </a:extLst>
          </p:cNvPr>
          <p:cNvSpPr>
            <a:spLocks noGrp="1"/>
          </p:cNvSpPr>
          <p:nvPr>
            <p:ph type="sldNum" sz="quarter" idx="12"/>
          </p:nvPr>
        </p:nvSpPr>
        <p:spPr>
          <a:xfrm>
            <a:off x="11877675" y="6610350"/>
            <a:ext cx="314325" cy="217092"/>
          </a:xfrm>
        </p:spPr>
        <p:txBody>
          <a:bodyPr/>
          <a:lstStyle/>
          <a:p>
            <a:fld id="{72890513-E58D-2644-ACDB-E89B1349FCEB}" type="slidenum">
              <a:rPr lang="en-US" smtClean="0"/>
              <a:pPr/>
              <a:t>23</a:t>
            </a:fld>
            <a:endParaRPr lang="en-US"/>
          </a:p>
        </p:txBody>
      </p:sp>
      <p:grpSp>
        <p:nvGrpSpPr>
          <p:cNvPr id="56" name="Group 55">
            <a:extLst>
              <a:ext uri="{FF2B5EF4-FFF2-40B4-BE49-F238E27FC236}">
                <a16:creationId xmlns:a16="http://schemas.microsoft.com/office/drawing/2014/main" id="{3D4423C3-F4B0-D453-AB23-6CE64BF59464}"/>
              </a:ext>
            </a:extLst>
          </p:cNvPr>
          <p:cNvGrpSpPr/>
          <p:nvPr/>
        </p:nvGrpSpPr>
        <p:grpSpPr>
          <a:xfrm>
            <a:off x="8968146" y="617485"/>
            <a:ext cx="2909529" cy="2243263"/>
            <a:chOff x="5453287" y="2373763"/>
            <a:chExt cx="2909529" cy="2243263"/>
          </a:xfrm>
        </p:grpSpPr>
        <p:pic>
          <p:nvPicPr>
            <p:cNvPr id="57" name="Picture 56" descr="A picture containing graphical user interface&#10;&#10;Description automatically generated">
              <a:extLst>
                <a:ext uri="{FF2B5EF4-FFF2-40B4-BE49-F238E27FC236}">
                  <a16:creationId xmlns:a16="http://schemas.microsoft.com/office/drawing/2014/main" id="{5ED42098-43E9-2B1C-35AD-AD46C803A996}"/>
                </a:ext>
              </a:extLst>
            </p:cNvPr>
            <p:cNvPicPr>
              <a:picLocks noChangeAspect="1"/>
            </p:cNvPicPr>
            <p:nvPr/>
          </p:nvPicPr>
          <p:blipFill rotWithShape="1">
            <a:blip r:embed="rId4"/>
            <a:srcRect l="27522" t="549" r="30436" b="90"/>
            <a:stretch/>
          </p:blipFill>
          <p:spPr>
            <a:xfrm>
              <a:off x="6462311" y="2373763"/>
              <a:ext cx="1900505" cy="2198839"/>
            </a:xfrm>
            <a:prstGeom prst="rect">
              <a:avLst/>
            </a:prstGeom>
          </p:spPr>
        </p:pic>
        <p:pic>
          <p:nvPicPr>
            <p:cNvPr id="58" name="Picture 57" descr="A picture containing graphical user interface&#10;&#10;Description automatically generated">
              <a:extLst>
                <a:ext uri="{FF2B5EF4-FFF2-40B4-BE49-F238E27FC236}">
                  <a16:creationId xmlns:a16="http://schemas.microsoft.com/office/drawing/2014/main" id="{30EAEA16-07A4-1094-03F8-B0607589ECCA}"/>
                </a:ext>
              </a:extLst>
            </p:cNvPr>
            <p:cNvPicPr>
              <a:picLocks noChangeAspect="1"/>
            </p:cNvPicPr>
            <p:nvPr/>
          </p:nvPicPr>
          <p:blipFill rotWithShape="1">
            <a:blip r:embed="rId4"/>
            <a:srcRect l="742" t="24336" r="88601" b="23311"/>
            <a:stretch/>
          </p:blipFill>
          <p:spPr>
            <a:xfrm>
              <a:off x="5453287" y="2405801"/>
              <a:ext cx="919505" cy="2211225"/>
            </a:xfrm>
            <a:prstGeom prst="rect">
              <a:avLst/>
            </a:prstGeom>
          </p:spPr>
        </p:pic>
      </p:grpSp>
      <p:grpSp>
        <p:nvGrpSpPr>
          <p:cNvPr id="87" name="Group 86">
            <a:extLst>
              <a:ext uri="{FF2B5EF4-FFF2-40B4-BE49-F238E27FC236}">
                <a16:creationId xmlns:a16="http://schemas.microsoft.com/office/drawing/2014/main" id="{87D2947E-CC8E-1E0F-B34D-9437967DFEFC}"/>
              </a:ext>
            </a:extLst>
          </p:cNvPr>
          <p:cNvGrpSpPr/>
          <p:nvPr/>
        </p:nvGrpSpPr>
        <p:grpSpPr>
          <a:xfrm>
            <a:off x="5174498" y="3080186"/>
            <a:ext cx="3262045" cy="2539453"/>
            <a:chOff x="5174498" y="3080186"/>
            <a:chExt cx="3262045" cy="2539453"/>
          </a:xfrm>
        </p:grpSpPr>
        <p:pic>
          <p:nvPicPr>
            <p:cNvPr id="38" name="Picture 37">
              <a:extLst>
                <a:ext uri="{FF2B5EF4-FFF2-40B4-BE49-F238E27FC236}">
                  <a16:creationId xmlns:a16="http://schemas.microsoft.com/office/drawing/2014/main" id="{BD58F81C-4BB8-9EB4-66A3-B04587A627AC}"/>
                </a:ext>
              </a:extLst>
            </p:cNvPr>
            <p:cNvPicPr>
              <a:picLocks noChangeAspect="1"/>
            </p:cNvPicPr>
            <p:nvPr/>
          </p:nvPicPr>
          <p:blipFill>
            <a:blip r:embed="rId5"/>
            <a:stretch>
              <a:fillRect/>
            </a:stretch>
          </p:blipFill>
          <p:spPr>
            <a:xfrm>
              <a:off x="5174498" y="3080186"/>
              <a:ext cx="3262045" cy="2375457"/>
            </a:xfrm>
            <a:prstGeom prst="rect">
              <a:avLst/>
            </a:prstGeom>
          </p:spPr>
        </p:pic>
        <p:cxnSp>
          <p:nvCxnSpPr>
            <p:cNvPr id="41" name="Straight Arrow Connector 40">
              <a:extLst>
                <a:ext uri="{FF2B5EF4-FFF2-40B4-BE49-F238E27FC236}">
                  <a16:creationId xmlns:a16="http://schemas.microsoft.com/office/drawing/2014/main" id="{09D5DC4D-C4AE-2FCB-CB89-AA45384EB15F}"/>
                </a:ext>
              </a:extLst>
            </p:cNvPr>
            <p:cNvCxnSpPr>
              <a:cxnSpLocks/>
            </p:cNvCxnSpPr>
            <p:nvPr/>
          </p:nvCxnSpPr>
          <p:spPr>
            <a:xfrm flipH="1" flipV="1">
              <a:off x="6554858" y="3804332"/>
              <a:ext cx="825087" cy="1239373"/>
            </a:xfrm>
            <a:prstGeom prst="straightConnector1">
              <a:avLst/>
            </a:prstGeom>
            <a:ln w="28575">
              <a:solidFill>
                <a:schemeClr val="tx1"/>
              </a:solidFill>
              <a:tailEnd type="triangle"/>
            </a:ln>
            <a:effectLst>
              <a:glow rad="228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7A70797-B478-E40A-B3F1-64F4681771C2}"/>
                </a:ext>
              </a:extLst>
            </p:cNvPr>
            <p:cNvCxnSpPr>
              <a:cxnSpLocks/>
              <a:stCxn id="75" idx="1"/>
            </p:cNvCxnSpPr>
            <p:nvPr/>
          </p:nvCxnSpPr>
          <p:spPr>
            <a:xfrm flipH="1" flipV="1">
              <a:off x="6426768" y="3328290"/>
              <a:ext cx="911997" cy="295604"/>
            </a:xfrm>
            <a:prstGeom prst="straightConnector1">
              <a:avLst/>
            </a:prstGeom>
            <a:ln w="28575">
              <a:solidFill>
                <a:schemeClr val="tx1"/>
              </a:solidFill>
              <a:tailEnd type="triangle"/>
            </a:ln>
            <a:effectLst>
              <a:glow rad="228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263851E0-530A-141B-22A8-EC2A342B75B7}"/>
                </a:ext>
              </a:extLst>
            </p:cNvPr>
            <p:cNvCxnSpPr>
              <a:cxnSpLocks/>
              <a:stCxn id="78" idx="0"/>
            </p:cNvCxnSpPr>
            <p:nvPr/>
          </p:nvCxnSpPr>
          <p:spPr>
            <a:xfrm flipV="1">
              <a:off x="5791540" y="4686300"/>
              <a:ext cx="22020" cy="503424"/>
            </a:xfrm>
            <a:prstGeom prst="straightConnector1">
              <a:avLst/>
            </a:prstGeom>
            <a:ln w="28575">
              <a:solidFill>
                <a:schemeClr val="tx1"/>
              </a:solidFill>
              <a:tailEnd type="triangle"/>
            </a:ln>
            <a:effectLst>
              <a:glow rad="228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964DCD5-475C-69B3-0BF6-72CB30D08EC7}"/>
                </a:ext>
              </a:extLst>
            </p:cNvPr>
            <p:cNvCxnSpPr>
              <a:cxnSpLocks/>
              <a:stCxn id="78" idx="0"/>
            </p:cNvCxnSpPr>
            <p:nvPr/>
          </p:nvCxnSpPr>
          <p:spPr>
            <a:xfrm flipV="1">
              <a:off x="5791540" y="4930140"/>
              <a:ext cx="455402" cy="259584"/>
            </a:xfrm>
            <a:prstGeom prst="straightConnector1">
              <a:avLst/>
            </a:prstGeom>
            <a:ln w="28575">
              <a:solidFill>
                <a:schemeClr val="tx1"/>
              </a:solidFill>
              <a:tailEnd type="triangle"/>
            </a:ln>
            <a:effectLst>
              <a:glow rad="2286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5" name="Rectangle: Rounded Corners 74">
              <a:extLst>
                <a:ext uri="{FF2B5EF4-FFF2-40B4-BE49-F238E27FC236}">
                  <a16:creationId xmlns:a16="http://schemas.microsoft.com/office/drawing/2014/main" id="{3C142584-05BE-495F-8043-BB9D5CB34050}"/>
                </a:ext>
              </a:extLst>
            </p:cNvPr>
            <p:cNvSpPr/>
            <p:nvPr/>
          </p:nvSpPr>
          <p:spPr>
            <a:xfrm>
              <a:off x="7338765" y="3408936"/>
              <a:ext cx="894246" cy="4299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Lateral surface</a:t>
              </a:r>
              <a:endParaRPr lang="en-CA" sz="1400" dirty="0">
                <a:solidFill>
                  <a:schemeClr val="tx1"/>
                </a:solidFill>
              </a:endParaRPr>
            </a:p>
          </p:txBody>
        </p:sp>
        <p:sp>
          <p:nvSpPr>
            <p:cNvPr id="77" name="Rectangle: Rounded Corners 76">
              <a:extLst>
                <a:ext uri="{FF2B5EF4-FFF2-40B4-BE49-F238E27FC236}">
                  <a16:creationId xmlns:a16="http://schemas.microsoft.com/office/drawing/2014/main" id="{19BEE7D8-F60C-B426-3622-18569020A4F1}"/>
                </a:ext>
              </a:extLst>
            </p:cNvPr>
            <p:cNvSpPr/>
            <p:nvPr/>
          </p:nvSpPr>
          <p:spPr>
            <a:xfrm>
              <a:off x="7234159" y="4794228"/>
              <a:ext cx="1202384" cy="4299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Central temperature</a:t>
              </a:r>
              <a:endParaRPr lang="en-CA" sz="1400" dirty="0">
                <a:solidFill>
                  <a:schemeClr val="tx1"/>
                </a:solidFill>
              </a:endParaRPr>
            </a:p>
          </p:txBody>
        </p:sp>
        <p:sp>
          <p:nvSpPr>
            <p:cNvPr id="78" name="Rectangle: Rounded Corners 77">
              <a:extLst>
                <a:ext uri="{FF2B5EF4-FFF2-40B4-BE49-F238E27FC236}">
                  <a16:creationId xmlns:a16="http://schemas.microsoft.com/office/drawing/2014/main" id="{11F24A16-1BBE-F060-1B97-E347E16CA95C}"/>
                </a:ext>
              </a:extLst>
            </p:cNvPr>
            <p:cNvSpPr/>
            <p:nvPr/>
          </p:nvSpPr>
          <p:spPr>
            <a:xfrm>
              <a:off x="5190348" y="5189724"/>
              <a:ext cx="1202383" cy="4299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Electrical connections</a:t>
              </a:r>
              <a:endParaRPr lang="en-CA" sz="1400" dirty="0">
                <a:solidFill>
                  <a:schemeClr val="tx1"/>
                </a:solidFill>
              </a:endParaRPr>
            </a:p>
          </p:txBody>
        </p:sp>
      </p:grpSp>
      <p:grpSp>
        <p:nvGrpSpPr>
          <p:cNvPr id="89" name="Group 88">
            <a:extLst>
              <a:ext uri="{FF2B5EF4-FFF2-40B4-BE49-F238E27FC236}">
                <a16:creationId xmlns:a16="http://schemas.microsoft.com/office/drawing/2014/main" id="{DDE3A5AE-C828-0ED0-9FFA-816E85E0F374}"/>
              </a:ext>
            </a:extLst>
          </p:cNvPr>
          <p:cNvGrpSpPr/>
          <p:nvPr/>
        </p:nvGrpSpPr>
        <p:grpSpPr>
          <a:xfrm>
            <a:off x="8994023" y="3080186"/>
            <a:ext cx="2636002" cy="2369587"/>
            <a:chOff x="8994023" y="3080186"/>
            <a:chExt cx="2636002" cy="2369587"/>
          </a:xfrm>
        </p:grpSpPr>
        <p:pic>
          <p:nvPicPr>
            <p:cNvPr id="59" name="Picture 58">
              <a:extLst>
                <a:ext uri="{FF2B5EF4-FFF2-40B4-BE49-F238E27FC236}">
                  <a16:creationId xmlns:a16="http://schemas.microsoft.com/office/drawing/2014/main" id="{E37FB2BA-0603-B645-13AC-C3C25A149521}"/>
                </a:ext>
              </a:extLst>
            </p:cNvPr>
            <p:cNvPicPr>
              <a:picLocks noChangeAspect="1"/>
            </p:cNvPicPr>
            <p:nvPr/>
          </p:nvPicPr>
          <p:blipFill rotWithShape="1">
            <a:blip r:embed="rId6"/>
            <a:srcRect b="13707"/>
            <a:stretch/>
          </p:blipFill>
          <p:spPr>
            <a:xfrm>
              <a:off x="8994023" y="3080186"/>
              <a:ext cx="2636002" cy="2369587"/>
            </a:xfrm>
            <a:prstGeom prst="rect">
              <a:avLst/>
            </a:prstGeom>
          </p:spPr>
        </p:pic>
        <p:cxnSp>
          <p:nvCxnSpPr>
            <p:cNvPr id="60" name="Straight Arrow Connector 59">
              <a:extLst>
                <a:ext uri="{FF2B5EF4-FFF2-40B4-BE49-F238E27FC236}">
                  <a16:creationId xmlns:a16="http://schemas.microsoft.com/office/drawing/2014/main" id="{B551242F-8667-10E7-AE0C-B4783432DFDC}"/>
                </a:ext>
              </a:extLst>
            </p:cNvPr>
            <p:cNvCxnSpPr>
              <a:cxnSpLocks/>
            </p:cNvCxnSpPr>
            <p:nvPr/>
          </p:nvCxnSpPr>
          <p:spPr>
            <a:xfrm flipV="1">
              <a:off x="9868214" y="4635509"/>
              <a:ext cx="557480" cy="442465"/>
            </a:xfrm>
            <a:prstGeom prst="straightConnector1">
              <a:avLst/>
            </a:prstGeom>
            <a:ln w="28575">
              <a:solidFill>
                <a:schemeClr val="tx1"/>
              </a:solidFill>
              <a:tailEnd type="triangle"/>
            </a:ln>
            <a:effectLst>
              <a:glow rad="2286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88" name="Rectangle: Rounded Corners 87">
              <a:extLst>
                <a:ext uri="{FF2B5EF4-FFF2-40B4-BE49-F238E27FC236}">
                  <a16:creationId xmlns:a16="http://schemas.microsoft.com/office/drawing/2014/main" id="{14735C89-C65B-3940-E582-2D67696F848D}"/>
                </a:ext>
              </a:extLst>
            </p:cNvPr>
            <p:cNvSpPr/>
            <p:nvPr/>
          </p:nvSpPr>
          <p:spPr>
            <a:xfrm>
              <a:off x="9053585" y="4932710"/>
              <a:ext cx="894246" cy="4299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TIG</a:t>
              </a:r>
            </a:p>
            <a:p>
              <a:pPr algn="ctr"/>
              <a:r>
                <a:rPr lang="en-US" sz="1400" dirty="0">
                  <a:solidFill>
                    <a:schemeClr val="tx1"/>
                  </a:solidFill>
                </a:rPr>
                <a:t>torch</a:t>
              </a:r>
            </a:p>
          </p:txBody>
        </p:sp>
      </p:grpSp>
      <p:sp>
        <p:nvSpPr>
          <p:cNvPr id="90" name="Rectangle 89">
            <a:extLst>
              <a:ext uri="{FF2B5EF4-FFF2-40B4-BE49-F238E27FC236}">
                <a16:creationId xmlns:a16="http://schemas.microsoft.com/office/drawing/2014/main" id="{6955D9BA-8803-355C-09D1-409D1C288728}"/>
              </a:ext>
            </a:extLst>
          </p:cNvPr>
          <p:cNvSpPr/>
          <p:nvPr/>
        </p:nvSpPr>
        <p:spPr>
          <a:xfrm>
            <a:off x="8760304" y="613298"/>
            <a:ext cx="3431695" cy="492636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0238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2221EAD0-CC81-7233-852E-FBBF66D13F19}"/>
              </a:ext>
            </a:extLst>
          </p:cNvPr>
          <p:cNvGrpSpPr>
            <a:grpSpLocks noChangeAspect="1"/>
          </p:cNvGrpSpPr>
          <p:nvPr/>
        </p:nvGrpSpPr>
        <p:grpSpPr>
          <a:xfrm>
            <a:off x="9309683" y="1019980"/>
            <a:ext cx="2734036" cy="2197258"/>
            <a:chOff x="632966" y="976248"/>
            <a:chExt cx="2405042" cy="1932856"/>
          </a:xfrm>
        </p:grpSpPr>
        <p:pic>
          <p:nvPicPr>
            <p:cNvPr id="8" name="Picture 7" descr="A screenshot of a computer&#10;&#10;Description automatically generated with medium confidence">
              <a:extLst>
                <a:ext uri="{FF2B5EF4-FFF2-40B4-BE49-F238E27FC236}">
                  <a16:creationId xmlns:a16="http://schemas.microsoft.com/office/drawing/2014/main" id="{DCA25CAC-1B6B-6442-8744-2C811A9B57BF}"/>
                </a:ext>
              </a:extLst>
            </p:cNvPr>
            <p:cNvPicPr>
              <a:picLocks noChangeAspect="1"/>
            </p:cNvPicPr>
            <p:nvPr/>
          </p:nvPicPr>
          <p:blipFill rotWithShape="1">
            <a:blip r:embed="rId2"/>
            <a:srcRect l="1032" t="24457" r="88784" b="23131"/>
            <a:stretch/>
          </p:blipFill>
          <p:spPr>
            <a:xfrm>
              <a:off x="632966" y="990127"/>
              <a:ext cx="673756" cy="1697547"/>
            </a:xfrm>
            <a:prstGeom prst="rect">
              <a:avLst/>
            </a:prstGeom>
          </p:spPr>
        </p:pic>
        <p:pic>
          <p:nvPicPr>
            <p:cNvPr id="72" name="Picture 71" descr="A screenshot of a computer&#10;&#10;Description automatically generated with medium confidence">
              <a:extLst>
                <a:ext uri="{FF2B5EF4-FFF2-40B4-BE49-F238E27FC236}">
                  <a16:creationId xmlns:a16="http://schemas.microsoft.com/office/drawing/2014/main" id="{8C93E23F-C513-2098-0A64-65DF8C9FF7CF}"/>
                </a:ext>
              </a:extLst>
            </p:cNvPr>
            <p:cNvPicPr>
              <a:picLocks noChangeAspect="1"/>
            </p:cNvPicPr>
            <p:nvPr/>
          </p:nvPicPr>
          <p:blipFill rotWithShape="1">
            <a:blip r:embed="rId2"/>
            <a:srcRect l="27454" r="30298"/>
            <a:stretch/>
          </p:blipFill>
          <p:spPr>
            <a:xfrm>
              <a:off x="1369917" y="976248"/>
              <a:ext cx="1668091" cy="1932856"/>
            </a:xfrm>
            <a:prstGeom prst="rect">
              <a:avLst/>
            </a:prstGeom>
          </p:spPr>
        </p:pic>
      </p:grpSp>
      <p:sp>
        <p:nvSpPr>
          <p:cNvPr id="2" name="Text Placeholder 1">
            <a:extLst>
              <a:ext uri="{FF2B5EF4-FFF2-40B4-BE49-F238E27FC236}">
                <a16:creationId xmlns:a16="http://schemas.microsoft.com/office/drawing/2014/main" id="{FCD4653A-93E2-6187-1932-C54B0B9E9511}"/>
              </a:ext>
            </a:extLst>
          </p:cNvPr>
          <p:cNvSpPr>
            <a:spLocks noGrp="1"/>
          </p:cNvSpPr>
          <p:nvPr>
            <p:ph type="body" sz="quarter" idx="21"/>
          </p:nvPr>
        </p:nvSpPr>
        <p:spPr/>
        <p:txBody>
          <a:bodyPr/>
          <a:lstStyle/>
          <a:p>
            <a:r>
              <a:rPr lang="en-US"/>
              <a:t>Converter optimization - backup</a:t>
            </a:r>
            <a:endParaRPr lang="en-CA"/>
          </a:p>
        </p:txBody>
      </p:sp>
      <p:sp>
        <p:nvSpPr>
          <p:cNvPr id="3" name="Slide Number Placeholder 2">
            <a:extLst>
              <a:ext uri="{FF2B5EF4-FFF2-40B4-BE49-F238E27FC236}">
                <a16:creationId xmlns:a16="http://schemas.microsoft.com/office/drawing/2014/main" id="{02769EA3-44DD-C5C9-0E62-D7E2B5883031}"/>
              </a:ext>
            </a:extLst>
          </p:cNvPr>
          <p:cNvSpPr>
            <a:spLocks noGrp="1"/>
          </p:cNvSpPr>
          <p:nvPr>
            <p:ph type="sldNum" sz="quarter" idx="12"/>
          </p:nvPr>
        </p:nvSpPr>
        <p:spPr/>
        <p:txBody>
          <a:bodyPr/>
          <a:lstStyle/>
          <a:p>
            <a:fld id="{72890513-E58D-2644-ACDB-E89B1349FCEB}" type="slidenum">
              <a:rPr lang="en-US" smtClean="0"/>
              <a:pPr/>
              <a:t>24</a:t>
            </a:fld>
            <a:endParaRPr lang="en-US"/>
          </a:p>
        </p:txBody>
      </p:sp>
      <p:grpSp>
        <p:nvGrpSpPr>
          <p:cNvPr id="4" name="Group 3">
            <a:extLst>
              <a:ext uri="{FF2B5EF4-FFF2-40B4-BE49-F238E27FC236}">
                <a16:creationId xmlns:a16="http://schemas.microsoft.com/office/drawing/2014/main" id="{A2695637-2507-F6D8-D463-47BD07CB182D}"/>
              </a:ext>
            </a:extLst>
          </p:cNvPr>
          <p:cNvGrpSpPr/>
          <p:nvPr/>
        </p:nvGrpSpPr>
        <p:grpSpPr>
          <a:xfrm>
            <a:off x="3260917" y="1019980"/>
            <a:ext cx="2650079" cy="1955928"/>
            <a:chOff x="5712737" y="2373764"/>
            <a:chExt cx="2650079" cy="1955928"/>
          </a:xfrm>
        </p:grpSpPr>
        <p:pic>
          <p:nvPicPr>
            <p:cNvPr id="5" name="Picture 4" descr="A picture containing graphical user interface&#10;&#10;Description automatically generated">
              <a:extLst>
                <a:ext uri="{FF2B5EF4-FFF2-40B4-BE49-F238E27FC236}">
                  <a16:creationId xmlns:a16="http://schemas.microsoft.com/office/drawing/2014/main" id="{7D812FA5-D443-F0A0-ADCF-18D0F2E40D02}"/>
                </a:ext>
              </a:extLst>
            </p:cNvPr>
            <p:cNvPicPr>
              <a:picLocks noChangeAspect="1"/>
            </p:cNvPicPr>
            <p:nvPr/>
          </p:nvPicPr>
          <p:blipFill rotWithShape="1">
            <a:blip r:embed="rId3"/>
            <a:srcRect l="27522" t="549" r="30436" b="90"/>
            <a:stretch/>
          </p:blipFill>
          <p:spPr>
            <a:xfrm>
              <a:off x="6672264" y="2373764"/>
              <a:ext cx="1690552" cy="1955928"/>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EFF5EC98-8E2F-21B2-FAE4-E3657C752270}"/>
                </a:ext>
              </a:extLst>
            </p:cNvPr>
            <p:cNvPicPr>
              <a:picLocks noChangeAspect="1"/>
            </p:cNvPicPr>
            <p:nvPr/>
          </p:nvPicPr>
          <p:blipFill rotWithShape="1">
            <a:blip r:embed="rId3"/>
            <a:srcRect l="742" t="24336" r="88601" b="23311"/>
            <a:stretch/>
          </p:blipFill>
          <p:spPr>
            <a:xfrm>
              <a:off x="5712737" y="2389276"/>
              <a:ext cx="719804" cy="1730984"/>
            </a:xfrm>
            <a:prstGeom prst="rect">
              <a:avLst/>
            </a:prstGeom>
          </p:spPr>
        </p:pic>
      </p:grpSp>
      <p:sp>
        <p:nvSpPr>
          <p:cNvPr id="92" name="Rectangle: Rounded Corners 91">
            <a:extLst>
              <a:ext uri="{FF2B5EF4-FFF2-40B4-BE49-F238E27FC236}">
                <a16:creationId xmlns:a16="http://schemas.microsoft.com/office/drawing/2014/main" id="{B0EF0994-9346-A217-3AE1-F7C75F610073}"/>
              </a:ext>
            </a:extLst>
          </p:cNvPr>
          <p:cNvSpPr/>
          <p:nvPr/>
        </p:nvSpPr>
        <p:spPr>
          <a:xfrm>
            <a:off x="153448" y="3116539"/>
            <a:ext cx="2942177" cy="3610340"/>
          </a:xfrm>
          <a:prstGeom prst="roundRect">
            <a:avLst>
              <a:gd name="adj" fmla="val 564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u="sng">
                <a:solidFill>
                  <a:schemeClr val="tx1"/>
                </a:solidFill>
              </a:rPr>
              <a:t>Available conditions</a:t>
            </a:r>
            <a:r>
              <a:rPr lang="en-US">
                <a:solidFill>
                  <a:schemeClr val="tx1"/>
                </a:solidFill>
              </a:rPr>
              <a:t>:</a:t>
            </a:r>
          </a:p>
          <a:p>
            <a:pPr marL="285750" indent="-285750">
              <a:buFont typeface="Arial" panose="020B0604020202020204" pitchFamily="34" charset="0"/>
              <a:buChar char="•"/>
            </a:pPr>
            <a:r>
              <a:rPr lang="en-US" sz="1400">
                <a:solidFill>
                  <a:schemeClr val="tx1"/>
                </a:solidFill>
              </a:rPr>
              <a:t>Flow H</a:t>
            </a:r>
            <a:r>
              <a:rPr lang="en-US" sz="1400" baseline="-25000">
                <a:solidFill>
                  <a:schemeClr val="tx1"/>
                </a:solidFill>
              </a:rPr>
              <a:t>2</a:t>
            </a:r>
            <a:r>
              <a:rPr lang="en-US" sz="1400">
                <a:solidFill>
                  <a:schemeClr val="tx1"/>
                </a:solidFill>
              </a:rPr>
              <a:t>O ~ 6 [lpm]</a:t>
            </a:r>
          </a:p>
          <a:p>
            <a:pPr marL="285750" indent="-285750">
              <a:buFont typeface="Arial" panose="020B0604020202020204" pitchFamily="34" charset="0"/>
              <a:buChar char="•"/>
            </a:pPr>
            <a:r>
              <a:rPr lang="en-US" sz="1400">
                <a:solidFill>
                  <a:schemeClr val="tx1"/>
                </a:solidFill>
              </a:rPr>
              <a:t>Pressure H</a:t>
            </a:r>
            <a:r>
              <a:rPr lang="en-US" sz="1400" baseline="-25000">
                <a:solidFill>
                  <a:schemeClr val="tx1"/>
                </a:solidFill>
              </a:rPr>
              <a:t>2</a:t>
            </a:r>
            <a:r>
              <a:rPr lang="en-US" sz="1400">
                <a:solidFill>
                  <a:schemeClr val="tx1"/>
                </a:solidFill>
              </a:rPr>
              <a:t>O ~ 6.8 [bar]</a:t>
            </a:r>
          </a:p>
          <a:p>
            <a:pPr marL="285750" indent="-285750">
              <a:buFont typeface="Arial" panose="020B0604020202020204" pitchFamily="34" charset="0"/>
              <a:buChar char="•"/>
            </a:pPr>
            <a:r>
              <a:rPr lang="en-US" sz="1400" err="1">
                <a:solidFill>
                  <a:schemeClr val="tx1"/>
                </a:solidFill>
              </a:rPr>
              <a:t>T</a:t>
            </a:r>
            <a:r>
              <a:rPr lang="en-US" sz="1400" baseline="-25000" err="1">
                <a:solidFill>
                  <a:schemeClr val="tx1"/>
                </a:solidFill>
              </a:rPr>
              <a:t>evap</a:t>
            </a:r>
            <a:r>
              <a:rPr lang="en-US" sz="1400">
                <a:solidFill>
                  <a:schemeClr val="tx1"/>
                </a:solidFill>
              </a:rPr>
              <a:t> </a:t>
            </a:r>
            <a:r>
              <a:rPr lang="en-US" sz="1000">
                <a:solidFill>
                  <a:schemeClr val="tx1"/>
                </a:solidFill>
              </a:rPr>
              <a:t>(H</a:t>
            </a:r>
            <a:r>
              <a:rPr lang="en-US" sz="1000" baseline="-25000">
                <a:solidFill>
                  <a:schemeClr val="tx1"/>
                </a:solidFill>
              </a:rPr>
              <a:t>2</a:t>
            </a:r>
            <a:r>
              <a:rPr lang="en-US" sz="1000">
                <a:solidFill>
                  <a:schemeClr val="tx1"/>
                </a:solidFill>
              </a:rPr>
              <a:t>O @ 6.8 [bar])</a:t>
            </a:r>
            <a:r>
              <a:rPr lang="en-US" sz="1400">
                <a:solidFill>
                  <a:schemeClr val="tx1"/>
                </a:solidFill>
              </a:rPr>
              <a:t> = 166 °C</a:t>
            </a:r>
          </a:p>
          <a:p>
            <a:pPr marL="285750" indent="-285750">
              <a:buFont typeface="Arial" panose="020B0604020202020204" pitchFamily="34" charset="0"/>
              <a:buChar char="•"/>
            </a:pPr>
            <a:r>
              <a:rPr lang="en-US" sz="1400">
                <a:solidFill>
                  <a:schemeClr val="tx1"/>
                </a:solidFill>
              </a:rPr>
              <a:t>Spring-loaded bolts</a:t>
            </a:r>
          </a:p>
          <a:p>
            <a:pPr marL="285750" indent="-285750">
              <a:buFont typeface="Arial" panose="020B0604020202020204" pitchFamily="34" charset="0"/>
              <a:buChar char="•"/>
            </a:pPr>
            <a:r>
              <a:rPr lang="en-US" sz="1400">
                <a:solidFill>
                  <a:schemeClr val="tx1"/>
                </a:solidFill>
              </a:rPr>
              <a:t>Creep resistant alloy </a:t>
            </a:r>
            <a:r>
              <a:rPr lang="en-US" sz="1400" err="1">
                <a:solidFill>
                  <a:schemeClr val="tx1"/>
                </a:solidFill>
              </a:rPr>
              <a:t>CuCrZr</a:t>
            </a:r>
            <a:endParaRPr lang="en-US" sz="1400">
              <a:solidFill>
                <a:schemeClr val="tx1"/>
              </a:solidFill>
            </a:endParaRPr>
          </a:p>
          <a:p>
            <a:pPr marL="285750" indent="-285750">
              <a:buFont typeface="Arial" panose="020B0604020202020204" pitchFamily="34" charset="0"/>
              <a:buChar char="•"/>
            </a:pPr>
            <a:r>
              <a:rPr lang="en-US" sz="1400">
                <a:solidFill>
                  <a:schemeClr val="tx1"/>
                </a:solidFill>
              </a:rPr>
              <a:t>Thermal conductance through offline tests</a:t>
            </a:r>
          </a:p>
          <a:p>
            <a:r>
              <a:rPr lang="en-CA" u="sng">
                <a:solidFill>
                  <a:schemeClr val="tx1"/>
                </a:solidFill>
              </a:rPr>
              <a:t>Results:</a:t>
            </a:r>
          </a:p>
          <a:p>
            <a:pPr marL="285750" indent="-285750">
              <a:buFont typeface="Arial" panose="020B0604020202020204" pitchFamily="34" charset="0"/>
              <a:buChar char="•"/>
            </a:pPr>
            <a:r>
              <a:rPr lang="en-US" sz="1400">
                <a:solidFill>
                  <a:schemeClr val="tx1"/>
                </a:solidFill>
              </a:rPr>
              <a:t>Optimum W length = 2 cm</a:t>
            </a:r>
          </a:p>
          <a:p>
            <a:pPr marL="285750" indent="-285750">
              <a:buFont typeface="Arial" panose="020B0604020202020204" pitchFamily="34" charset="0"/>
              <a:buChar char="•"/>
            </a:pPr>
            <a:r>
              <a:rPr lang="en-US" sz="1400">
                <a:solidFill>
                  <a:schemeClr val="tx1"/>
                </a:solidFill>
              </a:rPr>
              <a:t>Power deposited = 7525 W</a:t>
            </a:r>
          </a:p>
          <a:p>
            <a:pPr marL="285750" indent="-285750">
              <a:buFont typeface="Arial" panose="020B0604020202020204" pitchFamily="34" charset="0"/>
              <a:buChar char="•"/>
            </a:pPr>
            <a:r>
              <a:rPr lang="en-US" sz="1400" err="1">
                <a:solidFill>
                  <a:schemeClr val="tx1"/>
                </a:solidFill>
              </a:rPr>
              <a:t>T</a:t>
            </a:r>
            <a:r>
              <a:rPr lang="en-US" sz="1400" baseline="-25000" err="1">
                <a:solidFill>
                  <a:schemeClr val="tx1"/>
                </a:solidFill>
              </a:rPr>
              <a:t>max</a:t>
            </a:r>
            <a:r>
              <a:rPr lang="en-US" sz="1400">
                <a:solidFill>
                  <a:schemeClr val="tx1"/>
                </a:solidFill>
              </a:rPr>
              <a:t> (W) = 1739 °C</a:t>
            </a:r>
          </a:p>
          <a:p>
            <a:pPr marL="285750" indent="-285750">
              <a:buFont typeface="Arial" panose="020B0604020202020204" pitchFamily="34" charset="0"/>
              <a:buChar char="•"/>
            </a:pPr>
            <a:r>
              <a:rPr lang="en-US" sz="1400" err="1">
                <a:solidFill>
                  <a:schemeClr val="tx1"/>
                </a:solidFill>
              </a:rPr>
              <a:t>T</a:t>
            </a:r>
            <a:r>
              <a:rPr lang="en-US" sz="1400" baseline="-25000" err="1">
                <a:solidFill>
                  <a:schemeClr val="tx1"/>
                </a:solidFill>
              </a:rPr>
              <a:t>max</a:t>
            </a:r>
            <a:r>
              <a:rPr lang="en-US" sz="1400">
                <a:solidFill>
                  <a:schemeClr val="tx1"/>
                </a:solidFill>
              </a:rPr>
              <a:t> (</a:t>
            </a:r>
            <a:r>
              <a:rPr lang="en-US" sz="1400" err="1">
                <a:solidFill>
                  <a:schemeClr val="tx1"/>
                </a:solidFill>
              </a:rPr>
              <a:t>CuCrZr</a:t>
            </a:r>
            <a:r>
              <a:rPr lang="en-US" sz="1400">
                <a:solidFill>
                  <a:schemeClr val="tx1"/>
                </a:solidFill>
              </a:rPr>
              <a:t>) = 360 °C</a:t>
            </a:r>
          </a:p>
          <a:p>
            <a:pPr marL="285750" indent="-285750">
              <a:buFont typeface="Arial" panose="020B0604020202020204" pitchFamily="34" charset="0"/>
              <a:buChar char="•"/>
            </a:pPr>
            <a:r>
              <a:rPr lang="en-US" sz="1400" err="1">
                <a:solidFill>
                  <a:schemeClr val="tx1"/>
                </a:solidFill>
              </a:rPr>
              <a:t>T</a:t>
            </a:r>
            <a:r>
              <a:rPr lang="en-US" sz="1400" baseline="-25000" err="1">
                <a:solidFill>
                  <a:schemeClr val="tx1"/>
                </a:solidFill>
              </a:rPr>
              <a:t>max</a:t>
            </a:r>
            <a:r>
              <a:rPr lang="en-US" sz="1400">
                <a:solidFill>
                  <a:schemeClr val="tx1"/>
                </a:solidFill>
              </a:rPr>
              <a:t> (H</a:t>
            </a:r>
            <a:r>
              <a:rPr lang="en-US" sz="1400" baseline="-25000">
                <a:solidFill>
                  <a:schemeClr val="tx1"/>
                </a:solidFill>
              </a:rPr>
              <a:t>2</a:t>
            </a:r>
            <a:r>
              <a:rPr lang="en-US" sz="1400">
                <a:solidFill>
                  <a:schemeClr val="tx1"/>
                </a:solidFill>
              </a:rPr>
              <a:t>O) = 149 °C</a:t>
            </a:r>
          </a:p>
          <a:p>
            <a:pPr marL="285750" indent="-285750">
              <a:buFont typeface="Arial" panose="020B0604020202020204" pitchFamily="34" charset="0"/>
              <a:buChar char="•"/>
            </a:pPr>
            <a:r>
              <a:rPr lang="en-US" sz="1400">
                <a:solidFill>
                  <a:schemeClr val="tx1"/>
                </a:solidFill>
              </a:rPr>
              <a:t>Plastic stresses OK</a:t>
            </a:r>
          </a:p>
          <a:p>
            <a:pPr marL="285750" indent="-285750">
              <a:buFont typeface="Arial" panose="020B0604020202020204" pitchFamily="34" charset="0"/>
              <a:buChar char="•"/>
            </a:pPr>
            <a:endParaRPr lang="en-US" sz="1400">
              <a:solidFill>
                <a:schemeClr val="tx1"/>
              </a:solidFill>
            </a:endParaRPr>
          </a:p>
          <a:p>
            <a:pPr marL="285750" indent="-285750">
              <a:buFont typeface="Arial" panose="020B0604020202020204" pitchFamily="34" charset="0"/>
              <a:buChar char="•"/>
            </a:pPr>
            <a:endParaRPr lang="en-US" sz="1400">
              <a:solidFill>
                <a:schemeClr val="tx1"/>
              </a:solidFill>
            </a:endParaRPr>
          </a:p>
        </p:txBody>
      </p:sp>
      <p:pic>
        <p:nvPicPr>
          <p:cNvPr id="7" name="Picture 6">
            <a:extLst>
              <a:ext uri="{FF2B5EF4-FFF2-40B4-BE49-F238E27FC236}">
                <a16:creationId xmlns:a16="http://schemas.microsoft.com/office/drawing/2014/main" id="{D81C27C7-4C0A-19CD-46D5-8EDA8514FB37}"/>
              </a:ext>
            </a:extLst>
          </p:cNvPr>
          <p:cNvPicPr>
            <a:picLocks noChangeAspect="1"/>
          </p:cNvPicPr>
          <p:nvPr/>
        </p:nvPicPr>
        <p:blipFill>
          <a:blip r:embed="rId4"/>
          <a:stretch>
            <a:fillRect/>
          </a:stretch>
        </p:blipFill>
        <p:spPr>
          <a:xfrm>
            <a:off x="264504" y="577451"/>
            <a:ext cx="2636649" cy="2489599"/>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59854841-416C-A37B-86CB-1143AFB807DE}"/>
              </a:ext>
            </a:extLst>
          </p:cNvPr>
          <p:cNvPicPr>
            <a:picLocks noChangeAspect="1"/>
          </p:cNvPicPr>
          <p:nvPr/>
        </p:nvPicPr>
        <p:blipFill>
          <a:blip r:embed="rId5"/>
          <a:stretch>
            <a:fillRect/>
          </a:stretch>
        </p:blipFill>
        <p:spPr>
          <a:xfrm>
            <a:off x="6365846" y="1021955"/>
            <a:ext cx="2616012" cy="2174975"/>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3D2CFE81-57FF-0DE2-1BFE-2AA7D0892644}"/>
              </a:ext>
            </a:extLst>
          </p:cNvPr>
          <p:cNvPicPr>
            <a:picLocks noChangeAspect="1"/>
          </p:cNvPicPr>
          <p:nvPr/>
        </p:nvPicPr>
        <p:blipFill>
          <a:blip r:embed="rId6"/>
          <a:stretch>
            <a:fillRect/>
          </a:stretch>
        </p:blipFill>
        <p:spPr>
          <a:xfrm>
            <a:off x="3940426" y="4032759"/>
            <a:ext cx="3303230" cy="2604155"/>
          </a:xfrm>
          <a:prstGeom prst="rect">
            <a:avLst/>
          </a:prstGeom>
        </p:spPr>
      </p:pic>
      <p:sp>
        <p:nvSpPr>
          <p:cNvPr id="48" name="Rectangle: Rounded Corners 47">
            <a:extLst>
              <a:ext uri="{FF2B5EF4-FFF2-40B4-BE49-F238E27FC236}">
                <a16:creationId xmlns:a16="http://schemas.microsoft.com/office/drawing/2014/main" id="{5A6A047C-6771-633C-6178-C695381E3822}"/>
              </a:ext>
            </a:extLst>
          </p:cNvPr>
          <p:cNvSpPr/>
          <p:nvPr/>
        </p:nvSpPr>
        <p:spPr>
          <a:xfrm>
            <a:off x="3460943" y="667602"/>
            <a:ext cx="8136562" cy="338554"/>
          </a:xfrm>
          <a:prstGeom prst="roundRect">
            <a:avLst/>
          </a:prstGeom>
          <a:solidFill>
            <a:srgbClr val="00AA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Temperature [°C]</a:t>
            </a:r>
            <a:endParaRPr lang="en-CA">
              <a:solidFill>
                <a:schemeClr val="tx1"/>
              </a:solidFill>
            </a:endParaRPr>
          </a:p>
        </p:txBody>
      </p:sp>
      <p:sp>
        <p:nvSpPr>
          <p:cNvPr id="49" name="Rectangle: Rounded Corners 48">
            <a:extLst>
              <a:ext uri="{FF2B5EF4-FFF2-40B4-BE49-F238E27FC236}">
                <a16:creationId xmlns:a16="http://schemas.microsoft.com/office/drawing/2014/main" id="{C6621A4F-B88F-6491-97A9-4CB610EC8389}"/>
              </a:ext>
            </a:extLst>
          </p:cNvPr>
          <p:cNvSpPr/>
          <p:nvPr/>
        </p:nvSpPr>
        <p:spPr>
          <a:xfrm>
            <a:off x="3460943" y="3365298"/>
            <a:ext cx="8136562" cy="338554"/>
          </a:xfrm>
          <a:prstGeom prst="roundRect">
            <a:avLst/>
          </a:prstGeom>
          <a:solidFill>
            <a:srgbClr val="00AA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Plastic strains [Pa]</a:t>
            </a:r>
            <a:endParaRPr lang="en-CA">
              <a:solidFill>
                <a:schemeClr val="tx1"/>
              </a:solidFill>
            </a:endParaRPr>
          </a:p>
        </p:txBody>
      </p:sp>
      <p:pic>
        <p:nvPicPr>
          <p:cNvPr id="15" name="Picture 14" descr="A picture containing engineering drawing&#10;&#10;Description automatically generated">
            <a:extLst>
              <a:ext uri="{FF2B5EF4-FFF2-40B4-BE49-F238E27FC236}">
                <a16:creationId xmlns:a16="http://schemas.microsoft.com/office/drawing/2014/main" id="{C65D458C-98AA-39D9-B718-90B7044D40BA}"/>
              </a:ext>
            </a:extLst>
          </p:cNvPr>
          <p:cNvPicPr>
            <a:picLocks noChangeAspect="1"/>
          </p:cNvPicPr>
          <p:nvPr/>
        </p:nvPicPr>
        <p:blipFill>
          <a:blip r:embed="rId7"/>
          <a:stretch>
            <a:fillRect/>
          </a:stretch>
        </p:blipFill>
        <p:spPr>
          <a:xfrm>
            <a:off x="7868740" y="4032759"/>
            <a:ext cx="2765587" cy="2604155"/>
          </a:xfrm>
          <a:prstGeom prst="rect">
            <a:avLst/>
          </a:prstGeom>
        </p:spPr>
      </p:pic>
    </p:spTree>
    <p:extLst>
      <p:ext uri="{BB962C8B-B14F-4D97-AF65-F5344CB8AC3E}">
        <p14:creationId xmlns:p14="http://schemas.microsoft.com/office/powerpoint/2010/main" val="310721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9C3F26-2D2A-FBDF-5BF8-908DDDAFC613}"/>
              </a:ext>
            </a:extLst>
          </p:cNvPr>
          <p:cNvSpPr>
            <a:spLocks noGrp="1"/>
          </p:cNvSpPr>
          <p:nvPr>
            <p:ph type="body" sz="quarter" idx="21"/>
          </p:nvPr>
        </p:nvSpPr>
        <p:spPr/>
        <p:txBody>
          <a:bodyPr/>
          <a:lstStyle/>
          <a:p>
            <a:r>
              <a:rPr lang="en-US"/>
              <a:t>Cesium efficiency compared to ISAC-UC</a:t>
            </a:r>
            <a:r>
              <a:rPr lang="en-US" baseline="-25000"/>
              <a:t>x</a:t>
            </a:r>
            <a:r>
              <a:rPr lang="en-US"/>
              <a:t> historical</a:t>
            </a:r>
            <a:endParaRPr lang="en-CA"/>
          </a:p>
        </p:txBody>
      </p:sp>
      <p:sp>
        <p:nvSpPr>
          <p:cNvPr id="3" name="Slide Number Placeholder 2">
            <a:extLst>
              <a:ext uri="{FF2B5EF4-FFF2-40B4-BE49-F238E27FC236}">
                <a16:creationId xmlns:a16="http://schemas.microsoft.com/office/drawing/2014/main" id="{6D8B8914-62DD-FE27-094C-5914CC4ABDD2}"/>
              </a:ext>
            </a:extLst>
          </p:cNvPr>
          <p:cNvSpPr>
            <a:spLocks noGrp="1"/>
          </p:cNvSpPr>
          <p:nvPr>
            <p:ph type="sldNum" sz="quarter" idx="12"/>
          </p:nvPr>
        </p:nvSpPr>
        <p:spPr/>
        <p:txBody>
          <a:bodyPr/>
          <a:lstStyle/>
          <a:p>
            <a:fld id="{72890513-E58D-2644-ACDB-E89B1349FCEB}" type="slidenum">
              <a:rPr lang="en-US" smtClean="0"/>
              <a:pPr/>
              <a:t>25</a:t>
            </a:fld>
            <a:endParaRPr lang="en-US"/>
          </a:p>
        </p:txBody>
      </p:sp>
      <p:sp>
        <p:nvSpPr>
          <p:cNvPr id="4" name="Content Placeholder 3">
            <a:extLst>
              <a:ext uri="{FF2B5EF4-FFF2-40B4-BE49-F238E27FC236}">
                <a16:creationId xmlns:a16="http://schemas.microsoft.com/office/drawing/2014/main" id="{47B6C12F-BA52-7AD8-6122-DA942C0E5E08}"/>
              </a:ext>
            </a:extLst>
          </p:cNvPr>
          <p:cNvSpPr>
            <a:spLocks noGrp="1"/>
          </p:cNvSpPr>
          <p:nvPr>
            <p:ph sz="quarter" idx="26"/>
          </p:nvPr>
        </p:nvSpPr>
        <p:spPr/>
        <p:txBody>
          <a:bodyPr/>
          <a:lstStyle/>
          <a:p>
            <a:endParaRPr lang="en-CA"/>
          </a:p>
        </p:txBody>
      </p:sp>
      <p:pic>
        <p:nvPicPr>
          <p:cNvPr id="6" name="Picture 5">
            <a:extLst>
              <a:ext uri="{FF2B5EF4-FFF2-40B4-BE49-F238E27FC236}">
                <a16:creationId xmlns:a16="http://schemas.microsoft.com/office/drawing/2014/main" id="{0B515ACF-0369-ED56-D766-A8C5A4D93EC1}"/>
              </a:ext>
            </a:extLst>
          </p:cNvPr>
          <p:cNvPicPr>
            <a:picLocks noChangeAspect="1"/>
          </p:cNvPicPr>
          <p:nvPr/>
        </p:nvPicPr>
        <p:blipFill rotWithShape="1">
          <a:blip r:embed="rId2"/>
          <a:srcRect r="20457"/>
          <a:stretch/>
        </p:blipFill>
        <p:spPr>
          <a:xfrm>
            <a:off x="128429" y="1384183"/>
            <a:ext cx="5869699" cy="4300622"/>
          </a:xfrm>
          <a:prstGeom prst="rect">
            <a:avLst/>
          </a:prstGeom>
        </p:spPr>
      </p:pic>
      <p:pic>
        <p:nvPicPr>
          <p:cNvPr id="8" name="Picture 7">
            <a:extLst>
              <a:ext uri="{FF2B5EF4-FFF2-40B4-BE49-F238E27FC236}">
                <a16:creationId xmlns:a16="http://schemas.microsoft.com/office/drawing/2014/main" id="{2F99E892-63D8-5737-A0D7-E4CF710963A5}"/>
              </a:ext>
            </a:extLst>
          </p:cNvPr>
          <p:cNvPicPr>
            <a:picLocks noChangeAspect="1"/>
          </p:cNvPicPr>
          <p:nvPr/>
        </p:nvPicPr>
        <p:blipFill rotWithShape="1">
          <a:blip r:embed="rId3"/>
          <a:srcRect r="20385"/>
          <a:stretch/>
        </p:blipFill>
        <p:spPr>
          <a:xfrm>
            <a:off x="6193874" y="1380817"/>
            <a:ext cx="5870618" cy="4316953"/>
          </a:xfrm>
          <a:prstGeom prst="rect">
            <a:avLst/>
          </a:prstGeom>
        </p:spPr>
      </p:pic>
      <p:pic>
        <p:nvPicPr>
          <p:cNvPr id="9" name="Picture 8">
            <a:extLst>
              <a:ext uri="{FF2B5EF4-FFF2-40B4-BE49-F238E27FC236}">
                <a16:creationId xmlns:a16="http://schemas.microsoft.com/office/drawing/2014/main" id="{B8AC6984-8ACB-91D3-4AF5-34C5DA5A1AF0}"/>
              </a:ext>
            </a:extLst>
          </p:cNvPr>
          <p:cNvPicPr>
            <a:picLocks noChangeAspect="1"/>
          </p:cNvPicPr>
          <p:nvPr/>
        </p:nvPicPr>
        <p:blipFill rotWithShape="1">
          <a:blip r:embed="rId3"/>
          <a:srcRect l="80847" t="11297" r="160" b="50282"/>
          <a:stretch/>
        </p:blipFill>
        <p:spPr>
          <a:xfrm>
            <a:off x="9122211" y="3516943"/>
            <a:ext cx="1400557" cy="1658594"/>
          </a:xfrm>
          <a:prstGeom prst="rect">
            <a:avLst/>
          </a:prstGeom>
        </p:spPr>
      </p:pic>
      <p:sp>
        <p:nvSpPr>
          <p:cNvPr id="10" name="Rectangle: Rounded Corners 9">
            <a:extLst>
              <a:ext uri="{FF2B5EF4-FFF2-40B4-BE49-F238E27FC236}">
                <a16:creationId xmlns:a16="http://schemas.microsoft.com/office/drawing/2014/main" id="{1FC1AD21-2953-0D3B-9D33-7F0DD54EC766}"/>
              </a:ext>
            </a:extLst>
          </p:cNvPr>
          <p:cNvSpPr/>
          <p:nvPr/>
        </p:nvSpPr>
        <p:spPr>
          <a:xfrm>
            <a:off x="9128563" y="3520118"/>
            <a:ext cx="1400556" cy="1646386"/>
          </a:xfrm>
          <a:prstGeom prst="roundRect">
            <a:avLst>
              <a:gd name="adj" fmla="val 456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a:extLst>
              <a:ext uri="{FF2B5EF4-FFF2-40B4-BE49-F238E27FC236}">
                <a16:creationId xmlns:a16="http://schemas.microsoft.com/office/drawing/2014/main" id="{D4170F78-732D-C339-C7B1-B8BDAE8B23F9}"/>
              </a:ext>
            </a:extLst>
          </p:cNvPr>
          <p:cNvPicPr>
            <a:picLocks noChangeAspect="1"/>
          </p:cNvPicPr>
          <p:nvPr/>
        </p:nvPicPr>
        <p:blipFill rotWithShape="1">
          <a:blip r:embed="rId2"/>
          <a:srcRect l="80865" t="11918" b="49933"/>
          <a:stretch/>
        </p:blipFill>
        <p:spPr>
          <a:xfrm>
            <a:off x="3171739" y="3437595"/>
            <a:ext cx="1412020" cy="1640680"/>
          </a:xfrm>
          <a:prstGeom prst="rect">
            <a:avLst/>
          </a:prstGeom>
        </p:spPr>
      </p:pic>
      <p:sp>
        <p:nvSpPr>
          <p:cNvPr id="11" name="Rectangle: Rounded Corners 10">
            <a:extLst>
              <a:ext uri="{FF2B5EF4-FFF2-40B4-BE49-F238E27FC236}">
                <a16:creationId xmlns:a16="http://schemas.microsoft.com/office/drawing/2014/main" id="{D7A7905D-D5B8-93F4-6D78-284675C11A7A}"/>
              </a:ext>
            </a:extLst>
          </p:cNvPr>
          <p:cNvSpPr/>
          <p:nvPr/>
        </p:nvSpPr>
        <p:spPr>
          <a:xfrm>
            <a:off x="3165388" y="3437595"/>
            <a:ext cx="1412020" cy="1623823"/>
          </a:xfrm>
          <a:prstGeom prst="roundRect">
            <a:avLst>
              <a:gd name="adj" fmla="val 456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49217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3C8DA7-56E0-1FE2-5053-050637A2F3FB}"/>
              </a:ext>
            </a:extLst>
          </p:cNvPr>
          <p:cNvSpPr>
            <a:spLocks noGrp="1"/>
          </p:cNvSpPr>
          <p:nvPr>
            <p:ph type="body" sz="quarter" idx="21"/>
          </p:nvPr>
        </p:nvSpPr>
        <p:spPr/>
        <p:txBody>
          <a:bodyPr/>
          <a:lstStyle/>
          <a:p>
            <a:r>
              <a:rPr lang="en-US"/>
              <a:t>Rubidium efficiency compared to ISAC-UC</a:t>
            </a:r>
            <a:r>
              <a:rPr lang="en-US" baseline="-25000"/>
              <a:t>x</a:t>
            </a:r>
            <a:r>
              <a:rPr lang="en-US"/>
              <a:t> historical</a:t>
            </a:r>
            <a:endParaRPr lang="en-CA"/>
          </a:p>
        </p:txBody>
      </p:sp>
      <p:sp>
        <p:nvSpPr>
          <p:cNvPr id="3" name="Slide Number Placeholder 2">
            <a:extLst>
              <a:ext uri="{FF2B5EF4-FFF2-40B4-BE49-F238E27FC236}">
                <a16:creationId xmlns:a16="http://schemas.microsoft.com/office/drawing/2014/main" id="{0011FAFC-78DC-26E1-6CBB-D3A5EAA89FDA}"/>
              </a:ext>
            </a:extLst>
          </p:cNvPr>
          <p:cNvSpPr>
            <a:spLocks noGrp="1"/>
          </p:cNvSpPr>
          <p:nvPr>
            <p:ph type="sldNum" sz="quarter" idx="12"/>
          </p:nvPr>
        </p:nvSpPr>
        <p:spPr/>
        <p:txBody>
          <a:bodyPr/>
          <a:lstStyle/>
          <a:p>
            <a:fld id="{72890513-E58D-2644-ACDB-E89B1349FCEB}" type="slidenum">
              <a:rPr lang="en-US" smtClean="0"/>
              <a:pPr/>
              <a:t>26</a:t>
            </a:fld>
            <a:endParaRPr lang="en-US"/>
          </a:p>
        </p:txBody>
      </p:sp>
      <p:pic>
        <p:nvPicPr>
          <p:cNvPr id="8" name="Picture 7">
            <a:extLst>
              <a:ext uri="{FF2B5EF4-FFF2-40B4-BE49-F238E27FC236}">
                <a16:creationId xmlns:a16="http://schemas.microsoft.com/office/drawing/2014/main" id="{0E1C7BB5-2015-E590-B6F8-B18902A4F8D6}"/>
              </a:ext>
            </a:extLst>
          </p:cNvPr>
          <p:cNvPicPr>
            <a:picLocks noChangeAspect="1"/>
          </p:cNvPicPr>
          <p:nvPr/>
        </p:nvPicPr>
        <p:blipFill rotWithShape="1">
          <a:blip r:embed="rId2"/>
          <a:srcRect r="20733"/>
          <a:stretch/>
        </p:blipFill>
        <p:spPr>
          <a:xfrm>
            <a:off x="0" y="1289135"/>
            <a:ext cx="5814178" cy="4195015"/>
          </a:xfrm>
          <a:prstGeom prst="rect">
            <a:avLst/>
          </a:prstGeom>
        </p:spPr>
      </p:pic>
      <p:grpSp>
        <p:nvGrpSpPr>
          <p:cNvPr id="11" name="Group 10">
            <a:extLst>
              <a:ext uri="{FF2B5EF4-FFF2-40B4-BE49-F238E27FC236}">
                <a16:creationId xmlns:a16="http://schemas.microsoft.com/office/drawing/2014/main" id="{DADDA1C6-D053-4A38-FCE0-766B2549168C}"/>
              </a:ext>
            </a:extLst>
          </p:cNvPr>
          <p:cNvGrpSpPr>
            <a:grpSpLocks noChangeAspect="1"/>
          </p:cNvGrpSpPr>
          <p:nvPr/>
        </p:nvGrpSpPr>
        <p:grpSpPr>
          <a:xfrm>
            <a:off x="3844715" y="3437281"/>
            <a:ext cx="1244023" cy="1459020"/>
            <a:chOff x="10638848" y="3248024"/>
            <a:chExt cx="1242578" cy="1457325"/>
          </a:xfrm>
        </p:grpSpPr>
        <p:pic>
          <p:nvPicPr>
            <p:cNvPr id="9" name="Picture 8">
              <a:extLst>
                <a:ext uri="{FF2B5EF4-FFF2-40B4-BE49-F238E27FC236}">
                  <a16:creationId xmlns:a16="http://schemas.microsoft.com/office/drawing/2014/main" id="{9462E934-0EAD-156B-C9AE-D35EB49CD40C}"/>
                </a:ext>
              </a:extLst>
            </p:cNvPr>
            <p:cNvPicPr>
              <a:picLocks noChangeAspect="1"/>
            </p:cNvPicPr>
            <p:nvPr/>
          </p:nvPicPr>
          <p:blipFill rotWithShape="1">
            <a:blip r:embed="rId2"/>
            <a:srcRect l="80771" t="10875" b="49692"/>
            <a:stretch/>
          </p:blipFill>
          <p:spPr>
            <a:xfrm>
              <a:off x="10638848" y="3248024"/>
              <a:ext cx="1242578" cy="1457325"/>
            </a:xfrm>
            <a:prstGeom prst="rect">
              <a:avLst/>
            </a:prstGeom>
          </p:spPr>
        </p:pic>
        <p:sp>
          <p:nvSpPr>
            <p:cNvPr id="10" name="Rectangle: Rounded Corners 9">
              <a:extLst>
                <a:ext uri="{FF2B5EF4-FFF2-40B4-BE49-F238E27FC236}">
                  <a16:creationId xmlns:a16="http://schemas.microsoft.com/office/drawing/2014/main" id="{0A64AC8B-8559-1D42-9577-50B9135A5E71}"/>
                </a:ext>
              </a:extLst>
            </p:cNvPr>
            <p:cNvSpPr/>
            <p:nvPr/>
          </p:nvSpPr>
          <p:spPr>
            <a:xfrm>
              <a:off x="10638848" y="3248024"/>
              <a:ext cx="1242578" cy="1457325"/>
            </a:xfrm>
            <a:prstGeom prst="roundRect">
              <a:avLst>
                <a:gd name="adj" fmla="val 378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6" name="Picture 5">
            <a:extLst>
              <a:ext uri="{FF2B5EF4-FFF2-40B4-BE49-F238E27FC236}">
                <a16:creationId xmlns:a16="http://schemas.microsoft.com/office/drawing/2014/main" id="{26E360B1-DE8B-0A9D-CA88-87195C55CB78}"/>
              </a:ext>
            </a:extLst>
          </p:cNvPr>
          <p:cNvPicPr>
            <a:picLocks noChangeAspect="1"/>
          </p:cNvPicPr>
          <p:nvPr/>
        </p:nvPicPr>
        <p:blipFill rotWithShape="1">
          <a:blip r:embed="rId3"/>
          <a:srcRect r="21394"/>
          <a:stretch/>
        </p:blipFill>
        <p:spPr>
          <a:xfrm>
            <a:off x="6096000" y="1300929"/>
            <a:ext cx="5814178" cy="4256142"/>
          </a:xfrm>
          <a:prstGeom prst="rect">
            <a:avLst/>
          </a:prstGeom>
        </p:spPr>
      </p:pic>
      <p:grpSp>
        <p:nvGrpSpPr>
          <p:cNvPr id="14" name="Group 13">
            <a:extLst>
              <a:ext uri="{FF2B5EF4-FFF2-40B4-BE49-F238E27FC236}">
                <a16:creationId xmlns:a16="http://schemas.microsoft.com/office/drawing/2014/main" id="{8F6B2F52-333F-0E5B-1AD7-E996EE858832}"/>
              </a:ext>
            </a:extLst>
          </p:cNvPr>
          <p:cNvGrpSpPr>
            <a:grpSpLocks noChangeAspect="1"/>
          </p:cNvGrpSpPr>
          <p:nvPr/>
        </p:nvGrpSpPr>
        <p:grpSpPr>
          <a:xfrm>
            <a:off x="9886213" y="3365009"/>
            <a:ext cx="1270269" cy="1527258"/>
            <a:chOff x="5875019" y="2438401"/>
            <a:chExt cx="1318261" cy="1584961"/>
          </a:xfrm>
        </p:grpSpPr>
        <p:pic>
          <p:nvPicPr>
            <p:cNvPr id="12" name="Picture 11">
              <a:extLst>
                <a:ext uri="{FF2B5EF4-FFF2-40B4-BE49-F238E27FC236}">
                  <a16:creationId xmlns:a16="http://schemas.microsoft.com/office/drawing/2014/main" id="{498FFB7F-9077-AD6A-3D58-FB27AB81568B}"/>
                </a:ext>
              </a:extLst>
            </p:cNvPr>
            <p:cNvPicPr>
              <a:picLocks noChangeAspect="1"/>
            </p:cNvPicPr>
            <p:nvPr/>
          </p:nvPicPr>
          <p:blipFill rotWithShape="1">
            <a:blip r:embed="rId3"/>
            <a:srcRect l="80754" t="10200" r="1126" b="51940"/>
            <a:stretch/>
          </p:blipFill>
          <p:spPr>
            <a:xfrm>
              <a:off x="5875019" y="2438402"/>
              <a:ext cx="1318261" cy="1584960"/>
            </a:xfrm>
            <a:prstGeom prst="rect">
              <a:avLst/>
            </a:prstGeom>
          </p:spPr>
        </p:pic>
        <p:sp>
          <p:nvSpPr>
            <p:cNvPr id="13" name="Rectangle: Rounded Corners 12">
              <a:extLst>
                <a:ext uri="{FF2B5EF4-FFF2-40B4-BE49-F238E27FC236}">
                  <a16:creationId xmlns:a16="http://schemas.microsoft.com/office/drawing/2014/main" id="{96C39F48-88CB-B120-FE4B-AD1392ED50E3}"/>
                </a:ext>
              </a:extLst>
            </p:cNvPr>
            <p:cNvSpPr/>
            <p:nvPr/>
          </p:nvSpPr>
          <p:spPr>
            <a:xfrm>
              <a:off x="5875019" y="2438401"/>
              <a:ext cx="1318261" cy="1584960"/>
            </a:xfrm>
            <a:prstGeom prst="roundRect">
              <a:avLst>
                <a:gd name="adj" fmla="val 395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01084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E796DE-29F7-144B-4ACB-BE913AA86545}"/>
              </a:ext>
            </a:extLst>
          </p:cNvPr>
          <p:cNvSpPr>
            <a:spLocks noGrp="1"/>
          </p:cNvSpPr>
          <p:nvPr>
            <p:ph type="body" sz="quarter" idx="21"/>
          </p:nvPr>
        </p:nvSpPr>
        <p:spPr/>
        <p:txBody>
          <a:bodyPr/>
          <a:lstStyle/>
          <a:p>
            <a:r>
              <a:rPr lang="en-US"/>
              <a:t>Linearity: Yield vs p</a:t>
            </a:r>
            <a:r>
              <a:rPr lang="en-US" baseline="30000"/>
              <a:t>+</a:t>
            </a:r>
            <a:r>
              <a:rPr lang="en-US"/>
              <a:t> current</a:t>
            </a:r>
            <a:endParaRPr lang="en-CA"/>
          </a:p>
        </p:txBody>
      </p:sp>
      <p:pic>
        <p:nvPicPr>
          <p:cNvPr id="11" name="Picture 10">
            <a:extLst>
              <a:ext uri="{FF2B5EF4-FFF2-40B4-BE49-F238E27FC236}">
                <a16:creationId xmlns:a16="http://schemas.microsoft.com/office/drawing/2014/main" id="{B61E861C-62AD-CC74-4A7A-3D1E10BC964F}"/>
              </a:ext>
            </a:extLst>
          </p:cNvPr>
          <p:cNvPicPr>
            <a:picLocks noChangeAspect="1"/>
          </p:cNvPicPr>
          <p:nvPr/>
        </p:nvPicPr>
        <p:blipFill>
          <a:blip r:embed="rId2"/>
          <a:stretch>
            <a:fillRect/>
          </a:stretch>
        </p:blipFill>
        <p:spPr>
          <a:xfrm>
            <a:off x="3987910" y="647479"/>
            <a:ext cx="3780236" cy="2679725"/>
          </a:xfrm>
          <a:prstGeom prst="rect">
            <a:avLst/>
          </a:prstGeom>
        </p:spPr>
      </p:pic>
      <p:pic>
        <p:nvPicPr>
          <p:cNvPr id="13" name="Picture 12">
            <a:extLst>
              <a:ext uri="{FF2B5EF4-FFF2-40B4-BE49-F238E27FC236}">
                <a16:creationId xmlns:a16="http://schemas.microsoft.com/office/drawing/2014/main" id="{DC333236-3BD4-29E3-30B5-8AC4A42EBF24}"/>
              </a:ext>
            </a:extLst>
          </p:cNvPr>
          <p:cNvPicPr>
            <a:picLocks noChangeAspect="1"/>
          </p:cNvPicPr>
          <p:nvPr/>
        </p:nvPicPr>
        <p:blipFill>
          <a:blip r:embed="rId3"/>
          <a:stretch>
            <a:fillRect/>
          </a:stretch>
        </p:blipFill>
        <p:spPr>
          <a:xfrm>
            <a:off x="61906" y="637955"/>
            <a:ext cx="3840526" cy="2679724"/>
          </a:xfrm>
          <a:prstGeom prst="rect">
            <a:avLst/>
          </a:prstGeom>
        </p:spPr>
      </p:pic>
      <p:sp>
        <p:nvSpPr>
          <p:cNvPr id="7" name="TextBox 6">
            <a:extLst>
              <a:ext uri="{FF2B5EF4-FFF2-40B4-BE49-F238E27FC236}">
                <a16:creationId xmlns:a16="http://schemas.microsoft.com/office/drawing/2014/main" id="{AA63CF36-8DFF-124F-2E2C-829D719E04BF}"/>
              </a:ext>
            </a:extLst>
          </p:cNvPr>
          <p:cNvSpPr txBox="1"/>
          <p:nvPr/>
        </p:nvSpPr>
        <p:spPr>
          <a:xfrm>
            <a:off x="7785245" y="923302"/>
            <a:ext cx="4406754" cy="2308324"/>
          </a:xfrm>
          <a:prstGeom prst="rect">
            <a:avLst/>
          </a:prstGeom>
          <a:noFill/>
        </p:spPr>
        <p:txBody>
          <a:bodyPr wrap="square">
            <a:spAutoFit/>
          </a:bodyPr>
          <a:lstStyle/>
          <a:p>
            <a:r>
              <a:rPr lang="en-US" u="sng"/>
              <a:t>Linear fit:</a:t>
            </a:r>
          </a:p>
          <a:p>
            <a:pPr marL="285750" indent="-285750">
              <a:buFont typeface="Arial" panose="020B0604020202020204" pitchFamily="34" charset="0"/>
              <a:buChar char="•"/>
            </a:pPr>
            <a:r>
              <a:rPr lang="en-US">
                <a:sym typeface="Wingdings" panose="05000000000000000000" pitchFamily="2" charset="2"/>
              </a:rPr>
              <a:t>Confirmation that yields can be presented per unit of primary beam [</a:t>
            </a:r>
            <a:r>
              <a:rPr lang="el-GR">
                <a:sym typeface="Wingdings" panose="05000000000000000000" pitchFamily="2" charset="2"/>
              </a:rPr>
              <a:t>μ</a:t>
            </a:r>
            <a:r>
              <a:rPr lang="en-US">
                <a:sym typeface="Wingdings" panose="05000000000000000000" pitchFamily="2" charset="2"/>
              </a:rPr>
              <a:t>A p</a:t>
            </a:r>
            <a:r>
              <a:rPr lang="en-US" baseline="30000">
                <a:sym typeface="Wingdings" panose="05000000000000000000" pitchFamily="2" charset="2"/>
              </a:rPr>
              <a:t>+</a:t>
            </a:r>
            <a:r>
              <a:rPr lang="en-US">
                <a:sym typeface="Wingdings" panose="05000000000000000000" pitchFamily="2" charset="2"/>
              </a:rPr>
              <a:t>]</a:t>
            </a:r>
          </a:p>
          <a:p>
            <a:pPr marL="285750" indent="-285750">
              <a:buFont typeface="Arial" panose="020B0604020202020204" pitchFamily="34" charset="0"/>
              <a:buChar char="•"/>
            </a:pPr>
            <a:r>
              <a:rPr lang="en-US">
                <a:sym typeface="Wingdings" panose="05000000000000000000" pitchFamily="2" charset="2"/>
              </a:rPr>
              <a:t>Confirms little thermal coupling between p</a:t>
            </a:r>
            <a:r>
              <a:rPr lang="en-US" baseline="30000">
                <a:sym typeface="Wingdings" panose="05000000000000000000" pitchFamily="2" charset="2"/>
              </a:rPr>
              <a:t>+</a:t>
            </a:r>
            <a:r>
              <a:rPr lang="en-US">
                <a:sym typeface="Wingdings" panose="05000000000000000000" pitchFamily="2" charset="2"/>
              </a:rPr>
              <a:t> and target windows</a:t>
            </a:r>
          </a:p>
          <a:p>
            <a:pPr marL="285750" indent="-285750">
              <a:buFont typeface="Arial" panose="020B0604020202020204" pitchFamily="34" charset="0"/>
              <a:buChar char="•"/>
            </a:pPr>
            <a:r>
              <a:rPr lang="en-US"/>
              <a:t>N-rich Cs isotopes used to suppress spallation contribution</a:t>
            </a:r>
            <a:endParaRPr lang="en-CA"/>
          </a:p>
        </p:txBody>
      </p:sp>
      <p:sp>
        <p:nvSpPr>
          <p:cNvPr id="10" name="TextBox 9">
            <a:extLst>
              <a:ext uri="{FF2B5EF4-FFF2-40B4-BE49-F238E27FC236}">
                <a16:creationId xmlns:a16="http://schemas.microsoft.com/office/drawing/2014/main" id="{272E279D-07CC-329F-AA64-74A426656A01}"/>
              </a:ext>
            </a:extLst>
          </p:cNvPr>
          <p:cNvSpPr txBox="1"/>
          <p:nvPr/>
        </p:nvSpPr>
        <p:spPr>
          <a:xfrm>
            <a:off x="7774698" y="3822114"/>
            <a:ext cx="4417302" cy="2862322"/>
          </a:xfrm>
          <a:prstGeom prst="rect">
            <a:avLst/>
          </a:prstGeom>
          <a:noFill/>
        </p:spPr>
        <p:txBody>
          <a:bodyPr wrap="square">
            <a:spAutoFit/>
          </a:bodyPr>
          <a:lstStyle/>
          <a:p>
            <a:r>
              <a:rPr lang="en-US" sz="1800" u="sng" dirty="0"/>
              <a:t>Previous work </a:t>
            </a:r>
            <a:endParaRPr lang="en-US" sz="1800" dirty="0"/>
          </a:p>
          <a:p>
            <a:pPr marL="285750" indent="-285750">
              <a:buFont typeface="Arial" panose="020B0604020202020204" pitchFamily="34" charset="0"/>
              <a:buChar char="•"/>
            </a:pPr>
            <a:r>
              <a:rPr lang="en-CA" dirty="0"/>
              <a:t>Radiation Enhanced Diffusion (RED) not seen in converter, yields are linear</a:t>
            </a:r>
          </a:p>
          <a:p>
            <a:pPr marL="285750" indent="-285750">
              <a:buFont typeface="Arial" panose="020B0604020202020204" pitchFamily="34" charset="0"/>
              <a:buChar char="•"/>
            </a:pPr>
            <a:r>
              <a:rPr lang="en-CA" dirty="0"/>
              <a:t>Difficult to decouple it from thermal effects for high-power proton beams</a:t>
            </a:r>
          </a:p>
          <a:p>
            <a:pPr marL="285750" indent="-285750">
              <a:buFont typeface="Arial" panose="020B0604020202020204" pitchFamily="34" charset="0"/>
              <a:buChar char="•"/>
            </a:pPr>
            <a:r>
              <a:rPr lang="en-CA" dirty="0"/>
              <a:t>ISOLDE yields from cold target show release higher than expected</a:t>
            </a:r>
          </a:p>
          <a:p>
            <a:pPr marL="285750" indent="-285750">
              <a:buFont typeface="Arial" panose="020B0604020202020204" pitchFamily="34" charset="0"/>
              <a:buChar char="•"/>
            </a:pPr>
            <a:r>
              <a:rPr lang="en-CA" dirty="0"/>
              <a:t>ISAC enhancements might be thermally induced by the resistive heating adjustments</a:t>
            </a:r>
          </a:p>
        </p:txBody>
      </p:sp>
      <p:sp>
        <p:nvSpPr>
          <p:cNvPr id="16" name="TextBox 15">
            <a:extLst>
              <a:ext uri="{FF2B5EF4-FFF2-40B4-BE49-F238E27FC236}">
                <a16:creationId xmlns:a16="http://schemas.microsoft.com/office/drawing/2014/main" id="{C37E82EE-58B0-9275-6BDD-9197806F2953}"/>
              </a:ext>
            </a:extLst>
          </p:cNvPr>
          <p:cNvSpPr txBox="1"/>
          <p:nvPr/>
        </p:nvSpPr>
        <p:spPr>
          <a:xfrm>
            <a:off x="4252379" y="6467426"/>
            <a:ext cx="3462872" cy="261610"/>
          </a:xfrm>
          <a:prstGeom prst="rect">
            <a:avLst/>
          </a:prstGeom>
          <a:noFill/>
        </p:spPr>
        <p:txBody>
          <a:bodyPr wrap="square">
            <a:spAutoFit/>
          </a:bodyPr>
          <a:lstStyle/>
          <a:p>
            <a:r>
              <a:rPr lang="en-CA" sz="1100">
                <a:latin typeface="NexusSans"/>
              </a:rPr>
              <a:t>Ramos et al., </a:t>
            </a:r>
            <a:r>
              <a:rPr lang="en-CA" sz="1100" b="0" i="0" u="none" strike="noStrike">
                <a:solidFill>
                  <a:srgbClr val="0C7DBB"/>
                </a:solidFill>
                <a:effectLst/>
                <a:latin typeface="NexusSans"/>
                <a:hlinkClick r:id="rId4" tooltip="Persistent link using digital object identifier"/>
              </a:rPr>
              <a:t>https://doi.org/10.1016/j.nimb.2016.03.003</a:t>
            </a:r>
            <a:endParaRPr lang="en-CA" sz="1100">
              <a:latin typeface="NexusSans"/>
            </a:endParaRPr>
          </a:p>
        </p:txBody>
      </p:sp>
      <p:grpSp>
        <p:nvGrpSpPr>
          <p:cNvPr id="6" name="Group 5">
            <a:extLst>
              <a:ext uri="{FF2B5EF4-FFF2-40B4-BE49-F238E27FC236}">
                <a16:creationId xmlns:a16="http://schemas.microsoft.com/office/drawing/2014/main" id="{858B1C0A-780F-63A1-A543-E550A4385B60}"/>
              </a:ext>
            </a:extLst>
          </p:cNvPr>
          <p:cNvGrpSpPr/>
          <p:nvPr/>
        </p:nvGrpSpPr>
        <p:grpSpPr>
          <a:xfrm>
            <a:off x="3863535" y="3429001"/>
            <a:ext cx="3840526" cy="3030614"/>
            <a:chOff x="3863535" y="3490991"/>
            <a:chExt cx="3840526" cy="2968623"/>
          </a:xfrm>
        </p:grpSpPr>
        <p:pic>
          <p:nvPicPr>
            <p:cNvPr id="14" name="Picture 13">
              <a:extLst>
                <a:ext uri="{FF2B5EF4-FFF2-40B4-BE49-F238E27FC236}">
                  <a16:creationId xmlns:a16="http://schemas.microsoft.com/office/drawing/2014/main" id="{98322444-AE71-A754-1834-C00B4E329110}"/>
                </a:ext>
              </a:extLst>
            </p:cNvPr>
            <p:cNvPicPr>
              <a:picLocks noChangeAspect="1"/>
            </p:cNvPicPr>
            <p:nvPr/>
          </p:nvPicPr>
          <p:blipFill>
            <a:blip r:embed="rId5"/>
            <a:stretch>
              <a:fillRect/>
            </a:stretch>
          </p:blipFill>
          <p:spPr>
            <a:xfrm>
              <a:off x="3863535" y="3490991"/>
              <a:ext cx="3840526" cy="2968623"/>
            </a:xfrm>
            <a:prstGeom prst="rect">
              <a:avLst/>
            </a:prstGeom>
          </p:spPr>
        </p:pic>
        <p:sp>
          <p:nvSpPr>
            <p:cNvPr id="18" name="Rectangle 17">
              <a:extLst>
                <a:ext uri="{FF2B5EF4-FFF2-40B4-BE49-F238E27FC236}">
                  <a16:creationId xmlns:a16="http://schemas.microsoft.com/office/drawing/2014/main" id="{6470B8A8-2649-B6E0-4C58-76BDA7FEDA9B}"/>
                </a:ext>
              </a:extLst>
            </p:cNvPr>
            <p:cNvSpPr/>
            <p:nvPr/>
          </p:nvSpPr>
          <p:spPr>
            <a:xfrm>
              <a:off x="3902432" y="3566977"/>
              <a:ext cx="349947" cy="3308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 name="Slide Number Placeholder 2">
            <a:extLst>
              <a:ext uri="{FF2B5EF4-FFF2-40B4-BE49-F238E27FC236}">
                <a16:creationId xmlns:a16="http://schemas.microsoft.com/office/drawing/2014/main" id="{8619B25B-6814-71D9-8B00-FE0FCDCA5E9B}"/>
              </a:ext>
            </a:extLst>
          </p:cNvPr>
          <p:cNvSpPr>
            <a:spLocks noGrp="1"/>
          </p:cNvSpPr>
          <p:nvPr>
            <p:ph type="sldNum" sz="quarter" idx="12"/>
          </p:nvPr>
        </p:nvSpPr>
        <p:spPr>
          <a:xfrm>
            <a:off x="11870531" y="6624638"/>
            <a:ext cx="321468" cy="235741"/>
          </a:xfrm>
        </p:spPr>
        <p:txBody>
          <a:bodyPr/>
          <a:lstStyle/>
          <a:p>
            <a:fld id="{72890513-E58D-2644-ACDB-E89B1349FCEB}" type="slidenum">
              <a:rPr lang="en-US" smtClean="0"/>
              <a:pPr/>
              <a:t>27</a:t>
            </a:fld>
            <a:endParaRPr lang="en-US"/>
          </a:p>
        </p:txBody>
      </p:sp>
      <p:pic>
        <p:nvPicPr>
          <p:cNvPr id="4" name="Picture 3">
            <a:extLst>
              <a:ext uri="{FF2B5EF4-FFF2-40B4-BE49-F238E27FC236}">
                <a16:creationId xmlns:a16="http://schemas.microsoft.com/office/drawing/2014/main" id="{B5419F05-7F4C-E652-B580-422443E4C730}"/>
              </a:ext>
            </a:extLst>
          </p:cNvPr>
          <p:cNvPicPr>
            <a:picLocks noChangeAspect="1"/>
          </p:cNvPicPr>
          <p:nvPr/>
        </p:nvPicPr>
        <p:blipFill rotWithShape="1">
          <a:blip r:embed="rId6"/>
          <a:srcRect l="4160" t="5129" r="8107" b="7677"/>
          <a:stretch/>
        </p:blipFill>
        <p:spPr>
          <a:xfrm>
            <a:off x="86878" y="3540322"/>
            <a:ext cx="3780236" cy="2904168"/>
          </a:xfrm>
          <a:prstGeom prst="rect">
            <a:avLst/>
          </a:prstGeom>
        </p:spPr>
      </p:pic>
    </p:spTree>
    <p:extLst>
      <p:ext uri="{BB962C8B-B14F-4D97-AF65-F5344CB8AC3E}">
        <p14:creationId xmlns:p14="http://schemas.microsoft.com/office/powerpoint/2010/main" val="3369616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160C4-BB32-55B3-BD99-2AE58E4416B2}"/>
              </a:ext>
            </a:extLst>
          </p:cNvPr>
          <p:cNvSpPr>
            <a:spLocks noGrp="1"/>
          </p:cNvSpPr>
          <p:nvPr>
            <p:ph type="body" sz="quarter" idx="21"/>
          </p:nvPr>
        </p:nvSpPr>
        <p:spPr/>
        <p:txBody>
          <a:bodyPr/>
          <a:lstStyle/>
          <a:p>
            <a:r>
              <a:rPr lang="en-US"/>
              <a:t>Radiation Enhanced Diffusion (RED)</a:t>
            </a:r>
            <a:endParaRPr lang="en-CA"/>
          </a:p>
        </p:txBody>
      </p:sp>
      <p:sp>
        <p:nvSpPr>
          <p:cNvPr id="3" name="Slide Number Placeholder 2">
            <a:extLst>
              <a:ext uri="{FF2B5EF4-FFF2-40B4-BE49-F238E27FC236}">
                <a16:creationId xmlns:a16="http://schemas.microsoft.com/office/drawing/2014/main" id="{9B290077-7AB9-4E08-9A95-BD3A36970D9E}"/>
              </a:ext>
            </a:extLst>
          </p:cNvPr>
          <p:cNvSpPr>
            <a:spLocks noGrp="1"/>
          </p:cNvSpPr>
          <p:nvPr>
            <p:ph type="sldNum" sz="quarter" idx="12"/>
          </p:nvPr>
        </p:nvSpPr>
        <p:spPr/>
        <p:txBody>
          <a:bodyPr/>
          <a:lstStyle/>
          <a:p>
            <a:fld id="{72890513-E58D-2644-ACDB-E89B1349FCEB}" type="slidenum">
              <a:rPr lang="en-US" smtClean="0"/>
              <a:pPr/>
              <a:t>28</a:t>
            </a:fld>
            <a:endParaRPr lang="en-US"/>
          </a:p>
        </p:txBody>
      </p:sp>
      <p:sp>
        <p:nvSpPr>
          <p:cNvPr id="11" name="TextBox 10">
            <a:extLst>
              <a:ext uri="{FF2B5EF4-FFF2-40B4-BE49-F238E27FC236}">
                <a16:creationId xmlns:a16="http://schemas.microsoft.com/office/drawing/2014/main" id="{5D18FDE9-A5D6-18C7-34E3-627F8FF62629}"/>
              </a:ext>
            </a:extLst>
          </p:cNvPr>
          <p:cNvSpPr txBox="1"/>
          <p:nvPr/>
        </p:nvSpPr>
        <p:spPr>
          <a:xfrm>
            <a:off x="7916236" y="1067906"/>
            <a:ext cx="4086471" cy="1415772"/>
          </a:xfrm>
          <a:prstGeom prst="rect">
            <a:avLst/>
          </a:prstGeom>
          <a:noFill/>
        </p:spPr>
        <p:txBody>
          <a:bodyPr wrap="square">
            <a:spAutoFit/>
          </a:bodyPr>
          <a:lstStyle/>
          <a:p>
            <a:r>
              <a:rPr lang="en-US" sz="2000" u="sng">
                <a:solidFill>
                  <a:schemeClr val="tx1"/>
                </a:solidFill>
              </a:rPr>
              <a:t>Hints of RED effect</a:t>
            </a:r>
            <a:r>
              <a:rPr lang="en-US" sz="2000" u="sng"/>
              <a:t>:</a:t>
            </a:r>
            <a:endParaRPr lang="en-US" sz="1600">
              <a:solidFill>
                <a:schemeClr val="tx1"/>
              </a:solidFill>
            </a:endParaRPr>
          </a:p>
          <a:p>
            <a:pPr marL="285750" indent="-285750">
              <a:buFont typeface="Arial" panose="020B0604020202020204" pitchFamily="34" charset="0"/>
              <a:buChar char="•"/>
            </a:pPr>
            <a:r>
              <a:rPr lang="en-US" sz="1600">
                <a:solidFill>
                  <a:schemeClr val="tx1"/>
                </a:solidFill>
              </a:rPr>
              <a:t>Looking at one target only</a:t>
            </a:r>
          </a:p>
          <a:p>
            <a:pPr marL="285750" indent="-285750">
              <a:buFont typeface="Arial" panose="020B0604020202020204" pitchFamily="34" charset="0"/>
              <a:buChar char="•"/>
            </a:pPr>
            <a:r>
              <a:rPr lang="en-US" sz="1600">
                <a:solidFill>
                  <a:schemeClr val="tx1"/>
                </a:solidFill>
              </a:rPr>
              <a:t>Target heater and proton beam current “compensate” each other to aim for a constant temperature</a:t>
            </a:r>
            <a:r>
              <a:rPr lang="en-US">
                <a:solidFill>
                  <a:schemeClr val="tx1"/>
                </a:solidFill>
              </a:rPr>
              <a:t>. </a:t>
            </a:r>
            <a:endParaRPr lang="en-CA" baseline="-25000">
              <a:solidFill>
                <a:schemeClr val="tx1"/>
              </a:solidFill>
            </a:endParaRPr>
          </a:p>
        </p:txBody>
      </p:sp>
      <p:pic>
        <p:nvPicPr>
          <p:cNvPr id="6" name="Picture 5">
            <a:extLst>
              <a:ext uri="{FF2B5EF4-FFF2-40B4-BE49-F238E27FC236}">
                <a16:creationId xmlns:a16="http://schemas.microsoft.com/office/drawing/2014/main" id="{76ACAC91-22F0-D3FF-47E9-6BFBAA0A3E7A}"/>
              </a:ext>
            </a:extLst>
          </p:cNvPr>
          <p:cNvPicPr>
            <a:picLocks noChangeAspect="1"/>
          </p:cNvPicPr>
          <p:nvPr/>
        </p:nvPicPr>
        <p:blipFill rotWithShape="1">
          <a:blip r:embed="rId2"/>
          <a:srcRect l="4160" t="5129" r="8107" b="7677"/>
          <a:stretch/>
        </p:blipFill>
        <p:spPr>
          <a:xfrm>
            <a:off x="541274" y="741657"/>
            <a:ext cx="2866145" cy="2201917"/>
          </a:xfrm>
          <a:prstGeom prst="rect">
            <a:avLst/>
          </a:prstGeom>
        </p:spPr>
      </p:pic>
      <p:pic>
        <p:nvPicPr>
          <p:cNvPr id="8" name="Picture 7">
            <a:extLst>
              <a:ext uri="{FF2B5EF4-FFF2-40B4-BE49-F238E27FC236}">
                <a16:creationId xmlns:a16="http://schemas.microsoft.com/office/drawing/2014/main" id="{9510A7E1-D7E9-A8A6-9BFF-12257F65C41B}"/>
              </a:ext>
            </a:extLst>
          </p:cNvPr>
          <p:cNvPicPr>
            <a:picLocks noChangeAspect="1"/>
          </p:cNvPicPr>
          <p:nvPr/>
        </p:nvPicPr>
        <p:blipFill rotWithShape="1">
          <a:blip r:embed="rId3"/>
          <a:srcRect l="10894" t="5018" r="18307" b="4884"/>
          <a:stretch/>
        </p:blipFill>
        <p:spPr>
          <a:xfrm>
            <a:off x="4905282" y="752093"/>
            <a:ext cx="2247251" cy="2201917"/>
          </a:xfrm>
          <a:prstGeom prst="rect">
            <a:avLst/>
          </a:prstGeom>
        </p:spPr>
      </p:pic>
      <p:sp>
        <p:nvSpPr>
          <p:cNvPr id="13" name="TextBox 12">
            <a:extLst>
              <a:ext uri="{FF2B5EF4-FFF2-40B4-BE49-F238E27FC236}">
                <a16:creationId xmlns:a16="http://schemas.microsoft.com/office/drawing/2014/main" id="{120DDD50-35ED-40AE-7784-34C4540592B0}"/>
              </a:ext>
            </a:extLst>
          </p:cNvPr>
          <p:cNvSpPr txBox="1"/>
          <p:nvPr/>
        </p:nvSpPr>
        <p:spPr>
          <a:xfrm>
            <a:off x="7916236" y="3997535"/>
            <a:ext cx="4275764" cy="1384995"/>
          </a:xfrm>
          <a:prstGeom prst="rect">
            <a:avLst/>
          </a:prstGeom>
          <a:noFill/>
        </p:spPr>
        <p:txBody>
          <a:bodyPr wrap="square">
            <a:spAutoFit/>
          </a:bodyPr>
          <a:lstStyle/>
          <a:p>
            <a:r>
              <a:rPr lang="en-US" sz="2000" u="sng">
                <a:solidFill>
                  <a:schemeClr val="tx1"/>
                </a:solidFill>
              </a:rPr>
              <a:t>Historical data through 25 years</a:t>
            </a:r>
            <a:r>
              <a:rPr lang="en-US" sz="2000" u="sng"/>
              <a:t>:</a:t>
            </a:r>
            <a:endParaRPr lang="en-US" sz="2000"/>
          </a:p>
          <a:p>
            <a:pPr marL="285750" indent="-285750">
              <a:buFont typeface="Arial" panose="020B0604020202020204" pitchFamily="34" charset="0"/>
              <a:buChar char="•"/>
            </a:pPr>
            <a:r>
              <a:rPr lang="en-US" sz="1600">
                <a:solidFill>
                  <a:schemeClr val="tx1"/>
                </a:solidFill>
              </a:rPr>
              <a:t>No data close to origin to confirm over-linearity</a:t>
            </a:r>
            <a:endParaRPr lang="en-US" sz="1600"/>
          </a:p>
          <a:p>
            <a:pPr marL="285750" indent="-285750">
              <a:buFont typeface="Arial" panose="020B0604020202020204" pitchFamily="34" charset="0"/>
              <a:buChar char="•"/>
            </a:pPr>
            <a:r>
              <a:rPr lang="en-US" sz="1600"/>
              <a:t>Yields drop after 60</a:t>
            </a:r>
            <a:r>
              <a:rPr lang="el-GR" sz="1600"/>
              <a:t>μ</a:t>
            </a:r>
            <a:r>
              <a:rPr lang="en-US" sz="1600"/>
              <a:t>A</a:t>
            </a:r>
          </a:p>
          <a:p>
            <a:pPr marL="285750" indent="-285750">
              <a:buFont typeface="Arial" panose="020B0604020202020204" pitchFamily="34" charset="0"/>
              <a:buChar char="•"/>
            </a:pPr>
            <a:r>
              <a:rPr lang="en-US" sz="1600"/>
              <a:t>Temperature effects difficult to disentangle</a:t>
            </a:r>
          </a:p>
        </p:txBody>
      </p:sp>
      <p:cxnSp>
        <p:nvCxnSpPr>
          <p:cNvPr id="18" name="Straight Connector 17">
            <a:extLst>
              <a:ext uri="{FF2B5EF4-FFF2-40B4-BE49-F238E27FC236}">
                <a16:creationId xmlns:a16="http://schemas.microsoft.com/office/drawing/2014/main" id="{1CCB6E1F-636B-ADD4-EE47-F5F6D6EA38AE}"/>
              </a:ext>
            </a:extLst>
          </p:cNvPr>
          <p:cNvCxnSpPr>
            <a:cxnSpLocks/>
          </p:cNvCxnSpPr>
          <p:nvPr/>
        </p:nvCxnSpPr>
        <p:spPr>
          <a:xfrm>
            <a:off x="86109" y="3033911"/>
            <a:ext cx="119688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4CDB49E-D02B-B645-EBB1-98F65208F002}"/>
              </a:ext>
            </a:extLst>
          </p:cNvPr>
          <p:cNvGrpSpPr/>
          <p:nvPr/>
        </p:nvGrpSpPr>
        <p:grpSpPr>
          <a:xfrm>
            <a:off x="422975" y="3106409"/>
            <a:ext cx="3114123" cy="3551073"/>
            <a:chOff x="422975" y="3106409"/>
            <a:chExt cx="3114123" cy="3551073"/>
          </a:xfrm>
        </p:grpSpPr>
        <p:pic>
          <p:nvPicPr>
            <p:cNvPr id="28" name="Picture 27">
              <a:extLst>
                <a:ext uri="{FF2B5EF4-FFF2-40B4-BE49-F238E27FC236}">
                  <a16:creationId xmlns:a16="http://schemas.microsoft.com/office/drawing/2014/main" id="{C11A1052-F4B4-FC5B-F5C6-F3301B4E363F}"/>
                </a:ext>
              </a:extLst>
            </p:cNvPr>
            <p:cNvPicPr>
              <a:picLocks noChangeAspect="1"/>
            </p:cNvPicPr>
            <p:nvPr/>
          </p:nvPicPr>
          <p:blipFill>
            <a:blip r:embed="rId4"/>
            <a:stretch>
              <a:fillRect/>
            </a:stretch>
          </p:blipFill>
          <p:spPr>
            <a:xfrm>
              <a:off x="422975" y="3106409"/>
              <a:ext cx="3114123" cy="2149245"/>
            </a:xfrm>
            <a:prstGeom prst="rect">
              <a:avLst/>
            </a:prstGeom>
          </p:spPr>
        </p:pic>
        <p:pic>
          <p:nvPicPr>
            <p:cNvPr id="17" name="Picture 16">
              <a:extLst>
                <a:ext uri="{FF2B5EF4-FFF2-40B4-BE49-F238E27FC236}">
                  <a16:creationId xmlns:a16="http://schemas.microsoft.com/office/drawing/2014/main" id="{F5715125-714F-F5D4-27C0-0AB91AD64D98}"/>
                </a:ext>
              </a:extLst>
            </p:cNvPr>
            <p:cNvPicPr>
              <a:picLocks noChangeAspect="1"/>
            </p:cNvPicPr>
            <p:nvPr/>
          </p:nvPicPr>
          <p:blipFill>
            <a:blip r:embed="rId5"/>
            <a:stretch>
              <a:fillRect/>
            </a:stretch>
          </p:blipFill>
          <p:spPr>
            <a:xfrm>
              <a:off x="657221" y="4930954"/>
              <a:ext cx="2879877" cy="1726528"/>
            </a:xfrm>
            <a:prstGeom prst="rect">
              <a:avLst/>
            </a:prstGeom>
          </p:spPr>
        </p:pic>
      </p:grpSp>
      <p:grpSp>
        <p:nvGrpSpPr>
          <p:cNvPr id="31" name="Group 30">
            <a:extLst>
              <a:ext uri="{FF2B5EF4-FFF2-40B4-BE49-F238E27FC236}">
                <a16:creationId xmlns:a16="http://schemas.microsoft.com/office/drawing/2014/main" id="{7DAF6C57-2B02-E23B-BCAF-1BB86526AC3A}"/>
              </a:ext>
            </a:extLst>
          </p:cNvPr>
          <p:cNvGrpSpPr/>
          <p:nvPr/>
        </p:nvGrpSpPr>
        <p:grpSpPr>
          <a:xfrm>
            <a:off x="4135083" y="3091321"/>
            <a:ext cx="2971816" cy="3629840"/>
            <a:chOff x="4135083" y="3091321"/>
            <a:chExt cx="2971816" cy="3629840"/>
          </a:xfrm>
        </p:grpSpPr>
        <p:pic>
          <p:nvPicPr>
            <p:cNvPr id="30" name="Picture 29">
              <a:extLst>
                <a:ext uri="{FF2B5EF4-FFF2-40B4-BE49-F238E27FC236}">
                  <a16:creationId xmlns:a16="http://schemas.microsoft.com/office/drawing/2014/main" id="{1BD5C642-3B8E-7415-3D05-D390759E1BEC}"/>
                </a:ext>
              </a:extLst>
            </p:cNvPr>
            <p:cNvPicPr>
              <a:picLocks noChangeAspect="1"/>
            </p:cNvPicPr>
            <p:nvPr/>
          </p:nvPicPr>
          <p:blipFill>
            <a:blip r:embed="rId6"/>
            <a:stretch>
              <a:fillRect/>
            </a:stretch>
          </p:blipFill>
          <p:spPr>
            <a:xfrm>
              <a:off x="4135903" y="3091321"/>
              <a:ext cx="2966233" cy="2186576"/>
            </a:xfrm>
            <a:prstGeom prst="rect">
              <a:avLst/>
            </a:prstGeom>
          </p:spPr>
        </p:pic>
        <p:pic>
          <p:nvPicPr>
            <p:cNvPr id="23" name="Picture 22">
              <a:extLst>
                <a:ext uri="{FF2B5EF4-FFF2-40B4-BE49-F238E27FC236}">
                  <a16:creationId xmlns:a16="http://schemas.microsoft.com/office/drawing/2014/main" id="{5AB838E3-FB43-0FA9-84DF-8CA8F003C8A3}"/>
                </a:ext>
              </a:extLst>
            </p:cNvPr>
            <p:cNvPicPr>
              <a:picLocks noChangeAspect="1"/>
            </p:cNvPicPr>
            <p:nvPr/>
          </p:nvPicPr>
          <p:blipFill>
            <a:blip r:embed="rId7"/>
            <a:stretch>
              <a:fillRect/>
            </a:stretch>
          </p:blipFill>
          <p:spPr>
            <a:xfrm>
              <a:off x="4135083" y="4943475"/>
              <a:ext cx="2971816" cy="1777686"/>
            </a:xfrm>
            <a:prstGeom prst="rect">
              <a:avLst/>
            </a:prstGeom>
          </p:spPr>
        </p:pic>
      </p:grpSp>
    </p:spTree>
    <p:extLst>
      <p:ext uri="{BB962C8B-B14F-4D97-AF65-F5344CB8AC3E}">
        <p14:creationId xmlns:p14="http://schemas.microsoft.com/office/powerpoint/2010/main" val="2363170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0F133-5951-9E93-B3DE-4D96D512377D}"/>
              </a:ext>
            </a:extLst>
          </p:cNvPr>
          <p:cNvSpPr>
            <a:spLocks noGrp="1"/>
          </p:cNvSpPr>
          <p:nvPr>
            <p:ph type="body" sz="quarter" idx="21"/>
          </p:nvPr>
        </p:nvSpPr>
        <p:spPr/>
        <p:txBody>
          <a:bodyPr/>
          <a:lstStyle/>
          <a:p>
            <a:r>
              <a:rPr lang="en-US"/>
              <a:t>MR-</a:t>
            </a:r>
            <a:r>
              <a:rPr lang="en-US" err="1"/>
              <a:t>ToF</a:t>
            </a:r>
            <a:r>
              <a:rPr lang="en-US"/>
              <a:t> (TITAN) results</a:t>
            </a:r>
            <a:endParaRPr lang="en-CA"/>
          </a:p>
        </p:txBody>
      </p:sp>
      <p:sp>
        <p:nvSpPr>
          <p:cNvPr id="3" name="Slide Number Placeholder 2">
            <a:extLst>
              <a:ext uri="{FF2B5EF4-FFF2-40B4-BE49-F238E27FC236}">
                <a16:creationId xmlns:a16="http://schemas.microsoft.com/office/drawing/2014/main" id="{24041C35-DBF5-4895-7854-149062886481}"/>
              </a:ext>
            </a:extLst>
          </p:cNvPr>
          <p:cNvSpPr>
            <a:spLocks noGrp="1"/>
          </p:cNvSpPr>
          <p:nvPr>
            <p:ph type="sldNum" sz="quarter" idx="12"/>
          </p:nvPr>
        </p:nvSpPr>
        <p:spPr/>
        <p:txBody>
          <a:bodyPr/>
          <a:lstStyle/>
          <a:p>
            <a:fld id="{72890513-E58D-2644-ACDB-E89B1349FCEB}" type="slidenum">
              <a:rPr lang="en-US" smtClean="0"/>
              <a:pPr/>
              <a:t>29</a:t>
            </a:fld>
            <a:endParaRPr lang="en-US"/>
          </a:p>
        </p:txBody>
      </p:sp>
      <p:sp>
        <p:nvSpPr>
          <p:cNvPr id="4" name="Content Placeholder 3">
            <a:extLst>
              <a:ext uri="{FF2B5EF4-FFF2-40B4-BE49-F238E27FC236}">
                <a16:creationId xmlns:a16="http://schemas.microsoft.com/office/drawing/2014/main" id="{2B247DB9-DBE4-3CA3-5A0B-E2A8EC10A6AE}"/>
              </a:ext>
            </a:extLst>
          </p:cNvPr>
          <p:cNvSpPr>
            <a:spLocks noGrp="1"/>
          </p:cNvSpPr>
          <p:nvPr>
            <p:ph sz="quarter" idx="26"/>
          </p:nvPr>
        </p:nvSpPr>
        <p:spPr>
          <a:xfrm>
            <a:off x="106814" y="1893442"/>
            <a:ext cx="6862479" cy="3030983"/>
          </a:xfrm>
        </p:spPr>
        <p:txBody>
          <a:bodyPr/>
          <a:lstStyle/>
          <a:p>
            <a:r>
              <a:rPr lang="en-CA" sz="2000" b="0" i="0" u="none" strike="noStrike"/>
              <a:t>Time split between yield measurements and MR-</a:t>
            </a:r>
            <a:r>
              <a:rPr lang="en-CA" sz="2000" b="0" i="0" u="none" strike="noStrike" err="1"/>
              <a:t>ToF</a:t>
            </a:r>
            <a:r>
              <a:rPr lang="en-CA" sz="2000" b="0" i="0" u="none" strike="noStrike"/>
              <a:t> measurements</a:t>
            </a:r>
          </a:p>
          <a:p>
            <a:pPr lvl="1"/>
            <a:r>
              <a:rPr lang="en-CA" sz="1600"/>
              <a:t>Assessing relative contaminant yields (50%)</a:t>
            </a:r>
          </a:p>
          <a:p>
            <a:pPr lvl="1"/>
            <a:r>
              <a:rPr lang="en-CA" sz="1600"/>
              <a:t>Measuring masses for relevant science cases (50%)</a:t>
            </a:r>
          </a:p>
          <a:p>
            <a:r>
              <a:rPr lang="en-CA" sz="2000"/>
              <a:t>Maximum RIB current in MR-</a:t>
            </a:r>
            <a:r>
              <a:rPr lang="en-CA" sz="2000" err="1"/>
              <a:t>ToF</a:t>
            </a:r>
            <a:r>
              <a:rPr lang="en-CA" sz="2000"/>
              <a:t> ~ 10</a:t>
            </a:r>
            <a:r>
              <a:rPr lang="en-CA" sz="2000" baseline="30000"/>
              <a:t>6</a:t>
            </a:r>
            <a:r>
              <a:rPr lang="en-CA" sz="2000"/>
              <a:t> </a:t>
            </a:r>
            <a:r>
              <a:rPr lang="en-CA" sz="2000" err="1"/>
              <a:t>pps</a:t>
            </a:r>
            <a:endParaRPr lang="en-CA" sz="2000"/>
          </a:p>
          <a:p>
            <a:r>
              <a:rPr lang="en-CA" sz="2000"/>
              <a:t>Purity gains enabled measurements of 10 new masses: </a:t>
            </a:r>
          </a:p>
          <a:p>
            <a:pPr lvl="1"/>
            <a:r>
              <a:rPr lang="en-CA" sz="1600" b="0" i="0" u="none" strike="noStrike" baseline="30000"/>
              <a:t>83</a:t>
            </a:r>
            <a:r>
              <a:rPr lang="en-CA" sz="1600" b="0" i="0" u="none" strike="noStrike" baseline="0"/>
              <a:t>Zn, </a:t>
            </a:r>
            <a:r>
              <a:rPr lang="en-CA" sz="1600" b="0" i="0" u="none" strike="noStrike" baseline="30000"/>
              <a:t>149</a:t>
            </a:r>
            <a:r>
              <a:rPr lang="en-CA" sz="1600" b="0" i="0" u="none" strike="noStrike" baseline="0"/>
              <a:t>Cs, </a:t>
            </a:r>
            <a:r>
              <a:rPr lang="en-CA" sz="1600" b="0" i="0" u="none" strike="noStrike" baseline="30000"/>
              <a:t>150</a:t>
            </a:r>
            <a:r>
              <a:rPr lang="en-CA" sz="1600" b="0" i="0" u="none" strike="noStrike" baseline="0"/>
              <a:t>Cs, </a:t>
            </a:r>
            <a:r>
              <a:rPr lang="en-CA" sz="1600" b="0" i="0" u="none" strike="noStrike" baseline="30000"/>
              <a:t>151</a:t>
            </a:r>
            <a:r>
              <a:rPr lang="en-CA" sz="1600" b="0" i="0" u="none" strike="noStrike" baseline="0"/>
              <a:t>Cs, </a:t>
            </a:r>
            <a:r>
              <a:rPr lang="en-CA" sz="1600" b="0" i="0" u="none" strike="noStrike" baseline="30000"/>
              <a:t>151</a:t>
            </a:r>
            <a:r>
              <a:rPr lang="en-CA" sz="1600" b="0" i="0" u="none" strike="noStrike" baseline="0"/>
              <a:t>Ba, </a:t>
            </a:r>
            <a:r>
              <a:rPr lang="en-CA" sz="1600" b="0" i="0" u="none" strike="noStrike" baseline="30000"/>
              <a:t>152</a:t>
            </a:r>
            <a:r>
              <a:rPr lang="en-CA" sz="1600" b="0" i="0" u="none" strike="noStrike" baseline="0"/>
              <a:t>Ba, </a:t>
            </a:r>
            <a:r>
              <a:rPr lang="en-CA" sz="1600" b="0" i="0" u="none" strike="noStrike" baseline="30000"/>
              <a:t>136</a:t>
            </a:r>
            <a:r>
              <a:rPr lang="en-CA" sz="1600" b="0" i="0" u="none" strike="noStrike" baseline="0"/>
              <a:t>Sn, </a:t>
            </a:r>
            <a:r>
              <a:rPr lang="en-CA" sz="1600" b="0" i="0" u="none" strike="noStrike" baseline="30000"/>
              <a:t>137</a:t>
            </a:r>
            <a:r>
              <a:rPr lang="en-CA" sz="1600" b="0" i="0" u="none" strike="noStrike" baseline="0"/>
              <a:t>Sn, </a:t>
            </a:r>
            <a:r>
              <a:rPr lang="en-CA" sz="1600" b="0" i="0" u="none" strike="noStrike" baseline="30000"/>
              <a:t>138</a:t>
            </a:r>
            <a:r>
              <a:rPr lang="en-CA" sz="1600" b="0" i="0" u="none" strike="noStrike" baseline="0"/>
              <a:t>Sn and </a:t>
            </a:r>
            <a:r>
              <a:rPr lang="en-CA" sz="1600" b="0" i="0" u="none" strike="noStrike" baseline="30000"/>
              <a:t>86</a:t>
            </a:r>
            <a:r>
              <a:rPr lang="en-CA" sz="1600" b="0" i="0" u="none" strike="noStrike" baseline="0"/>
              <a:t>Ga</a:t>
            </a:r>
          </a:p>
          <a:p>
            <a:r>
              <a:rPr lang="en-CA" sz="2000"/>
              <a:t>Molecular contamination reduced</a:t>
            </a:r>
            <a:endParaRPr lang="en-CA" sz="2000" b="0" i="0" u="none" strike="noStrike" baseline="0"/>
          </a:p>
        </p:txBody>
      </p:sp>
      <p:pic>
        <p:nvPicPr>
          <p:cNvPr id="18" name="Picture 17">
            <a:extLst>
              <a:ext uri="{FF2B5EF4-FFF2-40B4-BE49-F238E27FC236}">
                <a16:creationId xmlns:a16="http://schemas.microsoft.com/office/drawing/2014/main" id="{047D71D7-7EE6-0673-3C44-E24FB934C4E7}"/>
              </a:ext>
            </a:extLst>
          </p:cNvPr>
          <p:cNvPicPr>
            <a:picLocks noChangeAspect="1"/>
          </p:cNvPicPr>
          <p:nvPr/>
        </p:nvPicPr>
        <p:blipFill rotWithShape="1">
          <a:blip r:embed="rId2"/>
          <a:srcRect l="2767" t="10025"/>
          <a:stretch/>
        </p:blipFill>
        <p:spPr>
          <a:xfrm>
            <a:off x="7175573" y="1608006"/>
            <a:ext cx="4862234" cy="1533621"/>
          </a:xfrm>
          <a:prstGeom prst="rect">
            <a:avLst/>
          </a:prstGeom>
          <a:ln w="28575">
            <a:solidFill>
              <a:schemeClr val="tx1"/>
            </a:solidFill>
          </a:ln>
        </p:spPr>
      </p:pic>
      <p:pic>
        <p:nvPicPr>
          <p:cNvPr id="19" name="Picture 18">
            <a:extLst>
              <a:ext uri="{FF2B5EF4-FFF2-40B4-BE49-F238E27FC236}">
                <a16:creationId xmlns:a16="http://schemas.microsoft.com/office/drawing/2014/main" id="{760B0D0F-8668-65BC-FB8F-0A1D5AE41E7E}"/>
              </a:ext>
            </a:extLst>
          </p:cNvPr>
          <p:cNvPicPr>
            <a:picLocks noChangeAspect="1"/>
          </p:cNvPicPr>
          <p:nvPr/>
        </p:nvPicPr>
        <p:blipFill rotWithShape="1">
          <a:blip r:embed="rId3"/>
          <a:srcRect l="13058" r="35234"/>
          <a:stretch/>
        </p:blipFill>
        <p:spPr>
          <a:xfrm>
            <a:off x="7175573" y="3263008"/>
            <a:ext cx="4862234" cy="1890334"/>
          </a:xfrm>
          <a:prstGeom prst="rect">
            <a:avLst/>
          </a:prstGeom>
          <a:ln w="28575">
            <a:solidFill>
              <a:schemeClr val="tx1"/>
            </a:solidFill>
          </a:ln>
        </p:spPr>
      </p:pic>
      <p:sp>
        <p:nvSpPr>
          <p:cNvPr id="20" name="TextBox 19">
            <a:extLst>
              <a:ext uri="{FF2B5EF4-FFF2-40B4-BE49-F238E27FC236}">
                <a16:creationId xmlns:a16="http://schemas.microsoft.com/office/drawing/2014/main" id="{8B1B4F67-164C-6D63-3EF8-331B86A6C088}"/>
              </a:ext>
            </a:extLst>
          </p:cNvPr>
          <p:cNvSpPr txBox="1"/>
          <p:nvPr/>
        </p:nvSpPr>
        <p:spPr>
          <a:xfrm>
            <a:off x="7279199" y="5145157"/>
            <a:ext cx="851482" cy="369332"/>
          </a:xfrm>
          <a:prstGeom prst="rect">
            <a:avLst/>
          </a:prstGeom>
          <a:noFill/>
        </p:spPr>
        <p:txBody>
          <a:bodyPr wrap="square">
            <a:spAutoFit/>
          </a:bodyPr>
          <a:lstStyle/>
          <a:p>
            <a:r>
              <a:rPr lang="en-US" sz="1800">
                <a:solidFill>
                  <a:srgbClr val="FF0000"/>
                </a:solidFill>
              </a:rPr>
              <a:t>85Rb</a:t>
            </a:r>
            <a:endParaRPr lang="en-CA">
              <a:solidFill>
                <a:srgbClr val="FF0000"/>
              </a:solidFill>
            </a:endParaRPr>
          </a:p>
        </p:txBody>
      </p:sp>
      <p:sp>
        <p:nvSpPr>
          <p:cNvPr id="21" name="TextBox 20">
            <a:extLst>
              <a:ext uri="{FF2B5EF4-FFF2-40B4-BE49-F238E27FC236}">
                <a16:creationId xmlns:a16="http://schemas.microsoft.com/office/drawing/2014/main" id="{58FF22A8-517A-494B-4FDD-76EB82C49094}"/>
              </a:ext>
            </a:extLst>
          </p:cNvPr>
          <p:cNvSpPr txBox="1"/>
          <p:nvPr/>
        </p:nvSpPr>
        <p:spPr>
          <a:xfrm>
            <a:off x="10834396" y="5121553"/>
            <a:ext cx="851482" cy="369332"/>
          </a:xfrm>
          <a:prstGeom prst="rect">
            <a:avLst/>
          </a:prstGeom>
          <a:noFill/>
        </p:spPr>
        <p:txBody>
          <a:bodyPr wrap="square">
            <a:spAutoFit/>
          </a:bodyPr>
          <a:lstStyle/>
          <a:p>
            <a:r>
              <a:rPr lang="en-US" sz="1800">
                <a:solidFill>
                  <a:srgbClr val="FF0000"/>
                </a:solidFill>
              </a:rPr>
              <a:t>85Ga</a:t>
            </a:r>
            <a:endParaRPr lang="en-CA">
              <a:solidFill>
                <a:srgbClr val="FF0000"/>
              </a:solidFill>
            </a:endParaRPr>
          </a:p>
        </p:txBody>
      </p:sp>
      <p:sp>
        <p:nvSpPr>
          <p:cNvPr id="22" name="Rectangle 21">
            <a:extLst>
              <a:ext uri="{FF2B5EF4-FFF2-40B4-BE49-F238E27FC236}">
                <a16:creationId xmlns:a16="http://schemas.microsoft.com/office/drawing/2014/main" id="{F608BBDD-67E0-09CE-10FE-94D43123B8D2}"/>
              </a:ext>
            </a:extLst>
          </p:cNvPr>
          <p:cNvSpPr/>
          <p:nvPr/>
        </p:nvSpPr>
        <p:spPr>
          <a:xfrm>
            <a:off x="7675927" y="1576217"/>
            <a:ext cx="176168" cy="35453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49C0AF5F-5E51-3D8D-C1C5-DC07163E7BF7}"/>
              </a:ext>
            </a:extLst>
          </p:cNvPr>
          <p:cNvSpPr/>
          <p:nvPr/>
        </p:nvSpPr>
        <p:spPr>
          <a:xfrm>
            <a:off x="11083969" y="1608007"/>
            <a:ext cx="176168" cy="35453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B0D819F3-82D9-2DF5-10E1-32D579889564}"/>
              </a:ext>
            </a:extLst>
          </p:cNvPr>
          <p:cNvSpPr txBox="1"/>
          <p:nvPr/>
        </p:nvSpPr>
        <p:spPr>
          <a:xfrm>
            <a:off x="8490824" y="2122166"/>
            <a:ext cx="2045747" cy="584775"/>
          </a:xfrm>
          <a:prstGeom prst="rect">
            <a:avLst/>
          </a:prstGeom>
          <a:noFill/>
        </p:spPr>
        <p:txBody>
          <a:bodyPr wrap="square">
            <a:spAutoFit/>
          </a:bodyPr>
          <a:lstStyle/>
          <a:p>
            <a:r>
              <a:rPr lang="en-US" sz="3200"/>
              <a:t>P2N 2021</a:t>
            </a:r>
            <a:endParaRPr lang="en-CA" sz="3200"/>
          </a:p>
        </p:txBody>
      </p:sp>
      <p:sp>
        <p:nvSpPr>
          <p:cNvPr id="25" name="TextBox 24">
            <a:extLst>
              <a:ext uri="{FF2B5EF4-FFF2-40B4-BE49-F238E27FC236}">
                <a16:creationId xmlns:a16="http://schemas.microsoft.com/office/drawing/2014/main" id="{3543E646-27C1-3DA5-9B56-8F9BADB3FC84}"/>
              </a:ext>
            </a:extLst>
          </p:cNvPr>
          <p:cNvSpPr txBox="1"/>
          <p:nvPr/>
        </p:nvSpPr>
        <p:spPr>
          <a:xfrm>
            <a:off x="8434903" y="3754748"/>
            <a:ext cx="2343573" cy="584775"/>
          </a:xfrm>
          <a:prstGeom prst="rect">
            <a:avLst/>
          </a:prstGeom>
          <a:noFill/>
        </p:spPr>
        <p:txBody>
          <a:bodyPr wrap="square">
            <a:spAutoFit/>
          </a:bodyPr>
          <a:lstStyle/>
          <a:p>
            <a:r>
              <a:rPr lang="en-US" sz="3200"/>
              <a:t>ISAC 2017</a:t>
            </a:r>
            <a:endParaRPr lang="en-CA" sz="3200"/>
          </a:p>
        </p:txBody>
      </p:sp>
      <p:sp>
        <p:nvSpPr>
          <p:cNvPr id="26" name="TextBox 25">
            <a:extLst>
              <a:ext uri="{FF2B5EF4-FFF2-40B4-BE49-F238E27FC236}">
                <a16:creationId xmlns:a16="http://schemas.microsoft.com/office/drawing/2014/main" id="{02700584-17EF-7097-9116-5A7396F4AB1F}"/>
              </a:ext>
            </a:extLst>
          </p:cNvPr>
          <p:cNvSpPr txBox="1"/>
          <p:nvPr/>
        </p:nvSpPr>
        <p:spPr>
          <a:xfrm>
            <a:off x="9557996" y="5282795"/>
            <a:ext cx="499143" cy="307777"/>
          </a:xfrm>
          <a:prstGeom prst="rect">
            <a:avLst/>
          </a:prstGeom>
          <a:noFill/>
        </p:spPr>
        <p:txBody>
          <a:bodyPr wrap="square">
            <a:spAutoFit/>
          </a:bodyPr>
          <a:lstStyle/>
          <a:p>
            <a:r>
              <a:rPr lang="en-US" sz="1400"/>
              <a:t>Mo</a:t>
            </a:r>
            <a:endParaRPr lang="en-CA"/>
          </a:p>
        </p:txBody>
      </p:sp>
      <p:sp>
        <p:nvSpPr>
          <p:cNvPr id="27" name="TextBox 26">
            <a:extLst>
              <a:ext uri="{FF2B5EF4-FFF2-40B4-BE49-F238E27FC236}">
                <a16:creationId xmlns:a16="http://schemas.microsoft.com/office/drawing/2014/main" id="{9F872F7E-A580-0E61-8B8E-675D9607F302}"/>
              </a:ext>
            </a:extLst>
          </p:cNvPr>
          <p:cNvSpPr txBox="1"/>
          <p:nvPr/>
        </p:nvSpPr>
        <p:spPr>
          <a:xfrm>
            <a:off x="9955357" y="5772158"/>
            <a:ext cx="1450059" cy="307777"/>
          </a:xfrm>
          <a:prstGeom prst="rect">
            <a:avLst/>
          </a:prstGeom>
          <a:noFill/>
        </p:spPr>
        <p:txBody>
          <a:bodyPr wrap="square">
            <a:spAutoFit/>
          </a:bodyPr>
          <a:lstStyle/>
          <a:p>
            <a:r>
              <a:rPr lang="en-US" sz="1400"/>
              <a:t>2H:2C12:</a:t>
            </a:r>
            <a:r>
              <a:rPr lang="en-US" sz="1400" baseline="30000"/>
              <a:t>59</a:t>
            </a:r>
            <a:r>
              <a:rPr lang="en-US" sz="1400"/>
              <a:t>Co</a:t>
            </a:r>
            <a:endParaRPr lang="en-CA"/>
          </a:p>
        </p:txBody>
      </p:sp>
      <p:sp>
        <p:nvSpPr>
          <p:cNvPr id="28" name="TextBox 27">
            <a:extLst>
              <a:ext uri="{FF2B5EF4-FFF2-40B4-BE49-F238E27FC236}">
                <a16:creationId xmlns:a16="http://schemas.microsoft.com/office/drawing/2014/main" id="{D15F8CE6-C891-A004-3EE6-19E5E3B85F55}"/>
              </a:ext>
            </a:extLst>
          </p:cNvPr>
          <p:cNvSpPr txBox="1"/>
          <p:nvPr/>
        </p:nvSpPr>
        <p:spPr>
          <a:xfrm>
            <a:off x="10964383" y="5476909"/>
            <a:ext cx="1450059" cy="307777"/>
          </a:xfrm>
          <a:prstGeom prst="rect">
            <a:avLst/>
          </a:prstGeom>
          <a:noFill/>
        </p:spPr>
        <p:txBody>
          <a:bodyPr wrap="square">
            <a:spAutoFit/>
          </a:bodyPr>
          <a:lstStyle/>
          <a:p>
            <a:r>
              <a:rPr lang="en-US" sz="1400"/>
              <a:t>2H:3C12:</a:t>
            </a:r>
            <a:r>
              <a:rPr lang="en-US" sz="1400" baseline="30000"/>
              <a:t>47</a:t>
            </a:r>
            <a:r>
              <a:rPr lang="en-US" sz="1400"/>
              <a:t>Ti</a:t>
            </a:r>
            <a:endParaRPr lang="en-CA"/>
          </a:p>
        </p:txBody>
      </p:sp>
      <p:cxnSp>
        <p:nvCxnSpPr>
          <p:cNvPr id="29" name="Straight Connector 28">
            <a:extLst>
              <a:ext uri="{FF2B5EF4-FFF2-40B4-BE49-F238E27FC236}">
                <a16:creationId xmlns:a16="http://schemas.microsoft.com/office/drawing/2014/main" id="{A0D018BD-75D2-D446-1E8D-D6B9B62AD26F}"/>
              </a:ext>
            </a:extLst>
          </p:cNvPr>
          <p:cNvCxnSpPr>
            <a:cxnSpLocks/>
          </p:cNvCxnSpPr>
          <p:nvPr/>
        </p:nvCxnSpPr>
        <p:spPr>
          <a:xfrm flipV="1">
            <a:off x="9763009" y="5196176"/>
            <a:ext cx="0" cy="153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BFB57C-A3C1-4A14-F8D0-AE88735A14E7}"/>
              </a:ext>
            </a:extLst>
          </p:cNvPr>
          <p:cNvCxnSpPr>
            <a:cxnSpLocks/>
          </p:cNvCxnSpPr>
          <p:nvPr/>
        </p:nvCxnSpPr>
        <p:spPr>
          <a:xfrm flipV="1">
            <a:off x="10555965" y="5196177"/>
            <a:ext cx="0" cy="628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F4E5B13-8A3D-0522-50F4-9903E40B5672}"/>
              </a:ext>
            </a:extLst>
          </p:cNvPr>
          <p:cNvCxnSpPr>
            <a:cxnSpLocks/>
          </p:cNvCxnSpPr>
          <p:nvPr/>
        </p:nvCxnSpPr>
        <p:spPr>
          <a:xfrm flipV="1">
            <a:off x="11974664" y="5196178"/>
            <a:ext cx="0" cy="3428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70D2D72-AF29-4A76-4B51-8B211679A753}"/>
              </a:ext>
            </a:extLst>
          </p:cNvPr>
          <p:cNvSpPr txBox="1"/>
          <p:nvPr/>
        </p:nvSpPr>
        <p:spPr>
          <a:xfrm>
            <a:off x="7758104" y="5670937"/>
            <a:ext cx="532814" cy="307777"/>
          </a:xfrm>
          <a:prstGeom prst="rect">
            <a:avLst/>
          </a:prstGeom>
          <a:noFill/>
        </p:spPr>
        <p:txBody>
          <a:bodyPr wrap="square">
            <a:spAutoFit/>
          </a:bodyPr>
          <a:lstStyle/>
          <a:p>
            <a:pPr algn="ctr"/>
            <a:r>
              <a:rPr lang="en-US" sz="1400" baseline="30000"/>
              <a:t>85</a:t>
            </a:r>
            <a:r>
              <a:rPr lang="en-US" sz="1400"/>
              <a:t>Br</a:t>
            </a:r>
            <a:endParaRPr lang="en-CA"/>
          </a:p>
        </p:txBody>
      </p:sp>
      <p:cxnSp>
        <p:nvCxnSpPr>
          <p:cNvPr id="33" name="Straight Connector 32">
            <a:extLst>
              <a:ext uri="{FF2B5EF4-FFF2-40B4-BE49-F238E27FC236}">
                <a16:creationId xmlns:a16="http://schemas.microsoft.com/office/drawing/2014/main" id="{7FE2B280-C987-880D-5002-CAC1FA4282BF}"/>
              </a:ext>
            </a:extLst>
          </p:cNvPr>
          <p:cNvCxnSpPr>
            <a:cxnSpLocks/>
          </p:cNvCxnSpPr>
          <p:nvPr/>
        </p:nvCxnSpPr>
        <p:spPr>
          <a:xfrm flipV="1">
            <a:off x="8046315" y="5094956"/>
            <a:ext cx="0" cy="628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541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547B3A-24E3-421A-9DFA-37BCE6591B0F}"/>
              </a:ext>
            </a:extLst>
          </p:cNvPr>
          <p:cNvSpPr>
            <a:spLocks noGrp="1"/>
          </p:cNvSpPr>
          <p:nvPr>
            <p:ph type="body" sz="quarter" idx="21"/>
          </p:nvPr>
        </p:nvSpPr>
        <p:spPr/>
        <p:txBody>
          <a:bodyPr/>
          <a:lstStyle/>
          <a:p>
            <a:r>
              <a:rPr lang="en-US"/>
              <a:t>ISOL targets for RIB production</a:t>
            </a:r>
            <a:endParaRPr lang="en-CA"/>
          </a:p>
        </p:txBody>
      </p:sp>
      <p:sp>
        <p:nvSpPr>
          <p:cNvPr id="7" name="Slide Number Placeholder 6">
            <a:extLst>
              <a:ext uri="{FF2B5EF4-FFF2-40B4-BE49-F238E27FC236}">
                <a16:creationId xmlns:a16="http://schemas.microsoft.com/office/drawing/2014/main" id="{DDAE2E93-963D-FE42-A5CD-BE1D8128C3F5}"/>
              </a:ext>
            </a:extLst>
          </p:cNvPr>
          <p:cNvSpPr>
            <a:spLocks noGrp="1"/>
          </p:cNvSpPr>
          <p:nvPr>
            <p:ph type="sldNum" sz="quarter" idx="12"/>
          </p:nvPr>
        </p:nvSpPr>
        <p:spPr>
          <a:xfrm>
            <a:off x="11974664" y="6599583"/>
            <a:ext cx="217336" cy="258417"/>
          </a:xfrm>
        </p:spPr>
        <p:txBody>
          <a:bodyPr/>
          <a:lstStyle/>
          <a:p>
            <a:fld id="{72890513-E58D-2644-ACDB-E89B1349FCEB}" type="slidenum">
              <a:rPr lang="en-US" smtClean="0"/>
              <a:pPr/>
              <a:t>3</a:t>
            </a:fld>
            <a:endParaRPr lang="en-US"/>
          </a:p>
        </p:txBody>
      </p:sp>
      <p:pic>
        <p:nvPicPr>
          <p:cNvPr id="78" name="Picture 77" descr="A blue and white logo&#10;&#10;Description automatically generated with low confidence">
            <a:extLst>
              <a:ext uri="{FF2B5EF4-FFF2-40B4-BE49-F238E27FC236}">
                <a16:creationId xmlns:a16="http://schemas.microsoft.com/office/drawing/2014/main" id="{B7EC919B-A7A5-9F63-98A1-5699E8F266B5}"/>
              </a:ext>
            </a:extLst>
          </p:cNvPr>
          <p:cNvPicPr>
            <a:picLocks noChangeAspect="1"/>
          </p:cNvPicPr>
          <p:nvPr/>
        </p:nvPicPr>
        <p:blipFill rotWithShape="1">
          <a:blip r:embed="rId2"/>
          <a:srcRect r="80459"/>
          <a:stretch/>
        </p:blipFill>
        <p:spPr>
          <a:xfrm>
            <a:off x="486164" y="4333064"/>
            <a:ext cx="1465006" cy="1354019"/>
          </a:xfrm>
          <a:prstGeom prst="rect">
            <a:avLst/>
          </a:prstGeom>
        </p:spPr>
      </p:pic>
      <p:sp>
        <p:nvSpPr>
          <p:cNvPr id="79" name="Content Placeholder 4">
            <a:extLst>
              <a:ext uri="{FF2B5EF4-FFF2-40B4-BE49-F238E27FC236}">
                <a16:creationId xmlns:a16="http://schemas.microsoft.com/office/drawing/2014/main" id="{92EEABF2-9EF5-6C13-D627-AD5C4CDC9AF3}"/>
              </a:ext>
            </a:extLst>
          </p:cNvPr>
          <p:cNvSpPr txBox="1">
            <a:spLocks/>
          </p:cNvSpPr>
          <p:nvPr/>
        </p:nvSpPr>
        <p:spPr>
          <a:xfrm>
            <a:off x="144558" y="5957838"/>
            <a:ext cx="2306023" cy="707012"/>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CA" sz="1764" dirty="0">
                <a:solidFill>
                  <a:srgbClr val="009FE0"/>
                </a:solidFill>
              </a:rPr>
              <a:t>500 MeV – 100 </a:t>
            </a:r>
            <a:r>
              <a:rPr lang="el-GR" sz="1764" dirty="0">
                <a:solidFill>
                  <a:srgbClr val="009FE0"/>
                </a:solidFill>
              </a:rPr>
              <a:t>μ</a:t>
            </a:r>
            <a:r>
              <a:rPr lang="en-US" sz="1764" dirty="0">
                <a:solidFill>
                  <a:srgbClr val="009FE0"/>
                </a:solidFill>
              </a:rPr>
              <a:t>A</a:t>
            </a:r>
            <a:r>
              <a:rPr lang="en-CA" sz="1764" dirty="0">
                <a:solidFill>
                  <a:srgbClr val="009FE0"/>
                </a:solidFill>
              </a:rPr>
              <a:t> </a:t>
            </a:r>
          </a:p>
          <a:p>
            <a:pPr marL="0" indent="0" algn="ctr">
              <a:buFont typeface="Arial"/>
              <a:buNone/>
            </a:pPr>
            <a:r>
              <a:rPr lang="en-CA" sz="1764" dirty="0">
                <a:solidFill>
                  <a:srgbClr val="009FE0"/>
                </a:solidFill>
              </a:rPr>
              <a:t>P+ Cyclotron</a:t>
            </a:r>
          </a:p>
        </p:txBody>
      </p:sp>
      <p:sp>
        <p:nvSpPr>
          <p:cNvPr id="98" name="Rectangle 97">
            <a:extLst>
              <a:ext uri="{FF2B5EF4-FFF2-40B4-BE49-F238E27FC236}">
                <a16:creationId xmlns:a16="http://schemas.microsoft.com/office/drawing/2014/main" id="{2CC18006-11C4-4F41-5BDC-52B873C19612}"/>
              </a:ext>
            </a:extLst>
          </p:cNvPr>
          <p:cNvSpPr/>
          <p:nvPr/>
        </p:nvSpPr>
        <p:spPr>
          <a:xfrm>
            <a:off x="4668761" y="3978850"/>
            <a:ext cx="2706176" cy="2265999"/>
          </a:xfrm>
          <a:prstGeom prst="rect">
            <a:avLst/>
          </a:prstGeom>
          <a:solidFill>
            <a:schemeClr val="accent6">
              <a:lumMod val="20000"/>
              <a:lumOff val="8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99" name="TextBox 98">
            <a:extLst>
              <a:ext uri="{FF2B5EF4-FFF2-40B4-BE49-F238E27FC236}">
                <a16:creationId xmlns:a16="http://schemas.microsoft.com/office/drawing/2014/main" id="{C0D8DB6F-7679-F582-3610-A15B474FD7D3}"/>
              </a:ext>
            </a:extLst>
          </p:cNvPr>
          <p:cNvSpPr txBox="1"/>
          <p:nvPr/>
        </p:nvSpPr>
        <p:spPr>
          <a:xfrm>
            <a:off x="6084564" y="4058493"/>
            <a:ext cx="1389923" cy="646331"/>
          </a:xfrm>
          <a:prstGeom prst="rect">
            <a:avLst/>
          </a:prstGeom>
          <a:noFill/>
        </p:spPr>
        <p:txBody>
          <a:bodyPr wrap="square" rtlCol="0">
            <a:spAutoFit/>
          </a:bodyPr>
          <a:lstStyle/>
          <a:p>
            <a:pPr algn="ctr"/>
            <a:r>
              <a:rPr lang="en-CA">
                <a:latin typeface="+mj-lt"/>
                <a:cs typeface="Times New Roman" panose="02020603050405020304" pitchFamily="18" charset="0"/>
              </a:rPr>
              <a:t>Extraction electrode</a:t>
            </a:r>
          </a:p>
        </p:txBody>
      </p:sp>
      <p:sp>
        <p:nvSpPr>
          <p:cNvPr id="100" name="Rectangle 99">
            <a:extLst>
              <a:ext uri="{FF2B5EF4-FFF2-40B4-BE49-F238E27FC236}">
                <a16:creationId xmlns:a16="http://schemas.microsoft.com/office/drawing/2014/main" id="{FCCC0ED6-3A89-2729-0D52-A2CDC8E50552}"/>
              </a:ext>
            </a:extLst>
          </p:cNvPr>
          <p:cNvSpPr/>
          <p:nvPr/>
        </p:nvSpPr>
        <p:spPr>
          <a:xfrm>
            <a:off x="5053505" y="5327844"/>
            <a:ext cx="1933563" cy="281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101" name="Straight Arrow Connector 100">
            <a:extLst>
              <a:ext uri="{FF2B5EF4-FFF2-40B4-BE49-F238E27FC236}">
                <a16:creationId xmlns:a16="http://schemas.microsoft.com/office/drawing/2014/main" id="{9D1E5A77-66D0-F227-94BA-9EC3BA7A8B4A}"/>
              </a:ext>
            </a:extLst>
          </p:cNvPr>
          <p:cNvCxnSpPr>
            <a:cxnSpLocks/>
          </p:cNvCxnSpPr>
          <p:nvPr/>
        </p:nvCxnSpPr>
        <p:spPr>
          <a:xfrm>
            <a:off x="1711959" y="5450095"/>
            <a:ext cx="6048042" cy="0"/>
          </a:xfrm>
          <a:prstGeom prst="straightConnector1">
            <a:avLst/>
          </a:prstGeom>
          <a:ln w="12700">
            <a:solidFill>
              <a:srgbClr val="009FE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BDB8908-C3CE-A7EA-1448-406DE587C965}"/>
              </a:ext>
            </a:extLst>
          </p:cNvPr>
          <p:cNvCxnSpPr>
            <a:cxnSpLocks/>
          </p:cNvCxnSpPr>
          <p:nvPr/>
        </p:nvCxnSpPr>
        <p:spPr>
          <a:xfrm>
            <a:off x="4871881" y="5652283"/>
            <a:ext cx="23134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805F3AB-5527-4703-47AF-B316C6A90DF9}"/>
              </a:ext>
            </a:extLst>
          </p:cNvPr>
          <p:cNvCxnSpPr>
            <a:cxnSpLocks/>
          </p:cNvCxnSpPr>
          <p:nvPr/>
        </p:nvCxnSpPr>
        <p:spPr>
          <a:xfrm flipV="1">
            <a:off x="4871881" y="5285179"/>
            <a:ext cx="1087512" cy="7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77C14E2-79AB-A88B-C48D-54B44D7D068B}"/>
              </a:ext>
            </a:extLst>
          </p:cNvPr>
          <p:cNvCxnSpPr>
            <a:cxnSpLocks/>
          </p:cNvCxnSpPr>
          <p:nvPr/>
        </p:nvCxnSpPr>
        <p:spPr>
          <a:xfrm>
            <a:off x="4885323" y="5275011"/>
            <a:ext cx="0" cy="388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0E30DAE-8443-687A-E327-71936CCF7C21}"/>
              </a:ext>
            </a:extLst>
          </p:cNvPr>
          <p:cNvCxnSpPr>
            <a:cxnSpLocks/>
          </p:cNvCxnSpPr>
          <p:nvPr/>
        </p:nvCxnSpPr>
        <p:spPr>
          <a:xfrm>
            <a:off x="6096942" y="5282472"/>
            <a:ext cx="10883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1813849-0898-8E38-9661-24811417091F}"/>
              </a:ext>
            </a:extLst>
          </p:cNvPr>
          <p:cNvCxnSpPr>
            <a:cxnSpLocks/>
          </p:cNvCxnSpPr>
          <p:nvPr/>
        </p:nvCxnSpPr>
        <p:spPr>
          <a:xfrm>
            <a:off x="7170974" y="5268413"/>
            <a:ext cx="0" cy="388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025CFA3-E4EE-837B-66BB-969B3BADEEA0}"/>
              </a:ext>
            </a:extLst>
          </p:cNvPr>
          <p:cNvCxnSpPr>
            <a:cxnSpLocks/>
          </p:cNvCxnSpPr>
          <p:nvPr/>
        </p:nvCxnSpPr>
        <p:spPr>
          <a:xfrm>
            <a:off x="5948065" y="4777720"/>
            <a:ext cx="0" cy="5141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EA63DD0-03D7-07E1-B594-CF8A1C08BA9E}"/>
              </a:ext>
            </a:extLst>
          </p:cNvPr>
          <p:cNvCxnSpPr>
            <a:cxnSpLocks/>
          </p:cNvCxnSpPr>
          <p:nvPr/>
        </p:nvCxnSpPr>
        <p:spPr>
          <a:xfrm>
            <a:off x="6109995" y="4774543"/>
            <a:ext cx="0" cy="5168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1E1B74A4-C7DF-57CE-0C36-8676D86AA7ED}"/>
              </a:ext>
            </a:extLst>
          </p:cNvPr>
          <p:cNvGrpSpPr/>
          <p:nvPr/>
        </p:nvGrpSpPr>
        <p:grpSpPr>
          <a:xfrm rot="5400000">
            <a:off x="4050811" y="4460242"/>
            <a:ext cx="293475" cy="938742"/>
            <a:chOff x="5496639" y="3001399"/>
            <a:chExt cx="211295" cy="675872"/>
          </a:xfrm>
        </p:grpSpPr>
        <p:cxnSp>
          <p:nvCxnSpPr>
            <p:cNvPr id="110" name="Straight Connector 109">
              <a:extLst>
                <a:ext uri="{FF2B5EF4-FFF2-40B4-BE49-F238E27FC236}">
                  <a16:creationId xmlns:a16="http://schemas.microsoft.com/office/drawing/2014/main" id="{ECEAEE48-8E0D-2207-18A3-4167332727C1}"/>
                </a:ext>
              </a:extLst>
            </p:cNvPr>
            <p:cNvCxnSpPr>
              <a:cxnSpLocks/>
            </p:cNvCxnSpPr>
            <p:nvPr/>
          </p:nvCxnSpPr>
          <p:spPr>
            <a:xfrm rot="5400000" flipV="1">
              <a:off x="5510447" y="3518755"/>
              <a:ext cx="183681" cy="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1F723B6-8586-E8D0-D8E3-CBE08F511768}"/>
                </a:ext>
              </a:extLst>
            </p:cNvPr>
            <p:cNvCxnSpPr>
              <a:cxnSpLocks/>
            </p:cNvCxnSpPr>
            <p:nvPr/>
          </p:nvCxnSpPr>
          <p:spPr>
            <a:xfrm>
              <a:off x="5508028" y="3610595"/>
              <a:ext cx="193674"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4FB492E-682B-63D8-33A6-874C801D390F}"/>
                </a:ext>
              </a:extLst>
            </p:cNvPr>
            <p:cNvCxnSpPr>
              <a:cxnSpLocks/>
            </p:cNvCxnSpPr>
            <p:nvPr/>
          </p:nvCxnSpPr>
          <p:spPr>
            <a:xfrm>
              <a:off x="5553271" y="3643933"/>
              <a:ext cx="107156"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93EA3D7-2C9F-C54D-A321-0D4C4777B7ED}"/>
                </a:ext>
              </a:extLst>
            </p:cNvPr>
            <p:cNvCxnSpPr>
              <a:cxnSpLocks/>
            </p:cNvCxnSpPr>
            <p:nvPr/>
          </p:nvCxnSpPr>
          <p:spPr>
            <a:xfrm>
              <a:off x="5578076" y="3677271"/>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43557D12-49C0-175B-C61E-C7044584C616}"/>
                </a:ext>
              </a:extLst>
            </p:cNvPr>
            <p:cNvSpPr/>
            <p:nvPr/>
          </p:nvSpPr>
          <p:spPr>
            <a:xfrm>
              <a:off x="5496639" y="3217994"/>
              <a:ext cx="211295" cy="208919"/>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115" name="Straight Connector 114">
              <a:extLst>
                <a:ext uri="{FF2B5EF4-FFF2-40B4-BE49-F238E27FC236}">
                  <a16:creationId xmlns:a16="http://schemas.microsoft.com/office/drawing/2014/main" id="{9F89CF4B-AC0D-C00F-A4FF-3C4597722284}"/>
                </a:ext>
              </a:extLst>
            </p:cNvPr>
            <p:cNvCxnSpPr>
              <a:cxnSpLocks/>
            </p:cNvCxnSpPr>
            <p:nvPr/>
          </p:nvCxnSpPr>
          <p:spPr>
            <a:xfrm>
              <a:off x="5575497" y="3393896"/>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E62CAEF-1CCB-89FF-714D-DBD4AD3E19BA}"/>
                </a:ext>
              </a:extLst>
            </p:cNvPr>
            <p:cNvCxnSpPr>
              <a:cxnSpLocks/>
            </p:cNvCxnSpPr>
            <p:nvPr/>
          </p:nvCxnSpPr>
          <p:spPr>
            <a:xfrm>
              <a:off x="5575497" y="3274833"/>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336ADA8-44CF-1A4B-9657-DE698A551EAA}"/>
                </a:ext>
              </a:extLst>
            </p:cNvPr>
            <p:cNvCxnSpPr>
              <a:cxnSpLocks/>
            </p:cNvCxnSpPr>
            <p:nvPr/>
          </p:nvCxnSpPr>
          <p:spPr>
            <a:xfrm flipV="1">
              <a:off x="5600896" y="3244188"/>
              <a:ext cx="0" cy="6160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125E8A-FD14-FA91-8C8F-40456070D5E5}"/>
                </a:ext>
              </a:extLst>
            </p:cNvPr>
            <p:cNvCxnSpPr>
              <a:cxnSpLocks/>
              <a:endCxn id="114" idx="0"/>
            </p:cNvCxnSpPr>
            <p:nvPr/>
          </p:nvCxnSpPr>
          <p:spPr>
            <a:xfrm rot="5400000">
              <a:off x="5493989" y="3109696"/>
              <a:ext cx="216596" cy="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3A58EE66-1EE5-B313-5572-DEC5DE0C124D}"/>
              </a:ext>
            </a:extLst>
          </p:cNvPr>
          <p:cNvSpPr txBox="1"/>
          <p:nvPr/>
        </p:nvSpPr>
        <p:spPr>
          <a:xfrm>
            <a:off x="3453591" y="4308667"/>
            <a:ext cx="1448188" cy="369332"/>
          </a:xfrm>
          <a:prstGeom prst="rect">
            <a:avLst/>
          </a:prstGeom>
          <a:noFill/>
        </p:spPr>
        <p:txBody>
          <a:bodyPr wrap="square" rtlCol="0">
            <a:spAutoFit/>
          </a:bodyPr>
          <a:lstStyle/>
          <a:p>
            <a:r>
              <a:rPr lang="en-CA" dirty="0">
                <a:latin typeface="+mj-lt"/>
                <a:cs typeface="Times New Roman" panose="02020603050405020304" pitchFamily="18" charset="0"/>
              </a:rPr>
              <a:t>HV 60 kV</a:t>
            </a:r>
          </a:p>
        </p:txBody>
      </p:sp>
      <p:sp>
        <p:nvSpPr>
          <p:cNvPr id="120" name="TextBox 119">
            <a:extLst>
              <a:ext uri="{FF2B5EF4-FFF2-40B4-BE49-F238E27FC236}">
                <a16:creationId xmlns:a16="http://schemas.microsoft.com/office/drawing/2014/main" id="{C1404F4D-FC03-CEFE-DECC-FAAC8724C5D0}"/>
              </a:ext>
            </a:extLst>
          </p:cNvPr>
          <p:cNvSpPr txBox="1"/>
          <p:nvPr/>
        </p:nvSpPr>
        <p:spPr>
          <a:xfrm>
            <a:off x="5170748" y="5605740"/>
            <a:ext cx="1441860" cy="646331"/>
          </a:xfrm>
          <a:prstGeom prst="rect">
            <a:avLst/>
          </a:prstGeom>
          <a:noFill/>
        </p:spPr>
        <p:txBody>
          <a:bodyPr wrap="square" rtlCol="0">
            <a:spAutoFit/>
          </a:bodyPr>
          <a:lstStyle/>
          <a:p>
            <a:pPr algn="ctr"/>
            <a:r>
              <a:rPr lang="en-CA">
                <a:latin typeface="+mj-lt"/>
                <a:cs typeface="Times New Roman" panose="02020603050405020304" pitchFamily="18" charset="0"/>
              </a:rPr>
              <a:t>Target</a:t>
            </a:r>
          </a:p>
          <a:p>
            <a:pPr algn="ctr"/>
            <a:r>
              <a:rPr lang="en-CA">
                <a:latin typeface="+mj-lt"/>
                <a:cs typeface="Times New Roman" panose="02020603050405020304" pitchFamily="18" charset="0"/>
              </a:rPr>
              <a:t>T=2000 °C</a:t>
            </a:r>
          </a:p>
        </p:txBody>
      </p:sp>
      <p:sp>
        <p:nvSpPr>
          <p:cNvPr id="121" name="Oval 120">
            <a:extLst>
              <a:ext uri="{FF2B5EF4-FFF2-40B4-BE49-F238E27FC236}">
                <a16:creationId xmlns:a16="http://schemas.microsoft.com/office/drawing/2014/main" id="{67DD672A-1738-F41B-1422-E3B29E6D7DA1}"/>
              </a:ext>
            </a:extLst>
          </p:cNvPr>
          <p:cNvSpPr/>
          <p:nvPr/>
        </p:nvSpPr>
        <p:spPr>
          <a:xfrm flipV="1">
            <a:off x="6847063" y="5422338"/>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122" name="Straight Connector 121">
            <a:extLst>
              <a:ext uri="{FF2B5EF4-FFF2-40B4-BE49-F238E27FC236}">
                <a16:creationId xmlns:a16="http://schemas.microsoft.com/office/drawing/2014/main" id="{5D84C6BF-15C0-C641-34C4-1CFA47F8DFDE}"/>
              </a:ext>
            </a:extLst>
          </p:cNvPr>
          <p:cNvCxnSpPr>
            <a:cxnSpLocks/>
          </p:cNvCxnSpPr>
          <p:nvPr/>
        </p:nvCxnSpPr>
        <p:spPr>
          <a:xfrm flipV="1">
            <a:off x="6028246" y="2819155"/>
            <a:ext cx="10368" cy="1945752"/>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63A2317-E440-1F30-825B-19FD64769821}"/>
              </a:ext>
            </a:extLst>
          </p:cNvPr>
          <p:cNvCxnSpPr>
            <a:cxnSpLocks/>
          </p:cNvCxnSpPr>
          <p:nvPr/>
        </p:nvCxnSpPr>
        <p:spPr>
          <a:xfrm flipV="1">
            <a:off x="6088436" y="4541667"/>
            <a:ext cx="117651" cy="831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0BBF48C-5F0C-CDBB-00CC-445CF7FA92CA}"/>
              </a:ext>
            </a:extLst>
          </p:cNvPr>
          <p:cNvCxnSpPr>
            <a:cxnSpLocks/>
          </p:cNvCxnSpPr>
          <p:nvPr/>
        </p:nvCxnSpPr>
        <p:spPr>
          <a:xfrm flipH="1" flipV="1">
            <a:off x="5853613" y="4534602"/>
            <a:ext cx="124357" cy="8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7722C8A-9BF5-D01D-DD3C-A1F529F40928}"/>
              </a:ext>
            </a:extLst>
          </p:cNvPr>
          <p:cNvCxnSpPr>
            <a:cxnSpLocks/>
          </p:cNvCxnSpPr>
          <p:nvPr/>
        </p:nvCxnSpPr>
        <p:spPr>
          <a:xfrm flipV="1">
            <a:off x="5854539" y="4316803"/>
            <a:ext cx="0" cy="2246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6590A68-FD32-5266-F222-F07DB83B99EB}"/>
              </a:ext>
            </a:extLst>
          </p:cNvPr>
          <p:cNvCxnSpPr>
            <a:cxnSpLocks/>
          </p:cNvCxnSpPr>
          <p:nvPr/>
        </p:nvCxnSpPr>
        <p:spPr>
          <a:xfrm flipV="1">
            <a:off x="6203977" y="4319182"/>
            <a:ext cx="0" cy="228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7" name="Picture 126">
            <a:extLst>
              <a:ext uri="{FF2B5EF4-FFF2-40B4-BE49-F238E27FC236}">
                <a16:creationId xmlns:a16="http://schemas.microsoft.com/office/drawing/2014/main" id="{02CC42F8-459A-F683-62C2-A4CBD7A3158E}"/>
              </a:ext>
            </a:extLst>
          </p:cNvPr>
          <p:cNvPicPr>
            <a:picLocks noChangeAspect="1"/>
          </p:cNvPicPr>
          <p:nvPr/>
        </p:nvPicPr>
        <p:blipFill>
          <a:blip r:embed="rId3"/>
          <a:srcRect r="49553" b="49565"/>
          <a:stretch>
            <a:fillRect/>
          </a:stretch>
        </p:blipFill>
        <p:spPr>
          <a:xfrm>
            <a:off x="5421217" y="1015099"/>
            <a:ext cx="1845358" cy="1776598"/>
          </a:xfrm>
          <a:custGeom>
            <a:avLst/>
            <a:gdLst>
              <a:gd name="connsiteX0" fmla="*/ 0 w 1328614"/>
              <a:gd name="connsiteY0" fmla="*/ 0 h 1279109"/>
              <a:gd name="connsiteX1" fmla="*/ 1328614 w 1328614"/>
              <a:gd name="connsiteY1" fmla="*/ 0 h 1279109"/>
              <a:gd name="connsiteX2" fmla="*/ 1328614 w 1328614"/>
              <a:gd name="connsiteY2" fmla="*/ 1279109 h 1279109"/>
              <a:gd name="connsiteX3" fmla="*/ 0 w 1328614"/>
              <a:gd name="connsiteY3" fmla="*/ 1279109 h 1279109"/>
            </a:gdLst>
            <a:ahLst/>
            <a:cxnLst>
              <a:cxn ang="0">
                <a:pos x="connsiteX0" y="connsiteY0"/>
              </a:cxn>
              <a:cxn ang="0">
                <a:pos x="connsiteX1" y="connsiteY1"/>
              </a:cxn>
              <a:cxn ang="0">
                <a:pos x="connsiteX2" y="connsiteY2"/>
              </a:cxn>
              <a:cxn ang="0">
                <a:pos x="connsiteX3" y="connsiteY3"/>
              </a:cxn>
            </a:cxnLst>
            <a:rect l="l" t="t" r="r" b="b"/>
            <a:pathLst>
              <a:path w="1328614" h="1279109">
                <a:moveTo>
                  <a:pt x="0" y="0"/>
                </a:moveTo>
                <a:lnTo>
                  <a:pt x="1328614" y="0"/>
                </a:lnTo>
                <a:lnTo>
                  <a:pt x="1328614" y="1279109"/>
                </a:lnTo>
                <a:lnTo>
                  <a:pt x="0" y="1279109"/>
                </a:lnTo>
                <a:close/>
              </a:path>
            </a:pathLst>
          </a:custGeom>
        </p:spPr>
      </p:pic>
      <p:sp>
        <p:nvSpPr>
          <p:cNvPr id="128" name="Arc 127">
            <a:extLst>
              <a:ext uri="{FF2B5EF4-FFF2-40B4-BE49-F238E27FC236}">
                <a16:creationId xmlns:a16="http://schemas.microsoft.com/office/drawing/2014/main" id="{7C618D20-48DD-FC34-6DC1-3188E2EBFC47}"/>
              </a:ext>
            </a:extLst>
          </p:cNvPr>
          <p:cNvSpPr/>
          <p:nvPr/>
        </p:nvSpPr>
        <p:spPr>
          <a:xfrm flipH="1">
            <a:off x="6045095" y="1316260"/>
            <a:ext cx="3407610" cy="2950499"/>
          </a:xfrm>
          <a:prstGeom prst="arc">
            <a:avLst>
              <a:gd name="adj1" fmla="val 17439593"/>
              <a:gd name="adj2" fmla="val 21507734"/>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29" name="Arc 128">
            <a:extLst>
              <a:ext uri="{FF2B5EF4-FFF2-40B4-BE49-F238E27FC236}">
                <a16:creationId xmlns:a16="http://schemas.microsoft.com/office/drawing/2014/main" id="{7890B2F6-DDF8-7E72-F2D8-6E47F6E3F9D2}"/>
              </a:ext>
            </a:extLst>
          </p:cNvPr>
          <p:cNvSpPr/>
          <p:nvPr/>
        </p:nvSpPr>
        <p:spPr>
          <a:xfrm flipH="1">
            <a:off x="6035206" y="1579512"/>
            <a:ext cx="2572391" cy="2596756"/>
          </a:xfrm>
          <a:prstGeom prst="arc">
            <a:avLst>
              <a:gd name="adj1" fmla="val 16389979"/>
              <a:gd name="adj2" fmla="val 21507734"/>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30" name="Arc 129">
            <a:extLst>
              <a:ext uri="{FF2B5EF4-FFF2-40B4-BE49-F238E27FC236}">
                <a16:creationId xmlns:a16="http://schemas.microsoft.com/office/drawing/2014/main" id="{01E7C2FE-CAA1-77B0-E653-FA2393D62647}"/>
              </a:ext>
            </a:extLst>
          </p:cNvPr>
          <p:cNvSpPr/>
          <p:nvPr/>
        </p:nvSpPr>
        <p:spPr>
          <a:xfrm flipH="1">
            <a:off x="6038614" y="1720628"/>
            <a:ext cx="2279573" cy="2334950"/>
          </a:xfrm>
          <a:prstGeom prst="arc">
            <a:avLst>
              <a:gd name="adj1" fmla="val 16017162"/>
              <a:gd name="adj2" fmla="val 21507734"/>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grpSp>
        <p:nvGrpSpPr>
          <p:cNvPr id="131" name="Group 130">
            <a:extLst>
              <a:ext uri="{FF2B5EF4-FFF2-40B4-BE49-F238E27FC236}">
                <a16:creationId xmlns:a16="http://schemas.microsoft.com/office/drawing/2014/main" id="{E1137192-587C-6F2B-23A6-CC963F1DC067}"/>
              </a:ext>
            </a:extLst>
          </p:cNvPr>
          <p:cNvGrpSpPr/>
          <p:nvPr/>
        </p:nvGrpSpPr>
        <p:grpSpPr>
          <a:xfrm rot="16200000">
            <a:off x="5125007" y="3850228"/>
            <a:ext cx="293475" cy="1180990"/>
            <a:chOff x="5496639" y="2949979"/>
            <a:chExt cx="211295" cy="850285"/>
          </a:xfrm>
        </p:grpSpPr>
        <p:cxnSp>
          <p:nvCxnSpPr>
            <p:cNvPr id="132" name="Straight Connector 131">
              <a:extLst>
                <a:ext uri="{FF2B5EF4-FFF2-40B4-BE49-F238E27FC236}">
                  <a16:creationId xmlns:a16="http://schemas.microsoft.com/office/drawing/2014/main" id="{BA0BFF5D-FB4A-CB66-68C0-573B841974A4}"/>
                </a:ext>
              </a:extLst>
            </p:cNvPr>
            <p:cNvCxnSpPr>
              <a:cxnSpLocks/>
            </p:cNvCxnSpPr>
            <p:nvPr/>
          </p:nvCxnSpPr>
          <p:spPr>
            <a:xfrm rot="5400000">
              <a:off x="5415353" y="3613330"/>
              <a:ext cx="373350" cy="518"/>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285242D3-D201-08A5-99D8-7DC3BD196B65}"/>
                </a:ext>
              </a:extLst>
            </p:cNvPr>
            <p:cNvSpPr/>
            <p:nvPr/>
          </p:nvSpPr>
          <p:spPr>
            <a:xfrm>
              <a:off x="5496639" y="3217994"/>
              <a:ext cx="211295" cy="208919"/>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134" name="Straight Connector 133">
              <a:extLst>
                <a:ext uri="{FF2B5EF4-FFF2-40B4-BE49-F238E27FC236}">
                  <a16:creationId xmlns:a16="http://schemas.microsoft.com/office/drawing/2014/main" id="{69BB0C4E-A54C-9FC3-8F0E-AB03AB6AA241}"/>
                </a:ext>
              </a:extLst>
            </p:cNvPr>
            <p:cNvCxnSpPr>
              <a:cxnSpLocks/>
            </p:cNvCxnSpPr>
            <p:nvPr/>
          </p:nvCxnSpPr>
          <p:spPr>
            <a:xfrm>
              <a:off x="5575497" y="3393896"/>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8BC10EF-AB06-54A8-EC2B-7920AF9B6B7C}"/>
                </a:ext>
              </a:extLst>
            </p:cNvPr>
            <p:cNvCxnSpPr>
              <a:cxnSpLocks/>
            </p:cNvCxnSpPr>
            <p:nvPr/>
          </p:nvCxnSpPr>
          <p:spPr>
            <a:xfrm>
              <a:off x="5575497" y="3274833"/>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F916D4C-566C-19D6-53AE-F5793E64E381}"/>
                </a:ext>
              </a:extLst>
            </p:cNvPr>
            <p:cNvCxnSpPr>
              <a:cxnSpLocks/>
            </p:cNvCxnSpPr>
            <p:nvPr/>
          </p:nvCxnSpPr>
          <p:spPr>
            <a:xfrm flipV="1">
              <a:off x="5600896" y="3244188"/>
              <a:ext cx="0" cy="6160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4F9260B-B391-5367-9503-0C11A2797877}"/>
                </a:ext>
              </a:extLst>
            </p:cNvPr>
            <p:cNvCxnSpPr>
              <a:cxnSpLocks/>
              <a:endCxn id="133" idx="0"/>
            </p:cNvCxnSpPr>
            <p:nvPr/>
          </p:nvCxnSpPr>
          <p:spPr>
            <a:xfrm rot="5400000">
              <a:off x="5468280" y="3083986"/>
              <a:ext cx="268015" cy="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8" name="TextBox 137">
            <a:extLst>
              <a:ext uri="{FF2B5EF4-FFF2-40B4-BE49-F238E27FC236}">
                <a16:creationId xmlns:a16="http://schemas.microsoft.com/office/drawing/2014/main" id="{996B648D-B81F-B4B9-B3CF-A0D8ABE73428}"/>
              </a:ext>
            </a:extLst>
          </p:cNvPr>
          <p:cNvSpPr txBox="1"/>
          <p:nvPr/>
        </p:nvSpPr>
        <p:spPr>
          <a:xfrm>
            <a:off x="4873764" y="4533099"/>
            <a:ext cx="807007" cy="369332"/>
          </a:xfrm>
          <a:prstGeom prst="rect">
            <a:avLst/>
          </a:prstGeom>
          <a:noFill/>
        </p:spPr>
        <p:txBody>
          <a:bodyPr wrap="square" rtlCol="0">
            <a:spAutoFit/>
          </a:bodyPr>
          <a:lstStyle/>
          <a:p>
            <a:r>
              <a:rPr lang="en-CA" dirty="0">
                <a:latin typeface="+mj-lt"/>
                <a:cs typeface="Times New Roman" panose="02020603050405020304" pitchFamily="18" charset="0"/>
              </a:rPr>
              <a:t>2 kV</a:t>
            </a:r>
          </a:p>
        </p:txBody>
      </p:sp>
      <p:cxnSp>
        <p:nvCxnSpPr>
          <p:cNvPr id="139" name="Straight Connector 138">
            <a:extLst>
              <a:ext uri="{FF2B5EF4-FFF2-40B4-BE49-F238E27FC236}">
                <a16:creationId xmlns:a16="http://schemas.microsoft.com/office/drawing/2014/main" id="{9B7F2B09-593C-9406-BDDC-1B15EE658A2D}"/>
              </a:ext>
            </a:extLst>
          </p:cNvPr>
          <p:cNvCxnSpPr>
            <a:cxnSpLocks/>
          </p:cNvCxnSpPr>
          <p:nvPr/>
        </p:nvCxnSpPr>
        <p:spPr>
          <a:xfrm flipH="1">
            <a:off x="6659681" y="5935394"/>
            <a:ext cx="715387"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C6FE668-DA55-EDC8-A036-FD324381C9D2}"/>
              </a:ext>
            </a:extLst>
          </p:cNvPr>
          <p:cNvCxnSpPr>
            <a:cxnSpLocks/>
          </p:cNvCxnSpPr>
          <p:nvPr/>
        </p:nvCxnSpPr>
        <p:spPr>
          <a:xfrm flipV="1">
            <a:off x="6664841" y="5642356"/>
            <a:ext cx="0" cy="2930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9BEE67D5-86AB-E28D-10FB-B024F3D4A575}"/>
              </a:ext>
            </a:extLst>
          </p:cNvPr>
          <p:cNvSpPr txBox="1"/>
          <p:nvPr/>
        </p:nvSpPr>
        <p:spPr>
          <a:xfrm>
            <a:off x="6152455" y="4816804"/>
            <a:ext cx="898895" cy="369332"/>
          </a:xfrm>
          <a:prstGeom prst="rect">
            <a:avLst/>
          </a:prstGeom>
          <a:noFill/>
        </p:spPr>
        <p:txBody>
          <a:bodyPr wrap="square" rtlCol="0">
            <a:spAutoFit/>
          </a:bodyPr>
          <a:lstStyle/>
          <a:p>
            <a:pPr algn="ctr"/>
            <a:r>
              <a:rPr lang="en-CA">
                <a:latin typeface="+mj-lt"/>
                <a:cs typeface="Times New Roman" panose="02020603050405020304" pitchFamily="18" charset="0"/>
              </a:rPr>
              <a:t>Ionizer</a:t>
            </a:r>
          </a:p>
        </p:txBody>
      </p:sp>
      <p:sp>
        <p:nvSpPr>
          <p:cNvPr id="142" name="TextBox 141">
            <a:extLst>
              <a:ext uri="{FF2B5EF4-FFF2-40B4-BE49-F238E27FC236}">
                <a16:creationId xmlns:a16="http://schemas.microsoft.com/office/drawing/2014/main" id="{8934AC4A-0E87-7177-975D-D57AAF402065}"/>
              </a:ext>
            </a:extLst>
          </p:cNvPr>
          <p:cNvSpPr txBox="1"/>
          <p:nvPr/>
        </p:nvSpPr>
        <p:spPr>
          <a:xfrm>
            <a:off x="6099395" y="2891270"/>
            <a:ext cx="1620638" cy="923330"/>
          </a:xfrm>
          <a:prstGeom prst="rect">
            <a:avLst/>
          </a:prstGeom>
          <a:noFill/>
        </p:spPr>
        <p:txBody>
          <a:bodyPr wrap="square" rtlCol="0">
            <a:spAutoFit/>
          </a:bodyPr>
          <a:lstStyle/>
          <a:p>
            <a:r>
              <a:rPr lang="en-CA">
                <a:latin typeface="+mj-lt"/>
                <a:cs typeface="Times New Roman" panose="02020603050405020304" pitchFamily="18" charset="0"/>
              </a:rPr>
              <a:t>Radioactive </a:t>
            </a:r>
          </a:p>
          <a:p>
            <a:r>
              <a:rPr lang="en-CA">
                <a:latin typeface="+mj-lt"/>
                <a:cs typeface="Times New Roman" panose="02020603050405020304" pitchFamily="18" charset="0"/>
              </a:rPr>
              <a:t>Ion</a:t>
            </a:r>
          </a:p>
          <a:p>
            <a:r>
              <a:rPr lang="en-CA">
                <a:latin typeface="+mj-lt"/>
                <a:cs typeface="Times New Roman" panose="02020603050405020304" pitchFamily="18" charset="0"/>
              </a:rPr>
              <a:t>Beam</a:t>
            </a:r>
          </a:p>
        </p:txBody>
      </p:sp>
      <p:cxnSp>
        <p:nvCxnSpPr>
          <p:cNvPr id="143" name="Straight Connector 142">
            <a:extLst>
              <a:ext uri="{FF2B5EF4-FFF2-40B4-BE49-F238E27FC236}">
                <a16:creationId xmlns:a16="http://schemas.microsoft.com/office/drawing/2014/main" id="{AF27E1F0-3A75-CEC5-DC7D-9C0745A0E5E7}"/>
              </a:ext>
            </a:extLst>
          </p:cNvPr>
          <p:cNvCxnSpPr>
            <a:cxnSpLocks/>
            <a:stCxn id="145" idx="1"/>
          </p:cNvCxnSpPr>
          <p:nvPr/>
        </p:nvCxnSpPr>
        <p:spPr>
          <a:xfrm flipH="1">
            <a:off x="7248167" y="1576277"/>
            <a:ext cx="1238890" cy="65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62E176A-E22E-AEB0-65B8-90D5A1CDEFC4}"/>
              </a:ext>
            </a:extLst>
          </p:cNvPr>
          <p:cNvCxnSpPr>
            <a:cxnSpLocks/>
            <a:endCxn id="187" idx="0"/>
          </p:cNvCxnSpPr>
          <p:nvPr/>
        </p:nvCxnSpPr>
        <p:spPr>
          <a:xfrm flipH="1" flipV="1">
            <a:off x="8265184" y="1624672"/>
            <a:ext cx="12407" cy="111868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5" name="Rectangle 144">
            <a:extLst>
              <a:ext uri="{FF2B5EF4-FFF2-40B4-BE49-F238E27FC236}">
                <a16:creationId xmlns:a16="http://schemas.microsoft.com/office/drawing/2014/main" id="{E357D787-74F1-E88C-3700-7A5332D7FFA8}"/>
              </a:ext>
            </a:extLst>
          </p:cNvPr>
          <p:cNvSpPr/>
          <p:nvPr/>
        </p:nvSpPr>
        <p:spPr>
          <a:xfrm>
            <a:off x="8487060" y="1418329"/>
            <a:ext cx="357960" cy="315896"/>
          </a:xfrm>
          <a:prstGeom prst="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46" name="Rectangle 145">
            <a:extLst>
              <a:ext uri="{FF2B5EF4-FFF2-40B4-BE49-F238E27FC236}">
                <a16:creationId xmlns:a16="http://schemas.microsoft.com/office/drawing/2014/main" id="{163755A1-57B1-6E38-6DCC-A6937F006A49}"/>
              </a:ext>
            </a:extLst>
          </p:cNvPr>
          <p:cNvSpPr/>
          <p:nvPr/>
        </p:nvSpPr>
        <p:spPr>
          <a:xfrm>
            <a:off x="8957933" y="1418329"/>
            <a:ext cx="357960" cy="315896"/>
          </a:xfrm>
          <a:prstGeom prst="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47" name="Rectangle 146">
            <a:extLst>
              <a:ext uri="{FF2B5EF4-FFF2-40B4-BE49-F238E27FC236}">
                <a16:creationId xmlns:a16="http://schemas.microsoft.com/office/drawing/2014/main" id="{D9A7EBE8-D5FE-9A0B-6E05-96E9465A7762}"/>
              </a:ext>
            </a:extLst>
          </p:cNvPr>
          <p:cNvSpPr/>
          <p:nvPr/>
        </p:nvSpPr>
        <p:spPr>
          <a:xfrm>
            <a:off x="9434000" y="1423723"/>
            <a:ext cx="357960" cy="315896"/>
          </a:xfrm>
          <a:prstGeom prst="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48" name="Rectangle 147">
            <a:extLst>
              <a:ext uri="{FF2B5EF4-FFF2-40B4-BE49-F238E27FC236}">
                <a16:creationId xmlns:a16="http://schemas.microsoft.com/office/drawing/2014/main" id="{07C90E8F-CC1D-F047-48F8-8D709F174A08}"/>
              </a:ext>
            </a:extLst>
          </p:cNvPr>
          <p:cNvSpPr/>
          <p:nvPr/>
        </p:nvSpPr>
        <p:spPr>
          <a:xfrm>
            <a:off x="9906562" y="1418329"/>
            <a:ext cx="357960" cy="315896"/>
          </a:xfrm>
          <a:prstGeom prst="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49" name="Rectangle 148">
            <a:extLst>
              <a:ext uri="{FF2B5EF4-FFF2-40B4-BE49-F238E27FC236}">
                <a16:creationId xmlns:a16="http://schemas.microsoft.com/office/drawing/2014/main" id="{2FFD7608-0536-4B7B-D72B-A2C63A3C24C6}"/>
              </a:ext>
            </a:extLst>
          </p:cNvPr>
          <p:cNvSpPr/>
          <p:nvPr/>
        </p:nvSpPr>
        <p:spPr>
          <a:xfrm>
            <a:off x="10379123" y="1418329"/>
            <a:ext cx="357960" cy="315896"/>
          </a:xfrm>
          <a:prstGeom prst="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50" name="Rectangle 149">
            <a:extLst>
              <a:ext uri="{FF2B5EF4-FFF2-40B4-BE49-F238E27FC236}">
                <a16:creationId xmlns:a16="http://schemas.microsoft.com/office/drawing/2014/main" id="{0A7218A7-DB25-38FF-DBB7-D7DD15584604}"/>
              </a:ext>
            </a:extLst>
          </p:cNvPr>
          <p:cNvSpPr/>
          <p:nvPr/>
        </p:nvSpPr>
        <p:spPr>
          <a:xfrm>
            <a:off x="10851684" y="1418329"/>
            <a:ext cx="357960" cy="315896"/>
          </a:xfrm>
          <a:prstGeom prst="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51" name="Rectangle 150">
            <a:extLst>
              <a:ext uri="{FF2B5EF4-FFF2-40B4-BE49-F238E27FC236}">
                <a16:creationId xmlns:a16="http://schemas.microsoft.com/office/drawing/2014/main" id="{7A7EDFE6-2F26-7592-6F70-FAF7FA49E68F}"/>
              </a:ext>
            </a:extLst>
          </p:cNvPr>
          <p:cNvSpPr/>
          <p:nvPr/>
        </p:nvSpPr>
        <p:spPr>
          <a:xfrm>
            <a:off x="8435297" y="1325090"/>
            <a:ext cx="2863150" cy="507135"/>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52" name="Rectangle: Rounded Corners 151">
            <a:extLst>
              <a:ext uri="{FF2B5EF4-FFF2-40B4-BE49-F238E27FC236}">
                <a16:creationId xmlns:a16="http://schemas.microsoft.com/office/drawing/2014/main" id="{C7FD5A26-80ED-B1AD-4BC8-97C8DB4CA220}"/>
              </a:ext>
            </a:extLst>
          </p:cNvPr>
          <p:cNvSpPr/>
          <p:nvPr/>
        </p:nvSpPr>
        <p:spPr>
          <a:xfrm>
            <a:off x="7874139" y="2748528"/>
            <a:ext cx="1588455" cy="713601"/>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solidFill>
                  <a:schemeClr val="tx1"/>
                </a:solidFill>
                <a:latin typeface="+mj-lt"/>
                <a:cs typeface="Times New Roman" panose="02020603050405020304" pitchFamily="18" charset="0"/>
              </a:rPr>
              <a:t>Low energy experiments</a:t>
            </a:r>
          </a:p>
        </p:txBody>
      </p:sp>
      <p:sp>
        <p:nvSpPr>
          <p:cNvPr id="155" name="Rectangle: Rounded Corners 154">
            <a:extLst>
              <a:ext uri="{FF2B5EF4-FFF2-40B4-BE49-F238E27FC236}">
                <a16:creationId xmlns:a16="http://schemas.microsoft.com/office/drawing/2014/main" id="{C373AE05-307C-3116-BAEB-8DB1743D5148}"/>
              </a:ext>
            </a:extLst>
          </p:cNvPr>
          <p:cNvSpPr/>
          <p:nvPr/>
        </p:nvSpPr>
        <p:spPr>
          <a:xfrm>
            <a:off x="10286620" y="2743351"/>
            <a:ext cx="1577331" cy="718778"/>
          </a:xfrm>
          <a:prstGeom prst="round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solidFill>
                  <a:schemeClr val="tx1"/>
                </a:solidFill>
                <a:latin typeface="+mj-lt"/>
                <a:cs typeface="Times New Roman" panose="02020603050405020304" pitchFamily="18" charset="0"/>
              </a:rPr>
              <a:t>High energy experiments</a:t>
            </a:r>
          </a:p>
        </p:txBody>
      </p:sp>
      <p:grpSp>
        <p:nvGrpSpPr>
          <p:cNvPr id="156" name="Group 155">
            <a:extLst>
              <a:ext uri="{FF2B5EF4-FFF2-40B4-BE49-F238E27FC236}">
                <a16:creationId xmlns:a16="http://schemas.microsoft.com/office/drawing/2014/main" id="{5A9C1803-D303-CDE2-A108-1389EAF85A45}"/>
              </a:ext>
            </a:extLst>
          </p:cNvPr>
          <p:cNvGrpSpPr/>
          <p:nvPr/>
        </p:nvGrpSpPr>
        <p:grpSpPr>
          <a:xfrm rot="5400000">
            <a:off x="8918567" y="3485709"/>
            <a:ext cx="347728" cy="269000"/>
            <a:chOff x="5916991" y="4442062"/>
            <a:chExt cx="250356" cy="193674"/>
          </a:xfrm>
        </p:grpSpPr>
        <p:cxnSp>
          <p:nvCxnSpPr>
            <p:cNvPr id="157" name="Straight Connector 156">
              <a:extLst>
                <a:ext uri="{FF2B5EF4-FFF2-40B4-BE49-F238E27FC236}">
                  <a16:creationId xmlns:a16="http://schemas.microsoft.com/office/drawing/2014/main" id="{DF1669C7-5BFD-013A-D735-FE1863E78F81}"/>
                </a:ext>
              </a:extLst>
            </p:cNvPr>
            <p:cNvCxnSpPr>
              <a:cxnSpLocks/>
            </p:cNvCxnSpPr>
            <p:nvPr/>
          </p:nvCxnSpPr>
          <p:spPr>
            <a:xfrm flipV="1">
              <a:off x="5916991" y="4541476"/>
              <a:ext cx="183681" cy="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6681B89-B2DC-F0C5-F012-6F2A710A38E0}"/>
                </a:ext>
              </a:extLst>
            </p:cNvPr>
            <p:cNvCxnSpPr>
              <a:cxnSpLocks/>
            </p:cNvCxnSpPr>
            <p:nvPr/>
          </p:nvCxnSpPr>
          <p:spPr>
            <a:xfrm rot="16200000">
              <a:off x="6003834" y="4538899"/>
              <a:ext cx="193674"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E1C41A5-1A77-CCEB-4471-3592E1FEDBE5}"/>
                </a:ext>
              </a:extLst>
            </p:cNvPr>
            <p:cNvCxnSpPr>
              <a:cxnSpLocks/>
            </p:cNvCxnSpPr>
            <p:nvPr/>
          </p:nvCxnSpPr>
          <p:spPr>
            <a:xfrm rot="16200000">
              <a:off x="6080431" y="4536915"/>
              <a:ext cx="107156"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8E43FCD-4D3F-18F1-0BE9-8D1F8B044CFA}"/>
                </a:ext>
              </a:extLst>
            </p:cNvPr>
            <p:cNvCxnSpPr>
              <a:cxnSpLocks/>
            </p:cNvCxnSpPr>
            <p:nvPr/>
          </p:nvCxnSpPr>
          <p:spPr>
            <a:xfrm rot="16200000">
              <a:off x="6140558" y="4538899"/>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2CB485B8-9AFD-860F-AEAB-77929861022E}"/>
              </a:ext>
            </a:extLst>
          </p:cNvPr>
          <p:cNvGrpSpPr/>
          <p:nvPr/>
        </p:nvGrpSpPr>
        <p:grpSpPr>
          <a:xfrm rot="5400000">
            <a:off x="11286389" y="3497404"/>
            <a:ext cx="347728" cy="269000"/>
            <a:chOff x="5916991" y="4442062"/>
            <a:chExt cx="250356" cy="193674"/>
          </a:xfrm>
        </p:grpSpPr>
        <p:cxnSp>
          <p:nvCxnSpPr>
            <p:cNvPr id="162" name="Straight Connector 161">
              <a:extLst>
                <a:ext uri="{FF2B5EF4-FFF2-40B4-BE49-F238E27FC236}">
                  <a16:creationId xmlns:a16="http://schemas.microsoft.com/office/drawing/2014/main" id="{3825E1DA-4D20-6FDE-29F1-02879B19DA19}"/>
                </a:ext>
              </a:extLst>
            </p:cNvPr>
            <p:cNvCxnSpPr>
              <a:cxnSpLocks/>
            </p:cNvCxnSpPr>
            <p:nvPr/>
          </p:nvCxnSpPr>
          <p:spPr>
            <a:xfrm flipV="1">
              <a:off x="5916991" y="4541476"/>
              <a:ext cx="183681" cy="1"/>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A37A9E7-F16D-EFB0-386F-4EEAEDB10FD0}"/>
                </a:ext>
              </a:extLst>
            </p:cNvPr>
            <p:cNvCxnSpPr>
              <a:cxnSpLocks/>
            </p:cNvCxnSpPr>
            <p:nvPr/>
          </p:nvCxnSpPr>
          <p:spPr>
            <a:xfrm rot="16200000">
              <a:off x="6003834" y="4538899"/>
              <a:ext cx="193674"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3D2E800-12CE-EDF3-F01B-5962D5EEEF07}"/>
                </a:ext>
              </a:extLst>
            </p:cNvPr>
            <p:cNvCxnSpPr>
              <a:cxnSpLocks/>
            </p:cNvCxnSpPr>
            <p:nvPr/>
          </p:nvCxnSpPr>
          <p:spPr>
            <a:xfrm rot="16200000">
              <a:off x="6080431" y="4536915"/>
              <a:ext cx="107156"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1924FF1-5B07-3EAE-DC1A-BDD15BC78617}"/>
                </a:ext>
              </a:extLst>
            </p:cNvPr>
            <p:cNvCxnSpPr>
              <a:cxnSpLocks/>
            </p:cNvCxnSpPr>
            <p:nvPr/>
          </p:nvCxnSpPr>
          <p:spPr>
            <a:xfrm rot="16200000">
              <a:off x="6140558" y="4538899"/>
              <a:ext cx="53578"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6" name="TextBox 165">
            <a:extLst>
              <a:ext uri="{FF2B5EF4-FFF2-40B4-BE49-F238E27FC236}">
                <a16:creationId xmlns:a16="http://schemas.microsoft.com/office/drawing/2014/main" id="{4ADDB271-3E3B-F9A6-2F8F-EC05B6E78459}"/>
              </a:ext>
            </a:extLst>
          </p:cNvPr>
          <p:cNvSpPr txBox="1"/>
          <p:nvPr/>
        </p:nvSpPr>
        <p:spPr>
          <a:xfrm>
            <a:off x="8742351" y="844835"/>
            <a:ext cx="2126978" cy="369332"/>
          </a:xfrm>
          <a:prstGeom prst="rect">
            <a:avLst/>
          </a:prstGeom>
          <a:noFill/>
        </p:spPr>
        <p:txBody>
          <a:bodyPr wrap="square">
            <a:spAutoFit/>
          </a:bodyPr>
          <a:lstStyle/>
          <a:p>
            <a:pPr algn="ctr"/>
            <a:r>
              <a:rPr lang="en-CA">
                <a:latin typeface="+mj-lt"/>
                <a:cs typeface="Times New Roman" panose="02020603050405020304" pitchFamily="18" charset="0"/>
              </a:rPr>
              <a:t>Post-accelerator</a:t>
            </a:r>
          </a:p>
        </p:txBody>
      </p:sp>
      <p:sp>
        <p:nvSpPr>
          <p:cNvPr id="167" name="TextBox 166">
            <a:extLst>
              <a:ext uri="{FF2B5EF4-FFF2-40B4-BE49-F238E27FC236}">
                <a16:creationId xmlns:a16="http://schemas.microsoft.com/office/drawing/2014/main" id="{FCE889C6-7569-B2FA-6556-1ECC1FFAD5D2}"/>
              </a:ext>
            </a:extLst>
          </p:cNvPr>
          <p:cNvSpPr txBox="1"/>
          <p:nvPr/>
        </p:nvSpPr>
        <p:spPr>
          <a:xfrm>
            <a:off x="5664295" y="644384"/>
            <a:ext cx="2011014" cy="369332"/>
          </a:xfrm>
          <a:prstGeom prst="rect">
            <a:avLst/>
          </a:prstGeom>
          <a:noFill/>
        </p:spPr>
        <p:txBody>
          <a:bodyPr wrap="square" rtlCol="0">
            <a:spAutoFit/>
          </a:bodyPr>
          <a:lstStyle/>
          <a:p>
            <a:pPr algn="ctr"/>
            <a:r>
              <a:rPr lang="en-CA">
                <a:latin typeface="+mj-lt"/>
                <a:cs typeface="Times New Roman" panose="02020603050405020304" pitchFamily="18" charset="0"/>
              </a:rPr>
              <a:t>Mass separator</a:t>
            </a:r>
          </a:p>
        </p:txBody>
      </p:sp>
      <p:cxnSp>
        <p:nvCxnSpPr>
          <p:cNvPr id="168" name="Straight Connector 167">
            <a:extLst>
              <a:ext uri="{FF2B5EF4-FFF2-40B4-BE49-F238E27FC236}">
                <a16:creationId xmlns:a16="http://schemas.microsoft.com/office/drawing/2014/main" id="{107B1015-88DC-7024-2247-0BD2F081BCD9}"/>
              </a:ext>
            </a:extLst>
          </p:cNvPr>
          <p:cNvCxnSpPr>
            <a:cxnSpLocks/>
          </p:cNvCxnSpPr>
          <p:nvPr/>
        </p:nvCxnSpPr>
        <p:spPr>
          <a:xfrm flipH="1" flipV="1">
            <a:off x="11429191" y="1576278"/>
            <a:ext cx="6614" cy="116707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8B766448-9530-81B0-7E8D-4246CDADF9CA}"/>
              </a:ext>
            </a:extLst>
          </p:cNvPr>
          <p:cNvSpPr txBox="1"/>
          <p:nvPr/>
        </p:nvSpPr>
        <p:spPr>
          <a:xfrm>
            <a:off x="8128041" y="4115054"/>
            <a:ext cx="1375052" cy="400110"/>
          </a:xfrm>
          <a:prstGeom prst="rect">
            <a:avLst/>
          </a:prstGeom>
          <a:noFill/>
        </p:spPr>
        <p:txBody>
          <a:bodyPr wrap="square">
            <a:spAutoFit/>
          </a:bodyPr>
          <a:lstStyle/>
          <a:p>
            <a:r>
              <a:rPr lang="en-CA" sz="2000">
                <a:latin typeface="+mj-lt"/>
                <a:cs typeface="Times New Roman" panose="02020603050405020304" pitchFamily="18" charset="0"/>
              </a:rPr>
              <a:t>Neutrals</a:t>
            </a:r>
            <a:endParaRPr lang="en-CA" sz="2400">
              <a:latin typeface="+mj-lt"/>
            </a:endParaRPr>
          </a:p>
        </p:txBody>
      </p:sp>
      <p:sp>
        <p:nvSpPr>
          <p:cNvPr id="170" name="TextBox 169">
            <a:extLst>
              <a:ext uri="{FF2B5EF4-FFF2-40B4-BE49-F238E27FC236}">
                <a16:creationId xmlns:a16="http://schemas.microsoft.com/office/drawing/2014/main" id="{97350808-2623-7C1A-A0C4-6F025F36F066}"/>
              </a:ext>
            </a:extLst>
          </p:cNvPr>
          <p:cNvSpPr txBox="1"/>
          <p:nvPr/>
        </p:nvSpPr>
        <p:spPr>
          <a:xfrm>
            <a:off x="8132852" y="4479913"/>
            <a:ext cx="1375052" cy="400110"/>
          </a:xfrm>
          <a:prstGeom prst="rect">
            <a:avLst/>
          </a:prstGeom>
          <a:noFill/>
        </p:spPr>
        <p:txBody>
          <a:bodyPr wrap="square">
            <a:spAutoFit/>
          </a:bodyPr>
          <a:lstStyle/>
          <a:p>
            <a:r>
              <a:rPr lang="en-CA" sz="2000">
                <a:latin typeface="+mj-lt"/>
                <a:cs typeface="Times New Roman" panose="02020603050405020304" pitchFamily="18" charset="0"/>
              </a:rPr>
              <a:t>Ions</a:t>
            </a:r>
            <a:endParaRPr lang="en-CA" sz="2400">
              <a:latin typeface="+mj-lt"/>
            </a:endParaRPr>
          </a:p>
        </p:txBody>
      </p:sp>
      <p:sp>
        <p:nvSpPr>
          <p:cNvPr id="171" name="Oval 170">
            <a:extLst>
              <a:ext uri="{FF2B5EF4-FFF2-40B4-BE49-F238E27FC236}">
                <a16:creationId xmlns:a16="http://schemas.microsoft.com/office/drawing/2014/main" id="{DA45BD65-C979-4AC4-C917-1CC31762A53A}"/>
              </a:ext>
            </a:extLst>
          </p:cNvPr>
          <p:cNvSpPr/>
          <p:nvPr/>
        </p:nvSpPr>
        <p:spPr>
          <a:xfrm flipV="1">
            <a:off x="6465140" y="5374304"/>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72" name="Oval 171">
            <a:extLst>
              <a:ext uri="{FF2B5EF4-FFF2-40B4-BE49-F238E27FC236}">
                <a16:creationId xmlns:a16="http://schemas.microsoft.com/office/drawing/2014/main" id="{7333C2E0-6D3A-7309-185C-B038626B9848}"/>
              </a:ext>
            </a:extLst>
          </p:cNvPr>
          <p:cNvSpPr/>
          <p:nvPr/>
        </p:nvSpPr>
        <p:spPr>
          <a:xfrm flipV="1">
            <a:off x="6077571" y="5444243"/>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73" name="Oval 172">
            <a:extLst>
              <a:ext uri="{FF2B5EF4-FFF2-40B4-BE49-F238E27FC236}">
                <a16:creationId xmlns:a16="http://schemas.microsoft.com/office/drawing/2014/main" id="{808EEF60-0135-4642-41D9-AEA38A7BD978}"/>
              </a:ext>
            </a:extLst>
          </p:cNvPr>
          <p:cNvSpPr/>
          <p:nvPr/>
        </p:nvSpPr>
        <p:spPr>
          <a:xfrm flipV="1">
            <a:off x="6084537" y="5365164"/>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74" name="Oval 173">
            <a:extLst>
              <a:ext uri="{FF2B5EF4-FFF2-40B4-BE49-F238E27FC236}">
                <a16:creationId xmlns:a16="http://schemas.microsoft.com/office/drawing/2014/main" id="{71371A51-8F6E-F5AB-F3FB-522B52F2B3A5}"/>
              </a:ext>
            </a:extLst>
          </p:cNvPr>
          <p:cNvSpPr/>
          <p:nvPr/>
        </p:nvSpPr>
        <p:spPr>
          <a:xfrm flipV="1">
            <a:off x="5959393" y="5172004"/>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75" name="Oval 174">
            <a:extLst>
              <a:ext uri="{FF2B5EF4-FFF2-40B4-BE49-F238E27FC236}">
                <a16:creationId xmlns:a16="http://schemas.microsoft.com/office/drawing/2014/main" id="{17D24109-288D-6527-4716-51312EE0571D}"/>
              </a:ext>
            </a:extLst>
          </p:cNvPr>
          <p:cNvSpPr/>
          <p:nvPr/>
        </p:nvSpPr>
        <p:spPr>
          <a:xfrm flipV="1">
            <a:off x="5995831" y="4959163"/>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76" name="Oval 175">
            <a:extLst>
              <a:ext uri="{FF2B5EF4-FFF2-40B4-BE49-F238E27FC236}">
                <a16:creationId xmlns:a16="http://schemas.microsoft.com/office/drawing/2014/main" id="{553A22D4-B52A-36A8-1D95-AF6BF5A2D6AF}"/>
              </a:ext>
            </a:extLst>
          </p:cNvPr>
          <p:cNvSpPr/>
          <p:nvPr/>
        </p:nvSpPr>
        <p:spPr>
          <a:xfrm flipV="1">
            <a:off x="5985629" y="4724065"/>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77" name="Oval 176">
            <a:extLst>
              <a:ext uri="{FF2B5EF4-FFF2-40B4-BE49-F238E27FC236}">
                <a16:creationId xmlns:a16="http://schemas.microsoft.com/office/drawing/2014/main" id="{F685E4FA-90AD-7293-2BB2-02FB437FB5BA}"/>
              </a:ext>
            </a:extLst>
          </p:cNvPr>
          <p:cNvSpPr/>
          <p:nvPr/>
        </p:nvSpPr>
        <p:spPr>
          <a:xfrm flipV="1">
            <a:off x="5978669" y="4055578"/>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78" name="Oval 177">
            <a:extLst>
              <a:ext uri="{FF2B5EF4-FFF2-40B4-BE49-F238E27FC236}">
                <a16:creationId xmlns:a16="http://schemas.microsoft.com/office/drawing/2014/main" id="{8EEBB9FF-868B-6B99-1E6E-76F1680A7756}"/>
              </a:ext>
            </a:extLst>
          </p:cNvPr>
          <p:cNvSpPr/>
          <p:nvPr/>
        </p:nvSpPr>
        <p:spPr>
          <a:xfrm flipV="1">
            <a:off x="5985387" y="3082761"/>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79" name="Oval 178">
            <a:extLst>
              <a:ext uri="{FF2B5EF4-FFF2-40B4-BE49-F238E27FC236}">
                <a16:creationId xmlns:a16="http://schemas.microsoft.com/office/drawing/2014/main" id="{311D2567-CCA4-FB5B-DFE3-53BB3083EB6E}"/>
              </a:ext>
            </a:extLst>
          </p:cNvPr>
          <p:cNvSpPr/>
          <p:nvPr/>
        </p:nvSpPr>
        <p:spPr>
          <a:xfrm flipV="1">
            <a:off x="6610106" y="1605950"/>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80" name="Oval 179">
            <a:extLst>
              <a:ext uri="{FF2B5EF4-FFF2-40B4-BE49-F238E27FC236}">
                <a16:creationId xmlns:a16="http://schemas.microsoft.com/office/drawing/2014/main" id="{E22F919E-A67C-1C59-5261-163FA5B5958E}"/>
              </a:ext>
            </a:extLst>
          </p:cNvPr>
          <p:cNvSpPr/>
          <p:nvPr/>
        </p:nvSpPr>
        <p:spPr>
          <a:xfrm flipV="1">
            <a:off x="7066743" y="1678636"/>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81" name="Oval 180">
            <a:extLst>
              <a:ext uri="{FF2B5EF4-FFF2-40B4-BE49-F238E27FC236}">
                <a16:creationId xmlns:a16="http://schemas.microsoft.com/office/drawing/2014/main" id="{765E9768-A360-B5B2-1E2B-11D13A704533}"/>
              </a:ext>
            </a:extLst>
          </p:cNvPr>
          <p:cNvSpPr/>
          <p:nvPr/>
        </p:nvSpPr>
        <p:spPr>
          <a:xfrm flipV="1">
            <a:off x="6866909" y="1598635"/>
            <a:ext cx="99150" cy="967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82" name="Oval 181">
            <a:extLst>
              <a:ext uri="{FF2B5EF4-FFF2-40B4-BE49-F238E27FC236}">
                <a16:creationId xmlns:a16="http://schemas.microsoft.com/office/drawing/2014/main" id="{6FA1DF14-1213-46AE-FFB0-67AD3BCEFB83}"/>
              </a:ext>
            </a:extLst>
          </p:cNvPr>
          <p:cNvSpPr/>
          <p:nvPr/>
        </p:nvSpPr>
        <p:spPr>
          <a:xfrm flipV="1">
            <a:off x="7961214" y="4331817"/>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83" name="Oval 182">
            <a:extLst>
              <a:ext uri="{FF2B5EF4-FFF2-40B4-BE49-F238E27FC236}">
                <a16:creationId xmlns:a16="http://schemas.microsoft.com/office/drawing/2014/main" id="{80F5C04F-AD4B-7097-E16A-951A7415BE33}"/>
              </a:ext>
            </a:extLst>
          </p:cNvPr>
          <p:cNvSpPr/>
          <p:nvPr/>
        </p:nvSpPr>
        <p:spPr>
          <a:xfrm flipV="1">
            <a:off x="7964970" y="4696789"/>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84" name="Oval 183">
            <a:extLst>
              <a:ext uri="{FF2B5EF4-FFF2-40B4-BE49-F238E27FC236}">
                <a16:creationId xmlns:a16="http://schemas.microsoft.com/office/drawing/2014/main" id="{29B0DDEF-64EF-3F98-F47E-2D2D5A5F6ACA}"/>
              </a:ext>
            </a:extLst>
          </p:cNvPr>
          <p:cNvSpPr/>
          <p:nvPr/>
        </p:nvSpPr>
        <p:spPr>
          <a:xfrm flipV="1">
            <a:off x="9307484" y="4333167"/>
            <a:ext cx="99150" cy="967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85" name="TextBox 184">
            <a:extLst>
              <a:ext uri="{FF2B5EF4-FFF2-40B4-BE49-F238E27FC236}">
                <a16:creationId xmlns:a16="http://schemas.microsoft.com/office/drawing/2014/main" id="{C1F3591C-DC3A-5B90-19FC-B8C93B00E82D}"/>
              </a:ext>
            </a:extLst>
          </p:cNvPr>
          <p:cNvSpPr txBox="1"/>
          <p:nvPr/>
        </p:nvSpPr>
        <p:spPr>
          <a:xfrm>
            <a:off x="9506085" y="4153848"/>
            <a:ext cx="2295497" cy="400110"/>
          </a:xfrm>
          <a:prstGeom prst="rect">
            <a:avLst/>
          </a:prstGeom>
          <a:noFill/>
        </p:spPr>
        <p:txBody>
          <a:bodyPr wrap="square">
            <a:spAutoFit/>
          </a:bodyPr>
          <a:lstStyle/>
          <a:p>
            <a:r>
              <a:rPr lang="en-CA" sz="2000">
                <a:latin typeface="+mj-lt"/>
                <a:cs typeface="Times New Roman" panose="02020603050405020304" pitchFamily="18" charset="0"/>
              </a:rPr>
              <a:t>Isobars only</a:t>
            </a:r>
            <a:endParaRPr lang="en-CA" sz="2400">
              <a:latin typeface="+mj-lt"/>
            </a:endParaRPr>
          </a:p>
        </p:txBody>
      </p:sp>
      <p:cxnSp>
        <p:nvCxnSpPr>
          <p:cNvPr id="186" name="Straight Connector 185">
            <a:extLst>
              <a:ext uri="{FF2B5EF4-FFF2-40B4-BE49-F238E27FC236}">
                <a16:creationId xmlns:a16="http://schemas.microsoft.com/office/drawing/2014/main" id="{C3B8550A-7504-3321-2BC0-24510A3074CD}"/>
              </a:ext>
            </a:extLst>
          </p:cNvPr>
          <p:cNvCxnSpPr>
            <a:cxnSpLocks/>
            <a:endCxn id="150" idx="3"/>
          </p:cNvCxnSpPr>
          <p:nvPr/>
        </p:nvCxnSpPr>
        <p:spPr>
          <a:xfrm flipH="1">
            <a:off x="11209642" y="1576277"/>
            <a:ext cx="226163"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0705FF5C-7A42-77AE-1AC5-624BBEAFAD78}"/>
              </a:ext>
            </a:extLst>
          </p:cNvPr>
          <p:cNvSpPr/>
          <p:nvPr/>
        </p:nvSpPr>
        <p:spPr>
          <a:xfrm flipV="1">
            <a:off x="8215607" y="1527884"/>
            <a:ext cx="99150" cy="967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88" name="Oval 187">
            <a:extLst>
              <a:ext uri="{FF2B5EF4-FFF2-40B4-BE49-F238E27FC236}">
                <a16:creationId xmlns:a16="http://schemas.microsoft.com/office/drawing/2014/main" id="{A4CF42C7-4892-C095-D434-750D7E76A0C5}"/>
              </a:ext>
            </a:extLst>
          </p:cNvPr>
          <p:cNvSpPr/>
          <p:nvPr/>
        </p:nvSpPr>
        <p:spPr>
          <a:xfrm flipV="1">
            <a:off x="8228015" y="2233152"/>
            <a:ext cx="99150" cy="967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89" name="Oval 188">
            <a:extLst>
              <a:ext uri="{FF2B5EF4-FFF2-40B4-BE49-F238E27FC236}">
                <a16:creationId xmlns:a16="http://schemas.microsoft.com/office/drawing/2014/main" id="{584E266A-EF53-9A0D-B4E8-438B332B463C}"/>
              </a:ext>
            </a:extLst>
          </p:cNvPr>
          <p:cNvSpPr/>
          <p:nvPr/>
        </p:nvSpPr>
        <p:spPr>
          <a:xfrm flipV="1">
            <a:off x="11383462" y="1853214"/>
            <a:ext cx="99150" cy="9678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90" name="Oval 189">
            <a:extLst>
              <a:ext uri="{FF2B5EF4-FFF2-40B4-BE49-F238E27FC236}">
                <a16:creationId xmlns:a16="http://schemas.microsoft.com/office/drawing/2014/main" id="{013D0143-0F58-DF1B-B913-B005ECA149A2}"/>
              </a:ext>
            </a:extLst>
          </p:cNvPr>
          <p:cNvSpPr/>
          <p:nvPr/>
        </p:nvSpPr>
        <p:spPr>
          <a:xfrm flipV="1">
            <a:off x="11383027" y="2518490"/>
            <a:ext cx="99150" cy="9678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91" name="Oval 190">
            <a:extLst>
              <a:ext uri="{FF2B5EF4-FFF2-40B4-BE49-F238E27FC236}">
                <a16:creationId xmlns:a16="http://schemas.microsoft.com/office/drawing/2014/main" id="{1C17B048-C5D2-30AB-8C7E-750A1CDF41D4}"/>
              </a:ext>
            </a:extLst>
          </p:cNvPr>
          <p:cNvSpPr/>
          <p:nvPr/>
        </p:nvSpPr>
        <p:spPr>
          <a:xfrm flipV="1">
            <a:off x="9303412" y="4695879"/>
            <a:ext cx="99150" cy="9678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92" name="TextBox 191">
            <a:extLst>
              <a:ext uri="{FF2B5EF4-FFF2-40B4-BE49-F238E27FC236}">
                <a16:creationId xmlns:a16="http://schemas.microsoft.com/office/drawing/2014/main" id="{B2E5C05D-B7EE-7FF7-4E47-B7D6EA96F327}"/>
              </a:ext>
            </a:extLst>
          </p:cNvPr>
          <p:cNvSpPr txBox="1"/>
          <p:nvPr/>
        </p:nvSpPr>
        <p:spPr>
          <a:xfrm>
            <a:off x="9502013" y="4517336"/>
            <a:ext cx="2295497" cy="400110"/>
          </a:xfrm>
          <a:prstGeom prst="rect">
            <a:avLst/>
          </a:prstGeom>
          <a:noFill/>
        </p:spPr>
        <p:txBody>
          <a:bodyPr wrap="square">
            <a:spAutoFit/>
          </a:bodyPr>
          <a:lstStyle/>
          <a:p>
            <a:r>
              <a:rPr lang="en-CA" sz="2000">
                <a:latin typeface="+mj-lt"/>
                <a:cs typeface="Times New Roman" panose="02020603050405020304" pitchFamily="18" charset="0"/>
              </a:rPr>
              <a:t>Post-accelerated</a:t>
            </a:r>
            <a:endParaRPr lang="en-CA" sz="2400">
              <a:latin typeface="+mj-lt"/>
            </a:endParaRPr>
          </a:p>
        </p:txBody>
      </p:sp>
      <p:sp>
        <p:nvSpPr>
          <p:cNvPr id="193" name="Oval 192">
            <a:extLst>
              <a:ext uri="{FF2B5EF4-FFF2-40B4-BE49-F238E27FC236}">
                <a16:creationId xmlns:a16="http://schemas.microsoft.com/office/drawing/2014/main" id="{0B65ECDB-B734-B377-46D7-13AF9B44CC44}"/>
              </a:ext>
            </a:extLst>
          </p:cNvPr>
          <p:cNvSpPr/>
          <p:nvPr/>
        </p:nvSpPr>
        <p:spPr>
          <a:xfrm flipV="1">
            <a:off x="5859283" y="5421458"/>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94" name="Oval 193">
            <a:extLst>
              <a:ext uri="{FF2B5EF4-FFF2-40B4-BE49-F238E27FC236}">
                <a16:creationId xmlns:a16="http://schemas.microsoft.com/office/drawing/2014/main" id="{ABCF5139-DDD5-2B7A-597E-9DD6792F8C30}"/>
              </a:ext>
            </a:extLst>
          </p:cNvPr>
          <p:cNvSpPr/>
          <p:nvPr/>
        </p:nvSpPr>
        <p:spPr>
          <a:xfrm flipV="1">
            <a:off x="5692590" y="5371589"/>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95" name="Oval 194">
            <a:extLst>
              <a:ext uri="{FF2B5EF4-FFF2-40B4-BE49-F238E27FC236}">
                <a16:creationId xmlns:a16="http://schemas.microsoft.com/office/drawing/2014/main" id="{B8631334-0A75-675E-8B60-6A71E3D5CB2A}"/>
              </a:ext>
            </a:extLst>
          </p:cNvPr>
          <p:cNvSpPr/>
          <p:nvPr/>
        </p:nvSpPr>
        <p:spPr>
          <a:xfrm flipV="1">
            <a:off x="5289330" y="5416637"/>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209" name="Straight Arrow Connector 208">
            <a:extLst>
              <a:ext uri="{FF2B5EF4-FFF2-40B4-BE49-F238E27FC236}">
                <a16:creationId xmlns:a16="http://schemas.microsoft.com/office/drawing/2014/main" id="{8458CFCA-3A0B-2F2A-D035-B6B17E178A35}"/>
              </a:ext>
            </a:extLst>
          </p:cNvPr>
          <p:cNvCxnSpPr/>
          <p:nvPr/>
        </p:nvCxnSpPr>
        <p:spPr>
          <a:xfrm>
            <a:off x="640080" y="4151923"/>
            <a:ext cx="1300930" cy="0"/>
          </a:xfrm>
          <a:prstGeom prst="straightConnector1">
            <a:avLst/>
          </a:prstGeom>
          <a:ln w="28575">
            <a:solidFill>
              <a:srgbClr val="00A4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C60A7C8E-1031-7AF9-9165-6490778E05A6}"/>
              </a:ext>
            </a:extLst>
          </p:cNvPr>
          <p:cNvSpPr txBox="1"/>
          <p:nvPr/>
        </p:nvSpPr>
        <p:spPr>
          <a:xfrm>
            <a:off x="704540" y="3696490"/>
            <a:ext cx="1175060" cy="369332"/>
          </a:xfrm>
          <a:prstGeom prst="rect">
            <a:avLst/>
          </a:prstGeom>
          <a:noFill/>
        </p:spPr>
        <p:txBody>
          <a:bodyPr wrap="square">
            <a:spAutoFit/>
          </a:bodyPr>
          <a:lstStyle/>
          <a:p>
            <a:pPr algn="ctr"/>
            <a:r>
              <a:rPr lang="en-CA" sz="1800">
                <a:solidFill>
                  <a:srgbClr val="009FE0"/>
                </a:solidFill>
              </a:rPr>
              <a:t>18 m</a:t>
            </a:r>
            <a:endParaRPr lang="en-CA"/>
          </a:p>
        </p:txBody>
      </p:sp>
      <p:cxnSp>
        <p:nvCxnSpPr>
          <p:cNvPr id="212" name="Straight Arrow Connector 211">
            <a:extLst>
              <a:ext uri="{FF2B5EF4-FFF2-40B4-BE49-F238E27FC236}">
                <a16:creationId xmlns:a16="http://schemas.microsoft.com/office/drawing/2014/main" id="{EC6FFBF7-30C1-261B-7F38-BB990E05BC52}"/>
              </a:ext>
            </a:extLst>
          </p:cNvPr>
          <p:cNvCxnSpPr>
            <a:cxnSpLocks/>
          </p:cNvCxnSpPr>
          <p:nvPr/>
        </p:nvCxnSpPr>
        <p:spPr>
          <a:xfrm>
            <a:off x="5105730" y="6395119"/>
            <a:ext cx="1911644" cy="0"/>
          </a:xfrm>
          <a:prstGeom prst="straightConnector1">
            <a:avLst/>
          </a:prstGeom>
          <a:ln w="2857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3" name="TextBox 212">
            <a:extLst>
              <a:ext uri="{FF2B5EF4-FFF2-40B4-BE49-F238E27FC236}">
                <a16:creationId xmlns:a16="http://schemas.microsoft.com/office/drawing/2014/main" id="{2F082AAF-DBFD-B044-689C-7C2B720DC622}"/>
              </a:ext>
            </a:extLst>
          </p:cNvPr>
          <p:cNvSpPr txBox="1"/>
          <p:nvPr/>
        </p:nvSpPr>
        <p:spPr>
          <a:xfrm>
            <a:off x="5447432" y="6456235"/>
            <a:ext cx="1175060" cy="369332"/>
          </a:xfrm>
          <a:prstGeom prst="rect">
            <a:avLst/>
          </a:prstGeom>
          <a:noFill/>
        </p:spPr>
        <p:txBody>
          <a:bodyPr wrap="square">
            <a:spAutoFit/>
          </a:bodyPr>
          <a:lstStyle/>
          <a:p>
            <a:pPr algn="ctr"/>
            <a:r>
              <a:rPr lang="en-CA">
                <a:solidFill>
                  <a:schemeClr val="bg1">
                    <a:lumMod val="65000"/>
                  </a:schemeClr>
                </a:solidFill>
              </a:rPr>
              <a:t>2</a:t>
            </a:r>
            <a:r>
              <a:rPr lang="en-CA" sz="1800">
                <a:solidFill>
                  <a:schemeClr val="bg1">
                    <a:lumMod val="65000"/>
                  </a:schemeClr>
                </a:solidFill>
              </a:rPr>
              <a:t>0 cm</a:t>
            </a:r>
            <a:endParaRPr lang="en-CA">
              <a:solidFill>
                <a:schemeClr val="bg1">
                  <a:lumMod val="65000"/>
                </a:schemeClr>
              </a:solidFill>
            </a:endParaRPr>
          </a:p>
        </p:txBody>
      </p:sp>
      <p:sp>
        <p:nvSpPr>
          <p:cNvPr id="217" name="Oval 216">
            <a:extLst>
              <a:ext uri="{FF2B5EF4-FFF2-40B4-BE49-F238E27FC236}">
                <a16:creationId xmlns:a16="http://schemas.microsoft.com/office/drawing/2014/main" id="{7467B595-4C89-0BE5-9489-9A19027241AD}"/>
              </a:ext>
            </a:extLst>
          </p:cNvPr>
          <p:cNvSpPr/>
          <p:nvPr/>
        </p:nvSpPr>
        <p:spPr>
          <a:xfrm flipV="1">
            <a:off x="6376162" y="5426895"/>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18" name="Oval 217">
            <a:extLst>
              <a:ext uri="{FF2B5EF4-FFF2-40B4-BE49-F238E27FC236}">
                <a16:creationId xmlns:a16="http://schemas.microsoft.com/office/drawing/2014/main" id="{7970A2D0-9061-B6F8-C3E6-12BE663D77AC}"/>
              </a:ext>
            </a:extLst>
          </p:cNvPr>
          <p:cNvSpPr/>
          <p:nvPr/>
        </p:nvSpPr>
        <p:spPr>
          <a:xfrm flipV="1">
            <a:off x="5163967" y="5378501"/>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23" name="TextBox 222">
            <a:extLst>
              <a:ext uri="{FF2B5EF4-FFF2-40B4-BE49-F238E27FC236}">
                <a16:creationId xmlns:a16="http://schemas.microsoft.com/office/drawing/2014/main" id="{CEF52A94-2B38-6576-06CF-3881386AFE39}"/>
              </a:ext>
            </a:extLst>
          </p:cNvPr>
          <p:cNvSpPr txBox="1"/>
          <p:nvPr/>
        </p:nvSpPr>
        <p:spPr>
          <a:xfrm>
            <a:off x="4659966" y="689298"/>
            <a:ext cx="673284" cy="338554"/>
          </a:xfrm>
          <a:prstGeom prst="rect">
            <a:avLst/>
          </a:prstGeom>
          <a:noFill/>
        </p:spPr>
        <p:txBody>
          <a:bodyPr wrap="square" rtlCol="0">
            <a:spAutoFit/>
          </a:bodyPr>
          <a:lstStyle/>
          <a:p>
            <a:pPr algn="ctr"/>
            <a:r>
              <a:rPr lang="en-CA" sz="1600">
                <a:latin typeface="Times New Roman" panose="02020603050405020304" pitchFamily="18" charset="0"/>
                <a:cs typeface="Times New Roman" panose="02020603050405020304" pitchFamily="18" charset="0"/>
              </a:rPr>
              <a:t>[</a:t>
            </a:r>
            <a:r>
              <a:rPr lang="en-CA" sz="1600" err="1">
                <a:latin typeface="Times New Roman" panose="02020603050405020304" pitchFamily="18" charset="0"/>
                <a:cs typeface="Times New Roman" panose="02020603050405020304" pitchFamily="18" charset="0"/>
              </a:rPr>
              <a:t>pps</a:t>
            </a:r>
            <a:r>
              <a:rPr lang="en-CA" sz="1600">
                <a:latin typeface="Times New Roman" panose="02020603050405020304" pitchFamily="18" charset="0"/>
                <a:cs typeface="Times New Roman" panose="02020603050405020304" pitchFamily="18" charset="0"/>
              </a:rPr>
              <a:t>]</a:t>
            </a:r>
          </a:p>
        </p:txBody>
      </p:sp>
      <p:pic>
        <p:nvPicPr>
          <p:cNvPr id="154" name="Picture 153">
            <a:extLst>
              <a:ext uri="{FF2B5EF4-FFF2-40B4-BE49-F238E27FC236}">
                <a16:creationId xmlns:a16="http://schemas.microsoft.com/office/drawing/2014/main" id="{23A19B40-2839-3D7F-AA59-351B87CEF2E9}"/>
              </a:ext>
            </a:extLst>
          </p:cNvPr>
          <p:cNvPicPr>
            <a:picLocks noChangeAspect="1"/>
          </p:cNvPicPr>
          <p:nvPr/>
        </p:nvPicPr>
        <p:blipFill>
          <a:blip r:embed="rId4"/>
          <a:stretch>
            <a:fillRect/>
          </a:stretch>
        </p:blipFill>
        <p:spPr>
          <a:xfrm>
            <a:off x="107065" y="893029"/>
            <a:ext cx="4678511" cy="2829998"/>
          </a:xfrm>
          <a:prstGeom prst="rect">
            <a:avLst/>
          </a:prstGeom>
        </p:spPr>
      </p:pic>
      <p:pic>
        <p:nvPicPr>
          <p:cNvPr id="3" name="Picture 2">
            <a:extLst>
              <a:ext uri="{FF2B5EF4-FFF2-40B4-BE49-F238E27FC236}">
                <a16:creationId xmlns:a16="http://schemas.microsoft.com/office/drawing/2014/main" id="{F836ABEC-250A-D4EC-AE5B-778B4E10F55B}"/>
              </a:ext>
            </a:extLst>
          </p:cNvPr>
          <p:cNvPicPr>
            <a:picLocks noChangeAspect="1"/>
          </p:cNvPicPr>
          <p:nvPr/>
        </p:nvPicPr>
        <p:blipFill>
          <a:blip r:embed="rId5"/>
          <a:stretch>
            <a:fillRect/>
          </a:stretch>
        </p:blipFill>
        <p:spPr>
          <a:xfrm>
            <a:off x="431760" y="948711"/>
            <a:ext cx="3903832" cy="2432663"/>
          </a:xfrm>
          <a:prstGeom prst="rect">
            <a:avLst/>
          </a:prstGeom>
        </p:spPr>
      </p:pic>
      <p:cxnSp>
        <p:nvCxnSpPr>
          <p:cNvPr id="6" name="Straight Arrow Connector 5">
            <a:extLst>
              <a:ext uri="{FF2B5EF4-FFF2-40B4-BE49-F238E27FC236}">
                <a16:creationId xmlns:a16="http://schemas.microsoft.com/office/drawing/2014/main" id="{2F79A29C-ADA0-F270-DA09-13E2A3C88C30}"/>
              </a:ext>
            </a:extLst>
          </p:cNvPr>
          <p:cNvCxnSpPr>
            <a:cxnSpLocks/>
          </p:cNvCxnSpPr>
          <p:nvPr/>
        </p:nvCxnSpPr>
        <p:spPr>
          <a:xfrm>
            <a:off x="8540325" y="812169"/>
            <a:ext cx="2602999" cy="0"/>
          </a:xfrm>
          <a:prstGeom prst="straightConnector1">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6CD6B7C-8D99-CFE1-82D0-BE4C6BE5B4D5}"/>
              </a:ext>
            </a:extLst>
          </p:cNvPr>
          <p:cNvSpPr txBox="1"/>
          <p:nvPr/>
        </p:nvSpPr>
        <p:spPr>
          <a:xfrm>
            <a:off x="9291407" y="456106"/>
            <a:ext cx="1175060" cy="369332"/>
          </a:xfrm>
          <a:prstGeom prst="rect">
            <a:avLst/>
          </a:prstGeom>
          <a:noFill/>
        </p:spPr>
        <p:txBody>
          <a:bodyPr wrap="square">
            <a:spAutoFit/>
          </a:bodyPr>
          <a:lstStyle/>
          <a:p>
            <a:pPr algn="ctr"/>
            <a:r>
              <a:rPr lang="en-CA" sz="1800">
                <a:solidFill>
                  <a:srgbClr val="FFA500"/>
                </a:solidFill>
                <a:latin typeface="+mj-lt"/>
              </a:rPr>
              <a:t>10 - 50 m</a:t>
            </a:r>
            <a:endParaRPr lang="en-CA">
              <a:solidFill>
                <a:srgbClr val="FFA500"/>
              </a:solidFill>
              <a:latin typeface="+mj-lt"/>
            </a:endParaRPr>
          </a:p>
        </p:txBody>
      </p:sp>
      <p:sp>
        <p:nvSpPr>
          <p:cNvPr id="11" name="Oval 10">
            <a:extLst>
              <a:ext uri="{FF2B5EF4-FFF2-40B4-BE49-F238E27FC236}">
                <a16:creationId xmlns:a16="http://schemas.microsoft.com/office/drawing/2014/main" id="{6212BE01-18DA-E4DA-AD59-48F5F3988953}"/>
              </a:ext>
            </a:extLst>
          </p:cNvPr>
          <p:cNvSpPr/>
          <p:nvPr/>
        </p:nvSpPr>
        <p:spPr>
          <a:xfrm flipV="1">
            <a:off x="5359833" y="5301380"/>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BD483CAC-9BD3-72B3-3A18-C50E1B3D61DE}"/>
              </a:ext>
            </a:extLst>
          </p:cNvPr>
          <p:cNvSpPr/>
          <p:nvPr/>
        </p:nvSpPr>
        <p:spPr>
          <a:xfrm flipV="1">
            <a:off x="5565655" y="5352717"/>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65805BDE-8DA8-7473-371E-34E3DF08563D}"/>
              </a:ext>
            </a:extLst>
          </p:cNvPr>
          <p:cNvSpPr/>
          <p:nvPr/>
        </p:nvSpPr>
        <p:spPr>
          <a:xfrm flipV="1">
            <a:off x="5823361" y="5316474"/>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8F869DF0-2A54-D5E3-965F-8A9D4DB4E996}"/>
              </a:ext>
            </a:extLst>
          </p:cNvPr>
          <p:cNvSpPr/>
          <p:nvPr/>
        </p:nvSpPr>
        <p:spPr>
          <a:xfrm flipV="1">
            <a:off x="5997392" y="5267221"/>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D0A8F4E4-70BB-5C54-D84E-202A98988308}"/>
              </a:ext>
            </a:extLst>
          </p:cNvPr>
          <p:cNvSpPr/>
          <p:nvPr/>
        </p:nvSpPr>
        <p:spPr>
          <a:xfrm flipV="1">
            <a:off x="6209106" y="5333294"/>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5F67C801-1C66-EF02-4AEF-7F20A2D0A2E1}"/>
              </a:ext>
            </a:extLst>
          </p:cNvPr>
          <p:cNvSpPr/>
          <p:nvPr/>
        </p:nvSpPr>
        <p:spPr>
          <a:xfrm flipV="1">
            <a:off x="6617477" y="5388806"/>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F9619F71-86B5-464E-1A2F-4CB8E6358B0B}"/>
              </a:ext>
            </a:extLst>
          </p:cNvPr>
          <p:cNvSpPr/>
          <p:nvPr/>
        </p:nvSpPr>
        <p:spPr>
          <a:xfrm flipV="1">
            <a:off x="6877482" y="5319849"/>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F2D3D690-4636-AB6D-1419-A6520D535E6A}"/>
              </a:ext>
            </a:extLst>
          </p:cNvPr>
          <p:cNvSpPr/>
          <p:nvPr/>
        </p:nvSpPr>
        <p:spPr>
          <a:xfrm flipV="1">
            <a:off x="5973428" y="5398117"/>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781DF7E9-62FA-C170-8995-BADF06F349B8}"/>
              </a:ext>
            </a:extLst>
          </p:cNvPr>
          <p:cNvSpPr/>
          <p:nvPr/>
        </p:nvSpPr>
        <p:spPr>
          <a:xfrm flipV="1">
            <a:off x="6231659" y="5524885"/>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1F208541-1E20-70BE-0E99-7C3185A207CE}"/>
              </a:ext>
            </a:extLst>
          </p:cNvPr>
          <p:cNvSpPr/>
          <p:nvPr/>
        </p:nvSpPr>
        <p:spPr>
          <a:xfrm flipV="1">
            <a:off x="5950846" y="5534444"/>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E14DB997-52F2-F60A-F038-EB090C7F38CA}"/>
              </a:ext>
            </a:extLst>
          </p:cNvPr>
          <p:cNvSpPr/>
          <p:nvPr/>
        </p:nvSpPr>
        <p:spPr>
          <a:xfrm flipV="1">
            <a:off x="6281234" y="5413558"/>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604E9F0D-72A9-C472-EDA6-47EF3F80F59C}"/>
              </a:ext>
            </a:extLst>
          </p:cNvPr>
          <p:cNvSpPr/>
          <p:nvPr/>
        </p:nvSpPr>
        <p:spPr>
          <a:xfrm flipV="1">
            <a:off x="5490780" y="5463240"/>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1D160E5E-E3C0-C3F0-AB8D-C2C499363AA2}"/>
              </a:ext>
            </a:extLst>
          </p:cNvPr>
          <p:cNvSpPr/>
          <p:nvPr/>
        </p:nvSpPr>
        <p:spPr>
          <a:xfrm flipV="1">
            <a:off x="5779086" y="5440147"/>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536E63C4-F0A6-725F-51D5-D8D4A8CBBF5B}"/>
              </a:ext>
            </a:extLst>
          </p:cNvPr>
          <p:cNvCxnSpPr>
            <a:cxnSpLocks/>
          </p:cNvCxnSpPr>
          <p:nvPr/>
        </p:nvCxnSpPr>
        <p:spPr>
          <a:xfrm flipH="1" flipV="1">
            <a:off x="1900239" y="1504950"/>
            <a:ext cx="962882" cy="1031837"/>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045E28B0-B79A-B8AD-D705-490B09EA8394}"/>
              </a:ext>
            </a:extLst>
          </p:cNvPr>
          <p:cNvPicPr>
            <a:picLocks noChangeAspect="1"/>
          </p:cNvPicPr>
          <p:nvPr/>
        </p:nvPicPr>
        <p:blipFill>
          <a:blip r:embed="rId6"/>
          <a:stretch>
            <a:fillRect/>
          </a:stretch>
        </p:blipFill>
        <p:spPr>
          <a:xfrm>
            <a:off x="9914069" y="5219757"/>
            <a:ext cx="1824693" cy="1227745"/>
          </a:xfrm>
          <a:prstGeom prst="rect">
            <a:avLst/>
          </a:prstGeom>
        </p:spPr>
      </p:pic>
      <p:pic>
        <p:nvPicPr>
          <p:cNvPr id="30" name="Picture 29">
            <a:extLst>
              <a:ext uri="{FF2B5EF4-FFF2-40B4-BE49-F238E27FC236}">
                <a16:creationId xmlns:a16="http://schemas.microsoft.com/office/drawing/2014/main" id="{BFB83AE6-31C3-9028-C00F-AADD4639E189}"/>
              </a:ext>
            </a:extLst>
          </p:cNvPr>
          <p:cNvPicPr>
            <a:picLocks noChangeAspect="1"/>
          </p:cNvPicPr>
          <p:nvPr/>
        </p:nvPicPr>
        <p:blipFill>
          <a:blip r:embed="rId7"/>
          <a:stretch>
            <a:fillRect/>
          </a:stretch>
        </p:blipFill>
        <p:spPr>
          <a:xfrm>
            <a:off x="8420855" y="5175661"/>
            <a:ext cx="1314322" cy="1295377"/>
          </a:xfrm>
          <a:prstGeom prst="rect">
            <a:avLst/>
          </a:prstGeom>
        </p:spPr>
      </p:pic>
    </p:spTree>
    <p:extLst>
      <p:ext uri="{BB962C8B-B14F-4D97-AF65-F5344CB8AC3E}">
        <p14:creationId xmlns:p14="http://schemas.microsoft.com/office/powerpoint/2010/main" val="351495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1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1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9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9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7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7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21"/>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7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8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7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7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7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7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4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2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7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8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8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6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2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2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8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85"/>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14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4"/>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8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8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5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5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45"/>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46"/>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47"/>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4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49"/>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50"/>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51"/>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66"/>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55"/>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61"/>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68"/>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90"/>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86"/>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89"/>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91"/>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92"/>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8"/>
                                        </p:tgtEl>
                                        <p:attrNameLst>
                                          <p:attrName>style.visibility</p:attrName>
                                        </p:attrNameLst>
                                      </p:cBhvr>
                                      <p:to>
                                        <p:strVal val="visible"/>
                                      </p:to>
                                    </p:set>
                                  </p:childTnLst>
                                </p:cTn>
                              </p:par>
                              <p:par>
                                <p:cTn id="177" presetID="1" presetClass="exit" presetSubtype="0" fill="hold" nodeType="withEffect">
                                  <p:stCondLst>
                                    <p:cond delay="0"/>
                                  </p:stCondLst>
                                  <p:childTnLst>
                                    <p:set>
                                      <p:cBhvr>
                                        <p:cTn id="178" dur="1" fill="hold">
                                          <p:stCondLst>
                                            <p:cond delay="0"/>
                                          </p:stCondLst>
                                        </p:cTn>
                                        <p:tgtEl>
                                          <p:spTgt spid="9"/>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3"/>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24"/>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1" grpId="1" animBg="1"/>
      <p:bldP spid="128" grpId="0" animBg="1"/>
      <p:bldP spid="129" grpId="0" animBg="1"/>
      <p:bldP spid="130" grpId="0" animBg="1"/>
      <p:bldP spid="142" grpId="0"/>
      <p:bldP spid="145" grpId="0" animBg="1"/>
      <p:bldP spid="146" grpId="0" animBg="1"/>
      <p:bldP spid="147" grpId="0" animBg="1"/>
      <p:bldP spid="148" grpId="0" animBg="1"/>
      <p:bldP spid="149" grpId="0" animBg="1"/>
      <p:bldP spid="150" grpId="0" animBg="1"/>
      <p:bldP spid="151" grpId="0" animBg="1"/>
      <p:bldP spid="152" grpId="0" animBg="1"/>
      <p:bldP spid="155" grpId="0" animBg="1"/>
      <p:bldP spid="166" grpId="0"/>
      <p:bldP spid="167" grpId="0"/>
      <p:bldP spid="169" grpId="0"/>
      <p:bldP spid="170" grpId="0"/>
      <p:bldP spid="171" grpId="0" animBg="1"/>
      <p:bldP spid="171" grpId="1" animBg="1"/>
      <p:bldP spid="172" grpId="0" animBg="1"/>
      <p:bldP spid="172" grpId="1" animBg="1"/>
      <p:bldP spid="173" grpId="0" animBg="1"/>
      <p:bldP spid="173" grpId="1"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p:bldP spid="187" grpId="0" animBg="1"/>
      <p:bldP spid="188" grpId="0" animBg="1"/>
      <p:bldP spid="189" grpId="0" animBg="1"/>
      <p:bldP spid="190" grpId="0" animBg="1"/>
      <p:bldP spid="191" grpId="0" animBg="1"/>
      <p:bldP spid="192" grpId="0"/>
      <p:bldP spid="193" grpId="0" animBg="1"/>
      <p:bldP spid="193" grpId="1" animBg="1"/>
      <p:bldP spid="194" grpId="0" animBg="1"/>
      <p:bldP spid="194" grpId="1" animBg="1"/>
      <p:bldP spid="195" grpId="0" animBg="1"/>
      <p:bldP spid="195" grpId="1" animBg="1"/>
      <p:bldP spid="217" grpId="0" animBg="1"/>
      <p:bldP spid="217" grpId="1" animBg="1"/>
      <p:bldP spid="218" grpId="0" animBg="1"/>
      <p:bldP spid="218" grpId="1" animBg="1"/>
      <p:bldP spid="223" grpId="0"/>
      <p:bldP spid="8"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7F5E90-A81F-8542-E8DA-15B4531C7969}"/>
              </a:ext>
            </a:extLst>
          </p:cNvPr>
          <p:cNvSpPr>
            <a:spLocks noGrp="1"/>
          </p:cNvSpPr>
          <p:nvPr>
            <p:ph type="body" sz="quarter" idx="21"/>
          </p:nvPr>
        </p:nvSpPr>
        <p:spPr/>
        <p:txBody>
          <a:bodyPr/>
          <a:lstStyle/>
          <a:p>
            <a:r>
              <a:rPr lang="en-US"/>
              <a:t>Assembly and online installation</a:t>
            </a:r>
            <a:endParaRPr lang="en-CA"/>
          </a:p>
        </p:txBody>
      </p:sp>
      <p:sp>
        <p:nvSpPr>
          <p:cNvPr id="3" name="Slide Number Placeholder 2">
            <a:extLst>
              <a:ext uri="{FF2B5EF4-FFF2-40B4-BE49-F238E27FC236}">
                <a16:creationId xmlns:a16="http://schemas.microsoft.com/office/drawing/2014/main" id="{E3EE2420-9542-34D8-3EFB-04D5D2023891}"/>
              </a:ext>
            </a:extLst>
          </p:cNvPr>
          <p:cNvSpPr>
            <a:spLocks noGrp="1"/>
          </p:cNvSpPr>
          <p:nvPr>
            <p:ph type="sldNum" sz="quarter" idx="12"/>
          </p:nvPr>
        </p:nvSpPr>
        <p:spPr/>
        <p:txBody>
          <a:bodyPr/>
          <a:lstStyle/>
          <a:p>
            <a:fld id="{72890513-E58D-2644-ACDB-E89B1349FCEB}" type="slidenum">
              <a:rPr lang="en-US" smtClean="0"/>
              <a:pPr/>
              <a:t>30</a:t>
            </a:fld>
            <a:endParaRPr lang="en-US"/>
          </a:p>
        </p:txBody>
      </p:sp>
      <p:pic>
        <p:nvPicPr>
          <p:cNvPr id="6" name="Picture 5" descr="Machine generated alternative text:&#10;&#10;">
            <a:extLst>
              <a:ext uri="{FF2B5EF4-FFF2-40B4-BE49-F238E27FC236}">
                <a16:creationId xmlns:a16="http://schemas.microsoft.com/office/drawing/2014/main" id="{A800A1A1-174E-952D-471A-561E09DFD5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500" y="659446"/>
            <a:ext cx="2825433" cy="2492578"/>
          </a:xfrm>
          <a:prstGeom prst="rect">
            <a:avLst/>
          </a:prstGeom>
          <a:noFill/>
          <a:ln>
            <a:noFill/>
          </a:ln>
        </p:spPr>
      </p:pic>
      <p:pic>
        <p:nvPicPr>
          <p:cNvPr id="7" name="Picture 6" descr="Machine generated alternative text:&#10;&#10;">
            <a:extLst>
              <a:ext uri="{FF2B5EF4-FFF2-40B4-BE49-F238E27FC236}">
                <a16:creationId xmlns:a16="http://schemas.microsoft.com/office/drawing/2014/main" id="{DF59C4BC-32AD-7836-ACF2-215756D9A0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47" y="654366"/>
            <a:ext cx="3313222" cy="2485768"/>
          </a:xfrm>
          <a:prstGeom prst="rect">
            <a:avLst/>
          </a:prstGeom>
          <a:noFill/>
          <a:ln>
            <a:noFill/>
          </a:ln>
        </p:spPr>
      </p:pic>
      <p:pic>
        <p:nvPicPr>
          <p:cNvPr id="8" name="Picture 7">
            <a:extLst>
              <a:ext uri="{FF2B5EF4-FFF2-40B4-BE49-F238E27FC236}">
                <a16:creationId xmlns:a16="http://schemas.microsoft.com/office/drawing/2014/main" id="{AE3E7B96-EA1F-8ACD-9209-50790E7266A5}"/>
              </a:ext>
            </a:extLst>
          </p:cNvPr>
          <p:cNvPicPr>
            <a:picLocks noChangeAspect="1"/>
          </p:cNvPicPr>
          <p:nvPr/>
        </p:nvPicPr>
        <p:blipFill>
          <a:blip r:embed="rId4"/>
          <a:stretch>
            <a:fillRect/>
          </a:stretch>
        </p:blipFill>
        <p:spPr>
          <a:xfrm>
            <a:off x="7924800" y="331922"/>
            <a:ext cx="3708264" cy="3288460"/>
          </a:xfrm>
          <a:prstGeom prst="rect">
            <a:avLst/>
          </a:prstGeom>
        </p:spPr>
      </p:pic>
      <p:grpSp>
        <p:nvGrpSpPr>
          <p:cNvPr id="21" name="Group 20">
            <a:extLst>
              <a:ext uri="{FF2B5EF4-FFF2-40B4-BE49-F238E27FC236}">
                <a16:creationId xmlns:a16="http://schemas.microsoft.com/office/drawing/2014/main" id="{D55CC7EC-A7E4-CE1D-3AC6-57FA48A73995}"/>
              </a:ext>
            </a:extLst>
          </p:cNvPr>
          <p:cNvGrpSpPr/>
          <p:nvPr/>
        </p:nvGrpSpPr>
        <p:grpSpPr>
          <a:xfrm>
            <a:off x="316500" y="4009185"/>
            <a:ext cx="7608300" cy="2592479"/>
            <a:chOff x="2059576" y="4059926"/>
            <a:chExt cx="7608300" cy="2592479"/>
          </a:xfrm>
        </p:grpSpPr>
        <p:pic>
          <p:nvPicPr>
            <p:cNvPr id="2052" name="Picture 4">
              <a:extLst>
                <a:ext uri="{FF2B5EF4-FFF2-40B4-BE49-F238E27FC236}">
                  <a16:creationId xmlns:a16="http://schemas.microsoft.com/office/drawing/2014/main" id="{782FA5AD-0858-0019-0261-5F2B662DB9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583" b="25000"/>
            <a:stretch/>
          </p:blipFill>
          <p:spPr bwMode="auto">
            <a:xfrm>
              <a:off x="2059576" y="4059926"/>
              <a:ext cx="7608300" cy="259247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F8CD59A7-0985-56C8-1A2D-6C58D1C32FDF}"/>
                </a:ext>
              </a:extLst>
            </p:cNvPr>
            <p:cNvCxnSpPr>
              <a:cxnSpLocks/>
            </p:cNvCxnSpPr>
            <p:nvPr/>
          </p:nvCxnSpPr>
          <p:spPr>
            <a:xfrm>
              <a:off x="3467100" y="4419600"/>
              <a:ext cx="447675" cy="885825"/>
            </a:xfrm>
            <a:prstGeom prst="straightConnector1">
              <a:avLst/>
            </a:prstGeom>
            <a:ln w="28575">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9DC93E8-83CC-FF4C-5CC8-EA9EAC600CE5}"/>
                </a:ext>
              </a:extLst>
            </p:cNvPr>
            <p:cNvCxnSpPr>
              <a:cxnSpLocks/>
            </p:cNvCxnSpPr>
            <p:nvPr/>
          </p:nvCxnSpPr>
          <p:spPr>
            <a:xfrm>
              <a:off x="6295723" y="4419600"/>
              <a:ext cx="348529" cy="514350"/>
            </a:xfrm>
            <a:prstGeom prst="straightConnector1">
              <a:avLst/>
            </a:prstGeom>
            <a:ln w="28575">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23FDBCA-518B-E92F-96CF-061D61453DFE}"/>
                </a:ext>
              </a:extLst>
            </p:cNvPr>
            <p:cNvSpPr/>
            <p:nvPr/>
          </p:nvSpPr>
          <p:spPr>
            <a:xfrm>
              <a:off x="2724174" y="4093625"/>
              <a:ext cx="1104946" cy="399299"/>
            </a:xfrm>
            <a:prstGeom prst="roundRect">
              <a:avLst/>
            </a:prstGeom>
            <a:solidFill>
              <a:srgbClr val="00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Target</a:t>
              </a:r>
              <a:endParaRPr lang="en-CA" sz="2000">
                <a:solidFill>
                  <a:schemeClr val="tx1"/>
                </a:solidFill>
              </a:endParaRPr>
            </a:p>
          </p:txBody>
        </p:sp>
        <p:sp>
          <p:nvSpPr>
            <p:cNvPr id="16" name="Rectangle: Rounded Corners 15">
              <a:extLst>
                <a:ext uri="{FF2B5EF4-FFF2-40B4-BE49-F238E27FC236}">
                  <a16:creationId xmlns:a16="http://schemas.microsoft.com/office/drawing/2014/main" id="{560D9A29-68D2-05E5-A878-35C93E9806E7}"/>
                </a:ext>
              </a:extLst>
            </p:cNvPr>
            <p:cNvSpPr/>
            <p:nvPr/>
          </p:nvSpPr>
          <p:spPr>
            <a:xfrm>
              <a:off x="5131846" y="4098439"/>
              <a:ext cx="1369622" cy="399299"/>
            </a:xfrm>
            <a:prstGeom prst="roundRect">
              <a:avLst/>
            </a:prstGeom>
            <a:solidFill>
              <a:srgbClr val="00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Converter</a:t>
              </a:r>
              <a:endParaRPr lang="en-CA" sz="2000">
                <a:solidFill>
                  <a:schemeClr val="tx1"/>
                </a:solidFill>
              </a:endParaRPr>
            </a:p>
          </p:txBody>
        </p:sp>
      </p:grpSp>
      <p:sp>
        <p:nvSpPr>
          <p:cNvPr id="24" name="Rectangle: Rounded Corners 23">
            <a:extLst>
              <a:ext uri="{FF2B5EF4-FFF2-40B4-BE49-F238E27FC236}">
                <a16:creationId xmlns:a16="http://schemas.microsoft.com/office/drawing/2014/main" id="{22425949-B1E6-38DF-A0CF-268306AA944E}"/>
              </a:ext>
            </a:extLst>
          </p:cNvPr>
          <p:cNvSpPr/>
          <p:nvPr/>
        </p:nvSpPr>
        <p:spPr>
          <a:xfrm>
            <a:off x="3632486" y="712450"/>
            <a:ext cx="2661498" cy="391038"/>
          </a:xfrm>
          <a:prstGeom prst="roundRect">
            <a:avLst/>
          </a:prstGeom>
          <a:solidFill>
            <a:srgbClr val="00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Graphite cartridge</a:t>
            </a:r>
            <a:endParaRPr lang="en-CA" sz="2000">
              <a:solidFill>
                <a:schemeClr val="tx1"/>
              </a:solidFill>
            </a:endParaRPr>
          </a:p>
        </p:txBody>
      </p:sp>
      <p:sp>
        <p:nvSpPr>
          <p:cNvPr id="25" name="Rectangle: Rounded Corners 24">
            <a:extLst>
              <a:ext uri="{FF2B5EF4-FFF2-40B4-BE49-F238E27FC236}">
                <a16:creationId xmlns:a16="http://schemas.microsoft.com/office/drawing/2014/main" id="{FE57A15A-70A3-0984-E09A-8F4BDC2373CD}"/>
              </a:ext>
            </a:extLst>
          </p:cNvPr>
          <p:cNvSpPr/>
          <p:nvPr/>
        </p:nvSpPr>
        <p:spPr>
          <a:xfrm>
            <a:off x="345650" y="714154"/>
            <a:ext cx="2748658" cy="391038"/>
          </a:xfrm>
          <a:prstGeom prst="roundRect">
            <a:avLst/>
          </a:prstGeom>
          <a:solidFill>
            <a:srgbClr val="00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Uranium carbide discs</a:t>
            </a:r>
            <a:endParaRPr lang="en-CA" sz="2000">
              <a:solidFill>
                <a:schemeClr val="tx1"/>
              </a:solidFill>
            </a:endParaRPr>
          </a:p>
        </p:txBody>
      </p:sp>
      <p:sp>
        <p:nvSpPr>
          <p:cNvPr id="26" name="Rectangle: Rounded Corners 25">
            <a:extLst>
              <a:ext uri="{FF2B5EF4-FFF2-40B4-BE49-F238E27FC236}">
                <a16:creationId xmlns:a16="http://schemas.microsoft.com/office/drawing/2014/main" id="{28C87D8F-A9C5-511B-16F5-660FC13D4075}"/>
              </a:ext>
            </a:extLst>
          </p:cNvPr>
          <p:cNvSpPr/>
          <p:nvPr/>
        </p:nvSpPr>
        <p:spPr>
          <a:xfrm>
            <a:off x="8618050" y="477127"/>
            <a:ext cx="1841344" cy="391038"/>
          </a:xfrm>
          <a:prstGeom prst="roundRect">
            <a:avLst/>
          </a:prstGeom>
          <a:solidFill>
            <a:srgbClr val="00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Target module</a:t>
            </a:r>
            <a:endParaRPr lang="en-CA" sz="2000">
              <a:solidFill>
                <a:schemeClr val="tx1"/>
              </a:solidFill>
            </a:endParaRPr>
          </a:p>
        </p:txBody>
      </p:sp>
      <p:pic>
        <p:nvPicPr>
          <p:cNvPr id="18" name="Picture 17" descr="Chart, line chart&#10;&#10;Description automatically generated">
            <a:extLst>
              <a:ext uri="{FF2B5EF4-FFF2-40B4-BE49-F238E27FC236}">
                <a16:creationId xmlns:a16="http://schemas.microsoft.com/office/drawing/2014/main" id="{ED8156F5-8CA6-7E45-827E-246E1B7F291C}"/>
              </a:ext>
            </a:extLst>
          </p:cNvPr>
          <p:cNvPicPr>
            <a:picLocks noChangeAspect="1"/>
          </p:cNvPicPr>
          <p:nvPr/>
        </p:nvPicPr>
        <p:blipFill>
          <a:blip r:embed="rId6"/>
          <a:stretch>
            <a:fillRect/>
          </a:stretch>
        </p:blipFill>
        <p:spPr>
          <a:xfrm>
            <a:off x="7975134" y="4009185"/>
            <a:ext cx="4115166" cy="2743208"/>
          </a:xfrm>
          <a:prstGeom prst="rect">
            <a:avLst/>
          </a:prstGeom>
        </p:spPr>
      </p:pic>
    </p:spTree>
    <p:extLst>
      <p:ext uri="{BB962C8B-B14F-4D97-AF65-F5344CB8AC3E}">
        <p14:creationId xmlns:p14="http://schemas.microsoft.com/office/powerpoint/2010/main" val="297488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2C16B4F-5AD1-4B82-A73C-7253D337A153}"/>
              </a:ext>
            </a:extLst>
          </p:cNvPr>
          <p:cNvSpPr>
            <a:spLocks noGrp="1"/>
          </p:cNvSpPr>
          <p:nvPr>
            <p:ph type="body" sz="quarter" idx="10"/>
          </p:nvPr>
        </p:nvSpPr>
        <p:spPr>
          <a:xfrm>
            <a:off x="7122160" y="1795780"/>
            <a:ext cx="4378962" cy="4774353"/>
          </a:xfrm>
        </p:spPr>
        <p:txBody>
          <a:bodyPr/>
          <a:lstStyle/>
          <a:p>
            <a:r>
              <a:rPr lang="en-US" sz="1400" dirty="0"/>
              <a:t>Many people involved at several levels:</a:t>
            </a:r>
          </a:p>
          <a:p>
            <a:r>
              <a:rPr lang="en-CA" sz="1400" dirty="0"/>
              <a:t>At TRIUMF: Alex Gottberg, Pierre Bricault, Mia Au, Marla Cervantes, Fernando Maldonado, Ferran Boix-Pamies, Tom Day Goodacre, Carla Babcock, Peter Kunz, Friedhelm Ames, Andres Mjos, Aaron Schmidt, Jens Lassen, Ruohong Li, Ricardo Dos Santos Augusto, Darwin Ortiz Rosales, David Wang, Frank Song, John Langrish, Chad Fisher, Matthew Gareau, Navid Noori, Aurelia Laxdal, Sundeep Gosh, Arthur Leung, Joe Mildenberger, Max Kinakin, Maico Dalla Valle, Dan MacDonald, John Wong, TITAN team, TRIUMF Machine Shop, Vacuum, Controls, Mechanical Services Group.</a:t>
            </a:r>
          </a:p>
          <a:p>
            <a:r>
              <a:rPr lang="en-CA" sz="1400" dirty="0"/>
              <a:t>At SCK CEN and ISOLDE: Joao Pedro Ramos, Donald Houngbo, Jarno Van de Walle, Lucia Popescu, Marc Dierckx, Santiago Ramos Graces, Sebastian Rothe, Thierry Stora.</a:t>
            </a:r>
          </a:p>
        </p:txBody>
      </p:sp>
      <p:sp>
        <p:nvSpPr>
          <p:cNvPr id="2" name="Slide Number Placeholder 1">
            <a:extLst>
              <a:ext uri="{FF2B5EF4-FFF2-40B4-BE49-F238E27FC236}">
                <a16:creationId xmlns:a16="http://schemas.microsoft.com/office/drawing/2014/main" id="{6BD4CC95-9CFD-674F-8CCA-A2935E160835}"/>
              </a:ext>
            </a:extLst>
          </p:cNvPr>
          <p:cNvSpPr>
            <a:spLocks noGrp="1"/>
          </p:cNvSpPr>
          <p:nvPr>
            <p:ph type="sldNum" sz="quarter" idx="4294967295"/>
          </p:nvPr>
        </p:nvSpPr>
        <p:spPr>
          <a:xfrm>
            <a:off x="11366500" y="6654800"/>
            <a:ext cx="628650" cy="190500"/>
          </a:xfrm>
          <a:prstGeom prst="rect">
            <a:avLst/>
          </a:prstGeom>
        </p:spPr>
        <p:txBody>
          <a:bodyPr/>
          <a:lstStyle/>
          <a:p>
            <a:fld id="{72890513-E58D-2644-ACDB-E89B1349FCEB}" type="slidenum">
              <a:rPr lang="en-US" sz="1000" smtClean="0"/>
              <a:pPr/>
              <a:t>31</a:t>
            </a:fld>
            <a:endParaRPr lang="en-US" sz="1000"/>
          </a:p>
        </p:txBody>
      </p:sp>
      <p:pic>
        <p:nvPicPr>
          <p:cNvPr id="2050" name="Picture 2" descr="Equity, Diversity &amp; Inclusion | TRIUMF : Canada's particle accelerator  centre">
            <a:extLst>
              <a:ext uri="{FF2B5EF4-FFF2-40B4-BE49-F238E27FC236}">
                <a16:creationId xmlns:a16="http://schemas.microsoft.com/office/drawing/2014/main" id="{E69F5FB1-5A04-2AD2-0EE2-04F804E1D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28" y="1795780"/>
            <a:ext cx="6637020" cy="442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71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ECB8636-CD01-7668-F2C0-527EEEB737B3}"/>
              </a:ext>
            </a:extLst>
          </p:cNvPr>
          <p:cNvSpPr/>
          <p:nvPr/>
        </p:nvSpPr>
        <p:spPr>
          <a:xfrm>
            <a:off x="1097003" y="5369518"/>
            <a:ext cx="1933563" cy="281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04" name="Rectangle 303">
            <a:extLst>
              <a:ext uri="{FF2B5EF4-FFF2-40B4-BE49-F238E27FC236}">
                <a16:creationId xmlns:a16="http://schemas.microsoft.com/office/drawing/2014/main" id="{FC78D227-33C6-4E0D-2A5A-024DF2B9F07C}"/>
              </a:ext>
            </a:extLst>
          </p:cNvPr>
          <p:cNvSpPr/>
          <p:nvPr/>
        </p:nvSpPr>
        <p:spPr>
          <a:xfrm>
            <a:off x="1094138" y="5372398"/>
            <a:ext cx="1936427" cy="281795"/>
          </a:xfrm>
          <a:prstGeom prst="rect">
            <a:avLst/>
          </a:prstGeom>
          <a:gradFill>
            <a:gsLst>
              <a:gs pos="7000">
                <a:schemeClr val="accent1"/>
              </a:gs>
              <a:gs pos="100000">
                <a:schemeClr val="accent1"/>
              </a:gs>
              <a:gs pos="52000">
                <a:srgbClr val="FF0000"/>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4" name="Text Placeholder 3">
            <a:extLst>
              <a:ext uri="{FF2B5EF4-FFF2-40B4-BE49-F238E27FC236}">
                <a16:creationId xmlns:a16="http://schemas.microsoft.com/office/drawing/2014/main" id="{4D547B3A-24E3-421A-9DFA-37BCE6591B0F}"/>
              </a:ext>
            </a:extLst>
          </p:cNvPr>
          <p:cNvSpPr>
            <a:spLocks noGrp="1"/>
          </p:cNvSpPr>
          <p:nvPr>
            <p:ph type="body" sz="quarter" idx="21"/>
          </p:nvPr>
        </p:nvSpPr>
        <p:spPr/>
        <p:txBody>
          <a:bodyPr/>
          <a:lstStyle/>
          <a:p>
            <a:r>
              <a:rPr lang="en-US" dirty="0"/>
              <a:t>Target vs converter configurations</a:t>
            </a:r>
            <a:endParaRPr lang="en-CA" dirty="0"/>
          </a:p>
        </p:txBody>
      </p:sp>
      <p:sp>
        <p:nvSpPr>
          <p:cNvPr id="7" name="Slide Number Placeholder 6">
            <a:extLst>
              <a:ext uri="{FF2B5EF4-FFF2-40B4-BE49-F238E27FC236}">
                <a16:creationId xmlns:a16="http://schemas.microsoft.com/office/drawing/2014/main" id="{DDAE2E93-963D-FE42-A5CD-BE1D8128C3F5}"/>
              </a:ext>
            </a:extLst>
          </p:cNvPr>
          <p:cNvSpPr>
            <a:spLocks noGrp="1"/>
          </p:cNvSpPr>
          <p:nvPr>
            <p:ph type="sldNum" sz="quarter" idx="12"/>
          </p:nvPr>
        </p:nvSpPr>
        <p:spPr>
          <a:xfrm>
            <a:off x="11974664" y="6599583"/>
            <a:ext cx="217336" cy="258417"/>
          </a:xfrm>
        </p:spPr>
        <p:txBody>
          <a:bodyPr/>
          <a:lstStyle/>
          <a:p>
            <a:fld id="{72890513-E58D-2644-ACDB-E89B1349FCEB}" type="slidenum">
              <a:rPr lang="en-US" smtClean="0"/>
              <a:pPr/>
              <a:t>4</a:t>
            </a:fld>
            <a:endParaRPr lang="en-US"/>
          </a:p>
        </p:txBody>
      </p:sp>
      <p:sp>
        <p:nvSpPr>
          <p:cNvPr id="21" name="TextBox 20">
            <a:extLst>
              <a:ext uri="{FF2B5EF4-FFF2-40B4-BE49-F238E27FC236}">
                <a16:creationId xmlns:a16="http://schemas.microsoft.com/office/drawing/2014/main" id="{2502F987-5314-5C78-8553-777DECA9EC31}"/>
              </a:ext>
            </a:extLst>
          </p:cNvPr>
          <p:cNvSpPr txBox="1"/>
          <p:nvPr/>
        </p:nvSpPr>
        <p:spPr>
          <a:xfrm>
            <a:off x="2128062" y="4100167"/>
            <a:ext cx="1389923" cy="646331"/>
          </a:xfrm>
          <a:prstGeom prst="rect">
            <a:avLst/>
          </a:prstGeom>
          <a:noFill/>
        </p:spPr>
        <p:txBody>
          <a:bodyPr wrap="square" rtlCol="0">
            <a:spAutoFit/>
          </a:bodyPr>
          <a:lstStyle/>
          <a:p>
            <a:pPr algn="ctr"/>
            <a:r>
              <a:rPr lang="en-CA">
                <a:latin typeface="+mj-lt"/>
                <a:cs typeface="Times New Roman" panose="02020603050405020304" pitchFamily="18" charset="0"/>
              </a:rPr>
              <a:t>Extraction electrode</a:t>
            </a:r>
          </a:p>
        </p:txBody>
      </p:sp>
      <p:cxnSp>
        <p:nvCxnSpPr>
          <p:cNvPr id="23" name="Straight Arrow Connector 22">
            <a:extLst>
              <a:ext uri="{FF2B5EF4-FFF2-40B4-BE49-F238E27FC236}">
                <a16:creationId xmlns:a16="http://schemas.microsoft.com/office/drawing/2014/main" id="{11385BE1-B62E-21F5-23BD-0627276891DA}"/>
              </a:ext>
            </a:extLst>
          </p:cNvPr>
          <p:cNvCxnSpPr>
            <a:cxnSpLocks/>
          </p:cNvCxnSpPr>
          <p:nvPr/>
        </p:nvCxnSpPr>
        <p:spPr>
          <a:xfrm>
            <a:off x="810117" y="5500527"/>
            <a:ext cx="2557574" cy="0"/>
          </a:xfrm>
          <a:prstGeom prst="straightConnector1">
            <a:avLst/>
          </a:prstGeom>
          <a:ln w="19050">
            <a:solidFill>
              <a:srgbClr val="009FE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B5D2822-486B-2919-46D4-5C132E67D8AD}"/>
              </a:ext>
            </a:extLst>
          </p:cNvPr>
          <p:cNvCxnSpPr>
            <a:cxnSpLocks/>
          </p:cNvCxnSpPr>
          <p:nvPr/>
        </p:nvCxnSpPr>
        <p:spPr>
          <a:xfrm>
            <a:off x="915379" y="5693957"/>
            <a:ext cx="23134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12E5C7-1B4F-D781-E223-77B9EECB5867}"/>
              </a:ext>
            </a:extLst>
          </p:cNvPr>
          <p:cNvCxnSpPr>
            <a:cxnSpLocks/>
          </p:cNvCxnSpPr>
          <p:nvPr/>
        </p:nvCxnSpPr>
        <p:spPr>
          <a:xfrm flipV="1">
            <a:off x="915379" y="5326853"/>
            <a:ext cx="1087512" cy="7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D93F64C-8960-52E8-AFA4-A90CC5949BE6}"/>
              </a:ext>
            </a:extLst>
          </p:cNvPr>
          <p:cNvCxnSpPr>
            <a:cxnSpLocks/>
          </p:cNvCxnSpPr>
          <p:nvPr/>
        </p:nvCxnSpPr>
        <p:spPr>
          <a:xfrm>
            <a:off x="928821" y="5316685"/>
            <a:ext cx="0" cy="388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2DDC12-CF3D-FAD6-4ACF-12CECC677753}"/>
              </a:ext>
            </a:extLst>
          </p:cNvPr>
          <p:cNvCxnSpPr>
            <a:cxnSpLocks/>
          </p:cNvCxnSpPr>
          <p:nvPr/>
        </p:nvCxnSpPr>
        <p:spPr>
          <a:xfrm>
            <a:off x="2140440" y="5324146"/>
            <a:ext cx="10883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D04DFDE-F2BB-2712-5B9B-8EF1AC3299D9}"/>
              </a:ext>
            </a:extLst>
          </p:cNvPr>
          <p:cNvCxnSpPr>
            <a:cxnSpLocks/>
          </p:cNvCxnSpPr>
          <p:nvPr/>
        </p:nvCxnSpPr>
        <p:spPr>
          <a:xfrm>
            <a:off x="3214472" y="5310087"/>
            <a:ext cx="0" cy="388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9484EC-FAA2-D9AB-33A1-23BD7A834DD5}"/>
              </a:ext>
            </a:extLst>
          </p:cNvPr>
          <p:cNvCxnSpPr>
            <a:cxnSpLocks/>
          </p:cNvCxnSpPr>
          <p:nvPr/>
        </p:nvCxnSpPr>
        <p:spPr>
          <a:xfrm>
            <a:off x="1991563" y="4819394"/>
            <a:ext cx="0" cy="5141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FB073A-4FB6-82F5-12DF-8B2016712DA9}"/>
              </a:ext>
            </a:extLst>
          </p:cNvPr>
          <p:cNvCxnSpPr>
            <a:cxnSpLocks/>
          </p:cNvCxnSpPr>
          <p:nvPr/>
        </p:nvCxnSpPr>
        <p:spPr>
          <a:xfrm>
            <a:off x="2153493" y="4816217"/>
            <a:ext cx="0" cy="5168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9" name="TextBox 308">
            <a:extLst>
              <a:ext uri="{FF2B5EF4-FFF2-40B4-BE49-F238E27FC236}">
                <a16:creationId xmlns:a16="http://schemas.microsoft.com/office/drawing/2014/main" id="{A88879B0-5CA3-DC6B-63AD-6B1BBB2FFF4C}"/>
              </a:ext>
            </a:extLst>
          </p:cNvPr>
          <p:cNvSpPr txBox="1"/>
          <p:nvPr/>
        </p:nvSpPr>
        <p:spPr>
          <a:xfrm>
            <a:off x="3397625" y="5154368"/>
            <a:ext cx="1441860" cy="646331"/>
          </a:xfrm>
          <a:prstGeom prst="rect">
            <a:avLst/>
          </a:prstGeom>
          <a:noFill/>
        </p:spPr>
        <p:txBody>
          <a:bodyPr wrap="square" rtlCol="0">
            <a:spAutoFit/>
          </a:bodyPr>
          <a:lstStyle/>
          <a:p>
            <a:pPr algn="ctr"/>
            <a:r>
              <a:rPr lang="en-CA">
                <a:latin typeface="+mj-lt"/>
                <a:cs typeface="Times New Roman" panose="02020603050405020304" pitchFamily="18" charset="0"/>
              </a:rPr>
              <a:t>Target</a:t>
            </a:r>
          </a:p>
          <a:p>
            <a:pPr algn="ctr"/>
            <a:r>
              <a:rPr lang="en-CA">
                <a:latin typeface="+mj-lt"/>
                <a:cs typeface="Times New Roman" panose="02020603050405020304" pitchFamily="18" charset="0"/>
              </a:rPr>
              <a:t>T=2000 °C</a:t>
            </a:r>
          </a:p>
        </p:txBody>
      </p:sp>
      <p:sp>
        <p:nvSpPr>
          <p:cNvPr id="310" name="Oval 309">
            <a:extLst>
              <a:ext uri="{FF2B5EF4-FFF2-40B4-BE49-F238E27FC236}">
                <a16:creationId xmlns:a16="http://schemas.microsoft.com/office/drawing/2014/main" id="{4739A931-11DC-CE98-DFBA-21DEA1727D73}"/>
              </a:ext>
            </a:extLst>
          </p:cNvPr>
          <p:cNvSpPr/>
          <p:nvPr/>
        </p:nvSpPr>
        <p:spPr>
          <a:xfrm flipV="1">
            <a:off x="2565553" y="5549760"/>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311" name="Straight Connector 310">
            <a:extLst>
              <a:ext uri="{FF2B5EF4-FFF2-40B4-BE49-F238E27FC236}">
                <a16:creationId xmlns:a16="http://schemas.microsoft.com/office/drawing/2014/main" id="{C750429B-209A-CCA9-DFC0-8AA4B8727F63}"/>
              </a:ext>
            </a:extLst>
          </p:cNvPr>
          <p:cNvCxnSpPr>
            <a:cxnSpLocks/>
          </p:cNvCxnSpPr>
          <p:nvPr/>
        </p:nvCxnSpPr>
        <p:spPr>
          <a:xfrm flipV="1">
            <a:off x="2071744" y="3518142"/>
            <a:ext cx="10460" cy="1288439"/>
          </a:xfrm>
          <a:prstGeom prst="line">
            <a:avLst/>
          </a:prstGeom>
          <a:ln w="63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3B0BE780-F7F9-8162-53E9-F9D2FA9D55A0}"/>
              </a:ext>
            </a:extLst>
          </p:cNvPr>
          <p:cNvCxnSpPr>
            <a:cxnSpLocks/>
          </p:cNvCxnSpPr>
          <p:nvPr/>
        </p:nvCxnSpPr>
        <p:spPr>
          <a:xfrm flipV="1">
            <a:off x="2131934" y="4583341"/>
            <a:ext cx="117651" cy="831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FDA905C9-0B0E-6823-99BB-1AE404CD53D8}"/>
              </a:ext>
            </a:extLst>
          </p:cNvPr>
          <p:cNvCxnSpPr>
            <a:cxnSpLocks/>
          </p:cNvCxnSpPr>
          <p:nvPr/>
        </p:nvCxnSpPr>
        <p:spPr>
          <a:xfrm flipH="1" flipV="1">
            <a:off x="1897111" y="4576276"/>
            <a:ext cx="124357" cy="8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83ACD52A-B49D-4A70-DAD1-60883552B4DB}"/>
              </a:ext>
            </a:extLst>
          </p:cNvPr>
          <p:cNvCxnSpPr>
            <a:cxnSpLocks/>
          </p:cNvCxnSpPr>
          <p:nvPr/>
        </p:nvCxnSpPr>
        <p:spPr>
          <a:xfrm flipV="1">
            <a:off x="1900418" y="4360858"/>
            <a:ext cx="0" cy="2246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20A83A9D-B996-5B44-AADC-CC564B593052}"/>
              </a:ext>
            </a:extLst>
          </p:cNvPr>
          <p:cNvCxnSpPr>
            <a:cxnSpLocks/>
          </p:cNvCxnSpPr>
          <p:nvPr/>
        </p:nvCxnSpPr>
        <p:spPr>
          <a:xfrm flipV="1">
            <a:off x="2247475" y="4360856"/>
            <a:ext cx="0" cy="228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72" name="TextBox 771">
            <a:extLst>
              <a:ext uri="{FF2B5EF4-FFF2-40B4-BE49-F238E27FC236}">
                <a16:creationId xmlns:a16="http://schemas.microsoft.com/office/drawing/2014/main" id="{AABA188A-C95C-7986-7186-1883B2BE54DB}"/>
              </a:ext>
            </a:extLst>
          </p:cNvPr>
          <p:cNvSpPr txBox="1"/>
          <p:nvPr/>
        </p:nvSpPr>
        <p:spPr>
          <a:xfrm>
            <a:off x="2195953" y="4858478"/>
            <a:ext cx="898895" cy="369332"/>
          </a:xfrm>
          <a:prstGeom prst="rect">
            <a:avLst/>
          </a:prstGeom>
          <a:noFill/>
        </p:spPr>
        <p:txBody>
          <a:bodyPr wrap="square" rtlCol="0">
            <a:spAutoFit/>
          </a:bodyPr>
          <a:lstStyle/>
          <a:p>
            <a:pPr algn="ctr"/>
            <a:r>
              <a:rPr lang="en-CA">
                <a:latin typeface="+mj-lt"/>
                <a:cs typeface="Times New Roman" panose="02020603050405020304" pitchFamily="18" charset="0"/>
              </a:rPr>
              <a:t>Ionizer</a:t>
            </a:r>
          </a:p>
        </p:txBody>
      </p:sp>
      <p:sp>
        <p:nvSpPr>
          <p:cNvPr id="773" name="TextBox 772">
            <a:extLst>
              <a:ext uri="{FF2B5EF4-FFF2-40B4-BE49-F238E27FC236}">
                <a16:creationId xmlns:a16="http://schemas.microsoft.com/office/drawing/2014/main" id="{4C2F5588-5075-7098-B29C-4C2E0228BEDB}"/>
              </a:ext>
            </a:extLst>
          </p:cNvPr>
          <p:cNvSpPr txBox="1"/>
          <p:nvPr/>
        </p:nvSpPr>
        <p:spPr>
          <a:xfrm>
            <a:off x="2063784" y="3651043"/>
            <a:ext cx="1620638" cy="369332"/>
          </a:xfrm>
          <a:prstGeom prst="rect">
            <a:avLst/>
          </a:prstGeom>
          <a:noFill/>
        </p:spPr>
        <p:txBody>
          <a:bodyPr wrap="square" rtlCol="0">
            <a:spAutoFit/>
          </a:bodyPr>
          <a:lstStyle/>
          <a:p>
            <a:r>
              <a:rPr lang="en-CA" dirty="0">
                <a:latin typeface="+mj-lt"/>
                <a:cs typeface="Times New Roman" panose="02020603050405020304" pitchFamily="18" charset="0"/>
              </a:rPr>
              <a:t>RIB</a:t>
            </a:r>
          </a:p>
        </p:txBody>
      </p:sp>
      <p:sp>
        <p:nvSpPr>
          <p:cNvPr id="776" name="Oval 775">
            <a:extLst>
              <a:ext uri="{FF2B5EF4-FFF2-40B4-BE49-F238E27FC236}">
                <a16:creationId xmlns:a16="http://schemas.microsoft.com/office/drawing/2014/main" id="{163D8CE5-406A-83E4-8476-15C8C08EB089}"/>
              </a:ext>
            </a:extLst>
          </p:cNvPr>
          <p:cNvSpPr/>
          <p:nvPr/>
        </p:nvSpPr>
        <p:spPr>
          <a:xfrm flipV="1">
            <a:off x="2459545" y="5380746"/>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77" name="Oval 776">
            <a:extLst>
              <a:ext uri="{FF2B5EF4-FFF2-40B4-BE49-F238E27FC236}">
                <a16:creationId xmlns:a16="http://schemas.microsoft.com/office/drawing/2014/main" id="{AD0ADBD7-2B1D-FDAD-157E-561E1BC57F86}"/>
              </a:ext>
            </a:extLst>
          </p:cNvPr>
          <p:cNvSpPr/>
          <p:nvPr/>
        </p:nvSpPr>
        <p:spPr>
          <a:xfrm flipV="1">
            <a:off x="2237707" y="5505980"/>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78" name="Oval 777">
            <a:extLst>
              <a:ext uri="{FF2B5EF4-FFF2-40B4-BE49-F238E27FC236}">
                <a16:creationId xmlns:a16="http://schemas.microsoft.com/office/drawing/2014/main" id="{C5DCBD05-AC15-A024-240C-137D609CC210}"/>
              </a:ext>
            </a:extLst>
          </p:cNvPr>
          <p:cNvSpPr/>
          <p:nvPr/>
        </p:nvSpPr>
        <p:spPr>
          <a:xfrm flipV="1">
            <a:off x="2082359" y="5364757"/>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79" name="Oval 778">
            <a:extLst>
              <a:ext uri="{FF2B5EF4-FFF2-40B4-BE49-F238E27FC236}">
                <a16:creationId xmlns:a16="http://schemas.microsoft.com/office/drawing/2014/main" id="{26A0953E-B624-97BE-3640-79EBFEB37815}"/>
              </a:ext>
            </a:extLst>
          </p:cNvPr>
          <p:cNvSpPr/>
          <p:nvPr/>
        </p:nvSpPr>
        <p:spPr>
          <a:xfrm flipV="1">
            <a:off x="2002891" y="5213678"/>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83" name="Oval 782">
            <a:extLst>
              <a:ext uri="{FF2B5EF4-FFF2-40B4-BE49-F238E27FC236}">
                <a16:creationId xmlns:a16="http://schemas.microsoft.com/office/drawing/2014/main" id="{B5F3EB3B-16DF-83A3-314C-1633E5E3B690}"/>
              </a:ext>
            </a:extLst>
          </p:cNvPr>
          <p:cNvSpPr/>
          <p:nvPr/>
        </p:nvSpPr>
        <p:spPr>
          <a:xfrm flipV="1">
            <a:off x="2039329" y="5000837"/>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84" name="Oval 783">
            <a:extLst>
              <a:ext uri="{FF2B5EF4-FFF2-40B4-BE49-F238E27FC236}">
                <a16:creationId xmlns:a16="http://schemas.microsoft.com/office/drawing/2014/main" id="{A87AA414-9683-E94D-A44F-61B73C9CCA53}"/>
              </a:ext>
            </a:extLst>
          </p:cNvPr>
          <p:cNvSpPr/>
          <p:nvPr/>
        </p:nvSpPr>
        <p:spPr>
          <a:xfrm flipV="1">
            <a:off x="2029127" y="4765739"/>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85" name="Oval 784">
            <a:extLst>
              <a:ext uri="{FF2B5EF4-FFF2-40B4-BE49-F238E27FC236}">
                <a16:creationId xmlns:a16="http://schemas.microsoft.com/office/drawing/2014/main" id="{BABEE1D3-90F4-DB48-0DE1-84F3548E12C7}"/>
              </a:ext>
            </a:extLst>
          </p:cNvPr>
          <p:cNvSpPr/>
          <p:nvPr/>
        </p:nvSpPr>
        <p:spPr>
          <a:xfrm flipV="1">
            <a:off x="2022167" y="4097252"/>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22" name="Oval 321">
            <a:extLst>
              <a:ext uri="{FF2B5EF4-FFF2-40B4-BE49-F238E27FC236}">
                <a16:creationId xmlns:a16="http://schemas.microsoft.com/office/drawing/2014/main" id="{3C11EF33-3AE8-5FCA-F1B6-EF9E1EC0D829}"/>
              </a:ext>
            </a:extLst>
          </p:cNvPr>
          <p:cNvSpPr/>
          <p:nvPr/>
        </p:nvSpPr>
        <p:spPr>
          <a:xfrm flipV="1">
            <a:off x="1881347" y="5467406"/>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23" name="Oval 322">
            <a:extLst>
              <a:ext uri="{FF2B5EF4-FFF2-40B4-BE49-F238E27FC236}">
                <a16:creationId xmlns:a16="http://schemas.microsoft.com/office/drawing/2014/main" id="{16528ABE-6E00-EAA4-CBFB-D4F4564D2712}"/>
              </a:ext>
            </a:extLst>
          </p:cNvPr>
          <p:cNvSpPr/>
          <p:nvPr/>
        </p:nvSpPr>
        <p:spPr>
          <a:xfrm flipV="1">
            <a:off x="1736088" y="5403739"/>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24" name="Oval 323">
            <a:extLst>
              <a:ext uri="{FF2B5EF4-FFF2-40B4-BE49-F238E27FC236}">
                <a16:creationId xmlns:a16="http://schemas.microsoft.com/office/drawing/2014/main" id="{EE7CE225-5B5E-98A5-0CA0-526AAC597AE0}"/>
              </a:ext>
            </a:extLst>
          </p:cNvPr>
          <p:cNvSpPr/>
          <p:nvPr/>
        </p:nvSpPr>
        <p:spPr>
          <a:xfrm flipV="1">
            <a:off x="1332828" y="5472597"/>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27" name="Oval 326">
            <a:extLst>
              <a:ext uri="{FF2B5EF4-FFF2-40B4-BE49-F238E27FC236}">
                <a16:creationId xmlns:a16="http://schemas.microsoft.com/office/drawing/2014/main" id="{4DA13659-E47A-E8BE-27EC-8D37E0089A90}"/>
              </a:ext>
            </a:extLst>
          </p:cNvPr>
          <p:cNvSpPr/>
          <p:nvPr/>
        </p:nvSpPr>
        <p:spPr>
          <a:xfrm flipV="1">
            <a:off x="2802601" y="5433270"/>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28" name="Oval 327">
            <a:extLst>
              <a:ext uri="{FF2B5EF4-FFF2-40B4-BE49-F238E27FC236}">
                <a16:creationId xmlns:a16="http://schemas.microsoft.com/office/drawing/2014/main" id="{E72E98EB-5FA8-D62F-24DA-C47F4C2E89A8}"/>
              </a:ext>
            </a:extLst>
          </p:cNvPr>
          <p:cNvSpPr/>
          <p:nvPr/>
        </p:nvSpPr>
        <p:spPr>
          <a:xfrm flipV="1">
            <a:off x="1207465" y="5420175"/>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A38155E-034B-34C3-4D41-F10283AFA439}"/>
              </a:ext>
            </a:extLst>
          </p:cNvPr>
          <p:cNvPicPr>
            <a:picLocks noChangeAspect="1"/>
          </p:cNvPicPr>
          <p:nvPr/>
        </p:nvPicPr>
        <p:blipFill>
          <a:blip r:embed="rId2"/>
          <a:stretch>
            <a:fillRect/>
          </a:stretch>
        </p:blipFill>
        <p:spPr>
          <a:xfrm>
            <a:off x="671666" y="960756"/>
            <a:ext cx="3925041" cy="2374230"/>
          </a:xfrm>
          <a:prstGeom prst="rect">
            <a:avLst/>
          </a:prstGeom>
        </p:spPr>
      </p:pic>
      <p:pic>
        <p:nvPicPr>
          <p:cNvPr id="331" name="Picture 330">
            <a:extLst>
              <a:ext uri="{FF2B5EF4-FFF2-40B4-BE49-F238E27FC236}">
                <a16:creationId xmlns:a16="http://schemas.microsoft.com/office/drawing/2014/main" id="{9F6DB4E1-7E5D-5548-AB75-DA2FA26474AA}"/>
              </a:ext>
            </a:extLst>
          </p:cNvPr>
          <p:cNvPicPr>
            <a:picLocks noChangeAspect="1"/>
          </p:cNvPicPr>
          <p:nvPr/>
        </p:nvPicPr>
        <p:blipFill>
          <a:blip r:embed="rId3"/>
          <a:stretch>
            <a:fillRect/>
          </a:stretch>
        </p:blipFill>
        <p:spPr>
          <a:xfrm>
            <a:off x="7352062" y="815785"/>
            <a:ext cx="4116650" cy="2486045"/>
          </a:xfrm>
          <a:prstGeom prst="rect">
            <a:avLst/>
          </a:prstGeom>
        </p:spPr>
      </p:pic>
      <p:sp>
        <p:nvSpPr>
          <p:cNvPr id="5" name="Rectangle 4">
            <a:extLst>
              <a:ext uri="{FF2B5EF4-FFF2-40B4-BE49-F238E27FC236}">
                <a16:creationId xmlns:a16="http://schemas.microsoft.com/office/drawing/2014/main" id="{30E4634F-C1A0-BD10-0CBC-B08309EF140E}"/>
              </a:ext>
            </a:extLst>
          </p:cNvPr>
          <p:cNvSpPr/>
          <p:nvPr/>
        </p:nvSpPr>
        <p:spPr>
          <a:xfrm>
            <a:off x="8108819" y="5153376"/>
            <a:ext cx="1933563" cy="281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19" name="Rectangle 318">
            <a:extLst>
              <a:ext uri="{FF2B5EF4-FFF2-40B4-BE49-F238E27FC236}">
                <a16:creationId xmlns:a16="http://schemas.microsoft.com/office/drawing/2014/main" id="{CC94DBE3-B5BE-612B-5009-D0F5D491ED1A}"/>
              </a:ext>
            </a:extLst>
          </p:cNvPr>
          <p:cNvSpPr/>
          <p:nvPr/>
        </p:nvSpPr>
        <p:spPr>
          <a:xfrm>
            <a:off x="8110900" y="5150479"/>
            <a:ext cx="1933563" cy="2817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03" name="Rectangle 302">
            <a:extLst>
              <a:ext uri="{FF2B5EF4-FFF2-40B4-BE49-F238E27FC236}">
                <a16:creationId xmlns:a16="http://schemas.microsoft.com/office/drawing/2014/main" id="{1E027A2B-EA71-4CC0-52C8-E96C7614E40A}"/>
              </a:ext>
            </a:extLst>
          </p:cNvPr>
          <p:cNvSpPr/>
          <p:nvPr/>
        </p:nvSpPr>
        <p:spPr>
          <a:xfrm>
            <a:off x="8625641" y="5651530"/>
            <a:ext cx="845720" cy="28179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770" name="Rectangle 769">
            <a:extLst>
              <a:ext uri="{FF2B5EF4-FFF2-40B4-BE49-F238E27FC236}">
                <a16:creationId xmlns:a16="http://schemas.microsoft.com/office/drawing/2014/main" id="{B7E188FB-2C12-8A8F-ABDD-E1AB13A98D28}"/>
              </a:ext>
            </a:extLst>
          </p:cNvPr>
          <p:cNvSpPr/>
          <p:nvPr/>
        </p:nvSpPr>
        <p:spPr>
          <a:xfrm>
            <a:off x="8624802" y="5650193"/>
            <a:ext cx="847398" cy="284469"/>
          </a:xfrm>
          <a:prstGeom prst="rect">
            <a:avLst/>
          </a:prstGeom>
          <a:gradFill>
            <a:gsLst>
              <a:gs pos="7000">
                <a:schemeClr val="accent1"/>
              </a:gs>
              <a:gs pos="100000">
                <a:schemeClr val="accent1"/>
              </a:gs>
              <a:gs pos="52000">
                <a:srgbClr val="FF0000"/>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3" name="TextBox 2">
            <a:extLst>
              <a:ext uri="{FF2B5EF4-FFF2-40B4-BE49-F238E27FC236}">
                <a16:creationId xmlns:a16="http://schemas.microsoft.com/office/drawing/2014/main" id="{885F4AF0-AF48-291E-5EC8-C5D9F1E58CD8}"/>
              </a:ext>
            </a:extLst>
          </p:cNvPr>
          <p:cNvSpPr txBox="1"/>
          <p:nvPr/>
        </p:nvSpPr>
        <p:spPr>
          <a:xfrm>
            <a:off x="9139878" y="3884025"/>
            <a:ext cx="1389923" cy="646331"/>
          </a:xfrm>
          <a:prstGeom prst="rect">
            <a:avLst/>
          </a:prstGeom>
          <a:noFill/>
        </p:spPr>
        <p:txBody>
          <a:bodyPr wrap="square" rtlCol="0">
            <a:spAutoFit/>
          </a:bodyPr>
          <a:lstStyle/>
          <a:p>
            <a:pPr algn="ctr"/>
            <a:r>
              <a:rPr lang="en-CA">
                <a:latin typeface="+mj-lt"/>
                <a:cs typeface="Times New Roman" panose="02020603050405020304" pitchFamily="18" charset="0"/>
              </a:rPr>
              <a:t>Extraction electrode</a:t>
            </a:r>
          </a:p>
        </p:txBody>
      </p:sp>
      <p:cxnSp>
        <p:nvCxnSpPr>
          <p:cNvPr id="6" name="Straight Arrow Connector 5">
            <a:extLst>
              <a:ext uri="{FF2B5EF4-FFF2-40B4-BE49-F238E27FC236}">
                <a16:creationId xmlns:a16="http://schemas.microsoft.com/office/drawing/2014/main" id="{29E87A9C-D97F-9748-9F08-B76D36A6FAE1}"/>
              </a:ext>
            </a:extLst>
          </p:cNvPr>
          <p:cNvCxnSpPr>
            <a:cxnSpLocks/>
          </p:cNvCxnSpPr>
          <p:nvPr/>
        </p:nvCxnSpPr>
        <p:spPr>
          <a:xfrm flipV="1">
            <a:off x="7821933" y="5786405"/>
            <a:ext cx="2587508" cy="8723"/>
          </a:xfrm>
          <a:prstGeom prst="straightConnector1">
            <a:avLst/>
          </a:prstGeom>
          <a:ln w="19050">
            <a:solidFill>
              <a:srgbClr val="009FE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DE4C70-49F6-B493-9965-1E0D0FB7861A}"/>
              </a:ext>
            </a:extLst>
          </p:cNvPr>
          <p:cNvCxnSpPr>
            <a:cxnSpLocks/>
          </p:cNvCxnSpPr>
          <p:nvPr/>
        </p:nvCxnSpPr>
        <p:spPr>
          <a:xfrm>
            <a:off x="7927195" y="5477815"/>
            <a:ext cx="23134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65E3C5-94C9-6C6C-65FF-AAD20D91B729}"/>
              </a:ext>
            </a:extLst>
          </p:cNvPr>
          <p:cNvCxnSpPr>
            <a:cxnSpLocks/>
          </p:cNvCxnSpPr>
          <p:nvPr/>
        </p:nvCxnSpPr>
        <p:spPr>
          <a:xfrm flipV="1">
            <a:off x="7927195" y="5110711"/>
            <a:ext cx="1087512" cy="7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53F0DD-3D84-7435-BA68-4B14936778FE}"/>
              </a:ext>
            </a:extLst>
          </p:cNvPr>
          <p:cNvCxnSpPr>
            <a:cxnSpLocks/>
          </p:cNvCxnSpPr>
          <p:nvPr/>
        </p:nvCxnSpPr>
        <p:spPr>
          <a:xfrm>
            <a:off x="7940637" y="5100543"/>
            <a:ext cx="0" cy="388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093030-B9A5-BA5B-319F-4C68B5334F11}"/>
              </a:ext>
            </a:extLst>
          </p:cNvPr>
          <p:cNvCxnSpPr>
            <a:cxnSpLocks/>
          </p:cNvCxnSpPr>
          <p:nvPr/>
        </p:nvCxnSpPr>
        <p:spPr>
          <a:xfrm>
            <a:off x="9152256" y="5108004"/>
            <a:ext cx="10883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9202F6-07F6-878F-857D-65F77CD23718}"/>
              </a:ext>
            </a:extLst>
          </p:cNvPr>
          <p:cNvCxnSpPr>
            <a:cxnSpLocks/>
          </p:cNvCxnSpPr>
          <p:nvPr/>
        </p:nvCxnSpPr>
        <p:spPr>
          <a:xfrm>
            <a:off x="10226288" y="5093945"/>
            <a:ext cx="0" cy="388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925582-CA23-192F-93D0-92E508611A6F}"/>
              </a:ext>
            </a:extLst>
          </p:cNvPr>
          <p:cNvCxnSpPr>
            <a:cxnSpLocks/>
          </p:cNvCxnSpPr>
          <p:nvPr/>
        </p:nvCxnSpPr>
        <p:spPr>
          <a:xfrm>
            <a:off x="9003379" y="4603252"/>
            <a:ext cx="0" cy="5141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269005-264F-2A3A-58CD-C6704A902423}"/>
              </a:ext>
            </a:extLst>
          </p:cNvPr>
          <p:cNvCxnSpPr>
            <a:cxnSpLocks/>
          </p:cNvCxnSpPr>
          <p:nvPr/>
        </p:nvCxnSpPr>
        <p:spPr>
          <a:xfrm>
            <a:off x="9165309" y="4600075"/>
            <a:ext cx="0" cy="5168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C123022-791A-EAFC-23BE-5FA5BB870A17}"/>
              </a:ext>
            </a:extLst>
          </p:cNvPr>
          <p:cNvSpPr txBox="1"/>
          <p:nvPr/>
        </p:nvSpPr>
        <p:spPr>
          <a:xfrm>
            <a:off x="10409441" y="4938226"/>
            <a:ext cx="1441860" cy="646331"/>
          </a:xfrm>
          <a:prstGeom prst="rect">
            <a:avLst/>
          </a:prstGeom>
          <a:noFill/>
        </p:spPr>
        <p:txBody>
          <a:bodyPr wrap="square" rtlCol="0">
            <a:spAutoFit/>
          </a:bodyPr>
          <a:lstStyle/>
          <a:p>
            <a:pPr algn="ctr"/>
            <a:r>
              <a:rPr lang="en-CA" dirty="0">
                <a:latin typeface="+mj-lt"/>
                <a:cs typeface="Times New Roman" panose="02020603050405020304" pitchFamily="18" charset="0"/>
              </a:rPr>
              <a:t>Target</a:t>
            </a:r>
          </a:p>
          <a:p>
            <a:pPr algn="ctr"/>
            <a:r>
              <a:rPr lang="en-CA" dirty="0">
                <a:latin typeface="+mj-lt"/>
                <a:cs typeface="Times New Roman" panose="02020603050405020304" pitchFamily="18" charset="0"/>
              </a:rPr>
              <a:t>T=2000 °C</a:t>
            </a:r>
          </a:p>
        </p:txBody>
      </p:sp>
      <p:sp>
        <p:nvSpPr>
          <p:cNvPr id="16" name="Oval 15">
            <a:extLst>
              <a:ext uri="{FF2B5EF4-FFF2-40B4-BE49-F238E27FC236}">
                <a16:creationId xmlns:a16="http://schemas.microsoft.com/office/drawing/2014/main" id="{3A2DBC96-599C-AB62-C881-6232A832547B}"/>
              </a:ext>
            </a:extLst>
          </p:cNvPr>
          <p:cNvSpPr/>
          <p:nvPr/>
        </p:nvSpPr>
        <p:spPr>
          <a:xfrm flipV="1">
            <a:off x="9577369" y="5333618"/>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88D910B8-C6A9-3B69-97CC-F6F3AD32ACBD}"/>
              </a:ext>
            </a:extLst>
          </p:cNvPr>
          <p:cNvCxnSpPr>
            <a:cxnSpLocks/>
          </p:cNvCxnSpPr>
          <p:nvPr/>
        </p:nvCxnSpPr>
        <p:spPr>
          <a:xfrm flipV="1">
            <a:off x="9083560" y="3302000"/>
            <a:ext cx="10460" cy="1288439"/>
          </a:xfrm>
          <a:prstGeom prst="line">
            <a:avLst/>
          </a:prstGeom>
          <a:ln w="63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96743D-086B-A6A6-B8AA-B557C53C2CCE}"/>
              </a:ext>
            </a:extLst>
          </p:cNvPr>
          <p:cNvCxnSpPr>
            <a:cxnSpLocks/>
          </p:cNvCxnSpPr>
          <p:nvPr/>
        </p:nvCxnSpPr>
        <p:spPr>
          <a:xfrm flipV="1">
            <a:off x="9143750" y="4367199"/>
            <a:ext cx="117651" cy="831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2E3A2C-7377-3F2F-8FB7-EB0DB19D208D}"/>
              </a:ext>
            </a:extLst>
          </p:cNvPr>
          <p:cNvCxnSpPr>
            <a:cxnSpLocks/>
          </p:cNvCxnSpPr>
          <p:nvPr/>
        </p:nvCxnSpPr>
        <p:spPr>
          <a:xfrm flipH="1" flipV="1">
            <a:off x="8908927" y="4360134"/>
            <a:ext cx="124357" cy="89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A15501-B9FF-E07E-6E17-0437B535AA9A}"/>
              </a:ext>
            </a:extLst>
          </p:cNvPr>
          <p:cNvCxnSpPr>
            <a:cxnSpLocks/>
          </p:cNvCxnSpPr>
          <p:nvPr/>
        </p:nvCxnSpPr>
        <p:spPr>
          <a:xfrm flipV="1">
            <a:off x="8912234" y="4144716"/>
            <a:ext cx="0" cy="2246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DE60C4-4DB1-D8E6-E4A5-E0A988ED7932}"/>
              </a:ext>
            </a:extLst>
          </p:cNvPr>
          <p:cNvCxnSpPr>
            <a:cxnSpLocks/>
          </p:cNvCxnSpPr>
          <p:nvPr/>
        </p:nvCxnSpPr>
        <p:spPr>
          <a:xfrm flipV="1">
            <a:off x="9259291" y="4144714"/>
            <a:ext cx="0" cy="228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8" name="TextBox 287">
            <a:extLst>
              <a:ext uri="{FF2B5EF4-FFF2-40B4-BE49-F238E27FC236}">
                <a16:creationId xmlns:a16="http://schemas.microsoft.com/office/drawing/2014/main" id="{D09F3FCD-58A1-D11E-71C3-A8AE5BDCE432}"/>
              </a:ext>
            </a:extLst>
          </p:cNvPr>
          <p:cNvSpPr txBox="1"/>
          <p:nvPr/>
        </p:nvSpPr>
        <p:spPr>
          <a:xfrm>
            <a:off x="9207769" y="4642336"/>
            <a:ext cx="898895" cy="369332"/>
          </a:xfrm>
          <a:prstGeom prst="rect">
            <a:avLst/>
          </a:prstGeom>
          <a:noFill/>
        </p:spPr>
        <p:txBody>
          <a:bodyPr wrap="square" rtlCol="0">
            <a:spAutoFit/>
          </a:bodyPr>
          <a:lstStyle/>
          <a:p>
            <a:pPr algn="ctr"/>
            <a:r>
              <a:rPr lang="en-CA">
                <a:latin typeface="+mj-lt"/>
                <a:cs typeface="Times New Roman" panose="02020603050405020304" pitchFamily="18" charset="0"/>
              </a:rPr>
              <a:t>Ionizer</a:t>
            </a:r>
          </a:p>
        </p:txBody>
      </p:sp>
      <p:sp>
        <p:nvSpPr>
          <p:cNvPr id="289" name="TextBox 288">
            <a:extLst>
              <a:ext uri="{FF2B5EF4-FFF2-40B4-BE49-F238E27FC236}">
                <a16:creationId xmlns:a16="http://schemas.microsoft.com/office/drawing/2014/main" id="{FF24E98A-6BC7-41C2-234C-A53AC2FD2F1B}"/>
              </a:ext>
            </a:extLst>
          </p:cNvPr>
          <p:cNvSpPr txBox="1"/>
          <p:nvPr/>
        </p:nvSpPr>
        <p:spPr>
          <a:xfrm>
            <a:off x="9075600" y="3434901"/>
            <a:ext cx="1620638" cy="369332"/>
          </a:xfrm>
          <a:prstGeom prst="rect">
            <a:avLst/>
          </a:prstGeom>
          <a:noFill/>
        </p:spPr>
        <p:txBody>
          <a:bodyPr wrap="square" rtlCol="0">
            <a:spAutoFit/>
          </a:bodyPr>
          <a:lstStyle/>
          <a:p>
            <a:r>
              <a:rPr lang="en-CA" dirty="0">
                <a:latin typeface="+mj-lt"/>
                <a:cs typeface="Times New Roman" panose="02020603050405020304" pitchFamily="18" charset="0"/>
              </a:rPr>
              <a:t>RIB</a:t>
            </a:r>
          </a:p>
        </p:txBody>
      </p:sp>
      <p:sp>
        <p:nvSpPr>
          <p:cNvPr id="290" name="Oval 289">
            <a:extLst>
              <a:ext uri="{FF2B5EF4-FFF2-40B4-BE49-F238E27FC236}">
                <a16:creationId xmlns:a16="http://schemas.microsoft.com/office/drawing/2014/main" id="{8F2F8204-B887-C120-0D57-3877031EA620}"/>
              </a:ext>
            </a:extLst>
          </p:cNvPr>
          <p:cNvSpPr/>
          <p:nvPr/>
        </p:nvSpPr>
        <p:spPr>
          <a:xfrm flipV="1">
            <a:off x="9471361" y="5164604"/>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91" name="Oval 290">
            <a:extLst>
              <a:ext uri="{FF2B5EF4-FFF2-40B4-BE49-F238E27FC236}">
                <a16:creationId xmlns:a16="http://schemas.microsoft.com/office/drawing/2014/main" id="{1E3850A6-38B5-6E9A-5DAB-09C361E23F25}"/>
              </a:ext>
            </a:extLst>
          </p:cNvPr>
          <p:cNvSpPr/>
          <p:nvPr/>
        </p:nvSpPr>
        <p:spPr>
          <a:xfrm flipV="1">
            <a:off x="9249523" y="5289838"/>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92" name="Oval 291">
            <a:extLst>
              <a:ext uri="{FF2B5EF4-FFF2-40B4-BE49-F238E27FC236}">
                <a16:creationId xmlns:a16="http://schemas.microsoft.com/office/drawing/2014/main" id="{0F4A6A5B-3D40-16F0-44CF-FA9430A06438}"/>
              </a:ext>
            </a:extLst>
          </p:cNvPr>
          <p:cNvSpPr/>
          <p:nvPr/>
        </p:nvSpPr>
        <p:spPr>
          <a:xfrm flipV="1">
            <a:off x="9094175" y="5148615"/>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93" name="Oval 292">
            <a:extLst>
              <a:ext uri="{FF2B5EF4-FFF2-40B4-BE49-F238E27FC236}">
                <a16:creationId xmlns:a16="http://schemas.microsoft.com/office/drawing/2014/main" id="{515FA093-C8BA-BF66-85DA-C4663F0D63CC}"/>
              </a:ext>
            </a:extLst>
          </p:cNvPr>
          <p:cNvSpPr/>
          <p:nvPr/>
        </p:nvSpPr>
        <p:spPr>
          <a:xfrm flipV="1">
            <a:off x="9014707" y="4997536"/>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94" name="Oval 293">
            <a:extLst>
              <a:ext uri="{FF2B5EF4-FFF2-40B4-BE49-F238E27FC236}">
                <a16:creationId xmlns:a16="http://schemas.microsoft.com/office/drawing/2014/main" id="{F6E73914-8FBE-21EE-1597-2B1D2FF8012C}"/>
              </a:ext>
            </a:extLst>
          </p:cNvPr>
          <p:cNvSpPr/>
          <p:nvPr/>
        </p:nvSpPr>
        <p:spPr>
          <a:xfrm flipV="1">
            <a:off x="9051145" y="4784695"/>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95" name="Oval 294">
            <a:extLst>
              <a:ext uri="{FF2B5EF4-FFF2-40B4-BE49-F238E27FC236}">
                <a16:creationId xmlns:a16="http://schemas.microsoft.com/office/drawing/2014/main" id="{557B54EC-C2AE-6AA6-96FB-E440E40C921B}"/>
              </a:ext>
            </a:extLst>
          </p:cNvPr>
          <p:cNvSpPr/>
          <p:nvPr/>
        </p:nvSpPr>
        <p:spPr>
          <a:xfrm flipV="1">
            <a:off x="9040943" y="4549597"/>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96" name="Oval 295">
            <a:extLst>
              <a:ext uri="{FF2B5EF4-FFF2-40B4-BE49-F238E27FC236}">
                <a16:creationId xmlns:a16="http://schemas.microsoft.com/office/drawing/2014/main" id="{57CA7D52-BDE6-5964-976D-B5D4672C4B9D}"/>
              </a:ext>
            </a:extLst>
          </p:cNvPr>
          <p:cNvSpPr/>
          <p:nvPr/>
        </p:nvSpPr>
        <p:spPr>
          <a:xfrm flipV="1">
            <a:off x="9033983" y="3881110"/>
            <a:ext cx="99150" cy="967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97" name="Oval 296">
            <a:extLst>
              <a:ext uri="{FF2B5EF4-FFF2-40B4-BE49-F238E27FC236}">
                <a16:creationId xmlns:a16="http://schemas.microsoft.com/office/drawing/2014/main" id="{F2862246-5A59-0D2A-3AE2-FA9DEFEB4690}"/>
              </a:ext>
            </a:extLst>
          </p:cNvPr>
          <p:cNvSpPr/>
          <p:nvPr/>
        </p:nvSpPr>
        <p:spPr>
          <a:xfrm flipV="1">
            <a:off x="8893163" y="5251264"/>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98" name="Oval 297">
            <a:extLst>
              <a:ext uri="{FF2B5EF4-FFF2-40B4-BE49-F238E27FC236}">
                <a16:creationId xmlns:a16="http://schemas.microsoft.com/office/drawing/2014/main" id="{AFE5AA85-8508-1A25-4847-D01D2F5E6676}"/>
              </a:ext>
            </a:extLst>
          </p:cNvPr>
          <p:cNvSpPr/>
          <p:nvPr/>
        </p:nvSpPr>
        <p:spPr>
          <a:xfrm flipV="1">
            <a:off x="8747904" y="5187597"/>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299" name="Oval 298">
            <a:extLst>
              <a:ext uri="{FF2B5EF4-FFF2-40B4-BE49-F238E27FC236}">
                <a16:creationId xmlns:a16="http://schemas.microsoft.com/office/drawing/2014/main" id="{BA4DDC73-5B3D-1797-04BF-3173361F52C3}"/>
              </a:ext>
            </a:extLst>
          </p:cNvPr>
          <p:cNvSpPr/>
          <p:nvPr/>
        </p:nvSpPr>
        <p:spPr>
          <a:xfrm flipV="1">
            <a:off x="8344644" y="5256455"/>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00" name="Oval 299">
            <a:extLst>
              <a:ext uri="{FF2B5EF4-FFF2-40B4-BE49-F238E27FC236}">
                <a16:creationId xmlns:a16="http://schemas.microsoft.com/office/drawing/2014/main" id="{BF9F6F34-CA64-9BC3-78F0-9FBF21F10235}"/>
              </a:ext>
            </a:extLst>
          </p:cNvPr>
          <p:cNvSpPr/>
          <p:nvPr/>
        </p:nvSpPr>
        <p:spPr>
          <a:xfrm flipV="1">
            <a:off x="9814417" y="5217128"/>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sp>
        <p:nvSpPr>
          <p:cNvPr id="301" name="Oval 300">
            <a:extLst>
              <a:ext uri="{FF2B5EF4-FFF2-40B4-BE49-F238E27FC236}">
                <a16:creationId xmlns:a16="http://schemas.microsoft.com/office/drawing/2014/main" id="{F027AB0F-8034-5831-4C4A-6007986765D6}"/>
              </a:ext>
            </a:extLst>
          </p:cNvPr>
          <p:cNvSpPr/>
          <p:nvPr/>
        </p:nvSpPr>
        <p:spPr>
          <a:xfrm flipV="1">
            <a:off x="8219281" y="5204033"/>
            <a:ext cx="99150" cy="96788"/>
          </a:xfrm>
          <a:prstGeom prst="ellipse">
            <a:avLst/>
          </a:prstGeom>
          <a:solidFill>
            <a:srgbClr val="52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500">
              <a:latin typeface="Times New Roman" panose="02020603050405020304" pitchFamily="18" charset="0"/>
              <a:cs typeface="Times New Roman" panose="02020603050405020304" pitchFamily="18" charset="0"/>
            </a:endParaRPr>
          </a:p>
        </p:txBody>
      </p:sp>
      <p:cxnSp>
        <p:nvCxnSpPr>
          <p:cNvPr id="305" name="Straight Arrow Connector 304">
            <a:extLst>
              <a:ext uri="{FF2B5EF4-FFF2-40B4-BE49-F238E27FC236}">
                <a16:creationId xmlns:a16="http://schemas.microsoft.com/office/drawing/2014/main" id="{4F05B586-5421-6235-A2D8-AED8C2C8018E}"/>
              </a:ext>
            </a:extLst>
          </p:cNvPr>
          <p:cNvCxnSpPr>
            <a:cxnSpLocks/>
          </p:cNvCxnSpPr>
          <p:nvPr/>
        </p:nvCxnSpPr>
        <p:spPr>
          <a:xfrm flipV="1">
            <a:off x="9471361" y="5481222"/>
            <a:ext cx="393872" cy="170308"/>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6" name="Content Placeholder 4">
            <a:extLst>
              <a:ext uri="{FF2B5EF4-FFF2-40B4-BE49-F238E27FC236}">
                <a16:creationId xmlns:a16="http://schemas.microsoft.com/office/drawing/2014/main" id="{AC8B1405-EECC-A7D4-0F5C-E98D902F28E8}"/>
              </a:ext>
            </a:extLst>
          </p:cNvPr>
          <p:cNvSpPr txBox="1">
            <a:spLocks/>
          </p:cNvSpPr>
          <p:nvPr/>
        </p:nvSpPr>
        <p:spPr>
          <a:xfrm>
            <a:off x="8501987" y="6262501"/>
            <a:ext cx="1108337" cy="5421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dirty="0">
                <a:solidFill>
                  <a:schemeClr val="tx1">
                    <a:lumMod val="50000"/>
                    <a:lumOff val="50000"/>
                  </a:schemeClr>
                </a:solidFill>
              </a:rPr>
              <a:t>Spallation neutrons</a:t>
            </a:r>
            <a:endParaRPr lang="en-CA" sz="1600" dirty="0">
              <a:solidFill>
                <a:schemeClr val="tx1">
                  <a:lumMod val="50000"/>
                  <a:lumOff val="50000"/>
                </a:schemeClr>
              </a:solidFill>
            </a:endParaRPr>
          </a:p>
        </p:txBody>
      </p:sp>
      <p:grpSp>
        <p:nvGrpSpPr>
          <p:cNvPr id="793" name="Group 792">
            <a:extLst>
              <a:ext uri="{FF2B5EF4-FFF2-40B4-BE49-F238E27FC236}">
                <a16:creationId xmlns:a16="http://schemas.microsoft.com/office/drawing/2014/main" id="{01EDBC88-0E04-79D3-3888-CAB2FC7B4A3F}"/>
              </a:ext>
            </a:extLst>
          </p:cNvPr>
          <p:cNvGrpSpPr/>
          <p:nvPr/>
        </p:nvGrpSpPr>
        <p:grpSpPr>
          <a:xfrm>
            <a:off x="8773282" y="5313916"/>
            <a:ext cx="539722" cy="344971"/>
            <a:chOff x="8402348" y="5440916"/>
            <a:chExt cx="539722" cy="344971"/>
          </a:xfrm>
        </p:grpSpPr>
        <p:cxnSp>
          <p:nvCxnSpPr>
            <p:cNvPr id="308" name="Straight Arrow Connector 307">
              <a:extLst>
                <a:ext uri="{FF2B5EF4-FFF2-40B4-BE49-F238E27FC236}">
                  <a16:creationId xmlns:a16="http://schemas.microsoft.com/office/drawing/2014/main" id="{C3C6E882-AF94-9628-959C-50EAD2E8B233}"/>
                </a:ext>
              </a:extLst>
            </p:cNvPr>
            <p:cNvCxnSpPr>
              <a:cxnSpLocks/>
            </p:cNvCxnSpPr>
            <p:nvPr/>
          </p:nvCxnSpPr>
          <p:spPr>
            <a:xfrm flipH="1" flipV="1">
              <a:off x="8935148" y="5440916"/>
              <a:ext cx="6922" cy="34075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Straight Arrow Connector 317">
              <a:extLst>
                <a:ext uri="{FF2B5EF4-FFF2-40B4-BE49-F238E27FC236}">
                  <a16:creationId xmlns:a16="http://schemas.microsoft.com/office/drawing/2014/main" id="{56941106-1C17-2DC3-5C03-74AAA4A78B59}"/>
                </a:ext>
              </a:extLst>
            </p:cNvPr>
            <p:cNvCxnSpPr>
              <a:cxnSpLocks/>
            </p:cNvCxnSpPr>
            <p:nvPr/>
          </p:nvCxnSpPr>
          <p:spPr>
            <a:xfrm flipH="1" flipV="1">
              <a:off x="8756399" y="5442004"/>
              <a:ext cx="6922" cy="34075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8" name="Straight Arrow Connector 767">
              <a:extLst>
                <a:ext uri="{FF2B5EF4-FFF2-40B4-BE49-F238E27FC236}">
                  <a16:creationId xmlns:a16="http://schemas.microsoft.com/office/drawing/2014/main" id="{A725789C-4788-57B1-DD28-3808CA2159D2}"/>
                </a:ext>
              </a:extLst>
            </p:cNvPr>
            <p:cNvCxnSpPr>
              <a:cxnSpLocks/>
            </p:cNvCxnSpPr>
            <p:nvPr/>
          </p:nvCxnSpPr>
          <p:spPr>
            <a:xfrm flipH="1" flipV="1">
              <a:off x="8581097" y="5445128"/>
              <a:ext cx="6922" cy="34075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8ED86BB7-CF09-4F1D-91CA-203DD92356B2}"/>
                </a:ext>
              </a:extLst>
            </p:cNvPr>
            <p:cNvCxnSpPr>
              <a:cxnSpLocks/>
            </p:cNvCxnSpPr>
            <p:nvPr/>
          </p:nvCxnSpPr>
          <p:spPr>
            <a:xfrm flipH="1" flipV="1">
              <a:off x="8402348" y="5444311"/>
              <a:ext cx="6922" cy="34075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4" name="Group 793">
            <a:extLst>
              <a:ext uri="{FF2B5EF4-FFF2-40B4-BE49-F238E27FC236}">
                <a16:creationId xmlns:a16="http://schemas.microsoft.com/office/drawing/2014/main" id="{2A2EEA0A-010A-F5CC-BDAA-EF87C60F7318}"/>
              </a:ext>
            </a:extLst>
          </p:cNvPr>
          <p:cNvGrpSpPr/>
          <p:nvPr/>
        </p:nvGrpSpPr>
        <p:grpSpPr>
          <a:xfrm rot="10800000">
            <a:off x="8779518" y="5917932"/>
            <a:ext cx="539722" cy="357489"/>
            <a:chOff x="8402348" y="5440916"/>
            <a:chExt cx="539722" cy="357489"/>
          </a:xfrm>
        </p:grpSpPr>
        <p:cxnSp>
          <p:nvCxnSpPr>
            <p:cNvPr id="795" name="Straight Arrow Connector 794">
              <a:extLst>
                <a:ext uri="{FF2B5EF4-FFF2-40B4-BE49-F238E27FC236}">
                  <a16:creationId xmlns:a16="http://schemas.microsoft.com/office/drawing/2014/main" id="{DC50EA5E-8E33-1C70-C888-31E369010419}"/>
                </a:ext>
              </a:extLst>
            </p:cNvPr>
            <p:cNvCxnSpPr>
              <a:cxnSpLocks/>
            </p:cNvCxnSpPr>
            <p:nvPr/>
          </p:nvCxnSpPr>
          <p:spPr>
            <a:xfrm flipH="1" flipV="1">
              <a:off x="8935148" y="5440916"/>
              <a:ext cx="6922" cy="34075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EC33E67E-A854-CB95-038F-C07635D5CA90}"/>
                </a:ext>
              </a:extLst>
            </p:cNvPr>
            <p:cNvCxnSpPr>
              <a:cxnSpLocks/>
            </p:cNvCxnSpPr>
            <p:nvPr/>
          </p:nvCxnSpPr>
          <p:spPr>
            <a:xfrm flipH="1" flipV="1">
              <a:off x="8756399" y="5447719"/>
              <a:ext cx="6922" cy="34075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A0A8E11C-34F1-65F0-B01D-95E3658D3067}"/>
                </a:ext>
              </a:extLst>
            </p:cNvPr>
            <p:cNvCxnSpPr>
              <a:cxnSpLocks/>
            </p:cNvCxnSpPr>
            <p:nvPr/>
          </p:nvCxnSpPr>
          <p:spPr>
            <a:xfrm flipH="1" flipV="1">
              <a:off x="8581097" y="5450843"/>
              <a:ext cx="6922" cy="34075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8" name="Straight Arrow Connector 797">
              <a:extLst>
                <a:ext uri="{FF2B5EF4-FFF2-40B4-BE49-F238E27FC236}">
                  <a16:creationId xmlns:a16="http://schemas.microsoft.com/office/drawing/2014/main" id="{97B4A7E4-825A-D919-B3CE-1081CB3A01B8}"/>
                </a:ext>
              </a:extLst>
            </p:cNvPr>
            <p:cNvCxnSpPr>
              <a:cxnSpLocks/>
            </p:cNvCxnSpPr>
            <p:nvPr/>
          </p:nvCxnSpPr>
          <p:spPr>
            <a:xfrm flipH="1" flipV="1">
              <a:off x="8402348" y="5457646"/>
              <a:ext cx="6922" cy="34075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9" name="Straight Arrow Connector 798">
            <a:extLst>
              <a:ext uri="{FF2B5EF4-FFF2-40B4-BE49-F238E27FC236}">
                <a16:creationId xmlns:a16="http://schemas.microsoft.com/office/drawing/2014/main" id="{9EEBE1EF-7FEB-5584-AFB6-57D97D59B28E}"/>
              </a:ext>
            </a:extLst>
          </p:cNvPr>
          <p:cNvCxnSpPr>
            <a:cxnSpLocks/>
          </p:cNvCxnSpPr>
          <p:nvPr/>
        </p:nvCxnSpPr>
        <p:spPr>
          <a:xfrm>
            <a:off x="9469433" y="5921245"/>
            <a:ext cx="393872" cy="13421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Straight Arrow Connector 320">
            <a:extLst>
              <a:ext uri="{FF2B5EF4-FFF2-40B4-BE49-F238E27FC236}">
                <a16:creationId xmlns:a16="http://schemas.microsoft.com/office/drawing/2014/main" id="{726484CC-2E8B-A3CE-136C-C55497B3BE8B}"/>
              </a:ext>
            </a:extLst>
          </p:cNvPr>
          <p:cNvCxnSpPr>
            <a:cxnSpLocks/>
          </p:cNvCxnSpPr>
          <p:nvPr/>
        </p:nvCxnSpPr>
        <p:spPr>
          <a:xfrm flipH="1">
            <a:off x="8268856" y="5933325"/>
            <a:ext cx="356785" cy="13064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9" name="Straight Arrow Connector 328">
            <a:extLst>
              <a:ext uri="{FF2B5EF4-FFF2-40B4-BE49-F238E27FC236}">
                <a16:creationId xmlns:a16="http://schemas.microsoft.com/office/drawing/2014/main" id="{046F291F-F8DA-835F-8CFE-010B01F63C2B}"/>
              </a:ext>
            </a:extLst>
          </p:cNvPr>
          <p:cNvCxnSpPr>
            <a:cxnSpLocks/>
          </p:cNvCxnSpPr>
          <p:nvPr/>
        </p:nvCxnSpPr>
        <p:spPr>
          <a:xfrm flipH="1" flipV="1">
            <a:off x="8288535" y="5491422"/>
            <a:ext cx="339135" cy="167465"/>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2" name="Picture 331" descr="Chart&#10;&#10;Description automatically generated">
            <a:extLst>
              <a:ext uri="{FF2B5EF4-FFF2-40B4-BE49-F238E27FC236}">
                <a16:creationId xmlns:a16="http://schemas.microsoft.com/office/drawing/2014/main" id="{48145A67-4CBD-F997-03F4-2FDDD1898F76}"/>
              </a:ext>
            </a:extLst>
          </p:cNvPr>
          <p:cNvPicPr>
            <a:picLocks noChangeAspect="1"/>
          </p:cNvPicPr>
          <p:nvPr/>
        </p:nvPicPr>
        <p:blipFill rotWithShape="1">
          <a:blip r:embed="rId4"/>
          <a:srcRect r="2703"/>
          <a:stretch/>
        </p:blipFill>
        <p:spPr>
          <a:xfrm>
            <a:off x="2866882" y="2660336"/>
            <a:ext cx="6588534" cy="4010038"/>
          </a:xfrm>
          <a:prstGeom prst="rect">
            <a:avLst/>
          </a:prstGeom>
        </p:spPr>
      </p:pic>
      <p:cxnSp>
        <p:nvCxnSpPr>
          <p:cNvPr id="333" name="Straight Connector 332">
            <a:extLst>
              <a:ext uri="{FF2B5EF4-FFF2-40B4-BE49-F238E27FC236}">
                <a16:creationId xmlns:a16="http://schemas.microsoft.com/office/drawing/2014/main" id="{7222DCDE-D486-2CA9-3BCC-62571D98E2D1}"/>
              </a:ext>
            </a:extLst>
          </p:cNvPr>
          <p:cNvCxnSpPr>
            <a:cxnSpLocks/>
          </p:cNvCxnSpPr>
          <p:nvPr/>
        </p:nvCxnSpPr>
        <p:spPr>
          <a:xfrm>
            <a:off x="5727487" y="3502141"/>
            <a:ext cx="1026319" cy="102304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26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9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9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9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2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332"/>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33"/>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0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animBg="1"/>
      <p:bldP spid="7" grpId="0"/>
      <p:bldP spid="5" grpId="0" animBg="1"/>
      <p:bldP spid="319" grpId="0" animBg="1"/>
      <p:bldP spid="303" grpId="0" animBg="1"/>
      <p:bldP spid="770" grpId="0" animBg="1"/>
      <p:bldP spid="3" grpId="0"/>
      <p:bldP spid="15" grpId="0"/>
      <p:bldP spid="16" grpId="0" animBg="1"/>
      <p:bldP spid="288" grpId="0"/>
      <p:bldP spid="289" grpId="0"/>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296530E-1A2D-80A4-CEE6-F5DD5CA7D865}"/>
              </a:ext>
            </a:extLst>
          </p:cNvPr>
          <p:cNvSpPr>
            <a:spLocks noGrp="1"/>
          </p:cNvSpPr>
          <p:nvPr>
            <p:ph type="body" sz="quarter" idx="21"/>
          </p:nvPr>
        </p:nvSpPr>
        <p:spPr/>
        <p:txBody>
          <a:bodyPr/>
          <a:lstStyle/>
          <a:p>
            <a:r>
              <a:rPr lang="en-US" sz="2800" b="1" dirty="0">
                <a:solidFill>
                  <a:srgbClr val="00B0F0"/>
                </a:solidFill>
                <a:latin typeface="Arial" charset="0"/>
                <a:ea typeface="+mj-ea"/>
                <a:cs typeface="Arial" charset="0"/>
              </a:rPr>
              <a:t>Concept history at ISOLDE</a:t>
            </a:r>
            <a:endParaRPr lang="en-US" sz="1867" dirty="0"/>
          </a:p>
        </p:txBody>
      </p:sp>
      <p:sp>
        <p:nvSpPr>
          <p:cNvPr id="6" name="Slide Number Placeholder 5">
            <a:extLst>
              <a:ext uri="{FF2B5EF4-FFF2-40B4-BE49-F238E27FC236}">
                <a16:creationId xmlns:a16="http://schemas.microsoft.com/office/drawing/2014/main" id="{F956D0EC-CEB1-5514-606D-6923189F8AD8}"/>
              </a:ext>
            </a:extLst>
          </p:cNvPr>
          <p:cNvSpPr>
            <a:spLocks noGrp="1"/>
          </p:cNvSpPr>
          <p:nvPr>
            <p:ph type="sldNum" sz="quarter" idx="12"/>
          </p:nvPr>
        </p:nvSpPr>
        <p:spPr/>
        <p:txBody>
          <a:bodyPr/>
          <a:lstStyle/>
          <a:p>
            <a:fld id="{17918391-D411-FE40-AAD7-861AE5233E0E}" type="slidenum">
              <a:rPr lang="en-US" smtClean="0"/>
              <a:pPr/>
              <a:t>5</a:t>
            </a:fld>
            <a:endParaRPr lang="en-US" dirty="0"/>
          </a:p>
        </p:txBody>
      </p:sp>
      <p:sp>
        <p:nvSpPr>
          <p:cNvPr id="9" name="Slide Number Placeholder 3">
            <a:extLst>
              <a:ext uri="{FF2B5EF4-FFF2-40B4-BE49-F238E27FC236}">
                <a16:creationId xmlns:a16="http://schemas.microsoft.com/office/drawing/2014/main" id="{92854DCA-5CF5-1B49-19D3-DD1E8E694973}"/>
              </a:ext>
            </a:extLst>
          </p:cNvPr>
          <p:cNvSpPr txBox="1">
            <a:spLocks/>
          </p:cNvSpPr>
          <p:nvPr/>
        </p:nvSpPr>
        <p:spPr>
          <a:xfrm>
            <a:off x="10913835" y="6228335"/>
            <a:ext cx="6685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5</a:t>
            </a:fld>
            <a:endParaRPr lang="en-US" dirty="0"/>
          </a:p>
        </p:txBody>
      </p:sp>
      <p:pic>
        <p:nvPicPr>
          <p:cNvPr id="10" name="Picture 9">
            <a:extLst>
              <a:ext uri="{FF2B5EF4-FFF2-40B4-BE49-F238E27FC236}">
                <a16:creationId xmlns:a16="http://schemas.microsoft.com/office/drawing/2014/main" id="{D0F9A11E-B38F-5067-CEB1-A1E0FFDBD149}"/>
              </a:ext>
            </a:extLst>
          </p:cNvPr>
          <p:cNvPicPr>
            <a:picLocks noChangeAspect="1"/>
          </p:cNvPicPr>
          <p:nvPr/>
        </p:nvPicPr>
        <p:blipFill>
          <a:blip r:embed="rId2"/>
          <a:stretch>
            <a:fillRect/>
          </a:stretch>
        </p:blipFill>
        <p:spPr>
          <a:xfrm>
            <a:off x="7920855" y="1017515"/>
            <a:ext cx="3070769" cy="3242733"/>
          </a:xfrm>
          <a:prstGeom prst="rect">
            <a:avLst/>
          </a:prstGeom>
        </p:spPr>
      </p:pic>
      <p:sp>
        <p:nvSpPr>
          <p:cNvPr id="12" name="TextBox 11">
            <a:extLst>
              <a:ext uri="{FF2B5EF4-FFF2-40B4-BE49-F238E27FC236}">
                <a16:creationId xmlns:a16="http://schemas.microsoft.com/office/drawing/2014/main" id="{1390527B-B0A1-A02E-2AE2-CFF6CAEF5BE4}"/>
              </a:ext>
            </a:extLst>
          </p:cNvPr>
          <p:cNvSpPr txBox="1"/>
          <p:nvPr/>
        </p:nvSpPr>
        <p:spPr>
          <a:xfrm>
            <a:off x="2291914" y="789005"/>
            <a:ext cx="716863" cy="379656"/>
          </a:xfrm>
          <a:prstGeom prst="rect">
            <a:avLst/>
          </a:prstGeom>
          <a:noFill/>
        </p:spPr>
        <p:txBody>
          <a:bodyPr wrap="none" rtlCol="0">
            <a:spAutoFit/>
          </a:bodyPr>
          <a:lstStyle/>
          <a:p>
            <a:r>
              <a:rPr lang="en-US" sz="1867" dirty="0"/>
              <a:t>2003</a:t>
            </a:r>
          </a:p>
        </p:txBody>
      </p:sp>
      <p:grpSp>
        <p:nvGrpSpPr>
          <p:cNvPr id="31" name="Group 30">
            <a:extLst>
              <a:ext uri="{FF2B5EF4-FFF2-40B4-BE49-F238E27FC236}">
                <a16:creationId xmlns:a16="http://schemas.microsoft.com/office/drawing/2014/main" id="{9095A70F-C9D0-AF2B-6F5B-7C4A9ED5DE82}"/>
              </a:ext>
            </a:extLst>
          </p:cNvPr>
          <p:cNvGrpSpPr/>
          <p:nvPr/>
        </p:nvGrpSpPr>
        <p:grpSpPr>
          <a:xfrm>
            <a:off x="8077893" y="4203254"/>
            <a:ext cx="3015331" cy="2321135"/>
            <a:chOff x="9156349" y="2699374"/>
            <a:chExt cx="3015331" cy="2321135"/>
          </a:xfrm>
        </p:grpSpPr>
        <p:grpSp>
          <p:nvGrpSpPr>
            <p:cNvPr id="14" name="Group 13">
              <a:extLst>
                <a:ext uri="{FF2B5EF4-FFF2-40B4-BE49-F238E27FC236}">
                  <a16:creationId xmlns:a16="http://schemas.microsoft.com/office/drawing/2014/main" id="{5BB8AFB8-4F7F-8D7B-6808-3571703B993C}"/>
                </a:ext>
              </a:extLst>
            </p:cNvPr>
            <p:cNvGrpSpPr/>
            <p:nvPr/>
          </p:nvGrpSpPr>
          <p:grpSpPr>
            <a:xfrm>
              <a:off x="9176669" y="2699374"/>
              <a:ext cx="2984851" cy="1214964"/>
              <a:chOff x="6882502" y="2044311"/>
              <a:chExt cx="2238638" cy="911223"/>
            </a:xfrm>
          </p:grpSpPr>
          <p:pic>
            <p:nvPicPr>
              <p:cNvPr id="15" name="Picture 14">
                <a:extLst>
                  <a:ext uri="{FF2B5EF4-FFF2-40B4-BE49-F238E27FC236}">
                    <a16:creationId xmlns:a16="http://schemas.microsoft.com/office/drawing/2014/main" id="{CE62A540-7722-389F-7434-CCB9673886B3}"/>
                  </a:ext>
                </a:extLst>
              </p:cNvPr>
              <p:cNvPicPr>
                <a:picLocks noChangeAspect="1"/>
              </p:cNvPicPr>
              <p:nvPr/>
            </p:nvPicPr>
            <p:blipFill rotWithShape="1">
              <a:blip r:embed="rId3"/>
              <a:srcRect l="5078" r="14168" b="1934"/>
              <a:stretch/>
            </p:blipFill>
            <p:spPr>
              <a:xfrm>
                <a:off x="6949440" y="2044311"/>
                <a:ext cx="2171700" cy="911223"/>
              </a:xfrm>
              <a:prstGeom prst="rect">
                <a:avLst/>
              </a:prstGeom>
            </p:spPr>
          </p:pic>
          <p:sp>
            <p:nvSpPr>
              <p:cNvPr id="16" name="TextBox 15">
                <a:extLst>
                  <a:ext uri="{FF2B5EF4-FFF2-40B4-BE49-F238E27FC236}">
                    <a16:creationId xmlns:a16="http://schemas.microsoft.com/office/drawing/2014/main" id="{ED4D956D-25FB-9E1B-8125-2EC9C5E2E062}"/>
                  </a:ext>
                </a:extLst>
              </p:cNvPr>
              <p:cNvSpPr txBox="1"/>
              <p:nvPr/>
            </p:nvSpPr>
            <p:spPr>
              <a:xfrm>
                <a:off x="6882502" y="2086166"/>
                <a:ext cx="757660" cy="284742"/>
              </a:xfrm>
              <a:prstGeom prst="rect">
                <a:avLst/>
              </a:prstGeom>
              <a:noFill/>
            </p:spPr>
            <p:txBody>
              <a:bodyPr wrap="none" rtlCol="0">
                <a:spAutoFit/>
              </a:bodyPr>
              <a:lstStyle/>
              <a:p>
                <a:r>
                  <a:rPr lang="en-US" sz="1867" dirty="0">
                    <a:solidFill>
                      <a:schemeClr val="bg1"/>
                    </a:solidFill>
                  </a:rPr>
                  <a:t>Protons</a:t>
                </a:r>
              </a:p>
            </p:txBody>
          </p:sp>
        </p:grpSp>
        <p:grpSp>
          <p:nvGrpSpPr>
            <p:cNvPr id="17" name="Group 16">
              <a:extLst>
                <a:ext uri="{FF2B5EF4-FFF2-40B4-BE49-F238E27FC236}">
                  <a16:creationId xmlns:a16="http://schemas.microsoft.com/office/drawing/2014/main" id="{3C4BBB70-D406-FCBC-09CC-EC214EA9C961}"/>
                </a:ext>
              </a:extLst>
            </p:cNvPr>
            <p:cNvGrpSpPr/>
            <p:nvPr/>
          </p:nvGrpSpPr>
          <p:grpSpPr>
            <a:xfrm>
              <a:off x="9156349" y="3800574"/>
              <a:ext cx="3015331" cy="1219935"/>
              <a:chOff x="6867262" y="2882568"/>
              <a:chExt cx="2261498" cy="914951"/>
            </a:xfrm>
          </p:grpSpPr>
          <p:pic>
            <p:nvPicPr>
              <p:cNvPr id="18" name="Picture 17">
                <a:extLst>
                  <a:ext uri="{FF2B5EF4-FFF2-40B4-BE49-F238E27FC236}">
                    <a16:creationId xmlns:a16="http://schemas.microsoft.com/office/drawing/2014/main" id="{2DFE7E3F-E6BA-BB91-4EB1-6074F8CA067B}"/>
                  </a:ext>
                </a:extLst>
              </p:cNvPr>
              <p:cNvPicPr>
                <a:picLocks noChangeAspect="1"/>
              </p:cNvPicPr>
              <p:nvPr/>
            </p:nvPicPr>
            <p:blipFill rotWithShape="1">
              <a:blip r:embed="rId4"/>
              <a:srcRect l="4786" t="6119" r="17030" b="1761"/>
              <a:stretch/>
            </p:blipFill>
            <p:spPr>
              <a:xfrm>
                <a:off x="6941820" y="2882568"/>
                <a:ext cx="2186940" cy="914951"/>
              </a:xfrm>
              <a:prstGeom prst="rect">
                <a:avLst/>
              </a:prstGeom>
            </p:spPr>
          </p:pic>
          <p:sp>
            <p:nvSpPr>
              <p:cNvPr id="19" name="TextBox 18">
                <a:extLst>
                  <a:ext uri="{FF2B5EF4-FFF2-40B4-BE49-F238E27FC236}">
                    <a16:creationId xmlns:a16="http://schemas.microsoft.com/office/drawing/2014/main" id="{71227D47-4FFF-795F-D980-AAD7EC7F72C2}"/>
                  </a:ext>
                </a:extLst>
              </p:cNvPr>
              <p:cNvSpPr txBox="1"/>
              <p:nvPr/>
            </p:nvSpPr>
            <p:spPr>
              <a:xfrm>
                <a:off x="6867262" y="2909126"/>
                <a:ext cx="867064" cy="284742"/>
              </a:xfrm>
              <a:prstGeom prst="rect">
                <a:avLst/>
              </a:prstGeom>
              <a:noFill/>
            </p:spPr>
            <p:txBody>
              <a:bodyPr wrap="none" rtlCol="0">
                <a:spAutoFit/>
              </a:bodyPr>
              <a:lstStyle/>
              <a:p>
                <a:r>
                  <a:rPr lang="en-US" sz="1867" dirty="0">
                    <a:solidFill>
                      <a:schemeClr val="bg1"/>
                    </a:solidFill>
                  </a:rPr>
                  <a:t>Neutrons</a:t>
                </a:r>
              </a:p>
            </p:txBody>
          </p:sp>
        </p:grpSp>
      </p:grpSp>
      <p:sp>
        <p:nvSpPr>
          <p:cNvPr id="21" name="TextBox 20">
            <a:extLst>
              <a:ext uri="{FF2B5EF4-FFF2-40B4-BE49-F238E27FC236}">
                <a16:creationId xmlns:a16="http://schemas.microsoft.com/office/drawing/2014/main" id="{D535584A-4708-817B-2F6D-BAE121F26E92}"/>
              </a:ext>
            </a:extLst>
          </p:cNvPr>
          <p:cNvSpPr txBox="1"/>
          <p:nvPr/>
        </p:nvSpPr>
        <p:spPr>
          <a:xfrm>
            <a:off x="7617371" y="6538789"/>
            <a:ext cx="3974173" cy="261610"/>
          </a:xfrm>
          <a:prstGeom prst="rect">
            <a:avLst/>
          </a:prstGeom>
          <a:noFill/>
        </p:spPr>
        <p:txBody>
          <a:bodyPr wrap="square" rtlCol="0">
            <a:spAutoFit/>
          </a:bodyPr>
          <a:lstStyle/>
          <a:p>
            <a:pPr algn="ctr"/>
            <a:r>
              <a:rPr lang="en-GB" sz="1100" dirty="0">
                <a:solidFill>
                  <a:srgbClr val="29348C"/>
                </a:solidFill>
              </a:rPr>
              <a:t>A. Gottberg, et al., NIMB 336 (2014) 143–148. </a:t>
            </a:r>
          </a:p>
        </p:txBody>
      </p:sp>
      <p:sp>
        <p:nvSpPr>
          <p:cNvPr id="22" name="TextBox 21">
            <a:extLst>
              <a:ext uri="{FF2B5EF4-FFF2-40B4-BE49-F238E27FC236}">
                <a16:creationId xmlns:a16="http://schemas.microsoft.com/office/drawing/2014/main" id="{EFFF22AC-5D3E-F59F-E762-EAA13895F556}"/>
              </a:ext>
            </a:extLst>
          </p:cNvPr>
          <p:cNvSpPr txBox="1"/>
          <p:nvPr/>
        </p:nvSpPr>
        <p:spPr>
          <a:xfrm>
            <a:off x="837364" y="6495359"/>
            <a:ext cx="3974173" cy="261610"/>
          </a:xfrm>
          <a:prstGeom prst="rect">
            <a:avLst/>
          </a:prstGeom>
          <a:noFill/>
        </p:spPr>
        <p:txBody>
          <a:bodyPr wrap="square" rtlCol="0">
            <a:spAutoFit/>
          </a:bodyPr>
          <a:lstStyle/>
          <a:p>
            <a:pPr algn="ctr"/>
            <a:r>
              <a:rPr lang="en-GB" sz="1100" dirty="0">
                <a:solidFill>
                  <a:srgbClr val="29348C"/>
                </a:solidFill>
              </a:rPr>
              <a:t>R. Luis, et al., et al., EPJA 48 (2012) 90 </a:t>
            </a:r>
          </a:p>
        </p:txBody>
      </p:sp>
      <p:pic>
        <p:nvPicPr>
          <p:cNvPr id="23" name="Picture 22">
            <a:extLst>
              <a:ext uri="{FF2B5EF4-FFF2-40B4-BE49-F238E27FC236}">
                <a16:creationId xmlns:a16="http://schemas.microsoft.com/office/drawing/2014/main" id="{931D304F-AAB1-45BE-BF6E-B94A25D028FE}"/>
              </a:ext>
            </a:extLst>
          </p:cNvPr>
          <p:cNvPicPr>
            <a:picLocks noChangeAspect="1"/>
          </p:cNvPicPr>
          <p:nvPr/>
        </p:nvPicPr>
        <p:blipFill>
          <a:blip r:embed="rId5"/>
          <a:stretch>
            <a:fillRect/>
          </a:stretch>
        </p:blipFill>
        <p:spPr>
          <a:xfrm>
            <a:off x="513218" y="1191150"/>
            <a:ext cx="4214150" cy="2938438"/>
          </a:xfrm>
          <a:prstGeom prst="rect">
            <a:avLst/>
          </a:prstGeom>
        </p:spPr>
      </p:pic>
      <p:grpSp>
        <p:nvGrpSpPr>
          <p:cNvPr id="29" name="Group 28">
            <a:extLst>
              <a:ext uri="{FF2B5EF4-FFF2-40B4-BE49-F238E27FC236}">
                <a16:creationId xmlns:a16="http://schemas.microsoft.com/office/drawing/2014/main" id="{4BC09ED3-7675-60B9-D10E-C35DA76B1C6F}"/>
              </a:ext>
            </a:extLst>
          </p:cNvPr>
          <p:cNvGrpSpPr/>
          <p:nvPr/>
        </p:nvGrpSpPr>
        <p:grpSpPr>
          <a:xfrm>
            <a:off x="444159" y="4366056"/>
            <a:ext cx="4311842" cy="2084672"/>
            <a:chOff x="169839" y="4494072"/>
            <a:chExt cx="4311842" cy="2084672"/>
          </a:xfrm>
        </p:grpSpPr>
        <p:pic>
          <p:nvPicPr>
            <p:cNvPr id="11" name="isolde1.pdf">
              <a:extLst>
                <a:ext uri="{FF2B5EF4-FFF2-40B4-BE49-F238E27FC236}">
                  <a16:creationId xmlns:a16="http://schemas.microsoft.com/office/drawing/2014/main" id="{20E30543-1D6D-5C78-8F42-64BF355099F9}"/>
                </a:ext>
              </a:extLst>
            </p:cNvPr>
            <p:cNvPicPr>
              <a:picLocks noChangeAspect="1"/>
            </p:cNvPicPr>
            <p:nvPr/>
          </p:nvPicPr>
          <p:blipFill rotWithShape="1">
            <a:blip r:embed="rId6"/>
            <a:srcRect t="6045" r="51778" b="249"/>
            <a:stretch/>
          </p:blipFill>
          <p:spPr>
            <a:xfrm>
              <a:off x="169839" y="4498923"/>
              <a:ext cx="2023650" cy="2079821"/>
            </a:xfrm>
            <a:prstGeom prst="rect">
              <a:avLst/>
            </a:prstGeom>
            <a:ln>
              <a:noFill/>
            </a:ln>
            <a:effectLst/>
          </p:spPr>
        </p:pic>
        <p:pic>
          <p:nvPicPr>
            <p:cNvPr id="24" name="isolde1.pdf">
              <a:extLst>
                <a:ext uri="{FF2B5EF4-FFF2-40B4-BE49-F238E27FC236}">
                  <a16:creationId xmlns:a16="http://schemas.microsoft.com/office/drawing/2014/main" id="{D7A2C72A-72D1-87F8-0371-0BC3AF16F795}"/>
                </a:ext>
              </a:extLst>
            </p:cNvPr>
            <p:cNvPicPr>
              <a:picLocks noChangeAspect="1"/>
            </p:cNvPicPr>
            <p:nvPr/>
          </p:nvPicPr>
          <p:blipFill rotWithShape="1">
            <a:blip r:embed="rId6"/>
            <a:srcRect l="47934" t="4991" r="-555" b="440"/>
            <a:stretch/>
          </p:blipFill>
          <p:spPr>
            <a:xfrm>
              <a:off x="2292900" y="4494900"/>
              <a:ext cx="2188781" cy="2080465"/>
            </a:xfrm>
            <a:prstGeom prst="rect">
              <a:avLst/>
            </a:prstGeom>
            <a:ln>
              <a:noFill/>
            </a:ln>
            <a:effectLst/>
          </p:spPr>
        </p:pic>
        <p:sp>
          <p:nvSpPr>
            <p:cNvPr id="27" name="TextBox 26">
              <a:extLst>
                <a:ext uri="{FF2B5EF4-FFF2-40B4-BE49-F238E27FC236}">
                  <a16:creationId xmlns:a16="http://schemas.microsoft.com/office/drawing/2014/main" id="{CCBC9CE5-9A5D-FE6E-7988-98CE85E19905}"/>
                </a:ext>
              </a:extLst>
            </p:cNvPr>
            <p:cNvSpPr txBox="1"/>
            <p:nvPr/>
          </p:nvSpPr>
          <p:spPr>
            <a:xfrm>
              <a:off x="302241" y="4494072"/>
              <a:ext cx="1813851" cy="369332"/>
            </a:xfrm>
            <a:prstGeom prst="rect">
              <a:avLst/>
            </a:prstGeom>
            <a:noFill/>
          </p:spPr>
          <p:txBody>
            <a:bodyPr wrap="square">
              <a:spAutoFit/>
            </a:bodyPr>
            <a:lstStyle/>
            <a:p>
              <a:pPr algn="ctr"/>
              <a:r>
                <a:rPr lang="en-US" sz="1800" dirty="0">
                  <a:solidFill>
                    <a:schemeClr val="bg1"/>
                  </a:solidFill>
                </a:rPr>
                <a:t>Protons</a:t>
              </a:r>
              <a:endParaRPr lang="en-CA" dirty="0">
                <a:solidFill>
                  <a:schemeClr val="bg1"/>
                </a:solidFill>
              </a:endParaRPr>
            </a:p>
          </p:txBody>
        </p:sp>
        <p:sp>
          <p:nvSpPr>
            <p:cNvPr id="28" name="TextBox 27">
              <a:extLst>
                <a:ext uri="{FF2B5EF4-FFF2-40B4-BE49-F238E27FC236}">
                  <a16:creationId xmlns:a16="http://schemas.microsoft.com/office/drawing/2014/main" id="{79857F7B-0538-D5C2-BB52-276231DFAEFF}"/>
                </a:ext>
              </a:extLst>
            </p:cNvPr>
            <p:cNvSpPr txBox="1"/>
            <p:nvPr/>
          </p:nvSpPr>
          <p:spPr>
            <a:xfrm>
              <a:off x="2399535" y="4494072"/>
              <a:ext cx="1813851" cy="369332"/>
            </a:xfrm>
            <a:prstGeom prst="rect">
              <a:avLst/>
            </a:prstGeom>
            <a:noFill/>
          </p:spPr>
          <p:txBody>
            <a:bodyPr wrap="square">
              <a:spAutoFit/>
            </a:bodyPr>
            <a:lstStyle/>
            <a:p>
              <a:pPr algn="ctr"/>
              <a:r>
                <a:rPr lang="en-US" sz="1800" dirty="0">
                  <a:solidFill>
                    <a:schemeClr val="bg1"/>
                  </a:solidFill>
                </a:rPr>
                <a:t>Neutrons</a:t>
              </a:r>
              <a:endParaRPr lang="en-CA" dirty="0">
                <a:solidFill>
                  <a:schemeClr val="bg1"/>
                </a:solidFill>
              </a:endParaRPr>
            </a:p>
          </p:txBody>
        </p:sp>
      </p:grpSp>
      <p:sp>
        <p:nvSpPr>
          <p:cNvPr id="30" name="TextBox 29">
            <a:extLst>
              <a:ext uri="{FF2B5EF4-FFF2-40B4-BE49-F238E27FC236}">
                <a16:creationId xmlns:a16="http://schemas.microsoft.com/office/drawing/2014/main" id="{2D97AE53-2B0A-BB30-2C11-6101FE05A27A}"/>
              </a:ext>
            </a:extLst>
          </p:cNvPr>
          <p:cNvSpPr txBox="1"/>
          <p:nvPr/>
        </p:nvSpPr>
        <p:spPr>
          <a:xfrm>
            <a:off x="9176669" y="670324"/>
            <a:ext cx="716863" cy="379656"/>
          </a:xfrm>
          <a:prstGeom prst="rect">
            <a:avLst/>
          </a:prstGeom>
          <a:noFill/>
        </p:spPr>
        <p:txBody>
          <a:bodyPr wrap="none" rtlCol="0">
            <a:spAutoFit/>
          </a:bodyPr>
          <a:lstStyle/>
          <a:p>
            <a:r>
              <a:rPr lang="en-US" sz="1867" dirty="0"/>
              <a:t>2014</a:t>
            </a:r>
          </a:p>
        </p:txBody>
      </p:sp>
      <p:sp>
        <p:nvSpPr>
          <p:cNvPr id="2" name="TextBox 1">
            <a:extLst>
              <a:ext uri="{FF2B5EF4-FFF2-40B4-BE49-F238E27FC236}">
                <a16:creationId xmlns:a16="http://schemas.microsoft.com/office/drawing/2014/main" id="{D3B6DBA8-CE15-4293-0508-EB4517DCFA6D}"/>
              </a:ext>
            </a:extLst>
          </p:cNvPr>
          <p:cNvSpPr txBox="1"/>
          <p:nvPr/>
        </p:nvSpPr>
        <p:spPr>
          <a:xfrm>
            <a:off x="5844453" y="1823049"/>
            <a:ext cx="1260435" cy="830997"/>
          </a:xfrm>
          <a:prstGeom prst="rect">
            <a:avLst/>
          </a:prstGeom>
          <a:noFill/>
        </p:spPr>
        <p:txBody>
          <a:bodyPr wrap="square" rtlCol="0">
            <a:spAutoFit/>
          </a:bodyPr>
          <a:lstStyle/>
          <a:p>
            <a:pPr algn="ctr"/>
            <a:r>
              <a:rPr lang="en-US" sz="2400" dirty="0"/>
              <a:t>Target</a:t>
            </a:r>
          </a:p>
          <a:p>
            <a:pPr algn="ctr"/>
            <a:r>
              <a:rPr lang="en-US" sz="2400" dirty="0"/>
              <a:t>(UC</a:t>
            </a:r>
            <a:r>
              <a:rPr lang="en-US" sz="2400" baseline="-25000" dirty="0"/>
              <a:t>x</a:t>
            </a:r>
            <a:r>
              <a:rPr lang="en-US" sz="2400" dirty="0"/>
              <a:t>)</a:t>
            </a:r>
          </a:p>
        </p:txBody>
      </p:sp>
      <p:cxnSp>
        <p:nvCxnSpPr>
          <p:cNvPr id="4" name="Straight Arrow Connector 3">
            <a:extLst>
              <a:ext uri="{FF2B5EF4-FFF2-40B4-BE49-F238E27FC236}">
                <a16:creationId xmlns:a16="http://schemas.microsoft.com/office/drawing/2014/main" id="{44A791F2-0289-2BBD-9DB4-E5FCD4389873}"/>
              </a:ext>
            </a:extLst>
          </p:cNvPr>
          <p:cNvCxnSpPr>
            <a:cxnSpLocks/>
            <a:stCxn id="2" idx="1"/>
          </p:cNvCxnSpPr>
          <p:nvPr/>
        </p:nvCxnSpPr>
        <p:spPr>
          <a:xfrm flipH="1">
            <a:off x="3771102" y="2238548"/>
            <a:ext cx="2073351" cy="282634"/>
          </a:xfrm>
          <a:prstGeom prst="straightConnector1">
            <a:avLst/>
          </a:prstGeom>
          <a:ln w="28575">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C194BDE-AD07-905E-5513-B7EC52783A51}"/>
              </a:ext>
            </a:extLst>
          </p:cNvPr>
          <p:cNvCxnSpPr>
            <a:cxnSpLocks/>
            <a:stCxn id="35" idx="1"/>
          </p:cNvCxnSpPr>
          <p:nvPr/>
        </p:nvCxnSpPr>
        <p:spPr>
          <a:xfrm flipH="1" flipV="1">
            <a:off x="3464653" y="2921406"/>
            <a:ext cx="2280741" cy="651967"/>
          </a:xfrm>
          <a:prstGeom prst="straightConnector1">
            <a:avLst/>
          </a:prstGeom>
          <a:ln w="28575">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FF90EBC-91E2-5BAE-FD85-008EED09A58F}"/>
              </a:ext>
            </a:extLst>
          </p:cNvPr>
          <p:cNvCxnSpPr>
            <a:cxnSpLocks/>
            <a:stCxn id="2" idx="3"/>
          </p:cNvCxnSpPr>
          <p:nvPr/>
        </p:nvCxnSpPr>
        <p:spPr>
          <a:xfrm>
            <a:off x="7104888" y="2238548"/>
            <a:ext cx="2181509" cy="296797"/>
          </a:xfrm>
          <a:prstGeom prst="straightConnector1">
            <a:avLst/>
          </a:prstGeom>
          <a:ln w="28575">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FE5CA21-961F-79D7-A681-B2B92FFE1101}"/>
              </a:ext>
            </a:extLst>
          </p:cNvPr>
          <p:cNvCxnSpPr>
            <a:cxnSpLocks/>
            <a:stCxn id="35" idx="3"/>
          </p:cNvCxnSpPr>
          <p:nvPr/>
        </p:nvCxnSpPr>
        <p:spPr>
          <a:xfrm flipV="1">
            <a:off x="7287768" y="3097083"/>
            <a:ext cx="2175461" cy="476290"/>
          </a:xfrm>
          <a:prstGeom prst="straightConnector1">
            <a:avLst/>
          </a:prstGeom>
          <a:ln w="28575">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EB18796-6796-AB04-6C4B-E7BE07F21C3E}"/>
              </a:ext>
            </a:extLst>
          </p:cNvPr>
          <p:cNvSpPr txBox="1"/>
          <p:nvPr/>
        </p:nvSpPr>
        <p:spPr>
          <a:xfrm>
            <a:off x="5745394" y="3157874"/>
            <a:ext cx="1542374" cy="830997"/>
          </a:xfrm>
          <a:prstGeom prst="rect">
            <a:avLst/>
          </a:prstGeom>
          <a:noFill/>
        </p:spPr>
        <p:txBody>
          <a:bodyPr wrap="square" rtlCol="0">
            <a:spAutoFit/>
          </a:bodyPr>
          <a:lstStyle/>
          <a:p>
            <a:pPr algn="ctr"/>
            <a:r>
              <a:rPr lang="en-US" sz="2400" dirty="0"/>
              <a:t>Converter</a:t>
            </a:r>
          </a:p>
          <a:p>
            <a:pPr algn="ctr"/>
            <a:r>
              <a:rPr lang="en-US" sz="2400" dirty="0"/>
              <a:t>(W rod)</a:t>
            </a:r>
          </a:p>
        </p:txBody>
      </p:sp>
      <p:cxnSp>
        <p:nvCxnSpPr>
          <p:cNvPr id="13" name="Straight Arrow Connector 12">
            <a:extLst>
              <a:ext uri="{FF2B5EF4-FFF2-40B4-BE49-F238E27FC236}">
                <a16:creationId xmlns:a16="http://schemas.microsoft.com/office/drawing/2014/main" id="{A5997B3C-FDAC-AA7B-6502-902EE8EBEE50}"/>
              </a:ext>
            </a:extLst>
          </p:cNvPr>
          <p:cNvCxnSpPr>
            <a:cxnSpLocks/>
          </p:cNvCxnSpPr>
          <p:nvPr/>
        </p:nvCxnSpPr>
        <p:spPr>
          <a:xfrm flipV="1">
            <a:off x="709578" y="2604948"/>
            <a:ext cx="3384210" cy="17118"/>
          </a:xfrm>
          <a:prstGeom prst="straightConnector1">
            <a:avLst/>
          </a:prstGeom>
          <a:ln w="38100">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A32C336-71C5-69FA-2D77-74FBDD433D3A}"/>
              </a:ext>
            </a:extLst>
          </p:cNvPr>
          <p:cNvCxnSpPr>
            <a:cxnSpLocks/>
          </p:cNvCxnSpPr>
          <p:nvPr/>
        </p:nvCxnSpPr>
        <p:spPr>
          <a:xfrm flipV="1">
            <a:off x="7650477" y="2604948"/>
            <a:ext cx="3384210" cy="17118"/>
          </a:xfrm>
          <a:prstGeom prst="straightConnector1">
            <a:avLst/>
          </a:prstGeom>
          <a:ln w="38100">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F3B9406-5AA2-ABB9-4BDC-96CF1FBB7ECA}"/>
              </a:ext>
            </a:extLst>
          </p:cNvPr>
          <p:cNvCxnSpPr>
            <a:cxnSpLocks/>
          </p:cNvCxnSpPr>
          <p:nvPr/>
        </p:nvCxnSpPr>
        <p:spPr>
          <a:xfrm flipV="1">
            <a:off x="709578" y="2896569"/>
            <a:ext cx="3384210" cy="17118"/>
          </a:xfrm>
          <a:prstGeom prst="straightConnector1">
            <a:avLst/>
          </a:prstGeom>
          <a:ln w="38100">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3194593-4043-F9AC-CAE6-5A511581B004}"/>
              </a:ext>
            </a:extLst>
          </p:cNvPr>
          <p:cNvCxnSpPr>
            <a:cxnSpLocks/>
          </p:cNvCxnSpPr>
          <p:nvPr/>
        </p:nvCxnSpPr>
        <p:spPr>
          <a:xfrm flipV="1">
            <a:off x="7650477" y="3055960"/>
            <a:ext cx="3384210" cy="17118"/>
          </a:xfrm>
          <a:prstGeom prst="straightConnector1">
            <a:avLst/>
          </a:prstGeom>
          <a:ln w="38100">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4DD5ABB-99D2-3DD7-3D07-69494D3393DD}"/>
              </a:ext>
            </a:extLst>
          </p:cNvPr>
          <p:cNvPicPr>
            <a:picLocks noChangeAspect="1"/>
          </p:cNvPicPr>
          <p:nvPr/>
        </p:nvPicPr>
        <p:blipFill>
          <a:blip r:embed="rId2"/>
          <a:stretch>
            <a:fillRect/>
          </a:stretch>
        </p:blipFill>
        <p:spPr>
          <a:xfrm>
            <a:off x="1036624" y="2156699"/>
            <a:ext cx="3750384" cy="3419344"/>
          </a:xfrm>
          <a:prstGeom prst="rect">
            <a:avLst/>
          </a:prstGeom>
        </p:spPr>
      </p:pic>
      <p:sp>
        <p:nvSpPr>
          <p:cNvPr id="2" name="Text Placeholder 1">
            <a:extLst>
              <a:ext uri="{FF2B5EF4-FFF2-40B4-BE49-F238E27FC236}">
                <a16:creationId xmlns:a16="http://schemas.microsoft.com/office/drawing/2014/main" id="{3818FA94-DDC5-25A4-7B25-F356B7A546EE}"/>
              </a:ext>
            </a:extLst>
          </p:cNvPr>
          <p:cNvSpPr>
            <a:spLocks noGrp="1"/>
          </p:cNvSpPr>
          <p:nvPr>
            <p:ph type="body" sz="quarter" idx="21"/>
          </p:nvPr>
        </p:nvSpPr>
        <p:spPr>
          <a:xfrm>
            <a:off x="0" y="9203"/>
            <a:ext cx="12192000" cy="1311860"/>
          </a:xfrm>
        </p:spPr>
        <p:txBody>
          <a:bodyPr/>
          <a:lstStyle/>
          <a:p>
            <a:r>
              <a:rPr lang="en-US" sz="4400" dirty="0"/>
              <a:t>Spallation-driven, two-step RIB targets </a:t>
            </a:r>
          </a:p>
        </p:txBody>
      </p:sp>
      <p:pic>
        <p:nvPicPr>
          <p:cNvPr id="6" name="Picture 5">
            <a:extLst>
              <a:ext uri="{FF2B5EF4-FFF2-40B4-BE49-F238E27FC236}">
                <a16:creationId xmlns:a16="http://schemas.microsoft.com/office/drawing/2014/main" id="{115D2760-56ED-B659-362C-2F6F2AAEE488}"/>
              </a:ext>
            </a:extLst>
          </p:cNvPr>
          <p:cNvPicPr>
            <a:picLocks noChangeAspect="1"/>
          </p:cNvPicPr>
          <p:nvPr/>
        </p:nvPicPr>
        <p:blipFill rotWithShape="1">
          <a:blip r:embed="rId3">
            <a:extLst>
              <a:ext uri="{28A0092B-C50C-407E-A947-70E740481C1C}">
                <a14:useLocalDpi xmlns:a14="http://schemas.microsoft.com/office/drawing/2010/main" val="0"/>
              </a:ext>
            </a:extLst>
          </a:blip>
          <a:srcRect b="18404"/>
          <a:stretch/>
        </p:blipFill>
        <p:spPr>
          <a:xfrm>
            <a:off x="4787008" y="5638356"/>
            <a:ext cx="2143497" cy="1124063"/>
          </a:xfrm>
          <a:prstGeom prst="rect">
            <a:avLst/>
          </a:prstGeom>
        </p:spPr>
      </p:pic>
      <p:pic>
        <p:nvPicPr>
          <p:cNvPr id="8" name="Picture 7">
            <a:extLst>
              <a:ext uri="{FF2B5EF4-FFF2-40B4-BE49-F238E27FC236}">
                <a16:creationId xmlns:a16="http://schemas.microsoft.com/office/drawing/2014/main" id="{07E3B90C-CEDC-6F3D-D941-F7C2EBE6E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695" y="1248147"/>
            <a:ext cx="3571646" cy="642552"/>
          </a:xfrm>
          <a:prstGeom prst="rect">
            <a:avLst/>
          </a:prstGeom>
        </p:spPr>
      </p:pic>
      <p:pic>
        <p:nvPicPr>
          <p:cNvPr id="9" name="Picture 8" descr="A picture containing screenshot&#10;&#10;Description automatically generated">
            <a:extLst>
              <a:ext uri="{FF2B5EF4-FFF2-40B4-BE49-F238E27FC236}">
                <a16:creationId xmlns:a16="http://schemas.microsoft.com/office/drawing/2014/main" id="{26214B70-F430-F6B1-3467-484C382E90A8}"/>
              </a:ext>
            </a:extLst>
          </p:cNvPr>
          <p:cNvPicPr>
            <a:picLocks noChangeAspect="1"/>
          </p:cNvPicPr>
          <p:nvPr/>
        </p:nvPicPr>
        <p:blipFill rotWithShape="1">
          <a:blip r:embed="rId5"/>
          <a:srcRect l="14463" t="7243" r="16968" b="22304"/>
          <a:stretch/>
        </p:blipFill>
        <p:spPr>
          <a:xfrm>
            <a:off x="6707872" y="2585260"/>
            <a:ext cx="4552674" cy="2636733"/>
          </a:xfrm>
          <a:prstGeom prst="rect">
            <a:avLst/>
          </a:prstGeom>
        </p:spPr>
      </p:pic>
      <p:sp>
        <p:nvSpPr>
          <p:cNvPr id="11" name="TextBox 10">
            <a:extLst>
              <a:ext uri="{FF2B5EF4-FFF2-40B4-BE49-F238E27FC236}">
                <a16:creationId xmlns:a16="http://schemas.microsoft.com/office/drawing/2014/main" id="{9FFB22F9-6066-C660-F16E-159C63066BAE}"/>
              </a:ext>
            </a:extLst>
          </p:cNvPr>
          <p:cNvSpPr txBox="1"/>
          <p:nvPr/>
        </p:nvSpPr>
        <p:spPr>
          <a:xfrm>
            <a:off x="6716185" y="5233153"/>
            <a:ext cx="4617266" cy="261610"/>
          </a:xfrm>
          <a:prstGeom prst="rect">
            <a:avLst/>
          </a:prstGeom>
          <a:noFill/>
        </p:spPr>
        <p:txBody>
          <a:bodyPr wrap="square">
            <a:spAutoFit/>
          </a:bodyPr>
          <a:lstStyle/>
          <a:p>
            <a:pPr algn="ctr"/>
            <a:r>
              <a:rPr lang="en-US" sz="1100" dirty="0"/>
              <a:t>Ramos et al., NIM B 463 (2020) 357–36</a:t>
            </a:r>
            <a:endParaRPr lang="en-CA" sz="1100" dirty="0"/>
          </a:p>
        </p:txBody>
      </p:sp>
      <p:pic>
        <p:nvPicPr>
          <p:cNvPr id="13" name="Picture 12">
            <a:extLst>
              <a:ext uri="{FF2B5EF4-FFF2-40B4-BE49-F238E27FC236}">
                <a16:creationId xmlns:a16="http://schemas.microsoft.com/office/drawing/2014/main" id="{A158F032-CFE0-F91C-4805-F4CEC2C998A4}"/>
              </a:ext>
            </a:extLst>
          </p:cNvPr>
          <p:cNvPicPr>
            <a:picLocks noChangeAspect="1"/>
          </p:cNvPicPr>
          <p:nvPr/>
        </p:nvPicPr>
        <p:blipFill>
          <a:blip r:embed="rId6"/>
          <a:stretch>
            <a:fillRect/>
          </a:stretch>
        </p:blipFill>
        <p:spPr>
          <a:xfrm>
            <a:off x="10473299" y="4218247"/>
            <a:ext cx="787247" cy="1014906"/>
          </a:xfrm>
          <a:prstGeom prst="rect">
            <a:avLst/>
          </a:prstGeom>
        </p:spPr>
      </p:pic>
      <p:sp>
        <p:nvSpPr>
          <p:cNvPr id="4" name="TextBox 3">
            <a:extLst>
              <a:ext uri="{FF2B5EF4-FFF2-40B4-BE49-F238E27FC236}">
                <a16:creationId xmlns:a16="http://schemas.microsoft.com/office/drawing/2014/main" id="{029DCF5A-E62A-9645-9810-56762C322504}"/>
              </a:ext>
            </a:extLst>
          </p:cNvPr>
          <p:cNvSpPr txBox="1"/>
          <p:nvPr/>
        </p:nvSpPr>
        <p:spPr>
          <a:xfrm>
            <a:off x="6707872" y="5667132"/>
            <a:ext cx="4617266" cy="369332"/>
          </a:xfrm>
          <a:prstGeom prst="rect">
            <a:avLst/>
          </a:prstGeom>
          <a:noFill/>
        </p:spPr>
        <p:txBody>
          <a:bodyPr wrap="square">
            <a:spAutoFit/>
          </a:bodyPr>
          <a:lstStyle/>
          <a:p>
            <a:pPr algn="ctr"/>
            <a:r>
              <a:rPr lang="en-US" dirty="0"/>
              <a:t>Tested online in 2018</a:t>
            </a:r>
            <a:endParaRPr lang="en-CA" dirty="0"/>
          </a:p>
        </p:txBody>
      </p:sp>
      <p:sp>
        <p:nvSpPr>
          <p:cNvPr id="5" name="TextBox 4">
            <a:extLst>
              <a:ext uri="{FF2B5EF4-FFF2-40B4-BE49-F238E27FC236}">
                <a16:creationId xmlns:a16="http://schemas.microsoft.com/office/drawing/2014/main" id="{2D11ADAB-1563-58C0-F69A-707BC16F598D}"/>
              </a:ext>
            </a:extLst>
          </p:cNvPr>
          <p:cNvSpPr txBox="1"/>
          <p:nvPr/>
        </p:nvSpPr>
        <p:spPr>
          <a:xfrm>
            <a:off x="530592" y="5668556"/>
            <a:ext cx="4617266" cy="369332"/>
          </a:xfrm>
          <a:prstGeom prst="rect">
            <a:avLst/>
          </a:prstGeom>
          <a:noFill/>
        </p:spPr>
        <p:txBody>
          <a:bodyPr wrap="square">
            <a:spAutoFit/>
          </a:bodyPr>
          <a:lstStyle/>
          <a:p>
            <a:pPr algn="ctr"/>
            <a:r>
              <a:rPr lang="en-US" dirty="0"/>
              <a:t>Tested online in 2020, 2021, 2022</a:t>
            </a:r>
            <a:endParaRPr lang="en-CA" dirty="0"/>
          </a:p>
        </p:txBody>
      </p:sp>
      <p:sp>
        <p:nvSpPr>
          <p:cNvPr id="17" name="TextBox 16">
            <a:extLst>
              <a:ext uri="{FF2B5EF4-FFF2-40B4-BE49-F238E27FC236}">
                <a16:creationId xmlns:a16="http://schemas.microsoft.com/office/drawing/2014/main" id="{B27AABCB-9213-46BA-7C47-563302019E82}"/>
              </a:ext>
            </a:extLst>
          </p:cNvPr>
          <p:cNvSpPr txBox="1"/>
          <p:nvPr/>
        </p:nvSpPr>
        <p:spPr>
          <a:xfrm>
            <a:off x="5190561" y="2937069"/>
            <a:ext cx="1113760" cy="830997"/>
          </a:xfrm>
          <a:prstGeom prst="rect">
            <a:avLst/>
          </a:prstGeom>
          <a:noFill/>
        </p:spPr>
        <p:txBody>
          <a:bodyPr wrap="square" rtlCol="0">
            <a:spAutoFit/>
          </a:bodyPr>
          <a:lstStyle/>
          <a:p>
            <a:pPr algn="ctr"/>
            <a:r>
              <a:rPr lang="en-US" sz="2400" dirty="0"/>
              <a:t>Target</a:t>
            </a:r>
          </a:p>
          <a:p>
            <a:pPr algn="ctr"/>
            <a:r>
              <a:rPr lang="en-US" sz="2400" dirty="0"/>
              <a:t>(UC</a:t>
            </a:r>
            <a:r>
              <a:rPr lang="en-US" sz="2400" baseline="-25000" dirty="0"/>
              <a:t>x</a:t>
            </a:r>
            <a:r>
              <a:rPr lang="en-US" sz="2400" dirty="0"/>
              <a:t>)</a:t>
            </a:r>
          </a:p>
        </p:txBody>
      </p:sp>
      <p:cxnSp>
        <p:nvCxnSpPr>
          <p:cNvPr id="18" name="Straight Arrow Connector 17">
            <a:extLst>
              <a:ext uri="{FF2B5EF4-FFF2-40B4-BE49-F238E27FC236}">
                <a16:creationId xmlns:a16="http://schemas.microsoft.com/office/drawing/2014/main" id="{6DBA9E48-B3A8-116B-28AE-E86000A9BE1B}"/>
              </a:ext>
            </a:extLst>
          </p:cNvPr>
          <p:cNvCxnSpPr>
            <a:cxnSpLocks/>
            <a:stCxn id="17" idx="1"/>
          </p:cNvCxnSpPr>
          <p:nvPr/>
        </p:nvCxnSpPr>
        <p:spPr>
          <a:xfrm flipH="1">
            <a:off x="2529840" y="3352568"/>
            <a:ext cx="2660721" cy="415498"/>
          </a:xfrm>
          <a:prstGeom prst="straightConnector1">
            <a:avLst/>
          </a:prstGeom>
          <a:ln w="28575">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D9A1E50-00EA-7830-946A-5A478CB4E30B}"/>
              </a:ext>
            </a:extLst>
          </p:cNvPr>
          <p:cNvCxnSpPr>
            <a:cxnSpLocks/>
            <a:stCxn id="22" idx="1"/>
          </p:cNvCxnSpPr>
          <p:nvPr/>
        </p:nvCxnSpPr>
        <p:spPr>
          <a:xfrm flipH="1" flipV="1">
            <a:off x="3667760" y="3901440"/>
            <a:ext cx="1423741" cy="785953"/>
          </a:xfrm>
          <a:prstGeom prst="straightConnector1">
            <a:avLst/>
          </a:prstGeom>
          <a:ln w="28575">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85E447D-C7E2-46F6-1582-5BF3FAC37BC0}"/>
              </a:ext>
            </a:extLst>
          </p:cNvPr>
          <p:cNvCxnSpPr>
            <a:cxnSpLocks/>
            <a:stCxn id="17" idx="3"/>
          </p:cNvCxnSpPr>
          <p:nvPr/>
        </p:nvCxnSpPr>
        <p:spPr>
          <a:xfrm>
            <a:off x="6304321" y="3352568"/>
            <a:ext cx="2321519" cy="682858"/>
          </a:xfrm>
          <a:prstGeom prst="straightConnector1">
            <a:avLst/>
          </a:prstGeom>
          <a:ln w="28575">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B259291-53A1-3914-C08C-E8508E9F6E08}"/>
              </a:ext>
            </a:extLst>
          </p:cNvPr>
          <p:cNvCxnSpPr>
            <a:cxnSpLocks/>
            <a:stCxn id="22" idx="3"/>
          </p:cNvCxnSpPr>
          <p:nvPr/>
        </p:nvCxnSpPr>
        <p:spPr>
          <a:xfrm flipV="1">
            <a:off x="6633875" y="4348480"/>
            <a:ext cx="1809085" cy="338913"/>
          </a:xfrm>
          <a:prstGeom prst="straightConnector1">
            <a:avLst/>
          </a:prstGeom>
          <a:ln w="28575">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1D77C84-D5C1-A634-D730-8C0DB2E8A259}"/>
              </a:ext>
            </a:extLst>
          </p:cNvPr>
          <p:cNvSpPr txBox="1"/>
          <p:nvPr/>
        </p:nvSpPr>
        <p:spPr>
          <a:xfrm>
            <a:off x="5091501" y="4271894"/>
            <a:ext cx="1542374" cy="830997"/>
          </a:xfrm>
          <a:prstGeom prst="rect">
            <a:avLst/>
          </a:prstGeom>
          <a:noFill/>
        </p:spPr>
        <p:txBody>
          <a:bodyPr wrap="square" rtlCol="0">
            <a:spAutoFit/>
          </a:bodyPr>
          <a:lstStyle/>
          <a:p>
            <a:pPr algn="ctr"/>
            <a:r>
              <a:rPr lang="en-US" sz="2400" dirty="0"/>
              <a:t>Converter</a:t>
            </a:r>
          </a:p>
          <a:p>
            <a:pPr algn="ctr"/>
            <a:r>
              <a:rPr lang="en-US" sz="2400" dirty="0"/>
              <a:t>(W rod)</a:t>
            </a:r>
          </a:p>
        </p:txBody>
      </p:sp>
      <p:pic>
        <p:nvPicPr>
          <p:cNvPr id="2050" name="Picture 2" descr="CERN Logo and symbol, meaning, history, PNG, brand">
            <a:extLst>
              <a:ext uri="{FF2B5EF4-FFF2-40B4-BE49-F238E27FC236}">
                <a16:creationId xmlns:a16="http://schemas.microsoft.com/office/drawing/2014/main" id="{1A82555F-7A88-39BF-0133-6DADA01012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7579" y="1187638"/>
            <a:ext cx="1513003" cy="128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529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EB8717-7B2A-D538-D56F-4750E52FA3DC}"/>
              </a:ext>
            </a:extLst>
          </p:cNvPr>
          <p:cNvSpPr>
            <a:spLocks noGrp="1"/>
          </p:cNvSpPr>
          <p:nvPr>
            <p:ph type="body" sz="quarter" idx="21"/>
          </p:nvPr>
        </p:nvSpPr>
        <p:spPr/>
        <p:txBody>
          <a:bodyPr/>
          <a:lstStyle/>
          <a:p>
            <a:r>
              <a:rPr lang="en-US" dirty="0"/>
              <a:t>Target/converter optimization: Particle tracking</a:t>
            </a:r>
            <a:endParaRPr lang="en-CA" dirty="0"/>
          </a:p>
        </p:txBody>
      </p:sp>
      <p:grpSp>
        <p:nvGrpSpPr>
          <p:cNvPr id="27" name="Group 26">
            <a:extLst>
              <a:ext uri="{FF2B5EF4-FFF2-40B4-BE49-F238E27FC236}">
                <a16:creationId xmlns:a16="http://schemas.microsoft.com/office/drawing/2014/main" id="{88F9E8AD-B0AD-0977-7FB6-D38AF5A29FC8}"/>
              </a:ext>
            </a:extLst>
          </p:cNvPr>
          <p:cNvGrpSpPr>
            <a:grpSpLocks noChangeAspect="1"/>
          </p:cNvGrpSpPr>
          <p:nvPr/>
        </p:nvGrpSpPr>
        <p:grpSpPr>
          <a:xfrm>
            <a:off x="5393327" y="4520585"/>
            <a:ext cx="3236608" cy="2206621"/>
            <a:chOff x="5413969" y="1239327"/>
            <a:chExt cx="3361320" cy="2291646"/>
          </a:xfrm>
        </p:grpSpPr>
        <p:pic>
          <p:nvPicPr>
            <p:cNvPr id="28" name="Picture 27">
              <a:extLst>
                <a:ext uri="{FF2B5EF4-FFF2-40B4-BE49-F238E27FC236}">
                  <a16:creationId xmlns:a16="http://schemas.microsoft.com/office/drawing/2014/main" id="{50E9964D-EA1E-0A94-79E9-3E14DC0DDD7E}"/>
                </a:ext>
              </a:extLst>
            </p:cNvPr>
            <p:cNvPicPr>
              <a:picLocks noChangeAspect="1"/>
            </p:cNvPicPr>
            <p:nvPr/>
          </p:nvPicPr>
          <p:blipFill>
            <a:blip r:embed="rId3"/>
            <a:stretch>
              <a:fillRect/>
            </a:stretch>
          </p:blipFill>
          <p:spPr>
            <a:xfrm>
              <a:off x="5413969" y="1239327"/>
              <a:ext cx="3361320" cy="2291646"/>
            </a:xfrm>
            <a:prstGeom prst="rect">
              <a:avLst/>
            </a:prstGeom>
          </p:spPr>
        </p:pic>
        <p:sp>
          <p:nvSpPr>
            <p:cNvPr id="31" name="TextBox 30">
              <a:extLst>
                <a:ext uri="{FF2B5EF4-FFF2-40B4-BE49-F238E27FC236}">
                  <a16:creationId xmlns:a16="http://schemas.microsoft.com/office/drawing/2014/main" id="{E8E8C14C-4E66-8982-6E8E-8B5D242357A2}"/>
                </a:ext>
              </a:extLst>
            </p:cNvPr>
            <p:cNvSpPr txBox="1"/>
            <p:nvPr/>
          </p:nvSpPr>
          <p:spPr>
            <a:xfrm>
              <a:off x="5907914" y="2568960"/>
              <a:ext cx="1455635" cy="430887"/>
            </a:xfrm>
            <a:prstGeom prst="rect">
              <a:avLst/>
            </a:prstGeom>
            <a:noFill/>
          </p:spPr>
          <p:txBody>
            <a:bodyPr wrap="square">
              <a:spAutoFit/>
            </a:bodyPr>
            <a:lstStyle/>
            <a:p>
              <a:r>
                <a:rPr lang="en-US" sz="1050"/>
                <a:t>N-</a:t>
              </a:r>
              <a:r>
                <a:rPr lang="en-US" sz="1050" err="1"/>
                <a:t>fiss</a:t>
              </a:r>
              <a:r>
                <a:rPr lang="en-US" sz="1050"/>
                <a:t>: 1.45E11 [1/s]</a:t>
              </a:r>
            </a:p>
            <a:p>
              <a:r>
                <a:rPr lang="en-US" sz="1050"/>
                <a:t>P-</a:t>
              </a:r>
              <a:r>
                <a:rPr lang="en-US" sz="1050" err="1"/>
                <a:t>fiss</a:t>
              </a:r>
              <a:r>
                <a:rPr lang="en-US" sz="1050"/>
                <a:t>: 1.36E11 [1/s]</a:t>
              </a:r>
              <a:endParaRPr lang="en-CA" sz="1050"/>
            </a:p>
          </p:txBody>
        </p:sp>
        <p:cxnSp>
          <p:nvCxnSpPr>
            <p:cNvPr id="32" name="Straight Connector 31">
              <a:extLst>
                <a:ext uri="{FF2B5EF4-FFF2-40B4-BE49-F238E27FC236}">
                  <a16:creationId xmlns:a16="http://schemas.microsoft.com/office/drawing/2014/main" id="{186748D5-E219-3CE3-AE60-D74F01E2D6B1}"/>
                </a:ext>
              </a:extLst>
            </p:cNvPr>
            <p:cNvCxnSpPr>
              <a:cxnSpLocks/>
            </p:cNvCxnSpPr>
            <p:nvPr/>
          </p:nvCxnSpPr>
          <p:spPr>
            <a:xfrm flipV="1">
              <a:off x="7310418" y="1370565"/>
              <a:ext cx="0" cy="1763905"/>
            </a:xfrm>
            <a:prstGeom prst="line">
              <a:avLst/>
            </a:prstGeom>
            <a:ln w="9525">
              <a:solidFill>
                <a:schemeClr val="tx1"/>
              </a:solidFill>
              <a:prstDash val="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grpSp>
      <p:pic>
        <p:nvPicPr>
          <p:cNvPr id="36" name="Picture 35">
            <a:extLst>
              <a:ext uri="{FF2B5EF4-FFF2-40B4-BE49-F238E27FC236}">
                <a16:creationId xmlns:a16="http://schemas.microsoft.com/office/drawing/2014/main" id="{A551624C-FAA8-DD21-8BEF-C616D74B513D}"/>
              </a:ext>
            </a:extLst>
          </p:cNvPr>
          <p:cNvPicPr>
            <a:picLocks noChangeAspect="1"/>
          </p:cNvPicPr>
          <p:nvPr/>
        </p:nvPicPr>
        <p:blipFill>
          <a:blip r:embed="rId4"/>
          <a:stretch>
            <a:fillRect/>
          </a:stretch>
        </p:blipFill>
        <p:spPr>
          <a:xfrm>
            <a:off x="8622144" y="4534527"/>
            <a:ext cx="3149182" cy="2132964"/>
          </a:xfrm>
          <a:prstGeom prst="rect">
            <a:avLst/>
          </a:prstGeom>
        </p:spPr>
      </p:pic>
      <p:sp>
        <p:nvSpPr>
          <p:cNvPr id="37" name="Rectangle: Rounded Corners 36">
            <a:extLst>
              <a:ext uri="{FF2B5EF4-FFF2-40B4-BE49-F238E27FC236}">
                <a16:creationId xmlns:a16="http://schemas.microsoft.com/office/drawing/2014/main" id="{D01DAFE3-8B18-A2D6-4B4B-099F7CC72A9F}"/>
              </a:ext>
            </a:extLst>
          </p:cNvPr>
          <p:cNvSpPr/>
          <p:nvPr/>
        </p:nvSpPr>
        <p:spPr>
          <a:xfrm>
            <a:off x="770175" y="4570077"/>
            <a:ext cx="3314146" cy="2107423"/>
          </a:xfrm>
          <a:prstGeom prst="roundRect">
            <a:avLst>
              <a:gd name="adj" fmla="val 874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u="sng">
                <a:solidFill>
                  <a:schemeClr val="tx1"/>
                </a:solidFill>
              </a:rPr>
              <a:t>Parameters optimized</a:t>
            </a:r>
            <a:r>
              <a:rPr lang="en-US" sz="2000">
                <a:solidFill>
                  <a:schemeClr val="tx1"/>
                </a:solidFill>
              </a:rPr>
              <a:t>:</a:t>
            </a:r>
          </a:p>
          <a:p>
            <a:r>
              <a:rPr lang="en-US" sz="1600">
                <a:solidFill>
                  <a:schemeClr val="tx1"/>
                </a:solidFill>
              </a:rPr>
              <a:t>Converter length (20mm)</a:t>
            </a:r>
          </a:p>
          <a:p>
            <a:r>
              <a:rPr lang="en-US" sz="1600">
                <a:solidFill>
                  <a:schemeClr val="tx1"/>
                </a:solidFill>
              </a:rPr>
              <a:t>UC</a:t>
            </a:r>
            <a:r>
              <a:rPr lang="en-US" sz="1600" baseline="-25000">
                <a:solidFill>
                  <a:schemeClr val="tx1"/>
                </a:solidFill>
              </a:rPr>
              <a:t>x</a:t>
            </a:r>
            <a:r>
              <a:rPr lang="en-US" sz="1600">
                <a:solidFill>
                  <a:schemeClr val="tx1"/>
                </a:solidFill>
              </a:rPr>
              <a:t> inner diameter (15 mm)</a:t>
            </a:r>
          </a:p>
          <a:p>
            <a:r>
              <a:rPr lang="en-US" sz="1600">
                <a:solidFill>
                  <a:schemeClr val="tx1"/>
                </a:solidFill>
              </a:rPr>
              <a:t>Converter position (after target)</a:t>
            </a:r>
          </a:p>
          <a:p>
            <a:r>
              <a:rPr lang="en-US" sz="2000" u="sng">
                <a:solidFill>
                  <a:schemeClr val="tx1"/>
                </a:solidFill>
              </a:rPr>
              <a:t>Principle</a:t>
            </a:r>
            <a:r>
              <a:rPr lang="en-US" sz="2000">
                <a:solidFill>
                  <a:schemeClr val="tx1"/>
                </a:solidFill>
              </a:rPr>
              <a:t>:</a:t>
            </a:r>
          </a:p>
          <a:p>
            <a:pPr>
              <a:tabLst>
                <a:tab pos="528638" algn="l"/>
              </a:tabLst>
            </a:pPr>
            <a:r>
              <a:rPr lang="en-CA" sz="1600">
                <a:solidFill>
                  <a:schemeClr val="tx1"/>
                </a:solidFill>
              </a:rPr>
              <a:t>Physics goals</a:t>
            </a:r>
          </a:p>
          <a:p>
            <a:pPr>
              <a:tabLst>
                <a:tab pos="528638" algn="l"/>
              </a:tabLst>
            </a:pPr>
            <a:r>
              <a:rPr lang="en-CA" sz="1600">
                <a:solidFill>
                  <a:schemeClr val="tx1"/>
                </a:solidFill>
              </a:rPr>
              <a:t>Monte Carlo (FLUKA)</a:t>
            </a:r>
          </a:p>
        </p:txBody>
      </p:sp>
      <p:grpSp>
        <p:nvGrpSpPr>
          <p:cNvPr id="16" name="Group 15">
            <a:extLst>
              <a:ext uri="{FF2B5EF4-FFF2-40B4-BE49-F238E27FC236}">
                <a16:creationId xmlns:a16="http://schemas.microsoft.com/office/drawing/2014/main" id="{189DEF44-D60C-50D7-8699-CC17BD7FDC57}"/>
              </a:ext>
            </a:extLst>
          </p:cNvPr>
          <p:cNvGrpSpPr>
            <a:grpSpLocks noChangeAspect="1"/>
          </p:cNvGrpSpPr>
          <p:nvPr/>
        </p:nvGrpSpPr>
        <p:grpSpPr>
          <a:xfrm>
            <a:off x="5520743" y="684177"/>
            <a:ext cx="6468058" cy="3525112"/>
            <a:chOff x="5724398" y="624296"/>
            <a:chExt cx="6204122" cy="3381266"/>
          </a:xfrm>
        </p:grpSpPr>
        <p:sp>
          <p:nvSpPr>
            <p:cNvPr id="20" name="TextBox 19">
              <a:extLst>
                <a:ext uri="{FF2B5EF4-FFF2-40B4-BE49-F238E27FC236}">
                  <a16:creationId xmlns:a16="http://schemas.microsoft.com/office/drawing/2014/main" id="{D1BDC0D8-6977-7BC1-1287-1BF5CC8CEA0C}"/>
                </a:ext>
              </a:extLst>
            </p:cNvPr>
            <p:cNvSpPr txBox="1"/>
            <p:nvPr/>
          </p:nvSpPr>
          <p:spPr>
            <a:xfrm>
              <a:off x="10710057" y="711279"/>
              <a:ext cx="1218463" cy="276999"/>
            </a:xfrm>
            <a:prstGeom prst="rect">
              <a:avLst/>
            </a:prstGeom>
            <a:noFill/>
          </p:spPr>
          <p:txBody>
            <a:bodyPr wrap="square" rtlCol="0">
              <a:spAutoFit/>
            </a:bodyPr>
            <a:lstStyle/>
            <a:p>
              <a:pPr algn="ctr"/>
              <a:r>
                <a:rPr lang="en-US" sz="1200"/>
                <a:t>[1/cm</a:t>
              </a:r>
              <a:r>
                <a:rPr lang="en-US" sz="1200" baseline="30000"/>
                <a:t>2</a:t>
              </a:r>
              <a:r>
                <a:rPr lang="en-US" sz="1200"/>
                <a:t>/100</a:t>
              </a:r>
              <a:r>
                <a:rPr lang="el-GR" sz="1200"/>
                <a:t>μ</a:t>
              </a:r>
              <a:r>
                <a:rPr lang="en-US" sz="1200"/>
                <a:t>A]</a:t>
              </a:r>
              <a:endParaRPr lang="en-CA" sz="1200" baseline="-25000"/>
            </a:p>
          </p:txBody>
        </p:sp>
        <p:pic>
          <p:nvPicPr>
            <p:cNvPr id="21" name="Picture 20" descr="Chart&#10;&#10;Description automatically generated">
              <a:extLst>
                <a:ext uri="{FF2B5EF4-FFF2-40B4-BE49-F238E27FC236}">
                  <a16:creationId xmlns:a16="http://schemas.microsoft.com/office/drawing/2014/main" id="{42957CE0-E690-15F8-B47B-8370E87427DE}"/>
                </a:ext>
              </a:extLst>
            </p:cNvPr>
            <p:cNvPicPr>
              <a:picLocks noChangeAspect="1"/>
            </p:cNvPicPr>
            <p:nvPr/>
          </p:nvPicPr>
          <p:blipFill rotWithShape="1">
            <a:blip r:embed="rId5"/>
            <a:srcRect t="5441"/>
            <a:stretch/>
          </p:blipFill>
          <p:spPr>
            <a:xfrm>
              <a:off x="5959241" y="998470"/>
              <a:ext cx="3244245" cy="2757287"/>
            </a:xfrm>
            <a:prstGeom prst="rect">
              <a:avLst/>
            </a:prstGeom>
          </p:spPr>
        </p:pic>
        <p:pic>
          <p:nvPicPr>
            <p:cNvPr id="22" name="Picture 21" descr="A picture containing chart&#10;&#10;Description automatically generated">
              <a:extLst>
                <a:ext uri="{FF2B5EF4-FFF2-40B4-BE49-F238E27FC236}">
                  <a16:creationId xmlns:a16="http://schemas.microsoft.com/office/drawing/2014/main" id="{2E261296-ECC1-AF5A-AF17-8744B56F7F68}"/>
                </a:ext>
              </a:extLst>
            </p:cNvPr>
            <p:cNvPicPr>
              <a:picLocks noChangeAspect="1"/>
            </p:cNvPicPr>
            <p:nvPr/>
          </p:nvPicPr>
          <p:blipFill rotWithShape="1">
            <a:blip r:embed="rId6"/>
            <a:srcRect l="5364" t="5708"/>
            <a:stretch/>
          </p:blipFill>
          <p:spPr>
            <a:xfrm>
              <a:off x="8629575" y="998470"/>
              <a:ext cx="3042348" cy="2753472"/>
            </a:xfrm>
            <a:prstGeom prst="rect">
              <a:avLst/>
            </a:prstGeom>
          </p:spPr>
        </p:pic>
        <p:sp>
          <p:nvSpPr>
            <p:cNvPr id="23" name="TextBox 22">
              <a:extLst>
                <a:ext uri="{FF2B5EF4-FFF2-40B4-BE49-F238E27FC236}">
                  <a16:creationId xmlns:a16="http://schemas.microsoft.com/office/drawing/2014/main" id="{29BDD511-5C83-F83C-C486-A6904F79BC13}"/>
                </a:ext>
              </a:extLst>
            </p:cNvPr>
            <p:cNvSpPr txBox="1"/>
            <p:nvPr/>
          </p:nvSpPr>
          <p:spPr>
            <a:xfrm>
              <a:off x="9223525" y="624296"/>
              <a:ext cx="1743128" cy="430034"/>
            </a:xfrm>
            <a:prstGeom prst="rect">
              <a:avLst/>
            </a:prstGeom>
            <a:noFill/>
          </p:spPr>
          <p:txBody>
            <a:bodyPr wrap="square">
              <a:spAutoFit/>
            </a:bodyPr>
            <a:lstStyle/>
            <a:p>
              <a:pPr algn="ctr"/>
              <a:r>
                <a:rPr lang="en-US" sz="1600"/>
                <a:t>Neutrons</a:t>
              </a:r>
              <a:endParaRPr lang="en-CA" sz="1600"/>
            </a:p>
          </p:txBody>
        </p:sp>
        <p:sp>
          <p:nvSpPr>
            <p:cNvPr id="24" name="TextBox 23">
              <a:extLst>
                <a:ext uri="{FF2B5EF4-FFF2-40B4-BE49-F238E27FC236}">
                  <a16:creationId xmlns:a16="http://schemas.microsoft.com/office/drawing/2014/main" id="{0A60B5E0-82F2-5C43-A1E6-A5C957FD781B}"/>
                </a:ext>
              </a:extLst>
            </p:cNvPr>
            <p:cNvSpPr txBox="1"/>
            <p:nvPr/>
          </p:nvSpPr>
          <p:spPr>
            <a:xfrm>
              <a:off x="6583828" y="624296"/>
              <a:ext cx="1743128" cy="430034"/>
            </a:xfrm>
            <a:prstGeom prst="rect">
              <a:avLst/>
            </a:prstGeom>
            <a:noFill/>
          </p:spPr>
          <p:txBody>
            <a:bodyPr wrap="square">
              <a:spAutoFit/>
            </a:bodyPr>
            <a:lstStyle/>
            <a:p>
              <a:pPr algn="ctr"/>
              <a:r>
                <a:rPr lang="en-US" sz="1600"/>
                <a:t>Protons</a:t>
              </a:r>
              <a:endParaRPr lang="en-CA" sz="1600"/>
            </a:p>
          </p:txBody>
        </p:sp>
        <p:pic>
          <p:nvPicPr>
            <p:cNvPr id="25" name="Picture 24">
              <a:extLst>
                <a:ext uri="{FF2B5EF4-FFF2-40B4-BE49-F238E27FC236}">
                  <a16:creationId xmlns:a16="http://schemas.microsoft.com/office/drawing/2014/main" id="{2A0183AD-6635-401D-7E9B-CFDA391848B2}"/>
                </a:ext>
              </a:extLst>
            </p:cNvPr>
            <p:cNvPicPr>
              <a:picLocks noChangeAspect="1"/>
            </p:cNvPicPr>
            <p:nvPr/>
          </p:nvPicPr>
          <p:blipFill>
            <a:blip r:embed="rId7"/>
            <a:stretch>
              <a:fillRect/>
            </a:stretch>
          </p:blipFill>
          <p:spPr>
            <a:xfrm>
              <a:off x="8331845" y="3760778"/>
              <a:ext cx="652359" cy="244784"/>
            </a:xfrm>
            <a:prstGeom prst="rect">
              <a:avLst/>
            </a:prstGeom>
          </p:spPr>
        </p:pic>
        <p:pic>
          <p:nvPicPr>
            <p:cNvPr id="26" name="Picture 25">
              <a:extLst>
                <a:ext uri="{FF2B5EF4-FFF2-40B4-BE49-F238E27FC236}">
                  <a16:creationId xmlns:a16="http://schemas.microsoft.com/office/drawing/2014/main" id="{BA44C932-7CA3-7F48-36B3-B4E03F65E760}"/>
                </a:ext>
              </a:extLst>
            </p:cNvPr>
            <p:cNvPicPr>
              <a:picLocks noChangeAspect="1"/>
            </p:cNvPicPr>
            <p:nvPr/>
          </p:nvPicPr>
          <p:blipFill>
            <a:blip r:embed="rId8"/>
            <a:stretch>
              <a:fillRect/>
            </a:stretch>
          </p:blipFill>
          <p:spPr>
            <a:xfrm rot="16200000">
              <a:off x="5485122" y="2152108"/>
              <a:ext cx="736809" cy="258258"/>
            </a:xfrm>
            <a:prstGeom prst="rect">
              <a:avLst/>
            </a:prstGeom>
          </p:spPr>
        </p:pic>
        <p:cxnSp>
          <p:nvCxnSpPr>
            <p:cNvPr id="5" name="Straight Arrow Connector 4">
              <a:extLst>
                <a:ext uri="{FF2B5EF4-FFF2-40B4-BE49-F238E27FC236}">
                  <a16:creationId xmlns:a16="http://schemas.microsoft.com/office/drawing/2014/main" id="{9D16CC41-4BB7-37B3-B854-A614C056DD94}"/>
                </a:ext>
              </a:extLst>
            </p:cNvPr>
            <p:cNvCxnSpPr/>
            <p:nvPr/>
          </p:nvCxnSpPr>
          <p:spPr>
            <a:xfrm>
              <a:off x="6727579" y="2093119"/>
              <a:ext cx="0" cy="390525"/>
            </a:xfrm>
            <a:prstGeom prst="straightConnector1">
              <a:avLst/>
            </a:prstGeom>
            <a:ln>
              <a:solidFill>
                <a:schemeClr val="tx1"/>
              </a:solidFill>
              <a:headEnd type="triangle"/>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9C34BC1-9D54-EEE1-AE95-C018D8C90BE7}"/>
                </a:ext>
              </a:extLst>
            </p:cNvPr>
            <p:cNvSpPr txBox="1"/>
            <p:nvPr/>
          </p:nvSpPr>
          <p:spPr>
            <a:xfrm>
              <a:off x="6742196" y="2112525"/>
              <a:ext cx="449354" cy="307777"/>
            </a:xfrm>
            <a:prstGeom prst="rect">
              <a:avLst/>
            </a:prstGeom>
            <a:noFill/>
          </p:spPr>
          <p:txBody>
            <a:bodyPr wrap="square">
              <a:spAutoFit/>
            </a:bodyPr>
            <a:lstStyle/>
            <a:p>
              <a:pPr algn="ctr"/>
              <a:r>
                <a:rPr lang="en-US" sz="1400" dirty="0"/>
                <a:t>ID</a:t>
              </a:r>
              <a:endParaRPr lang="en-CA" sz="1400" dirty="0"/>
            </a:p>
          </p:txBody>
        </p:sp>
        <p:cxnSp>
          <p:nvCxnSpPr>
            <p:cNvPr id="8" name="Straight Arrow Connector 7">
              <a:extLst>
                <a:ext uri="{FF2B5EF4-FFF2-40B4-BE49-F238E27FC236}">
                  <a16:creationId xmlns:a16="http://schemas.microsoft.com/office/drawing/2014/main" id="{AF3F24F4-60C4-3693-99DA-F742D9BA5EB3}"/>
                </a:ext>
              </a:extLst>
            </p:cNvPr>
            <p:cNvCxnSpPr>
              <a:cxnSpLocks/>
            </p:cNvCxnSpPr>
            <p:nvPr/>
          </p:nvCxnSpPr>
          <p:spPr>
            <a:xfrm flipH="1">
              <a:off x="7558312" y="2403741"/>
              <a:ext cx="474078" cy="0"/>
            </a:xfrm>
            <a:prstGeom prst="straightConnector1">
              <a:avLst/>
            </a:prstGeom>
            <a:ln>
              <a:solidFill>
                <a:schemeClr val="tx1"/>
              </a:solidFill>
              <a:headEnd type="triangle"/>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12C473D-FF16-218F-2315-AE224EFB68E0}"/>
                </a:ext>
              </a:extLst>
            </p:cNvPr>
            <p:cNvSpPr txBox="1"/>
            <p:nvPr/>
          </p:nvSpPr>
          <p:spPr>
            <a:xfrm>
              <a:off x="7966479" y="2206297"/>
              <a:ext cx="715873" cy="501869"/>
            </a:xfrm>
            <a:prstGeom prst="rect">
              <a:avLst/>
            </a:prstGeom>
            <a:noFill/>
          </p:spPr>
          <p:txBody>
            <a:bodyPr wrap="square">
              <a:spAutoFit/>
            </a:bodyPr>
            <a:lstStyle/>
            <a:p>
              <a:pPr algn="ctr"/>
              <a:r>
                <a:rPr lang="en-US" sz="1400" dirty="0"/>
                <a:t>W length</a:t>
              </a:r>
              <a:endParaRPr lang="en-CA" sz="1400" dirty="0"/>
            </a:p>
          </p:txBody>
        </p:sp>
      </p:grpSp>
      <p:pic>
        <p:nvPicPr>
          <p:cNvPr id="43" name="Content Placeholder 5" descr="Diagram&#10;&#10;Description automatically generated">
            <a:extLst>
              <a:ext uri="{FF2B5EF4-FFF2-40B4-BE49-F238E27FC236}">
                <a16:creationId xmlns:a16="http://schemas.microsoft.com/office/drawing/2014/main" id="{A450962A-6BC5-BB53-E2F1-0664182B399A}"/>
              </a:ext>
            </a:extLst>
          </p:cNvPr>
          <p:cNvPicPr>
            <a:picLocks noChangeAspect="1"/>
          </p:cNvPicPr>
          <p:nvPr/>
        </p:nvPicPr>
        <p:blipFill>
          <a:blip r:embed="rId9"/>
          <a:stretch>
            <a:fillRect/>
          </a:stretch>
        </p:blipFill>
        <p:spPr>
          <a:xfrm>
            <a:off x="231694" y="709594"/>
            <a:ext cx="4911540" cy="3331223"/>
          </a:xfrm>
          <a:prstGeom prst="rect">
            <a:avLst/>
          </a:prstGeom>
        </p:spPr>
      </p:pic>
      <p:sp>
        <p:nvSpPr>
          <p:cNvPr id="3" name="Slide Number Placeholder 2">
            <a:extLst>
              <a:ext uri="{FF2B5EF4-FFF2-40B4-BE49-F238E27FC236}">
                <a16:creationId xmlns:a16="http://schemas.microsoft.com/office/drawing/2014/main" id="{5C7FFF18-24B6-A208-411B-54A10C9F85DC}"/>
              </a:ext>
            </a:extLst>
          </p:cNvPr>
          <p:cNvSpPr>
            <a:spLocks noGrp="1"/>
          </p:cNvSpPr>
          <p:nvPr>
            <p:ph type="sldNum" sz="quarter" idx="12"/>
          </p:nvPr>
        </p:nvSpPr>
        <p:spPr/>
        <p:txBody>
          <a:bodyPr/>
          <a:lstStyle/>
          <a:p>
            <a:fld id="{72890513-E58D-2644-ACDB-E89B1349FCEB}" type="slidenum">
              <a:rPr lang="en-US" smtClean="0"/>
              <a:pPr/>
              <a:t>7</a:t>
            </a:fld>
            <a:endParaRPr lang="en-US"/>
          </a:p>
        </p:txBody>
      </p:sp>
      <p:sp>
        <p:nvSpPr>
          <p:cNvPr id="4" name="TextBox 3">
            <a:extLst>
              <a:ext uri="{FF2B5EF4-FFF2-40B4-BE49-F238E27FC236}">
                <a16:creationId xmlns:a16="http://schemas.microsoft.com/office/drawing/2014/main" id="{6ED45ADF-6772-E1C7-61F6-FD945A0808CB}"/>
              </a:ext>
            </a:extLst>
          </p:cNvPr>
          <p:cNvSpPr txBox="1"/>
          <p:nvPr/>
        </p:nvSpPr>
        <p:spPr>
          <a:xfrm>
            <a:off x="9098412" y="1872910"/>
            <a:ext cx="572637" cy="307777"/>
          </a:xfrm>
          <a:prstGeom prst="rect">
            <a:avLst/>
          </a:prstGeom>
          <a:noFill/>
        </p:spPr>
        <p:txBody>
          <a:bodyPr wrap="square">
            <a:spAutoFit/>
          </a:bodyPr>
          <a:lstStyle/>
          <a:p>
            <a:pPr algn="ctr"/>
            <a:r>
              <a:rPr lang="en-US" sz="1400" dirty="0"/>
              <a:t>UC</a:t>
            </a:r>
            <a:r>
              <a:rPr lang="en-US" sz="1400" baseline="-25000" dirty="0"/>
              <a:t>x</a:t>
            </a:r>
            <a:endParaRPr lang="en-CA" sz="1400" baseline="-25000" dirty="0"/>
          </a:p>
        </p:txBody>
      </p:sp>
      <p:sp>
        <p:nvSpPr>
          <p:cNvPr id="6" name="TextBox 5">
            <a:extLst>
              <a:ext uri="{FF2B5EF4-FFF2-40B4-BE49-F238E27FC236}">
                <a16:creationId xmlns:a16="http://schemas.microsoft.com/office/drawing/2014/main" id="{27534A43-7A37-BEAB-FAF2-7C3E6ACF0D20}"/>
              </a:ext>
            </a:extLst>
          </p:cNvPr>
          <p:cNvSpPr txBox="1"/>
          <p:nvPr/>
        </p:nvSpPr>
        <p:spPr>
          <a:xfrm>
            <a:off x="9098412" y="2671551"/>
            <a:ext cx="572637" cy="307777"/>
          </a:xfrm>
          <a:prstGeom prst="rect">
            <a:avLst/>
          </a:prstGeom>
          <a:noFill/>
        </p:spPr>
        <p:txBody>
          <a:bodyPr wrap="square">
            <a:spAutoFit/>
          </a:bodyPr>
          <a:lstStyle/>
          <a:p>
            <a:pPr algn="ctr"/>
            <a:r>
              <a:rPr lang="en-US" sz="1400" dirty="0"/>
              <a:t>UC</a:t>
            </a:r>
            <a:r>
              <a:rPr lang="en-US" sz="1400" baseline="-25000" dirty="0"/>
              <a:t>x</a:t>
            </a:r>
            <a:endParaRPr lang="en-CA" sz="1400" baseline="-25000" dirty="0"/>
          </a:p>
        </p:txBody>
      </p:sp>
      <p:sp>
        <p:nvSpPr>
          <p:cNvPr id="10" name="TextBox 9">
            <a:extLst>
              <a:ext uri="{FF2B5EF4-FFF2-40B4-BE49-F238E27FC236}">
                <a16:creationId xmlns:a16="http://schemas.microsoft.com/office/drawing/2014/main" id="{5D2AFCAC-7D90-C620-CD64-3750B2A75D1D}"/>
              </a:ext>
            </a:extLst>
          </p:cNvPr>
          <p:cNvSpPr txBox="1"/>
          <p:nvPr/>
        </p:nvSpPr>
        <p:spPr>
          <a:xfrm>
            <a:off x="9981136" y="2257718"/>
            <a:ext cx="572637" cy="307777"/>
          </a:xfrm>
          <a:prstGeom prst="rect">
            <a:avLst/>
          </a:prstGeom>
          <a:noFill/>
        </p:spPr>
        <p:txBody>
          <a:bodyPr wrap="square">
            <a:spAutoFit/>
          </a:bodyPr>
          <a:lstStyle/>
          <a:p>
            <a:pPr algn="ctr"/>
            <a:r>
              <a:rPr lang="en-US" sz="1400" dirty="0"/>
              <a:t>W</a:t>
            </a:r>
            <a:endParaRPr lang="en-CA" sz="1400" baseline="-25000" dirty="0"/>
          </a:p>
        </p:txBody>
      </p:sp>
      <p:sp>
        <p:nvSpPr>
          <p:cNvPr id="11" name="TextBox 10">
            <a:extLst>
              <a:ext uri="{FF2B5EF4-FFF2-40B4-BE49-F238E27FC236}">
                <a16:creationId xmlns:a16="http://schemas.microsoft.com/office/drawing/2014/main" id="{4A49E50C-DBFA-71E1-6B81-9817B17C8CF0}"/>
              </a:ext>
            </a:extLst>
          </p:cNvPr>
          <p:cNvSpPr txBox="1"/>
          <p:nvPr/>
        </p:nvSpPr>
        <p:spPr>
          <a:xfrm>
            <a:off x="6475536" y="1872910"/>
            <a:ext cx="572637" cy="307777"/>
          </a:xfrm>
          <a:prstGeom prst="rect">
            <a:avLst/>
          </a:prstGeom>
          <a:noFill/>
        </p:spPr>
        <p:txBody>
          <a:bodyPr wrap="square">
            <a:spAutoFit/>
          </a:bodyPr>
          <a:lstStyle/>
          <a:p>
            <a:pPr algn="ctr"/>
            <a:r>
              <a:rPr lang="en-US" sz="1400" dirty="0"/>
              <a:t>UC</a:t>
            </a:r>
            <a:r>
              <a:rPr lang="en-US" sz="1400" baseline="-25000" dirty="0"/>
              <a:t>x</a:t>
            </a:r>
            <a:endParaRPr lang="en-CA" sz="1400" baseline="-25000" dirty="0"/>
          </a:p>
        </p:txBody>
      </p:sp>
      <p:sp>
        <p:nvSpPr>
          <p:cNvPr id="12" name="TextBox 11">
            <a:extLst>
              <a:ext uri="{FF2B5EF4-FFF2-40B4-BE49-F238E27FC236}">
                <a16:creationId xmlns:a16="http://schemas.microsoft.com/office/drawing/2014/main" id="{6C4AE218-FA20-9651-12CD-FAC4DC642D28}"/>
              </a:ext>
            </a:extLst>
          </p:cNvPr>
          <p:cNvSpPr txBox="1"/>
          <p:nvPr/>
        </p:nvSpPr>
        <p:spPr>
          <a:xfrm>
            <a:off x="6537779" y="2688563"/>
            <a:ext cx="572637" cy="307777"/>
          </a:xfrm>
          <a:prstGeom prst="rect">
            <a:avLst/>
          </a:prstGeom>
          <a:noFill/>
        </p:spPr>
        <p:txBody>
          <a:bodyPr wrap="square">
            <a:spAutoFit/>
          </a:bodyPr>
          <a:lstStyle/>
          <a:p>
            <a:pPr algn="ctr"/>
            <a:r>
              <a:rPr lang="en-US" sz="1400" dirty="0"/>
              <a:t>UC</a:t>
            </a:r>
            <a:r>
              <a:rPr lang="en-US" sz="1400" baseline="-25000" dirty="0"/>
              <a:t>x</a:t>
            </a:r>
            <a:endParaRPr lang="en-CA" sz="1400" baseline="-25000" dirty="0"/>
          </a:p>
        </p:txBody>
      </p:sp>
    </p:spTree>
    <p:extLst>
      <p:ext uri="{BB962C8B-B14F-4D97-AF65-F5344CB8AC3E}">
        <p14:creationId xmlns:p14="http://schemas.microsoft.com/office/powerpoint/2010/main" val="3259961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1A9ED0-C48D-C818-5966-F38CF58F8825}"/>
              </a:ext>
            </a:extLst>
          </p:cNvPr>
          <p:cNvSpPr>
            <a:spLocks noGrp="1"/>
          </p:cNvSpPr>
          <p:nvPr>
            <p:ph type="body" sz="quarter" idx="21"/>
          </p:nvPr>
        </p:nvSpPr>
        <p:spPr>
          <a:xfrm>
            <a:off x="810132" y="205595"/>
            <a:ext cx="10963034" cy="606574"/>
          </a:xfrm>
        </p:spPr>
        <p:txBody>
          <a:bodyPr/>
          <a:lstStyle/>
          <a:p>
            <a:r>
              <a:rPr lang="en-US" dirty="0"/>
              <a:t>Target/converter  optimization: FEA Thermo-mechanical </a:t>
            </a:r>
            <a:endParaRPr lang="en-CA" dirty="0"/>
          </a:p>
        </p:txBody>
      </p:sp>
      <p:sp>
        <p:nvSpPr>
          <p:cNvPr id="35" name="Arrow: Right 34">
            <a:extLst>
              <a:ext uri="{FF2B5EF4-FFF2-40B4-BE49-F238E27FC236}">
                <a16:creationId xmlns:a16="http://schemas.microsoft.com/office/drawing/2014/main" id="{992B3532-0D80-9A7D-0C73-20D870F01384}"/>
              </a:ext>
            </a:extLst>
          </p:cNvPr>
          <p:cNvSpPr/>
          <p:nvPr/>
        </p:nvSpPr>
        <p:spPr>
          <a:xfrm>
            <a:off x="2769355" y="1683209"/>
            <a:ext cx="615350" cy="305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id="{1DC67861-E9BC-0888-F36F-3B3E05006BC4}"/>
              </a:ext>
            </a:extLst>
          </p:cNvPr>
          <p:cNvSpPr/>
          <p:nvPr/>
        </p:nvSpPr>
        <p:spPr>
          <a:xfrm>
            <a:off x="231694" y="4317509"/>
            <a:ext cx="4287069" cy="2401387"/>
          </a:xfrm>
          <a:prstGeom prst="roundRect">
            <a:avLst>
              <a:gd name="adj" fmla="val 874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u="sng" dirty="0">
                <a:solidFill>
                  <a:schemeClr val="tx1"/>
                </a:solidFill>
              </a:rPr>
              <a:t>Optimization</a:t>
            </a:r>
            <a:r>
              <a:rPr lang="en-US" sz="2000" dirty="0">
                <a:solidFill>
                  <a:schemeClr val="tx1"/>
                </a:solidFill>
              </a:rPr>
              <a:t>:</a:t>
            </a:r>
          </a:p>
          <a:p>
            <a:r>
              <a:rPr lang="en-US" sz="1600" dirty="0">
                <a:solidFill>
                  <a:schemeClr val="tx1"/>
                </a:solidFill>
              </a:rPr>
              <a:t>Leg shape </a:t>
            </a:r>
            <a:r>
              <a:rPr lang="en-US" sz="1600" dirty="0">
                <a:solidFill>
                  <a:schemeClr val="tx1"/>
                </a:solidFill>
                <a:sym typeface="Wingdings" panose="05000000000000000000" pitchFamily="2" charset="2"/>
              </a:rPr>
              <a:t> homogenize T in target</a:t>
            </a:r>
            <a:endParaRPr lang="en-US" sz="1600" dirty="0">
              <a:solidFill>
                <a:schemeClr val="tx1"/>
              </a:solidFill>
            </a:endParaRPr>
          </a:p>
          <a:p>
            <a:r>
              <a:rPr lang="en-US" sz="1600" dirty="0">
                <a:solidFill>
                  <a:schemeClr val="tx1"/>
                </a:solidFill>
              </a:rPr>
              <a:t>UC</a:t>
            </a:r>
            <a:r>
              <a:rPr lang="en-US" sz="1600" baseline="-25000" dirty="0">
                <a:solidFill>
                  <a:schemeClr val="tx1"/>
                </a:solidFill>
              </a:rPr>
              <a:t>x</a:t>
            </a:r>
            <a:r>
              <a:rPr lang="en-US" sz="1600" dirty="0">
                <a:solidFill>
                  <a:schemeClr val="tx1"/>
                </a:solidFill>
              </a:rPr>
              <a:t> outer diameter </a:t>
            </a:r>
            <a:r>
              <a:rPr lang="en-US" sz="1600" dirty="0">
                <a:solidFill>
                  <a:schemeClr val="tx1"/>
                </a:solidFill>
                <a:sym typeface="Wingdings" panose="05000000000000000000" pitchFamily="2" charset="2"/>
              </a:rPr>
              <a:t> Affects target </a:t>
            </a:r>
            <a:r>
              <a:rPr lang="en-US" sz="1600" dirty="0" err="1">
                <a:solidFill>
                  <a:schemeClr val="tx1"/>
                </a:solidFill>
                <a:sym typeface="Wingdings" panose="05000000000000000000" pitchFamily="2" charset="2"/>
              </a:rPr>
              <a:t>T</a:t>
            </a:r>
            <a:r>
              <a:rPr lang="en-US" sz="1600" baseline="-25000" dirty="0" err="1">
                <a:solidFill>
                  <a:schemeClr val="tx1"/>
                </a:solidFill>
                <a:sym typeface="Wingdings" panose="05000000000000000000" pitchFamily="2" charset="2"/>
              </a:rPr>
              <a:t>max</a:t>
            </a:r>
            <a:endParaRPr lang="en-US" sz="1600" baseline="-25000" dirty="0">
              <a:solidFill>
                <a:schemeClr val="tx1"/>
              </a:solidFill>
            </a:endParaRPr>
          </a:p>
          <a:p>
            <a:endParaRPr lang="en-US" sz="1050" dirty="0">
              <a:solidFill>
                <a:schemeClr val="tx1"/>
              </a:solidFill>
            </a:endParaRPr>
          </a:p>
          <a:p>
            <a:r>
              <a:rPr lang="en-US" sz="2000" u="sng" dirty="0">
                <a:solidFill>
                  <a:schemeClr val="tx1"/>
                </a:solidFill>
              </a:rPr>
              <a:t>Principle</a:t>
            </a:r>
            <a:r>
              <a:rPr lang="en-US" sz="2000" dirty="0">
                <a:solidFill>
                  <a:schemeClr val="tx1"/>
                </a:solidFill>
              </a:rPr>
              <a:t>:</a:t>
            </a:r>
          </a:p>
          <a:p>
            <a:pPr>
              <a:tabLst>
                <a:tab pos="528638" algn="l"/>
              </a:tabLst>
            </a:pPr>
            <a:r>
              <a:rPr lang="en-CA" sz="1600" dirty="0">
                <a:solidFill>
                  <a:schemeClr val="tx1"/>
                </a:solidFill>
              </a:rPr>
              <a:t>Numerical FEA</a:t>
            </a:r>
          </a:p>
          <a:p>
            <a:pPr>
              <a:tabLst>
                <a:tab pos="528638" algn="l"/>
              </a:tabLst>
            </a:pPr>
            <a:r>
              <a:rPr lang="en-CA" sz="1600" dirty="0">
                <a:solidFill>
                  <a:schemeClr val="tx1"/>
                </a:solidFill>
              </a:rPr>
              <a:t>Engineering design </a:t>
            </a:r>
            <a:br>
              <a:rPr lang="en-CA" sz="1600" dirty="0">
                <a:solidFill>
                  <a:schemeClr val="tx1"/>
                </a:solidFill>
              </a:rPr>
            </a:br>
            <a:r>
              <a:rPr lang="en-CA" sz="1600" dirty="0">
                <a:solidFill>
                  <a:schemeClr val="tx1"/>
                </a:solidFill>
              </a:rPr>
              <a:t>(CAD, component prototyping &amp; testing)</a:t>
            </a:r>
          </a:p>
          <a:p>
            <a:pPr>
              <a:tabLst>
                <a:tab pos="528638" algn="l"/>
              </a:tabLst>
            </a:pPr>
            <a:r>
              <a:rPr lang="en-CA" sz="1600" dirty="0">
                <a:solidFill>
                  <a:schemeClr val="tx1"/>
                </a:solidFill>
              </a:rPr>
              <a:t>Manufacturing, assembly, installation</a:t>
            </a:r>
          </a:p>
          <a:p>
            <a:endParaRPr lang="en-US" sz="2000" dirty="0">
              <a:solidFill>
                <a:schemeClr val="tx1"/>
              </a:solidFill>
            </a:endParaRPr>
          </a:p>
          <a:p>
            <a:endParaRPr lang="en-US" sz="2400" dirty="0">
              <a:solidFill>
                <a:schemeClr val="tx1"/>
              </a:solidFill>
            </a:endParaRPr>
          </a:p>
          <a:p>
            <a:endParaRPr lang="en-CA" sz="1600" dirty="0">
              <a:solidFill>
                <a:schemeClr val="tx1"/>
              </a:solidFill>
            </a:endParaRPr>
          </a:p>
        </p:txBody>
      </p:sp>
      <p:pic>
        <p:nvPicPr>
          <p:cNvPr id="29" name="Picture 28" descr="Chart, line chart&#10;&#10;Description automatically generated">
            <a:extLst>
              <a:ext uri="{FF2B5EF4-FFF2-40B4-BE49-F238E27FC236}">
                <a16:creationId xmlns:a16="http://schemas.microsoft.com/office/drawing/2014/main" id="{5B2503A1-58D0-A824-B2DE-D1CD50FFF2EF}"/>
              </a:ext>
            </a:extLst>
          </p:cNvPr>
          <p:cNvPicPr>
            <a:picLocks noChangeAspect="1"/>
          </p:cNvPicPr>
          <p:nvPr/>
        </p:nvPicPr>
        <p:blipFill>
          <a:blip r:embed="rId3"/>
          <a:stretch>
            <a:fillRect/>
          </a:stretch>
        </p:blipFill>
        <p:spPr>
          <a:xfrm>
            <a:off x="8724900" y="664182"/>
            <a:ext cx="3467100" cy="2311202"/>
          </a:xfrm>
          <a:prstGeom prst="rect">
            <a:avLst/>
          </a:prstGeom>
        </p:spPr>
      </p:pic>
      <p:pic>
        <p:nvPicPr>
          <p:cNvPr id="15" name="Content Placeholder 5" descr="Diagram&#10;&#10;Description automatically generated">
            <a:extLst>
              <a:ext uri="{FF2B5EF4-FFF2-40B4-BE49-F238E27FC236}">
                <a16:creationId xmlns:a16="http://schemas.microsoft.com/office/drawing/2014/main" id="{FD53849F-91DC-639D-994E-59950DE67EFD}"/>
              </a:ext>
            </a:extLst>
          </p:cNvPr>
          <p:cNvPicPr>
            <a:picLocks noChangeAspect="1"/>
          </p:cNvPicPr>
          <p:nvPr/>
        </p:nvPicPr>
        <p:blipFill>
          <a:blip r:embed="rId4"/>
          <a:stretch>
            <a:fillRect/>
          </a:stretch>
        </p:blipFill>
        <p:spPr>
          <a:xfrm>
            <a:off x="231694" y="709594"/>
            <a:ext cx="4911540" cy="3331223"/>
          </a:xfrm>
          <a:prstGeom prst="rect">
            <a:avLst/>
          </a:prstGeom>
        </p:spPr>
      </p:pic>
      <p:grpSp>
        <p:nvGrpSpPr>
          <p:cNvPr id="33" name="Group 32">
            <a:extLst>
              <a:ext uri="{FF2B5EF4-FFF2-40B4-BE49-F238E27FC236}">
                <a16:creationId xmlns:a16="http://schemas.microsoft.com/office/drawing/2014/main" id="{B2850F23-21AE-A966-5898-06280838E947}"/>
              </a:ext>
            </a:extLst>
          </p:cNvPr>
          <p:cNvGrpSpPr/>
          <p:nvPr/>
        </p:nvGrpSpPr>
        <p:grpSpPr>
          <a:xfrm>
            <a:off x="5145377" y="656030"/>
            <a:ext cx="3331405" cy="2235718"/>
            <a:chOff x="5143234" y="776635"/>
            <a:chExt cx="3331405" cy="2235718"/>
          </a:xfrm>
        </p:grpSpPr>
        <p:pic>
          <p:nvPicPr>
            <p:cNvPr id="32" name="Picture 31" descr="Chart, surface chart&#10;&#10;Description automatically generated">
              <a:extLst>
                <a:ext uri="{FF2B5EF4-FFF2-40B4-BE49-F238E27FC236}">
                  <a16:creationId xmlns:a16="http://schemas.microsoft.com/office/drawing/2014/main" id="{F535A159-5E17-736F-CEF5-F310E22A9492}"/>
                </a:ext>
              </a:extLst>
            </p:cNvPr>
            <p:cNvPicPr>
              <a:picLocks noChangeAspect="1"/>
            </p:cNvPicPr>
            <p:nvPr/>
          </p:nvPicPr>
          <p:blipFill rotWithShape="1">
            <a:blip r:embed="rId5"/>
            <a:srcRect r="75482" b="11574"/>
            <a:stretch/>
          </p:blipFill>
          <p:spPr>
            <a:xfrm>
              <a:off x="5143234" y="776635"/>
              <a:ext cx="919506" cy="2235718"/>
            </a:xfrm>
            <a:prstGeom prst="rect">
              <a:avLst/>
            </a:prstGeom>
          </p:spPr>
        </p:pic>
        <p:pic>
          <p:nvPicPr>
            <p:cNvPr id="24" name="Picture 23" descr="Chart, surface chart&#10;&#10;Description automatically generated">
              <a:extLst>
                <a:ext uri="{FF2B5EF4-FFF2-40B4-BE49-F238E27FC236}">
                  <a16:creationId xmlns:a16="http://schemas.microsoft.com/office/drawing/2014/main" id="{8D3B1914-CFFB-F609-77A8-291A21807FBB}"/>
                </a:ext>
              </a:extLst>
            </p:cNvPr>
            <p:cNvPicPr>
              <a:picLocks noChangeAspect="1"/>
            </p:cNvPicPr>
            <p:nvPr/>
          </p:nvPicPr>
          <p:blipFill rotWithShape="1">
            <a:blip r:embed="rId5"/>
            <a:srcRect l="23843"/>
            <a:stretch/>
          </p:blipFill>
          <p:spPr>
            <a:xfrm>
              <a:off x="6042579" y="851389"/>
              <a:ext cx="2432060" cy="2152964"/>
            </a:xfrm>
            <a:prstGeom prst="rect">
              <a:avLst/>
            </a:prstGeom>
          </p:spPr>
        </p:pic>
      </p:grpSp>
      <p:sp>
        <p:nvSpPr>
          <p:cNvPr id="34" name="Rectangle: Rounded Corners 33">
            <a:extLst>
              <a:ext uri="{FF2B5EF4-FFF2-40B4-BE49-F238E27FC236}">
                <a16:creationId xmlns:a16="http://schemas.microsoft.com/office/drawing/2014/main" id="{A007C4C3-3516-A88E-2207-DF426DD0D7D5}"/>
              </a:ext>
            </a:extLst>
          </p:cNvPr>
          <p:cNvSpPr/>
          <p:nvPr/>
        </p:nvSpPr>
        <p:spPr>
          <a:xfrm>
            <a:off x="5597237" y="5636081"/>
            <a:ext cx="6169105" cy="1156021"/>
          </a:xfrm>
          <a:prstGeom prst="roundRect">
            <a:avLst/>
          </a:prstGeom>
          <a:solidFill>
            <a:srgbClr val="00AA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u="sng" dirty="0">
                <a:solidFill>
                  <a:schemeClr val="tx1"/>
                </a:solidFill>
                <a:sym typeface="Wingdings" panose="05000000000000000000" pitchFamily="2" charset="2"/>
              </a:rPr>
              <a:t>Results</a:t>
            </a:r>
            <a:r>
              <a:rPr lang="en-US" dirty="0">
                <a:solidFill>
                  <a:schemeClr val="tx1"/>
                </a:solidFill>
                <a:sym typeface="Wingdings" panose="05000000000000000000" pitchFamily="2" charset="2"/>
              </a:rPr>
              <a:t>:</a:t>
            </a:r>
          </a:p>
          <a:p>
            <a:pPr marL="285750" indent="-285750">
              <a:buFont typeface="Wingdings" panose="05000000000000000000" pitchFamily="2" charset="2"/>
              <a:buChar char="à"/>
            </a:pPr>
            <a:r>
              <a:rPr lang="en-US" dirty="0">
                <a:solidFill>
                  <a:schemeClr val="tx1"/>
                </a:solidFill>
                <a:sym typeface="Wingdings" panose="05000000000000000000" pitchFamily="2" charset="2"/>
              </a:rPr>
              <a:t>Homogeneous target material temperature (</a:t>
            </a:r>
            <a:r>
              <a:rPr lang="el-GR" dirty="0">
                <a:solidFill>
                  <a:schemeClr val="tx1"/>
                </a:solidFill>
                <a:sym typeface="Wingdings" panose="05000000000000000000" pitchFamily="2" charset="2"/>
              </a:rPr>
              <a:t>Δ</a:t>
            </a:r>
            <a:r>
              <a:rPr lang="en-US" dirty="0">
                <a:solidFill>
                  <a:schemeClr val="tx1"/>
                </a:solidFill>
                <a:sym typeface="Wingdings" panose="05000000000000000000" pitchFamily="2" charset="2"/>
              </a:rPr>
              <a:t>T~50°C)</a:t>
            </a:r>
          </a:p>
          <a:p>
            <a:pPr marL="285750" indent="-285750">
              <a:buFont typeface="Wingdings" panose="05000000000000000000" pitchFamily="2" charset="2"/>
              <a:buChar char="à"/>
            </a:pPr>
            <a:r>
              <a:rPr lang="en-US" dirty="0">
                <a:solidFill>
                  <a:schemeClr val="tx1"/>
                </a:solidFill>
                <a:sym typeface="Wingdings" panose="05000000000000000000" pitchFamily="2" charset="2"/>
              </a:rPr>
              <a:t>Measured temperature ≥ simulated temperature</a:t>
            </a:r>
            <a:endParaRPr lang="en-CA" dirty="0">
              <a:solidFill>
                <a:schemeClr val="tx1"/>
              </a:solidFill>
            </a:endParaRPr>
          </a:p>
        </p:txBody>
      </p:sp>
      <p:pic>
        <p:nvPicPr>
          <p:cNvPr id="38" name="Picture 37">
            <a:extLst>
              <a:ext uri="{FF2B5EF4-FFF2-40B4-BE49-F238E27FC236}">
                <a16:creationId xmlns:a16="http://schemas.microsoft.com/office/drawing/2014/main" id="{BD58F81C-4BB8-9EB4-66A3-B04587A627AC}"/>
              </a:ext>
            </a:extLst>
          </p:cNvPr>
          <p:cNvPicPr>
            <a:picLocks noChangeAspect="1"/>
          </p:cNvPicPr>
          <p:nvPr/>
        </p:nvPicPr>
        <p:blipFill>
          <a:blip r:embed="rId6"/>
          <a:stretch>
            <a:fillRect/>
          </a:stretch>
        </p:blipFill>
        <p:spPr>
          <a:xfrm>
            <a:off x="8724900" y="3127240"/>
            <a:ext cx="3262045" cy="2375457"/>
          </a:xfrm>
          <a:prstGeom prst="rect">
            <a:avLst/>
          </a:prstGeom>
        </p:spPr>
      </p:pic>
      <p:pic>
        <p:nvPicPr>
          <p:cNvPr id="8" name="Picture 7">
            <a:extLst>
              <a:ext uri="{FF2B5EF4-FFF2-40B4-BE49-F238E27FC236}">
                <a16:creationId xmlns:a16="http://schemas.microsoft.com/office/drawing/2014/main" id="{6583EE4D-D1EA-53DF-0922-6BE6D1B492CE}"/>
              </a:ext>
            </a:extLst>
          </p:cNvPr>
          <p:cNvPicPr>
            <a:picLocks noChangeAspect="1"/>
          </p:cNvPicPr>
          <p:nvPr/>
        </p:nvPicPr>
        <p:blipFill>
          <a:blip r:embed="rId7"/>
          <a:stretch>
            <a:fillRect/>
          </a:stretch>
        </p:blipFill>
        <p:spPr>
          <a:xfrm>
            <a:off x="4907444" y="3127239"/>
            <a:ext cx="3702320" cy="2375457"/>
          </a:xfrm>
          <a:prstGeom prst="rect">
            <a:avLst/>
          </a:prstGeom>
        </p:spPr>
      </p:pic>
      <p:sp>
        <p:nvSpPr>
          <p:cNvPr id="9" name="Rectangle 8">
            <a:extLst>
              <a:ext uri="{FF2B5EF4-FFF2-40B4-BE49-F238E27FC236}">
                <a16:creationId xmlns:a16="http://schemas.microsoft.com/office/drawing/2014/main" id="{2B0B4FD4-2203-8457-66C5-C7A5F0A9A9DF}"/>
              </a:ext>
            </a:extLst>
          </p:cNvPr>
          <p:cNvSpPr/>
          <p:nvPr/>
        </p:nvSpPr>
        <p:spPr>
          <a:xfrm>
            <a:off x="4645194" y="3013736"/>
            <a:ext cx="7546806" cy="252349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94D06099-9FE8-205E-938F-9DD0F1F20EEB}"/>
              </a:ext>
            </a:extLst>
          </p:cNvPr>
          <p:cNvSpPr>
            <a:spLocks noGrp="1"/>
          </p:cNvSpPr>
          <p:nvPr>
            <p:ph type="sldNum" sz="quarter" idx="12"/>
          </p:nvPr>
        </p:nvSpPr>
        <p:spPr>
          <a:xfrm>
            <a:off x="11877675" y="6610350"/>
            <a:ext cx="314325" cy="217092"/>
          </a:xfrm>
        </p:spPr>
        <p:txBody>
          <a:bodyPr/>
          <a:lstStyle/>
          <a:p>
            <a:fld id="{72890513-E58D-2644-ACDB-E89B1349FCEB}" type="slidenum">
              <a:rPr lang="en-US" smtClean="0"/>
              <a:pPr/>
              <a:t>8</a:t>
            </a:fld>
            <a:endParaRPr lang="en-US"/>
          </a:p>
        </p:txBody>
      </p:sp>
    </p:spTree>
    <p:extLst>
      <p:ext uri="{BB962C8B-B14F-4D97-AF65-F5344CB8AC3E}">
        <p14:creationId xmlns:p14="http://schemas.microsoft.com/office/powerpoint/2010/main" val="218635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1C4FBD1-542B-E206-AA19-EFE170953876}"/>
              </a:ext>
            </a:extLst>
          </p:cNvPr>
          <p:cNvSpPr/>
          <p:nvPr/>
        </p:nvSpPr>
        <p:spPr>
          <a:xfrm>
            <a:off x="8557658" y="4402943"/>
            <a:ext cx="3378200" cy="2323185"/>
          </a:xfrm>
          <a:prstGeom prst="roundRect">
            <a:avLst>
              <a:gd name="adj" fmla="val 6754"/>
            </a:avLst>
          </a:prstGeom>
          <a:solidFill>
            <a:srgbClr val="00AA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u="sng" dirty="0">
                <a:solidFill>
                  <a:schemeClr val="tx1"/>
                </a:solidFill>
              </a:rPr>
              <a:t>Results</a:t>
            </a:r>
            <a:r>
              <a:rPr lang="en-CA" sz="2000" dirty="0">
                <a:solidFill>
                  <a:schemeClr val="tx1"/>
                </a:solidFill>
              </a:rPr>
              <a:t>:</a:t>
            </a:r>
            <a:endParaRPr lang="en-CA" sz="2400" dirty="0">
              <a:solidFill>
                <a:schemeClr val="tx1"/>
              </a:solidFill>
            </a:endParaRPr>
          </a:p>
          <a:p>
            <a:pPr marL="285750" indent="-285750">
              <a:buFont typeface="Arial" panose="020B0604020202020204" pitchFamily="34" charset="0"/>
              <a:buChar char="•"/>
            </a:pPr>
            <a:r>
              <a:rPr lang="en-US" dirty="0">
                <a:solidFill>
                  <a:schemeClr val="tx1"/>
                </a:solidFill>
              </a:rPr>
              <a:t>Optimum W length = 2 cm</a:t>
            </a:r>
          </a:p>
          <a:p>
            <a:pPr marL="285750" indent="-285750">
              <a:buFont typeface="Arial" panose="020B0604020202020204" pitchFamily="34" charset="0"/>
              <a:buChar char="•"/>
            </a:pPr>
            <a:r>
              <a:rPr lang="en-US" dirty="0">
                <a:solidFill>
                  <a:schemeClr val="tx1"/>
                </a:solidFill>
              </a:rPr>
              <a:t>Power deposited = 7525 W</a:t>
            </a:r>
          </a:p>
          <a:p>
            <a:pPr marL="285750" indent="-285750">
              <a:buFont typeface="Arial" panose="020B0604020202020204" pitchFamily="34" charset="0"/>
              <a:buChar char="•"/>
            </a:pPr>
            <a:r>
              <a:rPr lang="en-US" dirty="0" err="1">
                <a:solidFill>
                  <a:schemeClr val="tx1"/>
                </a:solidFill>
              </a:rPr>
              <a:t>T</a:t>
            </a:r>
            <a:r>
              <a:rPr lang="en-US" baseline="-25000" dirty="0" err="1">
                <a:solidFill>
                  <a:schemeClr val="tx1"/>
                </a:solidFill>
              </a:rPr>
              <a:t>max</a:t>
            </a:r>
            <a:r>
              <a:rPr lang="en-US" dirty="0">
                <a:solidFill>
                  <a:schemeClr val="tx1"/>
                </a:solidFill>
              </a:rPr>
              <a:t> (W) = 1739 °C</a:t>
            </a:r>
          </a:p>
          <a:p>
            <a:pPr marL="285750" indent="-285750">
              <a:buFont typeface="Arial" panose="020B0604020202020204" pitchFamily="34" charset="0"/>
              <a:buChar char="•"/>
            </a:pPr>
            <a:r>
              <a:rPr lang="en-US" dirty="0" err="1">
                <a:solidFill>
                  <a:schemeClr val="tx1"/>
                </a:solidFill>
              </a:rPr>
              <a:t>T</a:t>
            </a:r>
            <a:r>
              <a:rPr lang="en-US" baseline="-25000" dirty="0" err="1">
                <a:solidFill>
                  <a:schemeClr val="tx1"/>
                </a:solidFill>
              </a:rPr>
              <a:t>max</a:t>
            </a:r>
            <a:r>
              <a:rPr lang="en-US" dirty="0">
                <a:solidFill>
                  <a:schemeClr val="tx1"/>
                </a:solidFill>
              </a:rPr>
              <a:t> (</a:t>
            </a:r>
            <a:r>
              <a:rPr lang="en-US" dirty="0" err="1">
                <a:solidFill>
                  <a:schemeClr val="tx1"/>
                </a:solidFill>
              </a:rPr>
              <a:t>CuCrZr</a:t>
            </a:r>
            <a:r>
              <a:rPr lang="en-US" dirty="0">
                <a:solidFill>
                  <a:schemeClr val="tx1"/>
                </a:solidFill>
              </a:rPr>
              <a:t>) = 360 °C</a:t>
            </a:r>
          </a:p>
          <a:p>
            <a:pPr marL="285750" indent="-285750">
              <a:buFont typeface="Arial" panose="020B0604020202020204" pitchFamily="34" charset="0"/>
              <a:buChar char="•"/>
            </a:pPr>
            <a:r>
              <a:rPr lang="en-US" dirty="0" err="1">
                <a:solidFill>
                  <a:schemeClr val="tx1"/>
                </a:solidFill>
              </a:rPr>
              <a:t>T</a:t>
            </a:r>
            <a:r>
              <a:rPr lang="en-US" baseline="-25000" dirty="0" err="1">
                <a:solidFill>
                  <a:schemeClr val="tx1"/>
                </a:solidFill>
              </a:rPr>
              <a:t>max</a:t>
            </a:r>
            <a:r>
              <a:rPr lang="en-US" dirty="0">
                <a:solidFill>
                  <a:schemeClr val="tx1"/>
                </a:solidFill>
              </a:rPr>
              <a:t> (H</a:t>
            </a:r>
            <a:r>
              <a:rPr lang="en-US" baseline="-25000" dirty="0">
                <a:solidFill>
                  <a:schemeClr val="tx1"/>
                </a:solidFill>
              </a:rPr>
              <a:t>2</a:t>
            </a:r>
            <a:r>
              <a:rPr lang="en-US" dirty="0">
                <a:solidFill>
                  <a:schemeClr val="tx1"/>
                </a:solidFill>
              </a:rPr>
              <a:t>O) = 149 °C</a:t>
            </a:r>
          </a:p>
          <a:p>
            <a:pPr marL="285750" indent="-285750">
              <a:buFont typeface="Arial" panose="020B0604020202020204" pitchFamily="34" charset="0"/>
              <a:buChar char="•"/>
            </a:pPr>
            <a:r>
              <a:rPr lang="en-US" dirty="0">
                <a:solidFill>
                  <a:schemeClr val="tx1"/>
                </a:solidFill>
              </a:rPr>
              <a:t>Plastic stresses OK</a:t>
            </a:r>
          </a:p>
        </p:txBody>
      </p:sp>
      <p:sp>
        <p:nvSpPr>
          <p:cNvPr id="2" name="Text Placeholder 1">
            <a:extLst>
              <a:ext uri="{FF2B5EF4-FFF2-40B4-BE49-F238E27FC236}">
                <a16:creationId xmlns:a16="http://schemas.microsoft.com/office/drawing/2014/main" id="{FCD4653A-93E2-6187-1932-C54B0B9E9511}"/>
              </a:ext>
            </a:extLst>
          </p:cNvPr>
          <p:cNvSpPr>
            <a:spLocks noGrp="1"/>
          </p:cNvSpPr>
          <p:nvPr>
            <p:ph type="body" sz="quarter" idx="21"/>
          </p:nvPr>
        </p:nvSpPr>
        <p:spPr/>
        <p:txBody>
          <a:bodyPr/>
          <a:lstStyle/>
          <a:p>
            <a:r>
              <a:rPr lang="en-US"/>
              <a:t>Converter optimization</a:t>
            </a:r>
            <a:endParaRPr lang="en-CA"/>
          </a:p>
        </p:txBody>
      </p:sp>
      <p:grpSp>
        <p:nvGrpSpPr>
          <p:cNvPr id="4" name="Group 3">
            <a:extLst>
              <a:ext uri="{FF2B5EF4-FFF2-40B4-BE49-F238E27FC236}">
                <a16:creationId xmlns:a16="http://schemas.microsoft.com/office/drawing/2014/main" id="{A2695637-2507-F6D8-D463-47BD07CB182D}"/>
              </a:ext>
            </a:extLst>
          </p:cNvPr>
          <p:cNvGrpSpPr/>
          <p:nvPr/>
        </p:nvGrpSpPr>
        <p:grpSpPr>
          <a:xfrm>
            <a:off x="5486898" y="183569"/>
            <a:ext cx="2650079" cy="1955928"/>
            <a:chOff x="5712737" y="2373764"/>
            <a:chExt cx="2650079" cy="1955928"/>
          </a:xfrm>
        </p:grpSpPr>
        <p:pic>
          <p:nvPicPr>
            <p:cNvPr id="5" name="Picture 4" descr="A picture containing graphical user interface&#10;&#10;Description automatically generated">
              <a:extLst>
                <a:ext uri="{FF2B5EF4-FFF2-40B4-BE49-F238E27FC236}">
                  <a16:creationId xmlns:a16="http://schemas.microsoft.com/office/drawing/2014/main" id="{7D812FA5-D443-F0A0-ADCF-18D0F2E40D02}"/>
                </a:ext>
              </a:extLst>
            </p:cNvPr>
            <p:cNvPicPr>
              <a:picLocks noChangeAspect="1"/>
            </p:cNvPicPr>
            <p:nvPr/>
          </p:nvPicPr>
          <p:blipFill rotWithShape="1">
            <a:blip r:embed="rId2"/>
            <a:srcRect l="27522" t="549" r="30436" b="90"/>
            <a:stretch/>
          </p:blipFill>
          <p:spPr>
            <a:xfrm>
              <a:off x="6672264" y="2373764"/>
              <a:ext cx="1690552" cy="1955928"/>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EFF5EC98-8E2F-21B2-FAE4-E3657C752270}"/>
                </a:ext>
              </a:extLst>
            </p:cNvPr>
            <p:cNvPicPr>
              <a:picLocks noChangeAspect="1"/>
            </p:cNvPicPr>
            <p:nvPr/>
          </p:nvPicPr>
          <p:blipFill rotWithShape="1">
            <a:blip r:embed="rId2"/>
            <a:srcRect l="742" t="24336" r="88601" b="23311"/>
            <a:stretch/>
          </p:blipFill>
          <p:spPr>
            <a:xfrm>
              <a:off x="5712737" y="2389276"/>
              <a:ext cx="719804" cy="1730984"/>
            </a:xfrm>
            <a:prstGeom prst="rect">
              <a:avLst/>
            </a:prstGeom>
          </p:spPr>
        </p:pic>
      </p:grpSp>
      <p:grpSp>
        <p:nvGrpSpPr>
          <p:cNvPr id="87" name="Group 86">
            <a:extLst>
              <a:ext uri="{FF2B5EF4-FFF2-40B4-BE49-F238E27FC236}">
                <a16:creationId xmlns:a16="http://schemas.microsoft.com/office/drawing/2014/main" id="{F5295052-4D78-5ADE-482B-C45BDBEB629F}"/>
              </a:ext>
            </a:extLst>
          </p:cNvPr>
          <p:cNvGrpSpPr/>
          <p:nvPr/>
        </p:nvGrpSpPr>
        <p:grpSpPr>
          <a:xfrm>
            <a:off x="314182" y="645265"/>
            <a:ext cx="4596977" cy="4303259"/>
            <a:chOff x="228402" y="2159607"/>
            <a:chExt cx="4596977" cy="4303259"/>
          </a:xfrm>
        </p:grpSpPr>
        <p:pic>
          <p:nvPicPr>
            <p:cNvPr id="27" name="Picture 26">
              <a:extLst>
                <a:ext uri="{FF2B5EF4-FFF2-40B4-BE49-F238E27FC236}">
                  <a16:creationId xmlns:a16="http://schemas.microsoft.com/office/drawing/2014/main" id="{7EDC69C8-D1BF-8098-A416-616CECCCE216}"/>
                </a:ext>
              </a:extLst>
            </p:cNvPr>
            <p:cNvPicPr>
              <a:picLocks noChangeAspect="1"/>
            </p:cNvPicPr>
            <p:nvPr/>
          </p:nvPicPr>
          <p:blipFill>
            <a:blip r:embed="rId3"/>
            <a:stretch>
              <a:fillRect/>
            </a:stretch>
          </p:blipFill>
          <p:spPr>
            <a:xfrm>
              <a:off x="2083622" y="2721386"/>
              <a:ext cx="2349906" cy="2776556"/>
            </a:xfrm>
            <a:prstGeom prst="rect">
              <a:avLst/>
            </a:prstGeom>
          </p:spPr>
        </p:pic>
        <p:cxnSp>
          <p:nvCxnSpPr>
            <p:cNvPr id="33" name="Straight Arrow Connector 32">
              <a:extLst>
                <a:ext uri="{FF2B5EF4-FFF2-40B4-BE49-F238E27FC236}">
                  <a16:creationId xmlns:a16="http://schemas.microsoft.com/office/drawing/2014/main" id="{884234D1-F496-D47E-5B63-75626B8005AA}"/>
                </a:ext>
              </a:extLst>
            </p:cNvPr>
            <p:cNvCxnSpPr>
              <a:cxnSpLocks/>
              <a:stCxn id="34" idx="3"/>
            </p:cNvCxnSpPr>
            <p:nvPr/>
          </p:nvCxnSpPr>
          <p:spPr>
            <a:xfrm flipV="1">
              <a:off x="1980527" y="3690433"/>
              <a:ext cx="519380" cy="222233"/>
            </a:xfrm>
            <a:prstGeom prst="straightConnector1">
              <a:avLst/>
            </a:prstGeom>
            <a:ln w="19050">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295DB43-4632-11A4-564F-A1BB86208A4E}"/>
                </a:ext>
              </a:extLst>
            </p:cNvPr>
            <p:cNvSpPr txBox="1"/>
            <p:nvPr/>
          </p:nvSpPr>
          <p:spPr>
            <a:xfrm>
              <a:off x="228402" y="3558723"/>
              <a:ext cx="1752125" cy="707886"/>
            </a:xfrm>
            <a:prstGeom prst="rect">
              <a:avLst/>
            </a:prstGeom>
            <a:noFill/>
          </p:spPr>
          <p:txBody>
            <a:bodyPr wrap="square" rtlCol="0">
              <a:spAutoFit/>
            </a:bodyPr>
            <a:lstStyle/>
            <a:p>
              <a:pPr algn="ctr"/>
              <a:r>
                <a:rPr lang="en-US" sz="2000"/>
                <a:t>Bolts for axial clamping</a:t>
              </a:r>
              <a:endParaRPr lang="en-CA" sz="2000" baseline="-25000"/>
            </a:p>
          </p:txBody>
        </p:sp>
        <p:cxnSp>
          <p:nvCxnSpPr>
            <p:cNvPr id="35" name="Straight Arrow Connector 34">
              <a:extLst>
                <a:ext uri="{FF2B5EF4-FFF2-40B4-BE49-F238E27FC236}">
                  <a16:creationId xmlns:a16="http://schemas.microsoft.com/office/drawing/2014/main" id="{1133674A-9184-C0C8-0ED1-33891101E3D2}"/>
                </a:ext>
              </a:extLst>
            </p:cNvPr>
            <p:cNvCxnSpPr>
              <a:cxnSpLocks/>
              <a:stCxn id="34" idx="3"/>
            </p:cNvCxnSpPr>
            <p:nvPr/>
          </p:nvCxnSpPr>
          <p:spPr>
            <a:xfrm>
              <a:off x="1980527" y="3912666"/>
              <a:ext cx="519380" cy="582569"/>
            </a:xfrm>
            <a:prstGeom prst="straightConnector1">
              <a:avLst/>
            </a:prstGeom>
            <a:ln w="19050">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C8F65D5-9304-3498-0C88-62560368B06A}"/>
                </a:ext>
              </a:extLst>
            </p:cNvPr>
            <p:cNvCxnSpPr>
              <a:cxnSpLocks/>
            </p:cNvCxnSpPr>
            <p:nvPr/>
          </p:nvCxnSpPr>
          <p:spPr>
            <a:xfrm flipH="1">
              <a:off x="3454647" y="2795266"/>
              <a:ext cx="265681" cy="376863"/>
            </a:xfrm>
            <a:prstGeom prst="straightConnector1">
              <a:avLst/>
            </a:prstGeom>
            <a:ln w="19050">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9045D8-A17F-F9BC-81CF-A749EED34B96}"/>
                </a:ext>
              </a:extLst>
            </p:cNvPr>
            <p:cNvSpPr txBox="1"/>
            <p:nvPr/>
          </p:nvSpPr>
          <p:spPr>
            <a:xfrm>
              <a:off x="3603407" y="2159607"/>
              <a:ext cx="1221972" cy="707886"/>
            </a:xfrm>
            <a:prstGeom prst="rect">
              <a:avLst/>
            </a:prstGeom>
            <a:noFill/>
          </p:spPr>
          <p:txBody>
            <a:bodyPr wrap="square" rtlCol="0">
              <a:spAutoFit/>
            </a:bodyPr>
            <a:lstStyle/>
            <a:p>
              <a:pPr algn="ctr"/>
              <a:r>
                <a:rPr lang="en-US" sz="2000"/>
                <a:t>Water channels</a:t>
              </a:r>
              <a:endParaRPr lang="en-CA" sz="2000" baseline="-25000"/>
            </a:p>
          </p:txBody>
        </p:sp>
        <p:cxnSp>
          <p:nvCxnSpPr>
            <p:cNvPr id="47" name="Straight Arrow Connector 46">
              <a:extLst>
                <a:ext uri="{FF2B5EF4-FFF2-40B4-BE49-F238E27FC236}">
                  <a16:creationId xmlns:a16="http://schemas.microsoft.com/office/drawing/2014/main" id="{CB33AC8E-0C3F-DD77-8847-2DD2D33073FA}"/>
                </a:ext>
              </a:extLst>
            </p:cNvPr>
            <p:cNvCxnSpPr>
              <a:cxnSpLocks/>
            </p:cNvCxnSpPr>
            <p:nvPr/>
          </p:nvCxnSpPr>
          <p:spPr>
            <a:xfrm flipH="1">
              <a:off x="3107005" y="2795266"/>
              <a:ext cx="613323" cy="490690"/>
            </a:xfrm>
            <a:prstGeom prst="straightConnector1">
              <a:avLst/>
            </a:prstGeom>
            <a:ln w="19050">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3FC5204-350B-221F-1803-4F84ABBB9BD9}"/>
                </a:ext>
              </a:extLst>
            </p:cNvPr>
            <p:cNvCxnSpPr>
              <a:cxnSpLocks/>
            </p:cNvCxnSpPr>
            <p:nvPr/>
          </p:nvCxnSpPr>
          <p:spPr>
            <a:xfrm flipV="1">
              <a:off x="2169295" y="4339976"/>
              <a:ext cx="779586" cy="1045390"/>
            </a:xfrm>
            <a:prstGeom prst="straightConnector1">
              <a:avLst/>
            </a:prstGeom>
            <a:ln w="19050">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D2E88C7-93C0-E046-5182-2CD62172F031}"/>
                </a:ext>
              </a:extLst>
            </p:cNvPr>
            <p:cNvSpPr txBox="1"/>
            <p:nvPr/>
          </p:nvSpPr>
          <p:spPr>
            <a:xfrm>
              <a:off x="488092" y="5231547"/>
              <a:ext cx="1752125" cy="707886"/>
            </a:xfrm>
            <a:prstGeom prst="rect">
              <a:avLst/>
            </a:prstGeom>
            <a:noFill/>
          </p:spPr>
          <p:txBody>
            <a:bodyPr wrap="square" rtlCol="0">
              <a:spAutoFit/>
            </a:bodyPr>
            <a:lstStyle/>
            <a:p>
              <a:pPr algn="ctr"/>
              <a:r>
                <a:rPr lang="en-US" sz="2000"/>
                <a:t>Tungsten (W) converter</a:t>
              </a:r>
              <a:endParaRPr lang="en-CA" sz="2000" baseline="-25000"/>
            </a:p>
          </p:txBody>
        </p:sp>
        <p:cxnSp>
          <p:nvCxnSpPr>
            <p:cNvPr id="59" name="Straight Arrow Connector 58">
              <a:extLst>
                <a:ext uri="{FF2B5EF4-FFF2-40B4-BE49-F238E27FC236}">
                  <a16:creationId xmlns:a16="http://schemas.microsoft.com/office/drawing/2014/main" id="{D673DA18-88D1-EE53-6685-9D2EAC0F2CD9}"/>
                </a:ext>
              </a:extLst>
            </p:cNvPr>
            <p:cNvCxnSpPr>
              <a:cxnSpLocks/>
              <a:stCxn id="60" idx="0"/>
            </p:cNvCxnSpPr>
            <p:nvPr/>
          </p:nvCxnSpPr>
          <p:spPr>
            <a:xfrm flipV="1">
              <a:off x="3920935" y="5124805"/>
              <a:ext cx="293458" cy="630175"/>
            </a:xfrm>
            <a:prstGeom prst="straightConnector1">
              <a:avLst/>
            </a:prstGeom>
            <a:ln w="19050">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EF41F63-5F55-7762-9279-0122FAC8E13E}"/>
                </a:ext>
              </a:extLst>
            </p:cNvPr>
            <p:cNvSpPr txBox="1"/>
            <p:nvPr/>
          </p:nvSpPr>
          <p:spPr>
            <a:xfrm>
              <a:off x="3258575" y="5754980"/>
              <a:ext cx="1324720" cy="707886"/>
            </a:xfrm>
            <a:prstGeom prst="rect">
              <a:avLst/>
            </a:prstGeom>
            <a:noFill/>
          </p:spPr>
          <p:txBody>
            <a:bodyPr wrap="square" rtlCol="0">
              <a:spAutoFit/>
            </a:bodyPr>
            <a:lstStyle/>
            <a:p>
              <a:pPr algn="ctr"/>
              <a:r>
                <a:rPr lang="en-US" sz="2000" err="1"/>
                <a:t>CuCrZr</a:t>
              </a:r>
              <a:endParaRPr lang="en-US" sz="2000"/>
            </a:p>
            <a:p>
              <a:pPr algn="ctr"/>
              <a:r>
                <a:rPr lang="en-US" sz="2000"/>
                <a:t>brackets</a:t>
              </a:r>
              <a:endParaRPr lang="en-CA" sz="2000"/>
            </a:p>
          </p:txBody>
        </p:sp>
        <p:cxnSp>
          <p:nvCxnSpPr>
            <p:cNvPr id="63" name="Straight Arrow Connector 62">
              <a:extLst>
                <a:ext uri="{FF2B5EF4-FFF2-40B4-BE49-F238E27FC236}">
                  <a16:creationId xmlns:a16="http://schemas.microsoft.com/office/drawing/2014/main" id="{CFB34AE3-5476-44C0-3C42-0583EEFF6D62}"/>
                </a:ext>
              </a:extLst>
            </p:cNvPr>
            <p:cNvCxnSpPr>
              <a:cxnSpLocks/>
              <a:stCxn id="60" idx="0"/>
            </p:cNvCxnSpPr>
            <p:nvPr/>
          </p:nvCxnSpPr>
          <p:spPr>
            <a:xfrm flipH="1" flipV="1">
              <a:off x="3751559" y="5231547"/>
              <a:ext cx="169376" cy="523433"/>
            </a:xfrm>
            <a:prstGeom prst="straightConnector1">
              <a:avLst/>
            </a:prstGeom>
            <a:ln w="19050">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80" name="Rectangle: Rounded Corners 79">
            <a:extLst>
              <a:ext uri="{FF2B5EF4-FFF2-40B4-BE49-F238E27FC236}">
                <a16:creationId xmlns:a16="http://schemas.microsoft.com/office/drawing/2014/main" id="{C7C5BA7A-4E6C-7D2D-A81F-06F990829CA8}"/>
              </a:ext>
            </a:extLst>
          </p:cNvPr>
          <p:cNvSpPr/>
          <p:nvPr/>
        </p:nvSpPr>
        <p:spPr>
          <a:xfrm>
            <a:off x="167819" y="5061044"/>
            <a:ext cx="4955994" cy="161467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u="sng">
                <a:solidFill>
                  <a:schemeClr val="tx1"/>
                </a:solidFill>
              </a:rPr>
              <a:t>Objectives</a:t>
            </a:r>
            <a:r>
              <a:rPr lang="en-US" sz="1800">
                <a:solidFill>
                  <a:schemeClr val="tx1"/>
                </a:solidFill>
              </a:rPr>
              <a:t>: </a:t>
            </a:r>
          </a:p>
          <a:p>
            <a:pPr marL="285750" indent="-285750">
              <a:buFont typeface="Arial" panose="020B0604020202020204" pitchFamily="34" charset="0"/>
              <a:buChar char="•"/>
            </a:pPr>
            <a:r>
              <a:rPr lang="en-US">
                <a:solidFill>
                  <a:schemeClr val="tx1"/>
                </a:solidFill>
              </a:rPr>
              <a:t>M</a:t>
            </a:r>
            <a:r>
              <a:rPr lang="en-US" sz="1800">
                <a:solidFill>
                  <a:schemeClr val="tx1"/>
                </a:solidFill>
              </a:rPr>
              <a:t>inimize thermal shine to target</a:t>
            </a:r>
          </a:p>
          <a:p>
            <a:r>
              <a:rPr lang="en-US" sz="1800">
                <a:solidFill>
                  <a:schemeClr val="tx1"/>
                </a:solidFill>
                <a:sym typeface="Wingdings" panose="05000000000000000000" pitchFamily="2" charset="2"/>
              </a:rPr>
              <a:t>      </a:t>
            </a:r>
            <a:r>
              <a:rPr lang="en-US" sz="1800">
                <a:solidFill>
                  <a:schemeClr val="tx1"/>
                </a:solidFill>
              </a:rPr>
              <a:t>Active water cooling</a:t>
            </a:r>
          </a:p>
          <a:p>
            <a:pPr marL="285750" indent="-285750">
              <a:buFont typeface="Arial" panose="020B0604020202020204" pitchFamily="34" charset="0"/>
              <a:buChar char="•"/>
            </a:pPr>
            <a:r>
              <a:rPr lang="en-US">
                <a:solidFill>
                  <a:schemeClr val="tx1"/>
                </a:solidFill>
              </a:rPr>
              <a:t>Maximize neutron-induced fissions</a:t>
            </a:r>
          </a:p>
          <a:p>
            <a:r>
              <a:rPr lang="en-US">
                <a:solidFill>
                  <a:schemeClr val="tx1"/>
                </a:solidFill>
                <a:sym typeface="Wingdings" panose="05000000000000000000" pitchFamily="2" charset="2"/>
              </a:rPr>
              <a:t>      balancing power vs neutron production</a:t>
            </a:r>
            <a:endParaRPr lang="en-CA">
              <a:solidFill>
                <a:schemeClr val="tx1"/>
              </a:solidFill>
            </a:endParaRPr>
          </a:p>
        </p:txBody>
      </p:sp>
      <p:sp>
        <p:nvSpPr>
          <p:cNvPr id="92" name="Rectangle: Rounded Corners 91">
            <a:extLst>
              <a:ext uri="{FF2B5EF4-FFF2-40B4-BE49-F238E27FC236}">
                <a16:creationId xmlns:a16="http://schemas.microsoft.com/office/drawing/2014/main" id="{B0EF0994-9346-A217-3AE1-F7C75F610073}"/>
              </a:ext>
            </a:extLst>
          </p:cNvPr>
          <p:cNvSpPr/>
          <p:nvPr/>
        </p:nvSpPr>
        <p:spPr>
          <a:xfrm>
            <a:off x="8769697" y="931127"/>
            <a:ext cx="3389681" cy="2776556"/>
          </a:xfrm>
          <a:prstGeom prst="roundRect">
            <a:avLst>
              <a:gd name="adj" fmla="val 763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u="sng" dirty="0">
                <a:solidFill>
                  <a:schemeClr val="tx1"/>
                </a:solidFill>
              </a:rPr>
              <a:t>Available conditions</a:t>
            </a:r>
            <a:r>
              <a:rPr lang="en-US" sz="2000" dirty="0">
                <a:solidFill>
                  <a:schemeClr val="tx1"/>
                </a:solidFill>
              </a:rPr>
              <a:t>:</a:t>
            </a:r>
            <a:endParaRPr lang="en-US" sz="2400" dirty="0">
              <a:solidFill>
                <a:schemeClr val="tx1"/>
              </a:solidFill>
            </a:endParaRPr>
          </a:p>
          <a:p>
            <a:pPr marL="285750" indent="-285750">
              <a:buFont typeface="Arial" panose="020B0604020202020204" pitchFamily="34" charset="0"/>
              <a:buChar char="•"/>
            </a:pPr>
            <a:r>
              <a:rPr lang="en-US" dirty="0">
                <a:solidFill>
                  <a:schemeClr val="tx1"/>
                </a:solidFill>
              </a:rPr>
              <a:t>Flow H</a:t>
            </a:r>
            <a:r>
              <a:rPr lang="en-US" baseline="-25000" dirty="0">
                <a:solidFill>
                  <a:schemeClr val="tx1"/>
                </a:solidFill>
              </a:rPr>
              <a:t>2</a:t>
            </a:r>
            <a:r>
              <a:rPr lang="en-US" dirty="0">
                <a:solidFill>
                  <a:schemeClr val="tx1"/>
                </a:solidFill>
              </a:rPr>
              <a:t>O ~ 6 [lpm]</a:t>
            </a:r>
          </a:p>
          <a:p>
            <a:pPr marL="285750" indent="-285750">
              <a:buFont typeface="Arial" panose="020B0604020202020204" pitchFamily="34" charset="0"/>
              <a:buChar char="•"/>
            </a:pPr>
            <a:r>
              <a:rPr lang="en-US" dirty="0">
                <a:solidFill>
                  <a:schemeClr val="tx1"/>
                </a:solidFill>
              </a:rPr>
              <a:t>Pressure H</a:t>
            </a:r>
            <a:r>
              <a:rPr lang="en-US" baseline="-25000" dirty="0">
                <a:solidFill>
                  <a:schemeClr val="tx1"/>
                </a:solidFill>
              </a:rPr>
              <a:t>2</a:t>
            </a:r>
            <a:r>
              <a:rPr lang="en-US" dirty="0">
                <a:solidFill>
                  <a:schemeClr val="tx1"/>
                </a:solidFill>
              </a:rPr>
              <a:t>O ~ 6.8 [bar]</a:t>
            </a:r>
          </a:p>
          <a:p>
            <a:pPr marL="285750" indent="-285750">
              <a:buFont typeface="Arial" panose="020B0604020202020204" pitchFamily="34" charset="0"/>
              <a:buChar char="•"/>
            </a:pPr>
            <a:r>
              <a:rPr lang="en-US" dirty="0" err="1">
                <a:solidFill>
                  <a:schemeClr val="tx1"/>
                </a:solidFill>
              </a:rPr>
              <a:t>T</a:t>
            </a:r>
            <a:r>
              <a:rPr lang="en-US" baseline="-25000" dirty="0" err="1">
                <a:solidFill>
                  <a:schemeClr val="tx1"/>
                </a:solidFill>
              </a:rPr>
              <a:t>evap</a:t>
            </a:r>
            <a:r>
              <a:rPr lang="en-US" dirty="0">
                <a:solidFill>
                  <a:schemeClr val="tx1"/>
                </a:solidFill>
              </a:rPr>
              <a:t> </a:t>
            </a:r>
            <a:r>
              <a:rPr lang="en-US" sz="1100" dirty="0">
                <a:solidFill>
                  <a:schemeClr val="tx1"/>
                </a:solidFill>
              </a:rPr>
              <a:t>(H</a:t>
            </a:r>
            <a:r>
              <a:rPr lang="en-US" sz="1100" baseline="-25000" dirty="0">
                <a:solidFill>
                  <a:schemeClr val="tx1"/>
                </a:solidFill>
              </a:rPr>
              <a:t>2</a:t>
            </a:r>
            <a:r>
              <a:rPr lang="en-US" sz="1100" dirty="0">
                <a:solidFill>
                  <a:schemeClr val="tx1"/>
                </a:solidFill>
              </a:rPr>
              <a:t>O @ 6.8 [bar])</a:t>
            </a:r>
            <a:r>
              <a:rPr lang="en-US" dirty="0">
                <a:solidFill>
                  <a:schemeClr val="tx1"/>
                </a:solidFill>
              </a:rPr>
              <a:t> = 166 °C</a:t>
            </a:r>
          </a:p>
          <a:p>
            <a:pPr marL="285750" indent="-285750">
              <a:buFont typeface="Arial" panose="020B0604020202020204" pitchFamily="34" charset="0"/>
              <a:buChar char="•"/>
            </a:pPr>
            <a:r>
              <a:rPr lang="en-US" dirty="0">
                <a:solidFill>
                  <a:schemeClr val="tx1"/>
                </a:solidFill>
              </a:rPr>
              <a:t>Spring-loaded bolts</a:t>
            </a:r>
          </a:p>
          <a:p>
            <a:pPr marL="285750" indent="-285750">
              <a:buFont typeface="Arial" panose="020B0604020202020204" pitchFamily="34" charset="0"/>
              <a:buChar char="•"/>
            </a:pPr>
            <a:r>
              <a:rPr lang="en-US" dirty="0">
                <a:solidFill>
                  <a:schemeClr val="tx1"/>
                </a:solidFill>
              </a:rPr>
              <a:t>Creep resistant alloy </a:t>
            </a:r>
            <a:r>
              <a:rPr lang="en-US" dirty="0" err="1">
                <a:solidFill>
                  <a:schemeClr val="tx1"/>
                </a:solidFill>
              </a:rPr>
              <a:t>CuCrZr</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Thermal conductance through offline tests</a:t>
            </a:r>
          </a:p>
        </p:txBody>
      </p:sp>
      <p:pic>
        <p:nvPicPr>
          <p:cNvPr id="96" name="Picture 95" descr="Chart, line chart&#10;&#10;Description automatically generated">
            <a:extLst>
              <a:ext uri="{FF2B5EF4-FFF2-40B4-BE49-F238E27FC236}">
                <a16:creationId xmlns:a16="http://schemas.microsoft.com/office/drawing/2014/main" id="{48E27C67-B1C8-ECE4-30B8-6CBC063BACC9}"/>
              </a:ext>
            </a:extLst>
          </p:cNvPr>
          <p:cNvPicPr>
            <a:picLocks noChangeAspect="1"/>
          </p:cNvPicPr>
          <p:nvPr/>
        </p:nvPicPr>
        <p:blipFill>
          <a:blip r:embed="rId4"/>
          <a:stretch>
            <a:fillRect/>
          </a:stretch>
        </p:blipFill>
        <p:spPr>
          <a:xfrm>
            <a:off x="5239634" y="2185077"/>
            <a:ext cx="3389681" cy="2224406"/>
          </a:xfrm>
          <a:prstGeom prst="rect">
            <a:avLst/>
          </a:prstGeom>
        </p:spPr>
      </p:pic>
      <p:pic>
        <p:nvPicPr>
          <p:cNvPr id="9" name="Picture 8">
            <a:extLst>
              <a:ext uri="{FF2B5EF4-FFF2-40B4-BE49-F238E27FC236}">
                <a16:creationId xmlns:a16="http://schemas.microsoft.com/office/drawing/2014/main" id="{BDD4F126-9EFF-3480-94F6-0988BF5D1E7F}"/>
              </a:ext>
            </a:extLst>
          </p:cNvPr>
          <p:cNvPicPr>
            <a:picLocks noChangeAspect="1"/>
          </p:cNvPicPr>
          <p:nvPr/>
        </p:nvPicPr>
        <p:blipFill rotWithShape="1">
          <a:blip r:embed="rId5"/>
          <a:srcRect b="13707"/>
          <a:stretch/>
        </p:blipFill>
        <p:spPr>
          <a:xfrm>
            <a:off x="5607828" y="4497459"/>
            <a:ext cx="2408221" cy="2164827"/>
          </a:xfrm>
          <a:prstGeom prst="rect">
            <a:avLst/>
          </a:prstGeom>
        </p:spPr>
      </p:pic>
      <p:sp>
        <p:nvSpPr>
          <p:cNvPr id="3" name="Slide Number Placeholder 2">
            <a:extLst>
              <a:ext uri="{FF2B5EF4-FFF2-40B4-BE49-F238E27FC236}">
                <a16:creationId xmlns:a16="http://schemas.microsoft.com/office/drawing/2014/main" id="{02769EA3-44DD-C5C9-0E62-D7E2B5883031}"/>
              </a:ext>
            </a:extLst>
          </p:cNvPr>
          <p:cNvSpPr>
            <a:spLocks noGrp="1"/>
          </p:cNvSpPr>
          <p:nvPr>
            <p:ph type="sldNum" sz="quarter" idx="12"/>
          </p:nvPr>
        </p:nvSpPr>
        <p:spPr/>
        <p:txBody>
          <a:bodyPr/>
          <a:lstStyle/>
          <a:p>
            <a:fld id="{72890513-E58D-2644-ACDB-E89B1349FCEB}" type="slidenum">
              <a:rPr lang="en-US" smtClean="0"/>
              <a:pPr/>
              <a:t>9</a:t>
            </a:fld>
            <a:endParaRPr lang="en-US"/>
          </a:p>
        </p:txBody>
      </p:sp>
      <p:sp>
        <p:nvSpPr>
          <p:cNvPr id="7" name="Rectangle 6">
            <a:extLst>
              <a:ext uri="{FF2B5EF4-FFF2-40B4-BE49-F238E27FC236}">
                <a16:creationId xmlns:a16="http://schemas.microsoft.com/office/drawing/2014/main" id="{00513B6A-C3A8-F531-351B-2E611BB34000}"/>
              </a:ext>
            </a:extLst>
          </p:cNvPr>
          <p:cNvSpPr/>
          <p:nvPr/>
        </p:nvSpPr>
        <p:spPr>
          <a:xfrm>
            <a:off x="5293188" y="4374421"/>
            <a:ext cx="6642669" cy="236716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0922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F5D1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47999D-41CF-4F3B-9A09-9A9036C8914A}" vid="{C92CD50C-D4F4-409F-91C9-DE7E04A454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Template_Luca_TRIUMF</Template>
  <TotalTime>3199</TotalTime>
  <Words>1805</Words>
  <Application>Microsoft Office PowerPoint</Application>
  <PresentationFormat>Widescreen</PresentationFormat>
  <Paragraphs>451</Paragraphs>
  <Slides>31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Cambria Math</vt:lpstr>
      <vt:lpstr>NexusSans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 Egoriti</dc:creator>
  <cp:lastModifiedBy>Luca Egoriti</cp:lastModifiedBy>
  <cp:revision>2</cp:revision>
  <dcterms:created xsi:type="dcterms:W3CDTF">2022-08-29T17:00:36Z</dcterms:created>
  <dcterms:modified xsi:type="dcterms:W3CDTF">2023-11-09T23:34:07Z</dcterms:modified>
</cp:coreProperties>
</file>