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handoutMasterIdLst>
    <p:handoutMasterId r:id="rId9"/>
  </p:handoutMasterIdLst>
  <p:sldIdLst>
    <p:sldId id="25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60"/>
  </p:normalViewPr>
  <p:slideViewPr>
    <p:cSldViewPr snapToGrid="0">
      <p:cViewPr>
        <p:scale>
          <a:sx n="100" d="100"/>
          <a:sy n="100" d="100"/>
        </p:scale>
        <p:origin x="33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9682A-2FCF-5400-EC19-2127F015E0FD}"/>
              </a:ext>
            </a:extLst>
          </p:cNvPr>
          <p:cNvSpPr txBox="1"/>
          <p:nvPr/>
        </p:nvSpPr>
        <p:spPr>
          <a:xfrm>
            <a:off x="1755429" y="78825"/>
            <a:ext cx="8681140" cy="895351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normAutofit lnSpcReduction="10000"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Target Station 2 – Horn Water Pre-Moderator Failure, Investigation, and Redesign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644E3-3F42-A833-F591-CA0BABE4404F}"/>
              </a:ext>
            </a:extLst>
          </p:cNvPr>
          <p:cNvGrpSpPr/>
          <p:nvPr/>
        </p:nvGrpSpPr>
        <p:grpSpPr>
          <a:xfrm>
            <a:off x="6889688" y="1847979"/>
            <a:ext cx="3032909" cy="3070454"/>
            <a:chOff x="8784231" y="8119170"/>
            <a:chExt cx="6013993" cy="6033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748E0F-D7E0-7534-1899-58A6A613D292}"/>
                </a:ext>
              </a:extLst>
            </p:cNvPr>
            <p:cNvSpPr txBox="1"/>
            <p:nvPr/>
          </p:nvSpPr>
          <p:spPr>
            <a:xfrm>
              <a:off x="8784231" y="13608507"/>
              <a:ext cx="6013993" cy="54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Newly designed horn pre-moderator</a:t>
              </a:r>
            </a:p>
          </p:txBody>
        </p:sp>
        <p:pic>
          <p:nvPicPr>
            <p:cNvPr id="5" name="Picture 4" descr="A grey object with a long arm&#10;&#10;Description automatically generated">
              <a:extLst>
                <a:ext uri="{FF2B5EF4-FFF2-40B4-BE49-F238E27FC236}">
                  <a16:creationId xmlns:a16="http://schemas.microsoft.com/office/drawing/2014/main" id="{207FF077-6F77-0531-927E-E2015F6E7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1" r="29927"/>
            <a:stretch/>
          </p:blipFill>
          <p:spPr>
            <a:xfrm>
              <a:off x="9350477" y="8119170"/>
              <a:ext cx="4802037" cy="54782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9C5B8B-17B5-F13F-26F6-C002DF5267A3}"/>
              </a:ext>
            </a:extLst>
          </p:cNvPr>
          <p:cNvSpPr txBox="1"/>
          <p:nvPr/>
        </p:nvSpPr>
        <p:spPr>
          <a:xfrm>
            <a:off x="1513518" y="901770"/>
            <a:ext cx="916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Telkman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Leslie Jones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 Blanco-Lopez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 Coates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Henry Russell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Julius Bullock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Graham Wallace</a:t>
            </a:r>
            <a:r>
              <a:rPr lang="en-GB" sz="1200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3536B-EE84-5420-6296-7FFC4D438AE7}"/>
              </a:ext>
            </a:extLst>
          </p:cNvPr>
          <p:cNvSpPr txBox="1"/>
          <p:nvPr/>
        </p:nvSpPr>
        <p:spPr>
          <a:xfrm>
            <a:off x="1755430" y="1178769"/>
            <a:ext cx="868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Neutron and Muon Source, Harwell Campus, Oxfordshire, OX11 0QX, UK</a:t>
            </a:r>
          </a:p>
          <a:p>
            <a:pPr marL="514350" indent="-514350"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Physics Centre, CSIC-UPV/EHU, Paseo Manuel de Lardizabal 5, 20018 Donostia - San Sebastian, Spain.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70999-C784-8E12-A1E7-61C1EEDE019B}"/>
              </a:ext>
            </a:extLst>
          </p:cNvPr>
          <p:cNvSpPr txBox="1"/>
          <p:nvPr/>
        </p:nvSpPr>
        <p:spPr>
          <a:xfrm>
            <a:off x="1755429" y="5055474"/>
            <a:ext cx="8681140" cy="64633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en-GB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ISIS Target Station Two (TS2) Horn (water) Pre-Moderator is a vital component in the process of moderating neutrons. The original pre-moderator, made from a 2000 series aluminium alloy, failed within the first year due to corrosion. Due to a failure of the most recent design in 2021, the pre-moderator has been redesigned after an investigation.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1ACA38-9816-E471-4603-79C3A69D4EDF}"/>
              </a:ext>
            </a:extLst>
          </p:cNvPr>
          <p:cNvGrpSpPr/>
          <p:nvPr/>
        </p:nvGrpSpPr>
        <p:grpSpPr>
          <a:xfrm>
            <a:off x="1915128" y="1847979"/>
            <a:ext cx="4180872" cy="3080989"/>
            <a:chOff x="1915128" y="1847979"/>
            <a:chExt cx="4180872" cy="3080989"/>
          </a:xfrm>
        </p:grpSpPr>
        <p:pic>
          <p:nvPicPr>
            <p:cNvPr id="12" name="Picture 11" descr="Several metal parts on a white background&#10;&#10;Description automatically generated">
              <a:extLst>
                <a:ext uri="{FF2B5EF4-FFF2-40B4-BE49-F238E27FC236}">
                  <a16:creationId xmlns:a16="http://schemas.microsoft.com/office/drawing/2014/main" id="{A39298E9-D4CE-C218-8E55-0A695524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128" y="1847979"/>
              <a:ext cx="4180872" cy="2798309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AC679D-3E4E-4825-BCAD-43AE6EB8E3FC}"/>
                </a:ext>
              </a:extLst>
            </p:cNvPr>
            <p:cNvSpPr txBox="1"/>
            <p:nvPr/>
          </p:nvSpPr>
          <p:spPr>
            <a:xfrm>
              <a:off x="1924653" y="4651969"/>
              <a:ext cx="4171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of the horn pre-moderator first iteration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5" ma:contentTypeDescription="Create a new document." ma:contentTypeScope="" ma:versionID="bf9a459e8024347ae04296c47f65ae2e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0f8ea69ac4388d4ebd7708f2aa0601ea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07CB7-51EF-466B-89DC-FA27AC50FA39}">
  <ds:schemaRefs>
    <ds:schemaRef ds:uri="http://schemas.microsoft.com/office/2006/metadata/properties"/>
    <ds:schemaRef ds:uri="http://schemas.microsoft.com/office/infopath/2007/PartnerControls"/>
    <ds:schemaRef ds:uri="4367b676-3231-4229-b246-27e36f6a6ea0"/>
    <ds:schemaRef ds:uri="7a6c5452-7205-4e2c-a322-0d36e47a4095"/>
  </ds:schemaRefs>
</ds:datastoreItem>
</file>

<file path=customXml/itemProps2.xml><?xml version="1.0" encoding="utf-8"?>
<ds:datastoreItem xmlns:ds="http://schemas.openxmlformats.org/officeDocument/2006/customXml" ds:itemID="{1198689B-A5D0-4808-98CD-B31351CC1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35EA1-87F7-4138-8D7D-EAF939220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1_Title slide</vt:lpstr>
      <vt:lpstr>2_Triangles</vt:lpstr>
      <vt:lpstr>3_Pattern</vt:lpstr>
      <vt:lpstr>4_Blank Layouts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Telkman, Mark (STFC,RAL,ISIS)</cp:lastModifiedBy>
  <cp:revision>8</cp:revision>
  <dcterms:created xsi:type="dcterms:W3CDTF">2023-01-10T12:41:06Z</dcterms:created>
  <dcterms:modified xsi:type="dcterms:W3CDTF">2023-11-02T11:16:20Z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