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"/>
  </p:notesMasterIdLst>
  <p:sldIdLst>
    <p:sldId id="477" r:id="rId2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84" autoAdjust="0"/>
  </p:normalViewPr>
  <p:slideViewPr>
    <p:cSldViewPr snapToGrid="0">
      <p:cViewPr varScale="1">
        <p:scale>
          <a:sx n="62" d="100"/>
          <a:sy n="62" d="100"/>
        </p:scale>
        <p:origin x="7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03494-7AF3-4269-8672-5BA969EB1DB2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4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4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45BE9-DE35-4F34-BE2A-5FD27048D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8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65" y="1083449"/>
            <a:ext cx="11118797" cy="5093514"/>
          </a:xfrm>
        </p:spPr>
        <p:txBody>
          <a:bodyPr/>
          <a:lstStyle>
            <a:lvl1pPr marL="446088" indent="-446088">
              <a:defRPr/>
            </a:lvl1pPr>
            <a:lvl2pPr marL="806450" indent="-349250">
              <a:defRPr/>
            </a:lvl2pPr>
            <a:lvl3pPr marL="1076325" indent="-269875">
              <a:defRPr/>
            </a:lvl3pPr>
            <a:lvl4pPr marL="1344613" indent="-268288">
              <a:defRPr/>
            </a:lvl4pPr>
            <a:lvl5pPr marL="1612900" indent="-268288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6435" y="6504663"/>
            <a:ext cx="2743200" cy="353338"/>
          </a:xfrm>
          <a:prstGeom prst="rect">
            <a:avLst/>
          </a:prstGeom>
        </p:spPr>
        <p:txBody>
          <a:bodyPr/>
          <a:lstStyle>
            <a:lvl1pPr marL="1092200" indent="-285750">
              <a:defRPr/>
            </a:lvl1pPr>
            <a:lvl3pPr marL="806450" indent="0" algn="r">
              <a:buNone/>
              <a:defRPr lang="en-US" sz="1400" kern="120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2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GB" dirty="0"/>
              <a:t>Slide </a:t>
            </a:r>
            <a:fld id="{7E569216-649D-40FE-A193-2C061D61F110}" type="slidenum">
              <a:rPr smtClean="0"/>
              <a:pPr lvl="2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</a:pPr>
              <a:t>‹#›</a:t>
            </a:fld>
            <a:r>
              <a:rPr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96" y="6085989"/>
            <a:ext cx="2697195" cy="68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469"/>
            <a:ext cx="12192000" cy="753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83449"/>
            <a:ext cx="10515600" cy="509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6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anose="05000000000000000000" pitchFamily="2" charset="2"/>
        <a:buChar char="q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Ø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6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6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6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65E6099-BE72-4398-A4D1-E52D2C410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109" y="3496368"/>
            <a:ext cx="4568176" cy="3160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373D08-B386-4B0D-BB9B-BCDD13729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420" y="1073499"/>
            <a:ext cx="4559413" cy="2447284"/>
          </a:xfrm>
          <a:prstGeom prst="roundRect">
            <a:avLst>
              <a:gd name="adj" fmla="val 440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893B58-FB3F-EC04-83C1-1FB2BEDF4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64" y="17686"/>
            <a:ext cx="11646435" cy="753035"/>
          </a:xfrm>
        </p:spPr>
        <p:txBody>
          <a:bodyPr>
            <a:noAutofit/>
          </a:bodyPr>
          <a:lstStyle/>
          <a:p>
            <a:pPr algn="l"/>
            <a:r>
              <a:rPr lang="en-GB" sz="2800" i="1" dirty="0"/>
              <a:t>Initial Target Concepts for ISIS-II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14310-698A-D116-3056-8398CD5BC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66" y="1240971"/>
            <a:ext cx="6006172" cy="1756515"/>
          </a:xfrm>
        </p:spPr>
        <p:txBody>
          <a:bodyPr>
            <a:normAutofit/>
          </a:bodyPr>
          <a:lstStyle/>
          <a:p>
            <a:r>
              <a:rPr lang="en-GB" sz="1600" dirty="0"/>
              <a:t>ISIS-II static solid target conceptual design</a:t>
            </a:r>
          </a:p>
          <a:p>
            <a:r>
              <a:rPr lang="en-GB" sz="1600" dirty="0"/>
              <a:t>Decay heat in LOCA could limit the beam power</a:t>
            </a:r>
          </a:p>
          <a:p>
            <a:r>
              <a:rPr lang="en-GB" sz="1600" dirty="0"/>
              <a:t>Decay heat simulations for current and future targets</a:t>
            </a:r>
          </a:p>
          <a:p>
            <a:r>
              <a:rPr lang="en-GB" sz="1600" dirty="0"/>
              <a:t>Irradiated material property testing plans</a:t>
            </a:r>
          </a:p>
          <a:p>
            <a:r>
              <a:rPr lang="en-GB" sz="1600" dirty="0"/>
              <a:t>Summary of achievable beam power levels on static targets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AF7245-F765-4677-9B59-A7B12EBFBFA2}"/>
              </a:ext>
            </a:extLst>
          </p:cNvPr>
          <p:cNvSpPr/>
          <p:nvPr/>
        </p:nvSpPr>
        <p:spPr>
          <a:xfrm>
            <a:off x="545565" y="632698"/>
            <a:ext cx="9340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 Wilcox,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 Power Targets Group, Rutherford Appleton Laboratory, UK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AC3360-3C64-4680-9DA0-F474C67FAD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459"/>
          <a:stretch/>
        </p:blipFill>
        <p:spPr>
          <a:xfrm>
            <a:off x="239706" y="2997486"/>
            <a:ext cx="3474562" cy="27977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020E21-21AA-47DA-B550-EF3AB684A4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78"/>
          <a:stretch/>
        </p:blipFill>
        <p:spPr>
          <a:xfrm>
            <a:off x="8751549" y="3782870"/>
            <a:ext cx="3226973" cy="274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9091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47244</TotalTime>
  <Words>55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Font and logo master</vt:lpstr>
      <vt:lpstr>Initial Target Concepts for ISIS-II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Off-Axis Beam: FLUKA Results</dc:title>
  <dc:creator>Wilcox, Dan (STFC,RAL,TECH)</dc:creator>
  <cp:lastModifiedBy>dan</cp:lastModifiedBy>
  <cp:revision>318</cp:revision>
  <cp:lastPrinted>2023-10-26T15:14:41Z</cp:lastPrinted>
  <dcterms:created xsi:type="dcterms:W3CDTF">2021-02-10T14:23:46Z</dcterms:created>
  <dcterms:modified xsi:type="dcterms:W3CDTF">2023-11-06T05:25:49Z</dcterms:modified>
</cp:coreProperties>
</file>