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sldIdLst>
    <p:sldId id="476" r:id="rId2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161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784" autoAdjust="0"/>
  </p:normalViewPr>
  <p:slideViewPr>
    <p:cSldViewPr snapToGrid="0">
      <p:cViewPr varScale="1">
        <p:scale>
          <a:sx n="62" d="100"/>
          <a:sy n="62" d="100"/>
        </p:scale>
        <p:origin x="7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7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03494-7AF3-4269-8672-5BA969EB1DB2}" type="datetimeFigureOut">
              <a:rPr lang="en-GB" smtClean="0"/>
              <a:t>06/11/2023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4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7" y="9443664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45BE9-DE35-4F34-BE2A-5FD27048DD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8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65" y="1083449"/>
            <a:ext cx="11118797" cy="5093514"/>
          </a:xfrm>
        </p:spPr>
        <p:txBody>
          <a:bodyPr/>
          <a:lstStyle>
            <a:lvl1pPr marL="446088" indent="-446088">
              <a:defRPr/>
            </a:lvl1pPr>
            <a:lvl2pPr marL="806450" indent="-349250">
              <a:defRPr/>
            </a:lvl2pPr>
            <a:lvl3pPr marL="1076325" indent="-269875">
              <a:defRPr/>
            </a:lvl3pPr>
            <a:lvl4pPr marL="1344613" indent="-268288">
              <a:defRPr/>
            </a:lvl4pPr>
            <a:lvl5pPr marL="1612900" indent="-268288">
              <a:defRPr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435" y="6504663"/>
            <a:ext cx="2743200" cy="353338"/>
          </a:xfrm>
          <a:prstGeom prst="rect">
            <a:avLst/>
          </a:prstGeom>
        </p:spPr>
        <p:txBody>
          <a:bodyPr/>
          <a:lstStyle>
            <a:lvl1pPr marL="1092200" indent="-285750">
              <a:defRPr/>
            </a:lvl1pPr>
            <a:lvl3pPr marL="806450" indent="0" algn="r">
              <a:buNone/>
              <a:defRPr lang="en-US" sz="1400" kern="1200" smtClean="0">
                <a:solidFill>
                  <a:schemeClr val="accent4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</a:lstStyle>
          <a:p>
            <a:pPr lvl="2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</a:pPr>
            <a:r>
              <a:rPr lang="en-GB" dirty="0"/>
              <a:t>Slide </a:t>
            </a:r>
            <a:fld id="{7E569216-649D-40FE-A193-2C061D61F110}" type="slidenum">
              <a:rPr smtClean="0"/>
              <a:pPr lvl="2">
                <a:lnSpc>
                  <a:spcPct val="90000"/>
                </a:lnSpc>
                <a:spcBef>
                  <a:spcPts val="500"/>
                </a:spcBef>
                <a:buClr>
                  <a:schemeClr val="tx1"/>
                </a:buClr>
              </a:pPr>
              <a:t>‹#›</a:t>
            </a:fld>
            <a:r>
              <a:rPr dirty="0"/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9896" y="6085989"/>
            <a:ext cx="2697195" cy="68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2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7469"/>
            <a:ext cx="12192000" cy="753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083449"/>
            <a:ext cx="10515600" cy="509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69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anose="05000000000000000000" pitchFamily="2" charset="2"/>
        <a:buChar char="q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anose="05000000000000000000" pitchFamily="2" charset="2"/>
        <a:buChar char="Ø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6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F22D8E09-6A30-4322-8FE3-4DB90B15D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592" y="2629099"/>
            <a:ext cx="3677899" cy="22067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83D1634-38E0-45AB-A34F-25DC6FF244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9225" y="1159326"/>
            <a:ext cx="5034086" cy="226967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893B58-FB3F-EC04-83C1-1FB2BEDF4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686"/>
            <a:ext cx="12192000" cy="753035"/>
          </a:xfrm>
        </p:spPr>
        <p:txBody>
          <a:bodyPr>
            <a:noAutofit/>
          </a:bodyPr>
          <a:lstStyle/>
          <a:p>
            <a:r>
              <a:rPr lang="en-GB" sz="2800" i="1" dirty="0"/>
              <a:t>Simulated and Measured Performance of ISIS TS1 Project Target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014310-698A-D116-3056-8398CD5BC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65" y="1240971"/>
            <a:ext cx="11257745" cy="4935991"/>
          </a:xfrm>
        </p:spPr>
        <p:txBody>
          <a:bodyPr>
            <a:normAutofit/>
          </a:bodyPr>
          <a:lstStyle/>
          <a:p>
            <a:r>
              <a:rPr lang="en-GB" sz="1600" dirty="0"/>
              <a:t>New TS1 Target was designed, installed and operated successfully</a:t>
            </a:r>
          </a:p>
          <a:p>
            <a:r>
              <a:rPr lang="en-GB" sz="1600" dirty="0"/>
              <a:t>Validation of FEA analysis</a:t>
            </a:r>
          </a:p>
          <a:p>
            <a:r>
              <a:rPr lang="en-GB" sz="1600" dirty="0"/>
              <a:t>Investigation of abnormal plate 1 temperature reading</a:t>
            </a:r>
          </a:p>
          <a:p>
            <a:r>
              <a:rPr lang="en-GB" sz="1600" dirty="0"/>
              <a:t>In-situ measurement of radiation damage?</a:t>
            </a:r>
            <a:endParaRPr lang="en-GB" sz="1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AF7245-F765-4677-9B59-A7B12EBFBFA2}"/>
              </a:ext>
            </a:extLst>
          </p:cNvPr>
          <p:cNvSpPr/>
          <p:nvPr/>
        </p:nvSpPr>
        <p:spPr>
          <a:xfrm>
            <a:off x="545565" y="632698"/>
            <a:ext cx="93400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Dan Wilcox, 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62626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High Power Targets Group, Rutherford Appleton Laboratory, UK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8CD0B3F-2ACD-4D6A-BAF5-4028159582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054" y="4175414"/>
            <a:ext cx="2440413" cy="181586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775837B-5534-4DE5-A521-D932C348073B}"/>
              </a:ext>
            </a:extLst>
          </p:cNvPr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5346" y="2844350"/>
            <a:ext cx="2722902" cy="16302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A7120F9-D863-412C-8685-259B13002BC1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657"/>
          <a:stretch/>
        </p:blipFill>
        <p:spPr>
          <a:xfrm>
            <a:off x="7605667" y="3621268"/>
            <a:ext cx="4282850" cy="2896046"/>
          </a:xfrm>
          <a:prstGeom prst="roundRect">
            <a:avLst>
              <a:gd name="adj" fmla="val 7098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75CF585-F16D-4AEC-A9DB-F3441AF986B6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-1" r="40221" b="52689"/>
          <a:stretch/>
        </p:blipFill>
        <p:spPr>
          <a:xfrm>
            <a:off x="3268467" y="5007647"/>
            <a:ext cx="4260601" cy="16852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174277981"/>
      </p:ext>
    </p:extLst>
  </p:cSld>
  <p:clrMapOvr>
    <a:masterClrMapping/>
  </p:clrMapOvr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47241</TotalTime>
  <Words>49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Font and logo master</vt:lpstr>
      <vt:lpstr>Simulated and Measured Performance of ISIS TS1 Project Target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Off-Axis Beam: FLUKA Results</dc:title>
  <dc:creator>Wilcox, Dan (STFC,RAL,TECH)</dc:creator>
  <cp:lastModifiedBy>dan</cp:lastModifiedBy>
  <cp:revision>317</cp:revision>
  <cp:lastPrinted>2023-10-26T15:14:41Z</cp:lastPrinted>
  <dcterms:created xsi:type="dcterms:W3CDTF">2021-02-10T14:23:46Z</dcterms:created>
  <dcterms:modified xsi:type="dcterms:W3CDTF">2023-11-06T05:23:22Z</dcterms:modified>
</cp:coreProperties>
</file>