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9" r:id="rId2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1" autoAdjust="0"/>
    <p:restoredTop sz="97505"/>
  </p:normalViewPr>
  <p:slideViewPr>
    <p:cSldViewPr>
      <p:cViewPr>
        <p:scale>
          <a:sx n="98" d="100"/>
          <a:sy n="98" d="100"/>
        </p:scale>
        <p:origin x="1088" y="5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47728" y="757891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C586C67-E5AB-2148-8000-3D5AD3404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32" y="21602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A. Perillo Marcone et al.  |  HPTW2023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F5DECC8-1817-1C40-A787-5BBEA9EC1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58472"/>
            <a:ext cx="681255" cy="6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8" r:id="rId17"/>
    <p:sldLayoutId id="2147483669" r:id="rId18"/>
  </p:sldLayoutIdLst>
  <p:hf sldNum="0" hdr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8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2C19-CC60-3642-8F74-82DB233F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35127"/>
          </a:xfrm>
        </p:spPr>
        <p:txBody>
          <a:bodyPr/>
          <a:lstStyle/>
          <a:p>
            <a:pPr algn="ctr">
              <a:spcBef>
                <a:spcPts val="345"/>
              </a:spcBef>
            </a:pPr>
            <a:r>
              <a:rPr lang="en-GB" sz="3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OPERATIONAL EXPERIENCE OF CERN SPS BEAM DUMP</a:t>
            </a:r>
          </a:p>
        </p:txBody>
      </p:sp>
      <p:pic>
        <p:nvPicPr>
          <p:cNvPr id="4" name="Picture 3" descr="Diagram of a vacuum chamber&#10;&#10;Description automatically generated">
            <a:extLst>
              <a:ext uri="{FF2B5EF4-FFF2-40B4-BE49-F238E27FC236}">
                <a16:creationId xmlns:a16="http://schemas.microsoft.com/office/drawing/2014/main" id="{EEBA084D-175B-14BE-38E5-F50B6747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8" y="1124744"/>
            <a:ext cx="4822024" cy="2718088"/>
          </a:xfrm>
          <a:prstGeom prst="rect">
            <a:avLst/>
          </a:prstGeom>
        </p:spPr>
      </p:pic>
      <p:pic>
        <p:nvPicPr>
          <p:cNvPr id="5" name="Picture 4" descr="A blue and white machine&#10;&#10;Description automatically generated with medium confidence">
            <a:extLst>
              <a:ext uri="{FF2B5EF4-FFF2-40B4-BE49-F238E27FC236}">
                <a16:creationId xmlns:a16="http://schemas.microsoft.com/office/drawing/2014/main" id="{CE1A8CC3-57CB-D0B3-19E9-3299DB53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4" y="4077072"/>
            <a:ext cx="5799605" cy="2227315"/>
          </a:xfrm>
          <a:prstGeom prst="rect">
            <a:avLst/>
          </a:prstGeom>
        </p:spPr>
      </p:pic>
      <p:pic>
        <p:nvPicPr>
          <p:cNvPr id="7" name="Picture 6" descr="A diagram of a machine&#10;&#10;Description automatically generated">
            <a:extLst>
              <a:ext uri="{FF2B5EF4-FFF2-40B4-BE49-F238E27FC236}">
                <a16:creationId xmlns:a16="http://schemas.microsoft.com/office/drawing/2014/main" id="{F82CC1AC-227E-427F-A099-60D19053F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/>
          <a:stretch/>
        </p:blipFill>
        <p:spPr>
          <a:xfrm>
            <a:off x="6566874" y="3261207"/>
            <a:ext cx="5503278" cy="312012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59C7B63-043A-FECD-1514-A68ACAF6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07/11/2023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26E7D7-562E-5F9B-528A-CDA073E7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31" y="6408000"/>
            <a:ext cx="6572221" cy="365125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A. Perillo Marcone </a:t>
            </a:r>
            <a:r>
              <a:rPr lang="en-US" i="1" dirty="0"/>
              <a:t>et al. </a:t>
            </a:r>
            <a:r>
              <a:rPr lang="en-US" dirty="0"/>
              <a:t>                                                            HPTW2023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6CCA1-4F13-AE3C-C67C-D17E9B681C6A}"/>
              </a:ext>
            </a:extLst>
          </p:cNvPr>
          <p:cNvSpPr txBox="1"/>
          <p:nvPr/>
        </p:nvSpPr>
        <p:spPr bwMode="auto">
          <a:xfrm>
            <a:off x="5369942" y="950194"/>
            <a:ext cx="67002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LIU project involved beam power increase from ~60 to ~270 kW in the SPS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 new dump to fulfil the new requirements was built and installed in 2020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design of the dump is shown here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This poster shows the first 3 years of operational experience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 numerical model of the dump was benchmarked with measurements with beam operation </a:t>
            </a:r>
          </a:p>
        </p:txBody>
      </p:sp>
    </p:spTree>
    <p:extLst>
      <p:ext uri="{BB962C8B-B14F-4D97-AF65-F5344CB8AC3E}">
        <p14:creationId xmlns:p14="http://schemas.microsoft.com/office/powerpoint/2010/main" val="34643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 PowerPoint template</Template>
  <TotalTime>52</TotalTime>
  <Words>77</Words>
  <Application>Microsoft Macintosh PowerPoint</Application>
  <DocSecurity>0</DocSecurity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OPERATIONAL EXPERIENCE OF CERN SPS BEAM DUMP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subject/>
  <dc:creator>Marco Calviani</dc:creator>
  <cp:keywords/>
  <dc:description/>
  <cp:lastModifiedBy>Antonio Perillo Marcone</cp:lastModifiedBy>
  <cp:revision>10</cp:revision>
  <dcterms:created xsi:type="dcterms:W3CDTF">2021-11-08T12:53:02Z</dcterms:created>
  <dcterms:modified xsi:type="dcterms:W3CDTF">2023-11-07T00:38:49Z</dcterms:modified>
  <cp:category/>
  <dc:identifier/>
  <cp:contentStatus/>
  <dc:language/>
  <cp:version/>
</cp:coreProperties>
</file>