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9" r:id="rId2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5" autoAdjust="0"/>
    <p:restoredTop sz="97505"/>
  </p:normalViewPr>
  <p:slideViewPr>
    <p:cSldViewPr>
      <p:cViewPr>
        <p:scale>
          <a:sx n="90" d="100"/>
          <a:sy n="90" d="100"/>
        </p:scale>
        <p:origin x="18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3AC6-E0BD-BE48-A614-F0E7C08BAB7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8DB-CAFA-D341-B4D5-64BB6062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091E57-63A1-3442-B86A-6695F2409FE9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5DFCAA7F-8EAD-4141-9B8C-828B1EDAAAE8}" type="datetime1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56068B66-AC6D-6940-9367-EDC4B154B8F9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B05A767D-07B9-9144-8C31-3A39702D4D06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124681" y="396970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2F9913ED-B1D4-5A4C-8CD8-2E74EB25BED8}" type="datetime1">
              <a:rPr lang="en-US" smtClean="0"/>
              <a:t>11/6/2023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20938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13187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29902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CD972BCD-5811-B64E-BDB0-AE8779383E83}" type="datetime1">
              <a:rPr lang="en-US" smtClean="0"/>
              <a:t>11/6/2023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C50A8CA0-D217-2348-BC43-8F09744CBBC2}" type="datetime1">
              <a:rPr lang="en-US" smtClean="0"/>
              <a:t>11/6/2023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98574-4EFE-F64F-9FFB-8AA532A9073D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53E94D-4168-8048-A22B-A04504165998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31904" y="22448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47728" y="757891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C586C67-E5AB-2148-8000-3D5AD3404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32" y="216024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2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26" y="6408000"/>
            <a:ext cx="867862" cy="365125"/>
          </a:xfrm>
        </p:spPr>
        <p:txBody>
          <a:bodyPr/>
          <a:lstStyle/>
          <a:p>
            <a:pPr>
              <a:defRPr/>
            </a:pPr>
            <a:fld id="{5A2D8E4C-A0BF-5444-9C74-A3C2242D2F23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40800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2" y="6408000"/>
            <a:ext cx="681254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06EBC2-F68D-D648-AF1D-B832BA185A4D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505A68-9FCB-BC42-AC2B-E47DE4FC1101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80"/>
            <a:ext cx="12192000" cy="6351588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-52466"/>
            <a:ext cx="4116387" cy="637082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8663E3-BB79-624E-926B-8F195825897F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1EA7BFB-1EE4-5945-B805-E0B5FC822139}" type="datetime1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91609-E732-F641-A3F1-7047CC4ED180}" type="datetime1">
              <a:rPr lang="en-US" smtClean="0"/>
              <a:t>11/6/2023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4E4AD-84F6-3A4A-90B6-0E4AEED05A6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32400"/>
            <a:ext cx="12192000" cy="533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248526" y="6408000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DD1933-E90B-7840-9B80-3952FF1C8C56}" type="datetime1">
              <a:rPr lang="en-US" smtClean="0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064552" y="640800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F5DECC8-1817-1C40-A787-5BBEA9EC14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258472"/>
            <a:ext cx="681255" cy="6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68" r:id="rId17"/>
    <p:sldLayoutId id="2147483669" r:id="rId18"/>
  </p:sldLayoutIdLst>
  <p:hf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8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4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31EB7B-6E06-4CCC-B7FA-8F6CE5455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628800"/>
            <a:ext cx="960526" cy="94736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992C19-CC60-3642-8F74-82DB233F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142" y="378664"/>
            <a:ext cx="7595716" cy="1065742"/>
          </a:xfrm>
        </p:spPr>
        <p:txBody>
          <a:bodyPr/>
          <a:lstStyle/>
          <a:p>
            <a:pPr algn="ctr"/>
            <a:r>
              <a:rPr lang="en-US" dirty="0"/>
              <a:t>ID 49:LINAC 3 SLITs Consolidation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02713-3983-12EA-8C80-85A4D7D4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2" y="116632"/>
            <a:ext cx="1407895" cy="1414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B4283-4C45-61AB-6034-621E037CC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660" y="198869"/>
            <a:ext cx="1828947" cy="125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1BDD3-DF48-EC25-FF16-0B56DE01149A}"/>
              </a:ext>
            </a:extLst>
          </p:cNvPr>
          <p:cNvGrpSpPr>
            <a:grpSpLocks noChangeAspect="1"/>
          </p:cNvGrpSpPr>
          <p:nvPr/>
        </p:nvGrpSpPr>
        <p:grpSpPr>
          <a:xfrm>
            <a:off x="443091" y="2414690"/>
            <a:ext cx="6336704" cy="2395182"/>
            <a:chOff x="2172485" y="2255293"/>
            <a:chExt cx="6847800" cy="25883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0CE5F9-C8D0-818A-BD89-0999F74E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2485" y="2255293"/>
              <a:ext cx="6847800" cy="258836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7DB2C2-8AD7-B5D2-BAFE-157A736AA6A7}"/>
                </a:ext>
              </a:extLst>
            </p:cNvPr>
            <p:cNvSpPr/>
            <p:nvPr/>
          </p:nvSpPr>
          <p:spPr>
            <a:xfrm>
              <a:off x="8474259" y="308948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/>
                <a:t>1</a:t>
              </a:r>
              <a:endParaRPr lang="en-GB" sz="1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3EF4E7-236A-488C-C95E-71AF25B81C53}"/>
                </a:ext>
              </a:extLst>
            </p:cNvPr>
            <p:cNvSpPr/>
            <p:nvPr/>
          </p:nvSpPr>
          <p:spPr>
            <a:xfrm>
              <a:off x="8176283" y="336947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/>
                <a:t>2</a:t>
              </a:r>
              <a:endParaRPr lang="en-GB" sz="1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761109-4A87-F1AA-25DE-06067869AAFE}"/>
                </a:ext>
              </a:extLst>
            </p:cNvPr>
            <p:cNvSpPr/>
            <p:nvPr/>
          </p:nvSpPr>
          <p:spPr>
            <a:xfrm>
              <a:off x="4423149" y="342900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/>
                <a:t>4</a:t>
              </a:r>
              <a:endParaRPr lang="en-GB" sz="1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419B35-F5FB-E8DA-A2AF-4F7F8934465A}"/>
                </a:ext>
              </a:extLst>
            </p:cNvPr>
            <p:cNvSpPr/>
            <p:nvPr/>
          </p:nvSpPr>
          <p:spPr>
            <a:xfrm>
              <a:off x="3183477" y="441391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/>
                <a:t>5</a:t>
              </a:r>
              <a:endParaRPr lang="en-GB" sz="1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CEF72A-1592-064C-8EF8-EF6CD67D5795}"/>
                </a:ext>
              </a:extLst>
            </p:cNvPr>
            <p:cNvSpPr/>
            <p:nvPr/>
          </p:nvSpPr>
          <p:spPr>
            <a:xfrm>
              <a:off x="8176283" y="401656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/>
                <a:t>3</a:t>
              </a:r>
              <a:endParaRPr lang="en-GB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148E81-350B-1AA4-0CE6-B3684A544AE3}"/>
                </a:ext>
              </a:extLst>
            </p:cNvPr>
            <p:cNvSpPr txBox="1"/>
            <p:nvPr/>
          </p:nvSpPr>
          <p:spPr>
            <a:xfrm>
              <a:off x="7264510" y="2859259"/>
              <a:ext cx="5757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/>
                <a:t>Source</a:t>
              </a:r>
              <a:endParaRPr lang="en-GB" sz="11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E89893-BEC1-29C8-1F44-3127EE0F2199}"/>
                </a:ext>
              </a:extLst>
            </p:cNvPr>
            <p:cNvSpPr txBox="1"/>
            <p:nvPr/>
          </p:nvSpPr>
          <p:spPr>
            <a:xfrm>
              <a:off x="2172485" y="3138683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/>
                <a:t>Towards LEIR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26F2FAA-CAAD-DDCE-97A6-7E40ACDE1876}"/>
                </a:ext>
              </a:extLst>
            </p:cNvPr>
            <p:cNvCxnSpPr/>
            <p:nvPr/>
          </p:nvCxnSpPr>
          <p:spPr>
            <a:xfrm flipH="1">
              <a:off x="2340591" y="3459477"/>
              <a:ext cx="5186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3431B2D1-722B-F641-38A4-E6A1EF03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2" y="5096666"/>
            <a:ext cx="5263516" cy="1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D63CE2-7014-36CF-2B86-46BB9A409528}"/>
              </a:ext>
            </a:extLst>
          </p:cNvPr>
          <p:cNvSpPr txBox="1"/>
          <p:nvPr/>
        </p:nvSpPr>
        <p:spPr bwMode="auto">
          <a:xfrm>
            <a:off x="2162750" y="4702525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LINAC 3 SLITS location</a:t>
            </a:r>
            <a:endParaRPr lang="en-GB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2B6B1F4B-B9AE-16E7-22B2-C18523F3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9890" y="6408000"/>
            <a:ext cx="6572221" cy="365125"/>
          </a:xfrm>
        </p:spPr>
        <p:txBody>
          <a:bodyPr/>
          <a:lstStyle/>
          <a:p>
            <a:pPr marR="11430" algn="ctr">
              <a:spcBef>
                <a:spcPts val="110"/>
              </a:spcBef>
            </a:pPr>
            <a:r>
              <a:rPr lang="en-GB" sz="1400" dirty="0">
                <a:latin typeface="Arial"/>
                <a:cs typeface="Arial"/>
              </a:rPr>
              <a:t>J. L. Grenard, R. Franqueira Ximenes, M. Calviani, D. Grenier, C. Y. Mucher, E. Grenier-Boley, R. Scrivens, B. Mart</a:t>
            </a:r>
            <a:r>
              <a:rPr lang="es-ES" sz="1400" dirty="0" err="1">
                <a:latin typeface="Arial"/>
                <a:cs typeface="Arial"/>
              </a:rPr>
              <a:t>ínez</a:t>
            </a:r>
            <a:r>
              <a:rPr lang="es-ES" sz="1400" dirty="0">
                <a:latin typeface="Arial"/>
                <a:cs typeface="Arial"/>
              </a:rPr>
              <a:t> Sutil, S. Niang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27" name="Picture 26" descr="A blueprint of a machine&#10;&#10;Description automatically generated">
            <a:extLst>
              <a:ext uri="{FF2B5EF4-FFF2-40B4-BE49-F238E27FC236}">
                <a16:creationId xmlns:a16="http://schemas.microsoft.com/office/drawing/2014/main" id="{DF0791BB-BE18-0973-FF92-C4C6F430D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362" y="1290562"/>
            <a:ext cx="3986123" cy="2858518"/>
          </a:xfrm>
          <a:prstGeom prst="rect">
            <a:avLst/>
          </a:prstGeom>
        </p:spPr>
      </p:pic>
      <p:pic>
        <p:nvPicPr>
          <p:cNvPr id="22" name="Picture 21" descr="A machine with a yellow and blue object&#10;&#10;Description automatically generated with medium confidence">
            <a:extLst>
              <a:ext uri="{FF2B5EF4-FFF2-40B4-BE49-F238E27FC236}">
                <a16:creationId xmlns:a16="http://schemas.microsoft.com/office/drawing/2014/main" id="{B892F6B8-D957-3216-801F-3D82FE2DC2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65" r="31824"/>
          <a:stretch/>
        </p:blipFill>
        <p:spPr>
          <a:xfrm>
            <a:off x="6779795" y="3224957"/>
            <a:ext cx="2621230" cy="302883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BA634-40CE-9DFB-DAC1-A91A79CAC0AC}"/>
              </a:ext>
            </a:extLst>
          </p:cNvPr>
          <p:cNvCxnSpPr/>
          <p:nvPr/>
        </p:nvCxnSpPr>
        <p:spPr>
          <a:xfrm flipH="1">
            <a:off x="9218488" y="3094620"/>
            <a:ext cx="693936" cy="148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23E7F40-3225-8F50-5B4C-1D74D35A9700}"/>
              </a:ext>
            </a:extLst>
          </p:cNvPr>
          <p:cNvSpPr txBox="1"/>
          <p:nvPr/>
        </p:nvSpPr>
        <p:spPr bwMode="auto">
          <a:xfrm>
            <a:off x="8183605" y="112474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Designed</a:t>
            </a:r>
            <a:r>
              <a:rPr lang="fr-CH" dirty="0"/>
              <a:t> in 1979</a:t>
            </a:r>
            <a:endParaRPr lang="en-GB" dirty="0"/>
          </a:p>
        </p:txBody>
      </p:sp>
      <p:pic>
        <p:nvPicPr>
          <p:cNvPr id="32" name="Picture 31" descr="A metal plate with holes and holes&#10;&#10;Description automatically generated">
            <a:extLst>
              <a:ext uri="{FF2B5EF4-FFF2-40B4-BE49-F238E27FC236}">
                <a16:creationId xmlns:a16="http://schemas.microsoft.com/office/drawing/2014/main" id="{E6D75F24-6394-17DB-1D96-04FB4B1804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811" b="14473"/>
          <a:stretch/>
        </p:blipFill>
        <p:spPr>
          <a:xfrm>
            <a:off x="1570170" y="1124744"/>
            <a:ext cx="3445710" cy="19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0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 1">
      <a:dk1>
        <a:srgbClr val="0033A0"/>
      </a:dk1>
      <a:lt1>
        <a:srgbClr val="FFFFFF"/>
      </a:lt1>
      <a:dk2>
        <a:srgbClr val="2F2F2F"/>
      </a:dk2>
      <a:lt2>
        <a:srgbClr val="E7E6E6"/>
      </a:lt2>
      <a:accent1>
        <a:srgbClr val="0033A0"/>
      </a:accent1>
      <a:accent2>
        <a:srgbClr val="61C4D3"/>
      </a:accent2>
      <a:accent3>
        <a:srgbClr val="E15E32"/>
      </a:accent3>
      <a:accent4>
        <a:srgbClr val="BDBDCB"/>
      </a:accent4>
      <a:accent5>
        <a:srgbClr val="6E2466"/>
      </a:accent5>
      <a:accent6>
        <a:srgbClr val="1C4469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Presentation1" id="{4BAFF76A-A20B-4089-AB48-234926712CC8}" vid="{5EFE5F0C-CD44-4BF7-ACEE-B23D5F6DD0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 PowerPoint template</Template>
  <TotalTime>24</TotalTime>
  <Words>64</Words>
  <Application>Microsoft Office PowerPoint</Application>
  <DocSecurity>0</DocSecurity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ID 49:LINAC 3 SLITs Consolidation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subject/>
  <dc:creator>Marco Calviani</dc:creator>
  <cp:keywords/>
  <dc:description/>
  <cp:lastModifiedBy>Jean-Louis Grenard</cp:lastModifiedBy>
  <cp:revision>4</cp:revision>
  <dcterms:created xsi:type="dcterms:W3CDTF">2021-11-08T12:53:02Z</dcterms:created>
  <dcterms:modified xsi:type="dcterms:W3CDTF">2023-11-06T21:40:21Z</dcterms:modified>
  <cp:category/>
  <dc:identifier/>
  <cp:contentStatus/>
  <dc:language/>
  <cp:version/>
</cp:coreProperties>
</file>