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89FCCD-8401-37F0-4587-1D8D371E0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81467E1-A1A1-6FA3-7F6E-9498137AA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F75A90-EE70-559A-0B0D-A0EBA54A7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849F-B9AD-4B64-96C7-F60CD7F6879C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4E2BF8-FFCF-1366-0A19-D08ADC32C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C250887-06E8-80FC-D9C6-3BE4C985C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B6A2-885B-43D4-8C6E-182765840A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9838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0666B5-C36F-E517-D91E-4A46331B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ECDF8A4-4818-A4B2-55A7-DFF17DCBE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C1306F-CC7F-A99E-A352-CCBD63486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849F-B9AD-4B64-96C7-F60CD7F6879C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9F321E-C5A9-7899-B70E-61A3818D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6F33A9-B92C-6A5D-D47B-D845DAB40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B6A2-885B-43D4-8C6E-182765840A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664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FE5E5C0-8CAD-9F75-6938-81AD62C526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7A3D868-D55F-FAA1-862D-99A5384E2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E6044E-EFC1-BFCE-F9DD-A16E411A9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849F-B9AD-4B64-96C7-F60CD7F6879C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E49C40-0434-B396-58B3-DB1B992E3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FB261B-3632-5F24-FB42-D99ED07D8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B6A2-885B-43D4-8C6E-182765840A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912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2DD389-5709-E8E7-D264-36D7898FC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33F504-4036-45DC-1B01-AEFF9299F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CE5A86-545A-DBC1-D35C-8735D77BF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849F-B9AD-4B64-96C7-F60CD7F6879C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2CE08E-D9E5-6450-1F59-4B69A57C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85CBBB-54B7-34D6-4A78-41115800E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B6A2-885B-43D4-8C6E-182765840A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96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C4C5A9-2AAA-A3AB-E1CD-734247A65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17B7920-10CA-1D6B-B2FC-182426686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C20FD9-DA38-C470-C337-F3D40FDF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849F-B9AD-4B64-96C7-F60CD7F6879C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BE7095-C590-AE33-E1D7-2E8862E86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BA370-869D-442F-095B-82DFCBA19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B6A2-885B-43D4-8C6E-182765840A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836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A15D28-ACF4-B581-FFCE-46EF96771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F8DA22-6E75-DB8B-51EA-194E4AA39A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EBDBC15-0992-7243-2E3B-4AEADAEE8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DFF62E1-A645-BD40-8077-6F3939F4D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849F-B9AD-4B64-96C7-F60CD7F6879C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9FA69D0-7598-DC9A-78F4-0CC7BC28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D4E9AD4-1D85-C42F-9F81-FC5179539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B6A2-885B-43D4-8C6E-182765840A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85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15CD90-B6E5-8BD3-3BE4-186D93A8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FF138C3-F388-69B9-ADFB-4E739CDB3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1CF964E-25FE-8539-F7B3-68140F31E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272030B-76E1-E687-21D4-F5FEFD5367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80715B9-84D9-C081-D1E0-D7C35B1C5E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C90E2DB-9814-4BAB-4D1E-4EF0AD854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849F-B9AD-4B64-96C7-F60CD7F6879C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A47FB6A-4C92-3F00-97E6-5482CB7DF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B07883A-7C42-E9E2-011C-A3F58FD8C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B6A2-885B-43D4-8C6E-182765840A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5760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0840F6-33D9-5A33-BD0C-F5DB9D807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C9EA9CA-6C9C-066D-7883-E08A21949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849F-B9AD-4B64-96C7-F60CD7F6879C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D065F5C-D8A7-DBAB-98CF-C1F8391DC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B02A656-051F-051E-BC18-D19302281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B6A2-885B-43D4-8C6E-182765840A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30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1A537CA-3247-1417-7F47-23BA15003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849F-B9AD-4B64-96C7-F60CD7F6879C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CD27DF7-35C8-63E2-DC1D-43D3DE276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74C71C-0C8E-5DCE-1FD1-ACEA3D84B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B6A2-885B-43D4-8C6E-182765840A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4284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0E20FF-6C2C-518E-11BD-EE11F6EBD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D4D181-4F37-0D64-C1BD-7742795BE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F972033-502D-3E65-10E7-749067C11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D3C317D-6E90-62DC-5E12-516274B7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849F-B9AD-4B64-96C7-F60CD7F6879C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A400241-DF61-FA32-0D62-19AFCD236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BB0E167-42AF-CF9E-FE89-D493B8BD8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B6A2-885B-43D4-8C6E-182765840A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4703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7620A8-76E9-94E2-D476-77461AF6F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33C0206-F789-2D15-29C5-AB0ADB158F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E264402-7B1B-8337-859E-C859566C7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BF737AF-55C9-DF6F-28D4-3286D301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849F-B9AD-4B64-96C7-F60CD7F6879C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9E3E67C-63B1-AE2C-6296-9A3C67FB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456132B-EE79-FAC2-1296-D215B2BF3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B6A2-885B-43D4-8C6E-182765840A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17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2BAEDB3-DA7C-0CEB-AD98-C8AEFE0A1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543D81E-DDBA-F3FB-83E6-853D3C4FA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76AEBF-18E5-FD25-6F0B-A5738A83D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5849F-B9AD-4B64-96C7-F60CD7F6879C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46C639-F48A-BFB3-86C1-CC85F7517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4F8DA0-04DF-2C8B-4FF0-7B1ACBA3B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B6A2-885B-43D4-8C6E-182765840A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851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9C7D1707-9864-CD8C-3BF5-E938361F8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065" y="1684313"/>
            <a:ext cx="4188972" cy="416437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B4ADA5B-75C6-9D07-24D0-EE6473E9BC02}"/>
              </a:ext>
            </a:extLst>
          </p:cNvPr>
          <p:cNvSpPr txBox="1"/>
          <p:nvPr/>
        </p:nvSpPr>
        <p:spPr>
          <a:xfrm>
            <a:off x="478530" y="-44140"/>
            <a:ext cx="11637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rotational vibration of muon production target </a:t>
            </a:r>
          </a:p>
          <a:p>
            <a:pPr algn="ctr"/>
            <a:r>
              <a:rPr lang="en-US" altLang="ja-JP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J-PARC MLF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E8EF119-D7F8-801D-DD0E-537A262854B2}"/>
              </a:ext>
            </a:extLst>
          </p:cNvPr>
          <p:cNvSpPr txBox="1"/>
          <p:nvPr/>
        </p:nvSpPr>
        <p:spPr>
          <a:xfrm>
            <a:off x="806507" y="6349188"/>
            <a:ext cx="25481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Bearing wear out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DFFB157-46B0-42FF-142C-B04B50FF2040}"/>
              </a:ext>
            </a:extLst>
          </p:cNvPr>
          <p:cNvSpPr txBox="1"/>
          <p:nvPr/>
        </p:nvSpPr>
        <p:spPr>
          <a:xfrm>
            <a:off x="4967709" y="5905660"/>
            <a:ext cx="2477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X-axis : Skewness</a:t>
            </a:r>
          </a:p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Y-axis : Kurtosis</a:t>
            </a:r>
          </a:p>
          <a:p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Z-axis : </a:t>
            </a:r>
            <a:r>
              <a:rPr lang="en-US" altLang="ja-JP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Centroid_x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D2E0826-C22F-BC73-D031-461B7E47B20A}"/>
              </a:ext>
            </a:extLst>
          </p:cNvPr>
          <p:cNvSpPr txBox="1"/>
          <p:nvPr/>
        </p:nvSpPr>
        <p:spPr>
          <a:xfrm>
            <a:off x="4289703" y="5575229"/>
            <a:ext cx="334271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Vibration Pattern</a:t>
            </a:r>
            <a:r>
              <a:rPr lang="ja-JP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ja-JP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Bearing</a:t>
            </a:r>
            <a:endParaRPr kumimoji="1"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7510276-DBD1-0EFF-2B47-F37209F33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97" y="1529669"/>
            <a:ext cx="2234975" cy="259725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3CB2E2F-F475-C840-C287-04D330442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684" y="4703453"/>
            <a:ext cx="1556311" cy="154680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2921904-DE86-59E7-95B5-933C5C829AF9}"/>
              </a:ext>
            </a:extLst>
          </p:cNvPr>
          <p:cNvSpPr txBox="1"/>
          <p:nvPr/>
        </p:nvSpPr>
        <p:spPr>
          <a:xfrm>
            <a:off x="0" y="3365621"/>
            <a:ext cx="313036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rotational muon </a:t>
            </a:r>
          </a:p>
          <a:p>
            <a:r>
              <a:rPr lang="en-US" altLang="ja-JP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target</a:t>
            </a: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0EEC9BF6-1996-EFEB-AE5C-778E89DD25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7835" y="1733277"/>
            <a:ext cx="2347970" cy="1458036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ACF80087-AD69-3B42-998A-8DCDEDD702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9115" y="3066301"/>
            <a:ext cx="2347970" cy="1538228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8CBB90B6-F071-167A-8E77-517C5DBC40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9115" y="4736269"/>
            <a:ext cx="2347970" cy="1448706"/>
          </a:xfrm>
          <a:prstGeom prst="rect">
            <a:avLst/>
          </a:prstGeom>
        </p:spPr>
      </p:pic>
      <p:sp>
        <p:nvSpPr>
          <p:cNvPr id="44" name="矢印: 下 43">
            <a:extLst>
              <a:ext uri="{FF2B5EF4-FFF2-40B4-BE49-F238E27FC236}">
                <a16:creationId xmlns:a16="http://schemas.microsoft.com/office/drawing/2014/main" id="{A7712FE0-C43C-E782-20C2-B69264E9A8D2}"/>
              </a:ext>
            </a:extLst>
          </p:cNvPr>
          <p:cNvSpPr/>
          <p:nvPr/>
        </p:nvSpPr>
        <p:spPr>
          <a:xfrm>
            <a:off x="9099504" y="2910894"/>
            <a:ext cx="484632" cy="63842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45" name="矢印: 下 44">
            <a:extLst>
              <a:ext uri="{FF2B5EF4-FFF2-40B4-BE49-F238E27FC236}">
                <a16:creationId xmlns:a16="http://schemas.microsoft.com/office/drawing/2014/main" id="{D599F6B1-C9B0-01E5-727D-3E294FEECBB8}"/>
              </a:ext>
            </a:extLst>
          </p:cNvPr>
          <p:cNvSpPr/>
          <p:nvPr/>
        </p:nvSpPr>
        <p:spPr>
          <a:xfrm>
            <a:off x="9099504" y="4440725"/>
            <a:ext cx="484632" cy="63842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77385EA-AC8E-7691-231E-03CF81BCCB04}"/>
              </a:ext>
            </a:extLst>
          </p:cNvPr>
          <p:cNvSpPr txBox="1"/>
          <p:nvPr/>
        </p:nvSpPr>
        <p:spPr>
          <a:xfrm>
            <a:off x="7416801" y="6001431"/>
            <a:ext cx="4926204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shift means that vibration of bearing is </a:t>
            </a:r>
            <a:r>
              <a:rPr kumimoji="1" lang="en-US" altLang="ja-JP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over time.</a:t>
            </a:r>
            <a:endParaRPr kumimoji="1" lang="ja-JP" alt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9BEFD59-B33F-E781-6C4B-B80948FA2CF9}"/>
              </a:ext>
            </a:extLst>
          </p:cNvPr>
          <p:cNvSpPr txBox="1"/>
          <p:nvPr/>
        </p:nvSpPr>
        <p:spPr>
          <a:xfrm>
            <a:off x="10028575" y="5646795"/>
            <a:ext cx="2033834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month later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B6FE9F-1DA9-48F2-F02A-A962E48D79B3}"/>
              </a:ext>
            </a:extLst>
          </p:cNvPr>
          <p:cNvSpPr txBox="1"/>
          <p:nvPr/>
        </p:nvSpPr>
        <p:spPr>
          <a:xfrm>
            <a:off x="10076728" y="3997176"/>
            <a:ext cx="2039218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month later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E4A2B1-E89E-704E-CF4A-71D901C9ECF9}"/>
              </a:ext>
            </a:extLst>
          </p:cNvPr>
          <p:cNvSpPr txBox="1"/>
          <p:nvPr/>
        </p:nvSpPr>
        <p:spPr>
          <a:xfrm>
            <a:off x="0" y="31758"/>
            <a:ext cx="968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P15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D383205-87F3-78D4-1C32-FD78EAA60032}"/>
              </a:ext>
            </a:extLst>
          </p:cNvPr>
          <p:cNvSpPr txBox="1"/>
          <p:nvPr/>
        </p:nvSpPr>
        <p:spPr>
          <a:xfrm>
            <a:off x="1061545" y="862410"/>
            <a:ext cx="100689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Sunagawa</a:t>
            </a:r>
            <a:r>
              <a:rPr lang="en-US" altLang="ja-JP" sz="2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Matoba</a:t>
            </a:r>
            <a:r>
              <a:rPr lang="en-US" altLang="ja-JP" sz="2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Kawamura</a:t>
            </a:r>
            <a:r>
              <a:rPr lang="en-US" altLang="ja-JP" sz="2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ja-JP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ja-JP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 High Energy Accelerator Research Organization, Institute of Material Structure</a:t>
            </a:r>
            <a:r>
              <a:rPr lang="ja-JP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endParaRPr lang="en-US" altLang="ja-JP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ja-JP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(KEK IMSS)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EF946417-9BA7-ECF6-8620-E7E17C9C8F19}"/>
              </a:ext>
            </a:extLst>
          </p:cNvPr>
          <p:cNvCxnSpPr/>
          <p:nvPr/>
        </p:nvCxnSpPr>
        <p:spPr>
          <a:xfrm flipV="1">
            <a:off x="3156647" y="4572761"/>
            <a:ext cx="772160" cy="7006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87DEE1A-8A7B-7120-9364-64E4800ADBED}"/>
              </a:ext>
            </a:extLst>
          </p:cNvPr>
          <p:cNvSpPr txBox="1"/>
          <p:nvPr/>
        </p:nvSpPr>
        <p:spPr>
          <a:xfrm rot="19060924">
            <a:off x="2792679" y="5084387"/>
            <a:ext cx="150964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5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Vibration</a:t>
            </a:r>
          </a:p>
        </p:txBody>
      </p:sp>
      <p:sp>
        <p:nvSpPr>
          <p:cNvPr id="22" name="矢印: 上向き折線 21">
            <a:extLst>
              <a:ext uri="{FF2B5EF4-FFF2-40B4-BE49-F238E27FC236}">
                <a16:creationId xmlns:a16="http://schemas.microsoft.com/office/drawing/2014/main" id="{491FC711-99F6-BB0D-26BA-89F6150B0CAA}"/>
              </a:ext>
            </a:extLst>
          </p:cNvPr>
          <p:cNvSpPr/>
          <p:nvPr/>
        </p:nvSpPr>
        <p:spPr>
          <a:xfrm rot="5400000">
            <a:off x="43359" y="4671313"/>
            <a:ext cx="1433629" cy="633571"/>
          </a:xfrm>
          <a:prstGeom prst="bentUpArrow">
            <a:avLst>
              <a:gd name="adj1" fmla="val 25000"/>
              <a:gd name="adj2" fmla="val 30556"/>
              <a:gd name="adj3" fmla="val 25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3868A9-9D74-5845-9E4F-47D83BE5B793}"/>
              </a:ext>
            </a:extLst>
          </p:cNvPr>
          <p:cNvSpPr txBox="1"/>
          <p:nvPr/>
        </p:nvSpPr>
        <p:spPr>
          <a:xfrm>
            <a:off x="700568" y="4214201"/>
            <a:ext cx="1426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5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Rotating </a:t>
            </a:r>
          </a:p>
        </p:txBody>
      </p:sp>
    </p:spTree>
    <p:extLst>
      <p:ext uri="{BB962C8B-B14F-4D97-AF65-F5344CB8AC3E}">
        <p14:creationId xmlns:p14="http://schemas.microsoft.com/office/powerpoint/2010/main" val="4192819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84</Words>
  <Application>Microsoft Office PowerPoint</Application>
  <PresentationFormat>ワイド画面</PresentationFormat>
  <Paragraphs>18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游ゴシック Light</vt:lpstr>
      <vt:lpstr>Arial</vt:lpstr>
      <vt:lpstr>Times New Roman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SUNAGAWA Hikaru</dc:creator>
  <cp:lastModifiedBy>SUNAGAWA Hikaru</cp:lastModifiedBy>
  <cp:revision>10</cp:revision>
  <dcterms:created xsi:type="dcterms:W3CDTF">2023-10-30T23:47:27Z</dcterms:created>
  <dcterms:modified xsi:type="dcterms:W3CDTF">2023-11-06T05:43:49Z</dcterms:modified>
</cp:coreProperties>
</file>