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07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08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10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80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6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76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0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26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9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56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53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C2BB-B8B6-44A9-A341-79048B2F2B5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3D43-144C-403E-8519-AEADD95EEE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7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12192000" cy="1058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48511"/>
            <a:ext cx="113096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Development of radiation-resistant distance-sensor for rotating-disk-type target at J-PARC Hadron Experimental Facility.</a:t>
            </a:r>
            <a:endParaRPr lang="ja-JP" altLang="en-US" sz="2400" b="1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8532" y="713377"/>
            <a:ext cx="650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b="1" u="sng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Fumimasa</a:t>
            </a:r>
            <a:r>
              <a:rPr lang="en-US" altLang="ja-JP" sz="14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MUTO 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for Hadron Beam Line Group </a:t>
            </a:r>
            <a:r>
              <a:rPr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 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KEK / IPNS )</a:t>
            </a:r>
          </a:p>
          <a:p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0"/>
            <a:ext cx="1337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Poster #16</a:t>
            </a:r>
            <a:endParaRPr kumimoji="1" lang="ja-JP" altLang="en-US" sz="1400" b="1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8" y="1802005"/>
            <a:ext cx="10702224" cy="297317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80980" y="1021155"/>
            <a:ext cx="1178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The rotating target has many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advantageous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On the other hand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condition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monitor 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is not easy task.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</a:t>
            </a:r>
            <a:r>
              <a:rPr lang="en-US" altLang="ja-JP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Fully </a:t>
            </a:r>
            <a:r>
              <a:rPr lang="en-US" altLang="ja-JP" b="1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inorganic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distance-sensor for target monitoring is now under development .</a:t>
            </a:r>
          </a:p>
          <a:p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58" y="4931556"/>
            <a:ext cx="3426438" cy="180473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812" y="5569340"/>
            <a:ext cx="4330860" cy="120841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876926" y="4839344"/>
            <a:ext cx="8277727" cy="1989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24204" y="4931556"/>
            <a:ext cx="54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smtClean="0">
                <a:solidFill>
                  <a:srgbClr val="FF0000"/>
                </a:solidFill>
              </a:rPr>
              <a:t>Fully inorganic distance sensor &amp; coaxial cable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4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65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 Unicode MS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MUTO Fumimasa</dc:creator>
  <cp:lastModifiedBy>武藤 史真</cp:lastModifiedBy>
  <cp:revision>7</cp:revision>
  <dcterms:created xsi:type="dcterms:W3CDTF">2023-11-06T00:18:00Z</dcterms:created>
  <dcterms:modified xsi:type="dcterms:W3CDTF">2023-11-06T13:42:16Z</dcterms:modified>
</cp:coreProperties>
</file>