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69A60-73C6-D04E-AA05-CA3E6FD666F6}" v="9" dt="2023-11-06T22:01:50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7"/>
    <p:restoredTop sz="96654"/>
  </p:normalViewPr>
  <p:slideViewPr>
    <p:cSldViewPr snapToGrid="0">
      <p:cViewPr varScale="1">
        <p:scale>
          <a:sx n="105" d="100"/>
          <a:sy n="105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C. Burleigh" userId="e3525319-23f5-48d5-81e5-cb2e4a19e73a" providerId="ADAL" clId="{88469A60-73C6-D04E-AA05-CA3E6FD666F6}"/>
    <pc:docChg chg="undo custSel delSld modSld">
      <pc:chgData name="Abraham C. Burleigh" userId="e3525319-23f5-48d5-81e5-cb2e4a19e73a" providerId="ADAL" clId="{88469A60-73C6-D04E-AA05-CA3E6FD666F6}" dt="2023-11-06T22:09:57.952" v="237" actId="1035"/>
      <pc:docMkLst>
        <pc:docMk/>
      </pc:docMkLst>
      <pc:sldChg chg="addSp delSp modSp mod">
        <pc:chgData name="Abraham C. Burleigh" userId="e3525319-23f5-48d5-81e5-cb2e4a19e73a" providerId="ADAL" clId="{88469A60-73C6-D04E-AA05-CA3E6FD666F6}" dt="2023-11-06T22:09:57.952" v="237" actId="1035"/>
        <pc:sldMkLst>
          <pc:docMk/>
          <pc:sldMk cId="3784689877" sldId="275"/>
        </pc:sldMkLst>
        <pc:spChg chg="add del mod">
          <ac:chgData name="Abraham C. Burleigh" userId="e3525319-23f5-48d5-81e5-cb2e4a19e73a" providerId="ADAL" clId="{88469A60-73C6-D04E-AA05-CA3E6FD666F6}" dt="2023-11-06T21:56:32.614" v="82" actId="478"/>
          <ac:spMkLst>
            <pc:docMk/>
            <pc:sldMk cId="3784689877" sldId="275"/>
            <ac:spMk id="3" creationId="{97EAB857-ABE4-6B95-4D25-F9A7D4F640B2}"/>
          </ac:spMkLst>
        </pc:spChg>
        <pc:spChg chg="mod">
          <ac:chgData name="Abraham C. Burleigh" userId="e3525319-23f5-48d5-81e5-cb2e4a19e73a" providerId="ADAL" clId="{88469A60-73C6-D04E-AA05-CA3E6FD666F6}" dt="2023-11-06T03:10:29.132" v="74" actId="20577"/>
          <ac:spMkLst>
            <pc:docMk/>
            <pc:sldMk cId="3784689877" sldId="275"/>
            <ac:spMk id="4" creationId="{00000000-0000-0000-0000-000000000000}"/>
          </ac:spMkLst>
        </pc:spChg>
        <pc:spChg chg="del">
          <ac:chgData name="Abraham C. Burleigh" userId="e3525319-23f5-48d5-81e5-cb2e4a19e73a" providerId="ADAL" clId="{88469A60-73C6-D04E-AA05-CA3E6FD666F6}" dt="2023-11-06T03:10:32.420" v="75" actId="478"/>
          <ac:spMkLst>
            <pc:docMk/>
            <pc:sldMk cId="3784689877" sldId="275"/>
            <ac:spMk id="5" creationId="{00000000-0000-0000-0000-000000000000}"/>
          </ac:spMkLst>
        </pc:spChg>
        <pc:spChg chg="del">
          <ac:chgData name="Abraham C. Burleigh" userId="e3525319-23f5-48d5-81e5-cb2e4a19e73a" providerId="ADAL" clId="{88469A60-73C6-D04E-AA05-CA3E6FD666F6}" dt="2023-11-06T00:27:56.784" v="5" actId="478"/>
          <ac:spMkLst>
            <pc:docMk/>
            <pc:sldMk cId="3784689877" sldId="275"/>
            <ac:spMk id="7" creationId="{00000000-0000-0000-0000-000000000000}"/>
          </ac:spMkLst>
        </pc:spChg>
        <pc:spChg chg="del mod">
          <ac:chgData name="Abraham C. Burleigh" userId="e3525319-23f5-48d5-81e5-cb2e4a19e73a" providerId="ADAL" clId="{88469A60-73C6-D04E-AA05-CA3E6FD666F6}" dt="2023-11-06T00:27:53.383" v="4" actId="478"/>
          <ac:spMkLst>
            <pc:docMk/>
            <pc:sldMk cId="3784689877" sldId="275"/>
            <ac:spMk id="8" creationId="{9B5370E2-4BA4-4958-BDCC-50288F8313A3}"/>
          </ac:spMkLst>
        </pc:spChg>
        <pc:spChg chg="add mod">
          <ac:chgData name="Abraham C. Burleigh" userId="e3525319-23f5-48d5-81e5-cb2e4a19e73a" providerId="ADAL" clId="{88469A60-73C6-D04E-AA05-CA3E6FD666F6}" dt="2023-11-06T22:09:57.952" v="237" actId="1035"/>
          <ac:spMkLst>
            <pc:docMk/>
            <pc:sldMk cId="3784689877" sldId="275"/>
            <ac:spMk id="9" creationId="{126AFFA2-2836-DAB2-FF4E-8354C4E6F772}"/>
          </ac:spMkLst>
        </pc:spChg>
        <pc:spChg chg="add del mod">
          <ac:chgData name="Abraham C. Burleigh" userId="e3525319-23f5-48d5-81e5-cb2e4a19e73a" providerId="ADAL" clId="{88469A60-73C6-D04E-AA05-CA3E6FD666F6}" dt="2023-11-06T21:56:09.441" v="78"/>
          <ac:spMkLst>
            <pc:docMk/>
            <pc:sldMk cId="3784689877" sldId="275"/>
            <ac:spMk id="10" creationId="{DD157100-93B2-6CE7-6D37-F1B5D85687C4}"/>
          </ac:spMkLst>
        </pc:spChg>
        <pc:spChg chg="add del mod">
          <ac:chgData name="Abraham C. Burleigh" userId="e3525319-23f5-48d5-81e5-cb2e4a19e73a" providerId="ADAL" clId="{88469A60-73C6-D04E-AA05-CA3E6FD666F6}" dt="2023-11-06T21:56:09.441" v="78"/>
          <ac:spMkLst>
            <pc:docMk/>
            <pc:sldMk cId="3784689877" sldId="275"/>
            <ac:spMk id="11" creationId="{330070F5-59ED-60FE-E94A-01966BD464D2}"/>
          </ac:spMkLst>
        </pc:spChg>
        <pc:spChg chg="add del mod">
          <ac:chgData name="Abraham C. Burleigh" userId="e3525319-23f5-48d5-81e5-cb2e4a19e73a" providerId="ADAL" clId="{88469A60-73C6-D04E-AA05-CA3E6FD666F6}" dt="2023-11-06T21:56:29.272" v="81"/>
          <ac:spMkLst>
            <pc:docMk/>
            <pc:sldMk cId="3784689877" sldId="275"/>
            <ac:spMk id="12" creationId="{DBF39E6C-D39D-4BC6-4E25-15A6CD88C09A}"/>
          </ac:spMkLst>
        </pc:spChg>
        <pc:spChg chg="add del mod">
          <ac:chgData name="Abraham C. Burleigh" userId="e3525319-23f5-48d5-81e5-cb2e4a19e73a" providerId="ADAL" clId="{88469A60-73C6-D04E-AA05-CA3E6FD666F6}" dt="2023-11-06T21:56:29.272" v="81"/>
          <ac:spMkLst>
            <pc:docMk/>
            <pc:sldMk cId="3784689877" sldId="275"/>
            <ac:spMk id="13" creationId="{7B38CEA6-95D5-533E-F9E8-EFAD0203C640}"/>
          </ac:spMkLst>
        </pc:spChg>
        <pc:spChg chg="add mod">
          <ac:chgData name="Abraham C. Burleigh" userId="e3525319-23f5-48d5-81e5-cb2e4a19e73a" providerId="ADAL" clId="{88469A60-73C6-D04E-AA05-CA3E6FD666F6}" dt="2023-11-06T22:09:33.885" v="223" actId="1036"/>
          <ac:spMkLst>
            <pc:docMk/>
            <pc:sldMk cId="3784689877" sldId="275"/>
            <ac:spMk id="14" creationId="{727037EE-03E1-3BC3-EC23-F9B55EDEAB36}"/>
          </ac:spMkLst>
        </pc:spChg>
        <pc:spChg chg="add mod">
          <ac:chgData name="Abraham C. Burleigh" userId="e3525319-23f5-48d5-81e5-cb2e4a19e73a" providerId="ADAL" clId="{88469A60-73C6-D04E-AA05-CA3E6FD666F6}" dt="2023-11-06T22:09:33.885" v="223" actId="1036"/>
          <ac:spMkLst>
            <pc:docMk/>
            <pc:sldMk cId="3784689877" sldId="275"/>
            <ac:spMk id="15" creationId="{E7E7AAE9-E9CE-1B46-ACFB-076D4C91B602}"/>
          </ac:spMkLst>
        </pc:spChg>
        <pc:picChg chg="add mod">
          <ac:chgData name="Abraham C. Burleigh" userId="e3525319-23f5-48d5-81e5-cb2e4a19e73a" providerId="ADAL" clId="{88469A60-73C6-D04E-AA05-CA3E6FD666F6}" dt="2023-11-06T22:09:39.027" v="227" actId="1036"/>
          <ac:picMkLst>
            <pc:docMk/>
            <pc:sldMk cId="3784689877" sldId="275"/>
            <ac:picMk id="16" creationId="{EF6508A9-3E56-4909-6DB7-B2596B178C59}"/>
          </ac:picMkLst>
        </pc:picChg>
        <pc:picChg chg="add mod">
          <ac:chgData name="Abraham C. Burleigh" userId="e3525319-23f5-48d5-81e5-cb2e4a19e73a" providerId="ADAL" clId="{88469A60-73C6-D04E-AA05-CA3E6FD666F6}" dt="2023-11-06T22:08:56.596" v="200" actId="1036"/>
          <ac:picMkLst>
            <pc:docMk/>
            <pc:sldMk cId="3784689877" sldId="275"/>
            <ac:picMk id="17" creationId="{C99A8060-5F8C-7A91-70BA-8D04E2F2D99E}"/>
          </ac:picMkLst>
        </pc:picChg>
      </pc:sldChg>
      <pc:sldChg chg="del">
        <pc:chgData name="Abraham C. Burleigh" userId="e3525319-23f5-48d5-81e5-cb2e4a19e73a" providerId="ADAL" clId="{88469A60-73C6-D04E-AA05-CA3E6FD666F6}" dt="2023-11-06T00:27:46.646" v="0" actId="2696"/>
        <pc:sldMkLst>
          <pc:docMk/>
          <pc:sldMk cId="1989597527" sldId="294"/>
        </pc:sldMkLst>
      </pc:sldChg>
      <pc:sldChg chg="del">
        <pc:chgData name="Abraham C. Burleigh" userId="e3525319-23f5-48d5-81e5-cb2e4a19e73a" providerId="ADAL" clId="{88469A60-73C6-D04E-AA05-CA3E6FD666F6}" dt="2023-11-06T00:27:46.653" v="2" actId="2696"/>
        <pc:sldMkLst>
          <pc:docMk/>
          <pc:sldMk cId="3738420677" sldId="295"/>
        </pc:sldMkLst>
      </pc:sldChg>
      <pc:sldMasterChg chg="delSldLayout">
        <pc:chgData name="Abraham C. Burleigh" userId="e3525319-23f5-48d5-81e5-cb2e4a19e73a" providerId="ADAL" clId="{88469A60-73C6-D04E-AA05-CA3E6FD666F6}" dt="2023-11-06T00:27:46.652" v="1" actId="2696"/>
        <pc:sldMasterMkLst>
          <pc:docMk/>
          <pc:sldMasterMk cId="1152568695" sldId="2147483648"/>
        </pc:sldMasterMkLst>
        <pc:sldLayoutChg chg="del">
          <pc:chgData name="Abraham C. Burleigh" userId="e3525319-23f5-48d5-81e5-cb2e4a19e73a" providerId="ADAL" clId="{88469A60-73C6-D04E-AA05-CA3E6FD666F6}" dt="2023-11-06T00:27:46.652" v="1" actId="2696"/>
          <pc:sldLayoutMkLst>
            <pc:docMk/>
            <pc:sldMasterMk cId="1152568695" sldId="2147483648"/>
            <pc:sldLayoutMk cId="2755850856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D651-8308-B04D-1908-BE023CE71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B1A5D-3088-A054-5001-4702BFF97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12854-5672-F39D-B12F-90E84824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5F00A-D03E-FD1A-C0FF-89FE7FE5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B7335-0FBD-4856-868B-D7E22560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9662-1DF3-2481-537E-ED2C7401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A51DE-FCEA-BC25-B2F5-37AB11B1E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9077-E955-2BBC-D940-7CE11A8B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767E1-9569-13B3-2CFB-D50212A8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AA15-496E-B228-A222-E5C9FB19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6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204F6-476C-99D2-57F2-0875FD2F9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973DF-FC9B-61B7-E255-60628CD15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77AAE-8182-0E81-1A09-83FCD6BF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1F40E-A5A9-7877-BB06-093CC238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70714-0DA3-57A1-8194-917E9281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11/5/23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4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5341-E9DC-B15F-61C8-8443AADD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200D-C7A9-8202-192D-DB9AF349C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E3BD9-E2FC-ED6A-7316-84B901C8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F849-BC9B-9527-849D-471C441A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4A04-BCAD-8558-69DD-E53F5F36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89E5-82E9-80E6-0561-87B60C1A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0C4D3-30B8-E7FE-6B5B-43686FADC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B4A6C-46EE-3BB0-8355-562EC28A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9454-46DA-9A55-EE5C-72F40C34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679A9-55C5-094C-46D3-09B69926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3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C6FE-0F3B-CAD9-EE94-949CCFE8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BF5C-D1A4-4D27-1B0C-D652623B5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4EBBC-8225-B337-3161-48E20061E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13E04-2499-3EAC-3F58-F6855E53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3D776-98F0-D7E9-024F-9AE454FF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620F8-E6E8-251C-243F-AF82A92B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3CAC-EA1A-2A55-FFEC-E605A1BB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EAF3B-94AA-D693-7BCE-F4515040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53CAC-AA91-39E6-0EF7-E0C13A082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BD737-ADD6-9C09-7358-0C54D69FB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BBFDD-878F-F3B5-92B9-571935057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EFA03-1808-0245-9DC0-08B15F6A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52ECE2-121A-7206-6B97-E3216FDE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5C15A-1A52-094B-9DCD-20623030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6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EC03-50F0-7EC7-FD7F-3D87ED53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EF21D-9D1E-CAEB-EF75-C1A38938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4289C-5C04-6525-A6DF-C8699F77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8ADD-BE37-97E4-3B7B-C18A05BA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C3541-887D-2BAD-E23F-BDE43489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CC518-24D1-D497-FCB5-21FA9BC0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FD853-76CD-0EDD-BBC4-5034C49E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E15C-4DD1-7513-34B7-18BA9574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34E4C-90D6-03B4-FAA7-BEEB1DB5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5986D-64EF-BF16-D2A0-EA90C44BF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0CB55-533A-4361-4D82-43721F4B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B1C88-DC45-4314-CF6C-197E7147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DE5C3-66CD-1AFF-C3C3-3B497D2E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BD9F-D880-7A1E-69B1-54685E09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8F33E-F0F5-984F-D40B-340A1841E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3CAEA-FA42-0E21-806F-A409B247E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C4CF4-6B7E-2D6D-1853-E4E83041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C1BB4-DF02-C1A8-C4BB-3073F715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C8D12-B07E-F0B3-A341-EC298F8E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EBBC9-70AC-8084-DF33-ADBD1759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32B54-DAAD-7495-23AA-24C3E1910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F8DBF-0007-5DA2-616E-FEF9F98A7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41D2A-BDC1-4742-ACBC-FB873470721F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38F3-55E7-99B2-9ED2-8D37C7624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4D786-E284-0266-41C7-99E8CC69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0DB5-8875-0D40-ACDF-2157B846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6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559332" y="6504214"/>
            <a:ext cx="132786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Poster: short intro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26AFFA2-2836-DAB2-FF4E-8354C4E6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7537"/>
            <a:ext cx="11582400" cy="16459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900" b="1" dirty="0"/>
              <a:t>Novel materials irradiation and pre-characterization plans for high-power targetry applications</a:t>
            </a:r>
            <a:br>
              <a:rPr lang="en-US" sz="2400" dirty="0"/>
            </a:br>
            <a:r>
              <a:rPr lang="en-US" sz="2200" dirty="0"/>
              <a:t>A. Burleigh</a:t>
            </a:r>
            <a:r>
              <a:rPr lang="en-US" sz="2200" baseline="30000" dirty="0"/>
              <a:t>1</a:t>
            </a:r>
            <a:r>
              <a:rPr lang="en-US" sz="2200" dirty="0"/>
              <a:t>, K. Ammigan</a:t>
            </a:r>
            <a:r>
              <a:rPr lang="en-US" sz="2200" baseline="30000" dirty="0"/>
              <a:t>1</a:t>
            </a:r>
            <a:r>
              <a:rPr lang="en-US" sz="2200" dirty="0"/>
              <a:t>, F. Pellemoine</a:t>
            </a:r>
            <a:r>
              <a:rPr lang="en-US" sz="2200" baseline="30000" dirty="0"/>
              <a:t>1</a:t>
            </a:r>
            <a:r>
              <a:rPr lang="en-US" sz="2200" dirty="0"/>
              <a:t>, S. Bidhar</a:t>
            </a:r>
            <a:r>
              <a:rPr lang="en-US" sz="2200" baseline="30000" dirty="0"/>
              <a:t>1</a:t>
            </a:r>
            <a:r>
              <a:rPr lang="en-US" sz="2200" dirty="0"/>
              <a:t>, A. Couet</a:t>
            </a:r>
            <a:r>
              <a:rPr lang="en-US" sz="2200" baseline="30000" dirty="0"/>
              <a:t>2</a:t>
            </a:r>
            <a:r>
              <a:rPr lang="en-US" sz="2200" dirty="0"/>
              <a:t>, N. Crnkovich</a:t>
            </a:r>
            <a:r>
              <a:rPr lang="en-US" sz="2200" baseline="30000" dirty="0"/>
              <a:t>2</a:t>
            </a:r>
            <a:r>
              <a:rPr lang="en-US" sz="2200" dirty="0"/>
              <a:t>, and I. Szlufarska</a:t>
            </a:r>
            <a:r>
              <a:rPr lang="en-US" sz="2200" baseline="30000" dirty="0"/>
              <a:t>2</a:t>
            </a:r>
            <a:br>
              <a:rPr lang="en-US" sz="2200" dirty="0"/>
            </a:br>
            <a:r>
              <a:rPr lang="en-US" sz="2200" baseline="30000" dirty="0"/>
              <a:t>1</a:t>
            </a:r>
            <a:r>
              <a:rPr lang="en-US" sz="2200" dirty="0"/>
              <a:t> Fermi National Accelerator Laboratory, Batavia, IL</a:t>
            </a:r>
            <a:br>
              <a:rPr lang="en-US" sz="2200" dirty="0"/>
            </a:br>
            <a:r>
              <a:rPr lang="en-US" sz="2200" baseline="30000" dirty="0"/>
              <a:t>2</a:t>
            </a:r>
            <a:r>
              <a:rPr lang="en-US" sz="2200" dirty="0"/>
              <a:t> University of Wisconsin-Madison, Madison, WI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Placeholder 18">
                <a:extLst>
                  <a:ext uri="{FF2B5EF4-FFF2-40B4-BE49-F238E27FC236}">
                    <a16:creationId xmlns:a16="http://schemas.microsoft.com/office/drawing/2014/main" id="{727037EE-03E1-3BC3-EC23-F9B55EDEA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99" y="2368076"/>
                <a:ext cx="7188114" cy="42580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Helvetica" pitchFamily="2" charset="0"/>
                  </a:rPr>
                  <a:t>HEAs: multiple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Helvetica" pitchFamily="2" charset="0"/>
                  </a:rPr>
                  <a:t> equimolar components</a:t>
                </a:r>
              </a:p>
              <a:p>
                <a:pPr marL="571500" indent="-57150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Helvetica" pitchFamily="2" charset="0"/>
                  </a:rPr>
                  <a:t>Reported high radiation tolerance for damage, thermal shock, swelling</a:t>
                </a:r>
              </a:p>
              <a:p>
                <a:pPr marL="571500" indent="-57150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Helvetica" pitchFamily="2" charset="0"/>
                  </a:rPr>
                  <a:t>Thermal shock stress scales with elastic modulus,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>
                    <a:latin typeface="Helvetica" pitchFamily="2" charset="0"/>
                  </a:rPr>
                  <a:t>, CTE,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>
                  <a:latin typeface="Helvetica" pitchFamily="2" charset="0"/>
                </a:endParaRPr>
              </a:p>
              <a:p>
                <a:pPr marL="571500" indent="-57150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Helvetica" pitchFamily="2" charset="0"/>
                  </a:rPr>
                  <a:t>High specific heat combats temperature rise</a:t>
                </a:r>
              </a:p>
              <a:p>
                <a:pPr marL="571500" indent="-57150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Helvetica" pitchFamily="2" charset="0"/>
                  </a:rPr>
                  <a:t>Ion irradiation target damage levels: 5, 10 DPA for HEAs and </a:t>
                </a:r>
                <a:r>
                  <a:rPr lang="en-US" sz="2000" dirty="0" err="1">
                    <a:latin typeface="Helvetica" pitchFamily="2" charset="0"/>
                  </a:rPr>
                  <a:t>Ti</a:t>
                </a:r>
                <a:r>
                  <a:rPr lang="en-US" sz="2000" dirty="0">
                    <a:latin typeface="Helvetica" pitchFamily="2" charset="0"/>
                  </a:rPr>
                  <a:t> (comparison)</a:t>
                </a:r>
              </a:p>
              <a:p>
                <a:pPr marL="571500" indent="-57150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Helvetica" pitchFamily="2" charset="0"/>
                  </a:rPr>
                  <a:t>Determination of all properties of interest following irradiation requires multiple irradiation regimes</a:t>
                </a:r>
              </a:p>
              <a:p>
                <a:pPr marL="571500" indent="-57150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Helvetica" pitchFamily="2" charset="0"/>
                  </a:rPr>
                  <a:t>Qualification following PIE: dislocation densities, lattice alteration, mechanical and C</a:t>
                </a:r>
                <a:r>
                  <a:rPr lang="en-US" sz="2000" baseline="-25000" dirty="0">
                    <a:latin typeface="Helvetica" pitchFamily="2" charset="0"/>
                  </a:rPr>
                  <a:t>p</a:t>
                </a:r>
                <a:r>
                  <a:rPr lang="en-US" sz="2000" dirty="0">
                    <a:latin typeface="Helvetica" pitchFamily="2" charset="0"/>
                  </a:rPr>
                  <a:t>/CTE degradation</a:t>
                </a:r>
              </a:p>
              <a:p>
                <a:pPr marL="571500" indent="-571500">
                  <a:buFont typeface="Courier New" panose="02070309020205020404" pitchFamily="49" charset="0"/>
                  <a:buChar char="o"/>
                </a:pPr>
                <a:endParaRPr lang="en-US" sz="2000" dirty="0"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14" name="Text Placeholder 18">
                <a:extLst>
                  <a:ext uri="{FF2B5EF4-FFF2-40B4-BE49-F238E27FC236}">
                    <a16:creationId xmlns:a16="http://schemas.microsoft.com/office/drawing/2014/main" id="{727037EE-03E1-3BC3-EC23-F9B55EDEA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368076"/>
                <a:ext cx="7188114" cy="4258057"/>
              </a:xfrm>
              <a:prstGeom prst="rect">
                <a:avLst/>
              </a:prstGeom>
              <a:blipFill>
                <a:blip r:embed="rId3"/>
                <a:stretch>
                  <a:fillRect l="-883" t="-1488" r="-177" b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78">
            <a:extLst>
              <a:ext uri="{FF2B5EF4-FFF2-40B4-BE49-F238E27FC236}">
                <a16:creationId xmlns:a16="http://schemas.microsoft.com/office/drawing/2014/main" id="{E7E7AAE9-E9CE-1B46-ACFB-076D4C91B602}"/>
              </a:ext>
            </a:extLst>
          </p:cNvPr>
          <p:cNvSpPr txBox="1">
            <a:spLocks/>
          </p:cNvSpPr>
          <p:nvPr/>
        </p:nvSpPr>
        <p:spPr>
          <a:xfrm>
            <a:off x="304801" y="1926336"/>
            <a:ext cx="6742175" cy="390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High Entropy Alloys (HEAs) for high-power beam windows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6508A9-3E56-4909-6DB7-B2596B178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688" y="1353312"/>
            <a:ext cx="3644926" cy="2011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9A8060-5F8C-7A91-70BA-8D04E2F2D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00" y="3316224"/>
            <a:ext cx="3942701" cy="3163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154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Courier New</vt:lpstr>
      <vt:lpstr>Helvetica</vt:lpstr>
      <vt:lpstr>Office Theme</vt:lpstr>
      <vt:lpstr>Novel materials irradiation and pre-characterization plans for high-power targetry applications A. Burleigh1, K. Ammigan1, F. Pellemoine1, S. Bidhar1, A. Couet2, N. Crnkovich2, and I. Szlufarska2 1 Fermi National Accelerator Laboratory, Batavia, IL 2 University of Wisconsin-Madison, Madison, WI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 C. Burleigh</dc:creator>
  <cp:lastModifiedBy>Abraham C. Burleigh</cp:lastModifiedBy>
  <cp:revision>2</cp:revision>
  <dcterms:created xsi:type="dcterms:W3CDTF">2023-08-16T18:12:56Z</dcterms:created>
  <dcterms:modified xsi:type="dcterms:W3CDTF">2023-11-06T22:10:06Z</dcterms:modified>
</cp:coreProperties>
</file>