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1" r:id="rId4"/>
    <p:sldMasterId id="2147483715" r:id="rId5"/>
    <p:sldMasterId id="2147483700" r:id="rId6"/>
  </p:sldMasterIdLst>
  <p:notesMasterIdLst>
    <p:notesMasterId r:id="rId8"/>
  </p:notesMasterIdLst>
  <p:sldIdLst>
    <p:sldId id="286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pos="234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663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9F6"/>
    <a:srgbClr val="94B6E0"/>
    <a:srgbClr val="3671B8"/>
    <a:srgbClr val="172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2" y="44"/>
      </p:cViewPr>
      <p:guideLst>
        <p:guide orient="horz" pos="232"/>
        <p:guide pos="234"/>
        <p:guide orient="horz" pos="3974"/>
        <p:guide pos="7355"/>
        <p:guide pos="3840"/>
        <p:guide orient="horz" pos="663"/>
        <p:guide orient="horz" pos="3634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fc365-my.sharepoint.com/personal/richard_cowan_stfc_ac_uk/Documents/UFR/Culham%20Ti%20Test%20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9875156017364"/>
          <c:y val="5.9224173421927838E-2"/>
          <c:w val="0.80481588362918544"/>
          <c:h val="0.82870383567366701"/>
        </c:manualLayout>
      </c:layout>
      <c:scatterChart>
        <c:scatterStyle val="lineMarker"/>
        <c:varyColors val="0"/>
        <c:ser>
          <c:idx val="6"/>
          <c:order val="1"/>
          <c:tx>
            <c:strRef>
              <c:f>wpd_datasets!$G$1</c:f>
              <c:strCache>
                <c:ptCount val="1"/>
                <c:pt idx="0">
                  <c:v>Fine equiaxed (2um)</c:v>
                </c:pt>
              </c:strCache>
            </c:strRef>
          </c:tx>
          <c:spPr>
            <a:ln w="254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wpd_datasets!$G$3:$G$113</c:f>
              <c:numCache>
                <c:formatCode>0E+00</c:formatCode>
                <c:ptCount val="111"/>
                <c:pt idx="0">
                  <c:v>11243.3490182072</c:v>
                </c:pt>
                <c:pt idx="1">
                  <c:v>11978.6108088192</c:v>
                </c:pt>
                <c:pt idx="2">
                  <c:v>12761.767168410101</c:v>
                </c:pt>
                <c:pt idx="3">
                  <c:v>13595.9166434778</c:v>
                </c:pt>
                <c:pt idx="4">
                  <c:v>14485.9267423029</c:v>
                </c:pt>
                <c:pt idx="5">
                  <c:v>15435.386370963301</c:v>
                </c:pt>
                <c:pt idx="6">
                  <c:v>16448.511839338302</c:v>
                </c:pt>
                <c:pt idx="7">
                  <c:v>17527.056038807801</c:v>
                </c:pt>
                <c:pt idx="8">
                  <c:v>18675.075522430201</c:v>
                </c:pt>
                <c:pt idx="9">
                  <c:v>19897.779566546498</c:v>
                </c:pt>
                <c:pt idx="10">
                  <c:v>21199.3404357129</c:v>
                </c:pt>
                <c:pt idx="11">
                  <c:v>22584.880496572801</c:v>
                </c:pt>
                <c:pt idx="12">
                  <c:v>24062.7049109293</c:v>
                </c:pt>
                <c:pt idx="13">
                  <c:v>25635.387878489</c:v>
                </c:pt>
                <c:pt idx="14">
                  <c:v>27310.8577823306</c:v>
                </c:pt>
                <c:pt idx="15">
                  <c:v>29097.0270202024</c:v>
                </c:pt>
                <c:pt idx="16">
                  <c:v>30998.900757172902</c:v>
                </c:pt>
                <c:pt idx="17">
                  <c:v>33026.2732908955</c:v>
                </c:pt>
                <c:pt idx="18">
                  <c:v>35185.877775067303</c:v>
                </c:pt>
                <c:pt idx="19">
                  <c:v>37489.393083349001</c:v>
                </c:pt>
                <c:pt idx="20">
                  <c:v>39943.712723113204</c:v>
                </c:pt>
                <c:pt idx="21">
                  <c:v>42555.433645937897</c:v>
                </c:pt>
                <c:pt idx="22">
                  <c:v>45333.967074909699</c:v>
                </c:pt>
                <c:pt idx="23">
                  <c:v>48288.217178841798</c:v>
                </c:pt>
                <c:pt idx="24">
                  <c:v>51432.345691360802</c:v>
                </c:pt>
                <c:pt idx="25">
                  <c:v>54782.037140810098</c:v>
                </c:pt>
                <c:pt idx="26">
                  <c:v>58346.594070461302</c:v>
                </c:pt>
                <c:pt idx="27">
                  <c:v>62145.002922276697</c:v>
                </c:pt>
                <c:pt idx="28">
                  <c:v>66187.634275204502</c:v>
                </c:pt>
                <c:pt idx="29">
                  <c:v>70494.692207892702</c:v>
                </c:pt>
                <c:pt idx="30">
                  <c:v>75077.401962440199</c:v>
                </c:pt>
                <c:pt idx="31">
                  <c:v>79964.999477405101</c:v>
                </c:pt>
                <c:pt idx="32">
                  <c:v>85166.849969366696</c:v>
                </c:pt>
                <c:pt idx="33">
                  <c:v>90705.692719766506</c:v>
                </c:pt>
                <c:pt idx="34">
                  <c:v>96601.285123470094</c:v>
                </c:pt>
                <c:pt idx="35">
                  <c:v>102889.576260464</c:v>
                </c:pt>
                <c:pt idx="36">
                  <c:v>109579.333031209</c:v>
                </c:pt>
                <c:pt idx="37">
                  <c:v>116705.84639376499</c:v>
                </c:pt>
                <c:pt idx="38">
                  <c:v>124297.109616473</c:v>
                </c:pt>
                <c:pt idx="39">
                  <c:v>132376.720602349</c:v>
                </c:pt>
                <c:pt idx="40">
                  <c:v>140970.67432153501</c:v>
                </c:pt>
                <c:pt idx="41">
                  <c:v>150121.01050025501</c:v>
                </c:pt>
                <c:pt idx="42">
                  <c:v>159849.70439260101</c:v>
                </c:pt>
                <c:pt idx="43">
                  <c:v>170210.61977298799</c:v>
                </c:pt>
                <c:pt idx="44">
                  <c:v>181233.794170471</c:v>
                </c:pt>
                <c:pt idx="45">
                  <c:v>192969.86077648701</c:v>
                </c:pt>
                <c:pt idx="46">
                  <c:v>205460.64227188699</c:v>
                </c:pt>
                <c:pt idx="47">
                  <c:v>218749.838870167</c:v>
                </c:pt>
                <c:pt idx="48">
                  <c:v>232903.361430572</c:v>
                </c:pt>
                <c:pt idx="49">
                  <c:v>247963.736054434</c:v>
                </c:pt>
                <c:pt idx="50">
                  <c:v>264008.80702212802</c:v>
                </c:pt>
                <c:pt idx="51">
                  <c:v>281083.45715933997</c:v>
                </c:pt>
                <c:pt idx="52">
                  <c:v>299254.72425360401</c:v>
                </c:pt>
                <c:pt idx="53">
                  <c:v>318590.90408440999</c:v>
                </c:pt>
                <c:pt idx="54">
                  <c:v>339167.77815796202</c:v>
                </c:pt>
                <c:pt idx="55">
                  <c:v>361075.50647273002</c:v>
                </c:pt>
                <c:pt idx="56">
                  <c:v>384400.284466893</c:v>
                </c:pt>
                <c:pt idx="57">
                  <c:v>409214.99828684499</c:v>
                </c:pt>
                <c:pt idx="58">
                  <c:v>435629.37457842898</c:v>
                </c:pt>
                <c:pt idx="59">
                  <c:v>463736.87107532902</c:v>
                </c:pt>
                <c:pt idx="60">
                  <c:v>493630.04292307899</c:v>
                </c:pt>
                <c:pt idx="61">
                  <c:v>525450.173308859</c:v>
                </c:pt>
                <c:pt idx="62">
                  <c:v>559301.38588327903</c:v>
                </c:pt>
                <c:pt idx="63">
                  <c:v>595370.06488077797</c:v>
                </c:pt>
                <c:pt idx="64">
                  <c:v>633745.25704126002</c:v>
                </c:pt>
                <c:pt idx="65">
                  <c:v>674590.50011918903</c:v>
                </c:pt>
                <c:pt idx="66">
                  <c:v>718079.29691057699</c:v>
                </c:pt>
                <c:pt idx="67">
                  <c:v>764403.064087237</c:v>
                </c:pt>
                <c:pt idx="68">
                  <c:v>813640.050091843</c:v>
                </c:pt>
                <c:pt idx="69">
                  <c:v>866057.39372174395</c:v>
                </c:pt>
                <c:pt idx="70">
                  <c:v>921865.82517033804</c:v>
                </c:pt>
                <c:pt idx="71">
                  <c:v>981285.638617252</c:v>
                </c:pt>
                <c:pt idx="72">
                  <c:v>1044535.41748176</c:v>
                </c:pt>
                <c:pt idx="73">
                  <c:v>1111850.6150262801</c:v>
                </c:pt>
                <c:pt idx="74">
                  <c:v>1183449.2900108399</c:v>
                </c:pt>
                <c:pt idx="75">
                  <c:v>1259774.98718325</c:v>
                </c:pt>
                <c:pt idx="76">
                  <c:v>1340920.0352960001</c:v>
                </c:pt>
                <c:pt idx="77">
                  <c:v>1427387.0435997101</c:v>
                </c:pt>
                <c:pt idx="78">
                  <c:v>1519312.7826228701</c:v>
                </c:pt>
                <c:pt idx="79">
                  <c:v>1617208.4609423699</c:v>
                </c:pt>
                <c:pt idx="80">
                  <c:v>1721385.4669657799</c:v>
                </c:pt>
                <c:pt idx="81">
                  <c:v>1832310.93625475</c:v>
                </c:pt>
                <c:pt idx="82">
                  <c:v>1950444.4554628199</c:v>
                </c:pt>
                <c:pt idx="83">
                  <c:v>2076098.4436625</c:v>
                </c:pt>
                <c:pt idx="84">
                  <c:v>2209972.2143887798</c:v>
                </c:pt>
                <c:pt idx="85">
                  <c:v>2352345.82660351</c:v>
                </c:pt>
                <c:pt idx="86">
                  <c:v>2503814.5188868302</c:v>
                </c:pt>
                <c:pt idx="87">
                  <c:v>2665132.0862185899</c:v>
                </c:pt>
                <c:pt idx="88">
                  <c:v>2837032.39097767</c:v>
                </c:pt>
                <c:pt idx="89">
                  <c:v>3019896.2425404401</c:v>
                </c:pt>
                <c:pt idx="90">
                  <c:v>3214398.3151374799</c:v>
                </c:pt>
                <c:pt idx="91">
                  <c:v>3421322.3160232399</c:v>
                </c:pt>
                <c:pt idx="92">
                  <c:v>3641716.3617708702</c:v>
                </c:pt>
                <c:pt idx="93">
                  <c:v>3876566.30451723</c:v>
                </c:pt>
                <c:pt idx="94">
                  <c:v>4126264.9907847401</c:v>
                </c:pt>
                <c:pt idx="95">
                  <c:v>4391821.97768969</c:v>
                </c:pt>
                <c:pt idx="96">
                  <c:v>4675237.2626584098</c:v>
                </c:pt>
                <c:pt idx="97">
                  <c:v>4976354.6734688403</c:v>
                </c:pt>
                <c:pt idx="98">
                  <c:v>5297056.38668002</c:v>
                </c:pt>
                <c:pt idx="99">
                  <c:v>5638136.4246436199</c:v>
                </c:pt>
                <c:pt idx="100">
                  <c:v>6001548.3284081304</c:v>
                </c:pt>
                <c:pt idx="101">
                  <c:v>6388449.8866745196</c:v>
                </c:pt>
                <c:pt idx="102">
                  <c:v>6799770.3895965302</c:v>
                </c:pt>
                <c:pt idx="103">
                  <c:v>7238093.7523908298</c:v>
                </c:pt>
                <c:pt idx="104">
                  <c:v>7704158.1307232203</c:v>
                </c:pt>
                <c:pt idx="105">
                  <c:v>8200316.7815205399</c:v>
                </c:pt>
                <c:pt idx="106">
                  <c:v>8728428.7492908202</c:v>
                </c:pt>
                <c:pt idx="107">
                  <c:v>9290742.5747337006</c:v>
                </c:pt>
                <c:pt idx="108">
                  <c:v>9805261.1563161891</c:v>
                </c:pt>
              </c:numCache>
            </c:numRef>
          </c:xVal>
          <c:yVal>
            <c:numRef>
              <c:f>wpd_datasets!$H$3:$H$113</c:f>
              <c:numCache>
                <c:formatCode>0</c:formatCode>
                <c:ptCount val="111"/>
                <c:pt idx="0">
                  <c:v>795.00654711672996</c:v>
                </c:pt>
                <c:pt idx="1">
                  <c:v>790.70478527029297</c:v>
                </c:pt>
                <c:pt idx="2">
                  <c:v>786.47082524867506</c:v>
                </c:pt>
                <c:pt idx="3">
                  <c:v>782.30769316620604</c:v>
                </c:pt>
                <c:pt idx="4">
                  <c:v>777.71959344883896</c:v>
                </c:pt>
                <c:pt idx="5">
                  <c:v>772.77735403572206</c:v>
                </c:pt>
                <c:pt idx="6">
                  <c:v>767.43375630075695</c:v>
                </c:pt>
                <c:pt idx="7">
                  <c:v>762.37347032239097</c:v>
                </c:pt>
                <c:pt idx="8">
                  <c:v>757.62010541367397</c:v>
                </c:pt>
                <c:pt idx="9">
                  <c:v>752.98478707020695</c:v>
                </c:pt>
                <c:pt idx="10">
                  <c:v>748.60917117028896</c:v>
                </c:pt>
                <c:pt idx="11">
                  <c:v>744.46964840087003</c:v>
                </c:pt>
                <c:pt idx="12">
                  <c:v>739.99959524875305</c:v>
                </c:pt>
                <c:pt idx="13">
                  <c:v>735.86007247933401</c:v>
                </c:pt>
                <c:pt idx="14">
                  <c:v>731.72054970991496</c:v>
                </c:pt>
                <c:pt idx="15">
                  <c:v>727.39215243609704</c:v>
                </c:pt>
                <c:pt idx="16">
                  <c:v>723.22902035362904</c:v>
                </c:pt>
                <c:pt idx="17">
                  <c:v>718.900623079811</c:v>
                </c:pt>
                <c:pt idx="18">
                  <c:v>714.619444432092</c:v>
                </c:pt>
                <c:pt idx="19">
                  <c:v>710.00773540167495</c:v>
                </c:pt>
                <c:pt idx="20">
                  <c:v>705.39602637125802</c:v>
                </c:pt>
                <c:pt idx="21">
                  <c:v>701.13845703658899</c:v>
                </c:pt>
                <c:pt idx="22">
                  <c:v>697.28224602376997</c:v>
                </c:pt>
                <c:pt idx="23">
                  <c:v>693.96904921109899</c:v>
                </c:pt>
                <c:pt idx="24">
                  <c:v>690.89194552892695</c:v>
                </c:pt>
                <c:pt idx="25">
                  <c:v>687.74401390760602</c:v>
                </c:pt>
                <c:pt idx="26">
                  <c:v>684.855784729834</c:v>
                </c:pt>
                <c:pt idx="27">
                  <c:v>681.82589967376202</c:v>
                </c:pt>
                <c:pt idx="28">
                  <c:v>679.00849843513902</c:v>
                </c:pt>
                <c:pt idx="29">
                  <c:v>676.09665994431703</c:v>
                </c:pt>
                <c:pt idx="30">
                  <c:v>673.46813321009404</c:v>
                </c:pt>
                <c:pt idx="31">
                  <c:v>670.43824815402195</c:v>
                </c:pt>
                <c:pt idx="32">
                  <c:v>667.62084691539997</c:v>
                </c:pt>
                <c:pt idx="33">
                  <c:v>664.874273615927</c:v>
                </c:pt>
                <c:pt idx="34">
                  <c:v>662.29296550780396</c:v>
                </c:pt>
                <c:pt idx="35">
                  <c:v>659.28668976478298</c:v>
                </c:pt>
                <c:pt idx="36">
                  <c:v>656.61094440446004</c:v>
                </c:pt>
                <c:pt idx="37">
                  <c:v>653.86437110498696</c:v>
                </c:pt>
                <c:pt idx="38">
                  <c:v>651.07057917941495</c:v>
                </c:pt>
                <c:pt idx="39">
                  <c:v>648.46566175824205</c:v>
                </c:pt>
                <c:pt idx="40">
                  <c:v>646.21488403281796</c:v>
                </c:pt>
                <c:pt idx="41">
                  <c:v>644.01132493349303</c:v>
                </c:pt>
                <c:pt idx="42">
                  <c:v>642.25634278211805</c:v>
                </c:pt>
                <c:pt idx="43">
                  <c:v>640.45414200464302</c:v>
                </c:pt>
                <c:pt idx="44">
                  <c:v>638.88803435766704</c:v>
                </c:pt>
                <c:pt idx="45">
                  <c:v>637.34553602374103</c:v>
                </c:pt>
                <c:pt idx="46">
                  <c:v>635.92108425506399</c:v>
                </c:pt>
                <c:pt idx="47">
                  <c:v>634.70911630383705</c:v>
                </c:pt>
                <c:pt idx="48">
                  <c:v>633.40271110041101</c:v>
                </c:pt>
                <c:pt idx="49">
                  <c:v>632.26157108833297</c:v>
                </c:pt>
                <c:pt idx="50">
                  <c:v>630.93155657185696</c:v>
                </c:pt>
                <c:pt idx="51">
                  <c:v>629.74319793367999</c:v>
                </c:pt>
                <c:pt idx="52">
                  <c:v>628.67288586075199</c:v>
                </c:pt>
                <c:pt idx="53">
                  <c:v>627.74422966612497</c:v>
                </c:pt>
                <c:pt idx="54">
                  <c:v>626.93362003674599</c:v>
                </c:pt>
                <c:pt idx="55">
                  <c:v>626.09940109431795</c:v>
                </c:pt>
                <c:pt idx="56">
                  <c:v>625.24157283884006</c:v>
                </c:pt>
                <c:pt idx="57">
                  <c:v>624.57261908776195</c:v>
                </c:pt>
                <c:pt idx="58">
                  <c:v>623.92727464973302</c:v>
                </c:pt>
                <c:pt idx="59">
                  <c:v>623.39997677695396</c:v>
                </c:pt>
                <c:pt idx="60">
                  <c:v>623.13238134772496</c:v>
                </c:pt>
                <c:pt idx="61">
                  <c:v>622.86478591849504</c:v>
                </c:pt>
                <c:pt idx="62">
                  <c:v>622.76245568061495</c:v>
                </c:pt>
                <c:pt idx="63">
                  <c:v>622.37681368613505</c:v>
                </c:pt>
                <c:pt idx="64">
                  <c:v>622.13282756995602</c:v>
                </c:pt>
                <c:pt idx="65">
                  <c:v>621.91245076682605</c:v>
                </c:pt>
                <c:pt idx="66">
                  <c:v>621.62124602454605</c:v>
                </c:pt>
                <c:pt idx="67">
                  <c:v>621.14116677786706</c:v>
                </c:pt>
                <c:pt idx="68">
                  <c:v>621.08605516608702</c:v>
                </c:pt>
                <c:pt idx="69">
                  <c:v>620.98372492820704</c:v>
                </c:pt>
                <c:pt idx="70">
                  <c:v>620.81056675117702</c:v>
                </c:pt>
                <c:pt idx="71">
                  <c:v>620.56658063499697</c:v>
                </c:pt>
                <c:pt idx="72">
                  <c:v>620.32259451881703</c:v>
                </c:pt>
                <c:pt idx="73">
                  <c:v>620.12582702873794</c:v>
                </c:pt>
                <c:pt idx="74">
                  <c:v>620.14154335610704</c:v>
                </c:pt>
                <c:pt idx="75">
                  <c:v>619.73229204857796</c:v>
                </c:pt>
                <c:pt idx="76">
                  <c:v>619.67718043679702</c:v>
                </c:pt>
                <c:pt idx="77">
                  <c:v>619.315147755368</c:v>
                </c:pt>
                <c:pt idx="78">
                  <c:v>619.30725476968803</c:v>
                </c:pt>
                <c:pt idx="79">
                  <c:v>619.15770590570799</c:v>
                </c:pt>
                <c:pt idx="80">
                  <c:v>619.07898498087798</c:v>
                </c:pt>
                <c:pt idx="81">
                  <c:v>618.90582680384796</c:v>
                </c:pt>
                <c:pt idx="82">
                  <c:v>618.59101274851798</c:v>
                </c:pt>
                <c:pt idx="83">
                  <c:v>618.488682510638</c:v>
                </c:pt>
                <c:pt idx="84">
                  <c:v>618.12664982920796</c:v>
                </c:pt>
                <c:pt idx="85">
                  <c:v>618.02431959132798</c:v>
                </c:pt>
                <c:pt idx="86">
                  <c:v>618.06364523174796</c:v>
                </c:pt>
                <c:pt idx="87">
                  <c:v>617.937705680818</c:v>
                </c:pt>
                <c:pt idx="88">
                  <c:v>617.50484506023895</c:v>
                </c:pt>
                <c:pt idx="89">
                  <c:v>617.26085894405901</c:v>
                </c:pt>
                <c:pt idx="90">
                  <c:v>617.22935664532895</c:v>
                </c:pt>
                <c:pt idx="91">
                  <c:v>617.33951022489805</c:v>
                </c:pt>
                <c:pt idx="92">
                  <c:v>617.26078930006702</c:v>
                </c:pt>
                <c:pt idx="93">
                  <c:v>616.87514730558803</c:v>
                </c:pt>
                <c:pt idx="94">
                  <c:v>616.82003569380799</c:v>
                </c:pt>
                <c:pt idx="95">
                  <c:v>617.00101721252702</c:v>
                </c:pt>
                <c:pt idx="96">
                  <c:v>616.42650071364801</c:v>
                </c:pt>
                <c:pt idx="97">
                  <c:v>616.39499841491795</c:v>
                </c:pt>
                <c:pt idx="98">
                  <c:v>616.19823092483796</c:v>
                </c:pt>
                <c:pt idx="99">
                  <c:v>616.23755656525702</c:v>
                </c:pt>
                <c:pt idx="100">
                  <c:v>615.99357044907799</c:v>
                </c:pt>
                <c:pt idx="101">
                  <c:v>615.70236570679799</c:v>
                </c:pt>
                <c:pt idx="102">
                  <c:v>615.76530066026703</c:v>
                </c:pt>
                <c:pt idx="103">
                  <c:v>615.49770523103803</c:v>
                </c:pt>
                <c:pt idx="104">
                  <c:v>615.53703087145698</c:v>
                </c:pt>
                <c:pt idx="105">
                  <c:v>615.529137885777</c:v>
                </c:pt>
                <c:pt idx="106">
                  <c:v>615.52124490009601</c:v>
                </c:pt>
                <c:pt idx="107">
                  <c:v>615.41891466221603</c:v>
                </c:pt>
                <c:pt idx="108">
                  <c:v>615.41746374573097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A3-4A3A-9284-6A9830E502C0}"/>
            </c:ext>
          </c:extLst>
        </c:ser>
        <c:ser>
          <c:idx val="4"/>
          <c:order val="2"/>
          <c:tx>
            <c:strRef>
              <c:f>wpd_datasets!$E$1</c:f>
              <c:strCache>
                <c:ptCount val="1"/>
                <c:pt idx="0">
                  <c:v>Fine lamellar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wpd_datasets!$E$3:$E$113</c:f>
              <c:numCache>
                <c:formatCode>0E+00</c:formatCode>
                <c:ptCount val="111"/>
                <c:pt idx="0">
                  <c:v>24510.4180378532</c:v>
                </c:pt>
                <c:pt idx="1">
                  <c:v>26104.323914115899</c:v>
                </c:pt>
                <c:pt idx="2">
                  <c:v>27803.165092314099</c:v>
                </c:pt>
                <c:pt idx="3">
                  <c:v>29613.172858450402</c:v>
                </c:pt>
                <c:pt idx="4">
                  <c:v>31543.603323486299</c:v>
                </c:pt>
                <c:pt idx="5">
                  <c:v>33599.185471036202</c:v>
                </c:pt>
                <c:pt idx="6">
                  <c:v>35789.273406882399</c:v>
                </c:pt>
                <c:pt idx="7">
                  <c:v>38117.422605847198</c:v>
                </c:pt>
                <c:pt idx="8">
                  <c:v>40595.5633599266</c:v>
                </c:pt>
                <c:pt idx="9">
                  <c:v>43235.260034595798</c:v>
                </c:pt>
                <c:pt idx="10">
                  <c:v>46043.056819392703</c:v>
                </c:pt>
                <c:pt idx="11">
                  <c:v>49031.940288969097</c:v>
                </c:pt>
                <c:pt idx="12">
                  <c:v>52215.650864334501</c:v>
                </c:pt>
                <c:pt idx="13">
                  <c:v>55603.516044018303</c:v>
                </c:pt>
                <c:pt idx="14">
                  <c:v>59210.585608676403</c:v>
                </c:pt>
                <c:pt idx="15">
                  <c:v>63051.003179979904</c:v>
                </c:pt>
                <c:pt idx="16">
                  <c:v>67139.477868057904</c:v>
                </c:pt>
                <c:pt idx="17">
                  <c:v>71488.662998006897</c:v>
                </c:pt>
                <c:pt idx="18">
                  <c:v>76118.409371769696</c:v>
                </c:pt>
                <c:pt idx="19">
                  <c:v>81044.244187250893</c:v>
                </c:pt>
                <c:pt idx="20">
                  <c:v>86288.843528024896</c:v>
                </c:pt>
                <c:pt idx="21">
                  <c:v>91865.7640457417</c:v>
                </c:pt>
                <c:pt idx="22">
                  <c:v>97808.144579954096</c:v>
                </c:pt>
                <c:pt idx="23">
                  <c:v>104128.498522731</c:v>
                </c:pt>
                <c:pt idx="24">
                  <c:v>110857.27319706899</c:v>
                </c:pt>
                <c:pt idx="25">
                  <c:v>118022.071983949</c:v>
                </c:pt>
                <c:pt idx="26">
                  <c:v>125655.740895854</c:v>
                </c:pt>
                <c:pt idx="27">
                  <c:v>133779.723060116</c:v>
                </c:pt>
                <c:pt idx="28">
                  <c:v>142422.364766529</c:v>
                </c:pt>
                <c:pt idx="29">
                  <c:v>151624.90773029701</c:v>
                </c:pt>
                <c:pt idx="30">
                  <c:v>161420.41127377501</c:v>
                </c:pt>
                <c:pt idx="31">
                  <c:v>171847.85702734499</c:v>
                </c:pt>
                <c:pt idx="32">
                  <c:v>182940.44644715099</c:v>
                </c:pt>
                <c:pt idx="33">
                  <c:v>194764.04133610101</c:v>
                </c:pt>
                <c:pt idx="34">
                  <c:v>207353.933192144</c:v>
                </c:pt>
                <c:pt idx="35">
                  <c:v>220748.595447609</c:v>
                </c:pt>
                <c:pt idx="36">
                  <c:v>234995.26174069001</c:v>
                </c:pt>
                <c:pt idx="37">
                  <c:v>250180.63546856699</c:v>
                </c:pt>
                <c:pt idx="38">
                  <c:v>266326.785885897</c:v>
                </c:pt>
                <c:pt idx="39">
                  <c:v>283519.34073405998</c:v>
                </c:pt>
                <c:pt idx="40">
                  <c:v>301807.810910662</c:v>
                </c:pt>
                <c:pt idx="41">
                  <c:v>321279.27972059202</c:v>
                </c:pt>
                <c:pt idx="42">
                  <c:v>342017.50247576198</c:v>
                </c:pt>
                <c:pt idx="43">
                  <c:v>364079.40794474701</c:v>
                </c:pt>
                <c:pt idx="44">
                  <c:v>387574.365089659</c:v>
                </c:pt>
                <c:pt idx="45">
                  <c:v>412579.15916242101</c:v>
                </c:pt>
                <c:pt idx="46">
                  <c:v>439188.15054690698</c:v>
                </c:pt>
                <c:pt idx="47">
                  <c:v>467513.26938663702</c:v>
                </c:pt>
                <c:pt idx="48">
                  <c:v>497665.19606780203</c:v>
                </c:pt>
                <c:pt idx="49">
                  <c:v>529759.03073057299</c:v>
                </c:pt>
                <c:pt idx="50">
                  <c:v>563934.13382138498</c:v>
                </c:pt>
                <c:pt idx="51">
                  <c:v>600258.44799409003</c:v>
                </c:pt>
                <c:pt idx="52">
                  <c:v>638971.677968106</c:v>
                </c:pt>
                <c:pt idx="53">
                  <c:v>680132.82568166801</c:v>
                </c:pt>
                <c:pt idx="54">
                  <c:v>723975.20420604898</c:v>
                </c:pt>
                <c:pt idx="55">
                  <c:v>770679.32023558405</c:v>
                </c:pt>
                <c:pt idx="56">
                  <c:v>820328.99364176102</c:v>
                </c:pt>
                <c:pt idx="57">
                  <c:v>873239.99371523201</c:v>
                </c:pt>
                <c:pt idx="58">
                  <c:v>929468.34177599498</c:v>
                </c:pt>
                <c:pt idx="59">
                  <c:v>989317.26052568306</c:v>
                </c:pt>
                <c:pt idx="60">
                  <c:v>1053095.5338598101</c:v>
                </c:pt>
                <c:pt idx="61">
                  <c:v>1120979.6460132699</c:v>
                </c:pt>
                <c:pt idx="62">
                  <c:v>1193196.8080132999</c:v>
                </c:pt>
                <c:pt idx="63">
                  <c:v>1270033.8482550301</c:v>
                </c:pt>
                <c:pt idx="64">
                  <c:v>1351888.25374812</c:v>
                </c:pt>
                <c:pt idx="65">
                  <c:v>1438929.6121824801</c:v>
                </c:pt>
                <c:pt idx="66">
                  <c:v>1531700.8856691101</c:v>
                </c:pt>
                <c:pt idx="67">
                  <c:v>1630386.41484557</c:v>
                </c:pt>
                <c:pt idx="68">
                  <c:v>1735341.07412376</c:v>
                </c:pt>
                <c:pt idx="69">
                  <c:v>1847108.9656245201</c:v>
                </c:pt>
                <c:pt idx="70">
                  <c:v>1966136.01260018</c:v>
                </c:pt>
                <c:pt idx="71">
                  <c:v>2092940.5180100501</c:v>
                </c:pt>
                <c:pt idx="72">
                  <c:v>2227888.8894426301</c:v>
                </c:pt>
                <c:pt idx="73">
                  <c:v>2371343.7389890002</c:v>
                </c:pt>
                <c:pt idx="74">
                  <c:v>2524035.7160940599</c:v>
                </c:pt>
                <c:pt idx="75">
                  <c:v>2686587.17651481</c:v>
                </c:pt>
                <c:pt idx="76">
                  <c:v>2859695.22708708</c:v>
                </c:pt>
                <c:pt idx="77">
                  <c:v>3043879.2532893699</c:v>
                </c:pt>
                <c:pt idx="78">
                  <c:v>3239876.1193750799</c:v>
                </c:pt>
                <c:pt idx="79">
                  <c:v>3448670.2850351599</c:v>
                </c:pt>
                <c:pt idx="80">
                  <c:v>3670901.3757069898</c:v>
                </c:pt>
                <c:pt idx="81">
                  <c:v>3907372.7546073501</c:v>
                </c:pt>
                <c:pt idx="82">
                  <c:v>4158949.0454195002</c:v>
                </c:pt>
                <c:pt idx="83">
                  <c:v>4426677.6501494898</c:v>
                </c:pt>
                <c:pt idx="84">
                  <c:v>4711761.9349143803</c:v>
                </c:pt>
                <c:pt idx="85">
                  <c:v>5015463.4146033097</c:v>
                </c:pt>
                <c:pt idx="86">
                  <c:v>5338438.9385325499</c:v>
                </c:pt>
                <c:pt idx="87">
                  <c:v>5682154.4607589701</c:v>
                </c:pt>
                <c:pt idx="88">
                  <c:v>6048279.4427997703</c:v>
                </c:pt>
                <c:pt idx="89">
                  <c:v>6438094.50066349</c:v>
                </c:pt>
                <c:pt idx="90">
                  <c:v>6852857.5297510298</c:v>
                </c:pt>
                <c:pt idx="91">
                  <c:v>7294153.7905590497</c:v>
                </c:pt>
                <c:pt idx="92">
                  <c:v>7763588.8624625998</c:v>
                </c:pt>
                <c:pt idx="93">
                  <c:v>8263914.1833512299</c:v>
                </c:pt>
                <c:pt idx="94">
                  <c:v>8796528.1632490698</c:v>
                </c:pt>
                <c:pt idx="95">
                  <c:v>9362940.8915359695</c:v>
                </c:pt>
                <c:pt idx="96">
                  <c:v>9688212.7246579695</c:v>
                </c:pt>
              </c:numCache>
              <c:extLst xmlns:c15="http://schemas.microsoft.com/office/drawing/2012/chart"/>
            </c:numRef>
          </c:xVal>
          <c:yVal>
            <c:numRef>
              <c:f>wpd_datasets!$F$3:$F$113</c:f>
              <c:numCache>
                <c:formatCode>0</c:formatCode>
                <c:ptCount val="111"/>
                <c:pt idx="0">
                  <c:v>681.28680875178998</c:v>
                </c:pt>
                <c:pt idx="1">
                  <c:v>678.56384476536698</c:v>
                </c:pt>
                <c:pt idx="2">
                  <c:v>675.62839696149501</c:v>
                </c:pt>
                <c:pt idx="3">
                  <c:v>672.59851190542304</c:v>
                </c:pt>
                <c:pt idx="4">
                  <c:v>669.19087784055296</c:v>
                </c:pt>
                <c:pt idx="5">
                  <c:v>665.87768102788095</c:v>
                </c:pt>
                <c:pt idx="6">
                  <c:v>662.49365627606096</c:v>
                </c:pt>
                <c:pt idx="7">
                  <c:v>659.67625503743795</c:v>
                </c:pt>
                <c:pt idx="8">
                  <c:v>657.02411899016499</c:v>
                </c:pt>
                <c:pt idx="9">
                  <c:v>654.32476431679299</c:v>
                </c:pt>
                <c:pt idx="10">
                  <c:v>651.97954933916901</c:v>
                </c:pt>
                <c:pt idx="11">
                  <c:v>649.75238092679501</c:v>
                </c:pt>
                <c:pt idx="12">
                  <c:v>647.45438457527098</c:v>
                </c:pt>
                <c:pt idx="13">
                  <c:v>645.36887204119603</c:v>
                </c:pt>
                <c:pt idx="14">
                  <c:v>643.33057813322205</c:v>
                </c:pt>
                <c:pt idx="15">
                  <c:v>641.33950285134699</c:v>
                </c:pt>
                <c:pt idx="16">
                  <c:v>639.41925550862197</c:v>
                </c:pt>
                <c:pt idx="17">
                  <c:v>637.78231992249596</c:v>
                </c:pt>
                <c:pt idx="18">
                  <c:v>636.21621227551998</c:v>
                </c:pt>
                <c:pt idx="19">
                  <c:v>634.86258844599399</c:v>
                </c:pt>
                <c:pt idx="20">
                  <c:v>633.50896461646698</c:v>
                </c:pt>
                <c:pt idx="21">
                  <c:v>632.50948048269004</c:v>
                </c:pt>
                <c:pt idx="22">
                  <c:v>631.27390321841301</c:v>
                </c:pt>
                <c:pt idx="23">
                  <c:v>630.32163771073499</c:v>
                </c:pt>
                <c:pt idx="24">
                  <c:v>629.36937220305697</c:v>
                </c:pt>
                <c:pt idx="25">
                  <c:v>628.36988806928002</c:v>
                </c:pt>
                <c:pt idx="26">
                  <c:v>627.15792011805297</c:v>
                </c:pt>
                <c:pt idx="27">
                  <c:v>626.06399873207499</c:v>
                </c:pt>
                <c:pt idx="28">
                  <c:v>625.18256116354701</c:v>
                </c:pt>
                <c:pt idx="29">
                  <c:v>624.25390496891998</c:v>
                </c:pt>
                <c:pt idx="30">
                  <c:v>623.372467400392</c:v>
                </c:pt>
                <c:pt idx="31">
                  <c:v>622.51463914491399</c:v>
                </c:pt>
                <c:pt idx="32">
                  <c:v>621.86929470688494</c:v>
                </c:pt>
                <c:pt idx="33">
                  <c:v>620.869810573108</c:v>
                </c:pt>
                <c:pt idx="34">
                  <c:v>619.82310781322997</c:v>
                </c:pt>
                <c:pt idx="35">
                  <c:v>618.96527955775196</c:v>
                </c:pt>
                <c:pt idx="36">
                  <c:v>618.36715374582297</c:v>
                </c:pt>
                <c:pt idx="37">
                  <c:v>617.41488823814598</c:v>
                </c:pt>
                <c:pt idx="38">
                  <c:v>616.816762426217</c:v>
                </c:pt>
                <c:pt idx="39">
                  <c:v>616.14780867513798</c:v>
                </c:pt>
                <c:pt idx="40">
                  <c:v>615.69133874150896</c:v>
                </c:pt>
                <c:pt idx="41">
                  <c:v>615.18765018177999</c:v>
                </c:pt>
                <c:pt idx="42">
                  <c:v>614.54230574375197</c:v>
                </c:pt>
                <c:pt idx="43">
                  <c:v>614.08583581012294</c:v>
                </c:pt>
                <c:pt idx="44">
                  <c:v>613.51131931124405</c:v>
                </c:pt>
                <c:pt idx="45">
                  <c:v>613.00763075151497</c:v>
                </c:pt>
                <c:pt idx="46">
                  <c:v>612.59837944398498</c:v>
                </c:pt>
                <c:pt idx="47">
                  <c:v>612.18912813645602</c:v>
                </c:pt>
                <c:pt idx="48">
                  <c:v>611.77987682892694</c:v>
                </c:pt>
                <c:pt idx="49">
                  <c:v>611.39423483444796</c:v>
                </c:pt>
                <c:pt idx="50">
                  <c:v>610.91415558776896</c:v>
                </c:pt>
                <c:pt idx="51">
                  <c:v>610.85904397598802</c:v>
                </c:pt>
                <c:pt idx="52">
                  <c:v>610.44979266845905</c:v>
                </c:pt>
                <c:pt idx="53">
                  <c:v>610.37107174362905</c:v>
                </c:pt>
                <c:pt idx="54">
                  <c:v>610.10347631439902</c:v>
                </c:pt>
                <c:pt idx="55">
                  <c:v>609.62339706772002</c:v>
                </c:pt>
                <c:pt idx="56">
                  <c:v>609.52106682984004</c:v>
                </c:pt>
                <c:pt idx="57">
                  <c:v>609.08820620926099</c:v>
                </c:pt>
                <c:pt idx="58">
                  <c:v>609.12753184968005</c:v>
                </c:pt>
                <c:pt idx="59">
                  <c:v>609.16685749010003</c:v>
                </c:pt>
                <c:pt idx="60">
                  <c:v>608.87565274782003</c:v>
                </c:pt>
                <c:pt idx="61">
                  <c:v>608.60805731859</c:v>
                </c:pt>
                <c:pt idx="62">
                  <c:v>608.50572708071002</c:v>
                </c:pt>
                <c:pt idx="63">
                  <c:v>608.52144340808002</c:v>
                </c:pt>
                <c:pt idx="64">
                  <c:v>608.30106660495005</c:v>
                </c:pt>
                <c:pt idx="65">
                  <c:v>608.36400155841898</c:v>
                </c:pt>
                <c:pt idx="66">
                  <c:v>608.04918750309002</c:v>
                </c:pt>
                <c:pt idx="67">
                  <c:v>607.92324795215995</c:v>
                </c:pt>
                <c:pt idx="68">
                  <c:v>608.03340153172906</c:v>
                </c:pt>
                <c:pt idx="69">
                  <c:v>608.00189923299899</c:v>
                </c:pt>
                <c:pt idx="70">
                  <c:v>607.82874105596898</c:v>
                </c:pt>
                <c:pt idx="71">
                  <c:v>607.41948974843899</c:v>
                </c:pt>
                <c:pt idx="72">
                  <c:v>607.08106638005995</c:v>
                </c:pt>
                <c:pt idx="73">
                  <c:v>607.12039202047902</c:v>
                </c:pt>
                <c:pt idx="74">
                  <c:v>607.15971766089899</c:v>
                </c:pt>
                <c:pt idx="75">
                  <c:v>607.15182467521799</c:v>
                </c:pt>
                <c:pt idx="76">
                  <c:v>607.00227581123795</c:v>
                </c:pt>
                <c:pt idx="77">
                  <c:v>606.970773512508</c:v>
                </c:pt>
                <c:pt idx="78">
                  <c:v>607.01009915292798</c:v>
                </c:pt>
                <c:pt idx="79">
                  <c:v>606.81333166284799</c:v>
                </c:pt>
                <c:pt idx="80">
                  <c:v>606.64017348581797</c:v>
                </c:pt>
                <c:pt idx="81">
                  <c:v>606.56145256098796</c:v>
                </c:pt>
                <c:pt idx="82">
                  <c:v>606.624387514457</c:v>
                </c:pt>
                <c:pt idx="83">
                  <c:v>606.73454109402599</c:v>
                </c:pt>
                <c:pt idx="84">
                  <c:v>606.72664810834601</c:v>
                </c:pt>
                <c:pt idx="85">
                  <c:v>606.48266199216596</c:v>
                </c:pt>
                <c:pt idx="86">
                  <c:v>606.49837831953596</c:v>
                </c:pt>
                <c:pt idx="87">
                  <c:v>606.561313273005</c:v>
                </c:pt>
                <c:pt idx="88">
                  <c:v>606.41176440902495</c:v>
                </c:pt>
                <c:pt idx="89">
                  <c:v>606.19138760589499</c:v>
                </c:pt>
                <c:pt idx="90">
                  <c:v>606.08905736801501</c:v>
                </c:pt>
                <c:pt idx="91">
                  <c:v>606.10477369538398</c:v>
                </c:pt>
                <c:pt idx="92">
                  <c:v>606.28575521410403</c:v>
                </c:pt>
                <c:pt idx="93">
                  <c:v>606.08898772402404</c:v>
                </c:pt>
                <c:pt idx="94">
                  <c:v>605.86861092089396</c:v>
                </c:pt>
                <c:pt idx="95">
                  <c:v>605.90793656131302</c:v>
                </c:pt>
                <c:pt idx="96">
                  <c:v>605.40998202353398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D8A3-4A3A-9284-6A9830E502C0}"/>
            </c:ext>
          </c:extLst>
        </c:ser>
        <c:ser>
          <c:idx val="1"/>
          <c:order val="3"/>
          <c:tx>
            <c:strRef>
              <c:f>wpd_datasets!$C$1</c:f>
              <c:strCache>
                <c:ptCount val="1"/>
                <c:pt idx="0">
                  <c:v>Coarse equiaxed (12um)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wpd_datasets!$C$3:$C$113</c:f>
              <c:numCache>
                <c:formatCode>0E+00</c:formatCode>
                <c:ptCount val="111"/>
                <c:pt idx="0">
                  <c:v>10446.950675710499</c:v>
                </c:pt>
                <c:pt idx="1">
                  <c:v>11129.8535350482</c:v>
                </c:pt>
                <c:pt idx="2">
                  <c:v>11859.0398000526</c:v>
                </c:pt>
                <c:pt idx="3">
                  <c:v>12601.088163964299</c:v>
                </c:pt>
                <c:pt idx="4">
                  <c:v>13390.4477699488</c:v>
                </c:pt>
                <c:pt idx="5">
                  <c:v>14269.423753215</c:v>
                </c:pt>
                <c:pt idx="6">
                  <c:v>15163.229284978701</c:v>
                </c:pt>
                <c:pt idx="7">
                  <c:v>16113.0869907658</c:v>
                </c:pt>
                <c:pt idx="8">
                  <c:v>17120.9434290602</c:v>
                </c:pt>
                <c:pt idx="9">
                  <c:v>18194.865087120201</c:v>
                </c:pt>
                <c:pt idx="10">
                  <c:v>19332.289687364198</c:v>
                </c:pt>
                <c:pt idx="11">
                  <c:v>20485.202620377499</c:v>
                </c:pt>
                <c:pt idx="12">
                  <c:v>21707.4840689716</c:v>
                </c:pt>
                <c:pt idx="13">
                  <c:v>23002.3053119775</c:v>
                </c:pt>
                <c:pt idx="14">
                  <c:v>24374.7736042734</c:v>
                </c:pt>
                <c:pt idx="15">
                  <c:v>25902.433431400699</c:v>
                </c:pt>
                <c:pt idx="16">
                  <c:v>27601.446598899201</c:v>
                </c:pt>
                <c:pt idx="17">
                  <c:v>29408.582550740499</c:v>
                </c:pt>
                <c:pt idx="18">
                  <c:v>31334.036226862499</c:v>
                </c:pt>
                <c:pt idx="19">
                  <c:v>33383.327100581999</c:v>
                </c:pt>
                <c:pt idx="20">
                  <c:v>35567.7396251104</c:v>
                </c:pt>
                <c:pt idx="21">
                  <c:v>37891.004057302001</c:v>
                </c:pt>
                <c:pt idx="22">
                  <c:v>40366.229936061602</c:v>
                </c:pt>
                <c:pt idx="23">
                  <c:v>43001.605001950098</c:v>
                </c:pt>
                <c:pt idx="24">
                  <c:v>45810.210195137297</c:v>
                </c:pt>
                <c:pt idx="25">
                  <c:v>48800.002688218403</c:v>
                </c:pt>
                <c:pt idx="26">
                  <c:v>51986.523885406998</c:v>
                </c:pt>
                <c:pt idx="27">
                  <c:v>55380.548767761102</c:v>
                </c:pt>
                <c:pt idx="28">
                  <c:v>58994.9471357945</c:v>
                </c:pt>
                <c:pt idx="29">
                  <c:v>62840.723600832098</c:v>
                </c:pt>
                <c:pt idx="30">
                  <c:v>66932.734195569705</c:v>
                </c:pt>
                <c:pt idx="31">
                  <c:v>71291.204973258005</c:v>
                </c:pt>
                <c:pt idx="32">
                  <c:v>75933.097412941395</c:v>
                </c:pt>
                <c:pt idx="33">
                  <c:v>80871.421259277806</c:v>
                </c:pt>
                <c:pt idx="34">
                  <c:v>86130.025995987002</c:v>
                </c:pt>
                <c:pt idx="35">
                  <c:v>91726.801952061403</c:v>
                </c:pt>
                <c:pt idx="36">
                  <c:v>97684.753047712598</c:v>
                </c:pt>
                <c:pt idx="37">
                  <c:v>104027.023110055</c:v>
                </c:pt>
                <c:pt idx="38">
                  <c:v>110779.933781962</c:v>
                </c:pt>
                <c:pt idx="39">
                  <c:v>117971.81479853801</c:v>
                </c:pt>
                <c:pt idx="40">
                  <c:v>125623.504539712</c:v>
                </c:pt>
                <c:pt idx="41">
                  <c:v>133774.231184598</c:v>
                </c:pt>
                <c:pt idx="42">
                  <c:v>142455.25675811499</c:v>
                </c:pt>
                <c:pt idx="43">
                  <c:v>151689.50147342001</c:v>
                </c:pt>
                <c:pt idx="44">
                  <c:v>161528.96007877501</c:v>
                </c:pt>
                <c:pt idx="45">
                  <c:v>171992.540874136</c:v>
                </c:pt>
                <c:pt idx="46">
                  <c:v>183117.95998469001</c:v>
                </c:pt>
                <c:pt idx="47">
                  <c:v>194957.02941570501</c:v>
                </c:pt>
                <c:pt idx="48">
                  <c:v>207561.52657977201</c:v>
                </c:pt>
                <c:pt idx="49">
                  <c:v>220970.73288721099</c:v>
                </c:pt>
                <c:pt idx="50">
                  <c:v>235236.563951363</c:v>
                </c:pt>
                <c:pt idx="51">
                  <c:v>250425.96466005899</c:v>
                </c:pt>
                <c:pt idx="52">
                  <c:v>266602.99667956802</c:v>
                </c:pt>
                <c:pt idx="53">
                  <c:v>283807.55657778197</c:v>
                </c:pt>
                <c:pt idx="54">
                  <c:v>302134.77299217798</c:v>
                </c:pt>
                <c:pt idx="55">
                  <c:v>321647.14213215403</c:v>
                </c:pt>
                <c:pt idx="56">
                  <c:v>342403.83876281098</c:v>
                </c:pt>
                <c:pt idx="57">
                  <c:v>364492.5353392</c:v>
                </c:pt>
                <c:pt idx="58">
                  <c:v>388004.19717110897</c:v>
                </c:pt>
                <c:pt idx="59">
                  <c:v>413043.08095759503</c:v>
                </c:pt>
                <c:pt idx="60">
                  <c:v>439679.73639099702</c:v>
                </c:pt>
                <c:pt idx="61">
                  <c:v>468055.77415237401</c:v>
                </c:pt>
                <c:pt idx="62">
                  <c:v>498232.46234007803</c:v>
                </c:pt>
                <c:pt idx="63">
                  <c:v>530371.044155802</c:v>
                </c:pt>
                <c:pt idx="64">
                  <c:v>564542.172240983</c:v>
                </c:pt>
                <c:pt idx="65">
                  <c:v>600933.40447354002</c:v>
                </c:pt>
                <c:pt idx="66">
                  <c:v>639657.34003699198</c:v>
                </c:pt>
                <c:pt idx="67">
                  <c:v>680883.62023413205</c:v>
                </c:pt>
                <c:pt idx="68">
                  <c:v>724785.55385099503</c:v>
                </c:pt>
                <c:pt idx="69">
                  <c:v>771502.35495476599</c:v>
                </c:pt>
                <c:pt idx="70">
                  <c:v>821209.26501268696</c:v>
                </c:pt>
                <c:pt idx="71">
                  <c:v>874096.30004459899</c:v>
                </c:pt>
                <c:pt idx="72">
                  <c:v>930375.011800098</c:v>
                </c:pt>
                <c:pt idx="73">
                  <c:v>990322.96584445599</c:v>
                </c:pt>
                <c:pt idx="74">
                  <c:v>1054095.75258664</c:v>
                </c:pt>
                <c:pt idx="75">
                  <c:v>1122061.61397712</c:v>
                </c:pt>
                <c:pt idx="76">
                  <c:v>1194336.2222031699</c:v>
                </c:pt>
                <c:pt idx="77">
                  <c:v>1271246.6361024301</c:v>
                </c:pt>
                <c:pt idx="78">
                  <c:v>1353102.82551232</c:v>
                </c:pt>
                <c:pt idx="79">
                  <c:v>1440229.7747845501</c:v>
                </c:pt>
                <c:pt idx="80">
                  <c:v>1533037.67093434</c:v>
                </c:pt>
                <c:pt idx="81">
                  <c:v>1631851.1966414901</c:v>
                </c:pt>
                <c:pt idx="82">
                  <c:v>1736935.8023182501</c:v>
                </c:pt>
                <c:pt idx="83">
                  <c:v>1848777.94371678</c:v>
                </c:pt>
                <c:pt idx="84">
                  <c:v>1967882.24390486</c:v>
                </c:pt>
                <c:pt idx="85">
                  <c:v>2094627.3849049399</c:v>
                </c:pt>
                <c:pt idx="86">
                  <c:v>2229638.7553816098</c:v>
                </c:pt>
                <c:pt idx="87">
                  <c:v>2373254.9931385098</c:v>
                </c:pt>
                <c:pt idx="88">
                  <c:v>2526160.7771984502</c:v>
                </c:pt>
                <c:pt idx="89">
                  <c:v>2688683.52379912</c:v>
                </c:pt>
                <c:pt idx="90">
                  <c:v>2861956.0232377402</c:v>
                </c:pt>
                <c:pt idx="91">
                  <c:v>3046332.5571937398</c:v>
                </c:pt>
                <c:pt idx="92">
                  <c:v>3242603.8679090799</c:v>
                </c:pt>
                <c:pt idx="93">
                  <c:v>3451485.2649813299</c:v>
                </c:pt>
                <c:pt idx="94">
                  <c:v>3673746.93247663</c:v>
                </c:pt>
                <c:pt idx="95">
                  <c:v>3910501.9494433398</c:v>
                </c:pt>
                <c:pt idx="96">
                  <c:v>4162386.5098298802</c:v>
                </c:pt>
                <c:pt idx="97">
                  <c:v>4430586.4851531098</c:v>
                </c:pt>
                <c:pt idx="98">
                  <c:v>4715849.9048621403</c:v>
                </c:pt>
                <c:pt idx="99">
                  <c:v>5019634.56578214</c:v>
                </c:pt>
                <c:pt idx="100">
                  <c:v>5342878.6949480297</c:v>
                </c:pt>
                <c:pt idx="101">
                  <c:v>5687317.8262500204</c:v>
                </c:pt>
                <c:pt idx="102">
                  <c:v>6053744.4403033201</c:v>
                </c:pt>
                <c:pt idx="103">
                  <c:v>6443448.7946231803</c:v>
                </c:pt>
                <c:pt idx="104">
                  <c:v>6858451.1803252697</c:v>
                </c:pt>
                <c:pt idx="105">
                  <c:v>7300407.3431793796</c:v>
                </c:pt>
                <c:pt idx="106">
                  <c:v>7770922.7579884697</c:v>
                </c:pt>
                <c:pt idx="107">
                  <c:v>8271253.8106982997</c:v>
                </c:pt>
                <c:pt idx="108">
                  <c:v>8803843.86785792</c:v>
                </c:pt>
                <c:pt idx="109">
                  <c:v>9160624.8611360006</c:v>
                </c:pt>
                <c:pt idx="110">
                  <c:v>9680494.2711592894</c:v>
                </c:pt>
              </c:numCache>
            </c:numRef>
          </c:xVal>
          <c:yVal>
            <c:numRef>
              <c:f>wpd_datasets!$D$3:$D$113</c:f>
              <c:numCache>
                <c:formatCode>0</c:formatCode>
                <c:ptCount val="111"/>
                <c:pt idx="0">
                  <c:v>689.24990271677302</c:v>
                </c:pt>
                <c:pt idx="1">
                  <c:v>685.06316132125403</c:v>
                </c:pt>
                <c:pt idx="2">
                  <c:v>680.23896847338801</c:v>
                </c:pt>
                <c:pt idx="3">
                  <c:v>675.09190143893204</c:v>
                </c:pt>
                <c:pt idx="4">
                  <c:v>669.64263519743702</c:v>
                </c:pt>
                <c:pt idx="5">
                  <c:v>664.27542814942205</c:v>
                </c:pt>
                <c:pt idx="6">
                  <c:v>658.84504935836696</c:v>
                </c:pt>
                <c:pt idx="7">
                  <c:v>653.39578311687205</c:v>
                </c:pt>
                <c:pt idx="8">
                  <c:v>648.35023612853104</c:v>
                </c:pt>
                <c:pt idx="9">
                  <c:v>642.53974739737203</c:v>
                </c:pt>
                <c:pt idx="10">
                  <c:v>637.64766094385595</c:v>
                </c:pt>
                <c:pt idx="11">
                  <c:v>632.17771972281105</c:v>
                </c:pt>
                <c:pt idx="12">
                  <c:v>626.57792727999094</c:v>
                </c:pt>
                <c:pt idx="13">
                  <c:v>621.05604557023696</c:v>
                </c:pt>
                <c:pt idx="14">
                  <c:v>615.45625312741697</c:v>
                </c:pt>
                <c:pt idx="15">
                  <c:v>609.87005287023305</c:v>
                </c:pt>
                <c:pt idx="16">
                  <c:v>604.71532963966695</c:v>
                </c:pt>
                <c:pt idx="17">
                  <c:v>600.08001129620004</c:v>
                </c:pt>
                <c:pt idx="18">
                  <c:v>595.44469295273302</c:v>
                </c:pt>
                <c:pt idx="19">
                  <c:v>591.11629567891498</c:v>
                </c:pt>
                <c:pt idx="20">
                  <c:v>586.64624252679698</c:v>
                </c:pt>
                <c:pt idx="21">
                  <c:v>582.67198494872798</c:v>
                </c:pt>
                <c:pt idx="22">
                  <c:v>578.67411805760901</c:v>
                </c:pt>
                <c:pt idx="23">
                  <c:v>574.84151635783905</c:v>
                </c:pt>
                <c:pt idx="24">
                  <c:v>570.89086809282003</c:v>
                </c:pt>
                <c:pt idx="25">
                  <c:v>567.15270364524997</c:v>
                </c:pt>
                <c:pt idx="26">
                  <c:v>563.27288331938098</c:v>
                </c:pt>
                <c:pt idx="27">
                  <c:v>559.44028161961103</c:v>
                </c:pt>
                <c:pt idx="28">
                  <c:v>555.70211717204097</c:v>
                </c:pt>
                <c:pt idx="29">
                  <c:v>552.294483107171</c:v>
                </c:pt>
                <c:pt idx="30">
                  <c:v>549.19377011194899</c:v>
                </c:pt>
                <c:pt idx="31">
                  <c:v>546.09305711672698</c:v>
                </c:pt>
                <c:pt idx="32">
                  <c:v>543.01595343455597</c:v>
                </c:pt>
                <c:pt idx="33">
                  <c:v>540.269380135083</c:v>
                </c:pt>
                <c:pt idx="34">
                  <c:v>537.57002546170997</c:v>
                </c:pt>
                <c:pt idx="35">
                  <c:v>535.05954529273697</c:v>
                </c:pt>
                <c:pt idx="36">
                  <c:v>532.66711168901395</c:v>
                </c:pt>
                <c:pt idx="37">
                  <c:v>530.39272465054</c:v>
                </c:pt>
                <c:pt idx="38">
                  <c:v>528.165556238166</c:v>
                </c:pt>
                <c:pt idx="39">
                  <c:v>525.91477851274101</c:v>
                </c:pt>
                <c:pt idx="40">
                  <c:v>523.92370323086698</c:v>
                </c:pt>
                <c:pt idx="41">
                  <c:v>521.83819069679203</c:v>
                </c:pt>
                <c:pt idx="42">
                  <c:v>519.70545953661804</c:v>
                </c:pt>
                <c:pt idx="43">
                  <c:v>517.87964944609303</c:v>
                </c:pt>
                <c:pt idx="44">
                  <c:v>515.864964851168</c:v>
                </c:pt>
                <c:pt idx="45">
                  <c:v>514.22802926504198</c:v>
                </c:pt>
                <c:pt idx="46">
                  <c:v>512.99245200076496</c:v>
                </c:pt>
                <c:pt idx="47">
                  <c:v>511.898530614788</c:v>
                </c:pt>
                <c:pt idx="48">
                  <c:v>510.80460922881099</c:v>
                </c:pt>
                <c:pt idx="49">
                  <c:v>509.923171660283</c:v>
                </c:pt>
                <c:pt idx="50">
                  <c:v>509.23060859615401</c:v>
                </c:pt>
                <c:pt idx="51">
                  <c:v>508.49082690592599</c:v>
                </c:pt>
                <c:pt idx="52">
                  <c:v>507.63299865044797</c:v>
                </c:pt>
                <c:pt idx="53">
                  <c:v>507.05848215156902</c:v>
                </c:pt>
                <c:pt idx="54">
                  <c:v>506.29509114829102</c:v>
                </c:pt>
                <c:pt idx="55">
                  <c:v>505.50809083196299</c:v>
                </c:pt>
                <c:pt idx="56">
                  <c:v>504.93357433308398</c:v>
                </c:pt>
                <c:pt idx="57">
                  <c:v>504.45349508640498</c:v>
                </c:pt>
                <c:pt idx="58">
                  <c:v>503.99702515277602</c:v>
                </c:pt>
                <c:pt idx="59">
                  <c:v>503.42250865389701</c:v>
                </c:pt>
                <c:pt idx="60">
                  <c:v>503.03686665941802</c:v>
                </c:pt>
                <c:pt idx="61">
                  <c:v>502.43874084748899</c:v>
                </c:pt>
                <c:pt idx="62">
                  <c:v>502.12392679215901</c:v>
                </c:pt>
                <c:pt idx="63">
                  <c:v>501.66745685852999</c:v>
                </c:pt>
                <c:pt idx="64">
                  <c:v>501.54151730759997</c:v>
                </c:pt>
                <c:pt idx="65">
                  <c:v>501.27392187837</c:v>
                </c:pt>
                <c:pt idx="66">
                  <c:v>501.10076370133999</c:v>
                </c:pt>
                <c:pt idx="67">
                  <c:v>500.88038689821099</c:v>
                </c:pt>
                <c:pt idx="68">
                  <c:v>500.54196352983098</c:v>
                </c:pt>
                <c:pt idx="69">
                  <c:v>500.29797741365201</c:v>
                </c:pt>
                <c:pt idx="70">
                  <c:v>500.17203786272103</c:v>
                </c:pt>
                <c:pt idx="71">
                  <c:v>500.164144877041</c:v>
                </c:pt>
                <c:pt idx="72">
                  <c:v>500.22707983050998</c:v>
                </c:pt>
                <c:pt idx="73">
                  <c:v>500.07753096652999</c:v>
                </c:pt>
                <c:pt idx="74">
                  <c:v>500.09324729389999</c:v>
                </c:pt>
                <c:pt idx="75">
                  <c:v>499.75482392551999</c:v>
                </c:pt>
                <c:pt idx="76">
                  <c:v>499.69971231374001</c:v>
                </c:pt>
                <c:pt idx="77">
                  <c:v>499.71542864111001</c:v>
                </c:pt>
                <c:pt idx="78">
                  <c:v>499.75475428152902</c:v>
                </c:pt>
                <c:pt idx="79">
                  <c:v>499.79407992194899</c:v>
                </c:pt>
                <c:pt idx="80">
                  <c:v>499.62092174491897</c:v>
                </c:pt>
                <c:pt idx="81">
                  <c:v>499.37693562873898</c:v>
                </c:pt>
                <c:pt idx="82">
                  <c:v>499.39265195610801</c:v>
                </c:pt>
                <c:pt idx="83">
                  <c:v>499.43197759652799</c:v>
                </c:pt>
                <c:pt idx="84">
                  <c:v>499.329647358648</c:v>
                </c:pt>
                <c:pt idx="85">
                  <c:v>499.29814505991698</c:v>
                </c:pt>
                <c:pt idx="86">
                  <c:v>499.054158943738</c:v>
                </c:pt>
                <c:pt idx="87">
                  <c:v>498.999047331957</c:v>
                </c:pt>
                <c:pt idx="88">
                  <c:v>498.87310778102699</c:v>
                </c:pt>
                <c:pt idx="89">
                  <c:v>499.14852655194602</c:v>
                </c:pt>
                <c:pt idx="90">
                  <c:v>498.95175906186603</c:v>
                </c:pt>
                <c:pt idx="91">
                  <c:v>498.84942882398599</c:v>
                </c:pt>
                <c:pt idx="92">
                  <c:v>498.72348927305597</c:v>
                </c:pt>
                <c:pt idx="93">
                  <c:v>498.64476834822602</c:v>
                </c:pt>
                <c:pt idx="94">
                  <c:v>498.660484675595</c:v>
                </c:pt>
                <c:pt idx="95">
                  <c:v>498.46371718551597</c:v>
                </c:pt>
                <c:pt idx="96">
                  <c:v>498.40860557373497</c:v>
                </c:pt>
                <c:pt idx="97">
                  <c:v>498.25905670975499</c:v>
                </c:pt>
                <c:pt idx="98">
                  <c:v>498.32199166322499</c:v>
                </c:pt>
                <c:pt idx="99">
                  <c:v>498.24327073839402</c:v>
                </c:pt>
                <c:pt idx="100">
                  <c:v>498.25898706576402</c:v>
                </c:pt>
                <c:pt idx="101">
                  <c:v>497.96778232348402</c:v>
                </c:pt>
                <c:pt idx="102">
                  <c:v>497.841842772554</c:v>
                </c:pt>
                <c:pt idx="103">
                  <c:v>497.95199635212401</c:v>
                </c:pt>
                <c:pt idx="104">
                  <c:v>497.92049405339299</c:v>
                </c:pt>
                <c:pt idx="105">
                  <c:v>497.74733587636302</c:v>
                </c:pt>
                <c:pt idx="106">
                  <c:v>497.526959073233</c:v>
                </c:pt>
                <c:pt idx="107">
                  <c:v>497.58989402670301</c:v>
                </c:pt>
                <c:pt idx="108">
                  <c:v>497.62921966712202</c:v>
                </c:pt>
                <c:pt idx="109">
                  <c:v>497.58341713551198</c:v>
                </c:pt>
                <c:pt idx="110">
                  <c:v>497.60403589256498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8A3-4A3A-9284-6A9830E502C0}"/>
            </c:ext>
          </c:extLst>
        </c:ser>
        <c:ser>
          <c:idx val="0"/>
          <c:order val="4"/>
          <c:tx>
            <c:strRef>
              <c:f>wpd_datasets!$A$1</c:f>
              <c:strCache>
                <c:ptCount val="1"/>
                <c:pt idx="0">
                  <c:v>Coarse lamellar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wpd_datasets!$A$3:$A$113</c:f>
              <c:numCache>
                <c:formatCode>0E+00</c:formatCode>
                <c:ptCount val="111"/>
                <c:pt idx="0">
                  <c:v>10951.441432273101</c:v>
                </c:pt>
                <c:pt idx="1">
                  <c:v>11653.786575303</c:v>
                </c:pt>
                <c:pt idx="2">
                  <c:v>12289.440468917101</c:v>
                </c:pt>
                <c:pt idx="3">
                  <c:v>12710.8540333079</c:v>
                </c:pt>
                <c:pt idx="4">
                  <c:v>13829.803639760001</c:v>
                </c:pt>
                <c:pt idx="5">
                  <c:v>14635.333004051099</c:v>
                </c:pt>
                <c:pt idx="6">
                  <c:v>15654.8987105456</c:v>
                </c:pt>
                <c:pt idx="7">
                  <c:v>16733.578528444599</c:v>
                </c:pt>
                <c:pt idx="8">
                  <c:v>17720.1815469801</c:v>
                </c:pt>
                <c:pt idx="9">
                  <c:v>19508.1764662102</c:v>
                </c:pt>
                <c:pt idx="10">
                  <c:v>20946.365652737401</c:v>
                </c:pt>
                <c:pt idx="11">
                  <c:v>22683.231881125001</c:v>
                </c:pt>
                <c:pt idx="12">
                  <c:v>24235.4520263374</c:v>
                </c:pt>
                <c:pt idx="13">
                  <c:v>25555.255030514301</c:v>
                </c:pt>
                <c:pt idx="14">
                  <c:v>27180.2036755548</c:v>
                </c:pt>
                <c:pt idx="15">
                  <c:v>28872.657732908501</c:v>
                </c:pt>
                <c:pt idx="16">
                  <c:v>30997.327744971401</c:v>
                </c:pt>
                <c:pt idx="17">
                  <c:v>33397.0431637566</c:v>
                </c:pt>
                <c:pt idx="18">
                  <c:v>35518.767300503299</c:v>
                </c:pt>
                <c:pt idx="19">
                  <c:v>37902.967241181403</c:v>
                </c:pt>
                <c:pt idx="20">
                  <c:v>40335.676598128703</c:v>
                </c:pt>
                <c:pt idx="21">
                  <c:v>43112.525456362797</c:v>
                </c:pt>
                <c:pt idx="22">
                  <c:v>45874.576574369203</c:v>
                </c:pt>
                <c:pt idx="23">
                  <c:v>49007.791649742801</c:v>
                </c:pt>
                <c:pt idx="24">
                  <c:v>52052.311413764</c:v>
                </c:pt>
                <c:pt idx="25">
                  <c:v>55721.108126314801</c:v>
                </c:pt>
                <c:pt idx="26">
                  <c:v>59563.228118831597</c:v>
                </c:pt>
                <c:pt idx="27">
                  <c:v>63582.265373639799</c:v>
                </c:pt>
                <c:pt idx="28">
                  <c:v>67559.563069438096</c:v>
                </c:pt>
                <c:pt idx="29">
                  <c:v>71949.620239600103</c:v>
                </c:pt>
                <c:pt idx="30">
                  <c:v>76623.372907935904</c:v>
                </c:pt>
                <c:pt idx="31">
                  <c:v>81702.357091669503</c:v>
                </c:pt>
                <c:pt idx="32">
                  <c:v>86902.294111179493</c:v>
                </c:pt>
                <c:pt idx="33">
                  <c:v>92487.462015237499</c:v>
                </c:pt>
                <c:pt idx="34">
                  <c:v>98048.323253512397</c:v>
                </c:pt>
                <c:pt idx="35">
                  <c:v>104645.752538227</c:v>
                </c:pt>
                <c:pt idx="36">
                  <c:v>111964.67015616399</c:v>
                </c:pt>
                <c:pt idx="37">
                  <c:v>118105.98255332799</c:v>
                </c:pt>
                <c:pt idx="38">
                  <c:v>125492.84553675599</c:v>
                </c:pt>
                <c:pt idx="39">
                  <c:v>133707.31706643599</c:v>
                </c:pt>
                <c:pt idx="40">
                  <c:v>140550.74764759801</c:v>
                </c:pt>
                <c:pt idx="41">
                  <c:v>151180.38663221401</c:v>
                </c:pt>
                <c:pt idx="42">
                  <c:v>161063.378704045</c:v>
                </c:pt>
                <c:pt idx="43">
                  <c:v>171586.98431245101</c:v>
                </c:pt>
                <c:pt idx="44">
                  <c:v>182232.73486035501</c:v>
                </c:pt>
                <c:pt idx="45">
                  <c:v>194998.71860088399</c:v>
                </c:pt>
                <c:pt idx="46">
                  <c:v>207171.63538809601</c:v>
                </c:pt>
                <c:pt idx="47">
                  <c:v>219900.514545354</c:v>
                </c:pt>
                <c:pt idx="48">
                  <c:v>234148.62637265099</c:v>
                </c:pt>
                <c:pt idx="49">
                  <c:v>247749.819789303</c:v>
                </c:pt>
                <c:pt idx="50">
                  <c:v>266886.73286022397</c:v>
                </c:pt>
                <c:pt idx="51">
                  <c:v>284572.08919454901</c:v>
                </c:pt>
                <c:pt idx="52">
                  <c:v>302369.58090966003</c:v>
                </c:pt>
                <c:pt idx="53">
                  <c:v>321586.98516492097</c:v>
                </c:pt>
                <c:pt idx="54">
                  <c:v>345277.20917258802</c:v>
                </c:pt>
                <c:pt idx="55">
                  <c:v>374955.94678351202</c:v>
                </c:pt>
                <c:pt idx="56">
                  <c:v>402602.48963008099</c:v>
                </c:pt>
                <c:pt idx="57">
                  <c:v>436937.512733082</c:v>
                </c:pt>
                <c:pt idx="58">
                  <c:v>464884.46787022002</c:v>
                </c:pt>
                <c:pt idx="59">
                  <c:v>496111.40589505102</c:v>
                </c:pt>
                <c:pt idx="60">
                  <c:v>528866.75914125505</c:v>
                </c:pt>
                <c:pt idx="61">
                  <c:v>563907.46958756004</c:v>
                </c:pt>
                <c:pt idx="62">
                  <c:v>602365.49410038104</c:v>
                </c:pt>
                <c:pt idx="63">
                  <c:v>640357.79463793</c:v>
                </c:pt>
                <c:pt idx="64">
                  <c:v>682489.05930215004</c:v>
                </c:pt>
                <c:pt idx="65">
                  <c:v>722812.68636871304</c:v>
                </c:pt>
                <c:pt idx="66">
                  <c:v>793027.80106079299</c:v>
                </c:pt>
                <c:pt idx="67">
                  <c:v>844520.93152545602</c:v>
                </c:pt>
                <c:pt idx="68">
                  <c:v>899376.04312315304</c:v>
                </c:pt>
                <c:pt idx="69">
                  <c:v>951841.15244838002</c:v>
                </c:pt>
                <c:pt idx="70">
                  <c:v>1016976.7162382799</c:v>
                </c:pt>
                <c:pt idx="71">
                  <c:v>1107679.1614246899</c:v>
                </c:pt>
                <c:pt idx="72">
                  <c:v>1174370.3299256</c:v>
                </c:pt>
                <c:pt idx="73">
                  <c:v>1236727.4628999201</c:v>
                </c:pt>
                <c:pt idx="74">
                  <c:v>1352728.6211671501</c:v>
                </c:pt>
                <c:pt idx="75">
                  <c:v>1426364.69576695</c:v>
                </c:pt>
                <c:pt idx="76">
                  <c:v>1522283.9632000001</c:v>
                </c:pt>
                <c:pt idx="77">
                  <c:v>1622987.1185641701</c:v>
                </c:pt>
                <c:pt idx="78">
                  <c:v>1749004.3989109599</c:v>
                </c:pt>
                <c:pt idx="79">
                  <c:v>1868724.4389259301</c:v>
                </c:pt>
                <c:pt idx="80">
                  <c:v>1940849.65630462</c:v>
                </c:pt>
                <c:pt idx="81">
                  <c:v>2082144.5288493501</c:v>
                </c:pt>
                <c:pt idx="82">
                  <c:v>2223868.2666083002</c:v>
                </c:pt>
                <c:pt idx="83">
                  <c:v>2367454.97834324</c:v>
                </c:pt>
                <c:pt idx="84">
                  <c:v>2519862.0738338199</c:v>
                </c:pt>
                <c:pt idx="85">
                  <c:v>2682089.69203571</c:v>
                </c:pt>
                <c:pt idx="86">
                  <c:v>2854907.9508686899</c:v>
                </c:pt>
                <c:pt idx="87">
                  <c:v>3038938.0251061898</c:v>
                </c:pt>
                <c:pt idx="88">
                  <c:v>3234784.3735751398</c:v>
                </c:pt>
                <c:pt idx="89">
                  <c:v>3443073.7132388698</c:v>
                </c:pt>
                <c:pt idx="90">
                  <c:v>3678560.49769723</c:v>
                </c:pt>
                <c:pt idx="91">
                  <c:v>3900813.5969988601</c:v>
                </c:pt>
                <c:pt idx="92">
                  <c:v>4175414.8114782399</c:v>
                </c:pt>
                <c:pt idx="93">
                  <c:v>4455053.8738706699</c:v>
                </c:pt>
                <c:pt idx="94">
                  <c:v>4809253.9760915097</c:v>
                </c:pt>
                <c:pt idx="95">
                  <c:v>5131846.8376263501</c:v>
                </c:pt>
                <c:pt idx="96">
                  <c:v>5455258.4034788804</c:v>
                </c:pt>
                <c:pt idx="97">
                  <c:v>5870079.2988104699</c:v>
                </c:pt>
                <c:pt idx="98">
                  <c:v>6212719.8624607604</c:v>
                </c:pt>
                <c:pt idx="99">
                  <c:v>6613050.2457389999</c:v>
                </c:pt>
                <c:pt idx="100">
                  <c:v>7282331.6383274402</c:v>
                </c:pt>
                <c:pt idx="101">
                  <c:v>7752024.1638372298</c:v>
                </c:pt>
                <c:pt idx="102">
                  <c:v>8256057.8267355803</c:v>
                </c:pt>
                <c:pt idx="103">
                  <c:v>8782298.0464338604</c:v>
                </c:pt>
                <c:pt idx="104">
                  <c:v>9268617.5028657597</c:v>
                </c:pt>
                <c:pt idx="105">
                  <c:v>9809689.9884494897</c:v>
                </c:pt>
              </c:numCache>
              <c:extLst xmlns:c15="http://schemas.microsoft.com/office/drawing/2012/chart"/>
            </c:numRef>
          </c:xVal>
          <c:yVal>
            <c:numRef>
              <c:f>wpd_datasets!$B$3:$B$113</c:f>
              <c:numCache>
                <c:formatCode>0</c:formatCode>
                <c:ptCount val="111"/>
                <c:pt idx="0">
                  <c:v>661.52307439867195</c:v>
                </c:pt>
                <c:pt idx="1">
                  <c:v>656.15103870059295</c:v>
                </c:pt>
                <c:pt idx="2">
                  <c:v>651.95943615448198</c:v>
                </c:pt>
                <c:pt idx="3">
                  <c:v>648.24045630504804</c:v>
                </c:pt>
                <c:pt idx="4">
                  <c:v>642.92570665892299</c:v>
                </c:pt>
                <c:pt idx="5">
                  <c:v>636.53719678847904</c:v>
                </c:pt>
                <c:pt idx="6">
                  <c:v>629.49744750305399</c:v>
                </c:pt>
                <c:pt idx="7">
                  <c:v>623.12174612988701</c:v>
                </c:pt>
                <c:pt idx="8">
                  <c:v>616.24232330955101</c:v>
                </c:pt>
                <c:pt idx="9">
                  <c:v>609.03023919383702</c:v>
                </c:pt>
                <c:pt idx="10">
                  <c:v>602.47029920171497</c:v>
                </c:pt>
                <c:pt idx="11">
                  <c:v>596.85986143530999</c:v>
                </c:pt>
                <c:pt idx="12">
                  <c:v>592.23206206349596</c:v>
                </c:pt>
                <c:pt idx="13">
                  <c:v>588.42135643459005</c:v>
                </c:pt>
                <c:pt idx="14">
                  <c:v>584.10959362809297</c:v>
                </c:pt>
                <c:pt idx="15">
                  <c:v>580.28110672747596</c:v>
                </c:pt>
                <c:pt idx="16">
                  <c:v>575.54168996257204</c:v>
                </c:pt>
                <c:pt idx="17">
                  <c:v>570.95380072482305</c:v>
                </c:pt>
                <c:pt idx="18">
                  <c:v>566.88167244578301</c:v>
                </c:pt>
                <c:pt idx="19">
                  <c:v>562.94704926316194</c:v>
                </c:pt>
                <c:pt idx="20">
                  <c:v>558.95454057437996</c:v>
                </c:pt>
                <c:pt idx="21">
                  <c:v>555.158146527746</c:v>
                </c:pt>
                <c:pt idx="22">
                  <c:v>551.37913123634701</c:v>
                </c:pt>
                <c:pt idx="23">
                  <c:v>547.604192439906</c:v>
                </c:pt>
                <c:pt idx="24">
                  <c:v>544.40253280076502</c:v>
                </c:pt>
                <c:pt idx="25">
                  <c:v>541.02340692336497</c:v>
                </c:pt>
                <c:pt idx="26">
                  <c:v>537.69965614417902</c:v>
                </c:pt>
                <c:pt idx="27">
                  <c:v>534.86637143260805</c:v>
                </c:pt>
                <c:pt idx="28">
                  <c:v>532.41112359166698</c:v>
                </c:pt>
                <c:pt idx="29">
                  <c:v>529.90064342269397</c:v>
                </c:pt>
                <c:pt idx="30">
                  <c:v>527.48460050591996</c:v>
                </c:pt>
                <c:pt idx="31">
                  <c:v>525.14280324268395</c:v>
                </c:pt>
                <c:pt idx="32">
                  <c:v>522.605296046273</c:v>
                </c:pt>
                <c:pt idx="33">
                  <c:v>520.55720090725697</c:v>
                </c:pt>
                <c:pt idx="34">
                  <c:v>518.47568851768995</c:v>
                </c:pt>
                <c:pt idx="35">
                  <c:v>516.16104757467099</c:v>
                </c:pt>
                <c:pt idx="36">
                  <c:v>514.02834446554903</c:v>
                </c:pt>
                <c:pt idx="37">
                  <c:v>511.98409212720799</c:v>
                </c:pt>
                <c:pt idx="38">
                  <c:v>510.11080324786701</c:v>
                </c:pt>
                <c:pt idx="39">
                  <c:v>508.47789633820798</c:v>
                </c:pt>
                <c:pt idx="40">
                  <c:v>507.04739880781102</c:v>
                </c:pt>
                <c:pt idx="41">
                  <c:v>504.63325319234298</c:v>
                </c:pt>
                <c:pt idx="42">
                  <c:v>503.04153280683499</c:v>
                </c:pt>
                <c:pt idx="43">
                  <c:v>501.59619016223502</c:v>
                </c:pt>
                <c:pt idx="44">
                  <c:v>500.48261911102401</c:v>
                </c:pt>
                <c:pt idx="45">
                  <c:v>499.31317784440898</c:v>
                </c:pt>
                <c:pt idx="46">
                  <c:v>498.57212502236899</c:v>
                </c:pt>
                <c:pt idx="47">
                  <c:v>497.45531088262999</c:v>
                </c:pt>
                <c:pt idx="48">
                  <c:v>496.62330971441401</c:v>
                </c:pt>
                <c:pt idx="49">
                  <c:v>495.92513276422</c:v>
                </c:pt>
                <c:pt idx="50">
                  <c:v>495.28093372111999</c:v>
                </c:pt>
                <c:pt idx="51">
                  <c:v>494.68129978514202</c:v>
                </c:pt>
                <c:pt idx="52">
                  <c:v>494.01967993325798</c:v>
                </c:pt>
                <c:pt idx="53">
                  <c:v>493.31681497517201</c:v>
                </c:pt>
                <c:pt idx="54">
                  <c:v>492.589478666189</c:v>
                </c:pt>
                <c:pt idx="55">
                  <c:v>491.705797980775</c:v>
                </c:pt>
                <c:pt idx="56">
                  <c:v>490.69495317091702</c:v>
                </c:pt>
                <c:pt idx="57">
                  <c:v>490.05546811402297</c:v>
                </c:pt>
                <c:pt idx="58">
                  <c:v>489.341299162327</c:v>
                </c:pt>
                <c:pt idx="59">
                  <c:v>489.122531135396</c:v>
                </c:pt>
                <c:pt idx="60">
                  <c:v>488.63154099674699</c:v>
                </c:pt>
                <c:pt idx="61">
                  <c:v>488.07153697910297</c:v>
                </c:pt>
                <c:pt idx="62">
                  <c:v>487.71237495666702</c:v>
                </c:pt>
                <c:pt idx="63">
                  <c:v>487.36419833421701</c:v>
                </c:pt>
                <c:pt idx="64">
                  <c:v>487.14461598846998</c:v>
                </c:pt>
                <c:pt idx="65">
                  <c:v>486.97877300993298</c:v>
                </c:pt>
                <c:pt idx="66">
                  <c:v>486.806319011038</c:v>
                </c:pt>
                <c:pt idx="67">
                  <c:v>486.99026426849701</c:v>
                </c:pt>
                <c:pt idx="68">
                  <c:v>486.45849989441001</c:v>
                </c:pt>
                <c:pt idx="69">
                  <c:v>486.64357938165</c:v>
                </c:pt>
                <c:pt idx="70">
                  <c:v>486.03130962127398</c:v>
                </c:pt>
                <c:pt idx="71">
                  <c:v>486.01835915527403</c:v>
                </c:pt>
                <c:pt idx="72">
                  <c:v>485.89936078880999</c:v>
                </c:pt>
                <c:pt idx="73">
                  <c:v>485.412488931513</c:v>
                </c:pt>
                <c:pt idx="74">
                  <c:v>485.36509387396802</c:v>
                </c:pt>
                <c:pt idx="75">
                  <c:v>485.56732725663198</c:v>
                </c:pt>
                <c:pt idx="76">
                  <c:v>485.60112716222301</c:v>
                </c:pt>
                <c:pt idx="77">
                  <c:v>485.28074803610701</c:v>
                </c:pt>
                <c:pt idx="78">
                  <c:v>484.93826597067999</c:v>
                </c:pt>
                <c:pt idx="79">
                  <c:v>484.864551675001</c:v>
                </c:pt>
                <c:pt idx="80">
                  <c:v>484.65753877997997</c:v>
                </c:pt>
                <c:pt idx="81">
                  <c:v>484.63926039678603</c:v>
                </c:pt>
                <c:pt idx="82">
                  <c:v>484.87319139903298</c:v>
                </c:pt>
                <c:pt idx="83">
                  <c:v>484.15308413634602</c:v>
                </c:pt>
                <c:pt idx="84">
                  <c:v>484.25536794489898</c:v>
                </c:pt>
                <c:pt idx="85">
                  <c:v>484.34191221141799</c:v>
                </c:pt>
                <c:pt idx="86">
                  <c:v>484.192363347438</c:v>
                </c:pt>
                <c:pt idx="87">
                  <c:v>483.92712884951402</c:v>
                </c:pt>
                <c:pt idx="88">
                  <c:v>483.72800042812901</c:v>
                </c:pt>
                <c:pt idx="89">
                  <c:v>483.76732606854802</c:v>
                </c:pt>
                <c:pt idx="90">
                  <c:v>483.93495141737998</c:v>
                </c:pt>
                <c:pt idx="91">
                  <c:v>483.772788478932</c:v>
                </c:pt>
                <c:pt idx="92">
                  <c:v>484.03053392632597</c:v>
                </c:pt>
                <c:pt idx="93">
                  <c:v>483.36301019853602</c:v>
                </c:pt>
                <c:pt idx="94">
                  <c:v>483.49780124281898</c:v>
                </c:pt>
                <c:pt idx="95">
                  <c:v>483.53871579800301</c:v>
                </c:pt>
                <c:pt idx="96">
                  <c:v>483.41272904392298</c:v>
                </c:pt>
                <c:pt idx="97">
                  <c:v>482.96541265221703</c:v>
                </c:pt>
                <c:pt idx="98">
                  <c:v>482.99539206900403</c:v>
                </c:pt>
                <c:pt idx="99">
                  <c:v>482.83272691999599</c:v>
                </c:pt>
                <c:pt idx="100">
                  <c:v>483.04932437586501</c:v>
                </c:pt>
                <c:pt idx="101">
                  <c:v>482.62590748050599</c:v>
                </c:pt>
                <c:pt idx="102">
                  <c:v>482.55698778671803</c:v>
                </c:pt>
                <c:pt idx="103">
                  <c:v>482.79899601354401</c:v>
                </c:pt>
                <c:pt idx="104">
                  <c:v>482.818203245978</c:v>
                </c:pt>
                <c:pt idx="105">
                  <c:v>482.82149102273399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D8A3-4A3A-9284-6A9830E502C0}"/>
            </c:ext>
          </c:extLst>
        </c:ser>
        <c:ser>
          <c:idx val="2"/>
          <c:order val="5"/>
          <c:tx>
            <c:v>Failure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FF0000">
                  <a:alpha val="30000"/>
                </a:srgbClr>
              </a:solidFill>
              <a:ln w="12700">
                <a:solidFill>
                  <a:srgbClr val="FF0000"/>
                </a:solidFill>
              </a:ln>
              <a:effectLst/>
            </c:spPr>
          </c:marker>
          <c:xVal>
            <c:numRef>
              <c:f>'Failures - Combined'!$J$3:$J$18</c:f>
              <c:numCache>
                <c:formatCode>0.00E+00</c:formatCode>
                <c:ptCount val="16"/>
                <c:pt idx="0">
                  <c:v>769080</c:v>
                </c:pt>
                <c:pt idx="1">
                  <c:v>138040</c:v>
                </c:pt>
                <c:pt idx="2">
                  <c:v>98600</c:v>
                </c:pt>
                <c:pt idx="3">
                  <c:v>157760</c:v>
                </c:pt>
                <c:pt idx="4">
                  <c:v>59136</c:v>
                </c:pt>
                <c:pt idx="5">
                  <c:v>216857.14285714287</c:v>
                </c:pt>
                <c:pt idx="6">
                  <c:v>157382.11382113822</c:v>
                </c:pt>
                <c:pt idx="7">
                  <c:v>492533.18584070791</c:v>
                </c:pt>
                <c:pt idx="8">
                  <c:v>512532.63707571808</c:v>
                </c:pt>
                <c:pt idx="9">
                  <c:v>335270.77870254248</c:v>
                </c:pt>
                <c:pt idx="10">
                  <c:v>571260.74742487445</c:v>
                </c:pt>
                <c:pt idx="11">
                  <c:v>118059.45579548756</c:v>
                </c:pt>
                <c:pt idx="12">
                  <c:v>325084.4091360477</c:v>
                </c:pt>
                <c:pt idx="13">
                  <c:v>59567.796610169491</c:v>
                </c:pt>
                <c:pt idx="14">
                  <c:v>265977</c:v>
                </c:pt>
                <c:pt idx="15">
                  <c:v>434152.82392026577</c:v>
                </c:pt>
              </c:numCache>
            </c:numRef>
          </c:xVal>
          <c:yVal>
            <c:numRef>
              <c:f>'Failures - Combined'!$N$3:$N$18</c:f>
              <c:numCache>
                <c:formatCode>0.00</c:formatCode>
                <c:ptCount val="16"/>
                <c:pt idx="0">
                  <c:v>387.05462159604548</c:v>
                </c:pt>
                <c:pt idx="1">
                  <c:v>458.37113513505</c:v>
                </c:pt>
                <c:pt idx="2">
                  <c:v>484.73788467673569</c:v>
                </c:pt>
                <c:pt idx="3">
                  <c:v>478.38204297594081</c:v>
                </c:pt>
                <c:pt idx="4">
                  <c:v>524.68265277067655</c:v>
                </c:pt>
                <c:pt idx="5">
                  <c:v>510.31201768235667</c:v>
                </c:pt>
                <c:pt idx="6">
                  <c:v>458.75843285191917</c:v>
                </c:pt>
                <c:pt idx="7">
                  <c:v>484.17405095007842</c:v>
                </c:pt>
                <c:pt idx="8">
                  <c:v>478.1578867207532</c:v>
                </c:pt>
                <c:pt idx="9">
                  <c:v>557.3907823829162</c:v>
                </c:pt>
                <c:pt idx="10">
                  <c:v>400.24530501210535</c:v>
                </c:pt>
                <c:pt idx="11">
                  <c:v>542.82057115456553</c:v>
                </c:pt>
                <c:pt idx="12">
                  <c:v>488.98686019492931</c:v>
                </c:pt>
                <c:pt idx="13">
                  <c:v>587.20501199708201</c:v>
                </c:pt>
                <c:pt idx="14">
                  <c:v>449.97376113703524</c:v>
                </c:pt>
                <c:pt idx="15">
                  <c:v>373.87644870664565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8A3-4A3A-9284-6A9830E502C0}"/>
            </c:ext>
          </c:extLst>
        </c:ser>
        <c:ser>
          <c:idx val="3"/>
          <c:order val="6"/>
          <c:tx>
            <c:v>Highest Survived Stress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75000"/>
                  <a:alpha val="3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'Failures - Combined (new metho)'!$J$3:$J$18</c:f>
              <c:numCache>
                <c:formatCode>0.00E+00</c:formatCode>
                <c:ptCount val="16"/>
                <c:pt idx="0">
                  <c:v>1000000</c:v>
                </c:pt>
                <c:pt idx="1">
                  <c:v>1000000</c:v>
                </c:pt>
                <c:pt idx="2">
                  <c:v>1000000</c:v>
                </c:pt>
                <c:pt idx="3">
                  <c:v>1000000</c:v>
                </c:pt>
                <c:pt idx="4">
                  <c:v>1000000</c:v>
                </c:pt>
                <c:pt idx="5">
                  <c:v>10000000</c:v>
                </c:pt>
                <c:pt idx="6">
                  <c:v>10000000</c:v>
                </c:pt>
                <c:pt idx="7">
                  <c:v>10000000</c:v>
                </c:pt>
                <c:pt idx="8">
                  <c:v>10000000</c:v>
                </c:pt>
                <c:pt idx="9">
                  <c:v>10000000</c:v>
                </c:pt>
                <c:pt idx="10">
                  <c:v>10000000</c:v>
                </c:pt>
                <c:pt idx="11">
                  <c:v>10000000</c:v>
                </c:pt>
                <c:pt idx="12">
                  <c:v>10000000</c:v>
                </c:pt>
                <c:pt idx="13">
                  <c:v>10000000</c:v>
                </c:pt>
                <c:pt idx="14">
                  <c:v>10000000</c:v>
                </c:pt>
                <c:pt idx="15">
                  <c:v>10000000</c:v>
                </c:pt>
              </c:numCache>
            </c:numRef>
          </c:xVal>
          <c:yVal>
            <c:numRef>
              <c:f>'Failures - Combined (new metho)'!$O$3:$O$18</c:f>
              <c:numCache>
                <c:formatCode>General</c:formatCode>
                <c:ptCount val="16"/>
                <c:pt idx="0">
                  <c:v>322.54551799670458</c:v>
                </c:pt>
                <c:pt idx="1">
                  <c:v>381.97594594587503</c:v>
                </c:pt>
                <c:pt idx="2">
                  <c:v>403.94823723061307</c:v>
                </c:pt>
                <c:pt idx="3">
                  <c:v>398.6517024799507</c:v>
                </c:pt>
                <c:pt idx="4">
                  <c:v>437.23554397556381</c:v>
                </c:pt>
                <c:pt idx="5">
                  <c:v>425.26001473529726</c:v>
                </c:pt>
                <c:pt idx="6">
                  <c:v>382.29869404326598</c:v>
                </c:pt>
                <c:pt idx="7">
                  <c:v>403.47837579173205</c:v>
                </c:pt>
                <c:pt idx="8">
                  <c:v>398.46490560062767</c:v>
                </c:pt>
                <c:pt idx="9">
                  <c:v>464.49231865243019</c:v>
                </c:pt>
                <c:pt idx="10">
                  <c:v>333.53775417675445</c:v>
                </c:pt>
                <c:pt idx="11">
                  <c:v>452.35047596213798</c:v>
                </c:pt>
                <c:pt idx="12">
                  <c:v>407.48905016244112</c:v>
                </c:pt>
                <c:pt idx="13">
                  <c:v>489.33750999756836</c:v>
                </c:pt>
                <c:pt idx="14">
                  <c:v>374.97813428086272</c:v>
                </c:pt>
                <c:pt idx="15">
                  <c:v>311.56370725553808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8A3-4A3A-9284-6A9830E50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462319"/>
        <c:axId val="26429200"/>
        <c:extLst>
          <c:ext xmlns:c15="http://schemas.microsoft.com/office/drawing/2012/chart" uri="{02D57815-91ED-43cb-92C2-25804820EDAC}">
            <c15:filteredScatte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wpd_datasets!$I$1</c15:sqref>
                        </c15:formulaRef>
                      </c:ext>
                    </c:extLst>
                    <c:strCache>
                      <c:ptCount val="1"/>
                      <c:pt idx="0">
                        <c:v>Bi-modal (6um primary alpha)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wpd_datasets!$I$3:$I$113</c15:sqref>
                        </c15:formulaRef>
                      </c:ext>
                    </c:extLst>
                    <c:numCache>
                      <c:formatCode>0E+00</c:formatCode>
                      <c:ptCount val="111"/>
                      <c:pt idx="0">
                        <c:v>15715.1981248838</c:v>
                      </c:pt>
                      <c:pt idx="1">
                        <c:v>16738.956960290801</c:v>
                      </c:pt>
                      <c:pt idx="2">
                        <c:v>17830.780503081602</c:v>
                      </c:pt>
                      <c:pt idx="3">
                        <c:v>18994.794576074899</c:v>
                      </c:pt>
                      <c:pt idx="4">
                        <c:v>20235.212188964801</c:v>
                      </c:pt>
                      <c:pt idx="5">
                        <c:v>21557.407176495999</c:v>
                      </c:pt>
                      <c:pt idx="6">
                        <c:v>22967.763936432701</c:v>
                      </c:pt>
                      <c:pt idx="7">
                        <c:v>24470.7676092529</c:v>
                      </c:pt>
                      <c:pt idx="8">
                        <c:v>26069.719276863201</c:v>
                      </c:pt>
                      <c:pt idx="9">
                        <c:v>27769.015759165599</c:v>
                      </c:pt>
                      <c:pt idx="10">
                        <c:v>29577.8628217759</c:v>
                      </c:pt>
                      <c:pt idx="11">
                        <c:v>31502.919815416601</c:v>
                      </c:pt>
                      <c:pt idx="12">
                        <c:v>33552.407066611799</c:v>
                      </c:pt>
                      <c:pt idx="13">
                        <c:v>35734.861173826997</c:v>
                      </c:pt>
                      <c:pt idx="14">
                        <c:v>38059.080163597697</c:v>
                      </c:pt>
                      <c:pt idx="15">
                        <c:v>40534.259888183697</c:v>
                      </c:pt>
                      <c:pt idx="16">
                        <c:v>43169.748820975401</c:v>
                      </c:pt>
                      <c:pt idx="17">
                        <c:v>45976.594081328803</c:v>
                      </c:pt>
                      <c:pt idx="18">
                        <c:v>48965.4345114143</c:v>
                      </c:pt>
                      <c:pt idx="19">
                        <c:v>52148.305487475802</c:v>
                      </c:pt>
                      <c:pt idx="20">
                        <c:v>55538.070729897699</c:v>
                      </c:pt>
                      <c:pt idx="21">
                        <c:v>59149.392965370702</c:v>
                      </c:pt>
                      <c:pt idx="22">
                        <c:v>62994.892248001997</c:v>
                      </c:pt>
                      <c:pt idx="23">
                        <c:v>67093.843134367693</c:v>
                      </c:pt>
                      <c:pt idx="24">
                        <c:v>71455.470936006997</c:v>
                      </c:pt>
                      <c:pt idx="25">
                        <c:v>76098.295815370206</c:v>
                      </c:pt>
                      <c:pt idx="26">
                        <c:v>81045.283902205207</c:v>
                      </c:pt>
                      <c:pt idx="27">
                        <c:v>86310.764728115901</c:v>
                      </c:pt>
                      <c:pt idx="28">
                        <c:v>91911.738467525298</c:v>
                      </c:pt>
                      <c:pt idx="29">
                        <c:v>97874.167789415107</c:v>
                      </c:pt>
                      <c:pt idx="30">
                        <c:v>104226.596371835</c:v>
                      </c:pt>
                      <c:pt idx="31">
                        <c:v>110983.919198654</c:v>
                      </c:pt>
                      <c:pt idx="32">
                        <c:v>118181.765331968</c:v>
                      </c:pt>
                      <c:pt idx="33">
                        <c:v>125838.67752041599</c:v>
                      </c:pt>
                      <c:pt idx="34">
                        <c:v>133995.80116273201</c:v>
                      </c:pt>
                      <c:pt idx="35">
                        <c:v>142677.29344068101</c:v>
                      </c:pt>
                      <c:pt idx="36">
                        <c:v>151925.15141863999</c:v>
                      </c:pt>
                      <c:pt idx="37">
                        <c:v>161761.63264616</c:v>
                      </c:pt>
                      <c:pt idx="38">
                        <c:v>172242.93719230601</c:v>
                      </c:pt>
                      <c:pt idx="39">
                        <c:v>183394.90513470699</c:v>
                      </c:pt>
                      <c:pt idx="40">
                        <c:v>195275.928013186</c:v>
                      </c:pt>
                      <c:pt idx="41">
                        <c:v>207915.97935752201</c:v>
                      </c:pt>
                      <c:pt idx="42">
                        <c:v>221375.34690035001</c:v>
                      </c:pt>
                      <c:pt idx="43">
                        <c:v>235699.95423218299</c:v>
                      </c:pt>
                      <c:pt idx="44">
                        <c:v>250959.195391171</c:v>
                      </c:pt>
                      <c:pt idx="45">
                        <c:v>267196.72339144599</c:v>
                      </c:pt>
                      <c:pt idx="46">
                        <c:v>284480.47021900199</c:v>
                      </c:pt>
                      <c:pt idx="47">
                        <c:v>302872.89900628198</c:v>
                      </c:pt>
                      <c:pt idx="48">
                        <c:v>322451.13849267201</c:v>
                      </c:pt>
                      <c:pt idx="49">
                        <c:v>343275.57250787702</c:v>
                      </c:pt>
                      <c:pt idx="50">
                        <c:v>365465.51221670298</c:v>
                      </c:pt>
                      <c:pt idx="51">
                        <c:v>389079.86578724597</c:v>
                      </c:pt>
                      <c:pt idx="52">
                        <c:v>414211.54556740302</c:v>
                      </c:pt>
                      <c:pt idx="53">
                        <c:v>440957.494573412</c:v>
                      </c:pt>
                      <c:pt idx="54">
                        <c:v>469432.85840813699</c:v>
                      </c:pt>
                      <c:pt idx="55">
                        <c:v>499729.10227409302</c:v>
                      </c:pt>
                      <c:pt idx="56">
                        <c:v>531994.25385054096</c:v>
                      </c:pt>
                      <c:pt idx="57">
                        <c:v>566342.61411248404</c:v>
                      </c:pt>
                      <c:pt idx="58">
                        <c:v>602890.12313812505</c:v>
                      </c:pt>
                      <c:pt idx="59">
                        <c:v>641773.08107749897</c:v>
                      </c:pt>
                      <c:pt idx="60">
                        <c:v>683142.73312915303</c:v>
                      </c:pt>
                      <c:pt idx="61">
                        <c:v>727171.67169959703</c:v>
                      </c:pt>
                      <c:pt idx="62">
                        <c:v>774070.07729666901</c:v>
                      </c:pt>
                      <c:pt idx="63">
                        <c:v>823972.01971640298</c:v>
                      </c:pt>
                      <c:pt idx="64">
                        <c:v>877131.49704653805</c:v>
                      </c:pt>
                      <c:pt idx="65">
                        <c:v>933639.16660398897</c:v>
                      </c:pt>
                      <c:pt idx="66">
                        <c:v>993761.74632748798</c:v>
                      </c:pt>
                      <c:pt idx="67">
                        <c:v>1057750.5486775001</c:v>
                      </c:pt>
                      <c:pt idx="68">
                        <c:v>1125946.2857039601</c:v>
                      </c:pt>
                      <c:pt idx="69">
                        <c:v>1198495.7150584799</c:v>
                      </c:pt>
                      <c:pt idx="70">
                        <c:v>1275693.62218537</c:v>
                      </c:pt>
                      <c:pt idx="71">
                        <c:v>1357850.0908967401</c:v>
                      </c:pt>
                      <c:pt idx="72">
                        <c:v>1445386.55437457</c:v>
                      </c:pt>
                      <c:pt idx="73">
                        <c:v>1538439.9085768</c:v>
                      </c:pt>
                      <c:pt idx="74">
                        <c:v>1637568.0276359399</c:v>
                      </c:pt>
                      <c:pt idx="75">
                        <c:v>1742940.2762019199</c:v>
                      </c:pt>
                      <c:pt idx="76">
                        <c:v>1855235.6891570401</c:v>
                      </c:pt>
                      <c:pt idx="77">
                        <c:v>1974776.28560949</c:v>
                      </c:pt>
                      <c:pt idx="78">
                        <c:v>2101933.0914458502</c:v>
                      </c:pt>
                      <c:pt idx="79">
                        <c:v>2237357.9523724201</c:v>
                      </c:pt>
                      <c:pt idx="80">
                        <c:v>2381434.7399292202</c:v>
                      </c:pt>
                      <c:pt idx="81">
                        <c:v>2534815.5038594301</c:v>
                      </c:pt>
                      <c:pt idx="82">
                        <c:v>2698033.5074399002</c:v>
                      </c:pt>
                      <c:pt idx="83">
                        <c:v>2871849.6187147801</c:v>
                      </c:pt>
                      <c:pt idx="84">
                        <c:v>3056816.47127032</c:v>
                      </c:pt>
                      <c:pt idx="85">
                        <c:v>3253496.1080837399</c:v>
                      </c:pt>
                      <c:pt idx="86">
                        <c:v>3462990.3054364598</c:v>
                      </c:pt>
                      <c:pt idx="87">
                        <c:v>3685973.9360838602</c:v>
                      </c:pt>
                      <c:pt idx="88">
                        <c:v>3923174.66465426</c:v>
                      </c:pt>
                      <c:pt idx="89">
                        <c:v>4175875.50421442</c:v>
                      </c:pt>
                      <c:pt idx="90">
                        <c:v>4444830.5858610803</c:v>
                      </c:pt>
                      <c:pt idx="91">
                        <c:v>4731035.3898687502</c:v>
                      </c:pt>
                      <c:pt idx="92">
                        <c:v>5035669.0604563104</c:v>
                      </c:pt>
                      <c:pt idx="93">
                        <c:v>5359918.2413092097</c:v>
                      </c:pt>
                      <c:pt idx="94">
                        <c:v>5705045.9846771397</c:v>
                      </c:pt>
                      <c:pt idx="95">
                        <c:v>6072240.8690510001</c:v>
                      </c:pt>
                      <c:pt idx="96">
                        <c:v>6463169.08038582</c:v>
                      </c:pt>
                      <c:pt idx="97">
                        <c:v>6878947.3741361303</c:v>
                      </c:pt>
                      <c:pt idx="98">
                        <c:v>7321735.8532158602</c:v>
                      </c:pt>
                      <c:pt idx="99">
                        <c:v>7793545.9161643898</c:v>
                      </c:pt>
                      <c:pt idx="100">
                        <c:v>8295674.1124027204</c:v>
                      </c:pt>
                      <c:pt idx="101">
                        <c:v>8829111.6612033304</c:v>
                      </c:pt>
                      <c:pt idx="102">
                        <c:v>9397718.9061782099</c:v>
                      </c:pt>
                      <c:pt idx="103">
                        <c:v>9779420.12273084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wpd_datasets!$J$3:$J$113</c15:sqref>
                        </c15:formulaRef>
                      </c:ext>
                    </c:extLst>
                    <c:numCache>
                      <c:formatCode>0</c:formatCode>
                      <c:ptCount val="111"/>
                      <c:pt idx="0">
                        <c:v>794.53583158759</c:v>
                      </c:pt>
                      <c:pt idx="1">
                        <c:v>791.31707202711902</c:v>
                      </c:pt>
                      <c:pt idx="2">
                        <c:v>787.74417277089901</c:v>
                      </c:pt>
                      <c:pt idx="3">
                        <c:v>783.93518038417903</c:v>
                      </c:pt>
                      <c:pt idx="4">
                        <c:v>780.03175074525996</c:v>
                      </c:pt>
                      <c:pt idx="5">
                        <c:v>775.96305591499095</c:v>
                      </c:pt>
                      <c:pt idx="6">
                        <c:v>771.54022138897301</c:v>
                      </c:pt>
                      <c:pt idx="7">
                        <c:v>767.04655892380504</c:v>
                      </c:pt>
                      <c:pt idx="8">
                        <c:v>762.97786409353705</c:v>
                      </c:pt>
                      <c:pt idx="9">
                        <c:v>759.59383934171603</c:v>
                      </c:pt>
                      <c:pt idx="10">
                        <c:v>756.39868909429401</c:v>
                      </c:pt>
                      <c:pt idx="11">
                        <c:v>753.43963197737298</c:v>
                      </c:pt>
                      <c:pt idx="12">
                        <c:v>750.5986214257</c:v>
                      </c:pt>
                      <c:pt idx="13">
                        <c:v>747.80482950012799</c:v>
                      </c:pt>
                      <c:pt idx="14">
                        <c:v>745.03464688760505</c:v>
                      </c:pt>
                      <c:pt idx="15">
                        <c:v>742.28807358813197</c:v>
                      </c:pt>
                      <c:pt idx="16">
                        <c:v>739.61232822781005</c:v>
                      </c:pt>
                      <c:pt idx="17">
                        <c:v>736.936582867487</c:v>
                      </c:pt>
                      <c:pt idx="18">
                        <c:v>734.30805613326402</c:v>
                      </c:pt>
                      <c:pt idx="19">
                        <c:v>731.703138712091</c:v>
                      </c:pt>
                      <c:pt idx="20">
                        <c:v>729.09822129091799</c:v>
                      </c:pt>
                      <c:pt idx="21">
                        <c:v>726.39886661754497</c:v>
                      </c:pt>
                      <c:pt idx="22">
                        <c:v>723.74673057027201</c:v>
                      </c:pt>
                      <c:pt idx="23">
                        <c:v>720.85850139249999</c:v>
                      </c:pt>
                      <c:pt idx="24">
                        <c:v>718.229974658277</c:v>
                      </c:pt>
                      <c:pt idx="25">
                        <c:v>715.74310380235397</c:v>
                      </c:pt>
                      <c:pt idx="26">
                        <c:v>713.11457706813098</c:v>
                      </c:pt>
                      <c:pt idx="27">
                        <c:v>710.65131552525702</c:v>
                      </c:pt>
                      <c:pt idx="28">
                        <c:v>708.51858436508303</c:v>
                      </c:pt>
                      <c:pt idx="29">
                        <c:v>706.48029045710803</c:v>
                      </c:pt>
                      <c:pt idx="30">
                        <c:v>704.30034067083398</c:v>
                      </c:pt>
                      <c:pt idx="31">
                        <c:v>702.42731195420902</c:v>
                      </c:pt>
                      <c:pt idx="32">
                        <c:v>700.45984598538405</c:v>
                      </c:pt>
                      <c:pt idx="33">
                        <c:v>698.775691773159</c:v>
                      </c:pt>
                      <c:pt idx="34">
                        <c:v>696.94988168263296</c:v>
                      </c:pt>
                      <c:pt idx="35">
                        <c:v>695.26572747040802</c:v>
                      </c:pt>
                      <c:pt idx="36">
                        <c:v>693.46352669293196</c:v>
                      </c:pt>
                      <c:pt idx="37">
                        <c:v>691.96824698510602</c:v>
                      </c:pt>
                      <c:pt idx="38">
                        <c:v>690.26048345983099</c:v>
                      </c:pt>
                      <c:pt idx="39">
                        <c:v>688.76520375200403</c:v>
                      </c:pt>
                      <c:pt idx="40">
                        <c:v>687.10465885282895</c:v>
                      </c:pt>
                      <c:pt idx="41">
                        <c:v>685.68020708415202</c:v>
                      </c:pt>
                      <c:pt idx="42">
                        <c:v>684.23214600242602</c:v>
                      </c:pt>
                      <c:pt idx="43">
                        <c:v>682.90213148594898</c:v>
                      </c:pt>
                      <c:pt idx="44">
                        <c:v>681.43046109117302</c:v>
                      </c:pt>
                      <c:pt idx="45">
                        <c:v>680.12405588774595</c:v>
                      </c:pt>
                      <c:pt idx="46">
                        <c:v>678.88847862346995</c:v>
                      </c:pt>
                      <c:pt idx="47">
                        <c:v>677.79455723749197</c:v>
                      </c:pt>
                      <c:pt idx="48">
                        <c:v>676.74785447761496</c:v>
                      </c:pt>
                      <c:pt idx="49">
                        <c:v>675.96085416128699</c:v>
                      </c:pt>
                      <c:pt idx="50">
                        <c:v>674.91415140140896</c:v>
                      </c:pt>
                      <c:pt idx="51">
                        <c:v>673.98549520678102</c:v>
                      </c:pt>
                      <c:pt idx="52">
                        <c:v>673.15127626435299</c:v>
                      </c:pt>
                      <c:pt idx="53">
                        <c:v>672.41149457412496</c:v>
                      </c:pt>
                      <c:pt idx="54">
                        <c:v>671.64810357084696</c:v>
                      </c:pt>
                      <c:pt idx="55">
                        <c:v>671.04997775891798</c:v>
                      </c:pt>
                      <c:pt idx="56">
                        <c:v>670.33380538174004</c:v>
                      </c:pt>
                      <c:pt idx="57">
                        <c:v>669.61763300456096</c:v>
                      </c:pt>
                      <c:pt idx="58">
                        <c:v>669.04311650568297</c:v>
                      </c:pt>
                      <c:pt idx="59">
                        <c:v>668.63386519815299</c:v>
                      </c:pt>
                      <c:pt idx="60">
                        <c:v>668.36626976892398</c:v>
                      </c:pt>
                      <c:pt idx="61">
                        <c:v>668.14589296579402</c:v>
                      </c:pt>
                      <c:pt idx="62">
                        <c:v>667.73664165826494</c:v>
                      </c:pt>
                      <c:pt idx="63">
                        <c:v>667.44543691598506</c:v>
                      </c:pt>
                      <c:pt idx="64">
                        <c:v>666.94174835625597</c:v>
                      </c:pt>
                      <c:pt idx="65">
                        <c:v>666.83941811837599</c:v>
                      </c:pt>
                      <c:pt idx="66">
                        <c:v>666.85513444574497</c:v>
                      </c:pt>
                      <c:pt idx="67">
                        <c:v>666.89446008616505</c:v>
                      </c:pt>
                      <c:pt idx="68">
                        <c:v>666.57964603083497</c:v>
                      </c:pt>
                      <c:pt idx="69">
                        <c:v>666.43009716685503</c:v>
                      </c:pt>
                      <c:pt idx="70">
                        <c:v>666.374985555075</c:v>
                      </c:pt>
                      <c:pt idx="71">
                        <c:v>666.367092569394</c:v>
                      </c:pt>
                      <c:pt idx="72">
                        <c:v>666.07588782711503</c:v>
                      </c:pt>
                      <c:pt idx="73">
                        <c:v>666.16243209363404</c:v>
                      </c:pt>
                      <c:pt idx="74">
                        <c:v>666.01288322965399</c:v>
                      </c:pt>
                      <c:pt idx="75">
                        <c:v>666.24108337447296</c:v>
                      </c:pt>
                      <c:pt idx="76">
                        <c:v>666.11514382354301</c:v>
                      </c:pt>
                      <c:pt idx="77">
                        <c:v>665.96559495956296</c:v>
                      </c:pt>
                      <c:pt idx="78">
                        <c:v>666.00492059998203</c:v>
                      </c:pt>
                      <c:pt idx="79">
                        <c:v>665.87898104905196</c:v>
                      </c:pt>
                      <c:pt idx="80">
                        <c:v>665.89469737642196</c:v>
                      </c:pt>
                      <c:pt idx="81">
                        <c:v>665.86319507769201</c:v>
                      </c:pt>
                      <c:pt idx="82">
                        <c:v>665.90252071811096</c:v>
                      </c:pt>
                      <c:pt idx="83">
                        <c:v>665.80019048023098</c:v>
                      </c:pt>
                      <c:pt idx="84">
                        <c:v>665.76868818150103</c:v>
                      </c:pt>
                      <c:pt idx="85">
                        <c:v>666.02049763936895</c:v>
                      </c:pt>
                      <c:pt idx="86">
                        <c:v>666.05982327978904</c:v>
                      </c:pt>
                      <c:pt idx="87">
                        <c:v>666.09914892020799</c:v>
                      </c:pt>
                      <c:pt idx="88">
                        <c:v>666.30373975197699</c:v>
                      </c:pt>
                      <c:pt idx="89">
                        <c:v>666.24862814019696</c:v>
                      </c:pt>
                      <c:pt idx="90">
                        <c:v>666.21712584146701</c:v>
                      </c:pt>
                      <c:pt idx="91">
                        <c:v>666.25645148188596</c:v>
                      </c:pt>
                      <c:pt idx="92">
                        <c:v>666.29577712230605</c:v>
                      </c:pt>
                      <c:pt idx="93">
                        <c:v>666.335102762725</c:v>
                      </c:pt>
                      <c:pt idx="94">
                        <c:v>666.37442840314498</c:v>
                      </c:pt>
                      <c:pt idx="95">
                        <c:v>666.53180060881402</c:v>
                      </c:pt>
                      <c:pt idx="96">
                        <c:v>666.61834487533304</c:v>
                      </c:pt>
                      <c:pt idx="97">
                        <c:v>666.91737295930204</c:v>
                      </c:pt>
                      <c:pt idx="98">
                        <c:v>667.051135851921</c:v>
                      </c:pt>
                      <c:pt idx="99">
                        <c:v>666.87797767489099</c:v>
                      </c:pt>
                      <c:pt idx="100">
                        <c:v>666.75203812396103</c:v>
                      </c:pt>
                      <c:pt idx="101">
                        <c:v>667.16911277317899</c:v>
                      </c:pt>
                      <c:pt idx="102">
                        <c:v>667.16121978749902</c:v>
                      </c:pt>
                      <c:pt idx="103">
                        <c:v>666.71405893404005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D8A3-4A3A-9284-6A9830E502C0}"/>
                  </c:ext>
                </c:extLst>
              </c15:ser>
            </c15:filteredScatterSeries>
          </c:ext>
        </c:extLst>
      </c:scatterChart>
      <c:valAx>
        <c:axId val="368462319"/>
        <c:scaling>
          <c:logBase val="10"/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29200"/>
        <c:crosses val="autoZero"/>
        <c:crossBetween val="midCat"/>
      </c:valAx>
      <c:valAx>
        <c:axId val="26429200"/>
        <c:scaling>
          <c:orientation val="minMax"/>
          <c:max val="8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Alternating Stress (MPa)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4623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2847969043163279"/>
          <c:y val="1.0827212479719371E-2"/>
          <c:w val="0.45163975958436714"/>
          <c:h val="0.3255623457015937"/>
        </c:manualLayout>
      </c:layout>
      <c:overlay val="1"/>
      <c:spPr>
        <a:solidFill>
          <a:schemeClr val="bg1">
            <a:lumMod val="95000"/>
          </a:schemeClr>
        </a:solidFill>
        <a:ln w="3175">
          <a:solidFill>
            <a:schemeClr val="bg2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rnd">
      <a:noFill/>
      <a:round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6318B-E234-4264-B293-C287E7142A58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0FA5E-2779-49EE-9BA4-15A02D439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9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7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A27-3A46-6548-A658-AF078FED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235BA-4644-F742-B68A-58857ABF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8F6-501F-DF4D-BC61-AD3F27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A04B-89FD-BB4A-BE38-11423AD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2FEF-A672-D74A-818C-FD7E25F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E78-2DAE-784C-8BDD-1ACFE932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6CBD-752B-C54A-9472-47601230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B16F-2AF7-AF4F-BAC0-66A9F20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7A28-8E57-8849-B304-4BD747C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4E1A-BF2D-3F43-B5E9-97AA6F7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472D-C6B8-F544-BCBA-6D34B6B8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3B32-686A-E649-86AB-3479FB66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8D1-9377-1742-BBD6-21C94A2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E8E3-692C-EB47-AE32-1D59637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99E9-66F9-CC49-AF60-86ECA79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006E-3602-3240-801F-364000B4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57B7-EF2C-3044-B58B-175EDDFE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5FEF-E26D-7D4C-9207-D0510ACF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07D9-439C-464B-B83C-AD392B6C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BC8E8-C96E-A644-AFCF-9A484B2E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DBDA-2F87-E140-8669-57B9B712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6AA6-F7E1-E941-BB92-88330D63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13033-E229-2848-A214-6BD8D631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6FF0D-44BC-1845-ADBF-A1BDA30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3DBC9-6028-9A46-8CF4-7F90F03B2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0AFFD-F8E0-FA48-8C05-C1EA3B817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EF13E-80AE-2F4B-99DD-2E1E85D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D6405-91B4-B742-BE0F-74FC8409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7248F-EB72-3A40-8C00-44A631D3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9E50-BA89-B14D-B9B0-2C2D4142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3D20A-A613-5C4C-A2D9-3F3716F2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4657-A7D5-C94F-8190-795F9A70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68932-BF18-6D41-AAA1-AA62712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3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FA24-B38B-8E42-AD9A-46A8FE74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B9E2C-DF1C-3348-A7D0-868403E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3B7E-3AE4-3248-816B-42AEABE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7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6E7B-2B21-4349-A5E8-F51BDA4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0EC2-20B6-564C-B497-8BC94D18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D7AB7-03F9-CB44-8B65-1FA65158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3C11-7DE1-A040-A366-66CFE077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A39E-CEDC-5D45-B7A7-427E12A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EE87-F227-0641-991C-BC2504C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0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6682-8C5D-5446-8420-6965F37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59B58-CA83-2541-BFBB-72A596B18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9452C-75B1-A440-9A3E-16096BEA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BED3-0D2E-C24F-AB08-D6551BC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2E6C-CD2C-CD47-A952-D2C835A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B704-2EF3-024E-A7B5-B19083B6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4499-2F4D-F54B-B034-112AA6F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2BD32-AEFC-9C43-9EC4-4770BA5A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193B-4C5C-8349-A401-B84C817E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5579-668C-6E4A-9506-5AD2E00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3645-915D-A945-A086-86CD1350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9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6932E-B973-1440-8C8A-A20FC31CE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55602-66E9-6A44-8E3B-7944447C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33EE-C4AC-3944-8F41-167DE075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C9E0-7443-FC45-B98E-6EEECFAD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99EE-E38E-C842-82B0-22CAA11B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BCA0C-E5AA-3243-B2EA-E5EC8B2E2C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056" y="6062973"/>
            <a:ext cx="1535028" cy="6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700E1-8806-684B-92DD-38F427D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7C5-4BAD-EE4F-97FA-4ABC35C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891B-020E-3848-8F43-83411742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4130-B4A6-894D-B490-953E3F85E7B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35C3-6F52-0E4C-9B18-32A0FD1E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824-A379-764C-93C6-08FD5AE0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BD82D-B190-444B-A1A7-01C985CCD0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306B5F-5BD9-91C0-D842-7C47B8B3C613}"/>
              </a:ext>
            </a:extLst>
          </p:cNvPr>
          <p:cNvSpPr/>
          <p:nvPr/>
        </p:nvSpPr>
        <p:spPr>
          <a:xfrm>
            <a:off x="8580686" y="3151093"/>
            <a:ext cx="3396287" cy="3620897"/>
          </a:xfrm>
          <a:prstGeom prst="roundRect">
            <a:avLst>
              <a:gd name="adj" fmla="val 5663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73B7FEB-A13B-A404-3CBB-D2362B3B3D20}"/>
              </a:ext>
            </a:extLst>
          </p:cNvPr>
          <p:cNvSpPr/>
          <p:nvPr/>
        </p:nvSpPr>
        <p:spPr>
          <a:xfrm>
            <a:off x="6007125" y="953704"/>
            <a:ext cx="5988457" cy="5256667"/>
          </a:xfrm>
          <a:prstGeom prst="roundRect">
            <a:avLst>
              <a:gd name="adj" fmla="val 3144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3. Commissioning: Ultrasonic Fatigue Rig Methods and Calibration Results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CF7DCE7-FDAD-3CB6-A7DE-B7599C5FF21D}"/>
              </a:ext>
            </a:extLst>
          </p:cNvPr>
          <p:cNvSpPr/>
          <p:nvPr/>
        </p:nvSpPr>
        <p:spPr>
          <a:xfrm>
            <a:off x="266704" y="925589"/>
            <a:ext cx="2071238" cy="5138546"/>
          </a:xfrm>
          <a:prstGeom prst="roundRect">
            <a:avLst>
              <a:gd name="adj" fmla="val 9342"/>
            </a:avLst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1. Reasons: Beam Window Fatigue Worries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98F420-985D-0534-A4B6-8EF3AFA9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483" y="6122562"/>
            <a:ext cx="1368783" cy="564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E48264-E8A1-B37D-1A56-40A3D4C439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6991" y="6287619"/>
            <a:ext cx="1182327" cy="443371"/>
          </a:xfrm>
          <a:prstGeom prst="rect">
            <a:avLst/>
          </a:prstGeom>
        </p:spPr>
      </p:pic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AFBCACC9-6B78-BB2F-419D-36BB9C50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719" y="6349145"/>
            <a:ext cx="1099002" cy="337397"/>
          </a:xfrm>
          <a:prstGeom prst="rect">
            <a:avLst/>
          </a:prstGeom>
        </p:spPr>
      </p:pic>
      <p:pic>
        <p:nvPicPr>
          <p:cNvPr id="16" name="Picture 71" descr="J:\HPT_Templates\HPT_logos\logo big.jpg">
            <a:extLst>
              <a:ext uri="{FF2B5EF4-FFF2-40B4-BE49-F238E27FC236}">
                <a16:creationId xmlns:a16="http://schemas.microsoft.com/office/drawing/2014/main" id="{38A761C4-04F8-418E-327D-04821E257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9"/>
          <a:stretch/>
        </p:blipFill>
        <p:spPr bwMode="auto">
          <a:xfrm>
            <a:off x="1665197" y="6097230"/>
            <a:ext cx="477741" cy="6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E668859-E131-2E3F-554A-71DECBCF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825" y="6175620"/>
            <a:ext cx="2071238" cy="5081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A773AE-DAC9-AB5B-68D5-5BCF5A0067C3}"/>
              </a:ext>
            </a:extLst>
          </p:cNvPr>
          <p:cNvSpPr txBox="1">
            <a:spLocks/>
          </p:cNvSpPr>
          <p:nvPr/>
        </p:nvSpPr>
        <p:spPr>
          <a:xfrm>
            <a:off x="403898" y="2365835"/>
            <a:ext cx="1199866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F3A252-0B1A-5B89-7C2D-2EF661758135}"/>
              </a:ext>
            </a:extLst>
          </p:cNvPr>
          <p:cNvGrpSpPr/>
          <p:nvPr/>
        </p:nvGrpSpPr>
        <p:grpSpPr>
          <a:xfrm>
            <a:off x="9187213" y="1805226"/>
            <a:ext cx="2371789" cy="2507697"/>
            <a:chOff x="17362696" y="15824445"/>
            <a:chExt cx="7075255" cy="80301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59FFEC8-82BE-C8AF-3925-C14A1B61D9D4}"/>
                </a:ext>
              </a:extLst>
            </p:cNvPr>
            <p:cNvSpPr/>
            <p:nvPr/>
          </p:nvSpPr>
          <p:spPr>
            <a:xfrm>
              <a:off x="17362696" y="15825272"/>
              <a:ext cx="6915592" cy="8029358"/>
            </a:xfrm>
            <a:prstGeom prst="roundRect">
              <a:avLst>
                <a:gd name="adj" fmla="val 4534"/>
              </a:avLst>
            </a:prstGeom>
            <a:solidFill>
              <a:schemeClr val="bg1">
                <a:lumMod val="95000"/>
              </a:schemeClr>
            </a:solidFill>
            <a:ln cap="flat">
              <a:noFill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D29799A-BC39-F658-F1AF-52F6B1CC4854}"/>
                </a:ext>
              </a:extLst>
            </p:cNvPr>
            <p:cNvSpPr/>
            <p:nvPr/>
          </p:nvSpPr>
          <p:spPr>
            <a:xfrm>
              <a:off x="19393639" y="16256004"/>
              <a:ext cx="4284567" cy="7208623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65C7BA-5DA5-3307-95AF-B5056B4A60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72980" y="16664418"/>
              <a:ext cx="1873427" cy="68118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EA03F1A-9A13-E0E4-F105-AB48824318A9}"/>
                </a:ext>
              </a:extLst>
            </p:cNvPr>
            <p:cNvSpPr/>
            <p:nvPr/>
          </p:nvSpPr>
          <p:spPr>
            <a:xfrm>
              <a:off x="19371526" y="16665995"/>
              <a:ext cx="1867731" cy="6810281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E19FB4-E6B0-9481-C956-D5104B1DAB04}"/>
                </a:ext>
              </a:extLst>
            </p:cNvPr>
            <p:cNvSpPr txBox="1"/>
            <p:nvPr/>
          </p:nvSpPr>
          <p:spPr>
            <a:xfrm>
              <a:off x="17425203" y="18782179"/>
              <a:ext cx="1304921" cy="647328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en-GB" sz="800" dirty="0"/>
                <a:t>Laser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3DAC73F-FDE5-4CFE-1FD9-C9CAA6D5A1F9}"/>
                </a:ext>
              </a:extLst>
            </p:cNvPr>
            <p:cNvCxnSpPr>
              <a:cxnSpLocks/>
            </p:cNvCxnSpPr>
            <p:nvPr/>
          </p:nvCxnSpPr>
          <p:spPr>
            <a:xfrm>
              <a:off x="17640782" y="16256005"/>
              <a:ext cx="0" cy="342807"/>
            </a:xfrm>
            <a:prstGeom prst="straightConnector1">
              <a:avLst/>
            </a:prstGeom>
            <a:ln w="6350"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0ADFCE-C6D2-BDCC-90E2-2A3B0646CA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46407" y="23478495"/>
              <a:ext cx="2431799" cy="9247"/>
            </a:xfrm>
            <a:prstGeom prst="line">
              <a:avLst/>
            </a:prstGeom>
            <a:ln w="28575">
              <a:solidFill>
                <a:srgbClr val="00B05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C85F0B7-013E-764B-F5A8-D8787A119E8A}"/>
                </a:ext>
              </a:extLst>
            </p:cNvPr>
            <p:cNvSpPr txBox="1"/>
            <p:nvPr/>
          </p:nvSpPr>
          <p:spPr>
            <a:xfrm>
              <a:off x="17980537" y="22462557"/>
              <a:ext cx="3146860" cy="117014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GB" sz="800" dirty="0"/>
                <a:t>Line formed corresponding to sample deformation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9344AB-E99E-C2D2-D739-26B8D219841B}"/>
                </a:ext>
              </a:extLst>
            </p:cNvPr>
            <p:cNvSpPr txBox="1"/>
            <p:nvPr/>
          </p:nvSpPr>
          <p:spPr>
            <a:xfrm>
              <a:off x="20617746" y="15824445"/>
              <a:ext cx="3820205" cy="176505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GB" sz="800" dirty="0"/>
                <a:t>Sample mounted to vertically oscillating ultrasonic horn and deflects due to inertia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6C39C60-4C21-614B-7CA0-A4FCBC621C94}"/>
                </a:ext>
              </a:extLst>
            </p:cNvPr>
            <p:cNvSpPr/>
            <p:nvPr/>
          </p:nvSpPr>
          <p:spPr>
            <a:xfrm>
              <a:off x="17808733" y="16364179"/>
              <a:ext cx="1346881" cy="1735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9D4897-E2DC-91F9-C597-3FD4E47BFA4E}"/>
                </a:ext>
              </a:extLst>
            </p:cNvPr>
            <p:cNvSpPr/>
            <p:nvPr/>
          </p:nvSpPr>
          <p:spPr>
            <a:xfrm rot="20843555">
              <a:off x="18813420" y="16189053"/>
              <a:ext cx="1468709" cy="1790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4F91C9-0F08-14C6-B60B-0B091595D19C}"/>
                </a:ext>
              </a:extLst>
            </p:cNvPr>
            <p:cNvSpPr/>
            <p:nvPr/>
          </p:nvSpPr>
          <p:spPr>
            <a:xfrm rot="726679">
              <a:off x="18822217" y="16531027"/>
              <a:ext cx="1480745" cy="1719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CC27D8BB-3075-776D-299E-CDC34739E534}"/>
                </a:ext>
              </a:extLst>
            </p:cNvPr>
            <p:cNvSpPr/>
            <p:nvPr/>
          </p:nvSpPr>
          <p:spPr>
            <a:xfrm rot="2501006">
              <a:off x="19728404" y="16066059"/>
              <a:ext cx="807119" cy="818614"/>
            </a:xfrm>
            <a:prstGeom prst="arc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F1DDA47-03CE-80C3-4DCF-DA3DC1A4D2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42537" y="23231804"/>
              <a:ext cx="199477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DD88CA-39F9-4FCA-05A0-05103309F7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82451" y="16391276"/>
              <a:ext cx="4195755" cy="708214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2125C8-98A3-6368-1B0F-AD7068B7D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66615" y="16398824"/>
              <a:ext cx="2115836" cy="556900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05DB432-01E5-58C7-9058-86836163A4A9}"/>
                </a:ext>
              </a:extLst>
            </p:cNvPr>
            <p:cNvCxnSpPr>
              <a:cxnSpLocks/>
            </p:cNvCxnSpPr>
            <p:nvPr/>
          </p:nvCxnSpPr>
          <p:spPr>
            <a:xfrm>
              <a:off x="18949609" y="16567151"/>
              <a:ext cx="1296608" cy="30065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29FC8DA-3005-5188-8D3A-A93C83B39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1555" y="16209774"/>
              <a:ext cx="1264662" cy="29070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FEF8743-1586-83C7-67D9-18F9BD955D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838569" y="16798184"/>
              <a:ext cx="1693672" cy="17730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72FA13-F3BA-8BD7-E0AB-D2DA374F5665}"/>
                </a:ext>
              </a:extLst>
            </p:cNvPr>
            <p:cNvSpPr txBox="1"/>
            <p:nvPr/>
          </p:nvSpPr>
          <p:spPr>
            <a:xfrm>
              <a:off x="21407175" y="18425688"/>
              <a:ext cx="2842778" cy="1393466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GB" sz="800" dirty="0"/>
                <a:t>Mirrored surface of sample reflects laser</a:t>
              </a:r>
            </a:p>
          </p:txBody>
        </p:sp>
      </p:grp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475AC22F-3030-39F0-F73C-692A52A1F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39941"/>
              </p:ext>
            </p:extLst>
          </p:nvPr>
        </p:nvGraphicFramePr>
        <p:xfrm>
          <a:off x="8756640" y="4610350"/>
          <a:ext cx="3061891" cy="202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42EF3E4D-839C-327C-966F-97B2FDFD26D5}"/>
              </a:ext>
            </a:extLst>
          </p:cNvPr>
          <p:cNvSpPr txBox="1"/>
          <p:nvPr/>
        </p:nvSpPr>
        <p:spPr>
          <a:xfrm>
            <a:off x="1" y="66335"/>
            <a:ext cx="1219199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0" dirty="0">
                <a:solidFill>
                  <a:srgbClr val="033F85"/>
                </a:solidFill>
                <a:effectLst/>
                <a:latin typeface="+mj-lt"/>
              </a:rPr>
              <a:t>Testing Irradiated </a:t>
            </a:r>
            <a:r>
              <a:rPr lang="en-GB" sz="2800" b="1" dirty="0">
                <a:solidFill>
                  <a:srgbClr val="033F85"/>
                </a:solidFill>
                <a:latin typeface="+mj-lt"/>
              </a:rPr>
              <a:t>T</a:t>
            </a:r>
            <a:r>
              <a:rPr lang="en-GB" sz="2800" b="1" i="0" dirty="0">
                <a:solidFill>
                  <a:srgbClr val="033F85"/>
                </a:solidFill>
                <a:effectLst/>
                <a:latin typeface="+mj-lt"/>
              </a:rPr>
              <a:t>itanium Alloys for High-Cycle Fatigue</a:t>
            </a:r>
            <a:br>
              <a:rPr lang="en-GB" sz="3600" b="0" i="0" dirty="0">
                <a:solidFill>
                  <a:srgbClr val="033F85"/>
                </a:solidFill>
                <a:effectLst/>
                <a:latin typeface="+mj-lt"/>
              </a:rPr>
            </a:br>
            <a:r>
              <a:rPr lang="en-GB" b="1" i="0" dirty="0">
                <a:solidFill>
                  <a:srgbClr val="033F85"/>
                </a:solidFill>
                <a:effectLst/>
                <a:latin typeface="+mj-lt"/>
              </a:rPr>
              <a:t>Richard Cowan</a:t>
            </a:r>
            <a:r>
              <a:rPr lang="en-GB" b="0" i="0" dirty="0">
                <a:solidFill>
                  <a:srgbClr val="033F85"/>
                </a:solidFill>
                <a:effectLst/>
                <a:latin typeface="+mj-lt"/>
              </a:rPr>
              <a:t>, Phil Earp, Mike Fitton, Eric Harvey-Fishenden</a:t>
            </a:r>
            <a:endParaRPr lang="en-GB" dirty="0"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5CC83A-3079-F5D3-60A7-C381C6CEDD1F}"/>
              </a:ext>
            </a:extLst>
          </p:cNvPr>
          <p:cNvGrpSpPr/>
          <p:nvPr/>
        </p:nvGrpSpPr>
        <p:grpSpPr>
          <a:xfrm>
            <a:off x="294691" y="1980540"/>
            <a:ext cx="1880397" cy="2048953"/>
            <a:chOff x="290100" y="1684083"/>
            <a:chExt cx="1880397" cy="2048953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21699CB-A7D6-ACF5-829B-A24D4E69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766" y="2064491"/>
              <a:ext cx="1805731" cy="166854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908C610-55F0-2A19-4A8E-7D7245F8B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819" y="2999969"/>
              <a:ext cx="384195" cy="58103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7614C6C-5E32-3C88-2C75-538A590E6C56}"/>
                </a:ext>
              </a:extLst>
            </p:cNvPr>
            <p:cNvSpPr txBox="1">
              <a:spLocks/>
            </p:cNvSpPr>
            <p:nvPr/>
          </p:nvSpPr>
          <p:spPr>
            <a:xfrm rot="503828">
              <a:off x="372182" y="3074428"/>
              <a:ext cx="4020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rgbClr val="FF0000"/>
                  </a:solidFill>
                </a:rPr>
                <a:t>LBNF 120Gev beam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51EB387-F158-A9D7-1E2E-30C140378857}"/>
                </a:ext>
              </a:extLst>
            </p:cNvPr>
            <p:cNvSpPr txBox="1">
              <a:spLocks/>
            </p:cNvSpPr>
            <p:nvPr/>
          </p:nvSpPr>
          <p:spPr>
            <a:xfrm>
              <a:off x="290100" y="1684083"/>
              <a:ext cx="1834966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LBNF Target Upstream Beam Window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D6D8C5-77C1-C128-6B06-565C2C5EE91E}"/>
              </a:ext>
            </a:extLst>
          </p:cNvPr>
          <p:cNvGrpSpPr/>
          <p:nvPr/>
        </p:nvGrpSpPr>
        <p:grpSpPr>
          <a:xfrm>
            <a:off x="2574595" y="940508"/>
            <a:ext cx="3251790" cy="5123628"/>
            <a:chOff x="4246236" y="940508"/>
            <a:chExt cx="3251790" cy="5123628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15ACF509-7560-C15A-7BEB-773A504E886D}"/>
                </a:ext>
              </a:extLst>
            </p:cNvPr>
            <p:cNvSpPr/>
            <p:nvPr/>
          </p:nvSpPr>
          <p:spPr>
            <a:xfrm>
              <a:off x="4248634" y="940508"/>
              <a:ext cx="3249392" cy="5123628"/>
            </a:xfrm>
            <a:prstGeom prst="roundRect">
              <a:avLst>
                <a:gd name="adj" fmla="val 566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2. Samples: Benefits and Irradiation Campaigns</a:t>
              </a:r>
            </a:p>
          </p:txBody>
        </p:sp>
        <p:pic>
          <p:nvPicPr>
            <p:cNvPr id="49" name="Picture 48" descr="A small coin on a finger&#10;&#10;Description automatically generated">
              <a:extLst>
                <a:ext uri="{FF2B5EF4-FFF2-40B4-BE49-F238E27FC236}">
                  <a16:creationId xmlns:a16="http://schemas.microsoft.com/office/drawing/2014/main" id="{8C14CF9C-4BE7-E6CC-639E-ADBA94EB6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637" t="15046" r="11086" b="15165"/>
            <a:stretch/>
          </p:blipFill>
          <p:spPr>
            <a:xfrm>
              <a:off x="4543614" y="1839329"/>
              <a:ext cx="2668714" cy="1697724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40F1566-5528-06DC-695B-B9DCBC755DDF}"/>
                </a:ext>
              </a:extLst>
            </p:cNvPr>
            <p:cNvGrpSpPr/>
            <p:nvPr/>
          </p:nvGrpSpPr>
          <p:grpSpPr>
            <a:xfrm>
              <a:off x="4543615" y="3825832"/>
              <a:ext cx="2668713" cy="2078453"/>
              <a:chOff x="11064531" y="24496965"/>
              <a:chExt cx="5108822" cy="400986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D8F3581-99B7-07F2-B779-622589E41EC8}"/>
                  </a:ext>
                </a:extLst>
              </p:cNvPr>
              <p:cNvSpPr/>
              <p:nvPr/>
            </p:nvSpPr>
            <p:spPr>
              <a:xfrm>
                <a:off x="11064531" y="24496965"/>
                <a:ext cx="486125" cy="4005359"/>
              </a:xfrm>
              <a:prstGeom prst="rect">
                <a:avLst/>
              </a:prstGeom>
              <a:solidFill>
                <a:srgbClr val="E8EA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F6DC3B0C-BD54-68DD-2488-F348FAFCF1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7421"/>
              <a:stretch/>
            </p:blipFill>
            <p:spPr>
              <a:xfrm>
                <a:off x="11546037" y="24501479"/>
                <a:ext cx="4627316" cy="400535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E142741-8A1E-9255-0AAA-EE1169CC786F}"/>
                  </a:ext>
                </a:extLst>
              </p:cNvPr>
              <p:cNvSpPr txBox="1"/>
              <p:nvPr/>
            </p:nvSpPr>
            <p:spPr>
              <a:xfrm>
                <a:off x="15109423" y="27873873"/>
                <a:ext cx="941093" cy="311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GB" sz="105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GB" sz="1050" dirty="0">
                    <a:solidFill>
                      <a:schemeClr val="accent1">
                        <a:lumMod val="75000"/>
                      </a:schemeClr>
                    </a:solidFill>
                  </a:rPr>
                  <a:t> gas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91F3BC3-DEC0-2285-D5A0-DE57A4BD7F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538621" y="27376595"/>
                <a:ext cx="774004" cy="4973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77E6FC5-DC74-8771-3255-53B73E7765B0}"/>
                  </a:ext>
                </a:extLst>
              </p:cNvPr>
              <p:cNvSpPr txBox="1"/>
              <p:nvPr/>
            </p:nvSpPr>
            <p:spPr>
              <a:xfrm>
                <a:off x="11228245" y="27800408"/>
                <a:ext cx="421329" cy="328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dirty="0">
                    <a:solidFill>
                      <a:srgbClr val="FF0000"/>
                    </a:solidFill>
                  </a:rPr>
                  <a:t>p</a:t>
                </a:r>
                <a:r>
                  <a:rPr lang="en-GB" sz="1050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76" name="Arrow: Down 75">
                <a:extLst>
                  <a:ext uri="{FF2B5EF4-FFF2-40B4-BE49-F238E27FC236}">
                    <a16:creationId xmlns:a16="http://schemas.microsoft.com/office/drawing/2014/main" id="{52D0FAB8-EF1B-46E7-4FFF-741DBC63AF66}"/>
                  </a:ext>
                </a:extLst>
              </p:cNvPr>
              <p:cNvSpPr/>
              <p:nvPr/>
            </p:nvSpPr>
            <p:spPr>
              <a:xfrm rot="6407778">
                <a:off x="13917111" y="26795870"/>
                <a:ext cx="579194" cy="1711837"/>
              </a:xfrm>
              <a:prstGeom prst="downArrow">
                <a:avLst/>
              </a:prstGeom>
              <a:solidFill>
                <a:srgbClr val="8FAADC">
                  <a:alpha val="50196"/>
                </a:srgbClr>
              </a:solidFill>
              <a:ln>
                <a:solidFill>
                  <a:srgbClr val="033F8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385987A-EA71-4F85-A348-BE60A1A161D0}"/>
                </a:ext>
              </a:extLst>
            </p:cNvPr>
            <p:cNvSpPr txBox="1">
              <a:spLocks/>
            </p:cNvSpPr>
            <p:nvPr/>
          </p:nvSpPr>
          <p:spPr>
            <a:xfrm>
              <a:off x="4548042" y="1596057"/>
              <a:ext cx="2658110" cy="2616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Meso-scale Cantilever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396650A-BFAD-7E3B-A4F4-E467D7033654}"/>
                </a:ext>
              </a:extLst>
            </p:cNvPr>
            <p:cNvSpPr txBox="1">
              <a:spLocks/>
            </p:cNvSpPr>
            <p:nvPr/>
          </p:nvSpPr>
          <p:spPr>
            <a:xfrm>
              <a:off x="4246236" y="3606552"/>
              <a:ext cx="3251789" cy="2616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Birmingham Sample Irradiation Environment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E233859A-AF9F-E4AF-642C-64DEC6F815C5}"/>
              </a:ext>
            </a:extLst>
          </p:cNvPr>
          <p:cNvSpPr txBox="1">
            <a:spLocks/>
          </p:cNvSpPr>
          <p:nvPr/>
        </p:nvSpPr>
        <p:spPr>
          <a:xfrm>
            <a:off x="9216270" y="1618276"/>
            <a:ext cx="2169583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GB" sz="1100" b="1" dirty="0"/>
              <a:t>Laser strain evaluation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FB89272-2800-4472-866F-1F5DB24E2242}"/>
              </a:ext>
            </a:extLst>
          </p:cNvPr>
          <p:cNvSpPr txBox="1">
            <a:spLocks/>
          </p:cNvSpPr>
          <p:nvPr/>
        </p:nvSpPr>
        <p:spPr>
          <a:xfrm>
            <a:off x="8646045" y="4364624"/>
            <a:ext cx="328267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S-N Curve for unirradiated calibration samples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329D2-9CAE-74BD-F5C2-358424B74097}"/>
              </a:ext>
            </a:extLst>
          </p:cNvPr>
          <p:cNvGrpSpPr/>
          <p:nvPr/>
        </p:nvGrpSpPr>
        <p:grpSpPr>
          <a:xfrm>
            <a:off x="404212" y="3951605"/>
            <a:ext cx="1834966" cy="2040276"/>
            <a:chOff x="399621" y="3655148"/>
            <a:chExt cx="1834966" cy="2040276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FEB2538-2131-BCBD-13E0-48F6CEAAC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5" r="9947"/>
            <a:stretch/>
          </p:blipFill>
          <p:spPr>
            <a:xfrm>
              <a:off x="502431" y="4066331"/>
              <a:ext cx="1614356" cy="1438501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3341851-49A7-F5B0-F7F8-2B03E3CDB0D4}"/>
                </a:ext>
              </a:extLst>
            </p:cNvPr>
            <p:cNvSpPr txBox="1"/>
            <p:nvPr/>
          </p:nvSpPr>
          <p:spPr>
            <a:xfrm>
              <a:off x="502431" y="5479980"/>
              <a:ext cx="161435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rgbClr val="FF0000"/>
                  </a:solidFill>
                </a:rPr>
                <a:t>T2K 30 GeV beam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F724CD-964E-4253-6E1E-FC11CCDB322A}"/>
                </a:ext>
              </a:extLst>
            </p:cNvPr>
            <p:cNvCxnSpPr>
              <a:cxnSpLocks/>
            </p:cNvCxnSpPr>
            <p:nvPr/>
          </p:nvCxnSpPr>
          <p:spPr>
            <a:xfrm>
              <a:off x="1313290" y="5013381"/>
              <a:ext cx="0" cy="51889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5B5F47-313F-4793-9762-B79583AA27C2}"/>
                </a:ext>
              </a:extLst>
            </p:cNvPr>
            <p:cNvSpPr txBox="1">
              <a:spLocks/>
            </p:cNvSpPr>
            <p:nvPr/>
          </p:nvSpPr>
          <p:spPr>
            <a:xfrm>
              <a:off x="399621" y="3655148"/>
              <a:ext cx="1834966" cy="43088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T2K Target Upstream Beam Window</a:t>
              </a:r>
            </a:p>
          </p:txBody>
        </p:sp>
      </p:grpSp>
      <p:pic>
        <p:nvPicPr>
          <p:cNvPr id="24" name="Picture 23" descr="A room with a few equipment&#10;&#10;Description automatically generated with medium confidence">
            <a:extLst>
              <a:ext uri="{FF2B5EF4-FFF2-40B4-BE49-F238E27FC236}">
                <a16:creationId xmlns:a16="http://schemas.microsoft.com/office/drawing/2014/main" id="{5BFEBADA-6887-241B-8F2E-B811218A302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403" r="14268"/>
          <a:stretch/>
        </p:blipFill>
        <p:spPr>
          <a:xfrm>
            <a:off x="6236834" y="1867540"/>
            <a:ext cx="2369788" cy="41395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D82D83-A2BA-4F7A-88EB-3F90CF06891B}"/>
              </a:ext>
            </a:extLst>
          </p:cNvPr>
          <p:cNvSpPr txBox="1">
            <a:spLocks/>
          </p:cNvSpPr>
          <p:nvPr/>
        </p:nvSpPr>
        <p:spPr>
          <a:xfrm>
            <a:off x="5945104" y="1641433"/>
            <a:ext cx="2927317" cy="21544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GB" sz="1100" b="1" dirty="0"/>
              <a:t>Ultrasonic Fatigue Rig setup description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1BD360-34A8-21DA-5C43-97F95A6E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74" y="6124106"/>
            <a:ext cx="1368783" cy="564378"/>
          </a:xfrm>
          <a:prstGeom prst="rect">
            <a:avLst/>
          </a:prstGeom>
        </p:spPr>
      </p:pic>
      <p:pic>
        <p:nvPicPr>
          <p:cNvPr id="50" name="Picture 4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4BFDC42-F214-3277-67C3-8FCC58E13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316" y="6177164"/>
            <a:ext cx="2071238" cy="5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551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" id="{3718864E-C69B-4300-8FCB-A0A3D02075C8}" vid="{61094897-3F35-4D83-8662-7061493EB68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13B07C4EC804CA443AE731A585F76" ma:contentTypeVersion="12" ma:contentTypeDescription="Create a new document." ma:contentTypeScope="" ma:versionID="d83d5dc5b3a1bc51a1ad7ffa17ce82a4">
  <xsd:schema xmlns:xsd="http://www.w3.org/2001/XMLSchema" xmlns:xs="http://www.w3.org/2001/XMLSchema" xmlns:p="http://schemas.microsoft.com/office/2006/metadata/properties" xmlns:ns2="f3910fb3-884e-4dfd-8d6c-5e5865ae8152" xmlns:ns3="a3e16901-40ff-4bc8-b06c-870ae76a5f60" targetNamespace="http://schemas.microsoft.com/office/2006/metadata/properties" ma:root="true" ma:fieldsID="b54d9e8593d060691e327899899e8f6b" ns2:_="" ns3:_="">
    <xsd:import namespace="f3910fb3-884e-4dfd-8d6c-5e5865ae8152"/>
    <xsd:import namespace="a3e16901-40ff-4bc8-b06c-870ae76a5f6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10fb3-884e-4dfd-8d6c-5e5865ae815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2423ece-a605-4878-a7a7-60fae4d2ae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16901-40ff-4bc8-b06c-870ae76a5f6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622f0c-5f0a-49e5-9a16-468756be7830}" ma:internalName="TaxCatchAll" ma:showField="CatchAllData" ma:web="a3e16901-40ff-4bc8-b06c-870ae76a5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910fb3-884e-4dfd-8d6c-5e5865ae8152">
      <Terms xmlns="http://schemas.microsoft.com/office/infopath/2007/PartnerControls"/>
    </lcf76f155ced4ddcb4097134ff3c332f>
    <TaxCatchAll xmlns="a3e16901-40ff-4bc8-b06c-870ae76a5f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7575D-B262-4B4D-B780-790AF1500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10fb3-884e-4dfd-8d6c-5e5865ae8152"/>
    <ds:schemaRef ds:uri="a3e16901-40ff-4bc8-b06c-870ae76a5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06A32-C56B-4536-985E-DD9EA365B6E2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3910fb3-884e-4dfd-8d6c-5e5865ae8152"/>
    <ds:schemaRef ds:uri="a3e16901-40ff-4bc8-b06c-870ae76a5f6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BE03E84-A7FF-4338-B238-8528C6A30A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Technology</Template>
  <TotalTime>24466</TotalTime>
  <Words>118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Wingdings</vt:lpstr>
      <vt:lpstr>Calibri Light</vt:lpstr>
      <vt:lpstr>Technology</vt:lpstr>
      <vt:lpstr>Custom Design</vt:lpstr>
      <vt:lpstr>Font WITHOUT logo master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Suitters, Ben (STFC,RAL,TECH)</dc:creator>
  <cp:lastModifiedBy>Cowan, Richard (STFC,RAL,TECH)</cp:lastModifiedBy>
  <cp:revision>32</cp:revision>
  <dcterms:created xsi:type="dcterms:W3CDTF">2023-02-20T16:02:02Z</dcterms:created>
  <dcterms:modified xsi:type="dcterms:W3CDTF">2023-11-07T02:19:08Z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0x010100F6113B07C4EC804CA443AE731A585F76</vt:lpwstr>
  </property>
</Properties>
</file>