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E4BC5-8FA5-4C92-9036-8C71A4224452}" v="1" dt="2023-11-05T06:11:01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5161" autoAdjust="0"/>
  </p:normalViewPr>
  <p:slideViewPr>
    <p:cSldViewPr snapToGrid="0" showGuides="1">
      <p:cViewPr varScale="1">
        <p:scale>
          <a:sx n="79" d="100"/>
          <a:sy n="79" d="100"/>
        </p:scale>
        <p:origin x="76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w Winder" userId="d937f567d8151e53" providerId="LiveId" clId="{5FBE4BC5-8FA5-4C92-9036-8C71A4224452}"/>
    <pc:docChg chg="undo custSel modSld modMainMaster">
      <pc:chgData name="Drew Winder" userId="d937f567d8151e53" providerId="LiveId" clId="{5FBE4BC5-8FA5-4C92-9036-8C71A4224452}" dt="2023-11-05T06:14:29.893" v="54" actId="20577"/>
      <pc:docMkLst>
        <pc:docMk/>
      </pc:docMkLst>
      <pc:sldChg chg="addSp delSp modSp mod">
        <pc:chgData name="Drew Winder" userId="d937f567d8151e53" providerId="LiveId" clId="{5FBE4BC5-8FA5-4C92-9036-8C71A4224452}" dt="2023-11-05T06:14:29.893" v="54" actId="20577"/>
        <pc:sldMkLst>
          <pc:docMk/>
          <pc:sldMk cId="1410477677" sldId="258"/>
        </pc:sldMkLst>
        <pc:spChg chg="mod">
          <ac:chgData name="Drew Winder" userId="d937f567d8151e53" providerId="LiveId" clId="{5FBE4BC5-8FA5-4C92-9036-8C71A4224452}" dt="2023-11-05T06:14:29.893" v="54" actId="20577"/>
          <ac:spMkLst>
            <pc:docMk/>
            <pc:sldMk cId="1410477677" sldId="258"/>
            <ac:spMk id="3" creationId="{F2A37558-1E55-2AC2-D3D6-82112E8A34FF}"/>
          </ac:spMkLst>
        </pc:spChg>
        <pc:picChg chg="add del">
          <ac:chgData name="Drew Winder" userId="d937f567d8151e53" providerId="LiveId" clId="{5FBE4BC5-8FA5-4C92-9036-8C71A4224452}" dt="2023-11-05T06:10:28.598" v="1" actId="22"/>
          <ac:picMkLst>
            <pc:docMk/>
            <pc:sldMk cId="1410477677" sldId="258"/>
            <ac:picMk id="5" creationId="{66ACCFAD-2F23-EBEF-1E8F-48978E6BBB26}"/>
          </ac:picMkLst>
        </pc:picChg>
        <pc:picChg chg="add del mod">
          <ac:chgData name="Drew Winder" userId="d937f567d8151e53" providerId="LiveId" clId="{5FBE4BC5-8FA5-4C92-9036-8C71A4224452}" dt="2023-11-05T06:10:51.516" v="4" actId="478"/>
          <ac:picMkLst>
            <pc:docMk/>
            <pc:sldMk cId="1410477677" sldId="258"/>
            <ac:picMk id="7" creationId="{ABF98BAE-0F7E-25D2-37DE-C93B649BE221}"/>
          </ac:picMkLst>
        </pc:picChg>
        <pc:picChg chg="add mod">
          <ac:chgData name="Drew Winder" userId="d937f567d8151e53" providerId="LiveId" clId="{5FBE4BC5-8FA5-4C92-9036-8C71A4224452}" dt="2023-11-05T06:11:39.102" v="11" actId="14100"/>
          <ac:picMkLst>
            <pc:docMk/>
            <pc:sldMk cId="1410477677" sldId="258"/>
            <ac:picMk id="8" creationId="{2270350D-DE89-9DDE-0614-C807B8A89ED2}"/>
          </ac:picMkLst>
        </pc:picChg>
      </pc:sldChg>
      <pc:sldMasterChg chg="modSp mod">
        <pc:chgData name="Drew Winder" userId="d937f567d8151e53" providerId="LiveId" clId="{5FBE4BC5-8FA5-4C92-9036-8C71A4224452}" dt="2023-11-05T06:12:24.715" v="53" actId="20577"/>
        <pc:sldMasterMkLst>
          <pc:docMk/>
          <pc:sldMasterMk cId="2725756759" sldId="2147483660"/>
        </pc:sldMasterMkLst>
        <pc:spChg chg="mod">
          <ac:chgData name="Drew Winder" userId="d937f567d8151e53" providerId="LiveId" clId="{5FBE4BC5-8FA5-4C92-9036-8C71A4224452}" dt="2023-11-05T06:12:24.715" v="53" actId="20577"/>
          <ac:spMkLst>
            <pc:docMk/>
            <pc:sldMasterMk cId="2725756759" sldId="2147483660"/>
            <ac:spMk id="10" creationId="{323F2AC7-81B7-4181-8965-07F2D3F8B68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11/5/2023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F918D-9DED-D44A-9D8C-455EA11CD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High Power </a:t>
            </a:r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Targetry Workshop</a:t>
            </a:r>
            <a:endParaRPr lang="en-US" sz="10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F31812-5ADD-804D-A206-DF866C539C3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7C28-3453-492A-DFDA-2AC2BEA3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Impact and Lessons Learned from the Mercury System Filling Incident at the Spallation Neutron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7558-1E55-2AC2-D3D6-82112E8A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867145" cy="4047778"/>
          </a:xfrm>
        </p:spPr>
        <p:txBody>
          <a:bodyPr/>
          <a:lstStyle/>
          <a:p>
            <a:r>
              <a:rPr lang="en-US" dirty="0"/>
              <a:t>SNS mercury process system </a:t>
            </a:r>
            <a:r>
              <a:rPr lang="en-US"/>
              <a:t>contains 1600 </a:t>
            </a:r>
            <a:r>
              <a:rPr lang="en-US" dirty="0"/>
              <a:t>L of radioactive mercury</a:t>
            </a:r>
          </a:p>
          <a:p>
            <a:r>
              <a:rPr lang="en-US" dirty="0"/>
              <a:t>On March 21, 2019, over 300 L of that mercury was blown out of the loop</a:t>
            </a:r>
          </a:p>
          <a:p>
            <a:r>
              <a:rPr lang="en-US" dirty="0"/>
              <a:t>A small amount of mercury created a 2.3 </a:t>
            </a:r>
            <a:r>
              <a:rPr lang="en-US" dirty="0" err="1"/>
              <a:t>Sv</a:t>
            </a:r>
            <a:r>
              <a:rPr lang="en-US" dirty="0"/>
              <a:t>/hr radiation source in an unshielded area</a:t>
            </a:r>
          </a:p>
          <a:p>
            <a:r>
              <a:rPr lang="en-US" dirty="0"/>
              <a:t>SNS was shut down for 3 months to address the safety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0350D-DE89-9DDE-0614-C807B8A89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863" y="1653734"/>
            <a:ext cx="3782082" cy="48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7767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8" id="{27614BCB-6872-1C4D-94C2-566A1165D93D}" vid="{FC2EE5E8-A08D-E540-9B37-CA9E89E73775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www.w3.org/XML/1998/namespace"/>
    <ds:schemaRef ds:uri="http://schemas.microsoft.com/office/2006/documentManagement/types"/>
    <ds:schemaRef ds:uri="http://purl.org/dc/terms/"/>
    <ds:schemaRef ds:uri="38e4deb0-de08-4adb-aafc-d8ff0254417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ORNL-Presentation-16x9-Template-SNS</Template>
  <TotalTime>8</TotalTime>
  <Words>72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Gothic</vt:lpstr>
      <vt:lpstr>ORNL</vt:lpstr>
      <vt:lpstr>Impact and Lessons Learned from the Mercury System Filling Incident at the Spallation Neutron Source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and Lessons Learned from the Mercury System Filling Incident at the Spallation Neutron Source</dc:title>
  <dc:subject/>
  <dc:creator>Winder, Drew E.</dc:creator>
  <cp:keywords/>
  <dc:description/>
  <cp:lastModifiedBy>Winder, Drew E.</cp:lastModifiedBy>
  <cp:revision>1</cp:revision>
  <dcterms:created xsi:type="dcterms:W3CDTF">2023-11-05T06:03:24Z</dcterms:created>
  <dcterms:modified xsi:type="dcterms:W3CDTF">2023-11-05T06:14:34Z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