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  <p:sldMasterId id="2147483671" r:id="rId2"/>
  </p:sldMasterIdLst>
  <p:sldIdLst>
    <p:sldId id="263" r:id="rId3"/>
  </p:sldIdLst>
  <p:sldSz cx="30240288" cy="42803763"/>
  <p:notesSz cx="6858000" cy="9144000"/>
  <p:defaultTextStyle>
    <a:defPPr>
      <a:defRPr lang="en-US"/>
    </a:defPPr>
    <a:lvl1pPr marL="0" algn="l" defTabSz="441701" rtl="0" eaLnBrk="1" latinLnBrk="0" hangingPunct="1">
      <a:defRPr sz="1739" kern="1200">
        <a:solidFill>
          <a:schemeClr val="tx1"/>
        </a:solidFill>
        <a:latin typeface="+mn-lt"/>
        <a:ea typeface="+mn-ea"/>
        <a:cs typeface="+mn-cs"/>
      </a:defRPr>
    </a:lvl1pPr>
    <a:lvl2pPr marL="441701" algn="l" defTabSz="441701" rtl="0" eaLnBrk="1" latinLnBrk="0" hangingPunct="1">
      <a:defRPr sz="1739" kern="1200">
        <a:solidFill>
          <a:schemeClr val="tx1"/>
        </a:solidFill>
        <a:latin typeface="+mn-lt"/>
        <a:ea typeface="+mn-ea"/>
        <a:cs typeface="+mn-cs"/>
      </a:defRPr>
    </a:lvl2pPr>
    <a:lvl3pPr marL="883402" algn="l" defTabSz="441701" rtl="0" eaLnBrk="1" latinLnBrk="0" hangingPunct="1">
      <a:defRPr sz="1739" kern="1200">
        <a:solidFill>
          <a:schemeClr val="tx1"/>
        </a:solidFill>
        <a:latin typeface="+mn-lt"/>
        <a:ea typeface="+mn-ea"/>
        <a:cs typeface="+mn-cs"/>
      </a:defRPr>
    </a:lvl3pPr>
    <a:lvl4pPr marL="1325103" algn="l" defTabSz="441701" rtl="0" eaLnBrk="1" latinLnBrk="0" hangingPunct="1">
      <a:defRPr sz="1739" kern="1200">
        <a:solidFill>
          <a:schemeClr val="tx1"/>
        </a:solidFill>
        <a:latin typeface="+mn-lt"/>
        <a:ea typeface="+mn-ea"/>
        <a:cs typeface="+mn-cs"/>
      </a:defRPr>
    </a:lvl4pPr>
    <a:lvl5pPr marL="1766804" algn="l" defTabSz="441701" rtl="0" eaLnBrk="1" latinLnBrk="0" hangingPunct="1">
      <a:defRPr sz="1739" kern="1200">
        <a:solidFill>
          <a:schemeClr val="tx1"/>
        </a:solidFill>
        <a:latin typeface="+mn-lt"/>
        <a:ea typeface="+mn-ea"/>
        <a:cs typeface="+mn-cs"/>
      </a:defRPr>
    </a:lvl5pPr>
    <a:lvl6pPr marL="2208505" algn="l" defTabSz="441701" rtl="0" eaLnBrk="1" latinLnBrk="0" hangingPunct="1">
      <a:defRPr sz="1739" kern="1200">
        <a:solidFill>
          <a:schemeClr val="tx1"/>
        </a:solidFill>
        <a:latin typeface="+mn-lt"/>
        <a:ea typeface="+mn-ea"/>
        <a:cs typeface="+mn-cs"/>
      </a:defRPr>
    </a:lvl6pPr>
    <a:lvl7pPr marL="2650206" algn="l" defTabSz="441701" rtl="0" eaLnBrk="1" latinLnBrk="0" hangingPunct="1">
      <a:defRPr sz="1739" kern="1200">
        <a:solidFill>
          <a:schemeClr val="tx1"/>
        </a:solidFill>
        <a:latin typeface="+mn-lt"/>
        <a:ea typeface="+mn-ea"/>
        <a:cs typeface="+mn-cs"/>
      </a:defRPr>
    </a:lvl7pPr>
    <a:lvl8pPr marL="3091906" algn="l" defTabSz="441701" rtl="0" eaLnBrk="1" latinLnBrk="0" hangingPunct="1">
      <a:defRPr sz="1739" kern="1200">
        <a:solidFill>
          <a:schemeClr val="tx1"/>
        </a:solidFill>
        <a:latin typeface="+mn-lt"/>
        <a:ea typeface="+mn-ea"/>
        <a:cs typeface="+mn-cs"/>
      </a:defRPr>
    </a:lvl8pPr>
    <a:lvl9pPr marL="3533607" algn="l" defTabSz="441701" rtl="0" eaLnBrk="1" latinLnBrk="0" hangingPunct="1">
      <a:defRPr sz="173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418" autoAdjust="0"/>
    <p:restoredTop sz="94660"/>
  </p:normalViewPr>
  <p:slideViewPr>
    <p:cSldViewPr snapToGrid="0">
      <p:cViewPr varScale="1">
        <p:scale>
          <a:sx n="20" d="100"/>
          <a:sy n="20" d="100"/>
        </p:scale>
        <p:origin x="332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1.xml"/><Relationship Id="rId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3779999" y="8257121"/>
            <a:ext cx="22679994" cy="13649924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14883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单击此处添加标题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2023/11/3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3779999" y="22481721"/>
            <a:ext cx="22679994" cy="10334255"/>
          </a:xfrm>
        </p:spPr>
        <p:txBody>
          <a:bodyPr>
            <a:normAutofit/>
          </a:bodyPr>
          <a:lstStyle>
            <a:lvl1pPr marL="0" indent="0" algn="ctr">
              <a:buNone/>
              <a:defRPr sz="4466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</a:defRPr>
            </a:lvl1pPr>
            <a:lvl2pPr marL="1133852" indent="0" algn="ctr">
              <a:buNone/>
              <a:defRPr sz="4961"/>
            </a:lvl2pPr>
            <a:lvl3pPr marL="2268297" indent="0" algn="ctr">
              <a:buNone/>
              <a:defRPr sz="4466"/>
            </a:lvl3pPr>
            <a:lvl4pPr marL="3402150" indent="0" algn="ctr">
              <a:buNone/>
              <a:defRPr sz="3967"/>
            </a:lvl4pPr>
            <a:lvl5pPr marL="4536002" indent="0" algn="ctr">
              <a:buNone/>
              <a:defRPr sz="3967"/>
            </a:lvl5pPr>
            <a:lvl6pPr marL="5670447" indent="0" algn="ctr">
              <a:buNone/>
              <a:defRPr sz="3967"/>
            </a:lvl6pPr>
            <a:lvl7pPr marL="6804299" indent="0" algn="ctr">
              <a:buNone/>
              <a:defRPr sz="3967"/>
            </a:lvl7pPr>
            <a:lvl8pPr marL="7938152" indent="0" algn="ctr">
              <a:buNone/>
              <a:defRPr sz="3967"/>
            </a:lvl8pPr>
            <a:lvl9pPr marL="9072597" indent="0" algn="ctr">
              <a:buNone/>
              <a:defRPr sz="3967"/>
            </a:lvl9pPr>
          </a:lstStyle>
          <a:p>
            <a:r>
              <a:rPr lang="zh-CN" altLang="en-US" dirty="0"/>
              <a:t>单击此处添加副标题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2023/11/3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2078999" y="3442394"/>
            <a:ext cx="26081993" cy="34695703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8022" y="7005156"/>
            <a:ext cx="25704245" cy="14902051"/>
          </a:xfrm>
        </p:spPr>
        <p:txBody>
          <a:bodyPr anchor="b"/>
          <a:lstStyle>
            <a:lvl1pPr algn="ctr">
              <a:defRPr sz="19843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0036" y="22481887"/>
            <a:ext cx="22680216" cy="10334331"/>
          </a:xfrm>
        </p:spPr>
        <p:txBody>
          <a:bodyPr/>
          <a:lstStyle>
            <a:lvl1pPr marL="0" indent="0" algn="ctr">
              <a:buNone/>
              <a:defRPr sz="7937"/>
            </a:lvl1pPr>
            <a:lvl2pPr marL="1512006" indent="0" algn="ctr">
              <a:buNone/>
              <a:defRPr sz="6614"/>
            </a:lvl2pPr>
            <a:lvl3pPr marL="3024012" indent="0" algn="ctr">
              <a:buNone/>
              <a:defRPr sz="5953"/>
            </a:lvl3pPr>
            <a:lvl4pPr marL="4536018" indent="0" algn="ctr">
              <a:buNone/>
              <a:defRPr sz="5291"/>
            </a:lvl4pPr>
            <a:lvl5pPr marL="6048024" indent="0" algn="ctr">
              <a:buNone/>
              <a:defRPr sz="5291"/>
            </a:lvl5pPr>
            <a:lvl6pPr marL="7560031" indent="0" algn="ctr">
              <a:buNone/>
              <a:defRPr sz="5291"/>
            </a:lvl6pPr>
            <a:lvl7pPr marL="9072037" indent="0" algn="ctr">
              <a:buNone/>
              <a:defRPr sz="5291"/>
            </a:lvl7pPr>
            <a:lvl8pPr marL="10584043" indent="0" algn="ctr">
              <a:buNone/>
              <a:defRPr sz="5291"/>
            </a:lvl8pPr>
            <a:lvl9pPr marL="12096049" indent="0" algn="ctr">
              <a:buNone/>
              <a:defRPr sz="5291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CC0A8-ABBC-4383-AAAD-028283553EDF}" type="datetimeFigureOut">
              <a:rPr lang="zh-CN" altLang="en-US" smtClean="0"/>
              <a:t>2023/11/3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EBD6D-C253-4194-AB9A-31DB556D8A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8556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CC0A8-ABBC-4383-AAAD-028283553EDF}" type="datetimeFigureOut">
              <a:rPr lang="zh-CN" altLang="en-US" smtClean="0"/>
              <a:t>2023/11/3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EBD6D-C253-4194-AB9A-31DB556D8A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18532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272" y="10671229"/>
            <a:ext cx="26082248" cy="17805173"/>
          </a:xfrm>
        </p:spPr>
        <p:txBody>
          <a:bodyPr anchor="b"/>
          <a:lstStyle>
            <a:lvl1pPr>
              <a:defRPr sz="19843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3272" y="28644846"/>
            <a:ext cx="26082248" cy="9363320"/>
          </a:xfrm>
        </p:spPr>
        <p:txBody>
          <a:bodyPr/>
          <a:lstStyle>
            <a:lvl1pPr marL="0" indent="0">
              <a:buNone/>
              <a:defRPr sz="7937">
                <a:solidFill>
                  <a:schemeClr val="tx1"/>
                </a:solidFill>
              </a:defRPr>
            </a:lvl1pPr>
            <a:lvl2pPr marL="1512006" indent="0">
              <a:buNone/>
              <a:defRPr sz="6614">
                <a:solidFill>
                  <a:schemeClr val="tx1">
                    <a:tint val="75000"/>
                  </a:schemeClr>
                </a:solidFill>
              </a:defRPr>
            </a:lvl2pPr>
            <a:lvl3pPr marL="3024012" indent="0">
              <a:buNone/>
              <a:defRPr sz="5953">
                <a:solidFill>
                  <a:schemeClr val="tx1">
                    <a:tint val="75000"/>
                  </a:schemeClr>
                </a:solidFill>
              </a:defRPr>
            </a:lvl3pPr>
            <a:lvl4pPr marL="4536018" indent="0">
              <a:buNone/>
              <a:defRPr sz="5291">
                <a:solidFill>
                  <a:schemeClr val="tx1">
                    <a:tint val="75000"/>
                  </a:schemeClr>
                </a:solidFill>
              </a:defRPr>
            </a:lvl4pPr>
            <a:lvl5pPr marL="6048024" indent="0">
              <a:buNone/>
              <a:defRPr sz="5291">
                <a:solidFill>
                  <a:schemeClr val="tx1">
                    <a:tint val="75000"/>
                  </a:schemeClr>
                </a:solidFill>
              </a:defRPr>
            </a:lvl5pPr>
            <a:lvl6pPr marL="7560031" indent="0">
              <a:buNone/>
              <a:defRPr sz="5291">
                <a:solidFill>
                  <a:schemeClr val="tx1">
                    <a:tint val="75000"/>
                  </a:schemeClr>
                </a:solidFill>
              </a:defRPr>
            </a:lvl6pPr>
            <a:lvl7pPr marL="9072037" indent="0">
              <a:buNone/>
              <a:defRPr sz="5291">
                <a:solidFill>
                  <a:schemeClr val="tx1">
                    <a:tint val="75000"/>
                  </a:schemeClr>
                </a:solidFill>
              </a:defRPr>
            </a:lvl7pPr>
            <a:lvl8pPr marL="10584043" indent="0">
              <a:buNone/>
              <a:defRPr sz="5291">
                <a:solidFill>
                  <a:schemeClr val="tx1">
                    <a:tint val="75000"/>
                  </a:schemeClr>
                </a:solidFill>
              </a:defRPr>
            </a:lvl8pPr>
            <a:lvl9pPr marL="12096049" indent="0">
              <a:buNone/>
              <a:defRPr sz="52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CC0A8-ABBC-4383-AAAD-028283553EDF}" type="datetimeFigureOut">
              <a:rPr lang="zh-CN" altLang="en-US" smtClean="0"/>
              <a:t>2023/11/3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EBD6D-C253-4194-AB9A-31DB556D8A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18128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79020" y="11394520"/>
            <a:ext cx="12852122" cy="2715859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09146" y="11394520"/>
            <a:ext cx="12852122" cy="2715859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CC0A8-ABBC-4383-AAAD-028283553EDF}" type="datetimeFigureOut">
              <a:rPr lang="zh-CN" altLang="en-US" smtClean="0"/>
              <a:t>2023/11/3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EBD6D-C253-4194-AB9A-31DB556D8A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94545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2959" y="2278913"/>
            <a:ext cx="26082248" cy="8273416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2962" y="10492870"/>
            <a:ext cx="12793057" cy="5142393"/>
          </a:xfrm>
        </p:spPr>
        <p:txBody>
          <a:bodyPr anchor="b"/>
          <a:lstStyle>
            <a:lvl1pPr marL="0" indent="0">
              <a:buNone/>
              <a:defRPr sz="7937" b="1"/>
            </a:lvl1pPr>
            <a:lvl2pPr marL="1512006" indent="0">
              <a:buNone/>
              <a:defRPr sz="6614" b="1"/>
            </a:lvl2pPr>
            <a:lvl3pPr marL="3024012" indent="0">
              <a:buNone/>
              <a:defRPr sz="5953" b="1"/>
            </a:lvl3pPr>
            <a:lvl4pPr marL="4536018" indent="0">
              <a:buNone/>
              <a:defRPr sz="5291" b="1"/>
            </a:lvl4pPr>
            <a:lvl5pPr marL="6048024" indent="0">
              <a:buNone/>
              <a:defRPr sz="5291" b="1"/>
            </a:lvl5pPr>
            <a:lvl6pPr marL="7560031" indent="0">
              <a:buNone/>
              <a:defRPr sz="5291" b="1"/>
            </a:lvl6pPr>
            <a:lvl7pPr marL="9072037" indent="0">
              <a:buNone/>
              <a:defRPr sz="5291" b="1"/>
            </a:lvl7pPr>
            <a:lvl8pPr marL="10584043" indent="0">
              <a:buNone/>
              <a:defRPr sz="5291" b="1"/>
            </a:lvl8pPr>
            <a:lvl9pPr marL="12096049" indent="0">
              <a:buNone/>
              <a:defRPr sz="5291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2962" y="15635264"/>
            <a:ext cx="12793057" cy="2299711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09148" y="10492870"/>
            <a:ext cx="12856061" cy="5142393"/>
          </a:xfrm>
        </p:spPr>
        <p:txBody>
          <a:bodyPr anchor="b"/>
          <a:lstStyle>
            <a:lvl1pPr marL="0" indent="0">
              <a:buNone/>
              <a:defRPr sz="7937" b="1"/>
            </a:lvl1pPr>
            <a:lvl2pPr marL="1512006" indent="0">
              <a:buNone/>
              <a:defRPr sz="6614" b="1"/>
            </a:lvl2pPr>
            <a:lvl3pPr marL="3024012" indent="0">
              <a:buNone/>
              <a:defRPr sz="5953" b="1"/>
            </a:lvl3pPr>
            <a:lvl4pPr marL="4536018" indent="0">
              <a:buNone/>
              <a:defRPr sz="5291" b="1"/>
            </a:lvl4pPr>
            <a:lvl5pPr marL="6048024" indent="0">
              <a:buNone/>
              <a:defRPr sz="5291" b="1"/>
            </a:lvl5pPr>
            <a:lvl6pPr marL="7560031" indent="0">
              <a:buNone/>
              <a:defRPr sz="5291" b="1"/>
            </a:lvl6pPr>
            <a:lvl7pPr marL="9072037" indent="0">
              <a:buNone/>
              <a:defRPr sz="5291" b="1"/>
            </a:lvl7pPr>
            <a:lvl8pPr marL="10584043" indent="0">
              <a:buNone/>
              <a:defRPr sz="5291" b="1"/>
            </a:lvl8pPr>
            <a:lvl9pPr marL="12096049" indent="0">
              <a:buNone/>
              <a:defRPr sz="5291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09148" y="15635264"/>
            <a:ext cx="12856061" cy="2299711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CC0A8-ABBC-4383-AAAD-028283553EDF}" type="datetimeFigureOut">
              <a:rPr lang="zh-CN" altLang="en-US" smtClean="0"/>
              <a:t>2023/11/3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EBD6D-C253-4194-AB9A-31DB556D8A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96204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CC0A8-ABBC-4383-AAAD-028283553EDF}" type="datetimeFigureOut">
              <a:rPr lang="zh-CN" altLang="en-US" smtClean="0"/>
              <a:t>2023/11/3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EBD6D-C253-4194-AB9A-31DB556D8A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2056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CC0A8-ABBC-4383-AAAD-028283553EDF}" type="datetimeFigureOut">
              <a:rPr lang="zh-CN" altLang="en-US" smtClean="0"/>
              <a:t>2023/11/3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EBD6D-C253-4194-AB9A-31DB556D8A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26118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2959" y="2853584"/>
            <a:ext cx="9753280" cy="9987545"/>
          </a:xfrm>
        </p:spPr>
        <p:txBody>
          <a:bodyPr anchor="b"/>
          <a:lstStyle>
            <a:lvl1pPr>
              <a:defRPr sz="10583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56061" y="6162959"/>
            <a:ext cx="15309146" cy="30418415"/>
          </a:xfrm>
        </p:spPr>
        <p:txBody>
          <a:bodyPr/>
          <a:lstStyle>
            <a:lvl1pPr>
              <a:defRPr sz="10583"/>
            </a:lvl1pPr>
            <a:lvl2pPr>
              <a:defRPr sz="9260"/>
            </a:lvl2pPr>
            <a:lvl3pPr>
              <a:defRPr sz="7937"/>
            </a:lvl3pPr>
            <a:lvl4pPr>
              <a:defRPr sz="6614"/>
            </a:lvl4pPr>
            <a:lvl5pPr>
              <a:defRPr sz="6614"/>
            </a:lvl5pPr>
            <a:lvl6pPr>
              <a:defRPr sz="6614"/>
            </a:lvl6pPr>
            <a:lvl7pPr>
              <a:defRPr sz="6614"/>
            </a:lvl7pPr>
            <a:lvl8pPr>
              <a:defRPr sz="6614"/>
            </a:lvl8pPr>
            <a:lvl9pPr>
              <a:defRPr sz="6614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2959" y="12841129"/>
            <a:ext cx="9753280" cy="23789780"/>
          </a:xfrm>
        </p:spPr>
        <p:txBody>
          <a:bodyPr/>
          <a:lstStyle>
            <a:lvl1pPr marL="0" indent="0">
              <a:buNone/>
              <a:defRPr sz="5291"/>
            </a:lvl1pPr>
            <a:lvl2pPr marL="1512006" indent="0">
              <a:buNone/>
              <a:defRPr sz="4630"/>
            </a:lvl2pPr>
            <a:lvl3pPr marL="3024012" indent="0">
              <a:buNone/>
              <a:defRPr sz="3969"/>
            </a:lvl3pPr>
            <a:lvl4pPr marL="4536018" indent="0">
              <a:buNone/>
              <a:defRPr sz="3307"/>
            </a:lvl4pPr>
            <a:lvl5pPr marL="6048024" indent="0">
              <a:buNone/>
              <a:defRPr sz="3307"/>
            </a:lvl5pPr>
            <a:lvl6pPr marL="7560031" indent="0">
              <a:buNone/>
              <a:defRPr sz="3307"/>
            </a:lvl6pPr>
            <a:lvl7pPr marL="9072037" indent="0">
              <a:buNone/>
              <a:defRPr sz="3307"/>
            </a:lvl7pPr>
            <a:lvl8pPr marL="10584043" indent="0">
              <a:buNone/>
              <a:defRPr sz="3307"/>
            </a:lvl8pPr>
            <a:lvl9pPr marL="12096049" indent="0">
              <a:buNone/>
              <a:defRPr sz="3307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CC0A8-ABBC-4383-AAAD-028283553EDF}" type="datetimeFigureOut">
              <a:rPr lang="zh-CN" altLang="en-US" smtClean="0"/>
              <a:t>2023/11/3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EBD6D-C253-4194-AB9A-31DB556D8A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74296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2959" y="2853584"/>
            <a:ext cx="9753280" cy="9987545"/>
          </a:xfrm>
        </p:spPr>
        <p:txBody>
          <a:bodyPr anchor="b"/>
          <a:lstStyle>
            <a:lvl1pPr>
              <a:defRPr sz="10583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56061" y="6162959"/>
            <a:ext cx="15309146" cy="30418415"/>
          </a:xfrm>
        </p:spPr>
        <p:txBody>
          <a:bodyPr anchor="t"/>
          <a:lstStyle>
            <a:lvl1pPr marL="0" indent="0">
              <a:buNone/>
              <a:defRPr sz="10583"/>
            </a:lvl1pPr>
            <a:lvl2pPr marL="1512006" indent="0">
              <a:buNone/>
              <a:defRPr sz="9260"/>
            </a:lvl2pPr>
            <a:lvl3pPr marL="3024012" indent="0">
              <a:buNone/>
              <a:defRPr sz="7937"/>
            </a:lvl3pPr>
            <a:lvl4pPr marL="4536018" indent="0">
              <a:buNone/>
              <a:defRPr sz="6614"/>
            </a:lvl4pPr>
            <a:lvl5pPr marL="6048024" indent="0">
              <a:buNone/>
              <a:defRPr sz="6614"/>
            </a:lvl5pPr>
            <a:lvl6pPr marL="7560031" indent="0">
              <a:buNone/>
              <a:defRPr sz="6614"/>
            </a:lvl6pPr>
            <a:lvl7pPr marL="9072037" indent="0">
              <a:buNone/>
              <a:defRPr sz="6614"/>
            </a:lvl7pPr>
            <a:lvl8pPr marL="10584043" indent="0">
              <a:buNone/>
              <a:defRPr sz="6614"/>
            </a:lvl8pPr>
            <a:lvl9pPr marL="12096049" indent="0">
              <a:buNone/>
              <a:defRPr sz="6614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2959" y="12841129"/>
            <a:ext cx="9753280" cy="23789780"/>
          </a:xfrm>
        </p:spPr>
        <p:txBody>
          <a:bodyPr/>
          <a:lstStyle>
            <a:lvl1pPr marL="0" indent="0">
              <a:buNone/>
              <a:defRPr sz="5291"/>
            </a:lvl1pPr>
            <a:lvl2pPr marL="1512006" indent="0">
              <a:buNone/>
              <a:defRPr sz="4630"/>
            </a:lvl2pPr>
            <a:lvl3pPr marL="3024012" indent="0">
              <a:buNone/>
              <a:defRPr sz="3969"/>
            </a:lvl3pPr>
            <a:lvl4pPr marL="4536018" indent="0">
              <a:buNone/>
              <a:defRPr sz="3307"/>
            </a:lvl4pPr>
            <a:lvl5pPr marL="6048024" indent="0">
              <a:buNone/>
              <a:defRPr sz="3307"/>
            </a:lvl5pPr>
            <a:lvl6pPr marL="7560031" indent="0">
              <a:buNone/>
              <a:defRPr sz="3307"/>
            </a:lvl6pPr>
            <a:lvl7pPr marL="9072037" indent="0">
              <a:buNone/>
              <a:defRPr sz="3307"/>
            </a:lvl7pPr>
            <a:lvl8pPr marL="10584043" indent="0">
              <a:buNone/>
              <a:defRPr sz="3307"/>
            </a:lvl8pPr>
            <a:lvl9pPr marL="12096049" indent="0">
              <a:buNone/>
              <a:defRPr sz="3307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CC0A8-ABBC-4383-AAAD-028283553EDF}" type="datetimeFigureOut">
              <a:rPr lang="zh-CN" altLang="en-US" smtClean="0"/>
              <a:t>2023/11/3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EBD6D-C253-4194-AB9A-31DB556D8A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5640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06499" y="1613056"/>
            <a:ext cx="26081993" cy="8273355"/>
          </a:xfrm>
        </p:spPr>
        <p:txBody>
          <a:bodyPr anchor="ctr" anchorCtr="0">
            <a:normAutofit/>
          </a:bodyPr>
          <a:lstStyle>
            <a:lvl1pPr>
              <a:defRPr sz="5955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606499" y="11394436"/>
            <a:ext cx="26081993" cy="27158394"/>
          </a:xfrm>
        </p:spPr>
        <p:txBody>
          <a:bodyPr>
            <a:normAutofit/>
          </a:bodyPr>
          <a:lstStyle>
            <a:lvl1pPr>
              <a:defRPr sz="496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4466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3967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3967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3967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2023/11/3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CC0A8-ABBC-4383-AAAD-028283553EDF}" type="datetimeFigureOut">
              <a:rPr lang="zh-CN" altLang="en-US" smtClean="0"/>
              <a:t>2023/11/3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EBD6D-C253-4194-AB9A-31DB556D8A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72846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40708" y="2278904"/>
            <a:ext cx="6520562" cy="3627421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79021" y="2278904"/>
            <a:ext cx="19183683" cy="3627421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CC0A8-ABBC-4383-AAAD-028283553EDF}" type="datetimeFigureOut">
              <a:rPr lang="zh-CN" altLang="en-US" smtClean="0"/>
              <a:t>2023/11/3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EBD6D-C253-4194-AB9A-31DB556D8A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3400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063250" y="23412181"/>
            <a:ext cx="18159744" cy="5063995"/>
          </a:xfrm>
        </p:spPr>
        <p:txBody>
          <a:bodyPr anchor="b">
            <a:normAutofit/>
          </a:bodyPr>
          <a:lstStyle>
            <a:lvl1pPr>
              <a:defRPr sz="9922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063250" y="28772980"/>
            <a:ext cx="18159744" cy="4041643"/>
          </a:xfrm>
        </p:spPr>
        <p:txBody>
          <a:bodyPr>
            <a:normAutofit/>
          </a:bodyPr>
          <a:lstStyle>
            <a:lvl1pPr marL="0" indent="0">
              <a:buNone/>
              <a:defRPr sz="4466">
                <a:solidFill>
                  <a:schemeClr val="tx1"/>
                </a:solidFill>
              </a:defRPr>
            </a:lvl1pPr>
            <a:lvl2pPr marL="1133852" indent="0">
              <a:buNone/>
              <a:defRPr sz="4961">
                <a:solidFill>
                  <a:schemeClr val="tx1">
                    <a:tint val="75000"/>
                  </a:schemeClr>
                </a:solidFill>
              </a:defRPr>
            </a:lvl2pPr>
            <a:lvl3pPr marL="2268297" indent="0">
              <a:buNone/>
              <a:defRPr sz="4466">
                <a:solidFill>
                  <a:schemeClr val="tx1">
                    <a:tint val="75000"/>
                  </a:schemeClr>
                </a:solidFill>
              </a:defRPr>
            </a:lvl3pPr>
            <a:lvl4pPr marL="3402150" indent="0">
              <a:buNone/>
              <a:defRPr sz="3967">
                <a:solidFill>
                  <a:schemeClr val="tx1">
                    <a:tint val="75000"/>
                  </a:schemeClr>
                </a:solidFill>
              </a:defRPr>
            </a:lvl4pPr>
            <a:lvl5pPr marL="4536002" indent="0">
              <a:buNone/>
              <a:defRPr sz="3967">
                <a:solidFill>
                  <a:schemeClr val="tx1">
                    <a:tint val="75000"/>
                  </a:schemeClr>
                </a:solidFill>
              </a:defRPr>
            </a:lvl5pPr>
            <a:lvl6pPr marL="5670447" indent="0">
              <a:buNone/>
              <a:defRPr sz="3967">
                <a:solidFill>
                  <a:schemeClr val="tx1">
                    <a:tint val="75000"/>
                  </a:schemeClr>
                </a:solidFill>
              </a:defRPr>
            </a:lvl6pPr>
            <a:lvl7pPr marL="6804299" indent="0">
              <a:buNone/>
              <a:defRPr sz="3967">
                <a:solidFill>
                  <a:schemeClr val="tx1">
                    <a:tint val="75000"/>
                  </a:schemeClr>
                </a:solidFill>
              </a:defRPr>
            </a:lvl7pPr>
            <a:lvl8pPr marL="7938152" indent="0">
              <a:buNone/>
              <a:defRPr sz="3967">
                <a:solidFill>
                  <a:schemeClr val="tx1">
                    <a:tint val="75000"/>
                  </a:schemeClr>
                </a:solidFill>
              </a:defRPr>
            </a:lvl8pPr>
            <a:lvl9pPr marL="9072597" indent="0">
              <a:buNone/>
              <a:defRPr sz="39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2023/11/3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06499" y="1613056"/>
            <a:ext cx="26081993" cy="8273355"/>
          </a:xfrm>
        </p:spPr>
        <p:txBody>
          <a:bodyPr>
            <a:normAutofit/>
          </a:bodyPr>
          <a:lstStyle>
            <a:lvl1pPr>
              <a:defRPr sz="5955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606499" y="11394436"/>
            <a:ext cx="12851996" cy="27158394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496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4466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3967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3967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3967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4836496" y="11394436"/>
            <a:ext cx="12851996" cy="27158394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496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4466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3967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3967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3967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2023/11/3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082938" y="2278888"/>
            <a:ext cx="26081993" cy="827335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082938" y="10890982"/>
            <a:ext cx="12792933" cy="5142355"/>
          </a:xfrm>
        </p:spPr>
        <p:txBody>
          <a:bodyPr anchor="b"/>
          <a:lstStyle>
            <a:lvl1pPr marL="0" indent="0">
              <a:buNone/>
              <a:defRPr sz="5955" b="1"/>
            </a:lvl1pPr>
            <a:lvl2pPr marL="1133852" indent="0">
              <a:buNone/>
              <a:defRPr sz="4961" b="1"/>
            </a:lvl2pPr>
            <a:lvl3pPr marL="2268297" indent="0">
              <a:buNone/>
              <a:defRPr sz="4466" b="1"/>
            </a:lvl3pPr>
            <a:lvl4pPr marL="3402150" indent="0">
              <a:buNone/>
              <a:defRPr sz="3967" b="1"/>
            </a:lvl4pPr>
            <a:lvl5pPr marL="4536002" indent="0">
              <a:buNone/>
              <a:defRPr sz="3967" b="1"/>
            </a:lvl5pPr>
            <a:lvl6pPr marL="5670447" indent="0">
              <a:buNone/>
              <a:defRPr sz="3967" b="1"/>
            </a:lvl6pPr>
            <a:lvl7pPr marL="6804299" indent="0">
              <a:buNone/>
              <a:defRPr sz="3967" b="1"/>
            </a:lvl7pPr>
            <a:lvl8pPr marL="7938152" indent="0">
              <a:buNone/>
              <a:defRPr sz="3967" b="1"/>
            </a:lvl8pPr>
            <a:lvl9pPr marL="9072597" indent="0">
              <a:buNone/>
              <a:defRPr sz="3967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2082938" y="16325034"/>
            <a:ext cx="12792933" cy="22307063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15308996" y="10890982"/>
            <a:ext cx="12855935" cy="5142355"/>
          </a:xfrm>
        </p:spPr>
        <p:txBody>
          <a:bodyPr anchor="b"/>
          <a:lstStyle>
            <a:lvl1pPr marL="0" indent="0">
              <a:buNone/>
              <a:defRPr sz="5955" b="1"/>
            </a:lvl1pPr>
            <a:lvl2pPr marL="1133852" indent="0">
              <a:buNone/>
              <a:defRPr sz="4961" b="1"/>
            </a:lvl2pPr>
            <a:lvl3pPr marL="2268297" indent="0">
              <a:buNone/>
              <a:defRPr sz="4466" b="1"/>
            </a:lvl3pPr>
            <a:lvl4pPr marL="3402150" indent="0">
              <a:buNone/>
              <a:defRPr sz="3967" b="1"/>
            </a:lvl4pPr>
            <a:lvl5pPr marL="4536002" indent="0">
              <a:buNone/>
              <a:defRPr sz="3967" b="1"/>
            </a:lvl5pPr>
            <a:lvl6pPr marL="5670447" indent="0">
              <a:buNone/>
              <a:defRPr sz="3967" b="1"/>
            </a:lvl6pPr>
            <a:lvl7pPr marL="6804299" indent="0">
              <a:buNone/>
              <a:defRPr sz="3967" b="1"/>
            </a:lvl7pPr>
            <a:lvl8pPr marL="7938152" indent="0">
              <a:buNone/>
              <a:defRPr sz="3967" b="1"/>
            </a:lvl8pPr>
            <a:lvl9pPr marL="9072597" indent="0">
              <a:buNone/>
              <a:defRPr sz="3967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15308996" y="16325034"/>
            <a:ext cx="12855935" cy="22307063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2023/11/3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078999" y="17265050"/>
            <a:ext cx="26081993" cy="8273355"/>
          </a:xfrm>
        </p:spPr>
        <p:txBody>
          <a:bodyPr>
            <a:normAutofit/>
          </a:bodyPr>
          <a:lstStyle>
            <a:lvl1pPr algn="ctr">
              <a:defRPr sz="11906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2023/11/3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2023/11/3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604136" y="792657"/>
            <a:ext cx="10331005" cy="9987472"/>
          </a:xfrm>
        </p:spPr>
        <p:txBody>
          <a:bodyPr anchor="ctr" anchorCtr="0">
            <a:normAutofit/>
          </a:bodyPr>
          <a:lstStyle>
            <a:lvl1pPr>
              <a:defRPr sz="5955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12857949" y="4783114"/>
            <a:ext cx="14428918" cy="31796421"/>
          </a:xfrm>
        </p:spPr>
        <p:txBody>
          <a:bodyPr/>
          <a:lstStyle>
            <a:lvl1pPr marL="0" indent="0">
              <a:buNone/>
              <a:defRPr sz="7939"/>
            </a:lvl1pPr>
            <a:lvl2pPr marL="1133852" indent="0">
              <a:buNone/>
              <a:defRPr sz="6944"/>
            </a:lvl2pPr>
            <a:lvl3pPr marL="2268297" indent="0">
              <a:buNone/>
              <a:defRPr sz="5955"/>
            </a:lvl3pPr>
            <a:lvl4pPr marL="3402150" indent="0">
              <a:buNone/>
              <a:defRPr sz="4961"/>
            </a:lvl4pPr>
            <a:lvl5pPr marL="4536002" indent="0">
              <a:buNone/>
              <a:defRPr sz="4961"/>
            </a:lvl5pPr>
            <a:lvl6pPr marL="5670447" indent="0">
              <a:buNone/>
              <a:defRPr sz="4961"/>
            </a:lvl6pPr>
            <a:lvl7pPr marL="6804299" indent="0">
              <a:buNone/>
              <a:defRPr sz="4961"/>
            </a:lvl7pPr>
            <a:lvl8pPr marL="7938152" indent="0">
              <a:buNone/>
              <a:defRPr sz="4961"/>
            </a:lvl8pPr>
            <a:lvl9pPr marL="9072597" indent="0">
              <a:buNone/>
              <a:defRPr sz="4961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616736" y="12841035"/>
            <a:ext cx="10331005" cy="23789605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3967"/>
            </a:lvl1pPr>
            <a:lvl2pPr marL="1133852" indent="0">
              <a:buNone/>
              <a:defRPr sz="3472"/>
            </a:lvl2pPr>
            <a:lvl3pPr marL="2268297" indent="0">
              <a:buNone/>
              <a:defRPr sz="2978"/>
            </a:lvl3pPr>
            <a:lvl4pPr marL="3402150" indent="0">
              <a:buNone/>
              <a:defRPr sz="2478"/>
            </a:lvl4pPr>
            <a:lvl5pPr marL="4536002" indent="0">
              <a:buNone/>
              <a:defRPr sz="2478"/>
            </a:lvl5pPr>
            <a:lvl6pPr marL="5670447" indent="0">
              <a:buNone/>
              <a:defRPr sz="2478"/>
            </a:lvl6pPr>
            <a:lvl7pPr marL="6804299" indent="0">
              <a:buNone/>
              <a:defRPr sz="2478"/>
            </a:lvl7pPr>
            <a:lvl8pPr marL="7938152" indent="0">
              <a:buNone/>
              <a:defRPr sz="2478"/>
            </a:lvl8pPr>
            <a:lvl9pPr marL="9072597" indent="0">
              <a:buNone/>
              <a:defRPr sz="2478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2023/11/3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24367808" y="2278887"/>
            <a:ext cx="3793184" cy="36273943"/>
          </a:xfrm>
        </p:spPr>
        <p:txBody>
          <a:bodyPr vert="eaVert">
            <a:normAutofit/>
          </a:bodyPr>
          <a:lstStyle>
            <a:lvl1pPr>
              <a:defRPr sz="8928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2079000" y="2278887"/>
            <a:ext cx="22025086" cy="36273943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2023/11/3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2078999" y="2278888"/>
            <a:ext cx="26081993" cy="82733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078999" y="11394436"/>
            <a:ext cx="26081993" cy="271583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2078999" y="39672456"/>
            <a:ext cx="6803998" cy="22788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97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2023/11/3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10016997" y="39672456"/>
            <a:ext cx="10205997" cy="22788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297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21356994" y="39672456"/>
            <a:ext cx="6803998" cy="22788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297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l" defTabSz="2268297" rtl="0" eaLnBrk="1" latinLnBrk="0" hangingPunct="1">
        <a:lnSpc>
          <a:spcPct val="90000"/>
        </a:lnSpc>
        <a:spcBef>
          <a:spcPct val="0"/>
        </a:spcBef>
        <a:buNone/>
        <a:defRPr sz="992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67223" indent="-567223" algn="l" defTabSz="2268297" rtl="0" eaLnBrk="1" latinLnBrk="0" hangingPunct="1">
        <a:lnSpc>
          <a:spcPct val="90000"/>
        </a:lnSpc>
        <a:spcBef>
          <a:spcPts val="2483"/>
        </a:spcBef>
        <a:buFont typeface="Arial" panose="020B0604020202020204" pitchFamily="34" charset="0"/>
        <a:buChar char="•"/>
        <a:defRPr sz="5955" kern="1200">
          <a:solidFill>
            <a:schemeClr val="tx1"/>
          </a:solidFill>
          <a:latin typeface="+mn-lt"/>
          <a:ea typeface="+mn-ea"/>
          <a:cs typeface="+mn-cs"/>
        </a:defRPr>
      </a:lvl1pPr>
      <a:lvl2pPr marL="1701075" indent="-567223" algn="l" defTabSz="2268297" rtl="0" eaLnBrk="1" latinLnBrk="0" hangingPunct="1">
        <a:lnSpc>
          <a:spcPct val="90000"/>
        </a:lnSpc>
        <a:spcBef>
          <a:spcPct val="267000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2pPr>
      <a:lvl3pPr marL="2834927" indent="-567223" algn="l" defTabSz="2268297" rtl="0" eaLnBrk="1" latinLnBrk="0" hangingPunct="1">
        <a:lnSpc>
          <a:spcPct val="90000"/>
        </a:lnSpc>
        <a:spcBef>
          <a:spcPct val="267000"/>
        </a:spcBef>
        <a:buFont typeface="Arial" panose="020B0604020202020204" pitchFamily="34" charset="0"/>
        <a:buChar char="•"/>
        <a:defRPr sz="4466" kern="1200">
          <a:solidFill>
            <a:schemeClr val="tx1"/>
          </a:solidFill>
          <a:latin typeface="+mn-lt"/>
          <a:ea typeface="+mn-ea"/>
          <a:cs typeface="+mn-cs"/>
        </a:defRPr>
      </a:lvl3pPr>
      <a:lvl4pPr marL="3969372" indent="-567223" algn="l" defTabSz="2268297" rtl="0" eaLnBrk="1" latinLnBrk="0" hangingPunct="1">
        <a:lnSpc>
          <a:spcPct val="90000"/>
        </a:lnSpc>
        <a:spcBef>
          <a:spcPct val="267000"/>
        </a:spcBef>
        <a:buFont typeface="Arial" panose="020B0604020202020204" pitchFamily="34" charset="0"/>
        <a:buChar char="•"/>
        <a:defRPr sz="4466" kern="1200">
          <a:solidFill>
            <a:schemeClr val="tx1"/>
          </a:solidFill>
          <a:latin typeface="+mn-lt"/>
          <a:ea typeface="+mn-ea"/>
          <a:cs typeface="+mn-cs"/>
        </a:defRPr>
      </a:lvl4pPr>
      <a:lvl5pPr marL="5103224" indent="-567223" algn="l" defTabSz="2268297" rtl="0" eaLnBrk="1" latinLnBrk="0" hangingPunct="1">
        <a:lnSpc>
          <a:spcPct val="90000"/>
        </a:lnSpc>
        <a:spcBef>
          <a:spcPct val="267000"/>
        </a:spcBef>
        <a:buFont typeface="Arial" panose="020B0604020202020204" pitchFamily="34" charset="0"/>
        <a:buChar char="•"/>
        <a:defRPr sz="4466" kern="1200">
          <a:solidFill>
            <a:schemeClr val="tx1"/>
          </a:solidFill>
          <a:latin typeface="+mn-lt"/>
          <a:ea typeface="+mn-ea"/>
          <a:cs typeface="+mn-cs"/>
        </a:defRPr>
      </a:lvl5pPr>
      <a:lvl6pPr marL="6237077" indent="-567223" algn="l" defTabSz="2268297" rtl="0" eaLnBrk="1" latinLnBrk="0" hangingPunct="1">
        <a:lnSpc>
          <a:spcPct val="90000"/>
        </a:lnSpc>
        <a:spcBef>
          <a:spcPct val="267000"/>
        </a:spcBef>
        <a:buFont typeface="Arial" panose="020B0604020202020204" pitchFamily="34" charset="0"/>
        <a:buChar char="•"/>
        <a:defRPr sz="4466" kern="1200">
          <a:solidFill>
            <a:schemeClr val="tx1"/>
          </a:solidFill>
          <a:latin typeface="+mn-lt"/>
          <a:ea typeface="+mn-ea"/>
          <a:cs typeface="+mn-cs"/>
        </a:defRPr>
      </a:lvl6pPr>
      <a:lvl7pPr marL="7371522" indent="-567223" algn="l" defTabSz="2268297" rtl="0" eaLnBrk="1" latinLnBrk="0" hangingPunct="1">
        <a:lnSpc>
          <a:spcPct val="90000"/>
        </a:lnSpc>
        <a:spcBef>
          <a:spcPct val="267000"/>
        </a:spcBef>
        <a:buFont typeface="Arial" panose="020B0604020202020204" pitchFamily="34" charset="0"/>
        <a:buChar char="•"/>
        <a:defRPr sz="4466" kern="1200">
          <a:solidFill>
            <a:schemeClr val="tx1"/>
          </a:solidFill>
          <a:latin typeface="+mn-lt"/>
          <a:ea typeface="+mn-ea"/>
          <a:cs typeface="+mn-cs"/>
        </a:defRPr>
      </a:lvl7pPr>
      <a:lvl8pPr marL="8505374" indent="-567223" algn="l" defTabSz="2268297" rtl="0" eaLnBrk="1" latinLnBrk="0" hangingPunct="1">
        <a:lnSpc>
          <a:spcPct val="90000"/>
        </a:lnSpc>
        <a:spcBef>
          <a:spcPct val="267000"/>
        </a:spcBef>
        <a:buFont typeface="Arial" panose="020B0604020202020204" pitchFamily="34" charset="0"/>
        <a:buChar char="•"/>
        <a:defRPr sz="4466" kern="1200">
          <a:solidFill>
            <a:schemeClr val="tx1"/>
          </a:solidFill>
          <a:latin typeface="+mn-lt"/>
          <a:ea typeface="+mn-ea"/>
          <a:cs typeface="+mn-cs"/>
        </a:defRPr>
      </a:lvl8pPr>
      <a:lvl9pPr marL="9639226" indent="-567223" algn="l" defTabSz="2268297" rtl="0" eaLnBrk="1" latinLnBrk="0" hangingPunct="1">
        <a:lnSpc>
          <a:spcPct val="90000"/>
        </a:lnSpc>
        <a:spcBef>
          <a:spcPct val="267000"/>
        </a:spcBef>
        <a:buFont typeface="Arial" panose="020B0604020202020204" pitchFamily="34" charset="0"/>
        <a:buChar char="•"/>
        <a:defRPr sz="44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2268297" rtl="0" eaLnBrk="1" latinLnBrk="0" hangingPunct="1">
        <a:defRPr sz="4466" kern="1200">
          <a:solidFill>
            <a:schemeClr val="tx1"/>
          </a:solidFill>
          <a:latin typeface="+mn-lt"/>
          <a:ea typeface="+mn-ea"/>
          <a:cs typeface="+mn-cs"/>
        </a:defRPr>
      </a:lvl1pPr>
      <a:lvl2pPr marL="1133852" algn="l" defTabSz="2268297" rtl="0" eaLnBrk="1" latinLnBrk="0" hangingPunct="1">
        <a:defRPr sz="4466" kern="1200">
          <a:solidFill>
            <a:schemeClr val="tx1"/>
          </a:solidFill>
          <a:latin typeface="+mn-lt"/>
          <a:ea typeface="+mn-ea"/>
          <a:cs typeface="+mn-cs"/>
        </a:defRPr>
      </a:lvl2pPr>
      <a:lvl3pPr marL="2268297" algn="l" defTabSz="2268297" rtl="0" eaLnBrk="1" latinLnBrk="0" hangingPunct="1">
        <a:defRPr sz="4466" kern="1200">
          <a:solidFill>
            <a:schemeClr val="tx1"/>
          </a:solidFill>
          <a:latin typeface="+mn-lt"/>
          <a:ea typeface="+mn-ea"/>
          <a:cs typeface="+mn-cs"/>
        </a:defRPr>
      </a:lvl3pPr>
      <a:lvl4pPr marL="3402150" algn="l" defTabSz="2268297" rtl="0" eaLnBrk="1" latinLnBrk="0" hangingPunct="1">
        <a:defRPr sz="4466" kern="1200">
          <a:solidFill>
            <a:schemeClr val="tx1"/>
          </a:solidFill>
          <a:latin typeface="+mn-lt"/>
          <a:ea typeface="+mn-ea"/>
          <a:cs typeface="+mn-cs"/>
        </a:defRPr>
      </a:lvl4pPr>
      <a:lvl5pPr marL="4536002" algn="l" defTabSz="2268297" rtl="0" eaLnBrk="1" latinLnBrk="0" hangingPunct="1">
        <a:defRPr sz="4466" kern="1200">
          <a:solidFill>
            <a:schemeClr val="tx1"/>
          </a:solidFill>
          <a:latin typeface="+mn-lt"/>
          <a:ea typeface="+mn-ea"/>
          <a:cs typeface="+mn-cs"/>
        </a:defRPr>
      </a:lvl5pPr>
      <a:lvl6pPr marL="5670447" algn="l" defTabSz="2268297" rtl="0" eaLnBrk="1" latinLnBrk="0" hangingPunct="1">
        <a:defRPr sz="4466" kern="1200">
          <a:solidFill>
            <a:schemeClr val="tx1"/>
          </a:solidFill>
          <a:latin typeface="+mn-lt"/>
          <a:ea typeface="+mn-ea"/>
          <a:cs typeface="+mn-cs"/>
        </a:defRPr>
      </a:lvl6pPr>
      <a:lvl7pPr marL="6804299" algn="l" defTabSz="2268297" rtl="0" eaLnBrk="1" latinLnBrk="0" hangingPunct="1">
        <a:defRPr sz="4466" kern="1200">
          <a:solidFill>
            <a:schemeClr val="tx1"/>
          </a:solidFill>
          <a:latin typeface="+mn-lt"/>
          <a:ea typeface="+mn-ea"/>
          <a:cs typeface="+mn-cs"/>
        </a:defRPr>
      </a:lvl7pPr>
      <a:lvl8pPr marL="7938152" algn="l" defTabSz="2268297" rtl="0" eaLnBrk="1" latinLnBrk="0" hangingPunct="1">
        <a:defRPr sz="4466" kern="1200">
          <a:solidFill>
            <a:schemeClr val="tx1"/>
          </a:solidFill>
          <a:latin typeface="+mn-lt"/>
          <a:ea typeface="+mn-ea"/>
          <a:cs typeface="+mn-cs"/>
        </a:defRPr>
      </a:lvl8pPr>
      <a:lvl9pPr marL="9072597" algn="l" defTabSz="2268297" rtl="0" eaLnBrk="1" latinLnBrk="0" hangingPunct="1">
        <a:defRPr sz="446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79020" y="2278913"/>
            <a:ext cx="26082248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79020" y="11394520"/>
            <a:ext cx="26082248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79020" y="39672756"/>
            <a:ext cx="6804065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CC0A8-ABBC-4383-AAAD-028283553EDF}" type="datetimeFigureOut">
              <a:rPr lang="zh-CN" altLang="en-US" smtClean="0"/>
              <a:t>2023/11/3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17096" y="39672756"/>
            <a:ext cx="10206097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57203" y="39672756"/>
            <a:ext cx="6804065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7EBD6D-C253-4194-AB9A-31DB556D8A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9224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l" defTabSz="3024012" rtl="0" eaLnBrk="1" latinLnBrk="0" hangingPunct="1">
        <a:lnSpc>
          <a:spcPct val="90000"/>
        </a:lnSpc>
        <a:spcBef>
          <a:spcPct val="0"/>
        </a:spcBef>
        <a:buNone/>
        <a:defRPr sz="1455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003" indent="-756003" algn="l" defTabSz="3024012" rtl="0" eaLnBrk="1" latinLnBrk="0" hangingPunct="1">
        <a:lnSpc>
          <a:spcPct val="90000"/>
        </a:lnSpc>
        <a:spcBef>
          <a:spcPts val="3307"/>
        </a:spcBef>
        <a:buFont typeface="Arial" panose="020B0604020202020204" pitchFamily="34" charset="0"/>
        <a:buChar char="•"/>
        <a:defRPr sz="9260" kern="1200">
          <a:solidFill>
            <a:schemeClr val="tx1"/>
          </a:solidFill>
          <a:latin typeface="+mn-lt"/>
          <a:ea typeface="+mn-ea"/>
          <a:cs typeface="+mn-cs"/>
        </a:defRPr>
      </a:lvl1pPr>
      <a:lvl2pPr marL="2268009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7937" kern="1200">
          <a:solidFill>
            <a:schemeClr val="tx1"/>
          </a:solidFill>
          <a:latin typeface="+mn-lt"/>
          <a:ea typeface="+mn-ea"/>
          <a:cs typeface="+mn-cs"/>
        </a:defRPr>
      </a:lvl2pPr>
      <a:lvl3pPr marL="3780015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6614" kern="1200">
          <a:solidFill>
            <a:schemeClr val="tx1"/>
          </a:solidFill>
          <a:latin typeface="+mn-lt"/>
          <a:ea typeface="+mn-ea"/>
          <a:cs typeface="+mn-cs"/>
        </a:defRPr>
      </a:lvl3pPr>
      <a:lvl4pPr marL="5292021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5953" kern="1200">
          <a:solidFill>
            <a:schemeClr val="tx1"/>
          </a:solidFill>
          <a:latin typeface="+mn-lt"/>
          <a:ea typeface="+mn-ea"/>
          <a:cs typeface="+mn-cs"/>
        </a:defRPr>
      </a:lvl4pPr>
      <a:lvl5pPr marL="6804028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5953" kern="1200">
          <a:solidFill>
            <a:schemeClr val="tx1"/>
          </a:solidFill>
          <a:latin typeface="+mn-lt"/>
          <a:ea typeface="+mn-ea"/>
          <a:cs typeface="+mn-cs"/>
        </a:defRPr>
      </a:lvl5pPr>
      <a:lvl6pPr marL="8316034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5953" kern="1200">
          <a:solidFill>
            <a:schemeClr val="tx1"/>
          </a:solidFill>
          <a:latin typeface="+mn-lt"/>
          <a:ea typeface="+mn-ea"/>
          <a:cs typeface="+mn-cs"/>
        </a:defRPr>
      </a:lvl6pPr>
      <a:lvl7pPr marL="9828040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5953" kern="1200">
          <a:solidFill>
            <a:schemeClr val="tx1"/>
          </a:solidFill>
          <a:latin typeface="+mn-lt"/>
          <a:ea typeface="+mn-ea"/>
          <a:cs typeface="+mn-cs"/>
        </a:defRPr>
      </a:lvl7pPr>
      <a:lvl8pPr marL="11340046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5953" kern="1200">
          <a:solidFill>
            <a:schemeClr val="tx1"/>
          </a:solidFill>
          <a:latin typeface="+mn-lt"/>
          <a:ea typeface="+mn-ea"/>
          <a:cs typeface="+mn-cs"/>
        </a:defRPr>
      </a:lvl8pPr>
      <a:lvl9pPr marL="12852052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595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1pPr>
      <a:lvl2pPr marL="1512006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2pPr>
      <a:lvl3pPr marL="3024012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3pPr>
      <a:lvl4pPr marL="4536018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4pPr>
      <a:lvl5pPr marL="6048024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5pPr>
      <a:lvl6pPr marL="7560031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6pPr>
      <a:lvl7pPr marL="9072037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7pPr>
      <a:lvl8pPr marL="10584043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8pPr>
      <a:lvl9pPr marL="12096049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.png"/><Relationship Id="rId11" Type="http://schemas.openxmlformats.org/officeDocument/2006/relationships/image" Target="../media/image9.emf"/><Relationship Id="rId5" Type="http://schemas.openxmlformats.org/officeDocument/2006/relationships/image" Target="../media/image4.png"/><Relationship Id="rId10" Type="http://schemas.openxmlformats.org/officeDocument/2006/relationships/oleObject" Target="../embeddings/oleObject1.bin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2671309" y="14960353"/>
            <a:ext cx="8250315" cy="335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98893">
              <a:defRPr/>
            </a:pPr>
            <a:endParaRPr lang="zh-CN" altLang="en-US" sz="1582" dirty="0">
              <a:solidFill>
                <a:prstClr val="black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361916" y="8301611"/>
            <a:ext cx="13513600" cy="30823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398893">
              <a:defRPr/>
            </a:pPr>
            <a:r>
              <a:rPr lang="en-US" altLang="zh-CN" sz="4480" dirty="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rPr>
              <a:t>The granular flow target is a novel target type for high-power applications. By utilizing granular material as a circulation medium, it combines the advantages of circulation cooling and the various solid candidate materials to achieve better performance in both heat removal and neutronics properties.</a:t>
            </a:r>
          </a:p>
          <a:p>
            <a:pPr algn="just" defTabSz="398893">
              <a:defRPr/>
            </a:pPr>
            <a:endParaRPr lang="en-US" altLang="zh-CN" sz="4480" b="1" dirty="0">
              <a:solidFill>
                <a:prstClr val="black"/>
              </a:solidFill>
              <a:latin typeface="Calibri" panose="020F0502020204030204"/>
              <a:ea typeface="等线" panose="02010600030101010101" pitchFamily="2" charset="-122"/>
            </a:endParaRPr>
          </a:p>
          <a:p>
            <a:pPr algn="just" defTabSz="398893">
              <a:defRPr/>
            </a:pPr>
            <a:r>
              <a:rPr lang="en-US" altLang="zh-CN" sz="5040" b="1" dirty="0">
                <a:solidFill>
                  <a:srgbClr val="C00000"/>
                </a:solidFill>
                <a:latin typeface="Calibri" panose="020F0502020204030204"/>
                <a:ea typeface="等线" panose="02010600030101010101" pitchFamily="2" charset="-122"/>
              </a:rPr>
              <a:t>Granular flow target system</a:t>
            </a:r>
          </a:p>
          <a:p>
            <a:pPr algn="just" defTabSz="398893">
              <a:defRPr/>
            </a:pPr>
            <a:r>
              <a:rPr lang="en-US" altLang="zh-CN" sz="4480" dirty="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rPr>
              <a:t>To evaluate the performance of this target, a system was established that is connected to a low-energy ion beam. A C-shaped elevator serves as the circulator, which drives the granular flow target using 1mm </a:t>
            </a:r>
            <a:r>
              <a:rPr lang="en-US" altLang="zh-CN" sz="4480" dirty="0" err="1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rPr>
              <a:t>ZrO</a:t>
            </a:r>
            <a:r>
              <a:rPr lang="en-US" altLang="zh-CN" sz="4480" dirty="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rPr>
              <a:t>/Al</a:t>
            </a:r>
            <a:r>
              <a:rPr lang="en-US" altLang="zh-CN" sz="4480" baseline="-25000" dirty="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rPr>
              <a:t>2</a:t>
            </a:r>
            <a:r>
              <a:rPr lang="en-US" altLang="zh-CN" sz="4480" dirty="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rPr>
              <a:t>O</a:t>
            </a:r>
            <a:r>
              <a:rPr lang="en-US" altLang="zh-CN" sz="4480" baseline="-25000" dirty="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rPr>
              <a:t>3</a:t>
            </a:r>
            <a:r>
              <a:rPr lang="en-US" altLang="zh-CN" sz="4480" dirty="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rPr>
              <a:t> ceramic spheres as target material. An upper storage canister buffers the granules and controlled the mass flow with a gate valve. Through the valve the flow leaves the channel and forms a free falling flow, where the beam bombarded the target material. At the bottom, the flow was collected and cooled by a tube heat exchanger. The granules flow down along water cooled tubes, so it is cooled.</a:t>
            </a:r>
          </a:p>
          <a:p>
            <a:pPr algn="just" defTabSz="398893">
              <a:defRPr/>
            </a:pPr>
            <a:r>
              <a:rPr lang="en-US" altLang="zh-CN" sz="4480" dirty="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rPr>
              <a:t>To stabilize the material level in the heat exchanger, a flow controller is designed to synchronize the flow. The outflow from the heat exchanger enters the elevator and ends a loop. The entire system is vacuumized by mechanical and molecular pumps. The maximum flow is up to 500g/s.</a:t>
            </a:r>
          </a:p>
          <a:p>
            <a:pPr algn="just" defTabSz="398893">
              <a:defRPr/>
            </a:pPr>
            <a:endParaRPr lang="en-US" altLang="zh-CN" sz="4480" dirty="0">
              <a:solidFill>
                <a:prstClr val="black"/>
              </a:solidFill>
              <a:latin typeface="Calibri" panose="020F0502020204030204"/>
              <a:ea typeface="等线" panose="02010600030101010101" pitchFamily="2" charset="-122"/>
            </a:endParaRPr>
          </a:p>
          <a:p>
            <a:pPr algn="just" defTabSz="398893">
              <a:defRPr/>
            </a:pPr>
            <a:endParaRPr lang="en-US" altLang="zh-CN" sz="4224" b="1" dirty="0">
              <a:solidFill>
                <a:prstClr val="black"/>
              </a:solidFill>
              <a:latin typeface="Calibri" panose="020F0502020204030204"/>
              <a:ea typeface="等线" panose="02010600030101010101" pitchFamily="2" charset="-122"/>
            </a:endParaRPr>
          </a:p>
          <a:p>
            <a:pPr algn="just" defTabSz="398893">
              <a:defRPr/>
            </a:pPr>
            <a:endParaRPr lang="en-US" altLang="zh-CN" sz="4224" b="1" dirty="0">
              <a:solidFill>
                <a:prstClr val="black"/>
              </a:solidFill>
              <a:latin typeface="Calibri" panose="020F0502020204030204"/>
              <a:ea typeface="等线" panose="02010600030101010101" pitchFamily="2" charset="-122"/>
            </a:endParaRPr>
          </a:p>
          <a:p>
            <a:pPr algn="just" defTabSz="398893">
              <a:defRPr/>
            </a:pPr>
            <a:endParaRPr lang="en-US" altLang="zh-CN" sz="4224" b="1" dirty="0">
              <a:solidFill>
                <a:prstClr val="black"/>
              </a:solidFill>
              <a:latin typeface="Calibri" panose="020F0502020204030204"/>
              <a:ea typeface="等线" panose="02010600030101010101" pitchFamily="2" charset="-122"/>
            </a:endParaRPr>
          </a:p>
          <a:p>
            <a:pPr algn="just" defTabSz="398893">
              <a:defRPr/>
            </a:pPr>
            <a:endParaRPr lang="en-US" altLang="zh-CN" sz="4224" b="1" dirty="0">
              <a:solidFill>
                <a:prstClr val="black"/>
              </a:solidFill>
              <a:latin typeface="Calibri" panose="020F0502020204030204"/>
              <a:ea typeface="等线" panose="02010600030101010101" pitchFamily="2" charset="-122"/>
            </a:endParaRPr>
          </a:p>
          <a:p>
            <a:pPr algn="just" defTabSz="398893">
              <a:defRPr/>
            </a:pPr>
            <a:endParaRPr lang="en-US" altLang="zh-CN" sz="4224" b="1" dirty="0">
              <a:solidFill>
                <a:prstClr val="black"/>
              </a:solidFill>
              <a:latin typeface="Calibri" panose="020F0502020204030204"/>
              <a:ea typeface="等线" panose="02010600030101010101" pitchFamily="2" charset="-122"/>
            </a:endParaRPr>
          </a:p>
          <a:p>
            <a:pPr algn="just" defTabSz="398893">
              <a:defRPr/>
            </a:pPr>
            <a:endParaRPr lang="en-US" altLang="zh-CN" sz="4224" b="1" dirty="0">
              <a:solidFill>
                <a:prstClr val="black"/>
              </a:solidFill>
              <a:latin typeface="Calibri" panose="020F0502020204030204"/>
              <a:ea typeface="等线" panose="02010600030101010101" pitchFamily="2" charset="-122"/>
            </a:endParaRPr>
          </a:p>
          <a:p>
            <a:pPr algn="just" defTabSz="398893">
              <a:defRPr/>
            </a:pPr>
            <a:endParaRPr lang="en-US" altLang="zh-CN" sz="4224" b="1" dirty="0">
              <a:solidFill>
                <a:prstClr val="black"/>
              </a:solidFill>
              <a:latin typeface="Calibri" panose="020F0502020204030204"/>
              <a:ea typeface="等线" panose="02010600030101010101" pitchFamily="2" charset="-122"/>
            </a:endParaRPr>
          </a:p>
          <a:p>
            <a:pPr algn="just" defTabSz="398893">
              <a:defRPr/>
            </a:pPr>
            <a:endParaRPr lang="en-US" altLang="zh-CN" sz="4224" b="1" dirty="0">
              <a:solidFill>
                <a:prstClr val="black"/>
              </a:solidFill>
              <a:latin typeface="Calibri" panose="020F0502020204030204"/>
              <a:ea typeface="等线" panose="02010600030101010101" pitchFamily="2" charset="-122"/>
            </a:endParaRPr>
          </a:p>
          <a:p>
            <a:pPr algn="just" defTabSz="398893">
              <a:defRPr/>
            </a:pPr>
            <a:endParaRPr lang="en-US" altLang="zh-CN" sz="4224" b="1" dirty="0">
              <a:solidFill>
                <a:prstClr val="black"/>
              </a:solidFill>
              <a:latin typeface="Calibri" panose="020F0502020204030204"/>
              <a:ea typeface="等线" panose="02010600030101010101" pitchFamily="2" charset="-122"/>
            </a:endParaRPr>
          </a:p>
          <a:p>
            <a:pPr algn="just" defTabSz="398893">
              <a:defRPr/>
            </a:pPr>
            <a:endParaRPr lang="en-US" altLang="zh-CN" sz="4224" b="1" dirty="0">
              <a:solidFill>
                <a:prstClr val="black"/>
              </a:solidFill>
              <a:latin typeface="Calibri" panose="020F0502020204030204"/>
              <a:ea typeface="等线" panose="02010600030101010101" pitchFamily="2" charset="-122"/>
            </a:endParaRPr>
          </a:p>
          <a:p>
            <a:pPr algn="just" defTabSz="398893">
              <a:defRPr/>
            </a:pPr>
            <a:endParaRPr lang="en-US" altLang="zh-CN" sz="4224" b="1" dirty="0">
              <a:solidFill>
                <a:prstClr val="black"/>
              </a:solidFill>
              <a:latin typeface="Calibri" panose="020F0502020204030204"/>
              <a:ea typeface="等线" panose="02010600030101010101" pitchFamily="2" charset="-122"/>
            </a:endParaRPr>
          </a:p>
          <a:p>
            <a:pPr algn="just" defTabSz="398893">
              <a:defRPr/>
            </a:pPr>
            <a:endParaRPr lang="en-US" altLang="zh-CN" sz="4224" b="1" dirty="0">
              <a:solidFill>
                <a:prstClr val="black"/>
              </a:solidFill>
              <a:latin typeface="Calibri" panose="020F0502020204030204"/>
              <a:ea typeface="等线" panose="02010600030101010101" pitchFamily="2" charset="-122"/>
            </a:endParaRPr>
          </a:p>
          <a:p>
            <a:pPr algn="just" defTabSz="398893">
              <a:defRPr/>
            </a:pPr>
            <a:endParaRPr lang="en-US" altLang="zh-CN" sz="4224" b="1" dirty="0">
              <a:solidFill>
                <a:prstClr val="black"/>
              </a:solidFill>
              <a:latin typeface="Calibri" panose="020F0502020204030204"/>
              <a:ea typeface="等线" panose="02010600030101010101" pitchFamily="2" charset="-122"/>
            </a:endParaRPr>
          </a:p>
          <a:p>
            <a:pPr algn="ctr" defTabSz="398893">
              <a:defRPr/>
            </a:pPr>
            <a:endParaRPr lang="en-US" altLang="zh-CN" sz="4224" b="1" dirty="0">
              <a:solidFill>
                <a:prstClr val="black"/>
              </a:solidFill>
              <a:latin typeface="Calibri" panose="020F0502020204030204"/>
              <a:ea typeface="等线" panose="02010600030101010101" pitchFamily="2" charset="-122"/>
            </a:endParaRPr>
          </a:p>
          <a:p>
            <a:pPr algn="just" defTabSz="398893">
              <a:defRPr/>
            </a:pPr>
            <a:r>
              <a:rPr lang="en-US" altLang="zh-CN" sz="5040" b="1" dirty="0">
                <a:solidFill>
                  <a:srgbClr val="C00000"/>
                </a:solidFill>
                <a:latin typeface="Calibri" panose="020F0502020204030204"/>
                <a:ea typeface="等线" panose="02010600030101010101" pitchFamily="2" charset="-122"/>
              </a:rPr>
              <a:t>Low energy beam coupling device</a:t>
            </a:r>
          </a:p>
          <a:p>
            <a:pPr algn="just" defTabSz="398893">
              <a:defRPr/>
            </a:pPr>
            <a:r>
              <a:rPr lang="en-US" altLang="zh-CN" sz="4224" dirty="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rPr>
              <a:t>The beam coupling test is performed based on the intensive proton beam from a low energy proton accelerator. Its ion source outputs 40keV protons and further accelerates up to 240keV by an </a:t>
            </a:r>
            <a:r>
              <a:rPr lang="en-US" altLang="zh-CN" sz="4224" dirty="0">
                <a:latin typeface="Calibri" panose="020F0502020204030204"/>
                <a:ea typeface="等线" panose="02010600030101010101" pitchFamily="2" charset="-122"/>
              </a:rPr>
              <a:t>electrostatic accelerating tube</a:t>
            </a:r>
            <a:r>
              <a:rPr lang="en-US" altLang="zh-CN" sz="4224" dirty="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rPr>
              <a:t>. </a:t>
            </a:r>
          </a:p>
          <a:p>
            <a:pPr algn="just" defTabSz="398893">
              <a:defRPr/>
            </a:pPr>
            <a:endParaRPr lang="zh-CN" altLang="en-US" sz="1582" dirty="0">
              <a:solidFill>
                <a:prstClr val="black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5394150" y="8301611"/>
            <a:ext cx="13513600" cy="26245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398893">
              <a:defRPr/>
            </a:pPr>
            <a:r>
              <a:rPr lang="en-US" altLang="zh-CN" sz="4480" dirty="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rPr>
              <a:t>The beamline connects to target through a differential vacuum system, avoiding the beam loss on the window. Thanks to the joint effort of bulk equipment and vacuum suppliers, the system reaches 5x10</a:t>
            </a:r>
            <a:r>
              <a:rPr lang="en-US" altLang="zh-CN" sz="4480" baseline="30000" dirty="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rPr>
              <a:t>-4</a:t>
            </a:r>
            <a:r>
              <a:rPr lang="en-US" altLang="zh-CN" sz="4480" dirty="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rPr>
              <a:t>pa in irradiation chamber of granular circulation system and the best vacuum in the differential part further down to 2x10</a:t>
            </a:r>
            <a:r>
              <a:rPr lang="en-US" altLang="zh-CN" sz="4480" baseline="30000" dirty="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rPr>
              <a:t>-6</a:t>
            </a:r>
            <a:r>
              <a:rPr lang="en-US" altLang="zh-CN" sz="4480" dirty="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rPr>
              <a:t>pa.</a:t>
            </a:r>
          </a:p>
          <a:p>
            <a:pPr algn="just" defTabSz="398893">
              <a:defRPr/>
            </a:pPr>
            <a:endParaRPr lang="en-US" altLang="zh-CN" sz="4224" dirty="0">
              <a:solidFill>
                <a:prstClr val="black"/>
              </a:solidFill>
              <a:latin typeface="Calibri" panose="020F0502020204030204"/>
              <a:ea typeface="等线" panose="02010600030101010101" pitchFamily="2" charset="-122"/>
            </a:endParaRPr>
          </a:p>
          <a:p>
            <a:pPr algn="just" defTabSz="398893">
              <a:defRPr/>
            </a:pPr>
            <a:endParaRPr lang="en-US" altLang="zh-CN" sz="4224" dirty="0">
              <a:solidFill>
                <a:prstClr val="black"/>
              </a:solidFill>
              <a:latin typeface="Calibri" panose="020F0502020204030204"/>
              <a:ea typeface="等线" panose="02010600030101010101" pitchFamily="2" charset="-122"/>
            </a:endParaRPr>
          </a:p>
          <a:p>
            <a:pPr algn="just" defTabSz="398893">
              <a:defRPr/>
            </a:pPr>
            <a:endParaRPr lang="en-US" altLang="zh-CN" sz="4224" dirty="0">
              <a:solidFill>
                <a:prstClr val="black"/>
              </a:solidFill>
              <a:latin typeface="Calibri" panose="020F0502020204030204"/>
              <a:ea typeface="等线" panose="02010600030101010101" pitchFamily="2" charset="-122"/>
            </a:endParaRPr>
          </a:p>
          <a:p>
            <a:pPr algn="just" defTabSz="398893">
              <a:defRPr/>
            </a:pPr>
            <a:endParaRPr lang="en-US" altLang="zh-CN" sz="4224" dirty="0">
              <a:solidFill>
                <a:prstClr val="black"/>
              </a:solidFill>
              <a:latin typeface="Calibri" panose="020F0502020204030204"/>
              <a:ea typeface="等线" panose="02010600030101010101" pitchFamily="2" charset="-122"/>
            </a:endParaRPr>
          </a:p>
          <a:p>
            <a:pPr algn="just" defTabSz="398893">
              <a:defRPr/>
            </a:pPr>
            <a:endParaRPr lang="en-US" altLang="zh-CN" sz="4224" dirty="0">
              <a:solidFill>
                <a:prstClr val="black"/>
              </a:solidFill>
              <a:latin typeface="Calibri" panose="020F0502020204030204"/>
              <a:ea typeface="等线" panose="02010600030101010101" pitchFamily="2" charset="-122"/>
            </a:endParaRPr>
          </a:p>
          <a:p>
            <a:pPr algn="just" defTabSz="398893">
              <a:defRPr/>
            </a:pPr>
            <a:endParaRPr lang="en-US" altLang="zh-CN" sz="4224" dirty="0">
              <a:solidFill>
                <a:prstClr val="black"/>
              </a:solidFill>
              <a:latin typeface="Calibri" panose="020F0502020204030204"/>
              <a:ea typeface="等线" panose="02010600030101010101" pitchFamily="2" charset="-122"/>
            </a:endParaRPr>
          </a:p>
          <a:p>
            <a:pPr algn="just" defTabSz="398893">
              <a:defRPr/>
            </a:pPr>
            <a:endParaRPr lang="en-US" altLang="zh-CN" sz="4224" dirty="0">
              <a:solidFill>
                <a:prstClr val="black"/>
              </a:solidFill>
              <a:latin typeface="Calibri" panose="020F0502020204030204"/>
              <a:ea typeface="等线" panose="02010600030101010101" pitchFamily="2" charset="-122"/>
            </a:endParaRPr>
          </a:p>
          <a:p>
            <a:pPr algn="just" defTabSz="398893">
              <a:defRPr/>
            </a:pPr>
            <a:endParaRPr lang="en-US" altLang="zh-CN" sz="4224" dirty="0">
              <a:solidFill>
                <a:prstClr val="black"/>
              </a:solidFill>
              <a:latin typeface="Calibri" panose="020F0502020204030204"/>
              <a:ea typeface="等线" panose="02010600030101010101" pitchFamily="2" charset="-122"/>
            </a:endParaRPr>
          </a:p>
          <a:p>
            <a:pPr algn="just" defTabSz="398893">
              <a:defRPr/>
            </a:pPr>
            <a:endParaRPr lang="en-US" altLang="zh-CN" sz="4224" b="1" dirty="0">
              <a:solidFill>
                <a:prstClr val="black"/>
              </a:solidFill>
              <a:latin typeface="Calibri" panose="020F0502020204030204"/>
              <a:ea typeface="等线" panose="02010600030101010101" pitchFamily="2" charset="-122"/>
            </a:endParaRPr>
          </a:p>
          <a:p>
            <a:pPr algn="just" defTabSz="398893">
              <a:defRPr/>
            </a:pPr>
            <a:endParaRPr lang="en-US" altLang="zh-CN" sz="4224" b="1" dirty="0">
              <a:solidFill>
                <a:prstClr val="black"/>
              </a:solidFill>
              <a:latin typeface="Calibri" panose="020F0502020204030204"/>
              <a:ea typeface="等线" panose="02010600030101010101" pitchFamily="2" charset="-122"/>
            </a:endParaRPr>
          </a:p>
          <a:p>
            <a:pPr algn="just" defTabSz="398893">
              <a:defRPr/>
            </a:pPr>
            <a:endParaRPr lang="en-US" altLang="zh-CN" sz="4224" b="1" dirty="0">
              <a:solidFill>
                <a:prstClr val="black"/>
              </a:solidFill>
              <a:latin typeface="Calibri" panose="020F0502020204030204"/>
              <a:ea typeface="等线" panose="02010600030101010101" pitchFamily="2" charset="-122"/>
            </a:endParaRPr>
          </a:p>
          <a:p>
            <a:pPr algn="just" defTabSz="398893">
              <a:defRPr/>
            </a:pPr>
            <a:endParaRPr lang="en-US" altLang="zh-CN" sz="3360" b="1" dirty="0">
              <a:solidFill>
                <a:prstClr val="black"/>
              </a:solidFill>
              <a:latin typeface="Calibri" panose="020F0502020204030204"/>
              <a:ea typeface="等线" panose="02010600030101010101" pitchFamily="2" charset="-122"/>
            </a:endParaRPr>
          </a:p>
          <a:p>
            <a:pPr algn="just" defTabSz="398893">
              <a:defRPr/>
            </a:pPr>
            <a:endParaRPr lang="en-US" altLang="zh-CN" sz="3360" b="1" dirty="0">
              <a:solidFill>
                <a:prstClr val="black"/>
              </a:solidFill>
              <a:latin typeface="Calibri" panose="020F0502020204030204"/>
              <a:ea typeface="等线" panose="02010600030101010101" pitchFamily="2" charset="-122"/>
            </a:endParaRPr>
          </a:p>
          <a:p>
            <a:pPr algn="just" defTabSz="398893">
              <a:defRPr/>
            </a:pPr>
            <a:endParaRPr lang="en-US" altLang="zh-CN" sz="3360" b="1" dirty="0">
              <a:solidFill>
                <a:prstClr val="black"/>
              </a:solidFill>
              <a:latin typeface="Calibri" panose="020F0502020204030204"/>
              <a:ea typeface="等线" panose="02010600030101010101" pitchFamily="2" charset="-122"/>
            </a:endParaRPr>
          </a:p>
          <a:p>
            <a:pPr algn="just" defTabSz="398893">
              <a:defRPr/>
            </a:pPr>
            <a:endParaRPr lang="en-US" altLang="zh-CN" sz="2637" b="1" dirty="0">
              <a:solidFill>
                <a:prstClr val="black"/>
              </a:solidFill>
              <a:latin typeface="Calibri" panose="020F0502020204030204"/>
              <a:ea typeface="等线" panose="02010600030101010101" pitchFamily="2" charset="-122"/>
            </a:endParaRPr>
          </a:p>
          <a:p>
            <a:pPr algn="just" defTabSz="398893">
              <a:defRPr/>
            </a:pPr>
            <a:r>
              <a:rPr lang="en-US" altLang="zh-CN" sz="4480" b="1" dirty="0">
                <a:solidFill>
                  <a:srgbClr val="C00000"/>
                </a:solidFill>
                <a:latin typeface="Calibri" panose="020F0502020204030204"/>
                <a:ea typeface="等线" panose="02010600030101010101" pitchFamily="2" charset="-122"/>
              </a:rPr>
              <a:t>Beam test</a:t>
            </a:r>
          </a:p>
          <a:p>
            <a:pPr algn="just" defTabSz="398893">
              <a:defRPr/>
            </a:pPr>
            <a:r>
              <a:rPr lang="en-US" altLang="zh-CN" sz="4480" dirty="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rPr>
              <a:t>In a recent test, the circulation test was calibrated to a flow rate of 96g/s from a 6mmx30mm outlet, and irradiated by a 182.5keV@11.7mA proton beam with a beam footprint of 6mm diameter. The reaction section was recorded by an FLIR inferred camera. The peak area in irradiation spot reaches about 194</a:t>
            </a:r>
            <a:r>
              <a:rPr lang="zh-CN" altLang="en-US" sz="4480" dirty="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rPr>
              <a:t>℃</a:t>
            </a:r>
            <a:r>
              <a:rPr lang="en-US" altLang="zh-CN" sz="4480" dirty="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rPr>
              <a:t> for the 11.7mA current, with a surface power density of 7555kW/cm</a:t>
            </a:r>
            <a:r>
              <a:rPr lang="en-US" altLang="zh-CN" sz="4480" baseline="30000" dirty="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rPr>
              <a:t>2</a:t>
            </a:r>
          </a:p>
          <a:p>
            <a:pPr algn="just" defTabSz="398893">
              <a:defRPr/>
            </a:pPr>
            <a:endParaRPr lang="en-US" altLang="zh-CN" sz="4224" b="1" dirty="0">
              <a:solidFill>
                <a:prstClr val="black"/>
              </a:solidFill>
              <a:latin typeface="Calibri" panose="020F0502020204030204"/>
              <a:ea typeface="等线" panose="02010600030101010101" pitchFamily="2" charset="-122"/>
            </a:endParaRPr>
          </a:p>
          <a:p>
            <a:pPr algn="just" defTabSz="398893">
              <a:defRPr/>
            </a:pPr>
            <a:endParaRPr lang="en-US" altLang="zh-CN" sz="4224" b="1" dirty="0">
              <a:solidFill>
                <a:prstClr val="black"/>
              </a:solidFill>
              <a:latin typeface="Calibri" panose="020F0502020204030204"/>
              <a:ea typeface="等线" panose="02010600030101010101" pitchFamily="2" charset="-122"/>
            </a:endParaRPr>
          </a:p>
          <a:p>
            <a:pPr algn="just" defTabSz="398893">
              <a:defRPr/>
            </a:pPr>
            <a:endParaRPr lang="en-US" altLang="zh-CN" sz="4224" b="1" dirty="0">
              <a:solidFill>
                <a:prstClr val="black"/>
              </a:solidFill>
              <a:latin typeface="Calibri" panose="020F0502020204030204"/>
              <a:ea typeface="等线" panose="02010600030101010101" pitchFamily="2" charset="-122"/>
            </a:endParaRPr>
          </a:p>
          <a:p>
            <a:pPr algn="just" defTabSz="398893">
              <a:defRPr/>
            </a:pPr>
            <a:endParaRPr lang="en-US" altLang="zh-CN" sz="4224" b="1" dirty="0">
              <a:solidFill>
                <a:prstClr val="black"/>
              </a:solidFill>
              <a:latin typeface="Calibri" panose="020F0502020204030204"/>
              <a:ea typeface="等线" panose="02010600030101010101" pitchFamily="2" charset="-122"/>
            </a:endParaRPr>
          </a:p>
          <a:p>
            <a:pPr algn="just" defTabSz="398893">
              <a:defRPr/>
            </a:pPr>
            <a:endParaRPr lang="en-US" altLang="zh-CN" sz="4224" b="1" dirty="0">
              <a:solidFill>
                <a:prstClr val="black"/>
              </a:solidFill>
              <a:latin typeface="Calibri" panose="020F0502020204030204"/>
              <a:ea typeface="等线" panose="02010600030101010101" pitchFamily="2" charset="-122"/>
            </a:endParaRPr>
          </a:p>
          <a:p>
            <a:pPr algn="just" defTabSz="398893">
              <a:defRPr/>
            </a:pPr>
            <a:endParaRPr lang="en-US" altLang="zh-CN" sz="4224" b="1" dirty="0">
              <a:solidFill>
                <a:prstClr val="black"/>
              </a:solidFill>
              <a:latin typeface="Calibri" panose="020F0502020204030204"/>
              <a:ea typeface="等线" panose="02010600030101010101" pitchFamily="2" charset="-122"/>
            </a:endParaRPr>
          </a:p>
          <a:p>
            <a:pPr algn="just" defTabSz="398893">
              <a:defRPr/>
            </a:pPr>
            <a:endParaRPr lang="en-US" altLang="zh-CN" sz="4224" b="1" dirty="0">
              <a:solidFill>
                <a:prstClr val="black"/>
              </a:solidFill>
              <a:latin typeface="Calibri" panose="020F0502020204030204"/>
              <a:ea typeface="等线" panose="02010600030101010101" pitchFamily="2" charset="-122"/>
            </a:endParaRPr>
          </a:p>
          <a:p>
            <a:pPr algn="just" defTabSz="398893">
              <a:defRPr/>
            </a:pPr>
            <a:endParaRPr lang="en-US" altLang="zh-CN" sz="4224" b="1" dirty="0">
              <a:solidFill>
                <a:prstClr val="black"/>
              </a:solidFill>
              <a:latin typeface="Calibri" panose="020F0502020204030204"/>
              <a:ea typeface="等线" panose="02010600030101010101" pitchFamily="2" charset="-122"/>
            </a:endParaRPr>
          </a:p>
          <a:p>
            <a:pPr algn="just" defTabSz="398893">
              <a:defRPr/>
            </a:pPr>
            <a:endParaRPr lang="en-US" altLang="zh-CN" sz="4224" b="1" dirty="0">
              <a:solidFill>
                <a:prstClr val="black"/>
              </a:solidFill>
              <a:latin typeface="Calibri" panose="020F0502020204030204"/>
              <a:ea typeface="等线" panose="02010600030101010101" pitchFamily="2" charset="-122"/>
            </a:endParaRPr>
          </a:p>
          <a:p>
            <a:pPr algn="just" defTabSz="398893">
              <a:defRPr/>
            </a:pPr>
            <a:endParaRPr lang="en-US" altLang="zh-CN" sz="4224" b="1" dirty="0">
              <a:solidFill>
                <a:prstClr val="black"/>
              </a:solidFill>
              <a:latin typeface="Calibri" panose="020F0502020204030204"/>
              <a:ea typeface="等线" panose="02010600030101010101" pitchFamily="2" charset="-122"/>
            </a:endParaRPr>
          </a:p>
          <a:p>
            <a:pPr algn="just" defTabSz="398893">
              <a:defRPr/>
            </a:pPr>
            <a:endParaRPr lang="en-US" altLang="zh-CN" sz="4224" b="1" dirty="0">
              <a:solidFill>
                <a:prstClr val="black"/>
              </a:solidFill>
              <a:latin typeface="Calibri" panose="020F0502020204030204"/>
              <a:ea typeface="等线" panose="02010600030101010101" pitchFamily="2" charset="-122"/>
            </a:endParaRPr>
          </a:p>
          <a:p>
            <a:pPr algn="just" defTabSz="398893">
              <a:defRPr/>
            </a:pPr>
            <a:endParaRPr lang="zh-CN" altLang="en-US" sz="1582" dirty="0">
              <a:solidFill>
                <a:prstClr val="black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09D0D919-03CF-AC6A-764F-4697E3F8F7DC}"/>
              </a:ext>
            </a:extLst>
          </p:cNvPr>
          <p:cNvSpPr txBox="1"/>
          <p:nvPr/>
        </p:nvSpPr>
        <p:spPr>
          <a:xfrm>
            <a:off x="1305303" y="2912876"/>
            <a:ext cx="27602447" cy="394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98893">
              <a:defRPr/>
            </a:pPr>
            <a:r>
              <a:rPr lang="en-US" altLang="zh-CN" sz="8961" b="1" dirty="0">
                <a:solidFill>
                  <a:srgbClr val="C00000"/>
                </a:solidFill>
                <a:latin typeface="Calibri" panose="020F0502020204030204"/>
                <a:ea typeface="等线" panose="02010600030101010101" pitchFamily="2" charset="-122"/>
              </a:rPr>
              <a:t>Performance test of Granular flow target</a:t>
            </a:r>
            <a:endParaRPr lang="en-US" altLang="zh-CN" sz="4480" b="1" dirty="0">
              <a:solidFill>
                <a:srgbClr val="C00000"/>
              </a:solidFill>
              <a:latin typeface="Calibri" panose="020F0502020204030204"/>
              <a:ea typeface="等线" panose="02010600030101010101" pitchFamily="2" charset="-122"/>
            </a:endParaRPr>
          </a:p>
          <a:p>
            <a:pPr defTabSz="426750">
              <a:defRPr/>
            </a:pPr>
            <a:endParaRPr lang="en-US" altLang="zh-CN" sz="2614" b="1" dirty="0">
              <a:latin typeface="Calibri"/>
              <a:ea typeface="等线" panose="02010600030101010101" pitchFamily="2" charset="-122"/>
            </a:endParaRPr>
          </a:p>
          <a:p>
            <a:pPr defTabSz="398893">
              <a:defRPr/>
            </a:pPr>
            <a:r>
              <a:rPr lang="en-US" altLang="zh-CN" sz="4480" b="1" dirty="0">
                <a:latin typeface="Arial" panose="020B0604020202020204" pitchFamily="34" charset="0"/>
                <a:ea typeface="宋体" panose="02010600030101010101" pitchFamily="2" charset="-122"/>
              </a:rPr>
              <a:t>Lei Yang</a:t>
            </a:r>
            <a:r>
              <a:rPr lang="en-US" altLang="zh-CN" sz="4480" b="1" baseline="30000" dirty="0">
                <a:latin typeface="Arial" panose="020B0604020202020204" pitchFamily="34" charset="0"/>
                <a:ea typeface="宋体" panose="02010600030101010101" pitchFamily="2" charset="-122"/>
              </a:rPr>
              <a:t>1,2</a:t>
            </a:r>
            <a:r>
              <a:rPr lang="en-US" altLang="zh-CN" sz="4480" b="1" dirty="0"/>
              <a:t>, </a:t>
            </a:r>
            <a:r>
              <a:rPr lang="en-US" altLang="zh-CN" sz="4480" b="1" dirty="0" err="1">
                <a:latin typeface="Arial" panose="020B0604020202020204" pitchFamily="34" charset="0"/>
                <a:ea typeface="宋体" panose="02010600030101010101" pitchFamily="2" charset="-122"/>
              </a:rPr>
              <a:t>Yanshi</a:t>
            </a:r>
            <a:r>
              <a:rPr lang="en-US" altLang="zh-CN" sz="4480" b="1" dirty="0">
                <a:latin typeface="Arial" panose="020B0604020202020204" pitchFamily="34" charset="0"/>
                <a:ea typeface="宋体" panose="02010600030101010101" pitchFamily="2" charset="-122"/>
              </a:rPr>
              <a:t> Zhang</a:t>
            </a:r>
            <a:r>
              <a:rPr lang="en-US" altLang="zh-CN" sz="4480" b="1" baseline="30000" dirty="0">
                <a:latin typeface="Arial" panose="020B0604020202020204" pitchFamily="34" charset="0"/>
                <a:ea typeface="宋体" panose="02010600030101010101" pitchFamily="2" charset="-122"/>
              </a:rPr>
              <a:t>1,2</a:t>
            </a:r>
            <a:r>
              <a:rPr lang="en-US" altLang="zh-CN" sz="4480" b="1" dirty="0"/>
              <a:t>, </a:t>
            </a:r>
            <a:r>
              <a:rPr lang="en-US" altLang="zh-CN" sz="4480" b="1" dirty="0">
                <a:latin typeface="Arial" panose="020B0604020202020204" pitchFamily="34" charset="0"/>
                <a:ea typeface="宋体" panose="02010600030101010101" pitchFamily="2" charset="-122"/>
              </a:rPr>
              <a:t>Jianli Liu</a:t>
            </a:r>
            <a:r>
              <a:rPr lang="en-US" altLang="zh-CN" sz="4480" b="1" baseline="30000" dirty="0"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en-US" altLang="zh-CN" sz="4480" b="1" dirty="0"/>
              <a:t>,  </a:t>
            </a:r>
            <a:r>
              <a:rPr lang="en-US" altLang="zh-CN" sz="4480" b="1" dirty="0" err="1">
                <a:latin typeface="Arial" panose="020B0604020202020204" pitchFamily="34" charset="0"/>
                <a:ea typeface="宋体" panose="02010600030101010101" pitchFamily="2" charset="-122"/>
              </a:rPr>
              <a:t>Kewei</a:t>
            </a:r>
            <a:r>
              <a:rPr lang="en-US" altLang="zh-CN" sz="4480" b="1" dirty="0">
                <a:latin typeface="Arial" panose="020B0604020202020204" pitchFamily="34" charset="0"/>
                <a:ea typeface="宋体" panose="02010600030101010101" pitchFamily="2" charset="-122"/>
              </a:rPr>
              <a:t> Tao</a:t>
            </a:r>
            <a:r>
              <a:rPr lang="en-US" altLang="zh-CN" sz="4480" b="1" baseline="30000" dirty="0">
                <a:latin typeface="Arial" panose="020B0604020202020204" pitchFamily="34" charset="0"/>
                <a:ea typeface="宋体" panose="02010600030101010101" pitchFamily="2" charset="-122"/>
              </a:rPr>
              <a:t>1,2</a:t>
            </a:r>
            <a:r>
              <a:rPr lang="en-US" altLang="zh-CN" sz="4480" b="1" dirty="0"/>
              <a:t>, </a:t>
            </a:r>
            <a:r>
              <a:rPr lang="en-US" altLang="zh-CN" sz="4480" b="1" dirty="0" err="1">
                <a:latin typeface="Arial" panose="020B0604020202020204" pitchFamily="34" charset="0"/>
                <a:ea typeface="宋体" panose="02010600030101010101" pitchFamily="2" charset="-122"/>
              </a:rPr>
              <a:t>Junyu</a:t>
            </a:r>
            <a:r>
              <a:rPr lang="en-US" altLang="zh-CN" sz="4480" b="1" dirty="0">
                <a:latin typeface="Arial" panose="020B0604020202020204" pitchFamily="34" charset="0"/>
                <a:ea typeface="宋体" panose="02010600030101010101" pitchFamily="2" charset="-122"/>
              </a:rPr>
              <a:t> Dong</a:t>
            </a:r>
            <a:r>
              <a:rPr lang="en-US" altLang="zh-CN" sz="4480" b="1" baseline="30000" dirty="0"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r>
              <a:rPr lang="en-US" altLang="zh-CN" sz="4480" b="1" dirty="0"/>
              <a:t>,</a:t>
            </a:r>
            <a:r>
              <a:rPr lang="en-US" altLang="zh-CN" sz="4480" b="1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4480" b="1" dirty="0" err="1">
                <a:latin typeface="Arial" panose="020B0604020202020204" pitchFamily="34" charset="0"/>
                <a:ea typeface="宋体" panose="02010600030101010101" pitchFamily="2" charset="-122"/>
              </a:rPr>
              <a:t>Linghua</a:t>
            </a:r>
            <a:r>
              <a:rPr lang="en-US" altLang="zh-CN" sz="4480" b="1" dirty="0">
                <a:latin typeface="Arial" panose="020B0604020202020204" pitchFamily="34" charset="0"/>
                <a:ea typeface="宋体" panose="02010600030101010101" pitchFamily="2" charset="-122"/>
              </a:rPr>
              <a:t> Zheng</a:t>
            </a:r>
            <a:r>
              <a:rPr lang="en-US" altLang="zh-CN" sz="4480" b="1" baseline="30000" dirty="0"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r>
              <a:rPr lang="en-US" altLang="zh-CN" sz="4480" b="1" dirty="0">
                <a:latin typeface="Arial" panose="020B0604020202020204" pitchFamily="34" charset="0"/>
                <a:ea typeface="宋体" panose="02010600030101010101" pitchFamily="2" charset="-122"/>
              </a:rPr>
              <a:t>, Xuezhi Zhang</a:t>
            </a:r>
            <a:r>
              <a:rPr lang="en-US" altLang="zh-CN" sz="4480" b="1" baseline="30000" dirty="0">
                <a:latin typeface="Arial" panose="020B0604020202020204" pitchFamily="34" charset="0"/>
                <a:ea typeface="宋体" panose="02010600030101010101" pitchFamily="2" charset="-122"/>
              </a:rPr>
              <a:t>1,2</a:t>
            </a:r>
            <a:endParaRPr lang="en-US" altLang="zh-CN" sz="448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defTabSz="398893">
              <a:defRPr/>
            </a:pPr>
            <a:r>
              <a:rPr lang="en-US" altLang="zh-CN" sz="4480" b="1" dirty="0">
                <a:solidFill>
                  <a:prstClr val="black"/>
                </a:solidFill>
                <a:latin typeface="Calibri"/>
                <a:ea typeface="等线" panose="02010600030101010101" pitchFamily="2" charset="-122"/>
              </a:rPr>
              <a:t>Institute of Modern Physics, Chinese Academy of Sciences</a:t>
            </a:r>
          </a:p>
          <a:p>
            <a:pPr defTabSz="426750">
              <a:defRPr/>
            </a:pPr>
            <a:r>
              <a:rPr lang="en-US" altLang="zh-CN" sz="4480" b="1" dirty="0">
                <a:solidFill>
                  <a:prstClr val="black"/>
                </a:solidFill>
                <a:latin typeface="Calibri"/>
                <a:ea typeface="等线" panose="02010600030101010101" pitchFamily="2" charset="-122"/>
              </a:rPr>
              <a:t>Advanced Energy Science and Technology Guangdong Laboratory</a:t>
            </a:r>
          </a:p>
        </p:txBody>
      </p:sp>
      <p:pic>
        <p:nvPicPr>
          <p:cNvPr id="10" name="图片 9" descr="船停在码头&#10;&#10;描述已自动生成">
            <a:extLst>
              <a:ext uri="{FF2B5EF4-FFF2-40B4-BE49-F238E27FC236}">
                <a16:creationId xmlns:a16="http://schemas.microsoft.com/office/drawing/2014/main" id="{C03A3EBE-CB2B-6BDC-49ED-86BB1411B6A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3" t="32227" r="8920" b="1328"/>
          <a:stretch/>
        </p:blipFill>
        <p:spPr bwMode="auto">
          <a:xfrm>
            <a:off x="15394150" y="12944821"/>
            <a:ext cx="13513600" cy="79048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AD8B860F-9F3A-77E6-3337-6B539E99EFD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34" t="30605" r="11812" b="45130"/>
          <a:stretch/>
        </p:blipFill>
        <p:spPr bwMode="auto">
          <a:xfrm>
            <a:off x="16030369" y="32703373"/>
            <a:ext cx="12474002" cy="593883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3" name="组合 32">
            <a:extLst>
              <a:ext uri="{FF2B5EF4-FFF2-40B4-BE49-F238E27FC236}">
                <a16:creationId xmlns:a16="http://schemas.microsoft.com/office/drawing/2014/main" id="{009B7669-0C0C-F765-3D81-BB5BA7EDD107}"/>
              </a:ext>
            </a:extLst>
          </p:cNvPr>
          <p:cNvGrpSpPr/>
          <p:nvPr/>
        </p:nvGrpSpPr>
        <p:grpSpPr>
          <a:xfrm>
            <a:off x="1735465" y="25566758"/>
            <a:ext cx="12766499" cy="8935393"/>
            <a:chOff x="1899121" y="25604818"/>
            <a:chExt cx="13677961" cy="9573334"/>
          </a:xfrm>
        </p:grpSpPr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id="{C88FFF37-9C9A-078E-E0BF-3048EEAC839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49" t="5435" r="7491"/>
            <a:stretch>
              <a:fillRect/>
            </a:stretch>
          </p:blipFill>
          <p:spPr bwMode="auto">
            <a:xfrm>
              <a:off x="9044692" y="31100636"/>
              <a:ext cx="6532390" cy="40775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9B674985-7DB2-CBC4-1AB0-2A5174E13A7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9121" y="25664515"/>
              <a:ext cx="6783280" cy="5093328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6A2D0EA7-6499-00BD-34F8-109C8B586B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16193" r="7421"/>
            <a:stretch/>
          </p:blipFill>
          <p:spPr>
            <a:xfrm>
              <a:off x="9122373" y="25652827"/>
              <a:ext cx="2898843" cy="5105016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27981132-CB8A-50CE-802B-99D99D667B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924" r="27087"/>
            <a:stretch/>
          </p:blipFill>
          <p:spPr>
            <a:xfrm>
              <a:off x="12389150" y="25604818"/>
              <a:ext cx="3180465" cy="5153025"/>
            </a:xfrm>
            <a:prstGeom prst="rect">
              <a:avLst/>
            </a:prstGeom>
          </p:spPr>
        </p:pic>
        <p:pic>
          <p:nvPicPr>
            <p:cNvPr id="32" name="图片 31">
              <a:extLst>
                <a:ext uri="{FF2B5EF4-FFF2-40B4-BE49-F238E27FC236}">
                  <a16:creationId xmlns:a16="http://schemas.microsoft.com/office/drawing/2014/main" id="{428055BB-3B99-4D7A-1565-D20B7531FB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11601" t="29228" b="14072"/>
            <a:stretch/>
          </p:blipFill>
          <p:spPr>
            <a:xfrm>
              <a:off x="1899121" y="31100634"/>
              <a:ext cx="6862282" cy="4077517"/>
            </a:xfrm>
            <a:prstGeom prst="rect">
              <a:avLst/>
            </a:prstGeom>
          </p:spPr>
        </p:pic>
      </p:grpSp>
      <p:pic>
        <p:nvPicPr>
          <p:cNvPr id="34" name="图片 33">
            <a:extLst>
              <a:ext uri="{FF2B5EF4-FFF2-40B4-BE49-F238E27FC236}">
                <a16:creationId xmlns:a16="http://schemas.microsoft.com/office/drawing/2014/main" id="{E32F9C53-8134-ADCD-E701-8425C5C4529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767208" y="27101817"/>
            <a:ext cx="7140542" cy="5330906"/>
          </a:xfrm>
          <a:prstGeom prst="rect">
            <a:avLst/>
          </a:prstGeom>
        </p:spPr>
      </p:pic>
      <p:sp>
        <p:nvSpPr>
          <p:cNvPr id="35" name="Rectangle 2">
            <a:extLst>
              <a:ext uri="{FF2B5EF4-FFF2-40B4-BE49-F238E27FC236}">
                <a16:creationId xmlns:a16="http://schemas.microsoft.com/office/drawing/2014/main" id="{F02B02A5-309A-A2C9-8160-615D746481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311419" y="26912517"/>
            <a:ext cx="55157579" cy="335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5347" tIns="42673" rIns="85347" bIns="42673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 sz="1623"/>
          </a:p>
        </p:txBody>
      </p:sp>
      <p:graphicFrame>
        <p:nvGraphicFramePr>
          <p:cNvPr id="36" name="对象 35">
            <a:extLst>
              <a:ext uri="{FF2B5EF4-FFF2-40B4-BE49-F238E27FC236}">
                <a16:creationId xmlns:a16="http://schemas.microsoft.com/office/drawing/2014/main" id="{3EF52B0E-DC96-AD95-6406-512CA376DD4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182189" y="27059145"/>
          <a:ext cx="6455161" cy="53735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0" imgW="3577954" imgH="2975882" progId="Origin95.Graph">
                  <p:embed/>
                </p:oleObj>
              </mc:Choice>
              <mc:Fallback>
                <p:oleObj r:id="rId10" imgW="3577954" imgH="2975882" progId="Origin95.Graph">
                  <p:embed/>
                  <p:pic>
                    <p:nvPicPr>
                      <p:cNvPr id="36" name="对象 35">
                        <a:extLst>
                          <a:ext uri="{FF2B5EF4-FFF2-40B4-BE49-F238E27FC236}">
                            <a16:creationId xmlns:a16="http://schemas.microsoft.com/office/drawing/2014/main" id="{3EF52B0E-DC96-AD95-6406-512CA376DD4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82189" y="27059145"/>
                        <a:ext cx="6455161" cy="537357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46413035"/>
      </p:ext>
    </p:extLst>
  </p:cSld>
  <p:clrMapOvr>
    <a:masterClrMapping/>
  </p:clrMapOvr>
</p:sld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237</TotalTime>
  <Words>438</Words>
  <Application>Microsoft Office PowerPoint</Application>
  <PresentationFormat>自定义</PresentationFormat>
  <Paragraphs>55</Paragraphs>
  <Slides>1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4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8" baseType="lpstr">
      <vt:lpstr>Arial</vt:lpstr>
      <vt:lpstr>Arial Black</vt:lpstr>
      <vt:lpstr>Calibri</vt:lpstr>
      <vt:lpstr>Calibri Light</vt:lpstr>
      <vt:lpstr>自定义设计方案</vt:lpstr>
      <vt:lpstr>Office 主题​​</vt:lpstr>
      <vt:lpstr>Origin95.Graph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xuezhi 张</dc:creator>
  <cp:lastModifiedBy>xuezhi 张</cp:lastModifiedBy>
  <cp:revision>23</cp:revision>
  <dcterms:created xsi:type="dcterms:W3CDTF">2023-11-02T02:51:00Z</dcterms:created>
  <dcterms:modified xsi:type="dcterms:W3CDTF">2023-11-03T09:25:50Z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BA049C19B9C84AD8AF8916B20ED8DEF8</vt:lpwstr>
  </property>
  <property fmtid="{D5CDD505-2E9C-101B-9397-08002B2CF9AE}" pid="3" name="KSOProductBuildVer">
    <vt:lpwstr>2052-11.8.2.10912</vt:lpwstr>
  </property>
</Properties>
</file>