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1" r:id="rId2"/>
  </p:sldMasterIdLst>
  <p:sldIdLst>
    <p:sldId id="261" r:id="rId3"/>
  </p:sldIdLst>
  <p:sldSz cx="30240288" cy="42803763"/>
  <p:notesSz cx="6858000" cy="9144000"/>
  <p:defaultTextStyle>
    <a:defPPr>
      <a:defRPr lang="en-US"/>
    </a:defPPr>
    <a:lvl1pPr marL="0" algn="l" defTabSz="441701" rtl="0" eaLnBrk="1" latinLnBrk="0" hangingPunct="1">
      <a:defRPr sz="1739" kern="1200">
        <a:solidFill>
          <a:schemeClr val="tx1"/>
        </a:solidFill>
        <a:latin typeface="+mn-lt"/>
        <a:ea typeface="+mn-ea"/>
        <a:cs typeface="+mn-cs"/>
      </a:defRPr>
    </a:lvl1pPr>
    <a:lvl2pPr marL="441701" algn="l" defTabSz="441701" rtl="0" eaLnBrk="1" latinLnBrk="0" hangingPunct="1">
      <a:defRPr sz="1739" kern="1200">
        <a:solidFill>
          <a:schemeClr val="tx1"/>
        </a:solidFill>
        <a:latin typeface="+mn-lt"/>
        <a:ea typeface="+mn-ea"/>
        <a:cs typeface="+mn-cs"/>
      </a:defRPr>
    </a:lvl2pPr>
    <a:lvl3pPr marL="883402" algn="l" defTabSz="441701" rtl="0" eaLnBrk="1" latinLnBrk="0" hangingPunct="1">
      <a:defRPr sz="1739" kern="1200">
        <a:solidFill>
          <a:schemeClr val="tx1"/>
        </a:solidFill>
        <a:latin typeface="+mn-lt"/>
        <a:ea typeface="+mn-ea"/>
        <a:cs typeface="+mn-cs"/>
      </a:defRPr>
    </a:lvl3pPr>
    <a:lvl4pPr marL="1325103" algn="l" defTabSz="441701" rtl="0" eaLnBrk="1" latinLnBrk="0" hangingPunct="1">
      <a:defRPr sz="1739" kern="1200">
        <a:solidFill>
          <a:schemeClr val="tx1"/>
        </a:solidFill>
        <a:latin typeface="+mn-lt"/>
        <a:ea typeface="+mn-ea"/>
        <a:cs typeface="+mn-cs"/>
      </a:defRPr>
    </a:lvl4pPr>
    <a:lvl5pPr marL="1766804" algn="l" defTabSz="441701" rtl="0" eaLnBrk="1" latinLnBrk="0" hangingPunct="1">
      <a:defRPr sz="1739" kern="1200">
        <a:solidFill>
          <a:schemeClr val="tx1"/>
        </a:solidFill>
        <a:latin typeface="+mn-lt"/>
        <a:ea typeface="+mn-ea"/>
        <a:cs typeface="+mn-cs"/>
      </a:defRPr>
    </a:lvl5pPr>
    <a:lvl6pPr marL="2208505" algn="l" defTabSz="441701" rtl="0" eaLnBrk="1" latinLnBrk="0" hangingPunct="1">
      <a:defRPr sz="1739" kern="1200">
        <a:solidFill>
          <a:schemeClr val="tx1"/>
        </a:solidFill>
        <a:latin typeface="+mn-lt"/>
        <a:ea typeface="+mn-ea"/>
        <a:cs typeface="+mn-cs"/>
      </a:defRPr>
    </a:lvl6pPr>
    <a:lvl7pPr marL="2650206" algn="l" defTabSz="441701" rtl="0" eaLnBrk="1" latinLnBrk="0" hangingPunct="1">
      <a:defRPr sz="1739" kern="1200">
        <a:solidFill>
          <a:schemeClr val="tx1"/>
        </a:solidFill>
        <a:latin typeface="+mn-lt"/>
        <a:ea typeface="+mn-ea"/>
        <a:cs typeface="+mn-cs"/>
      </a:defRPr>
    </a:lvl7pPr>
    <a:lvl8pPr marL="3091906" algn="l" defTabSz="441701" rtl="0" eaLnBrk="1" latinLnBrk="0" hangingPunct="1">
      <a:defRPr sz="1739" kern="1200">
        <a:solidFill>
          <a:schemeClr val="tx1"/>
        </a:solidFill>
        <a:latin typeface="+mn-lt"/>
        <a:ea typeface="+mn-ea"/>
        <a:cs typeface="+mn-cs"/>
      </a:defRPr>
    </a:lvl8pPr>
    <a:lvl9pPr marL="3533607" algn="l" defTabSz="441701" rtl="0" eaLnBrk="1" latinLnBrk="0" hangingPunct="1">
      <a:defRPr sz="1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18" autoAdjust="0"/>
    <p:restoredTop sz="94660"/>
  </p:normalViewPr>
  <p:slideViewPr>
    <p:cSldViewPr snapToGrid="0">
      <p:cViewPr varScale="1">
        <p:scale>
          <a:sx n="20" d="100"/>
          <a:sy n="20" d="100"/>
        </p:scale>
        <p:origin x="3324" y="11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3779999" y="8257121"/>
            <a:ext cx="22679994" cy="13649924"/>
          </a:xfrm>
        </p:spPr>
        <p:txBody>
          <a:bodyPr anchor="b">
            <a:normAutofit/>
          </a:bodyPr>
          <a:lstStyle>
            <a:lvl1pPr algn="ctr">
              <a:lnSpc>
                <a:spcPct val="130000"/>
              </a:lnSpc>
              <a:defRPr sz="14883">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3779999" y="22481721"/>
            <a:ext cx="22679994" cy="10334255"/>
          </a:xfrm>
        </p:spPr>
        <p:txBody>
          <a:bodyPr>
            <a:normAutofit/>
          </a:bodyPr>
          <a:lstStyle>
            <a:lvl1pPr marL="0" indent="0" algn="ctr">
              <a:buNone/>
              <a:defRPr sz="4466">
                <a:solidFill>
                  <a:schemeClr val="tx1">
                    <a:lumMod val="75000"/>
                    <a:lumOff val="25000"/>
                  </a:schemeClr>
                </a:solidFill>
                <a:effectLst/>
                <a:latin typeface="+mj-lt"/>
                <a:ea typeface="+mj-ea"/>
              </a:defRPr>
            </a:lvl1pPr>
            <a:lvl2pPr marL="1133852" indent="0" algn="ctr">
              <a:buNone/>
              <a:defRPr sz="4961"/>
            </a:lvl2pPr>
            <a:lvl3pPr marL="2268297" indent="0" algn="ctr">
              <a:buNone/>
              <a:defRPr sz="4466"/>
            </a:lvl3pPr>
            <a:lvl4pPr marL="3402150" indent="0" algn="ctr">
              <a:buNone/>
              <a:defRPr sz="3967"/>
            </a:lvl4pPr>
            <a:lvl5pPr marL="4536002" indent="0" algn="ctr">
              <a:buNone/>
              <a:defRPr sz="3967"/>
            </a:lvl5pPr>
            <a:lvl6pPr marL="5670447" indent="0" algn="ctr">
              <a:buNone/>
              <a:defRPr sz="3967"/>
            </a:lvl6pPr>
            <a:lvl7pPr marL="6804299" indent="0" algn="ctr">
              <a:buNone/>
              <a:defRPr sz="3967"/>
            </a:lvl7pPr>
            <a:lvl8pPr marL="7938152" indent="0" algn="ctr">
              <a:buNone/>
              <a:defRPr sz="3967"/>
            </a:lvl8pPr>
            <a:lvl9pPr marL="9072597" indent="0" algn="ctr">
              <a:buNone/>
              <a:defRPr sz="3967"/>
            </a:lvl9pPr>
          </a:lstStyle>
          <a:p>
            <a:r>
              <a:rPr lang="zh-CN" altLang="en-US" dirty="0"/>
              <a:t>单击此处添加副标题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2078999" y="3442394"/>
            <a:ext cx="26081993" cy="3469570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7005156"/>
            <a:ext cx="25704245" cy="14902051"/>
          </a:xfrm>
        </p:spPr>
        <p:txBody>
          <a:bodyPr anchor="b"/>
          <a:lstStyle>
            <a:lvl1pPr algn="ctr">
              <a:defRPr sz="19843"/>
            </a:lvl1pPr>
          </a:lstStyle>
          <a:p>
            <a:r>
              <a:rPr lang="zh-CN" altLang="en-US"/>
              <a:t>单击此处编辑母版标题样式</a:t>
            </a:r>
            <a:endParaRPr lang="en-US" dirty="0"/>
          </a:p>
        </p:txBody>
      </p:sp>
      <p:sp>
        <p:nvSpPr>
          <p:cNvPr id="3" name="Subtitle 2"/>
          <p:cNvSpPr>
            <a:spLocks noGrp="1"/>
          </p:cNvSpPr>
          <p:nvPr>
            <p:ph type="subTitle" idx="1"/>
          </p:nvPr>
        </p:nvSpPr>
        <p:spPr>
          <a:xfrm>
            <a:off x="3780036" y="22481887"/>
            <a:ext cx="22680216" cy="10334331"/>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59855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1851853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63272" y="10671229"/>
            <a:ext cx="26082248" cy="17805173"/>
          </a:xfrm>
        </p:spPr>
        <p:txBody>
          <a:bodyPr anchor="b"/>
          <a:lstStyle>
            <a:lvl1pPr>
              <a:defRPr sz="19843"/>
            </a:lvl1pPr>
          </a:lstStyle>
          <a:p>
            <a:r>
              <a:rPr lang="zh-CN" altLang="en-US"/>
              <a:t>单击此处编辑母版标题样式</a:t>
            </a:r>
            <a:endParaRPr lang="en-US" dirty="0"/>
          </a:p>
        </p:txBody>
      </p:sp>
      <p:sp>
        <p:nvSpPr>
          <p:cNvPr id="3" name="Text Placeholder 2"/>
          <p:cNvSpPr>
            <a:spLocks noGrp="1"/>
          </p:cNvSpPr>
          <p:nvPr>
            <p:ph type="body" idx="1"/>
          </p:nvPr>
        </p:nvSpPr>
        <p:spPr>
          <a:xfrm>
            <a:off x="2063272" y="28644846"/>
            <a:ext cx="26082248" cy="9363320"/>
          </a:xfrm>
        </p:spPr>
        <p:txBody>
          <a:bodyPr/>
          <a:lstStyle>
            <a:lvl1pPr marL="0" indent="0">
              <a:buNone/>
              <a:defRPr sz="7937">
                <a:solidFill>
                  <a:schemeClr val="tx1"/>
                </a:solidFill>
              </a:defRPr>
            </a:lvl1pPr>
            <a:lvl2pPr marL="1512006" indent="0">
              <a:buNone/>
              <a:defRPr sz="6614">
                <a:solidFill>
                  <a:schemeClr val="tx1">
                    <a:tint val="75000"/>
                  </a:schemeClr>
                </a:solidFill>
              </a:defRPr>
            </a:lvl2pPr>
            <a:lvl3pPr marL="3024012" indent="0">
              <a:buNone/>
              <a:defRPr sz="5953">
                <a:solidFill>
                  <a:schemeClr val="tx1">
                    <a:tint val="75000"/>
                  </a:schemeClr>
                </a:solidFill>
              </a:defRPr>
            </a:lvl3pPr>
            <a:lvl4pPr marL="4536018" indent="0">
              <a:buNone/>
              <a:defRPr sz="5291">
                <a:solidFill>
                  <a:schemeClr val="tx1">
                    <a:tint val="75000"/>
                  </a:schemeClr>
                </a:solidFill>
              </a:defRPr>
            </a:lvl4pPr>
            <a:lvl5pPr marL="6048024" indent="0">
              <a:buNone/>
              <a:defRPr sz="5291">
                <a:solidFill>
                  <a:schemeClr val="tx1">
                    <a:tint val="75000"/>
                  </a:schemeClr>
                </a:solidFill>
              </a:defRPr>
            </a:lvl5pPr>
            <a:lvl6pPr marL="7560031" indent="0">
              <a:buNone/>
              <a:defRPr sz="5291">
                <a:solidFill>
                  <a:schemeClr val="tx1">
                    <a:tint val="75000"/>
                  </a:schemeClr>
                </a:solidFill>
              </a:defRPr>
            </a:lvl6pPr>
            <a:lvl7pPr marL="9072037" indent="0">
              <a:buNone/>
              <a:defRPr sz="5291">
                <a:solidFill>
                  <a:schemeClr val="tx1">
                    <a:tint val="75000"/>
                  </a:schemeClr>
                </a:solidFill>
              </a:defRPr>
            </a:lvl7pPr>
            <a:lvl8pPr marL="10584043" indent="0">
              <a:buNone/>
              <a:defRPr sz="5291">
                <a:solidFill>
                  <a:schemeClr val="tx1">
                    <a:tint val="75000"/>
                  </a:schemeClr>
                </a:solidFill>
              </a:defRPr>
            </a:lvl8pPr>
            <a:lvl9pPr marL="12096049" indent="0">
              <a:buNone/>
              <a:defRPr sz="529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561812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079020" y="11394520"/>
            <a:ext cx="12852122" cy="2715859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15309146" y="11394520"/>
            <a:ext cx="12852122" cy="2715859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729454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82959" y="2278913"/>
            <a:ext cx="26082248" cy="827341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082962" y="10492870"/>
            <a:ext cx="12793057" cy="514239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zh-CN" altLang="en-US"/>
              <a:t>单击此处编辑母版文本样式</a:t>
            </a:r>
          </a:p>
        </p:txBody>
      </p:sp>
      <p:sp>
        <p:nvSpPr>
          <p:cNvPr id="4" name="Content Placeholder 3"/>
          <p:cNvSpPr>
            <a:spLocks noGrp="1"/>
          </p:cNvSpPr>
          <p:nvPr>
            <p:ph sz="half" idx="2"/>
          </p:nvPr>
        </p:nvSpPr>
        <p:spPr>
          <a:xfrm>
            <a:off x="2082962" y="15635264"/>
            <a:ext cx="12793057" cy="2299711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15309148" y="10492870"/>
            <a:ext cx="12856061" cy="514239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zh-CN" altLang="en-US"/>
              <a:t>单击此处编辑母版文本样式</a:t>
            </a:r>
          </a:p>
        </p:txBody>
      </p:sp>
      <p:sp>
        <p:nvSpPr>
          <p:cNvPr id="6" name="Content Placeholder 5"/>
          <p:cNvSpPr>
            <a:spLocks noGrp="1"/>
          </p:cNvSpPr>
          <p:nvPr>
            <p:ph sz="quarter" idx="4"/>
          </p:nvPr>
        </p:nvSpPr>
        <p:spPr>
          <a:xfrm>
            <a:off x="15309148" y="15635264"/>
            <a:ext cx="12856061" cy="2299711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1089620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324205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202611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82959" y="2853584"/>
            <a:ext cx="9753280" cy="9987545"/>
          </a:xfrm>
        </p:spPr>
        <p:txBody>
          <a:bodyPr anchor="b"/>
          <a:lstStyle>
            <a:lvl1pPr>
              <a:defRPr sz="10583"/>
            </a:lvl1pPr>
          </a:lstStyle>
          <a:p>
            <a:r>
              <a:rPr lang="zh-CN" altLang="en-US"/>
              <a:t>单击此处编辑母版标题样式</a:t>
            </a:r>
            <a:endParaRPr lang="en-US" dirty="0"/>
          </a:p>
        </p:txBody>
      </p:sp>
      <p:sp>
        <p:nvSpPr>
          <p:cNvPr id="3" name="Content Placeholder 2"/>
          <p:cNvSpPr>
            <a:spLocks noGrp="1"/>
          </p:cNvSpPr>
          <p:nvPr>
            <p:ph idx="1"/>
          </p:nvPr>
        </p:nvSpPr>
        <p:spPr>
          <a:xfrm>
            <a:off x="12856061" y="6162959"/>
            <a:ext cx="15309146" cy="30418415"/>
          </a:xfrm>
        </p:spPr>
        <p:txBody>
          <a:bodyPr/>
          <a:lstStyle>
            <a:lvl1pPr>
              <a:defRPr sz="10583"/>
            </a:lvl1pPr>
            <a:lvl2pPr>
              <a:defRPr sz="9260"/>
            </a:lvl2pPr>
            <a:lvl3pPr>
              <a:defRPr sz="7937"/>
            </a:lvl3pPr>
            <a:lvl4pPr>
              <a:defRPr sz="6614"/>
            </a:lvl4pPr>
            <a:lvl5pPr>
              <a:defRPr sz="6614"/>
            </a:lvl5pPr>
            <a:lvl6pPr>
              <a:defRPr sz="6614"/>
            </a:lvl6pPr>
            <a:lvl7pPr>
              <a:defRPr sz="6614"/>
            </a:lvl7pPr>
            <a:lvl8pPr>
              <a:defRPr sz="6614"/>
            </a:lvl8pPr>
            <a:lvl9pPr>
              <a:defRPr sz="6614"/>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2082959" y="12841129"/>
            <a:ext cx="9753280" cy="23789780"/>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177429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82959" y="2853584"/>
            <a:ext cx="9753280" cy="9987545"/>
          </a:xfrm>
        </p:spPr>
        <p:txBody>
          <a:bodyPr anchor="b"/>
          <a:lstStyle>
            <a:lvl1pPr>
              <a:defRPr sz="10583"/>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2856061" y="6162959"/>
            <a:ext cx="15309146" cy="30418415"/>
          </a:xfrm>
        </p:spPr>
        <p:txBody>
          <a:bodyPr anchor="t"/>
          <a:lstStyle>
            <a:lvl1pPr marL="0" indent="0">
              <a:buNone/>
              <a:defRPr sz="10583"/>
            </a:lvl1pPr>
            <a:lvl2pPr marL="1512006" indent="0">
              <a:buNone/>
              <a:defRPr sz="9260"/>
            </a:lvl2pPr>
            <a:lvl3pPr marL="3024012" indent="0">
              <a:buNone/>
              <a:defRPr sz="7937"/>
            </a:lvl3pPr>
            <a:lvl4pPr marL="4536018" indent="0">
              <a:buNone/>
              <a:defRPr sz="6614"/>
            </a:lvl4pPr>
            <a:lvl5pPr marL="6048024" indent="0">
              <a:buNone/>
              <a:defRPr sz="6614"/>
            </a:lvl5pPr>
            <a:lvl6pPr marL="7560031" indent="0">
              <a:buNone/>
              <a:defRPr sz="6614"/>
            </a:lvl6pPr>
            <a:lvl7pPr marL="9072037" indent="0">
              <a:buNone/>
              <a:defRPr sz="6614"/>
            </a:lvl7pPr>
            <a:lvl8pPr marL="10584043" indent="0">
              <a:buNone/>
              <a:defRPr sz="6614"/>
            </a:lvl8pPr>
            <a:lvl9pPr marL="12096049" indent="0">
              <a:buNone/>
              <a:defRPr sz="6614"/>
            </a:lvl9pPr>
          </a:lstStyle>
          <a:p>
            <a:r>
              <a:rPr lang="zh-CN" altLang="en-US"/>
              <a:t>单击图标添加图片</a:t>
            </a:r>
            <a:endParaRPr lang="en-US" dirty="0"/>
          </a:p>
        </p:txBody>
      </p:sp>
      <p:sp>
        <p:nvSpPr>
          <p:cNvPr id="4" name="Text Placeholder 3"/>
          <p:cNvSpPr>
            <a:spLocks noGrp="1"/>
          </p:cNvSpPr>
          <p:nvPr>
            <p:ph type="body" sz="half" idx="2"/>
          </p:nvPr>
        </p:nvSpPr>
        <p:spPr>
          <a:xfrm>
            <a:off x="2082959" y="12841129"/>
            <a:ext cx="9753280" cy="23789780"/>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187564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606499" y="1613056"/>
            <a:ext cx="26081993" cy="8273355"/>
          </a:xfrm>
        </p:spPr>
        <p:txBody>
          <a:bodyPr anchor="ctr" anchorCtr="0">
            <a:normAutofit/>
          </a:bodyPr>
          <a:lstStyle>
            <a:lvl1pPr>
              <a:defRPr sz="5955"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1606499" y="11394436"/>
            <a:ext cx="26081993" cy="27158394"/>
          </a:xfrm>
        </p:spPr>
        <p:txBody>
          <a:bodyPr>
            <a:normAutofit/>
          </a:bodyPr>
          <a:lstStyle>
            <a:lvl1pPr>
              <a:defRPr sz="4961">
                <a:solidFill>
                  <a:schemeClr val="tx1">
                    <a:lumMod val="75000"/>
                    <a:lumOff val="25000"/>
                  </a:schemeClr>
                </a:solidFill>
              </a:defRPr>
            </a:lvl1pPr>
            <a:lvl2pPr>
              <a:defRPr sz="4466">
                <a:solidFill>
                  <a:schemeClr val="tx1">
                    <a:lumMod val="75000"/>
                    <a:lumOff val="25000"/>
                  </a:schemeClr>
                </a:solidFill>
              </a:defRPr>
            </a:lvl2pPr>
            <a:lvl3pPr>
              <a:defRPr sz="3967">
                <a:solidFill>
                  <a:schemeClr val="tx1">
                    <a:lumMod val="75000"/>
                    <a:lumOff val="25000"/>
                  </a:schemeClr>
                </a:solidFill>
              </a:defRPr>
            </a:lvl3pPr>
            <a:lvl4pPr>
              <a:defRPr sz="3967">
                <a:solidFill>
                  <a:schemeClr val="tx1">
                    <a:lumMod val="75000"/>
                    <a:lumOff val="25000"/>
                  </a:schemeClr>
                </a:solidFill>
              </a:defRPr>
            </a:lvl4pPr>
            <a:lvl5pPr>
              <a:defRPr sz="3967">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907284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0708" y="2278904"/>
            <a:ext cx="6520562" cy="3627421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079021" y="2278904"/>
            <a:ext cx="19183683" cy="36274211"/>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317340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063250" y="23412181"/>
            <a:ext cx="18159744" cy="5063995"/>
          </a:xfrm>
        </p:spPr>
        <p:txBody>
          <a:bodyPr anchor="b">
            <a:normAutofit/>
          </a:bodyPr>
          <a:lstStyle>
            <a:lvl1pPr>
              <a:defRPr sz="9922">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2063250" y="28772980"/>
            <a:ext cx="18159744" cy="4041643"/>
          </a:xfrm>
        </p:spPr>
        <p:txBody>
          <a:bodyPr>
            <a:normAutofit/>
          </a:bodyPr>
          <a:lstStyle>
            <a:lvl1pPr marL="0" indent="0">
              <a:buNone/>
              <a:defRPr sz="4466">
                <a:solidFill>
                  <a:schemeClr val="tx1"/>
                </a:solidFill>
              </a:defRPr>
            </a:lvl1pPr>
            <a:lvl2pPr marL="1133852" indent="0">
              <a:buNone/>
              <a:defRPr sz="4961">
                <a:solidFill>
                  <a:schemeClr val="tx1">
                    <a:tint val="75000"/>
                  </a:schemeClr>
                </a:solidFill>
              </a:defRPr>
            </a:lvl2pPr>
            <a:lvl3pPr marL="2268297" indent="0">
              <a:buNone/>
              <a:defRPr sz="4466">
                <a:solidFill>
                  <a:schemeClr val="tx1">
                    <a:tint val="75000"/>
                  </a:schemeClr>
                </a:solidFill>
              </a:defRPr>
            </a:lvl3pPr>
            <a:lvl4pPr marL="3402150" indent="0">
              <a:buNone/>
              <a:defRPr sz="3967">
                <a:solidFill>
                  <a:schemeClr val="tx1">
                    <a:tint val="75000"/>
                  </a:schemeClr>
                </a:solidFill>
              </a:defRPr>
            </a:lvl4pPr>
            <a:lvl5pPr marL="4536002" indent="0">
              <a:buNone/>
              <a:defRPr sz="3967">
                <a:solidFill>
                  <a:schemeClr val="tx1">
                    <a:tint val="75000"/>
                  </a:schemeClr>
                </a:solidFill>
              </a:defRPr>
            </a:lvl5pPr>
            <a:lvl6pPr marL="5670447" indent="0">
              <a:buNone/>
              <a:defRPr sz="3967">
                <a:solidFill>
                  <a:schemeClr val="tx1">
                    <a:tint val="75000"/>
                  </a:schemeClr>
                </a:solidFill>
              </a:defRPr>
            </a:lvl6pPr>
            <a:lvl7pPr marL="6804299" indent="0">
              <a:buNone/>
              <a:defRPr sz="3967">
                <a:solidFill>
                  <a:schemeClr val="tx1">
                    <a:tint val="75000"/>
                  </a:schemeClr>
                </a:solidFill>
              </a:defRPr>
            </a:lvl7pPr>
            <a:lvl8pPr marL="7938152" indent="0">
              <a:buNone/>
              <a:defRPr sz="3967">
                <a:solidFill>
                  <a:schemeClr val="tx1">
                    <a:tint val="75000"/>
                  </a:schemeClr>
                </a:solidFill>
              </a:defRPr>
            </a:lvl8pPr>
            <a:lvl9pPr marL="9072597" indent="0">
              <a:buNone/>
              <a:defRPr sz="3967">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606499" y="1613056"/>
            <a:ext cx="26081993" cy="8273355"/>
          </a:xfrm>
        </p:spPr>
        <p:txBody>
          <a:bodyPr>
            <a:normAutofit/>
          </a:bodyPr>
          <a:lstStyle>
            <a:lvl1pPr>
              <a:defRPr sz="5955"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1606499" y="11394436"/>
            <a:ext cx="12851996" cy="27158394"/>
          </a:xfrm>
        </p:spPr>
        <p:txBody>
          <a:bodyPr>
            <a:normAutofit/>
          </a:bodyPr>
          <a:lstStyle>
            <a:lvl1pPr>
              <a:lnSpc>
                <a:spcPct val="150000"/>
              </a:lnSpc>
              <a:defRPr sz="4961">
                <a:solidFill>
                  <a:schemeClr val="tx1">
                    <a:lumMod val="75000"/>
                    <a:lumOff val="25000"/>
                  </a:schemeClr>
                </a:solidFill>
              </a:defRPr>
            </a:lvl1pPr>
            <a:lvl2pPr>
              <a:lnSpc>
                <a:spcPct val="150000"/>
              </a:lnSpc>
              <a:defRPr sz="4466">
                <a:solidFill>
                  <a:schemeClr val="tx1">
                    <a:lumMod val="75000"/>
                    <a:lumOff val="25000"/>
                  </a:schemeClr>
                </a:solidFill>
              </a:defRPr>
            </a:lvl2pPr>
            <a:lvl3pPr>
              <a:lnSpc>
                <a:spcPct val="150000"/>
              </a:lnSpc>
              <a:defRPr sz="3967">
                <a:solidFill>
                  <a:schemeClr val="tx1">
                    <a:lumMod val="75000"/>
                    <a:lumOff val="25000"/>
                  </a:schemeClr>
                </a:solidFill>
              </a:defRPr>
            </a:lvl3pPr>
            <a:lvl4pPr>
              <a:lnSpc>
                <a:spcPct val="150000"/>
              </a:lnSpc>
              <a:defRPr sz="3967">
                <a:solidFill>
                  <a:schemeClr val="tx1">
                    <a:lumMod val="75000"/>
                    <a:lumOff val="25000"/>
                  </a:schemeClr>
                </a:solidFill>
              </a:defRPr>
            </a:lvl4pPr>
            <a:lvl5pPr>
              <a:lnSpc>
                <a:spcPct val="150000"/>
              </a:lnSpc>
              <a:defRPr sz="3967">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14836496" y="11394436"/>
            <a:ext cx="12851996" cy="27158394"/>
          </a:xfrm>
        </p:spPr>
        <p:txBody>
          <a:bodyPr>
            <a:normAutofit/>
          </a:bodyPr>
          <a:lstStyle>
            <a:lvl1pPr>
              <a:lnSpc>
                <a:spcPct val="150000"/>
              </a:lnSpc>
              <a:defRPr sz="4961">
                <a:solidFill>
                  <a:schemeClr val="tx1">
                    <a:lumMod val="75000"/>
                    <a:lumOff val="25000"/>
                  </a:schemeClr>
                </a:solidFill>
              </a:defRPr>
            </a:lvl1pPr>
            <a:lvl2pPr>
              <a:lnSpc>
                <a:spcPct val="150000"/>
              </a:lnSpc>
              <a:defRPr sz="4466">
                <a:solidFill>
                  <a:schemeClr val="tx1">
                    <a:lumMod val="75000"/>
                    <a:lumOff val="25000"/>
                  </a:schemeClr>
                </a:solidFill>
              </a:defRPr>
            </a:lvl2pPr>
            <a:lvl3pPr>
              <a:lnSpc>
                <a:spcPct val="150000"/>
              </a:lnSpc>
              <a:defRPr sz="3967">
                <a:solidFill>
                  <a:schemeClr val="tx1">
                    <a:lumMod val="75000"/>
                    <a:lumOff val="25000"/>
                  </a:schemeClr>
                </a:solidFill>
              </a:defRPr>
            </a:lvl3pPr>
            <a:lvl4pPr>
              <a:lnSpc>
                <a:spcPct val="150000"/>
              </a:lnSpc>
              <a:defRPr sz="3967">
                <a:solidFill>
                  <a:schemeClr val="tx1">
                    <a:lumMod val="75000"/>
                    <a:lumOff val="25000"/>
                  </a:schemeClr>
                </a:solidFill>
              </a:defRPr>
            </a:lvl4pPr>
            <a:lvl5pPr>
              <a:lnSpc>
                <a:spcPct val="150000"/>
              </a:lnSpc>
              <a:defRPr sz="3967">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082938" y="2278888"/>
            <a:ext cx="26081993" cy="8273355"/>
          </a:xfrm>
        </p:spPr>
        <p:txBody>
          <a:bodyPr/>
          <a:lstStyle/>
          <a:p>
            <a:r>
              <a:rPr lang="zh-CN" altLang="en-US"/>
              <a:t>单击此处编辑母版标题样式</a:t>
            </a:r>
          </a:p>
        </p:txBody>
      </p:sp>
      <p:sp>
        <p:nvSpPr>
          <p:cNvPr id="3" name="文本占位符 2"/>
          <p:cNvSpPr>
            <a:spLocks noGrp="1"/>
          </p:cNvSpPr>
          <p:nvPr>
            <p:ph type="body" idx="1"/>
          </p:nvPr>
        </p:nvSpPr>
        <p:spPr>
          <a:xfrm>
            <a:off x="2082938" y="10890982"/>
            <a:ext cx="12792933" cy="5142355"/>
          </a:xfrm>
        </p:spPr>
        <p:txBody>
          <a:bodyPr anchor="b"/>
          <a:lstStyle>
            <a:lvl1pPr marL="0" indent="0">
              <a:buNone/>
              <a:defRPr sz="5955" b="1"/>
            </a:lvl1pPr>
            <a:lvl2pPr marL="1133852" indent="0">
              <a:buNone/>
              <a:defRPr sz="4961" b="1"/>
            </a:lvl2pPr>
            <a:lvl3pPr marL="2268297" indent="0">
              <a:buNone/>
              <a:defRPr sz="4466" b="1"/>
            </a:lvl3pPr>
            <a:lvl4pPr marL="3402150" indent="0">
              <a:buNone/>
              <a:defRPr sz="3967" b="1"/>
            </a:lvl4pPr>
            <a:lvl5pPr marL="4536002" indent="0">
              <a:buNone/>
              <a:defRPr sz="3967" b="1"/>
            </a:lvl5pPr>
            <a:lvl6pPr marL="5670447" indent="0">
              <a:buNone/>
              <a:defRPr sz="3967" b="1"/>
            </a:lvl6pPr>
            <a:lvl7pPr marL="6804299" indent="0">
              <a:buNone/>
              <a:defRPr sz="3967" b="1"/>
            </a:lvl7pPr>
            <a:lvl8pPr marL="7938152" indent="0">
              <a:buNone/>
              <a:defRPr sz="3967" b="1"/>
            </a:lvl8pPr>
            <a:lvl9pPr marL="9072597" indent="0">
              <a:buNone/>
              <a:defRPr sz="3967" b="1"/>
            </a:lvl9pPr>
          </a:lstStyle>
          <a:p>
            <a:pPr lvl="0"/>
            <a:r>
              <a:rPr lang="zh-CN" altLang="en-US" dirty="0"/>
              <a:t>单击此处编辑母版文本样式</a:t>
            </a:r>
          </a:p>
        </p:txBody>
      </p:sp>
      <p:sp>
        <p:nvSpPr>
          <p:cNvPr id="4" name="内容占位符 3"/>
          <p:cNvSpPr>
            <a:spLocks noGrp="1"/>
          </p:cNvSpPr>
          <p:nvPr>
            <p:ph sz="half" idx="2"/>
          </p:nvPr>
        </p:nvSpPr>
        <p:spPr>
          <a:xfrm>
            <a:off x="2082938" y="16325034"/>
            <a:ext cx="12792933" cy="2230706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15308996" y="10890982"/>
            <a:ext cx="12855935" cy="5142355"/>
          </a:xfrm>
        </p:spPr>
        <p:txBody>
          <a:bodyPr anchor="b"/>
          <a:lstStyle>
            <a:lvl1pPr marL="0" indent="0">
              <a:buNone/>
              <a:defRPr sz="5955" b="1"/>
            </a:lvl1pPr>
            <a:lvl2pPr marL="1133852" indent="0">
              <a:buNone/>
              <a:defRPr sz="4961" b="1"/>
            </a:lvl2pPr>
            <a:lvl3pPr marL="2268297" indent="0">
              <a:buNone/>
              <a:defRPr sz="4466" b="1"/>
            </a:lvl3pPr>
            <a:lvl4pPr marL="3402150" indent="0">
              <a:buNone/>
              <a:defRPr sz="3967" b="1"/>
            </a:lvl4pPr>
            <a:lvl5pPr marL="4536002" indent="0">
              <a:buNone/>
              <a:defRPr sz="3967" b="1"/>
            </a:lvl5pPr>
            <a:lvl6pPr marL="5670447" indent="0">
              <a:buNone/>
              <a:defRPr sz="3967" b="1"/>
            </a:lvl6pPr>
            <a:lvl7pPr marL="6804299" indent="0">
              <a:buNone/>
              <a:defRPr sz="3967" b="1"/>
            </a:lvl7pPr>
            <a:lvl8pPr marL="7938152" indent="0">
              <a:buNone/>
              <a:defRPr sz="3967" b="1"/>
            </a:lvl8pPr>
            <a:lvl9pPr marL="9072597" indent="0">
              <a:buNone/>
              <a:defRPr sz="3967" b="1"/>
            </a:lvl9pPr>
          </a:lstStyle>
          <a:p>
            <a:pPr lvl="0"/>
            <a:r>
              <a:rPr lang="zh-CN" altLang="en-US" dirty="0"/>
              <a:t>单击此处编辑母版文本样式</a:t>
            </a:r>
          </a:p>
        </p:txBody>
      </p:sp>
      <p:sp>
        <p:nvSpPr>
          <p:cNvPr id="6" name="内容占位符 5"/>
          <p:cNvSpPr>
            <a:spLocks noGrp="1"/>
          </p:cNvSpPr>
          <p:nvPr>
            <p:ph sz="quarter" idx="4"/>
          </p:nvPr>
        </p:nvSpPr>
        <p:spPr>
          <a:xfrm>
            <a:off x="15308996" y="16325034"/>
            <a:ext cx="12855935" cy="2230706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078999" y="17265050"/>
            <a:ext cx="26081993" cy="8273355"/>
          </a:xfrm>
        </p:spPr>
        <p:txBody>
          <a:bodyPr>
            <a:normAutofit/>
          </a:bodyPr>
          <a:lstStyle>
            <a:lvl1pPr algn="ctr">
              <a:defRPr sz="11906"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604136" y="792657"/>
            <a:ext cx="10331005" cy="9987472"/>
          </a:xfrm>
        </p:spPr>
        <p:txBody>
          <a:bodyPr anchor="ctr" anchorCtr="0">
            <a:normAutofit/>
          </a:bodyPr>
          <a:lstStyle>
            <a:lvl1pPr>
              <a:defRPr sz="5955"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12857949" y="4783114"/>
            <a:ext cx="14428918" cy="31796421"/>
          </a:xfrm>
        </p:spPr>
        <p:txBody>
          <a:bodyPr/>
          <a:lstStyle>
            <a:lvl1pPr marL="0" indent="0">
              <a:buNone/>
              <a:defRPr sz="7939"/>
            </a:lvl1pPr>
            <a:lvl2pPr marL="1133852" indent="0">
              <a:buNone/>
              <a:defRPr sz="6944"/>
            </a:lvl2pPr>
            <a:lvl3pPr marL="2268297" indent="0">
              <a:buNone/>
              <a:defRPr sz="5955"/>
            </a:lvl3pPr>
            <a:lvl4pPr marL="3402150" indent="0">
              <a:buNone/>
              <a:defRPr sz="4961"/>
            </a:lvl4pPr>
            <a:lvl5pPr marL="4536002" indent="0">
              <a:buNone/>
              <a:defRPr sz="4961"/>
            </a:lvl5pPr>
            <a:lvl6pPr marL="5670447" indent="0">
              <a:buNone/>
              <a:defRPr sz="4961"/>
            </a:lvl6pPr>
            <a:lvl7pPr marL="6804299" indent="0">
              <a:buNone/>
              <a:defRPr sz="4961"/>
            </a:lvl7pPr>
            <a:lvl8pPr marL="7938152" indent="0">
              <a:buNone/>
              <a:defRPr sz="4961"/>
            </a:lvl8pPr>
            <a:lvl9pPr marL="9072597" indent="0">
              <a:buNone/>
              <a:defRPr sz="4961"/>
            </a:lvl9pPr>
          </a:lstStyle>
          <a:p>
            <a:endParaRPr lang="zh-CN" altLang="en-US" dirty="0"/>
          </a:p>
        </p:txBody>
      </p:sp>
      <p:sp>
        <p:nvSpPr>
          <p:cNvPr id="4" name="文本占位符 3"/>
          <p:cNvSpPr>
            <a:spLocks noGrp="1"/>
          </p:cNvSpPr>
          <p:nvPr>
            <p:ph type="body" sz="half" idx="2"/>
          </p:nvPr>
        </p:nvSpPr>
        <p:spPr>
          <a:xfrm>
            <a:off x="1616736" y="12841035"/>
            <a:ext cx="10331005" cy="23789605"/>
          </a:xfrm>
        </p:spPr>
        <p:txBody>
          <a:bodyPr>
            <a:normAutofit/>
          </a:bodyPr>
          <a:lstStyle>
            <a:lvl1pPr marL="0" indent="0">
              <a:lnSpc>
                <a:spcPct val="150000"/>
              </a:lnSpc>
              <a:buNone/>
              <a:defRPr sz="3967"/>
            </a:lvl1pPr>
            <a:lvl2pPr marL="1133852" indent="0">
              <a:buNone/>
              <a:defRPr sz="3472"/>
            </a:lvl2pPr>
            <a:lvl3pPr marL="2268297" indent="0">
              <a:buNone/>
              <a:defRPr sz="2978"/>
            </a:lvl3pPr>
            <a:lvl4pPr marL="3402150" indent="0">
              <a:buNone/>
              <a:defRPr sz="2478"/>
            </a:lvl4pPr>
            <a:lvl5pPr marL="4536002" indent="0">
              <a:buNone/>
              <a:defRPr sz="2478"/>
            </a:lvl5pPr>
            <a:lvl6pPr marL="5670447" indent="0">
              <a:buNone/>
              <a:defRPr sz="2478"/>
            </a:lvl6pPr>
            <a:lvl7pPr marL="6804299" indent="0">
              <a:buNone/>
              <a:defRPr sz="2478"/>
            </a:lvl7pPr>
            <a:lvl8pPr marL="7938152" indent="0">
              <a:buNone/>
              <a:defRPr sz="2478"/>
            </a:lvl8pPr>
            <a:lvl9pPr marL="9072597" indent="0">
              <a:buNone/>
              <a:defRPr sz="2478"/>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2023/11/3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4367808" y="2278887"/>
            <a:ext cx="3793184" cy="36273943"/>
          </a:xfrm>
        </p:spPr>
        <p:txBody>
          <a:bodyPr vert="eaVert">
            <a:normAutofit/>
          </a:bodyPr>
          <a:lstStyle>
            <a:lvl1pPr>
              <a:defRPr sz="8928"/>
            </a:lvl1pPr>
          </a:lstStyle>
          <a:p>
            <a:r>
              <a:rPr lang="zh-CN" altLang="en-US"/>
              <a:t>单击此处编辑母版标题样式</a:t>
            </a:r>
          </a:p>
        </p:txBody>
      </p:sp>
      <p:sp>
        <p:nvSpPr>
          <p:cNvPr id="3" name="竖排文字占位符 2"/>
          <p:cNvSpPr>
            <a:spLocks noGrp="1"/>
          </p:cNvSpPr>
          <p:nvPr>
            <p:ph type="body" orient="vert" idx="1"/>
          </p:nvPr>
        </p:nvSpPr>
        <p:spPr>
          <a:xfrm>
            <a:off x="2079000" y="2278887"/>
            <a:ext cx="22025086" cy="36273943"/>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078999" y="2278888"/>
            <a:ext cx="26081993" cy="827335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2078999" y="11394436"/>
            <a:ext cx="26081993" cy="2715839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2078999" y="39672456"/>
            <a:ext cx="6803998" cy="2278887"/>
          </a:xfrm>
          <a:prstGeom prst="rect">
            <a:avLst/>
          </a:prstGeom>
        </p:spPr>
        <p:txBody>
          <a:bodyPr vert="horz" lIns="91440" tIns="45720" rIns="91440" bIns="45720" rtlCol="0" anchor="ctr">
            <a:normAutofit/>
          </a:bodyPr>
          <a:lstStyle>
            <a:lvl1pPr algn="l">
              <a:defRPr sz="2978">
                <a:solidFill>
                  <a:schemeClr val="tx1">
                    <a:tint val="75000"/>
                  </a:schemeClr>
                </a:solidFill>
              </a:defRPr>
            </a:lvl1p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3"/>
          </p:nvPr>
        </p:nvSpPr>
        <p:spPr>
          <a:xfrm>
            <a:off x="10016997" y="39672456"/>
            <a:ext cx="10205997" cy="2278887"/>
          </a:xfrm>
          <a:prstGeom prst="rect">
            <a:avLst/>
          </a:prstGeom>
        </p:spPr>
        <p:txBody>
          <a:bodyPr vert="horz" lIns="91440" tIns="45720" rIns="91440" bIns="45720" rtlCol="0" anchor="ctr">
            <a:normAutofit/>
          </a:bodyPr>
          <a:lstStyle>
            <a:lvl1pPr algn="ctr">
              <a:defRPr sz="297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21356994" y="39672456"/>
            <a:ext cx="6803998" cy="2278887"/>
          </a:xfrm>
          <a:prstGeom prst="rect">
            <a:avLst/>
          </a:prstGeom>
        </p:spPr>
        <p:txBody>
          <a:bodyPr vert="horz" lIns="91440" tIns="45720" rIns="91440" bIns="45720" rtlCol="0" anchor="ctr">
            <a:normAutofit/>
          </a:bodyPr>
          <a:lstStyle>
            <a:lvl1pPr algn="r">
              <a:defRPr sz="2978">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268297" rtl="0" eaLnBrk="1" latinLnBrk="0" hangingPunct="1">
        <a:lnSpc>
          <a:spcPct val="90000"/>
        </a:lnSpc>
        <a:spcBef>
          <a:spcPct val="0"/>
        </a:spcBef>
        <a:buNone/>
        <a:defRPr sz="9922" kern="1200">
          <a:solidFill>
            <a:schemeClr val="tx1"/>
          </a:solidFill>
          <a:latin typeface="+mj-lt"/>
          <a:ea typeface="+mj-ea"/>
          <a:cs typeface="+mj-cs"/>
        </a:defRPr>
      </a:lvl1pPr>
    </p:titleStyle>
    <p:bodyStyle>
      <a:lvl1pPr marL="567223" indent="-567223" algn="l" defTabSz="2268297" rtl="0" eaLnBrk="1" latinLnBrk="0" hangingPunct="1">
        <a:lnSpc>
          <a:spcPct val="90000"/>
        </a:lnSpc>
        <a:spcBef>
          <a:spcPts val="2483"/>
        </a:spcBef>
        <a:buFont typeface="Arial" panose="020B0604020202020204" pitchFamily="34" charset="0"/>
        <a:buChar char="•"/>
        <a:defRPr sz="5955" kern="1200">
          <a:solidFill>
            <a:schemeClr val="tx1"/>
          </a:solidFill>
          <a:latin typeface="+mn-lt"/>
          <a:ea typeface="+mn-ea"/>
          <a:cs typeface="+mn-cs"/>
        </a:defRPr>
      </a:lvl1pPr>
      <a:lvl2pPr marL="1701075" indent="-567223" algn="l" defTabSz="2268297" rtl="0" eaLnBrk="1" latinLnBrk="0" hangingPunct="1">
        <a:lnSpc>
          <a:spcPct val="90000"/>
        </a:lnSpc>
        <a:spcBef>
          <a:spcPct val="267000"/>
        </a:spcBef>
        <a:buFont typeface="Arial" panose="020B0604020202020204" pitchFamily="34" charset="0"/>
        <a:buChar char="•"/>
        <a:defRPr sz="4961" kern="1200">
          <a:solidFill>
            <a:schemeClr val="tx1"/>
          </a:solidFill>
          <a:latin typeface="+mn-lt"/>
          <a:ea typeface="+mn-ea"/>
          <a:cs typeface="+mn-cs"/>
        </a:defRPr>
      </a:lvl2pPr>
      <a:lvl3pPr marL="2834927"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3pPr>
      <a:lvl4pPr marL="3969372"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4pPr>
      <a:lvl5pPr marL="5103224"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5pPr>
      <a:lvl6pPr marL="6237077"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6pPr>
      <a:lvl7pPr marL="7371522"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7pPr>
      <a:lvl8pPr marL="8505374"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8pPr>
      <a:lvl9pPr marL="9639226"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9pPr>
    </p:bodyStyle>
    <p:otherStyle>
      <a:defPPr>
        <a:defRPr lang="zh-CN"/>
      </a:defPPr>
      <a:lvl1pPr marL="0" algn="l" defTabSz="2268297" rtl="0" eaLnBrk="1" latinLnBrk="0" hangingPunct="1">
        <a:defRPr sz="4466" kern="1200">
          <a:solidFill>
            <a:schemeClr val="tx1"/>
          </a:solidFill>
          <a:latin typeface="+mn-lt"/>
          <a:ea typeface="+mn-ea"/>
          <a:cs typeface="+mn-cs"/>
        </a:defRPr>
      </a:lvl1pPr>
      <a:lvl2pPr marL="1133852" algn="l" defTabSz="2268297" rtl="0" eaLnBrk="1" latinLnBrk="0" hangingPunct="1">
        <a:defRPr sz="4466" kern="1200">
          <a:solidFill>
            <a:schemeClr val="tx1"/>
          </a:solidFill>
          <a:latin typeface="+mn-lt"/>
          <a:ea typeface="+mn-ea"/>
          <a:cs typeface="+mn-cs"/>
        </a:defRPr>
      </a:lvl2pPr>
      <a:lvl3pPr marL="2268297" algn="l" defTabSz="2268297" rtl="0" eaLnBrk="1" latinLnBrk="0" hangingPunct="1">
        <a:defRPr sz="4466" kern="1200">
          <a:solidFill>
            <a:schemeClr val="tx1"/>
          </a:solidFill>
          <a:latin typeface="+mn-lt"/>
          <a:ea typeface="+mn-ea"/>
          <a:cs typeface="+mn-cs"/>
        </a:defRPr>
      </a:lvl3pPr>
      <a:lvl4pPr marL="3402150" algn="l" defTabSz="2268297" rtl="0" eaLnBrk="1" latinLnBrk="0" hangingPunct="1">
        <a:defRPr sz="4466" kern="1200">
          <a:solidFill>
            <a:schemeClr val="tx1"/>
          </a:solidFill>
          <a:latin typeface="+mn-lt"/>
          <a:ea typeface="+mn-ea"/>
          <a:cs typeface="+mn-cs"/>
        </a:defRPr>
      </a:lvl4pPr>
      <a:lvl5pPr marL="4536002" algn="l" defTabSz="2268297" rtl="0" eaLnBrk="1" latinLnBrk="0" hangingPunct="1">
        <a:defRPr sz="4466" kern="1200">
          <a:solidFill>
            <a:schemeClr val="tx1"/>
          </a:solidFill>
          <a:latin typeface="+mn-lt"/>
          <a:ea typeface="+mn-ea"/>
          <a:cs typeface="+mn-cs"/>
        </a:defRPr>
      </a:lvl5pPr>
      <a:lvl6pPr marL="5670447" algn="l" defTabSz="2268297" rtl="0" eaLnBrk="1" latinLnBrk="0" hangingPunct="1">
        <a:defRPr sz="4466" kern="1200">
          <a:solidFill>
            <a:schemeClr val="tx1"/>
          </a:solidFill>
          <a:latin typeface="+mn-lt"/>
          <a:ea typeface="+mn-ea"/>
          <a:cs typeface="+mn-cs"/>
        </a:defRPr>
      </a:lvl6pPr>
      <a:lvl7pPr marL="6804299" algn="l" defTabSz="2268297" rtl="0" eaLnBrk="1" latinLnBrk="0" hangingPunct="1">
        <a:defRPr sz="4466" kern="1200">
          <a:solidFill>
            <a:schemeClr val="tx1"/>
          </a:solidFill>
          <a:latin typeface="+mn-lt"/>
          <a:ea typeface="+mn-ea"/>
          <a:cs typeface="+mn-cs"/>
        </a:defRPr>
      </a:lvl7pPr>
      <a:lvl8pPr marL="7938152" algn="l" defTabSz="2268297" rtl="0" eaLnBrk="1" latinLnBrk="0" hangingPunct="1">
        <a:defRPr sz="4466" kern="1200">
          <a:solidFill>
            <a:schemeClr val="tx1"/>
          </a:solidFill>
          <a:latin typeface="+mn-lt"/>
          <a:ea typeface="+mn-ea"/>
          <a:cs typeface="+mn-cs"/>
        </a:defRPr>
      </a:lvl8pPr>
      <a:lvl9pPr marL="9072597" algn="l" defTabSz="2268297" rtl="0" eaLnBrk="1" latinLnBrk="0" hangingPunct="1">
        <a:defRPr sz="44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278913"/>
            <a:ext cx="26082248" cy="827341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079020" y="11394520"/>
            <a:ext cx="26082248" cy="2715859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2079020" y="39672756"/>
            <a:ext cx="6804065" cy="2278904"/>
          </a:xfrm>
          <a:prstGeom prst="rect">
            <a:avLst/>
          </a:prstGeom>
        </p:spPr>
        <p:txBody>
          <a:bodyPr vert="horz" lIns="91440" tIns="45720" rIns="91440" bIns="45720" rtlCol="0" anchor="ctr"/>
          <a:lstStyle>
            <a:lvl1pPr algn="l">
              <a:defRPr sz="3969">
                <a:solidFill>
                  <a:schemeClr val="tx1">
                    <a:tint val="75000"/>
                  </a:schemeClr>
                </a:solidFill>
              </a:defRPr>
            </a:lvl1p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3"/>
          </p:nvPr>
        </p:nvSpPr>
        <p:spPr>
          <a:xfrm>
            <a:off x="10017096" y="39672756"/>
            <a:ext cx="10206097" cy="2278904"/>
          </a:xfrm>
          <a:prstGeom prst="rect">
            <a:avLst/>
          </a:prstGeom>
        </p:spPr>
        <p:txBody>
          <a:bodyPr vert="horz" lIns="91440" tIns="45720" rIns="91440" bIns="45720" rtlCol="0" anchor="ctr"/>
          <a:lstStyle>
            <a:lvl1pPr algn="ctr">
              <a:defRPr sz="3969">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21357203" y="39672756"/>
            <a:ext cx="6804065" cy="2278904"/>
          </a:xfrm>
          <a:prstGeom prst="rect">
            <a:avLst/>
          </a:prstGeom>
        </p:spPr>
        <p:txBody>
          <a:bodyPr vert="horz" lIns="91440" tIns="45720" rIns="91440" bIns="45720" rtlCol="0" anchor="ctr"/>
          <a:lstStyle>
            <a:lvl1pPr algn="r">
              <a:defRPr sz="3969">
                <a:solidFill>
                  <a:schemeClr val="tx1">
                    <a:tint val="75000"/>
                  </a:schemeClr>
                </a:solidFill>
              </a:defRPr>
            </a:lvl1p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38892243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tiff"/><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71309" y="14960353"/>
            <a:ext cx="8250315" cy="335798"/>
          </a:xfrm>
          <a:prstGeom prst="rect">
            <a:avLst/>
          </a:prstGeom>
          <a:noFill/>
        </p:spPr>
        <p:txBody>
          <a:bodyPr wrap="square" rtlCol="0">
            <a:spAutoFit/>
          </a:bodyPr>
          <a:lstStyle/>
          <a:p>
            <a:pPr defTabSz="398893">
              <a:defRPr/>
            </a:pPr>
            <a:endParaRPr lang="zh-CN" altLang="en-US" sz="1582" dirty="0">
              <a:solidFill>
                <a:prstClr val="black"/>
              </a:solidFill>
              <a:latin typeface="Calibri" panose="020F0502020204030204"/>
              <a:ea typeface="等线" panose="02010600030101010101" pitchFamily="2" charset="-122"/>
            </a:endParaRPr>
          </a:p>
        </p:txBody>
      </p:sp>
      <p:sp>
        <p:nvSpPr>
          <p:cNvPr id="7" name="文本框 6"/>
          <p:cNvSpPr txBox="1"/>
          <p:nvPr/>
        </p:nvSpPr>
        <p:spPr>
          <a:xfrm>
            <a:off x="1361916" y="8301611"/>
            <a:ext cx="13513600" cy="31871930"/>
          </a:xfrm>
          <a:prstGeom prst="rect">
            <a:avLst/>
          </a:prstGeom>
          <a:noFill/>
        </p:spPr>
        <p:txBody>
          <a:bodyPr wrap="square" rtlCol="0">
            <a:spAutoFit/>
          </a:bodyPr>
          <a:lstStyle/>
          <a:p>
            <a:pPr algn="just" defTabSz="398893">
              <a:defRPr/>
            </a:pPr>
            <a:r>
              <a:rPr lang="en-US" altLang="zh-CN" sz="4224" dirty="0">
                <a:solidFill>
                  <a:prstClr val="black"/>
                </a:solidFill>
                <a:latin typeface="Calibri" panose="020F0502020204030204"/>
                <a:ea typeface="等线" panose="02010600030101010101" pitchFamily="2" charset="-122"/>
              </a:rPr>
              <a:t>In the alpha radioisotope production,  the radioactive leakage from the target causes issues of pollution in processes and violation of the radioprotection regulations, which is a crucial issue of the production of these isotopes using intensive accelerators beams. </a:t>
            </a: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r>
              <a:rPr lang="en-US" altLang="zh-CN" sz="5040" b="1" dirty="0">
                <a:solidFill>
                  <a:schemeClr val="accent2"/>
                </a:solidFill>
                <a:latin typeface="Calibri" panose="020F0502020204030204"/>
                <a:ea typeface="等线" panose="02010600030101010101" pitchFamily="2" charset="-122"/>
              </a:rPr>
              <a:t>Basic concept</a:t>
            </a:r>
          </a:p>
          <a:p>
            <a:pPr algn="just" defTabSz="398893">
              <a:defRPr/>
            </a:pPr>
            <a:r>
              <a:rPr lang="en-US" altLang="zh-CN" sz="4224" dirty="0">
                <a:solidFill>
                  <a:prstClr val="black"/>
                </a:solidFill>
                <a:latin typeface="Calibri" panose="020F0502020204030204"/>
                <a:ea typeface="等线" panose="02010600030101010101" pitchFamily="2" charset="-122"/>
              </a:rPr>
              <a:t>To address this challenge, a graphite enclosure structure is developed for the target material. Graphite was used as beam dump material to lower the radioactivity. Our isotope production project uses 70MeV@500μA for the first stage, and the beam is further evened to 20 targets. Limited by the specific activity of liquid waste in the chemical process, the size of the target is decided to be 25mm diameter, which leads to 1.4kw/cm</a:t>
            </a:r>
            <a:r>
              <a:rPr lang="en-US" altLang="zh-CN" sz="4224" baseline="30000" dirty="0">
                <a:solidFill>
                  <a:prstClr val="black"/>
                </a:solidFill>
                <a:latin typeface="Calibri" panose="020F0502020204030204"/>
                <a:ea typeface="等线" panose="02010600030101010101" pitchFamily="2" charset="-122"/>
              </a:rPr>
              <a:t>3</a:t>
            </a:r>
            <a:r>
              <a:rPr lang="en-US" altLang="zh-CN" sz="4224" dirty="0">
                <a:solidFill>
                  <a:prstClr val="black"/>
                </a:solidFill>
                <a:latin typeface="Calibri" panose="020F0502020204030204"/>
                <a:ea typeface="等线" panose="02010600030101010101" pitchFamily="2" charset="-122"/>
              </a:rPr>
              <a:t> peak power density. So graphite structure is evaluated as qualified for the 10 days irradiation of isotope production with contact cooling, which makes the automatic processing easier. This structure aims to withstand higher temperature without serious consequence of target melting or massive release of gaseous radioactive substances. And the low activity in irradiated carbon makes it easy for radioactive waste processing.</a:t>
            </a: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3734" b="1" dirty="0">
              <a:solidFill>
                <a:prstClr val="black"/>
              </a:solidFill>
              <a:latin typeface="Calibri" panose="020F0502020204030204"/>
              <a:ea typeface="等线" panose="02010600030101010101" pitchFamily="2" charset="-122"/>
            </a:endParaRPr>
          </a:p>
          <a:p>
            <a:pPr algn="just" defTabSz="398893">
              <a:defRPr/>
            </a:pPr>
            <a:endParaRPr lang="en-US" altLang="zh-CN" sz="3734" b="1" dirty="0">
              <a:solidFill>
                <a:prstClr val="black"/>
              </a:solidFill>
              <a:latin typeface="Calibri" panose="020F0502020204030204"/>
              <a:ea typeface="等线" panose="02010600030101010101" pitchFamily="2" charset="-122"/>
            </a:endParaRPr>
          </a:p>
          <a:p>
            <a:pPr algn="just" defTabSz="398893">
              <a:defRPr/>
            </a:pPr>
            <a:endParaRPr lang="en-US" altLang="zh-CN" sz="3734" b="1" dirty="0">
              <a:solidFill>
                <a:prstClr val="black"/>
              </a:solidFill>
              <a:latin typeface="Calibri" panose="020F0502020204030204"/>
              <a:ea typeface="等线" panose="02010600030101010101" pitchFamily="2" charset="-122"/>
            </a:endParaRPr>
          </a:p>
          <a:p>
            <a:pPr algn="just" defTabSz="398893">
              <a:defRPr/>
            </a:pPr>
            <a:endParaRPr lang="en-US" altLang="zh-CN" sz="3734" b="1" dirty="0">
              <a:solidFill>
                <a:prstClr val="black"/>
              </a:solidFill>
              <a:latin typeface="Calibri" panose="020F0502020204030204"/>
              <a:ea typeface="等线" panose="02010600030101010101" pitchFamily="2" charset="-122"/>
            </a:endParaRPr>
          </a:p>
          <a:p>
            <a:pPr algn="ctr" defTabSz="398893">
              <a:defRPr/>
            </a:pPr>
            <a:endParaRPr lang="en-US" altLang="zh-CN" sz="2987" dirty="0">
              <a:solidFill>
                <a:prstClr val="black"/>
              </a:solidFill>
              <a:latin typeface="Calibri" panose="020F0502020204030204"/>
              <a:ea typeface="等线" panose="02010600030101010101" pitchFamily="2" charset="-122"/>
            </a:endParaRPr>
          </a:p>
          <a:p>
            <a:pPr algn="ctr" defTabSz="398893">
              <a:defRPr/>
            </a:pPr>
            <a:r>
              <a:rPr lang="en-US" altLang="zh-CN" sz="3734" dirty="0">
                <a:solidFill>
                  <a:prstClr val="black"/>
                </a:solidFill>
                <a:latin typeface="Calibri" panose="020F0502020204030204"/>
                <a:ea typeface="等线" panose="02010600030101010101" pitchFamily="2" charset="-122"/>
              </a:rPr>
              <a:t>The target setup and graphite enclosure sealings</a:t>
            </a:r>
          </a:p>
          <a:p>
            <a:pPr algn="ctr"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r>
              <a:rPr lang="en-US" altLang="zh-CN" sz="5040" b="1" dirty="0">
                <a:solidFill>
                  <a:schemeClr val="accent2"/>
                </a:solidFill>
                <a:latin typeface="Calibri" panose="020F0502020204030204"/>
                <a:ea typeface="等线" panose="02010600030101010101" pitchFamily="2" charset="-122"/>
              </a:rPr>
              <a:t>Offline/ Low energy proton testing</a:t>
            </a:r>
          </a:p>
          <a:p>
            <a:pPr algn="just" defTabSz="398893">
              <a:defRPr/>
            </a:pPr>
            <a:r>
              <a:rPr lang="en-US" altLang="zh-CN" sz="4224" dirty="0">
                <a:solidFill>
                  <a:prstClr val="black"/>
                </a:solidFill>
                <a:latin typeface="Calibri" panose="020F0502020204030204"/>
                <a:ea typeface="等线" panose="02010600030101010101" pitchFamily="2" charset="-122"/>
              </a:rPr>
              <a:t>The R&amp;D of the graphite enclosure focus on two points, the endurance of material and cooling performance. Early tests focus on the material compatibility at high temperature. An EM heating oven heated graphite and potential cooler material, copper, to more than 1000</a:t>
            </a:r>
            <a:r>
              <a:rPr lang="zh-CN" altLang="en-US" sz="4224" dirty="0">
                <a:solidFill>
                  <a:prstClr val="black"/>
                </a:solidFill>
                <a:latin typeface="Calibri" panose="020F0502020204030204"/>
                <a:ea typeface="等线" panose="02010600030101010101" pitchFamily="2" charset="-122"/>
              </a:rPr>
              <a:t>℃</a:t>
            </a:r>
            <a:r>
              <a:rPr lang="en-US" altLang="zh-CN" sz="4224" dirty="0">
                <a:solidFill>
                  <a:prstClr val="black"/>
                </a:solidFill>
                <a:latin typeface="Calibri" panose="020F0502020204030204"/>
                <a:ea typeface="等线" panose="02010600030101010101" pitchFamily="2" charset="-122"/>
              </a:rPr>
              <a:t>, which reaches the limit of the thermal couple of the equipment. As a common crucible material, graphite easily survived during days of heating, and no significant adherent surface appeared between graphite and copper below 800</a:t>
            </a:r>
            <a:r>
              <a:rPr lang="zh-CN" altLang="en-US" sz="4224" dirty="0">
                <a:solidFill>
                  <a:prstClr val="black"/>
                </a:solidFill>
                <a:latin typeface="Calibri" panose="020F0502020204030204"/>
                <a:ea typeface="等线" panose="02010600030101010101" pitchFamily="2" charset="-122"/>
              </a:rPr>
              <a:t>℃</a:t>
            </a:r>
            <a:r>
              <a:rPr lang="en-US" altLang="zh-CN" sz="4224" dirty="0">
                <a:solidFill>
                  <a:prstClr val="black"/>
                </a:solidFill>
                <a:latin typeface="Calibri" panose="020F0502020204030204"/>
                <a:ea typeface="等线" panose="02010600030101010101" pitchFamily="2" charset="-122"/>
              </a:rPr>
              <a:t>. It also shows the porosity of graphite has no crucial effect on the vacuum, the system keeps performance better than 5x10</a:t>
            </a:r>
            <a:r>
              <a:rPr lang="en-US" altLang="zh-CN" sz="4224" baseline="30000" dirty="0">
                <a:solidFill>
                  <a:prstClr val="black"/>
                </a:solidFill>
                <a:latin typeface="Calibri" panose="020F0502020204030204"/>
                <a:ea typeface="等线" panose="02010600030101010101" pitchFamily="2" charset="-122"/>
              </a:rPr>
              <a:t>-5</a:t>
            </a:r>
            <a:r>
              <a:rPr lang="en-US" altLang="zh-CN" sz="4224" dirty="0">
                <a:solidFill>
                  <a:prstClr val="black"/>
                </a:solidFill>
                <a:latin typeface="Calibri" panose="020F0502020204030204"/>
                <a:ea typeface="等线" panose="02010600030101010101" pitchFamily="2" charset="-122"/>
              </a:rPr>
              <a:t>Pa during the experiment. EM heated graphite with cooler experiment also performed with positive results. The base structure was also tested with 160keV@4mA beam. The result showed almost no surface change. </a:t>
            </a:r>
            <a:endParaRPr lang="zh-CN" altLang="en-US" sz="4224" dirty="0">
              <a:latin typeface="宋体" panose="02010600030101010101" pitchFamily="2" charset="-122"/>
              <a:ea typeface="宋体" panose="02010600030101010101" pitchFamily="2" charset="-122"/>
              <a:cs typeface="宋体" panose="02010600030101010101" pitchFamily="2" charset="-122"/>
              <a:sym typeface="+mn-ea"/>
            </a:endParaRPr>
          </a:p>
          <a:p>
            <a:pPr defTabSz="398893">
              <a:defRPr/>
            </a:pPr>
            <a:endParaRPr lang="zh-CN" altLang="en-US" sz="1582" dirty="0">
              <a:solidFill>
                <a:prstClr val="black"/>
              </a:solidFill>
              <a:latin typeface="Calibri" panose="020F0502020204030204"/>
              <a:ea typeface="等线" panose="02010600030101010101" pitchFamily="2" charset="-122"/>
            </a:endParaRPr>
          </a:p>
        </p:txBody>
      </p:sp>
      <p:sp>
        <p:nvSpPr>
          <p:cNvPr id="8" name="文本框 7"/>
          <p:cNvSpPr txBox="1"/>
          <p:nvPr/>
        </p:nvSpPr>
        <p:spPr>
          <a:xfrm>
            <a:off x="15451321" y="7890174"/>
            <a:ext cx="13513600" cy="33180686"/>
          </a:xfrm>
          <a:prstGeom prst="rect">
            <a:avLst/>
          </a:prstGeom>
          <a:noFill/>
        </p:spPr>
        <p:txBody>
          <a:bodyPr wrap="square" rtlCol="0">
            <a:spAutoFit/>
          </a:bodyPr>
          <a:lstStyle/>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3360" b="1" dirty="0">
              <a:solidFill>
                <a:prstClr val="black"/>
              </a:solidFill>
              <a:latin typeface="Calibri" panose="020F0502020204030204"/>
              <a:ea typeface="等线" panose="02010600030101010101" pitchFamily="2" charset="-122"/>
            </a:endParaRPr>
          </a:p>
          <a:p>
            <a:pPr algn="just" defTabSz="398893">
              <a:defRPr/>
            </a:pPr>
            <a:endParaRPr lang="en-US" altLang="zh-CN" sz="3360" b="1" dirty="0">
              <a:solidFill>
                <a:prstClr val="black"/>
              </a:solidFill>
              <a:latin typeface="Calibri" panose="020F0502020204030204"/>
              <a:ea typeface="等线" panose="02010600030101010101" pitchFamily="2" charset="-122"/>
            </a:endParaRPr>
          </a:p>
          <a:p>
            <a:pPr algn="just" defTabSz="398893">
              <a:defRPr/>
            </a:pPr>
            <a:endParaRPr lang="en-US" altLang="zh-CN" sz="3360" b="1" dirty="0">
              <a:solidFill>
                <a:prstClr val="black"/>
              </a:solidFill>
              <a:latin typeface="Calibri" panose="020F0502020204030204"/>
              <a:ea typeface="等线" panose="02010600030101010101" pitchFamily="2" charset="-122"/>
            </a:endParaRPr>
          </a:p>
          <a:p>
            <a:pPr algn="ctr" defTabSz="398893">
              <a:defRPr/>
            </a:pPr>
            <a:endParaRPr lang="en-US" altLang="zh-CN" sz="3734" dirty="0">
              <a:solidFill>
                <a:prstClr val="black"/>
              </a:solidFill>
              <a:latin typeface="Calibri" panose="020F0502020204030204"/>
              <a:ea typeface="等线" panose="02010600030101010101" pitchFamily="2" charset="-122"/>
            </a:endParaRPr>
          </a:p>
          <a:p>
            <a:pPr algn="ctr" defTabSz="398893">
              <a:defRPr/>
            </a:pPr>
            <a:r>
              <a:rPr lang="en-US" altLang="zh-CN" sz="3734" dirty="0">
                <a:solidFill>
                  <a:prstClr val="black"/>
                </a:solidFill>
                <a:latin typeface="Calibri" panose="020F0502020204030204"/>
                <a:ea typeface="等线" panose="02010600030101010101" pitchFamily="2" charset="-122"/>
              </a:rPr>
              <a:t>Base structure samples before/after irradiation and loaded with target material</a:t>
            </a:r>
          </a:p>
          <a:p>
            <a:pPr algn="just" defTabSz="398893">
              <a:defRPr/>
            </a:pPr>
            <a:endParaRPr lang="en-US" altLang="zh-CN" sz="2637" b="1" dirty="0">
              <a:solidFill>
                <a:prstClr val="black"/>
              </a:solidFill>
              <a:latin typeface="Calibri" panose="020F0502020204030204"/>
              <a:ea typeface="等线" panose="02010600030101010101" pitchFamily="2" charset="-122"/>
            </a:endParaRPr>
          </a:p>
          <a:p>
            <a:pPr algn="just" defTabSz="398893">
              <a:defRPr/>
            </a:pPr>
            <a:r>
              <a:rPr lang="en-US" altLang="zh-CN" sz="5040" b="1" dirty="0">
                <a:solidFill>
                  <a:schemeClr val="accent2"/>
                </a:solidFill>
                <a:latin typeface="Calibri" panose="020F0502020204030204"/>
                <a:ea typeface="等线" panose="02010600030101010101" pitchFamily="2" charset="-122"/>
              </a:rPr>
              <a:t>Online tests</a:t>
            </a:r>
          </a:p>
          <a:p>
            <a:pPr algn="just" defTabSz="398893">
              <a:defRPr/>
            </a:pPr>
            <a:r>
              <a:rPr lang="en-US" altLang="zh-CN" sz="4224" dirty="0">
                <a:solidFill>
                  <a:prstClr val="black"/>
                </a:solidFill>
                <a:latin typeface="Calibri" panose="020F0502020204030204"/>
                <a:ea typeface="等线" panose="02010600030101010101" pitchFamily="2" charset="-122"/>
              </a:rPr>
              <a:t>Later, the graphite enclosure was tested with </a:t>
            </a:r>
            <a:r>
              <a:rPr lang="en-US" altLang="zh-CN" sz="4224" dirty="0" err="1">
                <a:solidFill>
                  <a:prstClr val="black"/>
                </a:solidFill>
                <a:latin typeface="Calibri" panose="020F0502020204030204"/>
                <a:ea typeface="等线" panose="02010600030101010101" pitchFamily="2" charset="-122"/>
              </a:rPr>
              <a:t>linac</a:t>
            </a:r>
            <a:r>
              <a:rPr lang="en-US" altLang="zh-CN" sz="4224" dirty="0">
                <a:solidFill>
                  <a:prstClr val="black"/>
                </a:solidFill>
                <a:latin typeface="Calibri" panose="020F0502020204030204"/>
                <a:ea typeface="等线" panose="02010600030101010101" pitchFamily="2" charset="-122"/>
              </a:rPr>
              <a:t>. To avoid unnecessary environmental dose exposure, no metal target material was loaded. The experiment conducted using a 30MeV 4He2+ beam with intensity of 30 </a:t>
            </a:r>
            <a:r>
              <a:rPr lang="en-US" altLang="zh-CN" sz="4224" dirty="0" err="1">
                <a:solidFill>
                  <a:prstClr val="black"/>
                </a:solidFill>
                <a:latin typeface="Calibri" panose="020F0502020204030204"/>
                <a:ea typeface="等线" panose="02010600030101010101" pitchFamily="2" charset="-122"/>
              </a:rPr>
              <a:t>euA</a:t>
            </a:r>
            <a:r>
              <a:rPr lang="en-US" altLang="zh-CN" sz="4224" dirty="0">
                <a:solidFill>
                  <a:prstClr val="black"/>
                </a:solidFill>
                <a:latin typeface="Calibri" panose="020F0502020204030204"/>
                <a:ea typeface="等线" panose="02010600030101010101" pitchFamily="2" charset="-122"/>
              </a:rPr>
              <a:t> and beam sigma of 2 mm. These parameters were chosen to simulate the power density of the project’s goal. The setup was installed in a vacuum chamber with a water cooling plate in contact with the graphite enclosure. The test was conducted for 30 hours, with the graphite enclosure maintained at approximately 210°C. The temperature was measured using a thermocouple probe inserted into a hole in the structure, and the results were quickly responded to by the beam trips. The surface of the graphite has no visual change under microscope. But the sealing foil has minor deformation which need to be further optimized.</a:t>
            </a: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107"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ctr" defTabSz="398893">
              <a:defRPr/>
            </a:pPr>
            <a:r>
              <a:rPr lang="en-US" altLang="zh-CN" sz="3734" dirty="0">
                <a:solidFill>
                  <a:prstClr val="black"/>
                </a:solidFill>
                <a:latin typeface="Calibri" panose="020F0502020204030204"/>
                <a:ea typeface="等线" panose="02010600030101010101" pitchFamily="2" charset="-122"/>
              </a:rPr>
              <a:t>Before and after irradiation (microscopic view)</a:t>
            </a: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4224" b="1" dirty="0">
              <a:solidFill>
                <a:prstClr val="black"/>
              </a:solidFill>
              <a:latin typeface="Calibri" panose="020F0502020204030204"/>
              <a:ea typeface="等线" panose="02010600030101010101" pitchFamily="2" charset="-122"/>
            </a:endParaRPr>
          </a:p>
          <a:p>
            <a:pPr algn="just" defTabSz="398893">
              <a:defRPr/>
            </a:pPr>
            <a:endParaRPr lang="en-US" altLang="zh-CN" sz="3169" b="1" dirty="0">
              <a:solidFill>
                <a:prstClr val="black"/>
              </a:solidFill>
              <a:latin typeface="Calibri" panose="020F0502020204030204"/>
              <a:ea typeface="等线" panose="02010600030101010101" pitchFamily="2" charset="-122"/>
            </a:endParaRPr>
          </a:p>
          <a:p>
            <a:pPr algn="ctr" defTabSz="398893">
              <a:defRPr/>
            </a:pPr>
            <a:r>
              <a:rPr lang="en-US" altLang="zh-CN" sz="3734" dirty="0">
                <a:solidFill>
                  <a:prstClr val="black"/>
                </a:solidFill>
                <a:latin typeface="Calibri" panose="020F0502020204030204"/>
                <a:ea typeface="等线" panose="02010600030101010101" pitchFamily="2" charset="-122"/>
              </a:rPr>
              <a:t>Experiment terminal setup and temperature record of base material</a:t>
            </a:r>
          </a:p>
          <a:p>
            <a:pPr algn="just" defTabSz="398893">
              <a:defRPr/>
            </a:pPr>
            <a:endParaRPr lang="en-US" altLang="zh-CN" sz="1582" b="1" dirty="0">
              <a:solidFill>
                <a:prstClr val="black"/>
              </a:solidFill>
              <a:latin typeface="Calibri" panose="020F0502020204030204"/>
              <a:ea typeface="等线" panose="02010600030101010101" pitchFamily="2" charset="-122"/>
            </a:endParaRPr>
          </a:p>
          <a:p>
            <a:pPr algn="just" defTabSz="398893">
              <a:defRPr/>
            </a:pPr>
            <a:endParaRPr lang="zh-CN" altLang="en-US" sz="1582" dirty="0">
              <a:solidFill>
                <a:prstClr val="black"/>
              </a:solidFill>
              <a:latin typeface="Calibri" panose="020F0502020204030204"/>
              <a:ea typeface="等线" panose="02010600030101010101" pitchFamily="2" charset="-122"/>
            </a:endParaRPr>
          </a:p>
        </p:txBody>
      </p:sp>
      <p:grpSp>
        <p:nvGrpSpPr>
          <p:cNvPr id="47" name="组合 46"/>
          <p:cNvGrpSpPr/>
          <p:nvPr/>
        </p:nvGrpSpPr>
        <p:grpSpPr>
          <a:xfrm>
            <a:off x="15740996" y="34736670"/>
            <a:ext cx="13098127" cy="4989301"/>
            <a:chOff x="15514434" y="35046770"/>
            <a:chExt cx="13904344" cy="5296403"/>
          </a:xfrm>
        </p:grpSpPr>
        <p:pic>
          <p:nvPicPr>
            <p:cNvPr id="16" name="图片 15"/>
            <p:cNvPicPr>
              <a:picLocks noChangeAspect="1"/>
            </p:cNvPicPr>
            <p:nvPr/>
          </p:nvPicPr>
          <p:blipFill rotWithShape="1">
            <a:blip r:embed="rId2"/>
            <a:srcRect l="5330"/>
            <a:stretch>
              <a:fillRect/>
            </a:stretch>
          </p:blipFill>
          <p:spPr>
            <a:xfrm>
              <a:off x="15514434" y="35046770"/>
              <a:ext cx="6456501" cy="5124479"/>
            </a:xfrm>
            <a:prstGeom prst="rect">
              <a:avLst/>
            </a:prstGeom>
          </p:spPr>
        </p:pic>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70935" y="35046770"/>
              <a:ext cx="7447843" cy="5296403"/>
            </a:xfrm>
            <a:prstGeom prst="rect">
              <a:avLst/>
            </a:prstGeom>
          </p:spPr>
        </p:pic>
      </p:grpSp>
      <p:grpSp>
        <p:nvGrpSpPr>
          <p:cNvPr id="17" name="组合 16"/>
          <p:cNvGrpSpPr/>
          <p:nvPr/>
        </p:nvGrpSpPr>
        <p:grpSpPr>
          <a:xfrm>
            <a:off x="15499050" y="8301610"/>
            <a:ext cx="12858975" cy="3667875"/>
            <a:chOff x="1396315" y="23950152"/>
            <a:chExt cx="14608173" cy="4390229"/>
          </a:xfrm>
        </p:grpSpPr>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5046" b="5415"/>
            <a:stretch>
              <a:fillRect/>
            </a:stretch>
          </p:blipFill>
          <p:spPr>
            <a:xfrm>
              <a:off x="11129596" y="23983303"/>
              <a:ext cx="4874892" cy="4350007"/>
            </a:xfrm>
            <a:prstGeom prst="rect">
              <a:avLst/>
            </a:prstGeom>
          </p:spPr>
        </p:pic>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l="7808" r="2739"/>
            <a:stretch>
              <a:fillRect/>
            </a:stretch>
          </p:blipFill>
          <p:spPr>
            <a:xfrm rot="16200000">
              <a:off x="1648861" y="23706895"/>
              <a:ext cx="4371654" cy="4876745"/>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930" y="23950152"/>
              <a:ext cx="4461660" cy="4390229"/>
            </a:xfrm>
            <a:prstGeom prst="rect">
              <a:avLst/>
            </a:prstGeom>
          </p:spPr>
        </p:pic>
      </p:grpSp>
      <p:grpSp>
        <p:nvGrpSpPr>
          <p:cNvPr id="46" name="组合 45"/>
          <p:cNvGrpSpPr/>
          <p:nvPr/>
        </p:nvGrpSpPr>
        <p:grpSpPr>
          <a:xfrm>
            <a:off x="1776145" y="22717595"/>
            <a:ext cx="12685140" cy="4970218"/>
            <a:chOff x="1306808" y="23543941"/>
            <a:chExt cx="13465936" cy="4904060"/>
          </a:xfrm>
        </p:grpSpPr>
        <p:grpSp>
          <p:nvGrpSpPr>
            <p:cNvPr id="29" name="组合 28"/>
            <p:cNvGrpSpPr/>
            <p:nvPr/>
          </p:nvGrpSpPr>
          <p:grpSpPr>
            <a:xfrm>
              <a:off x="6534497" y="23543941"/>
              <a:ext cx="8238247" cy="4901075"/>
              <a:chOff x="1950570" y="17257025"/>
              <a:chExt cx="8487563" cy="5283109"/>
            </a:xfrm>
          </p:grpSpPr>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l="22408" r="28985"/>
              <a:stretch>
                <a:fillRect/>
              </a:stretch>
            </p:blipFill>
            <p:spPr bwMode="auto">
              <a:xfrm>
                <a:off x="7079215" y="17257025"/>
                <a:ext cx="3358918" cy="5283108"/>
              </a:xfrm>
              <a:prstGeom prst="rect">
                <a:avLst/>
              </a:prstGeom>
              <a:noFill/>
              <a:ln>
                <a:noFill/>
              </a:ln>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5093" t="27805" r="36363" b="16395"/>
              <a:stretch>
                <a:fillRect/>
              </a:stretch>
            </p:blipFill>
            <p:spPr bwMode="auto">
              <a:xfrm>
                <a:off x="1950570" y="17257025"/>
                <a:ext cx="4876948" cy="5283109"/>
              </a:xfrm>
              <a:prstGeom prst="rect">
                <a:avLst/>
              </a:prstGeom>
              <a:noFill/>
              <a:ln>
                <a:noFill/>
              </a:ln>
            </p:spPr>
          </p:pic>
        </p:grpSp>
        <p:pic>
          <p:nvPicPr>
            <p:cNvPr id="35" name="图片 34"/>
            <p:cNvPicPr>
              <a:picLocks noChangeAspect="1"/>
            </p:cNvPicPr>
            <p:nvPr/>
          </p:nvPicPr>
          <p:blipFill rotWithShape="1">
            <a:blip r:embed="rId9">
              <a:extLst>
                <a:ext uri="{28A0092B-C50C-407E-A947-70E740481C1C}">
                  <a14:useLocalDpi xmlns:a14="http://schemas.microsoft.com/office/drawing/2010/main" val="0"/>
                </a:ext>
              </a:extLst>
            </a:blip>
            <a:srcRect l="17465"/>
            <a:stretch>
              <a:fillRect/>
            </a:stretch>
          </p:blipFill>
          <p:spPr>
            <a:xfrm>
              <a:off x="1306808" y="23546927"/>
              <a:ext cx="5102091" cy="4901074"/>
            </a:xfrm>
            <a:prstGeom prst="rect">
              <a:avLst/>
            </a:prstGeom>
          </p:spPr>
        </p:pic>
      </p:grpSp>
      <p:grpSp>
        <p:nvGrpSpPr>
          <p:cNvPr id="45" name="组合 44"/>
          <p:cNvGrpSpPr/>
          <p:nvPr/>
        </p:nvGrpSpPr>
        <p:grpSpPr>
          <a:xfrm>
            <a:off x="15717194" y="24002900"/>
            <a:ext cx="12981852" cy="9916463"/>
            <a:chOff x="15581659" y="22978298"/>
            <a:chExt cx="13780912" cy="12119024"/>
          </a:xfrm>
        </p:grpSpPr>
        <p:grpSp>
          <p:nvGrpSpPr>
            <p:cNvPr id="41" name="组合 40"/>
            <p:cNvGrpSpPr/>
            <p:nvPr/>
          </p:nvGrpSpPr>
          <p:grpSpPr>
            <a:xfrm>
              <a:off x="15581659" y="22978298"/>
              <a:ext cx="13780912" cy="5835720"/>
              <a:chOff x="15033785" y="14732195"/>
              <a:chExt cx="13780912" cy="5835720"/>
            </a:xfrm>
          </p:grpSpPr>
          <p:pic>
            <p:nvPicPr>
              <p:cNvPr id="13" name="图片 12"/>
              <p:cNvPicPr>
                <a:picLocks noChangeAspect="1"/>
              </p:cNvPicPr>
              <p:nvPr/>
            </p:nvPicPr>
            <p:blipFill rotWithShape="1">
              <a:blip r:embed="rId10"/>
              <a:srcRect l="14607" t="16989" r="28228" b="33010"/>
              <a:stretch>
                <a:fillRect/>
              </a:stretch>
            </p:blipFill>
            <p:spPr>
              <a:xfrm rot="5400000">
                <a:off x="15528330" y="14237650"/>
                <a:ext cx="5835720" cy="6824810"/>
              </a:xfrm>
              <a:prstGeom prst="rect">
                <a:avLst/>
              </a:prstGeom>
            </p:spPr>
          </p:pic>
          <p:pic>
            <p:nvPicPr>
              <p:cNvPr id="14" name="图片 13"/>
              <p:cNvPicPr>
                <a:picLocks noChangeAspect="1"/>
              </p:cNvPicPr>
              <p:nvPr/>
            </p:nvPicPr>
            <p:blipFill rotWithShape="1">
              <a:blip r:embed="rId11"/>
              <a:srcRect l="12529" t="9867" r="15588" b="27222"/>
              <a:stretch>
                <a:fillRect/>
              </a:stretch>
            </p:blipFill>
            <p:spPr>
              <a:xfrm rot="5400000">
                <a:off x="22547040" y="14242543"/>
                <a:ext cx="5778004" cy="6757310"/>
              </a:xfrm>
              <a:prstGeom prst="rect">
                <a:avLst/>
              </a:prstGeom>
            </p:spPr>
          </p:pic>
        </p:grpSp>
        <p:grpSp>
          <p:nvGrpSpPr>
            <p:cNvPr id="42" name="组合 41"/>
            <p:cNvGrpSpPr/>
            <p:nvPr/>
          </p:nvGrpSpPr>
          <p:grpSpPr>
            <a:xfrm>
              <a:off x="15606926" y="29006217"/>
              <a:ext cx="13755645" cy="6091105"/>
              <a:chOff x="6058218" y="2567385"/>
              <a:chExt cx="2724650" cy="1218879"/>
            </a:xfrm>
          </p:grpSpPr>
          <p:pic>
            <p:nvPicPr>
              <p:cNvPr id="43" name="图片 42" descr="山上的风景&#10;&#10;描述已自动生成"/>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8218" y="2569347"/>
                <a:ext cx="1345872" cy="1216917"/>
              </a:xfrm>
              <a:prstGeom prst="rect">
                <a:avLst/>
              </a:prstGeom>
            </p:spPr>
          </p:pic>
          <p:pic>
            <p:nvPicPr>
              <p:cNvPr id="44" name="图片 43" descr="山上的风景&#10;&#10;描述已自动生成"/>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36996" y="2567385"/>
                <a:ext cx="1345872" cy="1217467"/>
              </a:xfrm>
              <a:prstGeom prst="rect">
                <a:avLst/>
              </a:prstGeom>
            </p:spPr>
          </p:pic>
        </p:grpSp>
      </p:grpSp>
      <p:sp>
        <p:nvSpPr>
          <p:cNvPr id="5" name="文本框 4">
            <a:extLst>
              <a:ext uri="{FF2B5EF4-FFF2-40B4-BE49-F238E27FC236}">
                <a16:creationId xmlns:a16="http://schemas.microsoft.com/office/drawing/2014/main" id="{09D0D919-03CF-AC6A-764F-4697E3F8F7DC}"/>
              </a:ext>
            </a:extLst>
          </p:cNvPr>
          <p:cNvSpPr txBox="1"/>
          <p:nvPr/>
        </p:nvSpPr>
        <p:spPr>
          <a:xfrm>
            <a:off x="1305303" y="2912876"/>
            <a:ext cx="27602447" cy="4631268"/>
          </a:xfrm>
          <a:prstGeom prst="rect">
            <a:avLst/>
          </a:prstGeom>
          <a:noFill/>
        </p:spPr>
        <p:txBody>
          <a:bodyPr wrap="square" rtlCol="0">
            <a:spAutoFit/>
          </a:bodyPr>
          <a:lstStyle/>
          <a:p>
            <a:pPr defTabSz="398893">
              <a:defRPr/>
            </a:pPr>
            <a:r>
              <a:rPr lang="en-US" altLang="zh-CN" sz="8961" b="1" dirty="0">
                <a:solidFill>
                  <a:schemeClr val="accent2"/>
                </a:solidFill>
                <a:latin typeface="Calibri" panose="020F0502020204030204"/>
                <a:ea typeface="等线" panose="02010600030101010101" pitchFamily="2" charset="-122"/>
              </a:rPr>
              <a:t>Graphite enclosure power density experiment</a:t>
            </a:r>
            <a:endParaRPr lang="en-US" altLang="zh-CN" sz="4480" b="1" dirty="0">
              <a:solidFill>
                <a:schemeClr val="accent2"/>
              </a:solidFill>
              <a:latin typeface="Calibri" panose="020F0502020204030204"/>
              <a:ea typeface="等线" panose="02010600030101010101" pitchFamily="2" charset="-122"/>
            </a:endParaRPr>
          </a:p>
          <a:p>
            <a:endParaRPr lang="en-US" altLang="zh-CN" sz="2614" b="1" dirty="0"/>
          </a:p>
          <a:p>
            <a:pPr defTabSz="398893">
              <a:defRPr/>
            </a:pPr>
            <a:r>
              <a:rPr lang="en-US" altLang="zh-CN" sz="4480" b="1" dirty="0" err="1"/>
              <a:t>Jianrong</a:t>
            </a:r>
            <a:r>
              <a:rPr lang="en-US" altLang="zh-CN" sz="4480" b="1" dirty="0"/>
              <a:t> Zhang</a:t>
            </a:r>
            <a:r>
              <a:rPr lang="en-US" altLang="zh-CN" sz="4480" b="1" baseline="30000" dirty="0"/>
              <a:t>1,2</a:t>
            </a:r>
            <a:r>
              <a:rPr lang="en-US" altLang="zh-CN" sz="4480" b="1" dirty="0"/>
              <a:t>, </a:t>
            </a:r>
            <a:r>
              <a:rPr lang="en-US" altLang="zh-CN" sz="4480" b="1" dirty="0" err="1"/>
              <a:t>Qingfeng</a:t>
            </a:r>
            <a:r>
              <a:rPr lang="en-US" altLang="zh-CN" sz="4480" b="1" dirty="0"/>
              <a:t> Tang</a:t>
            </a:r>
            <a:r>
              <a:rPr lang="en-US" altLang="zh-CN" sz="4480" b="1" baseline="30000" dirty="0"/>
              <a:t>1,2</a:t>
            </a:r>
            <a:r>
              <a:rPr lang="en-US" altLang="zh-CN" sz="4480" b="1" dirty="0"/>
              <a:t>, Lei Yang</a:t>
            </a:r>
            <a:r>
              <a:rPr lang="en-US" altLang="zh-CN" sz="4480" b="1" baseline="30000" dirty="0"/>
              <a:t>1,2</a:t>
            </a:r>
            <a:r>
              <a:rPr lang="en-US" altLang="zh-CN" sz="4480" b="1" dirty="0"/>
              <a:t>, </a:t>
            </a:r>
            <a:r>
              <a:rPr lang="en-US" altLang="zh-CN" sz="4480" b="1" dirty="0" err="1"/>
              <a:t>Yaling</a:t>
            </a:r>
            <a:r>
              <a:rPr lang="en-US" altLang="zh-CN" sz="4480" b="1" dirty="0"/>
              <a:t> Zhang</a:t>
            </a:r>
            <a:r>
              <a:rPr lang="en-US" altLang="zh-CN" sz="4480" b="1" baseline="30000" dirty="0"/>
              <a:t>1,2</a:t>
            </a:r>
            <a:r>
              <a:rPr lang="en-US" altLang="zh-CN" sz="4480" b="1" dirty="0"/>
              <a:t>, Heng Zhang</a:t>
            </a:r>
            <a:r>
              <a:rPr lang="en-US" altLang="zh-CN" sz="4480" b="1" baseline="30000" dirty="0"/>
              <a:t>1,2</a:t>
            </a:r>
            <a:r>
              <a:rPr lang="en-US" altLang="zh-CN" sz="4480" b="1" dirty="0"/>
              <a:t>, Xuezhi Zhang</a:t>
            </a:r>
            <a:r>
              <a:rPr lang="en-US" altLang="zh-CN" sz="4480" b="1" baseline="30000" dirty="0"/>
              <a:t>1,2</a:t>
            </a:r>
            <a:r>
              <a:rPr lang="en-US" altLang="zh-CN" sz="4480" b="1" dirty="0"/>
              <a:t>, Hongwei Zhao</a:t>
            </a:r>
            <a:r>
              <a:rPr lang="en-US" altLang="zh-CN" sz="4480" b="1" baseline="30000" dirty="0"/>
              <a:t>1,3</a:t>
            </a:r>
          </a:p>
          <a:p>
            <a:r>
              <a:rPr lang="en-US" altLang="zh-CN" sz="4480" b="1" dirty="0"/>
              <a:t>Institute of Modern Physics, Chinese Academy of Sciences</a:t>
            </a:r>
          </a:p>
          <a:p>
            <a:r>
              <a:rPr lang="en-US" altLang="zh-CN" sz="4480" b="1" dirty="0"/>
              <a:t>Advanced Energy Science and Technology Guangdong Laboratory</a:t>
            </a:r>
          </a:p>
          <a:p>
            <a:r>
              <a:rPr lang="en-US" altLang="zh-CN" sz="4480" b="1" dirty="0"/>
              <a:t>Gansu Laboratory of Isotope</a:t>
            </a:r>
            <a:endParaRPr lang="en-US" altLang="zh-CN" sz="6160" b="1" dirty="0"/>
          </a:p>
        </p:txBody>
      </p:sp>
    </p:spTree>
  </p:cSld>
  <p:clrMapOvr>
    <a:masterClrMapping/>
  </p:clrMapOvr>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236</TotalTime>
  <Words>581</Words>
  <Application>Microsoft Office PowerPoint</Application>
  <PresentationFormat>自定义</PresentationFormat>
  <Paragraphs>60</Paragraphs>
  <Slides>1</Slides>
  <Notes>0</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1</vt:i4>
      </vt:variant>
    </vt:vector>
  </HeadingPairs>
  <TitlesOfParts>
    <vt:vector size="8" baseType="lpstr">
      <vt:lpstr>宋体</vt:lpstr>
      <vt:lpstr>Arial</vt:lpstr>
      <vt:lpstr>Arial Black</vt:lpstr>
      <vt:lpstr>Calibri</vt:lpstr>
      <vt:lpstr>Calibri Light</vt:lpstr>
      <vt:lpstr>自定义设计方案</vt:lpstr>
      <vt:lpstr>Office 主题​​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xuezhi 张</dc:creator>
  <cp:lastModifiedBy>xuezhi 张</cp:lastModifiedBy>
  <cp:revision>22</cp:revision>
  <dcterms:created xsi:type="dcterms:W3CDTF">2023-11-02T02:51:00Z</dcterms:created>
  <dcterms:modified xsi:type="dcterms:W3CDTF">2023-11-03T09:25:29Z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BA049C19B9C84AD8AF8916B20ED8DEF8</vt:lpwstr>
  </property>
  <property fmtid="{D5CDD505-2E9C-101B-9397-08002B2CF9AE}" pid="3" name="KSOProductBuildVer">
    <vt:lpwstr>2052-11.8.2.10912</vt:lpwstr>
  </property>
</Properties>
</file>