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1" r:id="rId2"/>
  </p:sldMasterIdLst>
  <p:sldIdLst>
    <p:sldId id="256" r:id="rId3"/>
  </p:sldIdLst>
  <p:sldSz cx="30240288" cy="42803763"/>
  <p:notesSz cx="6858000" cy="9144000"/>
  <p:defaultTextStyle>
    <a:defPPr>
      <a:defRPr lang="en-US"/>
    </a:defPPr>
    <a:lvl1pPr marL="0" algn="l" defTabSz="441701" rtl="0" eaLnBrk="1" latinLnBrk="0" hangingPunct="1">
      <a:defRPr sz="1739" kern="1200">
        <a:solidFill>
          <a:schemeClr val="tx1"/>
        </a:solidFill>
        <a:latin typeface="+mn-lt"/>
        <a:ea typeface="+mn-ea"/>
        <a:cs typeface="+mn-cs"/>
      </a:defRPr>
    </a:lvl1pPr>
    <a:lvl2pPr marL="441701" algn="l" defTabSz="441701" rtl="0" eaLnBrk="1" latinLnBrk="0" hangingPunct="1">
      <a:defRPr sz="1739" kern="1200">
        <a:solidFill>
          <a:schemeClr val="tx1"/>
        </a:solidFill>
        <a:latin typeface="+mn-lt"/>
        <a:ea typeface="+mn-ea"/>
        <a:cs typeface="+mn-cs"/>
      </a:defRPr>
    </a:lvl2pPr>
    <a:lvl3pPr marL="883402" algn="l" defTabSz="441701" rtl="0" eaLnBrk="1" latinLnBrk="0" hangingPunct="1">
      <a:defRPr sz="1739" kern="1200">
        <a:solidFill>
          <a:schemeClr val="tx1"/>
        </a:solidFill>
        <a:latin typeface="+mn-lt"/>
        <a:ea typeface="+mn-ea"/>
        <a:cs typeface="+mn-cs"/>
      </a:defRPr>
    </a:lvl3pPr>
    <a:lvl4pPr marL="1325103" algn="l" defTabSz="441701" rtl="0" eaLnBrk="1" latinLnBrk="0" hangingPunct="1">
      <a:defRPr sz="1739" kern="1200">
        <a:solidFill>
          <a:schemeClr val="tx1"/>
        </a:solidFill>
        <a:latin typeface="+mn-lt"/>
        <a:ea typeface="+mn-ea"/>
        <a:cs typeface="+mn-cs"/>
      </a:defRPr>
    </a:lvl4pPr>
    <a:lvl5pPr marL="1766804" algn="l" defTabSz="441701" rtl="0" eaLnBrk="1" latinLnBrk="0" hangingPunct="1">
      <a:defRPr sz="1739" kern="1200">
        <a:solidFill>
          <a:schemeClr val="tx1"/>
        </a:solidFill>
        <a:latin typeface="+mn-lt"/>
        <a:ea typeface="+mn-ea"/>
        <a:cs typeface="+mn-cs"/>
      </a:defRPr>
    </a:lvl5pPr>
    <a:lvl6pPr marL="2208505" algn="l" defTabSz="441701" rtl="0" eaLnBrk="1" latinLnBrk="0" hangingPunct="1">
      <a:defRPr sz="1739" kern="1200">
        <a:solidFill>
          <a:schemeClr val="tx1"/>
        </a:solidFill>
        <a:latin typeface="+mn-lt"/>
        <a:ea typeface="+mn-ea"/>
        <a:cs typeface="+mn-cs"/>
      </a:defRPr>
    </a:lvl6pPr>
    <a:lvl7pPr marL="2650206" algn="l" defTabSz="441701" rtl="0" eaLnBrk="1" latinLnBrk="0" hangingPunct="1">
      <a:defRPr sz="1739" kern="1200">
        <a:solidFill>
          <a:schemeClr val="tx1"/>
        </a:solidFill>
        <a:latin typeface="+mn-lt"/>
        <a:ea typeface="+mn-ea"/>
        <a:cs typeface="+mn-cs"/>
      </a:defRPr>
    </a:lvl7pPr>
    <a:lvl8pPr marL="3091906" algn="l" defTabSz="441701" rtl="0" eaLnBrk="1" latinLnBrk="0" hangingPunct="1">
      <a:defRPr sz="1739" kern="1200">
        <a:solidFill>
          <a:schemeClr val="tx1"/>
        </a:solidFill>
        <a:latin typeface="+mn-lt"/>
        <a:ea typeface="+mn-ea"/>
        <a:cs typeface="+mn-cs"/>
      </a:defRPr>
    </a:lvl8pPr>
    <a:lvl9pPr marL="3533607" algn="l" defTabSz="441701" rtl="0" eaLnBrk="1" latinLnBrk="0" hangingPunct="1">
      <a:defRPr sz="1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18" autoAdjust="0"/>
    <p:restoredTop sz="94660"/>
  </p:normalViewPr>
  <p:slideViewPr>
    <p:cSldViewPr snapToGrid="0">
      <p:cViewPr varScale="1">
        <p:scale>
          <a:sx n="20" d="100"/>
          <a:sy n="20" d="100"/>
        </p:scale>
        <p:origin x="3324" y="11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3779999" y="8257121"/>
            <a:ext cx="22679994" cy="13649924"/>
          </a:xfrm>
        </p:spPr>
        <p:txBody>
          <a:bodyPr anchor="b">
            <a:normAutofit/>
          </a:bodyPr>
          <a:lstStyle>
            <a:lvl1pPr algn="ctr">
              <a:lnSpc>
                <a:spcPct val="130000"/>
              </a:lnSpc>
              <a:defRPr sz="14883">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3779999" y="22481721"/>
            <a:ext cx="22679994" cy="10334255"/>
          </a:xfrm>
        </p:spPr>
        <p:txBody>
          <a:bodyPr>
            <a:normAutofit/>
          </a:bodyPr>
          <a:lstStyle>
            <a:lvl1pPr marL="0" indent="0" algn="ctr">
              <a:buNone/>
              <a:defRPr sz="4466">
                <a:solidFill>
                  <a:schemeClr val="tx1">
                    <a:lumMod val="75000"/>
                    <a:lumOff val="25000"/>
                  </a:schemeClr>
                </a:solidFill>
                <a:effectLst/>
                <a:latin typeface="+mj-lt"/>
                <a:ea typeface="+mj-ea"/>
              </a:defRPr>
            </a:lvl1pPr>
            <a:lvl2pPr marL="1133852" indent="0" algn="ctr">
              <a:buNone/>
              <a:defRPr sz="4961"/>
            </a:lvl2pPr>
            <a:lvl3pPr marL="2268297" indent="0" algn="ctr">
              <a:buNone/>
              <a:defRPr sz="4466"/>
            </a:lvl3pPr>
            <a:lvl4pPr marL="3402150" indent="0" algn="ctr">
              <a:buNone/>
              <a:defRPr sz="3967"/>
            </a:lvl4pPr>
            <a:lvl5pPr marL="4536002" indent="0" algn="ctr">
              <a:buNone/>
              <a:defRPr sz="3967"/>
            </a:lvl5pPr>
            <a:lvl6pPr marL="5670447" indent="0" algn="ctr">
              <a:buNone/>
              <a:defRPr sz="3967"/>
            </a:lvl6pPr>
            <a:lvl7pPr marL="6804299" indent="0" algn="ctr">
              <a:buNone/>
              <a:defRPr sz="3967"/>
            </a:lvl7pPr>
            <a:lvl8pPr marL="7938152" indent="0" algn="ctr">
              <a:buNone/>
              <a:defRPr sz="3967"/>
            </a:lvl8pPr>
            <a:lvl9pPr marL="9072597" indent="0" algn="ctr">
              <a:buNone/>
              <a:defRPr sz="3967"/>
            </a:lvl9pPr>
          </a:lstStyle>
          <a:p>
            <a:r>
              <a:rPr lang="zh-CN" altLang="en-US" dirty="0"/>
              <a:t>单击此处添加副标题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2078999" y="3442394"/>
            <a:ext cx="26081993" cy="34695703"/>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68022" y="7005156"/>
            <a:ext cx="25704245" cy="14902051"/>
          </a:xfrm>
        </p:spPr>
        <p:txBody>
          <a:bodyPr anchor="b"/>
          <a:lstStyle>
            <a:lvl1pPr algn="ctr">
              <a:defRPr sz="19843"/>
            </a:lvl1pPr>
          </a:lstStyle>
          <a:p>
            <a:r>
              <a:rPr lang="zh-CN" altLang="en-US"/>
              <a:t>单击此处编辑母版标题样式</a:t>
            </a:r>
            <a:endParaRPr lang="en-US" dirty="0"/>
          </a:p>
        </p:txBody>
      </p:sp>
      <p:sp>
        <p:nvSpPr>
          <p:cNvPr id="3" name="Subtitle 2"/>
          <p:cNvSpPr>
            <a:spLocks noGrp="1"/>
          </p:cNvSpPr>
          <p:nvPr>
            <p:ph type="subTitle" idx="1"/>
          </p:nvPr>
        </p:nvSpPr>
        <p:spPr>
          <a:xfrm>
            <a:off x="3780036" y="22481887"/>
            <a:ext cx="22680216" cy="10334331"/>
          </a:xfrm>
        </p:spPr>
        <p:txBody>
          <a:bodyPr/>
          <a:lstStyle>
            <a:lvl1pPr marL="0" indent="0" algn="ctr">
              <a:buNone/>
              <a:defRPr sz="7937"/>
            </a:lvl1pPr>
            <a:lvl2pPr marL="1512006" indent="0" algn="ctr">
              <a:buNone/>
              <a:defRPr sz="6614"/>
            </a:lvl2pPr>
            <a:lvl3pPr marL="3024012" indent="0" algn="ctr">
              <a:buNone/>
              <a:defRPr sz="5953"/>
            </a:lvl3pPr>
            <a:lvl4pPr marL="4536018" indent="0" algn="ctr">
              <a:buNone/>
              <a:defRPr sz="5291"/>
            </a:lvl4pPr>
            <a:lvl5pPr marL="6048024" indent="0" algn="ctr">
              <a:buNone/>
              <a:defRPr sz="5291"/>
            </a:lvl5pPr>
            <a:lvl6pPr marL="7560031" indent="0" algn="ctr">
              <a:buNone/>
              <a:defRPr sz="5291"/>
            </a:lvl6pPr>
            <a:lvl7pPr marL="9072037" indent="0" algn="ctr">
              <a:buNone/>
              <a:defRPr sz="5291"/>
            </a:lvl7pPr>
            <a:lvl8pPr marL="10584043" indent="0" algn="ctr">
              <a:buNone/>
              <a:defRPr sz="5291"/>
            </a:lvl8pPr>
            <a:lvl9pPr marL="12096049" indent="0" algn="ctr">
              <a:buNone/>
              <a:defRPr sz="529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59855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1851853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63272" y="10671229"/>
            <a:ext cx="26082248" cy="17805173"/>
          </a:xfrm>
        </p:spPr>
        <p:txBody>
          <a:bodyPr anchor="b"/>
          <a:lstStyle>
            <a:lvl1pPr>
              <a:defRPr sz="19843"/>
            </a:lvl1pPr>
          </a:lstStyle>
          <a:p>
            <a:r>
              <a:rPr lang="zh-CN" altLang="en-US"/>
              <a:t>单击此处编辑母版标题样式</a:t>
            </a:r>
            <a:endParaRPr lang="en-US" dirty="0"/>
          </a:p>
        </p:txBody>
      </p:sp>
      <p:sp>
        <p:nvSpPr>
          <p:cNvPr id="3" name="Text Placeholder 2"/>
          <p:cNvSpPr>
            <a:spLocks noGrp="1"/>
          </p:cNvSpPr>
          <p:nvPr>
            <p:ph type="body" idx="1"/>
          </p:nvPr>
        </p:nvSpPr>
        <p:spPr>
          <a:xfrm>
            <a:off x="2063272" y="28644846"/>
            <a:ext cx="26082248" cy="9363320"/>
          </a:xfrm>
        </p:spPr>
        <p:txBody>
          <a:bodyPr/>
          <a:lstStyle>
            <a:lvl1pPr marL="0" indent="0">
              <a:buNone/>
              <a:defRPr sz="7937">
                <a:solidFill>
                  <a:schemeClr val="tx1"/>
                </a:solidFill>
              </a:defRPr>
            </a:lvl1pPr>
            <a:lvl2pPr marL="1512006" indent="0">
              <a:buNone/>
              <a:defRPr sz="6614">
                <a:solidFill>
                  <a:schemeClr val="tx1">
                    <a:tint val="75000"/>
                  </a:schemeClr>
                </a:solidFill>
              </a:defRPr>
            </a:lvl2pPr>
            <a:lvl3pPr marL="3024012" indent="0">
              <a:buNone/>
              <a:defRPr sz="5953">
                <a:solidFill>
                  <a:schemeClr val="tx1">
                    <a:tint val="75000"/>
                  </a:schemeClr>
                </a:solidFill>
              </a:defRPr>
            </a:lvl3pPr>
            <a:lvl4pPr marL="4536018" indent="0">
              <a:buNone/>
              <a:defRPr sz="5291">
                <a:solidFill>
                  <a:schemeClr val="tx1">
                    <a:tint val="75000"/>
                  </a:schemeClr>
                </a:solidFill>
              </a:defRPr>
            </a:lvl4pPr>
            <a:lvl5pPr marL="6048024" indent="0">
              <a:buNone/>
              <a:defRPr sz="5291">
                <a:solidFill>
                  <a:schemeClr val="tx1">
                    <a:tint val="75000"/>
                  </a:schemeClr>
                </a:solidFill>
              </a:defRPr>
            </a:lvl5pPr>
            <a:lvl6pPr marL="7560031" indent="0">
              <a:buNone/>
              <a:defRPr sz="5291">
                <a:solidFill>
                  <a:schemeClr val="tx1">
                    <a:tint val="75000"/>
                  </a:schemeClr>
                </a:solidFill>
              </a:defRPr>
            </a:lvl6pPr>
            <a:lvl7pPr marL="9072037" indent="0">
              <a:buNone/>
              <a:defRPr sz="5291">
                <a:solidFill>
                  <a:schemeClr val="tx1">
                    <a:tint val="75000"/>
                  </a:schemeClr>
                </a:solidFill>
              </a:defRPr>
            </a:lvl7pPr>
            <a:lvl8pPr marL="10584043" indent="0">
              <a:buNone/>
              <a:defRPr sz="5291">
                <a:solidFill>
                  <a:schemeClr val="tx1">
                    <a:tint val="75000"/>
                  </a:schemeClr>
                </a:solidFill>
              </a:defRPr>
            </a:lvl8pPr>
            <a:lvl9pPr marL="12096049" indent="0">
              <a:buNone/>
              <a:defRPr sz="529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2561812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079020" y="11394520"/>
            <a:ext cx="12852122" cy="2715859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15309146" y="11394520"/>
            <a:ext cx="12852122" cy="2715859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2729454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82959" y="2278913"/>
            <a:ext cx="26082248" cy="827341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082962" y="10492870"/>
            <a:ext cx="12793057" cy="5142393"/>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zh-CN" altLang="en-US"/>
              <a:t>单击此处编辑母版文本样式</a:t>
            </a:r>
          </a:p>
        </p:txBody>
      </p:sp>
      <p:sp>
        <p:nvSpPr>
          <p:cNvPr id="4" name="Content Placeholder 3"/>
          <p:cNvSpPr>
            <a:spLocks noGrp="1"/>
          </p:cNvSpPr>
          <p:nvPr>
            <p:ph sz="half" idx="2"/>
          </p:nvPr>
        </p:nvSpPr>
        <p:spPr>
          <a:xfrm>
            <a:off x="2082962" y="15635264"/>
            <a:ext cx="12793057" cy="2299711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15309148" y="10492870"/>
            <a:ext cx="12856061" cy="5142393"/>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zh-CN" altLang="en-US"/>
              <a:t>单击此处编辑母版文本样式</a:t>
            </a:r>
          </a:p>
        </p:txBody>
      </p:sp>
      <p:sp>
        <p:nvSpPr>
          <p:cNvPr id="6" name="Content Placeholder 5"/>
          <p:cNvSpPr>
            <a:spLocks noGrp="1"/>
          </p:cNvSpPr>
          <p:nvPr>
            <p:ph sz="quarter" idx="4"/>
          </p:nvPr>
        </p:nvSpPr>
        <p:spPr>
          <a:xfrm>
            <a:off x="15309148" y="15635264"/>
            <a:ext cx="12856061" cy="2299711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1089620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324205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2202611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82959" y="2853584"/>
            <a:ext cx="9753280" cy="9987545"/>
          </a:xfrm>
        </p:spPr>
        <p:txBody>
          <a:bodyPr anchor="b"/>
          <a:lstStyle>
            <a:lvl1pPr>
              <a:defRPr sz="10583"/>
            </a:lvl1pPr>
          </a:lstStyle>
          <a:p>
            <a:r>
              <a:rPr lang="zh-CN" altLang="en-US"/>
              <a:t>单击此处编辑母版标题样式</a:t>
            </a:r>
            <a:endParaRPr lang="en-US" dirty="0"/>
          </a:p>
        </p:txBody>
      </p:sp>
      <p:sp>
        <p:nvSpPr>
          <p:cNvPr id="3" name="Content Placeholder 2"/>
          <p:cNvSpPr>
            <a:spLocks noGrp="1"/>
          </p:cNvSpPr>
          <p:nvPr>
            <p:ph idx="1"/>
          </p:nvPr>
        </p:nvSpPr>
        <p:spPr>
          <a:xfrm>
            <a:off x="12856061" y="6162959"/>
            <a:ext cx="15309146" cy="30418415"/>
          </a:xfrm>
        </p:spPr>
        <p:txBody>
          <a:bodyPr/>
          <a:lstStyle>
            <a:lvl1pPr>
              <a:defRPr sz="10583"/>
            </a:lvl1pPr>
            <a:lvl2pPr>
              <a:defRPr sz="9260"/>
            </a:lvl2pPr>
            <a:lvl3pPr>
              <a:defRPr sz="7937"/>
            </a:lvl3pPr>
            <a:lvl4pPr>
              <a:defRPr sz="6614"/>
            </a:lvl4pPr>
            <a:lvl5pPr>
              <a:defRPr sz="6614"/>
            </a:lvl5pPr>
            <a:lvl6pPr>
              <a:defRPr sz="6614"/>
            </a:lvl6pPr>
            <a:lvl7pPr>
              <a:defRPr sz="6614"/>
            </a:lvl7pPr>
            <a:lvl8pPr>
              <a:defRPr sz="6614"/>
            </a:lvl8pPr>
            <a:lvl9pPr>
              <a:defRPr sz="6614"/>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2082959" y="12841129"/>
            <a:ext cx="9753280" cy="23789780"/>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2177429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82959" y="2853584"/>
            <a:ext cx="9753280" cy="9987545"/>
          </a:xfrm>
        </p:spPr>
        <p:txBody>
          <a:bodyPr anchor="b"/>
          <a:lstStyle>
            <a:lvl1pPr>
              <a:defRPr sz="10583"/>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2856061" y="6162959"/>
            <a:ext cx="15309146" cy="30418415"/>
          </a:xfrm>
        </p:spPr>
        <p:txBody>
          <a:bodyPr anchor="t"/>
          <a:lstStyle>
            <a:lvl1pPr marL="0" indent="0">
              <a:buNone/>
              <a:defRPr sz="10583"/>
            </a:lvl1pPr>
            <a:lvl2pPr marL="1512006" indent="0">
              <a:buNone/>
              <a:defRPr sz="9260"/>
            </a:lvl2pPr>
            <a:lvl3pPr marL="3024012" indent="0">
              <a:buNone/>
              <a:defRPr sz="7937"/>
            </a:lvl3pPr>
            <a:lvl4pPr marL="4536018" indent="0">
              <a:buNone/>
              <a:defRPr sz="6614"/>
            </a:lvl4pPr>
            <a:lvl5pPr marL="6048024" indent="0">
              <a:buNone/>
              <a:defRPr sz="6614"/>
            </a:lvl5pPr>
            <a:lvl6pPr marL="7560031" indent="0">
              <a:buNone/>
              <a:defRPr sz="6614"/>
            </a:lvl6pPr>
            <a:lvl7pPr marL="9072037" indent="0">
              <a:buNone/>
              <a:defRPr sz="6614"/>
            </a:lvl7pPr>
            <a:lvl8pPr marL="10584043" indent="0">
              <a:buNone/>
              <a:defRPr sz="6614"/>
            </a:lvl8pPr>
            <a:lvl9pPr marL="12096049" indent="0">
              <a:buNone/>
              <a:defRPr sz="6614"/>
            </a:lvl9pPr>
          </a:lstStyle>
          <a:p>
            <a:r>
              <a:rPr lang="zh-CN" altLang="en-US"/>
              <a:t>单击图标添加图片</a:t>
            </a:r>
            <a:endParaRPr lang="en-US" dirty="0"/>
          </a:p>
        </p:txBody>
      </p:sp>
      <p:sp>
        <p:nvSpPr>
          <p:cNvPr id="4" name="Text Placeholder 3"/>
          <p:cNvSpPr>
            <a:spLocks noGrp="1"/>
          </p:cNvSpPr>
          <p:nvPr>
            <p:ph type="body" sz="half" idx="2"/>
          </p:nvPr>
        </p:nvSpPr>
        <p:spPr>
          <a:xfrm>
            <a:off x="2082959" y="12841129"/>
            <a:ext cx="9753280" cy="23789780"/>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187564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606499" y="1613056"/>
            <a:ext cx="26081993" cy="8273355"/>
          </a:xfrm>
        </p:spPr>
        <p:txBody>
          <a:bodyPr anchor="ctr" anchorCtr="0">
            <a:normAutofit/>
          </a:bodyPr>
          <a:lstStyle>
            <a:lvl1pPr>
              <a:defRPr sz="5955"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1606499" y="11394436"/>
            <a:ext cx="26081993" cy="27158394"/>
          </a:xfrm>
        </p:spPr>
        <p:txBody>
          <a:bodyPr>
            <a:normAutofit/>
          </a:bodyPr>
          <a:lstStyle>
            <a:lvl1pPr>
              <a:defRPr sz="4961">
                <a:solidFill>
                  <a:schemeClr val="tx1">
                    <a:lumMod val="75000"/>
                    <a:lumOff val="25000"/>
                  </a:schemeClr>
                </a:solidFill>
              </a:defRPr>
            </a:lvl1pPr>
            <a:lvl2pPr>
              <a:defRPr sz="4466">
                <a:solidFill>
                  <a:schemeClr val="tx1">
                    <a:lumMod val="75000"/>
                    <a:lumOff val="25000"/>
                  </a:schemeClr>
                </a:solidFill>
              </a:defRPr>
            </a:lvl2pPr>
            <a:lvl3pPr>
              <a:defRPr sz="3967">
                <a:solidFill>
                  <a:schemeClr val="tx1">
                    <a:lumMod val="75000"/>
                    <a:lumOff val="25000"/>
                  </a:schemeClr>
                </a:solidFill>
              </a:defRPr>
            </a:lvl3pPr>
            <a:lvl4pPr>
              <a:defRPr sz="3967">
                <a:solidFill>
                  <a:schemeClr val="tx1">
                    <a:lumMod val="75000"/>
                    <a:lumOff val="25000"/>
                  </a:schemeClr>
                </a:solidFill>
              </a:defRPr>
            </a:lvl4pPr>
            <a:lvl5pPr>
              <a:defRPr sz="3967">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2907284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40708" y="2278904"/>
            <a:ext cx="6520562" cy="3627421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079021" y="2278904"/>
            <a:ext cx="19183683" cy="36274211"/>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DBCC0A8-ABBC-4383-AAAD-028283553EDF}" type="datetimeFigureOut">
              <a:rPr lang="zh-CN" altLang="en-US" smtClean="0"/>
              <a:t>2023/11/3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3173400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2063250" y="23412181"/>
            <a:ext cx="18159744" cy="5063995"/>
          </a:xfrm>
        </p:spPr>
        <p:txBody>
          <a:bodyPr anchor="b">
            <a:normAutofit/>
          </a:bodyPr>
          <a:lstStyle>
            <a:lvl1pPr>
              <a:defRPr sz="9922">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2063250" y="28772980"/>
            <a:ext cx="18159744" cy="4041643"/>
          </a:xfrm>
        </p:spPr>
        <p:txBody>
          <a:bodyPr>
            <a:normAutofit/>
          </a:bodyPr>
          <a:lstStyle>
            <a:lvl1pPr marL="0" indent="0">
              <a:buNone/>
              <a:defRPr sz="4466">
                <a:solidFill>
                  <a:schemeClr val="tx1"/>
                </a:solidFill>
              </a:defRPr>
            </a:lvl1pPr>
            <a:lvl2pPr marL="1133852" indent="0">
              <a:buNone/>
              <a:defRPr sz="4961">
                <a:solidFill>
                  <a:schemeClr val="tx1">
                    <a:tint val="75000"/>
                  </a:schemeClr>
                </a:solidFill>
              </a:defRPr>
            </a:lvl2pPr>
            <a:lvl3pPr marL="2268297" indent="0">
              <a:buNone/>
              <a:defRPr sz="4466">
                <a:solidFill>
                  <a:schemeClr val="tx1">
                    <a:tint val="75000"/>
                  </a:schemeClr>
                </a:solidFill>
              </a:defRPr>
            </a:lvl3pPr>
            <a:lvl4pPr marL="3402150" indent="0">
              <a:buNone/>
              <a:defRPr sz="3967">
                <a:solidFill>
                  <a:schemeClr val="tx1">
                    <a:tint val="75000"/>
                  </a:schemeClr>
                </a:solidFill>
              </a:defRPr>
            </a:lvl4pPr>
            <a:lvl5pPr marL="4536002" indent="0">
              <a:buNone/>
              <a:defRPr sz="3967">
                <a:solidFill>
                  <a:schemeClr val="tx1">
                    <a:tint val="75000"/>
                  </a:schemeClr>
                </a:solidFill>
              </a:defRPr>
            </a:lvl5pPr>
            <a:lvl6pPr marL="5670447" indent="0">
              <a:buNone/>
              <a:defRPr sz="3967">
                <a:solidFill>
                  <a:schemeClr val="tx1">
                    <a:tint val="75000"/>
                  </a:schemeClr>
                </a:solidFill>
              </a:defRPr>
            </a:lvl6pPr>
            <a:lvl7pPr marL="6804299" indent="0">
              <a:buNone/>
              <a:defRPr sz="3967">
                <a:solidFill>
                  <a:schemeClr val="tx1">
                    <a:tint val="75000"/>
                  </a:schemeClr>
                </a:solidFill>
              </a:defRPr>
            </a:lvl7pPr>
            <a:lvl8pPr marL="7938152" indent="0">
              <a:buNone/>
              <a:defRPr sz="3967">
                <a:solidFill>
                  <a:schemeClr val="tx1">
                    <a:tint val="75000"/>
                  </a:schemeClr>
                </a:solidFill>
              </a:defRPr>
            </a:lvl8pPr>
            <a:lvl9pPr marL="9072597" indent="0">
              <a:buNone/>
              <a:defRPr sz="3967">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606499" y="1613056"/>
            <a:ext cx="26081993" cy="8273355"/>
          </a:xfrm>
        </p:spPr>
        <p:txBody>
          <a:bodyPr>
            <a:normAutofit/>
          </a:bodyPr>
          <a:lstStyle>
            <a:lvl1pPr>
              <a:defRPr sz="5955"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1606499" y="11394436"/>
            <a:ext cx="12851996" cy="27158394"/>
          </a:xfrm>
        </p:spPr>
        <p:txBody>
          <a:bodyPr>
            <a:normAutofit/>
          </a:bodyPr>
          <a:lstStyle>
            <a:lvl1pPr>
              <a:lnSpc>
                <a:spcPct val="150000"/>
              </a:lnSpc>
              <a:defRPr sz="4961">
                <a:solidFill>
                  <a:schemeClr val="tx1">
                    <a:lumMod val="75000"/>
                    <a:lumOff val="25000"/>
                  </a:schemeClr>
                </a:solidFill>
              </a:defRPr>
            </a:lvl1pPr>
            <a:lvl2pPr>
              <a:lnSpc>
                <a:spcPct val="150000"/>
              </a:lnSpc>
              <a:defRPr sz="4466">
                <a:solidFill>
                  <a:schemeClr val="tx1">
                    <a:lumMod val="75000"/>
                    <a:lumOff val="25000"/>
                  </a:schemeClr>
                </a:solidFill>
              </a:defRPr>
            </a:lvl2pPr>
            <a:lvl3pPr>
              <a:lnSpc>
                <a:spcPct val="150000"/>
              </a:lnSpc>
              <a:defRPr sz="3967">
                <a:solidFill>
                  <a:schemeClr val="tx1">
                    <a:lumMod val="75000"/>
                    <a:lumOff val="25000"/>
                  </a:schemeClr>
                </a:solidFill>
              </a:defRPr>
            </a:lvl3pPr>
            <a:lvl4pPr>
              <a:lnSpc>
                <a:spcPct val="150000"/>
              </a:lnSpc>
              <a:defRPr sz="3967">
                <a:solidFill>
                  <a:schemeClr val="tx1">
                    <a:lumMod val="75000"/>
                    <a:lumOff val="25000"/>
                  </a:schemeClr>
                </a:solidFill>
              </a:defRPr>
            </a:lvl4pPr>
            <a:lvl5pPr>
              <a:lnSpc>
                <a:spcPct val="150000"/>
              </a:lnSpc>
              <a:defRPr sz="3967">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14836496" y="11394436"/>
            <a:ext cx="12851996" cy="27158394"/>
          </a:xfrm>
        </p:spPr>
        <p:txBody>
          <a:bodyPr>
            <a:normAutofit/>
          </a:bodyPr>
          <a:lstStyle>
            <a:lvl1pPr>
              <a:lnSpc>
                <a:spcPct val="150000"/>
              </a:lnSpc>
              <a:defRPr sz="4961">
                <a:solidFill>
                  <a:schemeClr val="tx1">
                    <a:lumMod val="75000"/>
                    <a:lumOff val="25000"/>
                  </a:schemeClr>
                </a:solidFill>
              </a:defRPr>
            </a:lvl1pPr>
            <a:lvl2pPr>
              <a:lnSpc>
                <a:spcPct val="150000"/>
              </a:lnSpc>
              <a:defRPr sz="4466">
                <a:solidFill>
                  <a:schemeClr val="tx1">
                    <a:lumMod val="75000"/>
                    <a:lumOff val="25000"/>
                  </a:schemeClr>
                </a:solidFill>
              </a:defRPr>
            </a:lvl2pPr>
            <a:lvl3pPr>
              <a:lnSpc>
                <a:spcPct val="150000"/>
              </a:lnSpc>
              <a:defRPr sz="3967">
                <a:solidFill>
                  <a:schemeClr val="tx1">
                    <a:lumMod val="75000"/>
                    <a:lumOff val="25000"/>
                  </a:schemeClr>
                </a:solidFill>
              </a:defRPr>
            </a:lvl3pPr>
            <a:lvl4pPr>
              <a:lnSpc>
                <a:spcPct val="150000"/>
              </a:lnSpc>
              <a:defRPr sz="3967">
                <a:solidFill>
                  <a:schemeClr val="tx1">
                    <a:lumMod val="75000"/>
                    <a:lumOff val="25000"/>
                  </a:schemeClr>
                </a:solidFill>
              </a:defRPr>
            </a:lvl4pPr>
            <a:lvl5pPr>
              <a:lnSpc>
                <a:spcPct val="150000"/>
              </a:lnSpc>
              <a:defRPr sz="3967">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082938" y="2278888"/>
            <a:ext cx="26081993" cy="8273355"/>
          </a:xfrm>
        </p:spPr>
        <p:txBody>
          <a:bodyPr/>
          <a:lstStyle/>
          <a:p>
            <a:r>
              <a:rPr lang="zh-CN" altLang="en-US"/>
              <a:t>单击此处编辑母版标题样式</a:t>
            </a:r>
          </a:p>
        </p:txBody>
      </p:sp>
      <p:sp>
        <p:nvSpPr>
          <p:cNvPr id="3" name="文本占位符 2"/>
          <p:cNvSpPr>
            <a:spLocks noGrp="1"/>
          </p:cNvSpPr>
          <p:nvPr>
            <p:ph type="body" idx="1"/>
          </p:nvPr>
        </p:nvSpPr>
        <p:spPr>
          <a:xfrm>
            <a:off x="2082938" y="10890982"/>
            <a:ext cx="12792933" cy="5142355"/>
          </a:xfrm>
        </p:spPr>
        <p:txBody>
          <a:bodyPr anchor="b"/>
          <a:lstStyle>
            <a:lvl1pPr marL="0" indent="0">
              <a:buNone/>
              <a:defRPr sz="5955" b="1"/>
            </a:lvl1pPr>
            <a:lvl2pPr marL="1133852" indent="0">
              <a:buNone/>
              <a:defRPr sz="4961" b="1"/>
            </a:lvl2pPr>
            <a:lvl3pPr marL="2268297" indent="0">
              <a:buNone/>
              <a:defRPr sz="4466" b="1"/>
            </a:lvl3pPr>
            <a:lvl4pPr marL="3402150" indent="0">
              <a:buNone/>
              <a:defRPr sz="3967" b="1"/>
            </a:lvl4pPr>
            <a:lvl5pPr marL="4536002" indent="0">
              <a:buNone/>
              <a:defRPr sz="3967" b="1"/>
            </a:lvl5pPr>
            <a:lvl6pPr marL="5670447" indent="0">
              <a:buNone/>
              <a:defRPr sz="3967" b="1"/>
            </a:lvl6pPr>
            <a:lvl7pPr marL="6804299" indent="0">
              <a:buNone/>
              <a:defRPr sz="3967" b="1"/>
            </a:lvl7pPr>
            <a:lvl8pPr marL="7938152" indent="0">
              <a:buNone/>
              <a:defRPr sz="3967" b="1"/>
            </a:lvl8pPr>
            <a:lvl9pPr marL="9072597" indent="0">
              <a:buNone/>
              <a:defRPr sz="3967" b="1"/>
            </a:lvl9pPr>
          </a:lstStyle>
          <a:p>
            <a:pPr lvl="0"/>
            <a:r>
              <a:rPr lang="zh-CN" altLang="en-US" dirty="0"/>
              <a:t>单击此处编辑母版文本样式</a:t>
            </a:r>
          </a:p>
        </p:txBody>
      </p:sp>
      <p:sp>
        <p:nvSpPr>
          <p:cNvPr id="4" name="内容占位符 3"/>
          <p:cNvSpPr>
            <a:spLocks noGrp="1"/>
          </p:cNvSpPr>
          <p:nvPr>
            <p:ph sz="half" idx="2"/>
          </p:nvPr>
        </p:nvSpPr>
        <p:spPr>
          <a:xfrm>
            <a:off x="2082938" y="16325034"/>
            <a:ext cx="12792933" cy="22307063"/>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15308996" y="10890982"/>
            <a:ext cx="12855935" cy="5142355"/>
          </a:xfrm>
        </p:spPr>
        <p:txBody>
          <a:bodyPr anchor="b"/>
          <a:lstStyle>
            <a:lvl1pPr marL="0" indent="0">
              <a:buNone/>
              <a:defRPr sz="5955" b="1"/>
            </a:lvl1pPr>
            <a:lvl2pPr marL="1133852" indent="0">
              <a:buNone/>
              <a:defRPr sz="4961" b="1"/>
            </a:lvl2pPr>
            <a:lvl3pPr marL="2268297" indent="0">
              <a:buNone/>
              <a:defRPr sz="4466" b="1"/>
            </a:lvl3pPr>
            <a:lvl4pPr marL="3402150" indent="0">
              <a:buNone/>
              <a:defRPr sz="3967" b="1"/>
            </a:lvl4pPr>
            <a:lvl5pPr marL="4536002" indent="0">
              <a:buNone/>
              <a:defRPr sz="3967" b="1"/>
            </a:lvl5pPr>
            <a:lvl6pPr marL="5670447" indent="0">
              <a:buNone/>
              <a:defRPr sz="3967" b="1"/>
            </a:lvl6pPr>
            <a:lvl7pPr marL="6804299" indent="0">
              <a:buNone/>
              <a:defRPr sz="3967" b="1"/>
            </a:lvl7pPr>
            <a:lvl8pPr marL="7938152" indent="0">
              <a:buNone/>
              <a:defRPr sz="3967" b="1"/>
            </a:lvl8pPr>
            <a:lvl9pPr marL="9072597" indent="0">
              <a:buNone/>
              <a:defRPr sz="3967" b="1"/>
            </a:lvl9pPr>
          </a:lstStyle>
          <a:p>
            <a:pPr lvl="0"/>
            <a:r>
              <a:rPr lang="zh-CN" altLang="en-US" dirty="0"/>
              <a:t>单击此处编辑母版文本样式</a:t>
            </a:r>
          </a:p>
        </p:txBody>
      </p:sp>
      <p:sp>
        <p:nvSpPr>
          <p:cNvPr id="6" name="内容占位符 5"/>
          <p:cNvSpPr>
            <a:spLocks noGrp="1"/>
          </p:cNvSpPr>
          <p:nvPr>
            <p:ph sz="quarter" idx="4"/>
          </p:nvPr>
        </p:nvSpPr>
        <p:spPr>
          <a:xfrm>
            <a:off x="15308996" y="16325034"/>
            <a:ext cx="12855935" cy="22307063"/>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078999" y="17265050"/>
            <a:ext cx="26081993" cy="8273355"/>
          </a:xfrm>
        </p:spPr>
        <p:txBody>
          <a:bodyPr>
            <a:normAutofit/>
          </a:bodyPr>
          <a:lstStyle>
            <a:lvl1pPr algn="ctr">
              <a:defRPr sz="11906"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604136" y="792657"/>
            <a:ext cx="10331005" cy="9987472"/>
          </a:xfrm>
        </p:spPr>
        <p:txBody>
          <a:bodyPr anchor="ctr" anchorCtr="0">
            <a:normAutofit/>
          </a:bodyPr>
          <a:lstStyle>
            <a:lvl1pPr>
              <a:defRPr sz="5955"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12857949" y="4783114"/>
            <a:ext cx="14428918" cy="31796421"/>
          </a:xfrm>
        </p:spPr>
        <p:txBody>
          <a:bodyPr/>
          <a:lstStyle>
            <a:lvl1pPr marL="0" indent="0">
              <a:buNone/>
              <a:defRPr sz="7939"/>
            </a:lvl1pPr>
            <a:lvl2pPr marL="1133852" indent="0">
              <a:buNone/>
              <a:defRPr sz="6944"/>
            </a:lvl2pPr>
            <a:lvl3pPr marL="2268297" indent="0">
              <a:buNone/>
              <a:defRPr sz="5955"/>
            </a:lvl3pPr>
            <a:lvl4pPr marL="3402150" indent="0">
              <a:buNone/>
              <a:defRPr sz="4961"/>
            </a:lvl4pPr>
            <a:lvl5pPr marL="4536002" indent="0">
              <a:buNone/>
              <a:defRPr sz="4961"/>
            </a:lvl5pPr>
            <a:lvl6pPr marL="5670447" indent="0">
              <a:buNone/>
              <a:defRPr sz="4961"/>
            </a:lvl6pPr>
            <a:lvl7pPr marL="6804299" indent="0">
              <a:buNone/>
              <a:defRPr sz="4961"/>
            </a:lvl7pPr>
            <a:lvl8pPr marL="7938152" indent="0">
              <a:buNone/>
              <a:defRPr sz="4961"/>
            </a:lvl8pPr>
            <a:lvl9pPr marL="9072597" indent="0">
              <a:buNone/>
              <a:defRPr sz="4961"/>
            </a:lvl9pPr>
          </a:lstStyle>
          <a:p>
            <a:endParaRPr lang="zh-CN" altLang="en-US" dirty="0"/>
          </a:p>
        </p:txBody>
      </p:sp>
      <p:sp>
        <p:nvSpPr>
          <p:cNvPr id="4" name="文本占位符 3"/>
          <p:cNvSpPr>
            <a:spLocks noGrp="1"/>
          </p:cNvSpPr>
          <p:nvPr>
            <p:ph type="body" sz="half" idx="2"/>
          </p:nvPr>
        </p:nvSpPr>
        <p:spPr>
          <a:xfrm>
            <a:off x="1616736" y="12841035"/>
            <a:ext cx="10331005" cy="23789605"/>
          </a:xfrm>
        </p:spPr>
        <p:txBody>
          <a:bodyPr>
            <a:normAutofit/>
          </a:bodyPr>
          <a:lstStyle>
            <a:lvl1pPr marL="0" indent="0">
              <a:lnSpc>
                <a:spcPct val="150000"/>
              </a:lnSpc>
              <a:buNone/>
              <a:defRPr sz="3967"/>
            </a:lvl1pPr>
            <a:lvl2pPr marL="1133852" indent="0">
              <a:buNone/>
              <a:defRPr sz="3472"/>
            </a:lvl2pPr>
            <a:lvl3pPr marL="2268297" indent="0">
              <a:buNone/>
              <a:defRPr sz="2978"/>
            </a:lvl3pPr>
            <a:lvl4pPr marL="3402150" indent="0">
              <a:buNone/>
              <a:defRPr sz="2478"/>
            </a:lvl4pPr>
            <a:lvl5pPr marL="4536002" indent="0">
              <a:buNone/>
              <a:defRPr sz="2478"/>
            </a:lvl5pPr>
            <a:lvl6pPr marL="5670447" indent="0">
              <a:buNone/>
              <a:defRPr sz="2478"/>
            </a:lvl6pPr>
            <a:lvl7pPr marL="6804299" indent="0">
              <a:buNone/>
              <a:defRPr sz="2478"/>
            </a:lvl7pPr>
            <a:lvl8pPr marL="7938152" indent="0">
              <a:buNone/>
              <a:defRPr sz="2478"/>
            </a:lvl8pPr>
            <a:lvl9pPr marL="9072597" indent="0">
              <a:buNone/>
              <a:defRPr sz="2478"/>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2023/11/3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24367808" y="2278887"/>
            <a:ext cx="3793184" cy="36273943"/>
          </a:xfrm>
        </p:spPr>
        <p:txBody>
          <a:bodyPr vert="eaVert">
            <a:normAutofit/>
          </a:bodyPr>
          <a:lstStyle>
            <a:lvl1pPr>
              <a:defRPr sz="8928"/>
            </a:lvl1pPr>
          </a:lstStyle>
          <a:p>
            <a:r>
              <a:rPr lang="zh-CN" altLang="en-US"/>
              <a:t>单击此处编辑母版标题样式</a:t>
            </a:r>
          </a:p>
        </p:txBody>
      </p:sp>
      <p:sp>
        <p:nvSpPr>
          <p:cNvPr id="3" name="竖排文字占位符 2"/>
          <p:cNvSpPr>
            <a:spLocks noGrp="1"/>
          </p:cNvSpPr>
          <p:nvPr>
            <p:ph type="body" orient="vert" idx="1"/>
          </p:nvPr>
        </p:nvSpPr>
        <p:spPr>
          <a:xfrm>
            <a:off x="2079000" y="2278887"/>
            <a:ext cx="22025086" cy="36273943"/>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2078999" y="2278888"/>
            <a:ext cx="26081993" cy="827335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2078999" y="11394436"/>
            <a:ext cx="26081993" cy="2715839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2078999" y="39672456"/>
            <a:ext cx="6803998" cy="2278887"/>
          </a:xfrm>
          <a:prstGeom prst="rect">
            <a:avLst/>
          </a:prstGeom>
        </p:spPr>
        <p:txBody>
          <a:bodyPr vert="horz" lIns="91440" tIns="45720" rIns="91440" bIns="45720" rtlCol="0" anchor="ctr">
            <a:normAutofit/>
          </a:bodyPr>
          <a:lstStyle>
            <a:lvl1pPr algn="l">
              <a:defRPr sz="2978">
                <a:solidFill>
                  <a:schemeClr val="tx1">
                    <a:tint val="75000"/>
                  </a:schemeClr>
                </a:solidFill>
              </a:defRPr>
            </a:lvl1pPr>
          </a:lstStyle>
          <a:p>
            <a:fld id="{760FBDFE-C587-4B4C-A407-44438C67B59E}" type="datetimeFigureOut">
              <a:rPr lang="zh-CN" altLang="en-US" smtClean="0"/>
              <a:t>2023/11/3</a:t>
            </a:fld>
            <a:endParaRPr lang="zh-CN" altLang="en-US"/>
          </a:p>
        </p:txBody>
      </p:sp>
      <p:sp>
        <p:nvSpPr>
          <p:cNvPr id="5" name="页脚占位符 4"/>
          <p:cNvSpPr>
            <a:spLocks noGrp="1"/>
          </p:cNvSpPr>
          <p:nvPr>
            <p:ph type="ftr" sz="quarter" idx="3"/>
          </p:nvPr>
        </p:nvSpPr>
        <p:spPr>
          <a:xfrm>
            <a:off x="10016997" y="39672456"/>
            <a:ext cx="10205997" cy="2278887"/>
          </a:xfrm>
          <a:prstGeom prst="rect">
            <a:avLst/>
          </a:prstGeom>
        </p:spPr>
        <p:txBody>
          <a:bodyPr vert="horz" lIns="91440" tIns="45720" rIns="91440" bIns="45720" rtlCol="0" anchor="ctr">
            <a:normAutofit/>
          </a:bodyPr>
          <a:lstStyle>
            <a:lvl1pPr algn="ctr">
              <a:defRPr sz="297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21356994" y="39672456"/>
            <a:ext cx="6803998" cy="2278887"/>
          </a:xfrm>
          <a:prstGeom prst="rect">
            <a:avLst/>
          </a:prstGeom>
        </p:spPr>
        <p:txBody>
          <a:bodyPr vert="horz" lIns="91440" tIns="45720" rIns="91440" bIns="45720" rtlCol="0" anchor="ctr">
            <a:normAutofit/>
          </a:bodyPr>
          <a:lstStyle>
            <a:lvl1pPr algn="r">
              <a:defRPr sz="2978">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268297" rtl="0" eaLnBrk="1" latinLnBrk="0" hangingPunct="1">
        <a:lnSpc>
          <a:spcPct val="90000"/>
        </a:lnSpc>
        <a:spcBef>
          <a:spcPct val="0"/>
        </a:spcBef>
        <a:buNone/>
        <a:defRPr sz="9922" kern="1200">
          <a:solidFill>
            <a:schemeClr val="tx1"/>
          </a:solidFill>
          <a:latin typeface="+mj-lt"/>
          <a:ea typeface="+mj-ea"/>
          <a:cs typeface="+mj-cs"/>
        </a:defRPr>
      </a:lvl1pPr>
    </p:titleStyle>
    <p:bodyStyle>
      <a:lvl1pPr marL="567223" indent="-567223" algn="l" defTabSz="2268297" rtl="0" eaLnBrk="1" latinLnBrk="0" hangingPunct="1">
        <a:lnSpc>
          <a:spcPct val="90000"/>
        </a:lnSpc>
        <a:spcBef>
          <a:spcPts val="2483"/>
        </a:spcBef>
        <a:buFont typeface="Arial" panose="020B0604020202020204" pitchFamily="34" charset="0"/>
        <a:buChar char="•"/>
        <a:defRPr sz="5955" kern="1200">
          <a:solidFill>
            <a:schemeClr val="tx1"/>
          </a:solidFill>
          <a:latin typeface="+mn-lt"/>
          <a:ea typeface="+mn-ea"/>
          <a:cs typeface="+mn-cs"/>
        </a:defRPr>
      </a:lvl1pPr>
      <a:lvl2pPr marL="1701075" indent="-567223" algn="l" defTabSz="2268297" rtl="0" eaLnBrk="1" latinLnBrk="0" hangingPunct="1">
        <a:lnSpc>
          <a:spcPct val="90000"/>
        </a:lnSpc>
        <a:spcBef>
          <a:spcPct val="267000"/>
        </a:spcBef>
        <a:buFont typeface="Arial" panose="020B0604020202020204" pitchFamily="34" charset="0"/>
        <a:buChar char="•"/>
        <a:defRPr sz="4961" kern="1200">
          <a:solidFill>
            <a:schemeClr val="tx1"/>
          </a:solidFill>
          <a:latin typeface="+mn-lt"/>
          <a:ea typeface="+mn-ea"/>
          <a:cs typeface="+mn-cs"/>
        </a:defRPr>
      </a:lvl2pPr>
      <a:lvl3pPr marL="2834927"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3pPr>
      <a:lvl4pPr marL="3969372"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4pPr>
      <a:lvl5pPr marL="5103224"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5pPr>
      <a:lvl6pPr marL="6237077"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6pPr>
      <a:lvl7pPr marL="7371522"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7pPr>
      <a:lvl8pPr marL="8505374"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8pPr>
      <a:lvl9pPr marL="9639226" indent="-567223" algn="l" defTabSz="2268297" rtl="0" eaLnBrk="1" latinLnBrk="0" hangingPunct="1">
        <a:lnSpc>
          <a:spcPct val="90000"/>
        </a:lnSpc>
        <a:spcBef>
          <a:spcPct val="267000"/>
        </a:spcBef>
        <a:buFont typeface="Arial" panose="020B0604020202020204" pitchFamily="34" charset="0"/>
        <a:buChar char="•"/>
        <a:defRPr sz="4466" kern="1200">
          <a:solidFill>
            <a:schemeClr val="tx1"/>
          </a:solidFill>
          <a:latin typeface="+mn-lt"/>
          <a:ea typeface="+mn-ea"/>
          <a:cs typeface="+mn-cs"/>
        </a:defRPr>
      </a:lvl9pPr>
    </p:bodyStyle>
    <p:otherStyle>
      <a:defPPr>
        <a:defRPr lang="zh-CN"/>
      </a:defPPr>
      <a:lvl1pPr marL="0" algn="l" defTabSz="2268297" rtl="0" eaLnBrk="1" latinLnBrk="0" hangingPunct="1">
        <a:defRPr sz="4466" kern="1200">
          <a:solidFill>
            <a:schemeClr val="tx1"/>
          </a:solidFill>
          <a:latin typeface="+mn-lt"/>
          <a:ea typeface="+mn-ea"/>
          <a:cs typeface="+mn-cs"/>
        </a:defRPr>
      </a:lvl1pPr>
      <a:lvl2pPr marL="1133852" algn="l" defTabSz="2268297" rtl="0" eaLnBrk="1" latinLnBrk="0" hangingPunct="1">
        <a:defRPr sz="4466" kern="1200">
          <a:solidFill>
            <a:schemeClr val="tx1"/>
          </a:solidFill>
          <a:latin typeface="+mn-lt"/>
          <a:ea typeface="+mn-ea"/>
          <a:cs typeface="+mn-cs"/>
        </a:defRPr>
      </a:lvl2pPr>
      <a:lvl3pPr marL="2268297" algn="l" defTabSz="2268297" rtl="0" eaLnBrk="1" latinLnBrk="0" hangingPunct="1">
        <a:defRPr sz="4466" kern="1200">
          <a:solidFill>
            <a:schemeClr val="tx1"/>
          </a:solidFill>
          <a:latin typeface="+mn-lt"/>
          <a:ea typeface="+mn-ea"/>
          <a:cs typeface="+mn-cs"/>
        </a:defRPr>
      </a:lvl3pPr>
      <a:lvl4pPr marL="3402150" algn="l" defTabSz="2268297" rtl="0" eaLnBrk="1" latinLnBrk="0" hangingPunct="1">
        <a:defRPr sz="4466" kern="1200">
          <a:solidFill>
            <a:schemeClr val="tx1"/>
          </a:solidFill>
          <a:latin typeface="+mn-lt"/>
          <a:ea typeface="+mn-ea"/>
          <a:cs typeface="+mn-cs"/>
        </a:defRPr>
      </a:lvl4pPr>
      <a:lvl5pPr marL="4536002" algn="l" defTabSz="2268297" rtl="0" eaLnBrk="1" latinLnBrk="0" hangingPunct="1">
        <a:defRPr sz="4466" kern="1200">
          <a:solidFill>
            <a:schemeClr val="tx1"/>
          </a:solidFill>
          <a:latin typeface="+mn-lt"/>
          <a:ea typeface="+mn-ea"/>
          <a:cs typeface="+mn-cs"/>
        </a:defRPr>
      </a:lvl5pPr>
      <a:lvl6pPr marL="5670447" algn="l" defTabSz="2268297" rtl="0" eaLnBrk="1" latinLnBrk="0" hangingPunct="1">
        <a:defRPr sz="4466" kern="1200">
          <a:solidFill>
            <a:schemeClr val="tx1"/>
          </a:solidFill>
          <a:latin typeface="+mn-lt"/>
          <a:ea typeface="+mn-ea"/>
          <a:cs typeface="+mn-cs"/>
        </a:defRPr>
      </a:lvl6pPr>
      <a:lvl7pPr marL="6804299" algn="l" defTabSz="2268297" rtl="0" eaLnBrk="1" latinLnBrk="0" hangingPunct="1">
        <a:defRPr sz="4466" kern="1200">
          <a:solidFill>
            <a:schemeClr val="tx1"/>
          </a:solidFill>
          <a:latin typeface="+mn-lt"/>
          <a:ea typeface="+mn-ea"/>
          <a:cs typeface="+mn-cs"/>
        </a:defRPr>
      </a:lvl7pPr>
      <a:lvl8pPr marL="7938152" algn="l" defTabSz="2268297" rtl="0" eaLnBrk="1" latinLnBrk="0" hangingPunct="1">
        <a:defRPr sz="4466" kern="1200">
          <a:solidFill>
            <a:schemeClr val="tx1"/>
          </a:solidFill>
          <a:latin typeface="+mn-lt"/>
          <a:ea typeface="+mn-ea"/>
          <a:cs typeface="+mn-cs"/>
        </a:defRPr>
      </a:lvl8pPr>
      <a:lvl9pPr marL="9072597" algn="l" defTabSz="2268297" rtl="0" eaLnBrk="1" latinLnBrk="0" hangingPunct="1">
        <a:defRPr sz="44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020" y="2278913"/>
            <a:ext cx="26082248" cy="827341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079020" y="11394520"/>
            <a:ext cx="26082248" cy="2715859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2079020" y="39672756"/>
            <a:ext cx="6804065" cy="2278904"/>
          </a:xfrm>
          <a:prstGeom prst="rect">
            <a:avLst/>
          </a:prstGeom>
        </p:spPr>
        <p:txBody>
          <a:bodyPr vert="horz" lIns="91440" tIns="45720" rIns="91440" bIns="45720" rtlCol="0" anchor="ctr"/>
          <a:lstStyle>
            <a:lvl1pPr algn="l">
              <a:defRPr sz="3969">
                <a:solidFill>
                  <a:schemeClr val="tx1">
                    <a:tint val="75000"/>
                  </a:schemeClr>
                </a:solidFill>
              </a:defRPr>
            </a:lvl1pPr>
          </a:lstStyle>
          <a:p>
            <a:fld id="{1DBCC0A8-ABBC-4383-AAAD-028283553EDF}" type="datetimeFigureOut">
              <a:rPr lang="zh-CN" altLang="en-US" smtClean="0"/>
              <a:t>2023/11/3</a:t>
            </a:fld>
            <a:endParaRPr lang="zh-CN" altLang="en-US"/>
          </a:p>
        </p:txBody>
      </p:sp>
      <p:sp>
        <p:nvSpPr>
          <p:cNvPr id="5" name="Footer Placeholder 4"/>
          <p:cNvSpPr>
            <a:spLocks noGrp="1"/>
          </p:cNvSpPr>
          <p:nvPr>
            <p:ph type="ftr" sz="quarter" idx="3"/>
          </p:nvPr>
        </p:nvSpPr>
        <p:spPr>
          <a:xfrm>
            <a:off x="10017096" y="39672756"/>
            <a:ext cx="10206097" cy="2278904"/>
          </a:xfrm>
          <a:prstGeom prst="rect">
            <a:avLst/>
          </a:prstGeom>
        </p:spPr>
        <p:txBody>
          <a:bodyPr vert="horz" lIns="91440" tIns="45720" rIns="91440" bIns="45720" rtlCol="0" anchor="ctr"/>
          <a:lstStyle>
            <a:lvl1pPr algn="ctr">
              <a:defRPr sz="3969">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21357203" y="39672756"/>
            <a:ext cx="6804065" cy="2278904"/>
          </a:xfrm>
          <a:prstGeom prst="rect">
            <a:avLst/>
          </a:prstGeom>
        </p:spPr>
        <p:txBody>
          <a:bodyPr vert="horz" lIns="91440" tIns="45720" rIns="91440" bIns="45720" rtlCol="0" anchor="ctr"/>
          <a:lstStyle>
            <a:lvl1pPr algn="r">
              <a:defRPr sz="3969">
                <a:solidFill>
                  <a:schemeClr val="tx1">
                    <a:tint val="75000"/>
                  </a:schemeClr>
                </a:solidFill>
              </a:defRPr>
            </a:lvl1pPr>
          </a:lstStyle>
          <a:p>
            <a:fld id="{AE7EBD6D-C253-4194-AB9A-31DB556D8A8A}" type="slidenum">
              <a:rPr lang="zh-CN" altLang="en-US" smtClean="0"/>
              <a:t>‹#›</a:t>
            </a:fld>
            <a:endParaRPr lang="zh-CN" altLang="en-US"/>
          </a:p>
        </p:txBody>
      </p:sp>
    </p:spTree>
    <p:extLst>
      <p:ext uri="{BB962C8B-B14F-4D97-AF65-F5344CB8AC3E}">
        <p14:creationId xmlns:p14="http://schemas.microsoft.com/office/powerpoint/2010/main" val="388922433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3024012" rtl="0" eaLnBrk="1" latinLnBrk="0" hangingPunct="1">
        <a:lnSpc>
          <a:spcPct val="90000"/>
        </a:lnSpc>
        <a:spcBef>
          <a:spcPct val="0"/>
        </a:spcBef>
        <a:buNone/>
        <a:defRPr sz="14551" kern="1200">
          <a:solidFill>
            <a:schemeClr val="tx1"/>
          </a:solidFill>
          <a:latin typeface="+mj-lt"/>
          <a:ea typeface="+mj-ea"/>
          <a:cs typeface="+mj-cs"/>
        </a:defRPr>
      </a:lvl1pPr>
    </p:titleStyle>
    <p:bodyStyle>
      <a:lvl1pPr marL="756003" indent="-756003" algn="l" defTabSz="3024012" rtl="0" eaLnBrk="1" latinLnBrk="0" hangingPunct="1">
        <a:lnSpc>
          <a:spcPct val="90000"/>
        </a:lnSpc>
        <a:spcBef>
          <a:spcPts val="3307"/>
        </a:spcBef>
        <a:buFont typeface="Arial" panose="020B0604020202020204" pitchFamily="34" charset="0"/>
        <a:buChar char="•"/>
        <a:defRPr sz="9260" kern="1200">
          <a:solidFill>
            <a:schemeClr val="tx1"/>
          </a:solidFill>
          <a:latin typeface="+mn-lt"/>
          <a:ea typeface="+mn-ea"/>
          <a:cs typeface="+mn-cs"/>
        </a:defRPr>
      </a:lvl1pPr>
      <a:lvl2pPr marL="2268009" indent="-756003" algn="l" defTabSz="3024012" rtl="0" eaLnBrk="1" latinLnBrk="0" hangingPunct="1">
        <a:lnSpc>
          <a:spcPct val="90000"/>
        </a:lnSpc>
        <a:spcBef>
          <a:spcPts val="1654"/>
        </a:spcBef>
        <a:buFont typeface="Arial" panose="020B0604020202020204" pitchFamily="34" charset="0"/>
        <a:buChar char="•"/>
        <a:defRPr sz="7937" kern="1200">
          <a:solidFill>
            <a:schemeClr val="tx1"/>
          </a:solidFill>
          <a:latin typeface="+mn-lt"/>
          <a:ea typeface="+mn-ea"/>
          <a:cs typeface="+mn-cs"/>
        </a:defRPr>
      </a:lvl2pPr>
      <a:lvl3pPr marL="3780015" indent="-756003" algn="l" defTabSz="3024012" rtl="0" eaLnBrk="1" latinLnBrk="0" hangingPunct="1">
        <a:lnSpc>
          <a:spcPct val="90000"/>
        </a:lnSpc>
        <a:spcBef>
          <a:spcPts val="1654"/>
        </a:spcBef>
        <a:buFont typeface="Arial" panose="020B0604020202020204" pitchFamily="34" charset="0"/>
        <a:buChar char="•"/>
        <a:defRPr sz="6614" kern="1200">
          <a:solidFill>
            <a:schemeClr val="tx1"/>
          </a:solidFill>
          <a:latin typeface="+mn-lt"/>
          <a:ea typeface="+mn-ea"/>
          <a:cs typeface="+mn-cs"/>
        </a:defRPr>
      </a:lvl3pPr>
      <a:lvl4pPr marL="5292021"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4pPr>
      <a:lvl5pPr marL="6804028"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5pPr>
      <a:lvl6pPr marL="8316034"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6pPr>
      <a:lvl7pPr marL="9828040"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7pPr>
      <a:lvl8pPr marL="11340046"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8pPr>
      <a:lvl9pPr marL="12852052"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9pPr>
    </p:bodyStyle>
    <p:otherStyle>
      <a:defPPr>
        <a:defRPr lang="en-US"/>
      </a:defPPr>
      <a:lvl1pPr marL="0" algn="l" defTabSz="3024012" rtl="0" eaLnBrk="1" latinLnBrk="0" hangingPunct="1">
        <a:defRPr sz="5953" kern="1200">
          <a:solidFill>
            <a:schemeClr val="tx1"/>
          </a:solidFill>
          <a:latin typeface="+mn-lt"/>
          <a:ea typeface="+mn-ea"/>
          <a:cs typeface="+mn-cs"/>
        </a:defRPr>
      </a:lvl1pPr>
      <a:lvl2pPr marL="1512006" algn="l" defTabSz="3024012" rtl="0" eaLnBrk="1" latinLnBrk="0" hangingPunct="1">
        <a:defRPr sz="5953" kern="1200">
          <a:solidFill>
            <a:schemeClr val="tx1"/>
          </a:solidFill>
          <a:latin typeface="+mn-lt"/>
          <a:ea typeface="+mn-ea"/>
          <a:cs typeface="+mn-cs"/>
        </a:defRPr>
      </a:lvl2pPr>
      <a:lvl3pPr marL="3024012" algn="l" defTabSz="3024012" rtl="0" eaLnBrk="1" latinLnBrk="0" hangingPunct="1">
        <a:defRPr sz="5953" kern="1200">
          <a:solidFill>
            <a:schemeClr val="tx1"/>
          </a:solidFill>
          <a:latin typeface="+mn-lt"/>
          <a:ea typeface="+mn-ea"/>
          <a:cs typeface="+mn-cs"/>
        </a:defRPr>
      </a:lvl3pPr>
      <a:lvl4pPr marL="4536018" algn="l" defTabSz="3024012" rtl="0" eaLnBrk="1" latinLnBrk="0" hangingPunct="1">
        <a:defRPr sz="5953" kern="1200">
          <a:solidFill>
            <a:schemeClr val="tx1"/>
          </a:solidFill>
          <a:latin typeface="+mn-lt"/>
          <a:ea typeface="+mn-ea"/>
          <a:cs typeface="+mn-cs"/>
        </a:defRPr>
      </a:lvl4pPr>
      <a:lvl5pPr marL="6048024" algn="l" defTabSz="3024012" rtl="0" eaLnBrk="1" latinLnBrk="0" hangingPunct="1">
        <a:defRPr sz="5953" kern="1200">
          <a:solidFill>
            <a:schemeClr val="tx1"/>
          </a:solidFill>
          <a:latin typeface="+mn-lt"/>
          <a:ea typeface="+mn-ea"/>
          <a:cs typeface="+mn-cs"/>
        </a:defRPr>
      </a:lvl5pPr>
      <a:lvl6pPr marL="7560031" algn="l" defTabSz="3024012" rtl="0" eaLnBrk="1" latinLnBrk="0" hangingPunct="1">
        <a:defRPr sz="5953" kern="1200">
          <a:solidFill>
            <a:schemeClr val="tx1"/>
          </a:solidFill>
          <a:latin typeface="+mn-lt"/>
          <a:ea typeface="+mn-ea"/>
          <a:cs typeface="+mn-cs"/>
        </a:defRPr>
      </a:lvl6pPr>
      <a:lvl7pPr marL="9072037" algn="l" defTabSz="3024012" rtl="0" eaLnBrk="1" latinLnBrk="0" hangingPunct="1">
        <a:defRPr sz="5953" kern="1200">
          <a:solidFill>
            <a:schemeClr val="tx1"/>
          </a:solidFill>
          <a:latin typeface="+mn-lt"/>
          <a:ea typeface="+mn-ea"/>
          <a:cs typeface="+mn-cs"/>
        </a:defRPr>
      </a:lvl7pPr>
      <a:lvl8pPr marL="10584043" algn="l" defTabSz="3024012" rtl="0" eaLnBrk="1" latinLnBrk="0" hangingPunct="1">
        <a:defRPr sz="5953" kern="1200">
          <a:solidFill>
            <a:schemeClr val="tx1"/>
          </a:solidFill>
          <a:latin typeface="+mn-lt"/>
          <a:ea typeface="+mn-ea"/>
          <a:cs typeface="+mn-cs"/>
        </a:defRPr>
      </a:lvl8pPr>
      <a:lvl9pPr marL="12096049" algn="l" defTabSz="3024012" rtl="0" eaLnBrk="1" latinLnBrk="0" hangingPunct="1">
        <a:defRPr sz="59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05303" y="2969356"/>
            <a:ext cx="27602447" cy="10232801"/>
          </a:xfrm>
          <a:prstGeom prst="rect">
            <a:avLst/>
          </a:prstGeom>
          <a:noFill/>
        </p:spPr>
        <p:txBody>
          <a:bodyPr wrap="square" rtlCol="0">
            <a:spAutoFit/>
          </a:bodyPr>
          <a:lstStyle/>
          <a:p>
            <a:r>
              <a:rPr lang="en-US" altLang="zh-CN" sz="8961" b="1" dirty="0">
                <a:solidFill>
                  <a:schemeClr val="accent1"/>
                </a:solidFill>
              </a:rPr>
              <a:t>Isotope batch production target design</a:t>
            </a:r>
          </a:p>
          <a:p>
            <a:endParaRPr lang="en-US" altLang="zh-CN" sz="2614" b="1" dirty="0"/>
          </a:p>
          <a:p>
            <a:r>
              <a:rPr lang="en-US" altLang="zh-CN" sz="4480" b="1" dirty="0" err="1"/>
              <a:t>Yaling</a:t>
            </a:r>
            <a:r>
              <a:rPr lang="en-US" altLang="zh-CN" sz="4480" b="1" dirty="0"/>
              <a:t> Zhang</a:t>
            </a:r>
            <a:r>
              <a:rPr lang="en-US" altLang="zh-CN" sz="4480" b="1" baseline="-25000" dirty="0"/>
              <a:t>*</a:t>
            </a:r>
            <a:r>
              <a:rPr lang="en-US" altLang="zh-CN" sz="4480" b="1" baseline="30000" dirty="0"/>
              <a:t>1,2</a:t>
            </a:r>
            <a:r>
              <a:rPr lang="en-US" altLang="zh-CN" sz="4480" b="1" dirty="0"/>
              <a:t>, Xuezhi Zhang</a:t>
            </a:r>
            <a:r>
              <a:rPr lang="en-US" altLang="zh-CN" sz="4480" b="1" baseline="30000" dirty="0"/>
              <a:t>1,2</a:t>
            </a:r>
            <a:r>
              <a:rPr lang="en-US" altLang="zh-CN" sz="4480" b="1" dirty="0"/>
              <a:t>, Lei Yang</a:t>
            </a:r>
            <a:r>
              <a:rPr lang="en-US" altLang="zh-CN" sz="4480" b="1" baseline="30000" dirty="0"/>
              <a:t>1,2</a:t>
            </a:r>
            <a:r>
              <a:rPr lang="en-US" altLang="zh-CN" sz="4480" b="1" dirty="0"/>
              <a:t>, </a:t>
            </a:r>
            <a:r>
              <a:rPr lang="en-US" altLang="zh-CN" sz="4480" b="1" dirty="0" err="1"/>
              <a:t>Jianrong</a:t>
            </a:r>
            <a:r>
              <a:rPr lang="en-US" altLang="zh-CN" sz="4480" b="1" dirty="0"/>
              <a:t> Zhang</a:t>
            </a:r>
            <a:r>
              <a:rPr lang="en-US" altLang="zh-CN" sz="4480" b="1" baseline="30000" dirty="0"/>
              <a:t>1,2</a:t>
            </a:r>
            <a:r>
              <a:rPr lang="en-US" altLang="zh-CN" sz="4480" b="1" dirty="0"/>
              <a:t>, Heng Zhang</a:t>
            </a:r>
            <a:r>
              <a:rPr lang="en-US" altLang="zh-CN" sz="4480" b="1" baseline="30000" dirty="0"/>
              <a:t>1,2</a:t>
            </a:r>
            <a:r>
              <a:rPr lang="en-US" altLang="zh-CN" sz="4480" b="1" dirty="0"/>
              <a:t>, </a:t>
            </a:r>
            <a:r>
              <a:rPr lang="en-US" altLang="zh-CN" sz="4480" b="1" dirty="0" err="1"/>
              <a:t>Qingfeng</a:t>
            </a:r>
            <a:r>
              <a:rPr lang="en-US" altLang="zh-CN" sz="4480" b="1" dirty="0"/>
              <a:t> Tang</a:t>
            </a:r>
            <a:r>
              <a:rPr lang="en-US" altLang="zh-CN" sz="4480" b="1" baseline="30000" dirty="0"/>
              <a:t>1,2</a:t>
            </a:r>
            <a:r>
              <a:rPr lang="en-US" altLang="zh-CN" sz="4480" b="1" dirty="0"/>
              <a:t>, Hongwei Zhao</a:t>
            </a:r>
            <a:r>
              <a:rPr lang="en-US" altLang="zh-CN" sz="4480" b="1" baseline="30000" dirty="0"/>
              <a:t>1,3</a:t>
            </a:r>
          </a:p>
          <a:p>
            <a:r>
              <a:rPr lang="en-US" altLang="zh-CN" sz="4480" b="1" dirty="0"/>
              <a:t>Institute of Modern Physics, Chinese Academy of Sciences</a:t>
            </a:r>
          </a:p>
          <a:p>
            <a:r>
              <a:rPr lang="en-US" altLang="zh-CN" sz="4480" b="1" dirty="0"/>
              <a:t>Advanced Energy Science and Technology Guangdong Laboratory</a:t>
            </a:r>
          </a:p>
          <a:p>
            <a:r>
              <a:rPr lang="en-US" altLang="zh-CN" sz="4480" b="1" dirty="0"/>
              <a:t>Gansu Laboratory of Isotope</a:t>
            </a:r>
          </a:p>
          <a:p>
            <a:endParaRPr lang="en-US" altLang="zh-CN" sz="5040" b="1" dirty="0"/>
          </a:p>
          <a:p>
            <a:pPr algn="just"/>
            <a:endParaRPr lang="en-US" altLang="zh-CN" sz="5040" b="1" dirty="0"/>
          </a:p>
          <a:p>
            <a:pPr algn="just"/>
            <a:endParaRPr lang="en-US" altLang="zh-CN" sz="5040" b="1" dirty="0"/>
          </a:p>
          <a:p>
            <a:endParaRPr lang="en-US" altLang="zh-CN" sz="5040" b="1" dirty="0"/>
          </a:p>
          <a:p>
            <a:endParaRPr lang="en-US" altLang="zh-CN" sz="5040" b="1" dirty="0"/>
          </a:p>
          <a:p>
            <a:endParaRPr lang="en-US" altLang="zh-CN" sz="5040" b="1" dirty="0"/>
          </a:p>
          <a:p>
            <a:endParaRPr lang="en-US" altLang="zh-CN" sz="6160" b="1" dirty="0"/>
          </a:p>
        </p:txBody>
      </p:sp>
      <p:sp>
        <p:nvSpPr>
          <p:cNvPr id="6" name="文本框 5"/>
          <p:cNvSpPr txBox="1"/>
          <p:nvPr/>
        </p:nvSpPr>
        <p:spPr>
          <a:xfrm>
            <a:off x="1920300" y="14611930"/>
            <a:ext cx="8748036" cy="342081"/>
          </a:xfrm>
          <a:prstGeom prst="rect">
            <a:avLst/>
          </a:prstGeom>
          <a:noFill/>
        </p:spPr>
        <p:txBody>
          <a:bodyPr wrap="square" rtlCol="0">
            <a:spAutoFit/>
          </a:bodyPr>
          <a:lstStyle/>
          <a:p>
            <a:endParaRPr lang="zh-CN" altLang="en-US" sz="1623" dirty="0"/>
          </a:p>
        </p:txBody>
      </p:sp>
      <p:grpSp>
        <p:nvGrpSpPr>
          <p:cNvPr id="21" name="组合 20">
            <a:extLst>
              <a:ext uri="{FF2B5EF4-FFF2-40B4-BE49-F238E27FC236}">
                <a16:creationId xmlns:a16="http://schemas.microsoft.com/office/drawing/2014/main" id="{74AB9691-3D1A-CDBF-B4F5-CC67DA6BF793}"/>
              </a:ext>
            </a:extLst>
          </p:cNvPr>
          <p:cNvGrpSpPr/>
          <p:nvPr/>
        </p:nvGrpSpPr>
        <p:grpSpPr>
          <a:xfrm>
            <a:off x="1305302" y="8477934"/>
            <a:ext cx="13555455" cy="30830445"/>
            <a:chOff x="1398494" y="7037989"/>
            <a:chExt cx="14523244" cy="33031579"/>
          </a:xfrm>
        </p:grpSpPr>
        <p:sp>
          <p:nvSpPr>
            <p:cNvPr id="7" name="文本框 6"/>
            <p:cNvSpPr txBox="1"/>
            <p:nvPr/>
          </p:nvSpPr>
          <p:spPr>
            <a:xfrm>
              <a:off x="1398494" y="7037989"/>
              <a:ext cx="14523244" cy="31758724"/>
            </a:xfrm>
            <a:prstGeom prst="rect">
              <a:avLst/>
            </a:prstGeom>
            <a:noFill/>
          </p:spPr>
          <p:txBody>
            <a:bodyPr wrap="square" rtlCol="0">
              <a:spAutoFit/>
            </a:bodyPr>
            <a:lstStyle/>
            <a:p>
              <a:pPr algn="just"/>
              <a:r>
                <a:rPr lang="en-US" altLang="zh-CN" sz="4480" dirty="0"/>
                <a:t>To address the regional demand for advanced medical radioactive isotopes of the good quality, the research group came up with a batch production target design applied in the terminal of beam line.</a:t>
              </a:r>
            </a:p>
            <a:p>
              <a:pPr algn="just"/>
              <a:endParaRPr lang="en-US" altLang="zh-CN" sz="3360" dirty="0"/>
            </a:p>
            <a:p>
              <a:pPr algn="just"/>
              <a:r>
                <a:rPr lang="en-US" altLang="zh-CN" sz="5040" b="1" dirty="0">
                  <a:solidFill>
                    <a:schemeClr val="accent1"/>
                  </a:solidFill>
                </a:rPr>
                <a:t>Goal of Project</a:t>
              </a:r>
            </a:p>
            <a:p>
              <a:pPr algn="just"/>
              <a:r>
                <a:rPr lang="en-US" altLang="zh-CN" sz="4480" dirty="0"/>
                <a:t>The final goal of target system is to produce isotopes including 225Ac and 223Ra with 100MeV@2mA proton beam, while the first stage is 70MeV@500μA. 2mm thick thorium pellets are selected as the target material to maximizing the goal isotopes’ specific activity and its portion in the total activity within technical limits.</a:t>
              </a:r>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3360" dirty="0"/>
            </a:p>
            <a:p>
              <a:pPr algn="just"/>
              <a:endParaRPr lang="en-US" altLang="zh-CN" sz="4480" dirty="0"/>
            </a:p>
            <a:p>
              <a:pPr algn="just"/>
              <a:r>
                <a:rPr lang="en-US" altLang="zh-CN" sz="5040" b="1" dirty="0">
                  <a:solidFill>
                    <a:schemeClr val="accent1"/>
                  </a:solidFill>
                </a:rPr>
                <a:t>Challenge of cooling and handling</a:t>
              </a:r>
            </a:p>
            <a:p>
              <a:pPr algn="just"/>
              <a:r>
                <a:rPr lang="en-US" altLang="zh-CN" sz="4480" dirty="0"/>
                <a:t>With above parameters, 200kW/35kW cooling design is required for the reaction region. Meanwhile, the handling feasibility is also crucial. The highest on-line dose rate spot and the EOB total activity reaches 10</a:t>
              </a:r>
              <a:r>
                <a:rPr lang="en-US" altLang="zh-CN" sz="4480" baseline="30000" dirty="0"/>
                <a:t>14</a:t>
              </a:r>
              <a:r>
                <a:rPr lang="en-US" altLang="zh-CN" sz="4480" dirty="0"/>
                <a:t> </a:t>
              </a:r>
              <a:r>
                <a:rPr lang="en-US" altLang="zh-CN" sz="4480" dirty="0" err="1"/>
                <a:t>Sv</a:t>
              </a:r>
              <a:r>
                <a:rPr lang="en-US" altLang="zh-CN" sz="4480" dirty="0"/>
                <a:t>/h and 10</a:t>
              </a:r>
              <a:r>
                <a:rPr lang="en-US" altLang="zh-CN" sz="4480" baseline="30000" dirty="0"/>
                <a:t>4</a:t>
              </a:r>
              <a:r>
                <a:rPr lang="en-US" altLang="zh-CN" sz="4480" dirty="0" err="1"/>
                <a:t>Ci</a:t>
              </a:r>
              <a:r>
                <a:rPr lang="en-US" altLang="zh-CN" sz="4480" dirty="0"/>
                <a:t> respectively. Considering the half-life of the goal isotopes, the production shift is about 10 days.</a:t>
              </a:r>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r>
                <a:rPr lang="en-US" altLang="zh-CN" sz="5040" b="1" dirty="0">
                  <a:solidFill>
                    <a:schemeClr val="accent1"/>
                  </a:solidFill>
                </a:rPr>
                <a:t>Multiple parallel targets</a:t>
              </a:r>
            </a:p>
            <a:p>
              <a:pPr algn="just"/>
              <a:r>
                <a:rPr lang="en-US" altLang="zh-CN" sz="4480" dirty="0"/>
                <a:t>To address above issues, instead of a big target, multiple parallel small targets are scanned by the beam to lower the peak factor of beam energy deposition. The smaller targets with lower activity of each piece, decrease the shielding and radiation resisting requirement of the follow-up systems.</a:t>
              </a:r>
            </a:p>
            <a:p>
              <a:pPr algn="just"/>
              <a:endParaRPr lang="en-US" altLang="zh-CN" sz="3360" dirty="0"/>
            </a:p>
            <a:p>
              <a:pPr algn="just"/>
              <a:endParaRPr lang="en-US" altLang="zh-CN" sz="3360" dirty="0"/>
            </a:p>
            <a:p>
              <a:pPr algn="just"/>
              <a:endParaRPr lang="en-US" altLang="zh-CN" sz="3360" dirty="0"/>
            </a:p>
            <a:p>
              <a:pPr algn="just"/>
              <a:endParaRPr lang="en-US" altLang="zh-CN" sz="1680" dirty="0"/>
            </a:p>
            <a:p>
              <a:endParaRPr lang="zh-CN" altLang="en-US" sz="1623" dirty="0"/>
            </a:p>
          </p:txBody>
        </p:sp>
        <p:pic>
          <p:nvPicPr>
            <p:cNvPr id="3" name="图片 -2147482173" descr="f0bd397e83e9fd928c7b9cc206accf4"/>
            <p:cNvPicPr>
              <a:picLocks noChangeAspect="1"/>
            </p:cNvPicPr>
            <p:nvPr/>
          </p:nvPicPr>
          <p:blipFill>
            <a:blip r:embed="rId2"/>
            <a:srcRect l="470" t="2775" b="6508"/>
            <a:stretch>
              <a:fillRect/>
            </a:stretch>
          </p:blipFill>
          <p:spPr>
            <a:xfrm>
              <a:off x="1429385" y="36289568"/>
              <a:ext cx="5117702" cy="3780000"/>
            </a:xfrm>
            <a:prstGeom prst="rect">
              <a:avLst/>
            </a:prstGeom>
            <a:noFill/>
            <a:ln w="9525">
              <a:noFill/>
            </a:ln>
          </p:spPr>
        </p:pic>
        <p:pic>
          <p:nvPicPr>
            <p:cNvPr id="885405197" name="图片 1"/>
            <p:cNvPicPr>
              <a:picLocks noChangeAspect="1"/>
            </p:cNvPicPr>
            <p:nvPr/>
          </p:nvPicPr>
          <p:blipFill>
            <a:blip r:embed="rId3"/>
            <a:srcRect l="4093" t="22793" b="12199"/>
            <a:stretch>
              <a:fillRect/>
            </a:stretch>
          </p:blipFill>
          <p:spPr>
            <a:xfrm>
              <a:off x="1433981" y="26151673"/>
              <a:ext cx="8424648" cy="4283183"/>
            </a:xfrm>
            <a:prstGeom prst="rect">
              <a:avLst/>
            </a:prstGeom>
            <a:ln>
              <a:noFill/>
            </a:ln>
          </p:spPr>
        </p:pic>
        <p:pic>
          <p:nvPicPr>
            <p:cNvPr id="372" name="图片 67" descr="f279ce6793af16860139bee7385dc2d"/>
            <p:cNvPicPr>
              <a:picLocks noChangeAspect="1"/>
            </p:cNvPicPr>
            <p:nvPr/>
          </p:nvPicPr>
          <p:blipFill>
            <a:blip r:embed="rId4"/>
            <a:srcRect l="3107" t="3606"/>
            <a:stretch>
              <a:fillRect/>
            </a:stretch>
          </p:blipFill>
          <p:spPr>
            <a:xfrm>
              <a:off x="10172448" y="26399704"/>
              <a:ext cx="5749290" cy="4299183"/>
            </a:xfrm>
            <a:prstGeom prst="rect">
              <a:avLst/>
            </a:prstGeom>
            <a:noFill/>
            <a:ln>
              <a:noFill/>
            </a:ln>
          </p:spPr>
        </p:pic>
        <p:pic>
          <p:nvPicPr>
            <p:cNvPr id="10" name="图片 9"/>
            <p:cNvPicPr>
              <a:picLocks noChangeAspect="1"/>
            </p:cNvPicPr>
            <p:nvPr/>
          </p:nvPicPr>
          <p:blipFill>
            <a:blip r:embed="rId5"/>
            <a:stretch>
              <a:fillRect/>
            </a:stretch>
          </p:blipFill>
          <p:spPr>
            <a:xfrm>
              <a:off x="6683375" y="36182359"/>
              <a:ext cx="5037859" cy="3780000"/>
            </a:xfrm>
            <a:prstGeom prst="rect">
              <a:avLst/>
            </a:prstGeom>
          </p:spPr>
        </p:pic>
        <p:pic>
          <p:nvPicPr>
            <p:cNvPr id="39" name="图片 38"/>
            <p:cNvPicPr/>
            <p:nvPr/>
          </p:nvPicPr>
          <p:blipFill>
            <a:blip r:embed="rId6"/>
            <a:srcRect t="8823" b="9863"/>
            <a:stretch>
              <a:fillRect/>
            </a:stretch>
          </p:blipFill>
          <p:spPr>
            <a:xfrm>
              <a:off x="11919463" y="36195832"/>
              <a:ext cx="3797815" cy="3780155"/>
            </a:xfrm>
            <a:prstGeom prst="rect">
              <a:avLst/>
            </a:prstGeom>
          </p:spPr>
        </p:pic>
        <p:pic>
          <p:nvPicPr>
            <p:cNvPr id="13" name="图片 12"/>
            <p:cNvPicPr>
              <a:picLocks noChangeAspect="1"/>
            </p:cNvPicPr>
            <p:nvPr/>
          </p:nvPicPr>
          <p:blipFill>
            <a:blip r:embed="rId7"/>
            <a:stretch>
              <a:fillRect/>
            </a:stretch>
          </p:blipFill>
          <p:spPr>
            <a:xfrm>
              <a:off x="1429385" y="15878175"/>
              <a:ext cx="4787134" cy="3780000"/>
            </a:xfrm>
            <a:prstGeom prst="rect">
              <a:avLst/>
            </a:prstGeom>
          </p:spPr>
        </p:pic>
        <p:pic>
          <p:nvPicPr>
            <p:cNvPr id="14" name="图片 13"/>
            <p:cNvPicPr>
              <a:picLocks noChangeAspect="1"/>
            </p:cNvPicPr>
            <p:nvPr/>
          </p:nvPicPr>
          <p:blipFill>
            <a:blip r:embed="rId8"/>
            <a:stretch>
              <a:fillRect/>
            </a:stretch>
          </p:blipFill>
          <p:spPr>
            <a:xfrm>
              <a:off x="6330950" y="15832455"/>
              <a:ext cx="4605786" cy="3780000"/>
            </a:xfrm>
            <a:prstGeom prst="rect">
              <a:avLst/>
            </a:prstGeom>
          </p:spPr>
        </p:pic>
        <p:pic>
          <p:nvPicPr>
            <p:cNvPr id="16" name="图片 15"/>
            <p:cNvPicPr>
              <a:picLocks noChangeAspect="1"/>
            </p:cNvPicPr>
            <p:nvPr/>
          </p:nvPicPr>
          <p:blipFill>
            <a:blip r:embed="rId9"/>
            <a:stretch>
              <a:fillRect/>
            </a:stretch>
          </p:blipFill>
          <p:spPr>
            <a:xfrm>
              <a:off x="11092180" y="15832455"/>
              <a:ext cx="4625099" cy="3780000"/>
            </a:xfrm>
            <a:prstGeom prst="rect">
              <a:avLst/>
            </a:prstGeom>
          </p:spPr>
        </p:pic>
      </p:grpSp>
      <p:grpSp>
        <p:nvGrpSpPr>
          <p:cNvPr id="22" name="组合 21">
            <a:extLst>
              <a:ext uri="{FF2B5EF4-FFF2-40B4-BE49-F238E27FC236}">
                <a16:creationId xmlns:a16="http://schemas.microsoft.com/office/drawing/2014/main" id="{4E6DEDFA-8ABA-F132-6427-E07B1C202132}"/>
              </a:ext>
            </a:extLst>
          </p:cNvPr>
          <p:cNvGrpSpPr/>
          <p:nvPr/>
        </p:nvGrpSpPr>
        <p:grpSpPr>
          <a:xfrm>
            <a:off x="15482423" y="8477934"/>
            <a:ext cx="13555455" cy="31365959"/>
            <a:chOff x="16587788" y="7037989"/>
            <a:chExt cx="14523244" cy="33605326"/>
          </a:xfrm>
        </p:grpSpPr>
        <p:sp>
          <p:nvSpPr>
            <p:cNvPr id="8" name="文本框 7"/>
            <p:cNvSpPr txBox="1"/>
            <p:nvPr/>
          </p:nvSpPr>
          <p:spPr>
            <a:xfrm>
              <a:off x="16587788" y="7037989"/>
              <a:ext cx="14523244" cy="33605326"/>
            </a:xfrm>
            <a:prstGeom prst="rect">
              <a:avLst/>
            </a:prstGeom>
            <a:noFill/>
          </p:spPr>
          <p:txBody>
            <a:bodyPr wrap="square" rtlCol="0">
              <a:spAutoFit/>
            </a:bodyPr>
            <a:lstStyle/>
            <a:p>
              <a:pPr algn="just"/>
              <a:r>
                <a:rPr lang="en-US" altLang="zh-CN" sz="5040" b="1" dirty="0">
                  <a:solidFill>
                    <a:schemeClr val="accent1"/>
                  </a:solidFill>
                </a:rPr>
                <a:t>Contact Cooling</a:t>
              </a:r>
            </a:p>
            <a:p>
              <a:pPr algn="just"/>
              <a:r>
                <a:rPr lang="en-US" altLang="zh-CN" sz="4480" dirty="0"/>
                <a:t>With the eased power peak, a lower performance but better handling feasibility contact cooling system is adopted. A graphite enclosure works as a crucible to prevent the hazardous production escape. it ensures a higher temperature tolerance and enables a significant portion of beam power to be removed through radiation heat transfer. The contact cooling plate is modified based on the popular spallation source trolley, so the maintenance system and auxiliary supporting systems need not to be designed from very beginning. </a:t>
              </a:r>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r>
                <a:rPr lang="en-US" altLang="zh-CN" sz="5040" b="1" dirty="0">
                  <a:solidFill>
                    <a:schemeClr val="accent1"/>
                  </a:solidFill>
                </a:rPr>
                <a:t>Target chamber and equipment </a:t>
              </a:r>
            </a:p>
            <a:p>
              <a:pPr algn="just"/>
              <a:r>
                <a:rPr lang="en-US" altLang="zh-CN" sz="4480" dirty="0"/>
                <a:t>The other benefit of contact cooling system is the targets are placed in dry chamber. The dry chamber is vacuumed, which is easier for accelerator interface design. An automatic robot handling system is in place to facilitate the transport and retrieval of targets for subsequent processes.</a:t>
              </a:r>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endParaRPr lang="en-US" altLang="zh-CN" sz="4480" dirty="0"/>
            </a:p>
            <a:p>
              <a:pPr algn="just"/>
              <a:r>
                <a:rPr lang="en-US" altLang="zh-CN" sz="5040" b="1" dirty="0">
                  <a:solidFill>
                    <a:schemeClr val="accent1"/>
                  </a:solidFill>
                </a:rPr>
                <a:t>Project progress</a:t>
              </a:r>
            </a:p>
            <a:p>
              <a:pPr algn="just"/>
              <a:r>
                <a:rPr lang="en-US" altLang="zh-CN" sz="4480" dirty="0"/>
                <a:t>The facility will be equipped with robots and AGVs to facilitate the transport of shielded cells. The building construction has closing up, and the project is expected to be commissioned within 3 years.</a:t>
              </a:r>
            </a:p>
            <a:p>
              <a:pPr algn="just"/>
              <a:endParaRPr lang="en-US" altLang="zh-CN" sz="3360" b="1" dirty="0"/>
            </a:p>
            <a:p>
              <a:pPr algn="just"/>
              <a:endParaRPr lang="en-US" altLang="zh-CN" sz="3360" b="1" dirty="0"/>
            </a:p>
            <a:p>
              <a:pPr algn="just"/>
              <a:endParaRPr lang="en-US" altLang="zh-CN" sz="3360" b="1" dirty="0"/>
            </a:p>
            <a:p>
              <a:pPr algn="just"/>
              <a:endParaRPr lang="en-US" altLang="zh-CN" sz="3360" b="1" dirty="0"/>
            </a:p>
            <a:p>
              <a:pPr algn="just"/>
              <a:endParaRPr lang="en-US" altLang="zh-CN" sz="3360" b="1" dirty="0"/>
            </a:p>
            <a:p>
              <a:pPr algn="just"/>
              <a:endParaRPr lang="en-US" altLang="zh-CN" sz="3360" b="1" dirty="0"/>
            </a:p>
            <a:p>
              <a:pPr algn="just"/>
              <a:endParaRPr lang="en-US" altLang="zh-CN" sz="3360" b="1" dirty="0"/>
            </a:p>
            <a:p>
              <a:pPr algn="just"/>
              <a:endParaRPr lang="en-US" altLang="zh-CN" sz="1680" b="1" dirty="0"/>
            </a:p>
            <a:p>
              <a:pPr algn="just"/>
              <a:endParaRPr lang="zh-CN" altLang="en-US" sz="1623" dirty="0"/>
            </a:p>
          </p:txBody>
        </p:sp>
        <p:pic>
          <p:nvPicPr>
            <p:cNvPr id="9" name="图片 8"/>
            <p:cNvPicPr>
              <a:picLocks noChangeAspect="1"/>
            </p:cNvPicPr>
            <p:nvPr/>
          </p:nvPicPr>
          <p:blipFill rotWithShape="1">
            <a:blip r:embed="rId10"/>
            <a:srcRect b="11484"/>
            <a:stretch/>
          </p:blipFill>
          <p:spPr>
            <a:xfrm>
              <a:off x="16635730" y="15464790"/>
              <a:ext cx="14225905" cy="4557865"/>
            </a:xfrm>
            <a:prstGeom prst="rect">
              <a:avLst/>
            </a:prstGeom>
          </p:spPr>
        </p:pic>
        <p:pic>
          <p:nvPicPr>
            <p:cNvPr id="68611" name="Picture 3" descr="D:\工作\项目\2022\靶站、分离热室及电气工程设计\（3）初步设计\现场照片\mmexport1694683593236.jpg"/>
            <p:cNvPicPr>
              <a:picLocks noChangeAspect="1" noChangeArrowheads="1"/>
            </p:cNvPicPr>
            <p:nvPr/>
          </p:nvPicPr>
          <p:blipFill rotWithShape="1">
            <a:blip r:embed="rId11" cstate="print"/>
            <a:srcRect b="26671"/>
            <a:stretch/>
          </p:blipFill>
          <p:spPr bwMode="auto">
            <a:xfrm>
              <a:off x="16685384" y="36308645"/>
              <a:ext cx="6527800" cy="3591817"/>
            </a:xfrm>
            <a:prstGeom prst="rect">
              <a:avLst/>
            </a:prstGeom>
            <a:noFill/>
          </p:spPr>
        </p:pic>
        <p:pic>
          <p:nvPicPr>
            <p:cNvPr id="19" name="图片 18"/>
            <p:cNvPicPr>
              <a:picLocks noChangeAspect="1"/>
            </p:cNvPicPr>
            <p:nvPr/>
          </p:nvPicPr>
          <p:blipFill>
            <a:blip r:embed="rId12"/>
            <a:stretch>
              <a:fillRect/>
            </a:stretch>
          </p:blipFill>
          <p:spPr>
            <a:xfrm>
              <a:off x="16587788" y="26477523"/>
              <a:ext cx="7828638" cy="4887494"/>
            </a:xfrm>
            <a:prstGeom prst="rect">
              <a:avLst/>
            </a:prstGeom>
          </p:spPr>
        </p:pic>
        <p:pic>
          <p:nvPicPr>
            <p:cNvPr id="12" name="图片 11">
              <a:extLst>
                <a:ext uri="{FF2B5EF4-FFF2-40B4-BE49-F238E27FC236}">
                  <a16:creationId xmlns:a16="http://schemas.microsoft.com/office/drawing/2014/main" id="{042647F6-02E9-1179-28EB-B3EEF7D1A40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5534" b="16237"/>
            <a:stretch/>
          </p:blipFill>
          <p:spPr>
            <a:xfrm>
              <a:off x="23677123" y="36279163"/>
              <a:ext cx="7076823" cy="3621299"/>
            </a:xfrm>
            <a:prstGeom prst="rect">
              <a:avLst/>
            </a:prstGeom>
          </p:spPr>
        </p:pic>
        <p:pic>
          <p:nvPicPr>
            <p:cNvPr id="15" name="图片 14">
              <a:extLst>
                <a:ext uri="{FF2B5EF4-FFF2-40B4-BE49-F238E27FC236}">
                  <a16:creationId xmlns:a16="http://schemas.microsoft.com/office/drawing/2014/main" id="{D21FF162-088E-DB88-CE05-3821DF49571D}"/>
                </a:ext>
              </a:extLst>
            </p:cNvPr>
            <p:cNvPicPr>
              <a:picLocks noChangeAspect="1"/>
            </p:cNvPicPr>
            <p:nvPr/>
          </p:nvPicPr>
          <p:blipFill rotWithShape="1">
            <a:blip r:embed="rId14"/>
            <a:srcRect t="8231" b="2691"/>
            <a:stretch/>
          </p:blipFill>
          <p:spPr>
            <a:xfrm>
              <a:off x="24416426" y="26511612"/>
              <a:ext cx="6694606" cy="4557864"/>
            </a:xfrm>
            <a:prstGeom prst="rect">
              <a:avLst/>
            </a:prstGeom>
          </p:spPr>
        </p:pic>
      </p:grpSp>
    </p:spTree>
  </p:cSld>
  <p:clrMapOvr>
    <a:masterClrMapping/>
  </p:clrMapOvr>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236</TotalTime>
  <Words>444</Words>
  <Application>Microsoft Office PowerPoint</Application>
  <PresentationFormat>自定义</PresentationFormat>
  <Paragraphs>65</Paragraphs>
  <Slides>1</Slides>
  <Notes>0</Notes>
  <HiddenSlides>0</HiddenSlides>
  <MMClips>0</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1</vt:i4>
      </vt:variant>
    </vt:vector>
  </HeadingPairs>
  <TitlesOfParts>
    <vt:vector size="7" baseType="lpstr">
      <vt:lpstr>Arial</vt:lpstr>
      <vt:lpstr>Arial Black</vt:lpstr>
      <vt:lpstr>Calibri</vt:lpstr>
      <vt:lpstr>Calibri Light</vt:lpstr>
      <vt:lpstr>自定义设计方案</vt:lpstr>
      <vt:lpstr>Office 主题​​</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xuezhi 张</dc:creator>
  <cp:lastModifiedBy>xuezhi 张</cp:lastModifiedBy>
  <cp:revision>21</cp:revision>
  <dcterms:created xsi:type="dcterms:W3CDTF">2023-11-02T02:51:00Z</dcterms:created>
  <dcterms:modified xsi:type="dcterms:W3CDTF">2023-11-03T09:25:13Z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BA049C19B9C84AD8AF8916B20ED8DEF8</vt:lpwstr>
  </property>
  <property fmtid="{D5CDD505-2E9C-101B-9397-08002B2CF9AE}" pid="3" name="KSOProductBuildVer">
    <vt:lpwstr>2052-11.8.2.10912</vt:lpwstr>
  </property>
</Properties>
</file>