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2" r:id="rId4"/>
    <p:sldId id="263" r:id="rId5"/>
    <p:sldId id="259" r:id="rId6"/>
    <p:sldId id="260" r:id="rId7"/>
    <p:sldId id="261" r:id="rId8"/>
    <p:sldId id="2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3C3E51-AB79-4897-BB11-84A76CDA161D}" v="48" dt="2023-11-09T10:53:24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5" autoAdjust="0"/>
    <p:restoredTop sz="93968" autoAdjust="0"/>
  </p:normalViewPr>
  <p:slideViewPr>
    <p:cSldViewPr snapToGrid="0">
      <p:cViewPr varScale="1">
        <p:scale>
          <a:sx n="75" d="100"/>
          <a:sy n="75" d="100"/>
        </p:scale>
        <p:origin x="934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027D3-EAF2-40EF-A20E-2734F3FDC51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C67C4-386B-40BF-AC68-4A18EE0DE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43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In-beam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C67C4-386B-40BF-AC68-4A18EE0DED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2624-56C2-2E7E-52E6-0EEF6F239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0DBCD3-B8AB-C322-D495-CB96877B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ECFB0-F17B-A7F4-632B-E8376323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A900E-3767-CF05-4136-0AC025F37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F98EA-D150-D9C5-A340-5E9BBBA0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7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804D-25F8-9294-209A-8F9EFC429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16E6-2858-2844-71DE-E414EA358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DAE91-0FDE-5989-FA04-9FAB6FCC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174F9-F732-70BC-9B6F-C014EC54C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D0541-4678-5852-488D-AC38EC64D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6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AB4D5D-AA0F-4D26-77B6-A206C6092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22ED4-3C85-F670-4820-A83BACE5C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FE882-C0CF-F363-1B28-01F2A7EC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EF951-D3CC-7BC9-478B-82EA1381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CD0F2-1A46-6229-2E0B-4A05FC203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0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5D22-25B4-F2F0-A5CB-875C2E8D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3126B-E34A-B11A-FB56-4BCDB2408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3DBE4-4C1C-7843-A27C-90AF51BCF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A62CE-0789-337D-68F3-6C8FA985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9E982-C7D2-D214-7E0A-9E6CCB28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24255-5385-A39D-1DE5-5FDFC754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D8B28-DF63-8193-2382-591335A49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B9AFC-3E56-78D1-2517-578FE5BE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D172B-FAF5-7372-5B10-7293A294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B3AEC-E774-DD33-54C2-0A139696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9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AA85-BFC0-FC1F-4D17-2B676A72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DAEE7-6A89-F950-57D2-85B4920CF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A45C-93E4-8203-E96F-4B8973DC3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C5478-8E4E-9B5A-F57F-6FE1155C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FC575-FDFA-0760-4FAC-35C36A055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D2BDC-9E51-0FDF-3E23-A2205AF0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7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75E7-9A09-6E22-453D-29141B22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5E6E6-9580-B246-0E58-2BEF88A48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74F46-1BC7-B786-66F1-8F09AE844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9F6F7-FB40-B6D9-55B0-DDF0F6EB3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F7F3F-9A5C-6A8C-4152-612B671BF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DB048-1D99-4F5C-CE17-A39B4B35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BECD6D-A33A-4AA7-AEC3-8575A60FC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31AB4-D9AE-922D-D341-CEC8F635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08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ED6C-1628-217A-96BA-632080DD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BB67B9-6400-BA6C-D01F-86265EED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FEA5E-0A46-CEE3-6411-FDEE3BED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705D2-8221-AFC8-812D-4D68288F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7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C15E29-5BB4-4C58-499A-2E808575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87C1D5-3455-5B59-833D-385E0AAE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FD331-E4B0-576E-D8C2-3ECE5C13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3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87FB-0A49-BDED-3DF6-36FEF8D1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E02FA-CCC0-6B76-CB2F-1D39B0132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4ECBC-ACFE-9C6A-1164-048A167B7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30748-09DD-4C6D-50DE-489A1E59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45C43-00F4-3487-2DC5-02C08EB34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9BA38-BED7-F97E-C442-A3A6B9D4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0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FC546-FED4-A294-09FB-6AA0076D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23B155-0211-EC63-9DDD-9772AD254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B91D1-FFCC-A370-8771-076EB2AFD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38FEC-19FC-DF9C-0318-CC56A404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30885-C321-AA40-EB58-0FEAA94F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229A4-B2F6-6AD4-4D0F-FEB5CE1B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1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F3F48-17D6-DB0A-59FC-5E19EFC01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AA955-2300-3123-C2CC-BC7CE22C9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4A7EF-842E-40A6-C2D9-0D1CF50C7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0E914-90A6-4B0C-AACD-052D3EB36F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FE754-347B-6DD6-3810-0F8A95103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511A9-C66F-FC59-AA50-C14D09161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48618-53EE-48A5-8F78-3F5903CA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0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1711-FE6C-BD35-95B9-3535364547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Topic 1:</a:t>
            </a:r>
            <a:br>
              <a:rPr lang="en-US" dirty="0"/>
            </a:br>
            <a:r>
              <a:rPr lang="en-US" dirty="0"/>
              <a:t>R&amp;D to Support Concepts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767BCA-882D-2DBC-43AA-8B086FDA68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Frederique </a:t>
            </a:r>
            <a:r>
              <a:rPr lang="en-US" dirty="0" err="1"/>
              <a:t>Pellemoine</a:t>
            </a:r>
            <a:endParaRPr lang="en-US" dirty="0"/>
          </a:p>
          <a:p>
            <a:r>
              <a:rPr lang="en-US" dirty="0"/>
              <a:t>Drew Winder</a:t>
            </a:r>
          </a:p>
        </p:txBody>
      </p:sp>
    </p:spTree>
    <p:extLst>
      <p:ext uri="{BB962C8B-B14F-4D97-AF65-F5344CB8AC3E}">
        <p14:creationId xmlns:p14="http://schemas.microsoft.com/office/powerpoint/2010/main" val="18119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A12F9-64B8-6A89-B47A-0A9A08CC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Multi-MW target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52AD7-230F-87D7-8ADD-C8B6ED1FF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43" y="5246158"/>
            <a:ext cx="7017037" cy="1246717"/>
          </a:xfrm>
        </p:spPr>
        <p:txBody>
          <a:bodyPr/>
          <a:lstStyle/>
          <a:p>
            <a:r>
              <a:rPr lang="en-US" dirty="0"/>
              <a:t>Katsuya </a:t>
            </a:r>
            <a:r>
              <a:rPr lang="en-US" dirty="0" err="1"/>
              <a:t>Yonehara</a:t>
            </a:r>
            <a:r>
              <a:rPr lang="en-US" dirty="0"/>
              <a:t> – 133</a:t>
            </a:r>
          </a:p>
          <a:p>
            <a:r>
              <a:rPr lang="en-US" dirty="0" err="1"/>
              <a:t>Weifeng</a:t>
            </a:r>
            <a:r>
              <a:rPr lang="en-US" dirty="0"/>
              <a:t> Yang – 111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A5C18B-9751-41D6-EA2B-FC112C174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99"/>
          <a:stretch/>
        </p:blipFill>
        <p:spPr>
          <a:xfrm>
            <a:off x="168629" y="1424059"/>
            <a:ext cx="12023371" cy="3580190"/>
          </a:xfrm>
          <a:prstGeom prst="rect">
            <a:avLst/>
          </a:prstGeom>
        </p:spPr>
      </p:pic>
      <p:pic>
        <p:nvPicPr>
          <p:cNvPr id="6" name="Picture 5" descr="Diagram of a diagram of a tube&#10;&#10;Description automatically generated">
            <a:extLst>
              <a:ext uri="{FF2B5EF4-FFF2-40B4-BE49-F238E27FC236}">
                <a16:creationId xmlns:a16="http://schemas.microsoft.com/office/drawing/2014/main" id="{15DECB3B-F891-59A5-F2C4-9356C2411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11" y="774047"/>
            <a:ext cx="4470746" cy="57188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16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9B28-B191-EAF8-CC91-2153813D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1121"/>
            <a:ext cx="10515600" cy="1325563"/>
          </a:xfrm>
        </p:spPr>
        <p:txBody>
          <a:bodyPr/>
          <a:lstStyle/>
          <a:p>
            <a:r>
              <a:rPr lang="en-US" dirty="0"/>
              <a:t>Heat transfer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2AC5-5530-034A-AE85-4D13F8B07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0159"/>
            <a:ext cx="5059680" cy="1086803"/>
          </a:xfrm>
        </p:spPr>
        <p:txBody>
          <a:bodyPr/>
          <a:lstStyle/>
          <a:p>
            <a:r>
              <a:rPr lang="en-US" dirty="0" err="1"/>
              <a:t>Matthia</a:t>
            </a:r>
            <a:r>
              <a:rPr lang="en-US" dirty="0"/>
              <a:t>  </a:t>
            </a:r>
            <a:r>
              <a:rPr lang="en-US" dirty="0" err="1"/>
              <a:t>Lüthi</a:t>
            </a:r>
            <a:r>
              <a:rPr lang="en-US" dirty="0"/>
              <a:t> – 56</a:t>
            </a:r>
          </a:p>
          <a:p>
            <a:r>
              <a:rPr lang="en-US" dirty="0"/>
              <a:t>Naoya Kamei – 99 </a:t>
            </a:r>
          </a:p>
          <a:p>
            <a:endParaRPr lang="en-US" dirty="0"/>
          </a:p>
        </p:txBody>
      </p:sp>
      <p:pic>
        <p:nvPicPr>
          <p:cNvPr id="5" name="図 74">
            <a:extLst>
              <a:ext uri="{FF2B5EF4-FFF2-40B4-BE49-F238E27FC236}">
                <a16:creationId xmlns:a16="http://schemas.microsoft.com/office/drawing/2014/main" id="{22CE71B9-15E1-25B2-F31D-FB92BF6AA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483" y="648565"/>
            <a:ext cx="2949107" cy="5481379"/>
          </a:xfrm>
          <a:prstGeom prst="rect">
            <a:avLst/>
          </a:prstGeom>
        </p:spPr>
      </p:pic>
      <p:pic>
        <p:nvPicPr>
          <p:cNvPr id="4" name="IMG_0862">
            <a:hlinkClick r:id="" action="ppaction://media"/>
            <a:extLst>
              <a:ext uri="{FF2B5EF4-FFF2-40B4-BE49-F238E27FC236}">
                <a16:creationId xmlns:a16="http://schemas.microsoft.com/office/drawing/2014/main" id="{E8ED5F4F-928C-1050-8EA4-57A7032C3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216" b="28017"/>
          <a:stretch/>
        </p:blipFill>
        <p:spPr>
          <a:xfrm>
            <a:off x="10381629" y="4237618"/>
            <a:ext cx="723251" cy="832221"/>
          </a:xfrm>
          <a:prstGeom prst="rect">
            <a:avLst/>
          </a:prstGeom>
        </p:spPr>
      </p:pic>
      <p:pic>
        <p:nvPicPr>
          <p:cNvPr id="6" name="Picture 5" descr="A drawing of a machine&#10;&#10;Description automatically generated">
            <a:extLst>
              <a:ext uri="{FF2B5EF4-FFF2-40B4-BE49-F238E27FC236}">
                <a16:creationId xmlns:a16="http://schemas.microsoft.com/office/drawing/2014/main" id="{0DD3FD11-310D-E14D-F613-6001777E8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187" y="619604"/>
            <a:ext cx="3584141" cy="451413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101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B408A55-4B02-F245-1481-C637243AED4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8" b="1305"/>
          <a:stretch/>
        </p:blipFill>
        <p:spPr>
          <a:xfrm>
            <a:off x="8175454" y="518647"/>
            <a:ext cx="3809122" cy="470011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1516D292-F4A0-949B-2CF6-A5B09C655087}"/>
              </a:ext>
            </a:extLst>
          </p:cNvPr>
          <p:cNvSpPr/>
          <p:nvPr/>
        </p:nvSpPr>
        <p:spPr>
          <a:xfrm>
            <a:off x="4348480" y="2034845"/>
            <a:ext cx="4285348" cy="22381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R&amp;D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F9B28-B191-EAF8-CC91-2153813D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1121"/>
            <a:ext cx="10515600" cy="1325563"/>
          </a:xfrm>
        </p:spPr>
        <p:txBody>
          <a:bodyPr/>
          <a:lstStyle/>
          <a:p>
            <a:r>
              <a:rPr lang="en-US" dirty="0"/>
              <a:t>Heat transfer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2AC5-5530-034A-AE85-4D13F8B07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0159"/>
            <a:ext cx="5059680" cy="1086803"/>
          </a:xfrm>
        </p:spPr>
        <p:txBody>
          <a:bodyPr/>
          <a:lstStyle/>
          <a:p>
            <a:r>
              <a:rPr lang="en-US" dirty="0"/>
              <a:t>Mark </a:t>
            </a:r>
            <a:r>
              <a:rPr lang="en-US" dirty="0" err="1"/>
              <a:t>Telkman</a:t>
            </a:r>
            <a:r>
              <a:rPr lang="en-US" dirty="0"/>
              <a:t> – 34 </a:t>
            </a:r>
          </a:p>
        </p:txBody>
      </p:sp>
      <p:pic>
        <p:nvPicPr>
          <p:cNvPr id="10" name="Picture 9" descr="A close-up of a muffler&#10;&#10;Description automatically generated">
            <a:extLst>
              <a:ext uri="{FF2B5EF4-FFF2-40B4-BE49-F238E27FC236}">
                <a16:creationId xmlns:a16="http://schemas.microsoft.com/office/drawing/2014/main" id="{CA59F15A-84B9-49A1-AB0A-34812731A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t="6462"/>
          <a:stretch/>
        </p:blipFill>
        <p:spPr>
          <a:xfrm>
            <a:off x="293130" y="1272084"/>
            <a:ext cx="4203868" cy="3193236"/>
          </a:xfrm>
          <a:prstGeom prst="rect">
            <a:avLst/>
          </a:prstGeom>
        </p:spPr>
      </p:pic>
      <p:pic>
        <p:nvPicPr>
          <p:cNvPr id="9" name="Picture 8" descr="A close-up of a gauge&#10;&#10;Description automatically generated">
            <a:extLst>
              <a:ext uri="{FF2B5EF4-FFF2-40B4-BE49-F238E27FC236}">
                <a16:creationId xmlns:a16="http://schemas.microsoft.com/office/drawing/2014/main" id="{E619F1BC-C761-7791-8CD7-532A02B893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r="26641"/>
          <a:stretch/>
        </p:blipFill>
        <p:spPr>
          <a:xfrm>
            <a:off x="4955199" y="4043679"/>
            <a:ext cx="2281602" cy="1635501"/>
          </a:xfrm>
          <a:prstGeom prst="round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B6F71128-3E15-1C3A-1133-1477ABCC0D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9862" r="44174" b="9721"/>
          <a:stretch/>
        </p:blipFill>
        <p:spPr>
          <a:xfrm>
            <a:off x="5417603" y="573083"/>
            <a:ext cx="1638029" cy="19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9B28-B191-EAF8-CC91-2153813D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1121"/>
            <a:ext cx="10515600" cy="1325563"/>
          </a:xfrm>
        </p:spPr>
        <p:txBody>
          <a:bodyPr/>
          <a:lstStyle/>
          <a:p>
            <a:r>
              <a:rPr lang="en-US" dirty="0"/>
              <a:t>Heat transfer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2AC5-5530-034A-AE85-4D13F8B07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0159"/>
            <a:ext cx="5059680" cy="1086803"/>
          </a:xfrm>
        </p:spPr>
        <p:txBody>
          <a:bodyPr/>
          <a:lstStyle/>
          <a:p>
            <a:r>
              <a:rPr lang="en-US" dirty="0"/>
              <a:t>Antonio </a:t>
            </a:r>
            <a:r>
              <a:rPr lang="en-US" dirty="0" err="1"/>
              <a:t>Perillo</a:t>
            </a:r>
            <a:r>
              <a:rPr lang="en-US" dirty="0"/>
              <a:t> </a:t>
            </a:r>
            <a:r>
              <a:rPr lang="en-US" dirty="0" err="1"/>
              <a:t>Marcone</a:t>
            </a:r>
            <a:r>
              <a:rPr lang="en-US" dirty="0"/>
              <a:t> – 119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E8950-261E-534A-008F-0F3C4282E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80" t="44065" r="35169" b="12856"/>
          <a:stretch/>
        </p:blipFill>
        <p:spPr>
          <a:xfrm>
            <a:off x="147561" y="868681"/>
            <a:ext cx="3220479" cy="2270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3879B4-9D9E-8BB7-C2B0-8628A65D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00" y="1470998"/>
            <a:ext cx="4058029" cy="3037087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170F5C12-C42F-ACD9-91CF-259016DCF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65" b="6538"/>
          <a:stretch/>
        </p:blipFill>
        <p:spPr>
          <a:xfrm>
            <a:off x="7115699" y="3139441"/>
            <a:ext cx="4408626" cy="28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A2E01E-71BD-8F7C-0358-841739F86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280" y="2576623"/>
            <a:ext cx="2538880" cy="240039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24F5C0EB-F5DA-66B8-F624-23F63158F7D5}"/>
              </a:ext>
            </a:extLst>
          </p:cNvPr>
          <p:cNvSpPr/>
          <p:nvPr/>
        </p:nvSpPr>
        <p:spPr>
          <a:xfrm>
            <a:off x="3401703" y="3007374"/>
            <a:ext cx="5865228" cy="22381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R&amp;D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1941B-4D28-0801-F692-257C21FB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297"/>
            <a:ext cx="10515600" cy="1325563"/>
          </a:xfrm>
        </p:spPr>
        <p:txBody>
          <a:bodyPr/>
          <a:lstStyle/>
          <a:p>
            <a:r>
              <a:rPr lang="en-US" dirty="0"/>
              <a:t>Addressing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8973A-9123-94F8-CDC8-0B860A81A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524" y="5985875"/>
            <a:ext cx="3799840" cy="77184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Bhavini Singh – 25 </a:t>
            </a:r>
          </a:p>
          <a:p>
            <a:r>
              <a:rPr lang="en-US" dirty="0"/>
              <a:t>Kieran </a:t>
            </a:r>
            <a:r>
              <a:rPr lang="en-US" dirty="0" err="1"/>
              <a:t>Kessaci</a:t>
            </a:r>
            <a:r>
              <a:rPr lang="en-US" dirty="0"/>
              <a:t> – 103 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94A1D-5584-958B-819C-D817FC5C6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" y="1238568"/>
            <a:ext cx="1882703" cy="2007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9AF477-D4CE-759D-8911-1B40CD671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552" y="1290105"/>
            <a:ext cx="3039648" cy="2573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F22239-1C3A-C8ED-B799-C8C401946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127" y="2928950"/>
            <a:ext cx="2476715" cy="20004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55421E-98D1-CDB5-CD84-429AFA8A6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694" y="4929373"/>
            <a:ext cx="2729579" cy="795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9340F1-DC85-010C-4D0E-6BA11B41E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4007" y="4948201"/>
            <a:ext cx="3010161" cy="9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3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88956-B887-411C-5BBB-E9D72084E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39639"/>
            <a:ext cx="6578600" cy="1437323"/>
          </a:xfrm>
        </p:spPr>
        <p:txBody>
          <a:bodyPr/>
          <a:lstStyle/>
          <a:p>
            <a:r>
              <a:rPr lang="en-US" dirty="0"/>
              <a:t>Karl-Georg Schlesinger &amp; Melanie </a:t>
            </a:r>
            <a:r>
              <a:rPr lang="en-US" dirty="0" err="1"/>
              <a:t>Bochmann</a:t>
            </a:r>
            <a:r>
              <a:rPr lang="en-US" dirty="0"/>
              <a:t> – 65 </a:t>
            </a:r>
          </a:p>
          <a:p>
            <a:r>
              <a:rPr lang="en-US" dirty="0" err="1"/>
              <a:t>Yasuto</a:t>
            </a:r>
            <a:r>
              <a:rPr lang="en-US" dirty="0"/>
              <a:t> Miyake – 117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D94A5-D85B-C0B2-B1AF-EDAA1E89F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64" b="44622"/>
          <a:stretch/>
        </p:blipFill>
        <p:spPr>
          <a:xfrm>
            <a:off x="0" y="934720"/>
            <a:ext cx="9919052" cy="2910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EEDCB2-992C-824C-AD21-29747E901C18}"/>
              </a:ext>
            </a:extLst>
          </p:cNvPr>
          <p:cNvSpPr/>
          <p:nvPr/>
        </p:nvSpPr>
        <p:spPr>
          <a:xfrm>
            <a:off x="314960" y="797560"/>
            <a:ext cx="1960880" cy="41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BCFEB-08A2-CB89-C827-5CC3717C0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285"/>
            <a:ext cx="10515600" cy="706755"/>
          </a:xfrm>
        </p:spPr>
        <p:txBody>
          <a:bodyPr/>
          <a:lstStyle/>
          <a:p>
            <a:r>
              <a:rPr lang="en-US" dirty="0"/>
              <a:t>New ideas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DB0601-050D-E885-FB31-BD1AD20A2B38}"/>
              </a:ext>
            </a:extLst>
          </p:cNvPr>
          <p:cNvSpPr/>
          <p:nvPr/>
        </p:nvSpPr>
        <p:spPr>
          <a:xfrm>
            <a:off x="4683760" y="3479800"/>
            <a:ext cx="3693160" cy="41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 artist's illustration of a crater-pocked brown-gray asteroid against the blackness of space.">
            <a:extLst>
              <a:ext uri="{FF2B5EF4-FFF2-40B4-BE49-F238E27FC236}">
                <a16:creationId xmlns:a16="http://schemas.microsoft.com/office/drawing/2014/main" id="{DA8D5D83-078A-54E5-A04B-5FCB339A3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r="6178"/>
          <a:stretch/>
        </p:blipFill>
        <p:spPr bwMode="auto">
          <a:xfrm>
            <a:off x="7503160" y="2776064"/>
            <a:ext cx="4937760" cy="4198776"/>
          </a:xfrm>
          <a:prstGeom prst="ellipse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61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624A-6C9E-B4A6-848F-25CB27E2E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040"/>
            <a:ext cx="10515600" cy="19537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R&amp;D is needed and critical to support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CD520-8D2F-42DA-540C-03A6BC186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6320"/>
            <a:ext cx="10515600" cy="4409440"/>
          </a:xfrm>
        </p:spPr>
        <p:txBody>
          <a:bodyPr numCol="2">
            <a:normAutofit lnSpcReduction="10000"/>
          </a:bodyPr>
          <a:lstStyle/>
          <a:p>
            <a:r>
              <a:rPr lang="en-US" dirty="0"/>
              <a:t>Multi-MW target concepts</a:t>
            </a:r>
          </a:p>
          <a:p>
            <a:pPr lvl="1"/>
            <a:r>
              <a:rPr lang="en-US" dirty="0"/>
              <a:t>Free liquid target</a:t>
            </a:r>
          </a:p>
          <a:p>
            <a:pPr lvl="1"/>
            <a:r>
              <a:rPr lang="en-US" dirty="0"/>
              <a:t>Granular target</a:t>
            </a:r>
          </a:p>
          <a:p>
            <a:pPr lvl="1"/>
            <a:r>
              <a:rPr lang="en-US" dirty="0"/>
              <a:t>Upward spiral flow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Heat transfer improvements</a:t>
            </a:r>
          </a:p>
          <a:p>
            <a:pPr lvl="1"/>
            <a:r>
              <a:rPr lang="en-US" dirty="0"/>
              <a:t>Diffusion bonding</a:t>
            </a:r>
          </a:p>
          <a:p>
            <a:pPr lvl="1"/>
            <a:r>
              <a:rPr lang="en-US" dirty="0"/>
              <a:t>Heat transfer using 2-phase flow</a:t>
            </a:r>
          </a:p>
          <a:p>
            <a:pPr lvl="1"/>
            <a:r>
              <a:rPr lang="en-US" dirty="0"/>
              <a:t>Tesla converter</a:t>
            </a:r>
          </a:p>
          <a:p>
            <a:pPr lvl="1"/>
            <a:r>
              <a:rPr lang="en-US" dirty="0"/>
              <a:t>Heat exchanger for solid methane</a:t>
            </a:r>
          </a:p>
          <a:p>
            <a:pPr lvl="1"/>
            <a:endParaRPr lang="en-US" dirty="0"/>
          </a:p>
          <a:p>
            <a:r>
              <a:rPr lang="en-US" dirty="0"/>
              <a:t>Addressing challenges</a:t>
            </a:r>
          </a:p>
          <a:p>
            <a:pPr lvl="1"/>
            <a:r>
              <a:rPr lang="en-US" dirty="0"/>
              <a:t>Target backing</a:t>
            </a:r>
          </a:p>
          <a:p>
            <a:pPr lvl="1"/>
            <a:r>
              <a:rPr lang="en-US" dirty="0"/>
              <a:t>Vibration</a:t>
            </a:r>
          </a:p>
          <a:p>
            <a:pPr lvl="1"/>
            <a:endParaRPr lang="en-US" dirty="0"/>
          </a:p>
          <a:p>
            <a:r>
              <a:rPr lang="en-US" dirty="0"/>
              <a:t>New ideas</a:t>
            </a:r>
          </a:p>
          <a:p>
            <a:pPr lvl="1"/>
            <a:r>
              <a:rPr lang="en-US" dirty="0"/>
              <a:t>In-situ conversion for semiconductor doping</a:t>
            </a:r>
          </a:p>
          <a:p>
            <a:pPr lvl="1"/>
            <a:r>
              <a:rPr lang="en-US" dirty="0"/>
              <a:t>Asteroid bombardment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36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135</Words>
  <Application>Microsoft Office PowerPoint</Application>
  <PresentationFormat>Widescreen</PresentationFormat>
  <Paragraphs>42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Topic 1: R&amp;D to Support Concepts</vt:lpstr>
      <vt:lpstr>Multi-MW target concepts</vt:lpstr>
      <vt:lpstr>Heat transfer improvements</vt:lpstr>
      <vt:lpstr>Heat transfer improvements</vt:lpstr>
      <vt:lpstr>Heat transfer improvements</vt:lpstr>
      <vt:lpstr>Addressing challenges</vt:lpstr>
      <vt:lpstr>New ideas</vt:lpstr>
      <vt:lpstr>R&amp;D is needed and critical to support projects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Winder</dc:creator>
  <cp:lastModifiedBy>Drew Winder</cp:lastModifiedBy>
  <cp:revision>4</cp:revision>
  <dcterms:created xsi:type="dcterms:W3CDTF">2023-11-09T09:36:45Z</dcterms:created>
  <dcterms:modified xsi:type="dcterms:W3CDTF">2023-11-09T23:52:44Z</dcterms:modified>
</cp:coreProperties>
</file>