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30CE-0C6D-4D6A-B956-C34066346AE0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2B08-28F8-43FF-9708-C44E5AF0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94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A2B08-28F8-43FF-9708-C44E5AF05D8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62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3F781-C3C8-B5FB-35D0-7E7F396BF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053123-77C5-2D90-3280-EC4D47A5A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D4D292-D249-E172-0D1A-880F15FA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CF2F93-DB38-9455-0834-47C9C57A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714C8B-CF79-024B-3EAD-C98ED5B3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02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280C7-A5C8-877B-C61D-05C13512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5D03DE-F8E8-AAD2-2B06-B559803D9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5D48FC-D9C0-1AF4-4E12-BAC03CDD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7865A3-8CD8-1093-E733-27C70C68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7FBC22-CD7B-E0D1-C3AF-CA89B132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8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D298701-E5AB-2069-31D6-87EC51538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1B907B-7F13-2C01-001E-0A212932F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B9A57-C256-7E19-91AB-C9C2F668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A0D550-1472-0F3F-3EB5-873A8D94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6450AD-98D4-07EC-66BA-3C1A8DD7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1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1C3A3-F4A9-B08B-F29D-6F525477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A44321-402B-193B-55CC-B60724DDE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901F6B-354E-A852-A235-5CD8CA4F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09CDBE-15D0-9B78-2FFF-24B30B8A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DC675B-4FFA-08A5-4618-15B3FA4B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9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2B4CB8-E7A7-1191-DFAE-C8599D0D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55B5FD-F315-9C0F-72BB-9723752AC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59E438-25DF-42BF-D18D-5FC53343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B3B754-6DC2-C2BE-4BA1-3ECC8FB5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DAEFE7-C8F7-D335-EFA6-7FB5DD89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92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5AD42-4849-4713-A9FE-19DF1921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22CB5-222A-B411-9732-5D813EE69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52CBDF-3BD5-8911-F1B8-D68032113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9577F1-129D-631E-1C29-02676B13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FF76E7-9BC5-6211-9293-3F3747DE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FE3BE1-72B5-3E04-487A-6A04B527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21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4AD00-C7E6-199C-DA33-BD478DA7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BF21C2-0316-31C6-C49E-051BD3CD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99D85F-8D86-A023-C835-C1B986FE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4CF0E2-CE21-D7C5-3D24-DC8E32E9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0704BDF-4510-0C07-FF5A-CBC07DFA4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4F27EF-9DAC-AA98-91C3-8786AC0B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50E4CA-5A96-3892-1B68-B8932665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BB689A-4A6F-0A4E-5079-267227F1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46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079EAE-E50C-8590-371F-7C5A4C2B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49D926-0360-9C31-2351-20848113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DE8492-326D-C08E-9741-B036A498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FCBF0-37D1-4697-E96A-085F3C7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9A4980-1D77-D1B3-F88E-9223A1CE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659866-7121-7F9A-8745-424CB48F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025AAB-58BC-CF68-A678-9FB508B9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78692-0CA2-E96A-7BC5-A2A7295A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B3F4EA-C622-646E-FD70-A0E4A748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57B2E-2EBB-0059-8816-78121ACA7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7482AE-44A4-BE39-5673-D25AB8A1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616D1D-A116-2913-1B75-FF6AE796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244BA1-BD99-F219-448A-C1467AC0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6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5B0C6B-5659-313A-7A61-D4FD8F1F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8986F75-B27C-4E35-139E-80B883200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E40FB4-78A3-3237-82E7-7EEFC1BF1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D5CBC8-F7D2-BCAD-20D1-17AB09F3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63607F-9659-EC92-23F9-AECCC70F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644E7E-2AAD-0D9D-94D3-A7EF2671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47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9A86BA-D572-1877-60ED-99C1BCF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C36842-4753-65BA-6D07-014CC5BF1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4000FE-6AED-DBC0-C03A-385655F3C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9896-BB42-4AC1-8578-7EB77EC2B8EC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817975-09B4-C6A4-4C30-CEFFDBAD9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81B966-459E-4797-9F75-096871BEE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F7A2-DCA4-4340-B95B-46098DCB55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98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19083-103B-FFFE-6024-9FFE1877E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Closing session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838B29-9D60-AB07-F6A0-D42763F01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Hiroki OKUNO</a:t>
            </a:r>
          </a:p>
          <a:p>
            <a:r>
              <a:rPr lang="en-US" altLang="ja-JP" dirty="0"/>
              <a:t>RIKEN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57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A29002-9BD5-BE1C-D502-98B2BA58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Next host</a:t>
            </a:r>
            <a:r>
              <a:rPr lang="en-US" altLang="ja-JP" dirty="0"/>
              <a:t> is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838650-EA92-D0ED-28FD-93BE76D9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9600" b="1" dirty="0">
                <a:solidFill>
                  <a:srgbClr val="FF0000"/>
                </a:solidFill>
              </a:rPr>
              <a:t>CERN</a:t>
            </a:r>
            <a:r>
              <a:rPr kumimoji="1" lang="en-US" altLang="ja-JP" sz="9600" dirty="0"/>
              <a:t> in Geneva, Switzerland!</a:t>
            </a:r>
          </a:p>
          <a:p>
            <a:pPr marL="0" indent="0">
              <a:buNone/>
            </a:pPr>
            <a:r>
              <a:rPr lang="en-US" altLang="ja-JP" sz="3000" dirty="0"/>
              <a:t>Marco gives an announcement.</a:t>
            </a:r>
            <a:r>
              <a:rPr kumimoji="1" lang="en-US" altLang="ja-JP" sz="3000" dirty="0"/>
              <a:t> 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1202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0EBE3-472A-960C-5C9A-E08B502D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76" y="635667"/>
            <a:ext cx="5284519" cy="121814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What is “Daruma” doll?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99691-3FD3-8441-BEF3-5A91967C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They are a symbol of </a:t>
            </a:r>
            <a:r>
              <a:rPr kumimoji="1" lang="en-US" altLang="ja-JP" b="1" dirty="0">
                <a:solidFill>
                  <a:srgbClr val="FF0000"/>
                </a:solidFill>
              </a:rPr>
              <a:t>good fortune and perseverance </a:t>
            </a:r>
            <a:r>
              <a:rPr kumimoji="1" lang="en-US" altLang="ja-JP" dirty="0"/>
              <a:t>in Japanese society, and Japanese people find spiritual meanings in these auspicious dolls. </a:t>
            </a:r>
          </a:p>
          <a:p>
            <a:r>
              <a:rPr kumimoji="1" lang="en-US" altLang="ja-JP" dirty="0"/>
              <a:t>Step1: </a:t>
            </a:r>
            <a:r>
              <a:rPr kumimoji="1" lang="en-US" altLang="ja-JP" b="1" dirty="0">
                <a:solidFill>
                  <a:srgbClr val="FF0000"/>
                </a:solidFill>
              </a:rPr>
              <a:t>The dancing lion gave us it.</a:t>
            </a:r>
          </a:p>
          <a:p>
            <a:r>
              <a:rPr kumimoji="1" lang="en-US" altLang="ja-JP" dirty="0"/>
              <a:t>Step 2: Make a wish and paint either of the eyes. </a:t>
            </a:r>
            <a:r>
              <a:rPr kumimoji="1" lang="en-US" altLang="ja-JP" b="1" dirty="0">
                <a:solidFill>
                  <a:srgbClr val="FF0000"/>
                </a:solidFill>
              </a:rPr>
              <a:t>(Successful HPTW2026 at CERN!)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Step 3: </a:t>
            </a:r>
            <a:r>
              <a:rPr lang="en-US" altLang="ja-JP" b="1" dirty="0">
                <a:solidFill>
                  <a:srgbClr val="FF0000"/>
                </a:solidFill>
              </a:rPr>
              <a:t>Marco brings it to CERN. 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Step 4: Final step! Once you have reached your goals, complete the other eye.</a:t>
            </a:r>
            <a:r>
              <a:rPr lang="ja-JP" altLang="en-US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(Complete the other eye at the end of HPTW2026)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1B19BE-88A0-99F6-BA8E-125DF18A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08" y="2338"/>
            <a:ext cx="2170523" cy="23964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253598-429D-28E7-E845-DE7FE64B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256" y="237137"/>
            <a:ext cx="3014308" cy="201520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F44930A8-EA4C-483B-DA81-C306332244B5}"/>
              </a:ext>
            </a:extLst>
          </p:cNvPr>
          <p:cNvSpPr/>
          <p:nvPr/>
        </p:nvSpPr>
        <p:spPr>
          <a:xfrm>
            <a:off x="6477572" y="762129"/>
            <a:ext cx="104555" cy="1136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432291D-FBB4-A90B-8FD3-39B6F03EF5AB}"/>
              </a:ext>
            </a:extLst>
          </p:cNvPr>
          <p:cNvSpPr/>
          <p:nvPr/>
        </p:nvSpPr>
        <p:spPr>
          <a:xfrm>
            <a:off x="7171173" y="762129"/>
            <a:ext cx="104555" cy="1136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0A986-0B4B-3A1E-5831-01AC9E8A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Thank you, </a:t>
            </a:r>
            <a:r>
              <a:rPr kumimoji="1" lang="en-US" altLang="ja-JP" dirty="0"/>
              <a:t>LOC members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F7A4F9-5CCB-EB44-22C3-E191551AD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401" y="1365853"/>
            <a:ext cx="5157787" cy="823912"/>
          </a:xfrm>
        </p:spPr>
        <p:txBody>
          <a:bodyPr/>
          <a:lstStyle/>
          <a:p>
            <a:r>
              <a:rPr lang="en-US" altLang="ja-JP" dirty="0"/>
              <a:t>RIKEN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C4127B-090E-F6D3-C045-BBBE379A7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270" y="2505075"/>
            <a:ext cx="5724306" cy="3684588"/>
          </a:xfrm>
        </p:spPr>
        <p:txBody>
          <a:bodyPr>
            <a:noAutofit/>
          </a:bodyPr>
          <a:lstStyle/>
          <a:p>
            <a:r>
              <a:rPr kumimoji="1" lang="en-US" altLang="ja-JP" sz="1800" b="1" dirty="0"/>
              <a:t>H. Okuno 		SRC, Charge stripper</a:t>
            </a:r>
          </a:p>
          <a:p>
            <a:r>
              <a:rPr kumimoji="1" lang="en-US" altLang="ja-JP" sz="1800" b="1" dirty="0"/>
              <a:t>T. Adachi 		Beam instrumentation</a:t>
            </a:r>
          </a:p>
          <a:p>
            <a:r>
              <a:rPr kumimoji="1" lang="en-US" altLang="ja-JP" sz="1800" b="1" dirty="0"/>
              <a:t>H. Hasebe 		C foil stripper</a:t>
            </a:r>
          </a:p>
          <a:p>
            <a:r>
              <a:rPr kumimoji="1" lang="en-US" altLang="ja-JP" sz="1800" b="1" dirty="0"/>
              <a:t>H. Imao 		He gas stripper</a:t>
            </a:r>
          </a:p>
          <a:p>
            <a:r>
              <a:rPr kumimoji="1" lang="en-US" altLang="ja-JP" sz="1800" b="1" dirty="0"/>
              <a:t>Y. Miyake 		Stripper (liquid lithium)</a:t>
            </a:r>
          </a:p>
          <a:p>
            <a:r>
              <a:rPr kumimoji="1" lang="en-US" altLang="ja-JP" sz="1800" b="1" dirty="0"/>
              <a:t>T. Nishi 		ML in accelerator</a:t>
            </a:r>
          </a:p>
          <a:p>
            <a:r>
              <a:rPr kumimoji="1" lang="en-US" altLang="ja-JP" sz="1800" b="1" dirty="0"/>
              <a:t>K. Sakuma 		Assistant </a:t>
            </a:r>
          </a:p>
          <a:p>
            <a:r>
              <a:rPr kumimoji="1" lang="en-US" altLang="ja-JP" sz="1800" b="1" dirty="0"/>
              <a:t>A. Uchiyama 		Control system</a:t>
            </a:r>
          </a:p>
          <a:p>
            <a:r>
              <a:rPr kumimoji="1" lang="en-US" altLang="ja-JP" sz="1800" b="1" dirty="0"/>
              <a:t>M. Yamamoto 	Assistant</a:t>
            </a:r>
          </a:p>
          <a:p>
            <a:r>
              <a:rPr kumimoji="1" lang="en-US" altLang="ja-JP" sz="1800" b="1" dirty="0"/>
              <a:t>K. Yoshida 		ex. </a:t>
            </a:r>
            <a:r>
              <a:rPr kumimoji="1" lang="en-US" altLang="ja-JP" sz="1800" b="1" dirty="0" err="1"/>
              <a:t>BigRIPS</a:t>
            </a:r>
            <a:r>
              <a:rPr kumimoji="1" lang="en-US" altLang="ja-JP" sz="1800" b="1" dirty="0"/>
              <a:t> team leader</a:t>
            </a:r>
          </a:p>
          <a:p>
            <a:endParaRPr kumimoji="1" lang="en-US" altLang="ja-JP" sz="1800" dirty="0"/>
          </a:p>
          <a:p>
            <a:endParaRPr kumimoji="1" lang="ja-JP" altLang="en-US" sz="18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09E4FB-71FA-7409-6C24-9ADF1049F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5853"/>
            <a:ext cx="5183188" cy="823912"/>
          </a:xfrm>
        </p:spPr>
        <p:txBody>
          <a:bodyPr/>
          <a:lstStyle/>
          <a:p>
            <a:r>
              <a:rPr lang="en-US" altLang="ja-JP" dirty="0"/>
              <a:t>J-parc/(KEK/JAEA)</a:t>
            </a:r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010ADA-3DA2-0F62-3B01-0673DC11AA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kumimoji="1" lang="en-US" altLang="ja-JP" sz="1800" b="1" dirty="0"/>
              <a:t>S. Makimura (Co-chair)</a:t>
            </a:r>
          </a:p>
          <a:p>
            <a:r>
              <a:rPr kumimoji="1" lang="en-US" altLang="ja-JP" sz="1800" b="1" dirty="0"/>
              <a:t>H. Takahashi</a:t>
            </a:r>
          </a:p>
          <a:p>
            <a:r>
              <a:rPr kumimoji="1" lang="en-US" altLang="ja-JP" sz="1800" b="1" dirty="0"/>
              <a:t>N. Kawamura</a:t>
            </a:r>
          </a:p>
          <a:p>
            <a:r>
              <a:rPr kumimoji="1" lang="en-US" altLang="ja-JP" sz="1800" b="1" dirty="0"/>
              <a:t>K. Haga</a:t>
            </a:r>
          </a:p>
          <a:p>
            <a:r>
              <a:rPr kumimoji="1" lang="en-US" altLang="ja-JP" sz="1800" b="1" dirty="0"/>
              <a:t>T. Matsubara</a:t>
            </a:r>
          </a:p>
          <a:p>
            <a:r>
              <a:rPr kumimoji="1" lang="en-US" altLang="ja-JP" sz="1800" b="1" dirty="0"/>
              <a:t>T. Naoe</a:t>
            </a:r>
          </a:p>
          <a:p>
            <a:r>
              <a:rPr kumimoji="1" lang="en-US" altLang="ja-JP" sz="1800" b="1" dirty="0"/>
              <a:t>S. Saito</a:t>
            </a:r>
          </a:p>
          <a:p>
            <a:r>
              <a:rPr kumimoji="1" lang="en-US" altLang="ja-JP" sz="1800" b="1" dirty="0"/>
              <a:t>M. Futakawa</a:t>
            </a:r>
            <a:endParaRPr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2213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B687296-44C9-3E6A-8E9C-0FEBC000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Closing remark	</a:t>
            </a:r>
            <a:endParaRPr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163EB90-F4A9-7561-4C01-41694122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/>
              <a:t>We will upload a lot of photo in the workshop in the indico system.</a:t>
            </a:r>
          </a:p>
          <a:p>
            <a:r>
              <a:rPr lang="en-US" altLang="ja-JP" sz="4800" dirty="0"/>
              <a:t>We wish your safe trip to your home.</a:t>
            </a:r>
          </a:p>
        </p:txBody>
      </p:sp>
    </p:spTree>
    <p:extLst>
      <p:ext uri="{BB962C8B-B14F-4D97-AF65-F5344CB8AC3E}">
        <p14:creationId xmlns:p14="http://schemas.microsoft.com/office/powerpoint/2010/main" val="6871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ポーズをとっているチーム&#10;&#10;自動的に生成された説明">
            <a:extLst>
              <a:ext uri="{FF2B5EF4-FFF2-40B4-BE49-F238E27FC236}">
                <a16:creationId xmlns:a16="http://schemas.microsoft.com/office/drawing/2014/main" id="{E8F19B7C-1EB8-D631-8342-EF3F90DF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6BC3C7-2730-737A-D61B-0FE2FC75EA70}"/>
              </a:ext>
            </a:extLst>
          </p:cNvPr>
          <p:cNvSpPr txBox="1"/>
          <p:nvPr/>
        </p:nvSpPr>
        <p:spPr>
          <a:xfrm>
            <a:off x="304799" y="262022"/>
            <a:ext cx="10110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1" dirty="0">
                <a:solidFill>
                  <a:schemeClr val="bg1"/>
                </a:solidFill>
              </a:rPr>
              <a:t>See you at HPTW2026 in CERN!</a:t>
            </a:r>
            <a:endParaRPr lang="ja-JP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268</Words>
  <Application>Microsoft Office PowerPoint</Application>
  <PresentationFormat>ワイド画面</PresentationFormat>
  <Paragraphs>38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Closing session</vt:lpstr>
      <vt:lpstr>Next host is </vt:lpstr>
      <vt:lpstr>What is “Daruma” doll?</vt:lpstr>
      <vt:lpstr>Thank you, LOC members</vt:lpstr>
      <vt:lpstr>Closing remark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session</dc:title>
  <dc:creator>okuno hiroki</dc:creator>
  <cp:lastModifiedBy>okuno hiroki</cp:lastModifiedBy>
  <cp:revision>6</cp:revision>
  <dcterms:created xsi:type="dcterms:W3CDTF">2023-11-09T04:43:21Z</dcterms:created>
  <dcterms:modified xsi:type="dcterms:W3CDTF">2023-11-10T02:39:48Z</dcterms:modified>
</cp:coreProperties>
</file>