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E254A-6D89-4592-8A12-D4B3BBDF630D}" v="111" dt="2023-11-10T01:39:33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nsuke MAKIMURA" userId="4fa32f727c4930e9" providerId="LiveId" clId="{079E254A-6D89-4592-8A12-D4B3BBDF630D}"/>
    <pc:docChg chg="undo redo custSel addSld delSld modSld sldOrd">
      <pc:chgData name="Shunsuke MAKIMURA" userId="4fa32f727c4930e9" providerId="LiveId" clId="{079E254A-6D89-4592-8A12-D4B3BBDF630D}" dt="2023-11-13T20:44:35.487" v="1462" actId="478"/>
      <pc:docMkLst>
        <pc:docMk/>
      </pc:docMkLst>
      <pc:sldChg chg="addSp delSp modSp new mod">
        <pc:chgData name="Shunsuke MAKIMURA" userId="4fa32f727c4930e9" providerId="LiveId" clId="{079E254A-6D89-4592-8A12-D4B3BBDF630D}" dt="2023-11-09T21:25:12.120" v="1304" actId="1076"/>
        <pc:sldMkLst>
          <pc:docMk/>
          <pc:sldMk cId="2763046875" sldId="257"/>
        </pc:sldMkLst>
        <pc:spChg chg="del">
          <ac:chgData name="Shunsuke MAKIMURA" userId="4fa32f727c4930e9" providerId="LiveId" clId="{079E254A-6D89-4592-8A12-D4B3BBDF630D}" dt="2023-11-09T10:24:20.659" v="1" actId="478"/>
          <ac:spMkLst>
            <pc:docMk/>
            <pc:sldMk cId="2763046875" sldId="257"/>
            <ac:spMk id="2" creationId="{D93EA55A-B4D1-5456-9892-FE9DB0EDC9DF}"/>
          </ac:spMkLst>
        </pc:spChg>
        <pc:spChg chg="del">
          <ac:chgData name="Shunsuke MAKIMURA" userId="4fa32f727c4930e9" providerId="LiveId" clId="{079E254A-6D89-4592-8A12-D4B3BBDF630D}" dt="2023-11-09T10:24:20.659" v="1" actId="478"/>
          <ac:spMkLst>
            <pc:docMk/>
            <pc:sldMk cId="2763046875" sldId="257"/>
            <ac:spMk id="3" creationId="{C3B892D1-8102-DE60-8F67-7E19910AA70F}"/>
          </ac:spMkLst>
        </pc:spChg>
        <pc:spChg chg="add mod">
          <ac:chgData name="Shunsuke MAKIMURA" userId="4fa32f727c4930e9" providerId="LiveId" clId="{079E254A-6D89-4592-8A12-D4B3BBDF630D}" dt="2023-11-09T21:22:49.999" v="1265" actId="1076"/>
          <ac:spMkLst>
            <pc:docMk/>
            <pc:sldMk cId="2763046875" sldId="257"/>
            <ac:spMk id="5" creationId="{03DB4F38-448C-7C7C-343A-D38E1E60E49E}"/>
          </ac:spMkLst>
        </pc:spChg>
        <pc:spChg chg="add mod">
          <ac:chgData name="Shunsuke MAKIMURA" userId="4fa32f727c4930e9" providerId="LiveId" clId="{079E254A-6D89-4592-8A12-D4B3BBDF630D}" dt="2023-11-09T21:25:12.120" v="1304" actId="1076"/>
          <ac:spMkLst>
            <pc:docMk/>
            <pc:sldMk cId="2763046875" sldId="257"/>
            <ac:spMk id="6" creationId="{DF830E5A-8967-9EB9-0B7B-1961449B3BD0}"/>
          </ac:spMkLst>
        </pc:spChg>
        <pc:picChg chg="add del">
          <ac:chgData name="Shunsuke MAKIMURA" userId="4fa32f727c4930e9" providerId="LiveId" clId="{079E254A-6D89-4592-8A12-D4B3BBDF630D}" dt="2023-11-09T21:23:04.453" v="1267" actId="22"/>
          <ac:picMkLst>
            <pc:docMk/>
            <pc:sldMk cId="2763046875" sldId="257"/>
            <ac:picMk id="3" creationId="{7874EE3D-7D7C-BE6D-80AB-AE79B8365B7B}"/>
          </ac:picMkLst>
        </pc:picChg>
        <pc:picChg chg="add mod">
          <ac:chgData name="Shunsuke MAKIMURA" userId="4fa32f727c4930e9" providerId="LiveId" clId="{079E254A-6D89-4592-8A12-D4B3BBDF630D}" dt="2023-11-09T21:24:25.167" v="1298" actId="1076"/>
          <ac:picMkLst>
            <pc:docMk/>
            <pc:sldMk cId="2763046875" sldId="257"/>
            <ac:picMk id="7" creationId="{DEBC62DA-A2F7-D919-0C2F-64085559CA67}"/>
          </ac:picMkLst>
        </pc:picChg>
      </pc:sldChg>
      <pc:sldChg chg="addSp delSp modSp new mod">
        <pc:chgData name="Shunsuke MAKIMURA" userId="4fa32f727c4930e9" providerId="LiveId" clId="{079E254A-6D89-4592-8A12-D4B3BBDF630D}" dt="2023-11-09T18:08:22.807" v="1251" actId="1076"/>
        <pc:sldMkLst>
          <pc:docMk/>
          <pc:sldMk cId="533427532" sldId="258"/>
        </pc:sldMkLst>
        <pc:spChg chg="mod">
          <ac:chgData name="Shunsuke MAKIMURA" userId="4fa32f727c4930e9" providerId="LiveId" clId="{079E254A-6D89-4592-8A12-D4B3BBDF630D}" dt="2023-11-09T10:33:06.073" v="98" actId="14100"/>
          <ac:spMkLst>
            <pc:docMk/>
            <pc:sldMk cId="533427532" sldId="258"/>
            <ac:spMk id="2" creationId="{9FA70A46-005E-3EC6-13D3-D4553F893F72}"/>
          </ac:spMkLst>
        </pc:spChg>
        <pc:spChg chg="del">
          <ac:chgData name="Shunsuke MAKIMURA" userId="4fa32f727c4930e9" providerId="LiveId" clId="{079E254A-6D89-4592-8A12-D4B3BBDF630D}" dt="2023-11-09T10:30:51.696" v="83" actId="478"/>
          <ac:spMkLst>
            <pc:docMk/>
            <pc:sldMk cId="533427532" sldId="258"/>
            <ac:spMk id="3" creationId="{046168D3-324D-A779-9263-580B8BDD704F}"/>
          </ac:spMkLst>
        </pc:spChg>
        <pc:spChg chg="add mod">
          <ac:chgData name="Shunsuke MAKIMURA" userId="4fa32f727c4930e9" providerId="LiveId" clId="{079E254A-6D89-4592-8A12-D4B3BBDF630D}" dt="2023-11-09T10:42:40.076" v="164" actId="1076"/>
          <ac:spMkLst>
            <pc:docMk/>
            <pc:sldMk cId="533427532" sldId="258"/>
            <ac:spMk id="5" creationId="{951E9814-5292-FF09-3154-04A3E2B48742}"/>
          </ac:spMkLst>
        </pc:spChg>
        <pc:spChg chg="add mod">
          <ac:chgData name="Shunsuke MAKIMURA" userId="4fa32f727c4930e9" providerId="LiveId" clId="{079E254A-6D89-4592-8A12-D4B3BBDF630D}" dt="2023-11-09T10:40:11.585" v="158" actId="1076"/>
          <ac:spMkLst>
            <pc:docMk/>
            <pc:sldMk cId="533427532" sldId="258"/>
            <ac:spMk id="13" creationId="{E867295B-9017-92A8-0693-B588E6203A07}"/>
          </ac:spMkLst>
        </pc:spChg>
        <pc:spChg chg="add mod">
          <ac:chgData name="Shunsuke MAKIMURA" userId="4fa32f727c4930e9" providerId="LiveId" clId="{079E254A-6D89-4592-8A12-D4B3BBDF630D}" dt="2023-11-09T18:07:41.661" v="1246" actId="1076"/>
          <ac:spMkLst>
            <pc:docMk/>
            <pc:sldMk cId="533427532" sldId="258"/>
            <ac:spMk id="17" creationId="{05AD53E7-E06D-8598-48A1-1D5C934B0AF6}"/>
          </ac:spMkLst>
        </pc:spChg>
        <pc:spChg chg="add mod">
          <ac:chgData name="Shunsuke MAKIMURA" userId="4fa32f727c4930e9" providerId="LiveId" clId="{079E254A-6D89-4592-8A12-D4B3BBDF630D}" dt="2023-11-09T10:44:19.273" v="194" actId="1076"/>
          <ac:spMkLst>
            <pc:docMk/>
            <pc:sldMk cId="533427532" sldId="258"/>
            <ac:spMk id="21" creationId="{40BD962D-E91F-84E6-41DD-9BC198D02946}"/>
          </ac:spMkLst>
        </pc:spChg>
        <pc:spChg chg="add mod">
          <ac:chgData name="Shunsuke MAKIMURA" userId="4fa32f727c4930e9" providerId="LiveId" clId="{079E254A-6D89-4592-8A12-D4B3BBDF630D}" dt="2023-11-09T10:44:29.889" v="207" actId="20577"/>
          <ac:spMkLst>
            <pc:docMk/>
            <pc:sldMk cId="533427532" sldId="258"/>
            <ac:spMk id="22" creationId="{4875D00D-DDC6-0BD0-30FA-4874E7DACAAD}"/>
          </ac:spMkLst>
        </pc:spChg>
        <pc:spChg chg="add mod">
          <ac:chgData name="Shunsuke MAKIMURA" userId="4fa32f727c4930e9" providerId="LiveId" clId="{079E254A-6D89-4592-8A12-D4B3BBDF630D}" dt="2023-11-09T18:08:22.807" v="1251" actId="1076"/>
          <ac:spMkLst>
            <pc:docMk/>
            <pc:sldMk cId="533427532" sldId="258"/>
            <ac:spMk id="23" creationId="{9FFB468A-33CD-D384-8C06-FBCFA1AE74FF}"/>
          </ac:spMkLst>
        </pc:spChg>
        <pc:picChg chg="add mod">
          <ac:chgData name="Shunsuke MAKIMURA" userId="4fa32f727c4930e9" providerId="LiveId" clId="{079E254A-6D89-4592-8A12-D4B3BBDF630D}" dt="2023-11-09T18:07:35.328" v="1245" actId="1076"/>
          <ac:picMkLst>
            <pc:docMk/>
            <pc:sldMk cId="533427532" sldId="258"/>
            <ac:picMk id="7" creationId="{A7E9F50B-8ED8-70B0-02F8-95DCD30377F4}"/>
          </ac:picMkLst>
        </pc:picChg>
        <pc:picChg chg="add mod ord">
          <ac:chgData name="Shunsuke MAKIMURA" userId="4fa32f727c4930e9" providerId="LiveId" clId="{079E254A-6D89-4592-8A12-D4B3BBDF630D}" dt="2023-11-09T10:40:24.416" v="160" actId="1076"/>
          <ac:picMkLst>
            <pc:docMk/>
            <pc:sldMk cId="533427532" sldId="258"/>
            <ac:picMk id="9" creationId="{A8E2B1A3-1E1A-6654-2CDE-55955D857A9D}"/>
          </ac:picMkLst>
        </pc:picChg>
        <pc:picChg chg="add mod">
          <ac:chgData name="Shunsuke MAKIMURA" userId="4fa32f727c4930e9" providerId="LiveId" clId="{079E254A-6D89-4592-8A12-D4B3BBDF630D}" dt="2023-11-09T10:39:45.200" v="153" actId="14100"/>
          <ac:picMkLst>
            <pc:docMk/>
            <pc:sldMk cId="533427532" sldId="258"/>
            <ac:picMk id="11" creationId="{C2DE6136-BB59-A0C7-83D3-38473141FE20}"/>
          </ac:picMkLst>
        </pc:picChg>
        <pc:picChg chg="add mod">
          <ac:chgData name="Shunsuke MAKIMURA" userId="4fa32f727c4930e9" providerId="LiveId" clId="{079E254A-6D89-4592-8A12-D4B3BBDF630D}" dt="2023-11-09T10:42:32.045" v="163" actId="1076"/>
          <ac:picMkLst>
            <pc:docMk/>
            <pc:sldMk cId="533427532" sldId="258"/>
            <ac:picMk id="15" creationId="{DDF2B573-E5E6-58A2-0981-0EFC2256687E}"/>
          </ac:picMkLst>
        </pc:picChg>
        <pc:cxnChg chg="add mod">
          <ac:chgData name="Shunsuke MAKIMURA" userId="4fa32f727c4930e9" providerId="LiveId" clId="{079E254A-6D89-4592-8A12-D4B3BBDF630D}" dt="2023-11-09T10:43:57.047" v="176" actId="208"/>
          <ac:cxnSpMkLst>
            <pc:docMk/>
            <pc:sldMk cId="533427532" sldId="258"/>
            <ac:cxnSpMk id="19" creationId="{AB20ECE0-E6E3-CAC8-E371-62D137055178}"/>
          </ac:cxnSpMkLst>
        </pc:cxnChg>
      </pc:sldChg>
      <pc:sldChg chg="delSp modSp add mod">
        <pc:chgData name="Shunsuke MAKIMURA" userId="4fa32f727c4930e9" providerId="LiveId" clId="{079E254A-6D89-4592-8A12-D4B3BBDF630D}" dt="2023-11-10T01:41:34.282" v="1461" actId="1076"/>
        <pc:sldMkLst>
          <pc:docMk/>
          <pc:sldMk cId="4036500234" sldId="259"/>
        </pc:sldMkLst>
        <pc:spChg chg="mod">
          <ac:chgData name="Shunsuke MAKIMURA" userId="4fa32f727c4930e9" providerId="LiveId" clId="{079E254A-6D89-4592-8A12-D4B3BBDF630D}" dt="2023-11-10T01:41:32.115" v="1460" actId="1076"/>
          <ac:spMkLst>
            <pc:docMk/>
            <pc:sldMk cId="4036500234" sldId="259"/>
            <ac:spMk id="2" creationId="{9FA70A46-005E-3EC6-13D3-D4553F893F72}"/>
          </ac:spMkLst>
        </pc:spChg>
        <pc:spChg chg="mod">
          <ac:chgData name="Shunsuke MAKIMURA" userId="4fa32f727c4930e9" providerId="LiveId" clId="{079E254A-6D89-4592-8A12-D4B3BBDF630D}" dt="2023-11-10T01:41:34.282" v="1461" actId="1076"/>
          <ac:spMkLst>
            <pc:docMk/>
            <pc:sldMk cId="4036500234" sldId="259"/>
            <ac:spMk id="5" creationId="{951E9814-5292-FF09-3154-04A3E2B48742}"/>
          </ac:spMkLst>
        </pc:spChg>
        <pc:spChg chg="del">
          <ac:chgData name="Shunsuke MAKIMURA" userId="4fa32f727c4930e9" providerId="LiveId" clId="{079E254A-6D89-4592-8A12-D4B3BBDF630D}" dt="2023-11-09T10:46:46.755" v="252" actId="478"/>
          <ac:spMkLst>
            <pc:docMk/>
            <pc:sldMk cId="4036500234" sldId="259"/>
            <ac:spMk id="13" creationId="{E867295B-9017-92A8-0693-B588E6203A07}"/>
          </ac:spMkLst>
        </pc:spChg>
        <pc:spChg chg="del">
          <ac:chgData name="Shunsuke MAKIMURA" userId="4fa32f727c4930e9" providerId="LiveId" clId="{079E254A-6D89-4592-8A12-D4B3BBDF630D}" dt="2023-11-09T10:46:46.755" v="252" actId="478"/>
          <ac:spMkLst>
            <pc:docMk/>
            <pc:sldMk cId="4036500234" sldId="259"/>
            <ac:spMk id="17" creationId="{05AD53E7-E06D-8598-48A1-1D5C934B0AF6}"/>
          </ac:spMkLst>
        </pc:spChg>
        <pc:spChg chg="del">
          <ac:chgData name="Shunsuke MAKIMURA" userId="4fa32f727c4930e9" providerId="LiveId" clId="{079E254A-6D89-4592-8A12-D4B3BBDF630D}" dt="2023-11-09T10:46:46.755" v="252" actId="478"/>
          <ac:spMkLst>
            <pc:docMk/>
            <pc:sldMk cId="4036500234" sldId="259"/>
            <ac:spMk id="21" creationId="{40BD962D-E91F-84E6-41DD-9BC198D02946}"/>
          </ac:spMkLst>
        </pc:spChg>
        <pc:spChg chg="del">
          <ac:chgData name="Shunsuke MAKIMURA" userId="4fa32f727c4930e9" providerId="LiveId" clId="{079E254A-6D89-4592-8A12-D4B3BBDF630D}" dt="2023-11-09T10:46:46.755" v="252" actId="478"/>
          <ac:spMkLst>
            <pc:docMk/>
            <pc:sldMk cId="4036500234" sldId="259"/>
            <ac:spMk id="22" creationId="{4875D00D-DDC6-0BD0-30FA-4874E7DACAAD}"/>
          </ac:spMkLst>
        </pc:spChg>
        <pc:spChg chg="del">
          <ac:chgData name="Shunsuke MAKIMURA" userId="4fa32f727c4930e9" providerId="LiveId" clId="{079E254A-6D89-4592-8A12-D4B3BBDF630D}" dt="2023-11-09T10:46:46.755" v="252" actId="478"/>
          <ac:spMkLst>
            <pc:docMk/>
            <pc:sldMk cId="4036500234" sldId="259"/>
            <ac:spMk id="23" creationId="{9FFB468A-33CD-D384-8C06-FBCFA1AE74FF}"/>
          </ac:spMkLst>
        </pc:spChg>
        <pc:picChg chg="del">
          <ac:chgData name="Shunsuke MAKIMURA" userId="4fa32f727c4930e9" providerId="LiveId" clId="{079E254A-6D89-4592-8A12-D4B3BBDF630D}" dt="2023-11-09T10:46:49.811" v="253" actId="478"/>
          <ac:picMkLst>
            <pc:docMk/>
            <pc:sldMk cId="4036500234" sldId="259"/>
            <ac:picMk id="7" creationId="{A7E9F50B-8ED8-70B0-02F8-95DCD30377F4}"/>
          </ac:picMkLst>
        </pc:picChg>
        <pc:picChg chg="del">
          <ac:chgData name="Shunsuke MAKIMURA" userId="4fa32f727c4930e9" providerId="LiveId" clId="{079E254A-6D89-4592-8A12-D4B3BBDF630D}" dt="2023-11-09T10:46:46.755" v="252" actId="478"/>
          <ac:picMkLst>
            <pc:docMk/>
            <pc:sldMk cId="4036500234" sldId="259"/>
            <ac:picMk id="9" creationId="{A8E2B1A3-1E1A-6654-2CDE-55955D857A9D}"/>
          </ac:picMkLst>
        </pc:picChg>
        <pc:picChg chg="del">
          <ac:chgData name="Shunsuke MAKIMURA" userId="4fa32f727c4930e9" providerId="LiveId" clId="{079E254A-6D89-4592-8A12-D4B3BBDF630D}" dt="2023-11-09T10:46:46.755" v="252" actId="478"/>
          <ac:picMkLst>
            <pc:docMk/>
            <pc:sldMk cId="4036500234" sldId="259"/>
            <ac:picMk id="11" creationId="{C2DE6136-BB59-A0C7-83D3-38473141FE20}"/>
          </ac:picMkLst>
        </pc:picChg>
        <pc:picChg chg="del">
          <ac:chgData name="Shunsuke MAKIMURA" userId="4fa32f727c4930e9" providerId="LiveId" clId="{079E254A-6D89-4592-8A12-D4B3BBDF630D}" dt="2023-11-09T10:46:46.755" v="252" actId="478"/>
          <ac:picMkLst>
            <pc:docMk/>
            <pc:sldMk cId="4036500234" sldId="259"/>
            <ac:picMk id="15" creationId="{DDF2B573-E5E6-58A2-0981-0EFC2256687E}"/>
          </ac:picMkLst>
        </pc:picChg>
        <pc:cxnChg chg="del">
          <ac:chgData name="Shunsuke MAKIMURA" userId="4fa32f727c4930e9" providerId="LiveId" clId="{079E254A-6D89-4592-8A12-D4B3BBDF630D}" dt="2023-11-09T10:46:46.755" v="252" actId="478"/>
          <ac:cxnSpMkLst>
            <pc:docMk/>
            <pc:sldMk cId="4036500234" sldId="259"/>
            <ac:cxnSpMk id="19" creationId="{AB20ECE0-E6E3-CAC8-E371-62D137055178}"/>
          </ac:cxnSpMkLst>
        </pc:cxnChg>
      </pc:sldChg>
      <pc:sldChg chg="new del">
        <pc:chgData name="Shunsuke MAKIMURA" userId="4fa32f727c4930e9" providerId="LiveId" clId="{079E254A-6D89-4592-8A12-D4B3BBDF630D}" dt="2023-11-09T11:04:20.187" v="258" actId="47"/>
        <pc:sldMkLst>
          <pc:docMk/>
          <pc:sldMk cId="1272770647" sldId="260"/>
        </pc:sldMkLst>
      </pc:sldChg>
      <pc:sldChg chg="addSp delSp modSp add mod modAnim">
        <pc:chgData name="Shunsuke MAKIMURA" userId="4fa32f727c4930e9" providerId="LiveId" clId="{079E254A-6D89-4592-8A12-D4B3BBDF630D}" dt="2023-11-09T18:07:00.486" v="1243"/>
        <pc:sldMkLst>
          <pc:docMk/>
          <pc:sldMk cId="1852165504" sldId="260"/>
        </pc:sldMkLst>
        <pc:spChg chg="mod">
          <ac:chgData name="Shunsuke MAKIMURA" userId="4fa32f727c4930e9" providerId="LiveId" clId="{079E254A-6D89-4592-8A12-D4B3BBDF630D}" dt="2023-11-09T11:36:37.385" v="324" actId="1076"/>
          <ac:spMkLst>
            <pc:docMk/>
            <pc:sldMk cId="1852165504" sldId="260"/>
            <ac:spMk id="2" creationId="{9FA70A46-005E-3EC6-13D3-D4553F893F72}"/>
          </ac:spMkLst>
        </pc:spChg>
        <pc:spChg chg="del mod">
          <ac:chgData name="Shunsuke MAKIMURA" userId="4fa32f727c4930e9" providerId="LiveId" clId="{079E254A-6D89-4592-8A12-D4B3BBDF630D}" dt="2023-11-09T11:33:02.242" v="272" actId="478"/>
          <ac:spMkLst>
            <pc:docMk/>
            <pc:sldMk cId="1852165504" sldId="260"/>
            <ac:spMk id="5" creationId="{951E9814-5292-FF09-3154-04A3E2B48742}"/>
          </ac:spMkLst>
        </pc:spChg>
        <pc:spChg chg="add mod">
          <ac:chgData name="Shunsuke MAKIMURA" userId="4fa32f727c4930e9" providerId="LiveId" clId="{079E254A-6D89-4592-8A12-D4B3BBDF630D}" dt="2023-11-09T11:34:57.892" v="301" actId="1076"/>
          <ac:spMkLst>
            <pc:docMk/>
            <pc:sldMk cId="1852165504" sldId="260"/>
            <ac:spMk id="6" creationId="{707CCDC3-6ED9-6C4A-1D32-10747C27231A}"/>
          </ac:spMkLst>
        </pc:spChg>
        <pc:spChg chg="add mod">
          <ac:chgData name="Shunsuke MAKIMURA" userId="4fa32f727c4930e9" providerId="LiveId" clId="{079E254A-6D89-4592-8A12-D4B3BBDF630D}" dt="2023-11-09T11:34:43.246" v="293" actId="1076"/>
          <ac:spMkLst>
            <pc:docMk/>
            <pc:sldMk cId="1852165504" sldId="260"/>
            <ac:spMk id="7" creationId="{1B8DBDC4-AAEA-F3FD-54DA-9A47D23411E8}"/>
          </ac:spMkLst>
        </pc:spChg>
        <pc:spChg chg="add mod">
          <ac:chgData name="Shunsuke MAKIMURA" userId="4fa32f727c4930e9" providerId="LiveId" clId="{079E254A-6D89-4592-8A12-D4B3BBDF630D}" dt="2023-11-09T11:34:43.246" v="293" actId="1076"/>
          <ac:spMkLst>
            <pc:docMk/>
            <pc:sldMk cId="1852165504" sldId="260"/>
            <ac:spMk id="8" creationId="{844B3800-972B-55D7-BFF7-E48C4CA61A2D}"/>
          </ac:spMkLst>
        </pc:spChg>
        <pc:spChg chg="add mod">
          <ac:chgData name="Shunsuke MAKIMURA" userId="4fa32f727c4930e9" providerId="LiveId" clId="{079E254A-6D89-4592-8A12-D4B3BBDF630D}" dt="2023-11-09T11:34:43.246" v="293" actId="1076"/>
          <ac:spMkLst>
            <pc:docMk/>
            <pc:sldMk cId="1852165504" sldId="260"/>
            <ac:spMk id="9" creationId="{CAF02BDE-AE5F-EB55-1AF5-CF41FB68DEB6}"/>
          </ac:spMkLst>
        </pc:spChg>
        <pc:spChg chg="add mod">
          <ac:chgData name="Shunsuke MAKIMURA" userId="4fa32f727c4930e9" providerId="LiveId" clId="{079E254A-6D89-4592-8A12-D4B3BBDF630D}" dt="2023-11-09T11:35:06.653" v="305" actId="1076"/>
          <ac:spMkLst>
            <pc:docMk/>
            <pc:sldMk cId="1852165504" sldId="260"/>
            <ac:spMk id="18" creationId="{2D4CF21C-A7D2-7352-6713-DC38D229A97F}"/>
          </ac:spMkLst>
        </pc:spChg>
        <pc:picChg chg="add mod">
          <ac:chgData name="Shunsuke MAKIMURA" userId="4fa32f727c4930e9" providerId="LiveId" clId="{079E254A-6D89-4592-8A12-D4B3BBDF630D}" dt="2023-11-09T11:35:03.918" v="304" actId="1076"/>
          <ac:picMkLst>
            <pc:docMk/>
            <pc:sldMk cId="1852165504" sldId="260"/>
            <ac:picMk id="3" creationId="{1C62A7AB-43F2-DF19-3A89-AF344C6E5334}"/>
          </ac:picMkLst>
        </pc:picChg>
        <pc:picChg chg="add mod">
          <ac:chgData name="Shunsuke MAKIMURA" userId="4fa32f727c4930e9" providerId="LiveId" clId="{079E254A-6D89-4592-8A12-D4B3BBDF630D}" dt="2023-11-09T11:34:43.246" v="293" actId="1076"/>
          <ac:picMkLst>
            <pc:docMk/>
            <pc:sldMk cId="1852165504" sldId="260"/>
            <ac:picMk id="4" creationId="{66B2F7FE-CD2E-2734-8692-DD473051929F}"/>
          </ac:picMkLst>
        </pc:picChg>
        <pc:picChg chg="add mod">
          <ac:chgData name="Shunsuke MAKIMURA" userId="4fa32f727c4930e9" providerId="LiveId" clId="{079E254A-6D89-4592-8A12-D4B3BBDF630D}" dt="2023-11-09T11:36:19.605" v="321" actId="1076"/>
          <ac:picMkLst>
            <pc:docMk/>
            <pc:sldMk cId="1852165504" sldId="260"/>
            <ac:picMk id="10" creationId="{8ACBE68C-7B2A-75F5-F0D8-8CAD8CA09361}"/>
          </ac:picMkLst>
        </pc:picChg>
        <pc:picChg chg="add mod">
          <ac:chgData name="Shunsuke MAKIMURA" userId="4fa32f727c4930e9" providerId="LiveId" clId="{079E254A-6D89-4592-8A12-D4B3BBDF630D}" dt="2023-11-09T11:36:21.191" v="322" actId="1076"/>
          <ac:picMkLst>
            <pc:docMk/>
            <pc:sldMk cId="1852165504" sldId="260"/>
            <ac:picMk id="11" creationId="{6B7C47C8-2BCD-A90F-F110-1C6DE0461A46}"/>
          </ac:picMkLst>
        </pc:picChg>
        <pc:picChg chg="add mod">
          <ac:chgData name="Shunsuke MAKIMURA" userId="4fa32f727c4930e9" providerId="LiveId" clId="{079E254A-6D89-4592-8A12-D4B3BBDF630D}" dt="2023-11-09T11:34:46.203" v="294" actId="1076"/>
          <ac:picMkLst>
            <pc:docMk/>
            <pc:sldMk cId="1852165504" sldId="260"/>
            <ac:picMk id="12" creationId="{117D3ABC-337E-8644-244E-02BF5FBD6D77}"/>
          </ac:picMkLst>
        </pc:picChg>
        <pc:picChg chg="add mod">
          <ac:chgData name="Shunsuke MAKIMURA" userId="4fa32f727c4930e9" providerId="LiveId" clId="{079E254A-6D89-4592-8A12-D4B3BBDF630D}" dt="2023-11-09T11:35:17.971" v="310" actId="14100"/>
          <ac:picMkLst>
            <pc:docMk/>
            <pc:sldMk cId="1852165504" sldId="260"/>
            <ac:picMk id="13" creationId="{69B17633-E7DD-D5FA-C957-BA753313EACD}"/>
          </ac:picMkLst>
        </pc:picChg>
        <pc:picChg chg="add mod">
          <ac:chgData name="Shunsuke MAKIMURA" userId="4fa32f727c4930e9" providerId="LiveId" clId="{079E254A-6D89-4592-8A12-D4B3BBDF630D}" dt="2023-11-09T11:35:12.412" v="308" actId="1076"/>
          <ac:picMkLst>
            <pc:docMk/>
            <pc:sldMk cId="1852165504" sldId="260"/>
            <ac:picMk id="14" creationId="{2AB4FB00-3990-DD3A-6726-FCCA0ACF88F7}"/>
          </ac:picMkLst>
        </pc:picChg>
        <pc:picChg chg="add mod">
          <ac:chgData name="Shunsuke MAKIMURA" userId="4fa32f727c4930e9" providerId="LiveId" clId="{079E254A-6D89-4592-8A12-D4B3BBDF630D}" dt="2023-11-09T11:35:14.528" v="309" actId="14100"/>
          <ac:picMkLst>
            <pc:docMk/>
            <pc:sldMk cId="1852165504" sldId="260"/>
            <ac:picMk id="15" creationId="{AA5ACE47-D5F5-E14D-AC36-BC007A87D1AF}"/>
          </ac:picMkLst>
        </pc:picChg>
        <pc:picChg chg="add mod">
          <ac:chgData name="Shunsuke MAKIMURA" userId="4fa32f727c4930e9" providerId="LiveId" clId="{079E254A-6D89-4592-8A12-D4B3BBDF630D}" dt="2023-11-09T11:34:43.246" v="293" actId="1076"/>
          <ac:picMkLst>
            <pc:docMk/>
            <pc:sldMk cId="1852165504" sldId="260"/>
            <ac:picMk id="16" creationId="{239CBB37-3468-AA05-FB26-6D13922C64A4}"/>
          </ac:picMkLst>
        </pc:picChg>
        <pc:picChg chg="add mod">
          <ac:chgData name="Shunsuke MAKIMURA" userId="4fa32f727c4930e9" providerId="LiveId" clId="{079E254A-6D89-4592-8A12-D4B3BBDF630D}" dt="2023-11-09T11:36:01.372" v="315" actId="1076"/>
          <ac:picMkLst>
            <pc:docMk/>
            <pc:sldMk cId="1852165504" sldId="260"/>
            <ac:picMk id="19" creationId="{EBB7182E-8FC4-6B73-CA76-B4C7FD140763}"/>
          </ac:picMkLst>
        </pc:picChg>
      </pc:sldChg>
      <pc:sldChg chg="addSp delSp modSp add mod ord">
        <pc:chgData name="Shunsuke MAKIMURA" userId="4fa32f727c4930e9" providerId="LiveId" clId="{079E254A-6D89-4592-8A12-D4B3BBDF630D}" dt="2023-11-13T20:44:35.487" v="1462" actId="478"/>
        <pc:sldMkLst>
          <pc:docMk/>
          <pc:sldMk cId="2897021726" sldId="261"/>
        </pc:sldMkLst>
        <pc:spChg chg="mod">
          <ac:chgData name="Shunsuke MAKIMURA" userId="4fa32f727c4930e9" providerId="LiveId" clId="{079E254A-6D89-4592-8A12-D4B3BBDF630D}" dt="2023-11-09T12:18:44.646" v="772" actId="1076"/>
          <ac:spMkLst>
            <pc:docMk/>
            <pc:sldMk cId="2897021726" sldId="261"/>
            <ac:spMk id="2" creationId="{9FA70A46-005E-3EC6-13D3-D4553F893F72}"/>
          </ac:spMkLst>
        </pc:spChg>
        <pc:spChg chg="add mod">
          <ac:chgData name="Shunsuke MAKIMURA" userId="4fa32f727c4930e9" providerId="LiveId" clId="{079E254A-6D89-4592-8A12-D4B3BBDF630D}" dt="2023-11-09T11:41:17.658" v="409" actId="1076"/>
          <ac:spMkLst>
            <pc:docMk/>
            <pc:sldMk cId="2897021726" sldId="261"/>
            <ac:spMk id="4" creationId="{4C49560D-1E48-9DA3-D871-FDFFF710AA2B}"/>
          </ac:spMkLst>
        </pc:spChg>
        <pc:spChg chg="del mod">
          <ac:chgData name="Shunsuke MAKIMURA" userId="4fa32f727c4930e9" providerId="LiveId" clId="{079E254A-6D89-4592-8A12-D4B3BBDF630D}" dt="2023-11-09T11:41:01.313" v="407" actId="478"/>
          <ac:spMkLst>
            <pc:docMk/>
            <pc:sldMk cId="2897021726" sldId="261"/>
            <ac:spMk id="5" creationId="{951E9814-5292-FF09-3154-04A3E2B48742}"/>
          </ac:spMkLst>
        </pc:spChg>
        <pc:spChg chg="add mod">
          <ac:chgData name="Shunsuke MAKIMURA" userId="4fa32f727c4930e9" providerId="LiveId" clId="{079E254A-6D89-4592-8A12-D4B3BBDF630D}" dt="2023-11-09T21:32:23.361" v="1325" actId="1076"/>
          <ac:spMkLst>
            <pc:docMk/>
            <pc:sldMk cId="2897021726" sldId="261"/>
            <ac:spMk id="5" creationId="{F88B8059-58F8-FB34-3F7C-7B7CF8ADDAEA}"/>
          </ac:spMkLst>
        </pc:spChg>
        <pc:spChg chg="add mod">
          <ac:chgData name="Shunsuke MAKIMURA" userId="4fa32f727c4930e9" providerId="LiveId" clId="{079E254A-6D89-4592-8A12-D4B3BBDF630D}" dt="2023-11-09T18:15:51.275" v="1261" actId="1076"/>
          <ac:spMkLst>
            <pc:docMk/>
            <pc:sldMk cId="2897021726" sldId="261"/>
            <ac:spMk id="6" creationId="{DF969260-9652-103B-6E5B-06D6B4AA5FC6}"/>
          </ac:spMkLst>
        </pc:spChg>
        <pc:spChg chg="add mod">
          <ac:chgData name="Shunsuke MAKIMURA" userId="4fa32f727c4930e9" providerId="LiveId" clId="{079E254A-6D89-4592-8A12-D4B3BBDF630D}" dt="2023-11-09T11:55:19.048" v="502" actId="1076"/>
          <ac:spMkLst>
            <pc:docMk/>
            <pc:sldMk cId="2897021726" sldId="261"/>
            <ac:spMk id="10" creationId="{C8F5418E-8E8F-C180-0745-237916B57373}"/>
          </ac:spMkLst>
        </pc:spChg>
        <pc:spChg chg="add mod">
          <ac:chgData name="Shunsuke MAKIMURA" userId="4fa32f727c4930e9" providerId="LiveId" clId="{079E254A-6D89-4592-8A12-D4B3BBDF630D}" dt="2023-11-09T11:59:00.263" v="519" actId="1076"/>
          <ac:spMkLst>
            <pc:docMk/>
            <pc:sldMk cId="2897021726" sldId="261"/>
            <ac:spMk id="13" creationId="{49AB08D6-2A22-00CE-728B-53A91585ED46}"/>
          </ac:spMkLst>
        </pc:spChg>
        <pc:spChg chg="add mod">
          <ac:chgData name="Shunsuke MAKIMURA" userId="4fa32f727c4930e9" providerId="LiveId" clId="{079E254A-6D89-4592-8A12-D4B3BBDF630D}" dt="2023-11-09T18:03:28.829" v="1241" actId="1076"/>
          <ac:spMkLst>
            <pc:docMk/>
            <pc:sldMk cId="2897021726" sldId="261"/>
            <ac:spMk id="14" creationId="{60F5D8DA-11CD-802F-6C3D-3E248C4228A4}"/>
          </ac:spMkLst>
        </pc:spChg>
        <pc:spChg chg="add del mod">
          <ac:chgData name="Shunsuke MAKIMURA" userId="4fa32f727c4930e9" providerId="LiveId" clId="{079E254A-6D89-4592-8A12-D4B3BBDF630D}" dt="2023-11-09T11:44:21.194" v="419" actId="478"/>
          <ac:spMkLst>
            <pc:docMk/>
            <pc:sldMk cId="2897021726" sldId="261"/>
            <ac:spMk id="16" creationId="{CE3DF211-F201-1EF8-635E-AE806AB64544}"/>
          </ac:spMkLst>
        </pc:spChg>
        <pc:spChg chg="add del">
          <ac:chgData name="Shunsuke MAKIMURA" userId="4fa32f727c4930e9" providerId="LiveId" clId="{079E254A-6D89-4592-8A12-D4B3BBDF630D}" dt="2023-11-09T11:45:24.249" v="433" actId="22"/>
          <ac:spMkLst>
            <pc:docMk/>
            <pc:sldMk cId="2897021726" sldId="261"/>
            <ac:spMk id="18" creationId="{3D1D24B1-AA4F-3FBC-B92C-4F9139B14F5B}"/>
          </ac:spMkLst>
        </pc:spChg>
        <pc:spChg chg="add mod">
          <ac:chgData name="Shunsuke MAKIMURA" userId="4fa32f727c4930e9" providerId="LiveId" clId="{079E254A-6D89-4592-8A12-D4B3BBDF630D}" dt="2023-11-09T11:58:58.157" v="518" actId="1076"/>
          <ac:spMkLst>
            <pc:docMk/>
            <pc:sldMk cId="2897021726" sldId="261"/>
            <ac:spMk id="20" creationId="{E48A44B3-E8D4-C1B7-5458-43B6E4EB9A8D}"/>
          </ac:spMkLst>
        </pc:spChg>
        <pc:spChg chg="add mod">
          <ac:chgData name="Shunsuke MAKIMURA" userId="4fa32f727c4930e9" providerId="LiveId" clId="{079E254A-6D89-4592-8A12-D4B3BBDF630D}" dt="2023-11-09T11:55:46.711" v="507" actId="1076"/>
          <ac:spMkLst>
            <pc:docMk/>
            <pc:sldMk cId="2897021726" sldId="261"/>
            <ac:spMk id="21" creationId="{5A66BF7B-B045-A46D-8AF1-EE698A2DCDB2}"/>
          </ac:spMkLst>
        </pc:spChg>
        <pc:spChg chg="add mod">
          <ac:chgData name="Shunsuke MAKIMURA" userId="4fa32f727c4930e9" providerId="LiveId" clId="{079E254A-6D89-4592-8A12-D4B3BBDF630D}" dt="2023-11-09T11:58:49.079" v="516" actId="14100"/>
          <ac:spMkLst>
            <pc:docMk/>
            <pc:sldMk cId="2897021726" sldId="261"/>
            <ac:spMk id="24" creationId="{BB732E74-579E-37A2-A2F0-8B62EA35425F}"/>
          </ac:spMkLst>
        </pc:spChg>
        <pc:spChg chg="add mod">
          <ac:chgData name="Shunsuke MAKIMURA" userId="4fa32f727c4930e9" providerId="LiveId" clId="{079E254A-6D89-4592-8A12-D4B3BBDF630D}" dt="2023-11-09T11:55:37.149" v="505" actId="1076"/>
          <ac:spMkLst>
            <pc:docMk/>
            <pc:sldMk cId="2897021726" sldId="261"/>
            <ac:spMk id="26" creationId="{1A5B6BF9-5C93-9662-3A3A-DB8AC414C627}"/>
          </ac:spMkLst>
        </pc:spChg>
        <pc:spChg chg="add mod">
          <ac:chgData name="Shunsuke MAKIMURA" userId="4fa32f727c4930e9" providerId="LiveId" clId="{079E254A-6D89-4592-8A12-D4B3BBDF630D}" dt="2023-11-09T11:59:04.102" v="520" actId="14100"/>
          <ac:spMkLst>
            <pc:docMk/>
            <pc:sldMk cId="2897021726" sldId="261"/>
            <ac:spMk id="27" creationId="{69B33F4F-1A85-8300-08E8-B8DE68D552F5}"/>
          </ac:spMkLst>
        </pc:spChg>
        <pc:spChg chg="add mod">
          <ac:chgData name="Shunsuke MAKIMURA" userId="4fa32f727c4930e9" providerId="LiveId" clId="{079E254A-6D89-4592-8A12-D4B3BBDF630D}" dt="2023-11-09T11:57:03.119" v="515" actId="1076"/>
          <ac:spMkLst>
            <pc:docMk/>
            <pc:sldMk cId="2897021726" sldId="261"/>
            <ac:spMk id="29" creationId="{428A2541-D266-2B75-FDAF-ACF9CF1733E6}"/>
          </ac:spMkLst>
        </pc:spChg>
        <pc:spChg chg="add mod">
          <ac:chgData name="Shunsuke MAKIMURA" userId="4fa32f727c4930e9" providerId="LiveId" clId="{079E254A-6D89-4592-8A12-D4B3BBDF630D}" dt="2023-11-09T18:14:12.914" v="1259" actId="1076"/>
          <ac:spMkLst>
            <pc:docMk/>
            <pc:sldMk cId="2897021726" sldId="261"/>
            <ac:spMk id="32" creationId="{C50A5465-0550-2396-0257-E01491AC78D9}"/>
          </ac:spMkLst>
        </pc:spChg>
        <pc:spChg chg="add mod">
          <ac:chgData name="Shunsuke MAKIMURA" userId="4fa32f727c4930e9" providerId="LiveId" clId="{079E254A-6D89-4592-8A12-D4B3BBDF630D}" dt="2023-11-09T21:32:09.694" v="1321" actId="21"/>
          <ac:spMkLst>
            <pc:docMk/>
            <pc:sldMk cId="2897021726" sldId="261"/>
            <ac:spMk id="33" creationId="{F47F0CC3-1217-EFB9-9C65-115B32D5D5C0}"/>
          </ac:spMkLst>
        </pc:spChg>
        <pc:graphicFrameChg chg="add mod modGraphic">
          <ac:chgData name="Shunsuke MAKIMURA" userId="4fa32f727c4930e9" providerId="LiveId" clId="{079E254A-6D89-4592-8A12-D4B3BBDF630D}" dt="2023-11-09T12:18:30.100" v="769" actId="1076"/>
          <ac:graphicFrameMkLst>
            <pc:docMk/>
            <pc:sldMk cId="2897021726" sldId="261"/>
            <ac:graphicFrameMk id="30" creationId="{E3B96733-636F-1815-06F5-FFD004B757CB}"/>
          </ac:graphicFrameMkLst>
        </pc:graphicFrameChg>
        <pc:picChg chg="add del mod">
          <ac:chgData name="Shunsuke MAKIMURA" userId="4fa32f727c4930e9" providerId="LiveId" clId="{079E254A-6D89-4592-8A12-D4B3BBDF630D}" dt="2023-11-09T11:44:53.857" v="428" actId="1076"/>
          <ac:picMkLst>
            <pc:docMk/>
            <pc:sldMk cId="2897021726" sldId="261"/>
            <ac:picMk id="11" creationId="{70113AC2-EB39-893D-9AA8-18E163496908}"/>
          </ac:picMkLst>
        </pc:picChg>
        <pc:picChg chg="add mod">
          <ac:chgData name="Shunsuke MAKIMURA" userId="4fa32f727c4930e9" providerId="LiveId" clId="{079E254A-6D89-4592-8A12-D4B3BBDF630D}" dt="2023-11-09T11:44:53.857" v="428" actId="1076"/>
          <ac:picMkLst>
            <pc:docMk/>
            <pc:sldMk cId="2897021726" sldId="261"/>
            <ac:picMk id="12" creationId="{F3AD3AAC-1237-5311-61F9-42A7410886F9}"/>
          </ac:picMkLst>
        </pc:picChg>
        <pc:picChg chg="add del mod">
          <ac:chgData name="Shunsuke MAKIMURA" userId="4fa32f727c4930e9" providerId="LiveId" clId="{079E254A-6D89-4592-8A12-D4B3BBDF630D}" dt="2023-11-09T11:44:21.194" v="419" actId="478"/>
          <ac:picMkLst>
            <pc:docMk/>
            <pc:sldMk cId="2897021726" sldId="261"/>
            <ac:picMk id="15" creationId="{F1DF6FE0-6200-E33A-5FA0-54D1C6659346}"/>
          </ac:picMkLst>
        </pc:picChg>
        <pc:picChg chg="add mod">
          <ac:chgData name="Shunsuke MAKIMURA" userId="4fa32f727c4930e9" providerId="LiveId" clId="{079E254A-6D89-4592-8A12-D4B3BBDF630D}" dt="2023-11-09T11:58:51.239" v="517" actId="1076"/>
          <ac:picMkLst>
            <pc:docMk/>
            <pc:sldMk cId="2897021726" sldId="261"/>
            <ac:picMk id="22" creationId="{280EEE67-EB1B-874D-A1A1-F835D25E2C0F}"/>
          </ac:picMkLst>
        </pc:picChg>
        <pc:picChg chg="add mod">
          <ac:chgData name="Shunsuke MAKIMURA" userId="4fa32f727c4930e9" providerId="LiveId" clId="{079E254A-6D89-4592-8A12-D4B3BBDF630D}" dt="2023-11-09T11:55:37.149" v="505" actId="1076"/>
          <ac:picMkLst>
            <pc:docMk/>
            <pc:sldMk cId="2897021726" sldId="261"/>
            <ac:picMk id="25" creationId="{46D1526C-CB51-93F2-D25F-E2E46D1497BA}"/>
          </ac:picMkLst>
        </pc:picChg>
        <pc:picChg chg="add mod">
          <ac:chgData name="Shunsuke MAKIMURA" userId="4fa32f727c4930e9" providerId="LiveId" clId="{079E254A-6D89-4592-8A12-D4B3BBDF630D}" dt="2023-11-09T11:55:44.471" v="506" actId="1076"/>
          <ac:picMkLst>
            <pc:docMk/>
            <pc:sldMk cId="2897021726" sldId="261"/>
            <ac:picMk id="28" creationId="{47CBCE82-2802-7DFE-50D4-BADBA2C42A41}"/>
          </ac:picMkLst>
        </pc:picChg>
        <pc:picChg chg="add del mod">
          <ac:chgData name="Shunsuke MAKIMURA" userId="4fa32f727c4930e9" providerId="LiveId" clId="{079E254A-6D89-4592-8A12-D4B3BBDF630D}" dt="2023-11-13T20:44:35.487" v="1462" actId="478"/>
          <ac:picMkLst>
            <pc:docMk/>
            <pc:sldMk cId="2897021726" sldId="261"/>
            <ac:picMk id="31" creationId="{8E01A6B9-2CC8-000F-22F7-A42DEB9A1579}"/>
          </ac:picMkLst>
        </pc:picChg>
        <pc:cxnChg chg="add mod">
          <ac:chgData name="Shunsuke MAKIMURA" userId="4fa32f727c4930e9" providerId="LiveId" clId="{079E254A-6D89-4592-8A12-D4B3BBDF630D}" dt="2023-11-09T11:59:06.052" v="521" actId="1076"/>
          <ac:cxnSpMkLst>
            <pc:docMk/>
            <pc:sldMk cId="2897021726" sldId="261"/>
            <ac:cxnSpMk id="8" creationId="{C151DC27-2315-83BC-463D-8E9A09E5B984}"/>
          </ac:cxnSpMkLst>
        </pc:cxnChg>
      </pc:sldChg>
      <pc:sldChg chg="addSp delSp modSp add mod ord modAnim">
        <pc:chgData name="Shunsuke MAKIMURA" userId="4fa32f727c4930e9" providerId="LiveId" clId="{079E254A-6D89-4592-8A12-D4B3BBDF630D}" dt="2023-11-09T12:48:12.404" v="953"/>
        <pc:sldMkLst>
          <pc:docMk/>
          <pc:sldMk cId="959788342" sldId="262"/>
        </pc:sldMkLst>
        <pc:spChg chg="mod">
          <ac:chgData name="Shunsuke MAKIMURA" userId="4fa32f727c4930e9" providerId="LiveId" clId="{079E254A-6D89-4592-8A12-D4B3BBDF630D}" dt="2023-11-09T12:29:13.342" v="795" actId="1076"/>
          <ac:spMkLst>
            <pc:docMk/>
            <pc:sldMk cId="959788342" sldId="262"/>
            <ac:spMk id="2" creationId="{9FA70A46-005E-3EC6-13D3-D4553F893F72}"/>
          </ac:spMkLst>
        </pc:spChg>
        <pc:spChg chg="add del mod">
          <ac:chgData name="Shunsuke MAKIMURA" userId="4fa32f727c4930e9" providerId="LiveId" clId="{079E254A-6D89-4592-8A12-D4B3BBDF630D}" dt="2023-11-09T12:34:40.532" v="813"/>
          <ac:spMkLst>
            <pc:docMk/>
            <pc:sldMk cId="959788342" sldId="262"/>
            <ac:spMk id="3" creationId="{3E2EF3AE-94C3-D6D5-3D4A-F45C8CBC14A9}"/>
          </ac:spMkLst>
        </pc:spChg>
        <pc:spChg chg="add del mod">
          <ac:chgData name="Shunsuke MAKIMURA" userId="4fa32f727c4930e9" providerId="LiveId" clId="{079E254A-6D89-4592-8A12-D4B3BBDF630D}" dt="2023-11-09T12:34:40.532" v="813"/>
          <ac:spMkLst>
            <pc:docMk/>
            <pc:sldMk cId="959788342" sldId="262"/>
            <ac:spMk id="4" creationId="{79A737C8-568B-4B48-723C-1A47FA08C878}"/>
          </ac:spMkLst>
        </pc:spChg>
        <pc:spChg chg="del mod">
          <ac:chgData name="Shunsuke MAKIMURA" userId="4fa32f727c4930e9" providerId="LiveId" clId="{079E254A-6D89-4592-8A12-D4B3BBDF630D}" dt="2023-11-09T12:34:29.718" v="811" actId="478"/>
          <ac:spMkLst>
            <pc:docMk/>
            <pc:sldMk cId="959788342" sldId="262"/>
            <ac:spMk id="5" creationId="{951E9814-5292-FF09-3154-04A3E2B48742}"/>
          </ac:spMkLst>
        </pc:spChg>
        <pc:spChg chg="add mod">
          <ac:chgData name="Shunsuke MAKIMURA" userId="4fa32f727c4930e9" providerId="LiveId" clId="{079E254A-6D89-4592-8A12-D4B3BBDF630D}" dt="2023-11-09T12:46:21.794" v="914" actId="1076"/>
          <ac:spMkLst>
            <pc:docMk/>
            <pc:sldMk cId="959788342" sldId="262"/>
            <ac:spMk id="6" creationId="{BDD5CAE5-A4AF-F13A-3A77-74B3ABCF3737}"/>
          </ac:spMkLst>
        </pc:spChg>
        <pc:spChg chg="add mod">
          <ac:chgData name="Shunsuke MAKIMURA" userId="4fa32f727c4930e9" providerId="LiveId" clId="{079E254A-6D89-4592-8A12-D4B3BBDF630D}" dt="2023-11-09T12:46:21.794" v="914" actId="1076"/>
          <ac:spMkLst>
            <pc:docMk/>
            <pc:sldMk cId="959788342" sldId="262"/>
            <ac:spMk id="7" creationId="{C2EDFB0A-4BE1-A3C1-3131-230B0996267C}"/>
          </ac:spMkLst>
        </pc:spChg>
        <pc:spChg chg="add mod">
          <ac:chgData name="Shunsuke MAKIMURA" userId="4fa32f727c4930e9" providerId="LiveId" clId="{079E254A-6D89-4592-8A12-D4B3BBDF630D}" dt="2023-11-09T12:46:21.794" v="914" actId="1076"/>
          <ac:spMkLst>
            <pc:docMk/>
            <pc:sldMk cId="959788342" sldId="262"/>
            <ac:spMk id="8" creationId="{7C95FFBB-6C13-D1B6-FCFA-401583BC40CA}"/>
          </ac:spMkLst>
        </pc:spChg>
        <pc:spChg chg="add mod">
          <ac:chgData name="Shunsuke MAKIMURA" userId="4fa32f727c4930e9" providerId="LiveId" clId="{079E254A-6D89-4592-8A12-D4B3BBDF630D}" dt="2023-11-09T12:46:31.329" v="919" actId="1076"/>
          <ac:spMkLst>
            <pc:docMk/>
            <pc:sldMk cId="959788342" sldId="262"/>
            <ac:spMk id="10" creationId="{C4FB57FF-77D5-6A30-FBED-E69A9BEB1CDD}"/>
          </ac:spMkLst>
        </pc:spChg>
        <pc:spChg chg="add mod">
          <ac:chgData name="Shunsuke MAKIMURA" userId="4fa32f727c4930e9" providerId="LiveId" clId="{079E254A-6D89-4592-8A12-D4B3BBDF630D}" dt="2023-11-09T12:46:36.456" v="921" actId="1076"/>
          <ac:spMkLst>
            <pc:docMk/>
            <pc:sldMk cId="959788342" sldId="262"/>
            <ac:spMk id="13" creationId="{F19AA7E8-E3CC-D532-DA1E-903164ADA5DA}"/>
          </ac:spMkLst>
        </pc:spChg>
        <pc:spChg chg="add mod">
          <ac:chgData name="Shunsuke MAKIMURA" userId="4fa32f727c4930e9" providerId="LiveId" clId="{079E254A-6D89-4592-8A12-D4B3BBDF630D}" dt="2023-11-09T12:46:43.168" v="923" actId="1076"/>
          <ac:spMkLst>
            <pc:docMk/>
            <pc:sldMk cId="959788342" sldId="262"/>
            <ac:spMk id="15" creationId="{77195246-7DBA-F374-157A-75C49BF759E6}"/>
          </ac:spMkLst>
        </pc:spChg>
        <pc:spChg chg="add mod">
          <ac:chgData name="Shunsuke MAKIMURA" userId="4fa32f727c4930e9" providerId="LiveId" clId="{079E254A-6D89-4592-8A12-D4B3BBDF630D}" dt="2023-11-09T12:47:41.723" v="950" actId="1076"/>
          <ac:spMkLst>
            <pc:docMk/>
            <pc:sldMk cId="959788342" sldId="262"/>
            <ac:spMk id="17" creationId="{3B2E18AE-87E3-F148-7725-FBF5ED360914}"/>
          </ac:spMkLst>
        </pc:spChg>
        <pc:picChg chg="add mod">
          <ac:chgData name="Shunsuke MAKIMURA" userId="4fa32f727c4930e9" providerId="LiveId" clId="{079E254A-6D89-4592-8A12-D4B3BBDF630D}" dt="2023-11-09T12:46:24.920" v="916" actId="1076"/>
          <ac:picMkLst>
            <pc:docMk/>
            <pc:sldMk cId="959788342" sldId="262"/>
            <ac:picMk id="9" creationId="{C70DCC3E-FB16-04E3-9D07-4B041AEA4364}"/>
          </ac:picMkLst>
        </pc:picChg>
        <pc:picChg chg="add mod">
          <ac:chgData name="Shunsuke MAKIMURA" userId="4fa32f727c4930e9" providerId="LiveId" clId="{079E254A-6D89-4592-8A12-D4B3BBDF630D}" dt="2023-11-09T12:46:23.019" v="915" actId="1076"/>
          <ac:picMkLst>
            <pc:docMk/>
            <pc:sldMk cId="959788342" sldId="262"/>
            <ac:picMk id="11" creationId="{22367B58-8358-1DB4-7DE5-912EB7EF3295}"/>
          </ac:picMkLst>
        </pc:picChg>
        <pc:picChg chg="add mod">
          <ac:chgData name="Shunsuke MAKIMURA" userId="4fa32f727c4930e9" providerId="LiveId" clId="{079E254A-6D89-4592-8A12-D4B3BBDF630D}" dt="2023-11-09T12:47:48.601" v="952" actId="1076"/>
          <ac:picMkLst>
            <pc:docMk/>
            <pc:sldMk cId="959788342" sldId="262"/>
            <ac:picMk id="14" creationId="{C9F85E4D-62B9-2B1D-83CA-5998B423AEC4}"/>
          </ac:picMkLst>
        </pc:picChg>
        <pc:picChg chg="add mod">
          <ac:chgData name="Shunsuke MAKIMURA" userId="4fa32f727c4930e9" providerId="LiveId" clId="{079E254A-6D89-4592-8A12-D4B3BBDF630D}" dt="2023-11-09T12:46:39.288" v="922" actId="1076"/>
          <ac:picMkLst>
            <pc:docMk/>
            <pc:sldMk cId="959788342" sldId="262"/>
            <ac:picMk id="16" creationId="{097996A5-C4E0-B339-55B9-EC635FF89E08}"/>
          </ac:picMkLst>
        </pc:picChg>
      </pc:sldChg>
      <pc:sldChg chg="addSp delSp modSp add mod ord">
        <pc:chgData name="Shunsuke MAKIMURA" userId="4fa32f727c4930e9" providerId="LiveId" clId="{079E254A-6D89-4592-8A12-D4B3BBDF630D}" dt="2023-11-09T21:35:36.660" v="1335" actId="1076"/>
        <pc:sldMkLst>
          <pc:docMk/>
          <pc:sldMk cId="1879770362" sldId="263"/>
        </pc:sldMkLst>
        <pc:spChg chg="mod">
          <ac:chgData name="Shunsuke MAKIMURA" userId="4fa32f727c4930e9" providerId="LiveId" clId="{079E254A-6D89-4592-8A12-D4B3BBDF630D}" dt="2023-11-09T12:54:11.971" v="996" actId="1076"/>
          <ac:spMkLst>
            <pc:docMk/>
            <pc:sldMk cId="1879770362" sldId="263"/>
            <ac:spMk id="2" creationId="{9FA70A46-005E-3EC6-13D3-D4553F893F72}"/>
          </ac:spMkLst>
        </pc:spChg>
        <pc:spChg chg="add mod">
          <ac:chgData name="Shunsuke MAKIMURA" userId="4fa32f727c4930e9" providerId="LiveId" clId="{079E254A-6D89-4592-8A12-D4B3BBDF630D}" dt="2023-11-09T12:52:03.267" v="971" actId="1076"/>
          <ac:spMkLst>
            <pc:docMk/>
            <pc:sldMk cId="1879770362" sldId="263"/>
            <ac:spMk id="3" creationId="{76F47393-1BD5-BA08-F73E-D571B5D3A911}"/>
          </ac:spMkLst>
        </pc:spChg>
        <pc:spChg chg="add del mod">
          <ac:chgData name="Shunsuke MAKIMURA" userId="4fa32f727c4930e9" providerId="LiveId" clId="{079E254A-6D89-4592-8A12-D4B3BBDF630D}" dt="2023-11-09T12:57:06.243" v="1022" actId="478"/>
          <ac:spMkLst>
            <pc:docMk/>
            <pc:sldMk cId="1879770362" sldId="263"/>
            <ac:spMk id="5" creationId="{951E9814-5292-FF09-3154-04A3E2B48742}"/>
          </ac:spMkLst>
        </pc:spChg>
        <pc:spChg chg="add mod">
          <ac:chgData name="Shunsuke MAKIMURA" userId="4fa32f727c4930e9" providerId="LiveId" clId="{079E254A-6D89-4592-8A12-D4B3BBDF630D}" dt="2023-11-09T12:53:11.874" v="980" actId="1076"/>
          <ac:spMkLst>
            <pc:docMk/>
            <pc:sldMk cId="1879770362" sldId="263"/>
            <ac:spMk id="6" creationId="{31FF6F23-D831-6D54-B1B4-603796147929}"/>
          </ac:spMkLst>
        </pc:spChg>
        <pc:spChg chg="add del mod">
          <ac:chgData name="Shunsuke MAKIMURA" userId="4fa32f727c4930e9" providerId="LiveId" clId="{079E254A-6D89-4592-8A12-D4B3BBDF630D}" dt="2023-11-09T12:54:04.973" v="991"/>
          <ac:spMkLst>
            <pc:docMk/>
            <pc:sldMk cId="1879770362" sldId="263"/>
            <ac:spMk id="8" creationId="{5965C2DE-6A34-6720-2424-ED5A57E211C3}"/>
          </ac:spMkLst>
        </pc:spChg>
        <pc:spChg chg="add del mod">
          <ac:chgData name="Shunsuke MAKIMURA" userId="4fa32f727c4930e9" providerId="LiveId" clId="{079E254A-6D89-4592-8A12-D4B3BBDF630D}" dt="2023-11-09T12:54:11.477" v="995"/>
          <ac:spMkLst>
            <pc:docMk/>
            <pc:sldMk cId="1879770362" sldId="263"/>
            <ac:spMk id="9" creationId="{8F3EDC82-696C-C870-C3E7-1B3AD8F72531}"/>
          </ac:spMkLst>
        </pc:spChg>
        <pc:spChg chg="add del mod">
          <ac:chgData name="Shunsuke MAKIMURA" userId="4fa32f727c4930e9" providerId="LiveId" clId="{079E254A-6D89-4592-8A12-D4B3BBDF630D}" dt="2023-11-09T12:55:35.173" v="1005"/>
          <ac:spMkLst>
            <pc:docMk/>
            <pc:sldMk cId="1879770362" sldId="263"/>
            <ac:spMk id="10" creationId="{1F46D00A-180E-5134-D533-AFE43A4B3D3A}"/>
          </ac:spMkLst>
        </pc:spChg>
        <pc:spChg chg="add mod">
          <ac:chgData name="Shunsuke MAKIMURA" userId="4fa32f727c4930e9" providerId="LiveId" clId="{079E254A-6D89-4592-8A12-D4B3BBDF630D}" dt="2023-11-09T21:34:46.966" v="1331" actId="1076"/>
          <ac:spMkLst>
            <pc:docMk/>
            <pc:sldMk cId="1879770362" sldId="263"/>
            <ac:spMk id="11" creationId="{B8C332DD-0BC2-C883-9C5D-40D70F29B4F0}"/>
          </ac:spMkLst>
        </pc:spChg>
        <pc:spChg chg="add mod">
          <ac:chgData name="Shunsuke MAKIMURA" userId="4fa32f727c4930e9" providerId="LiveId" clId="{079E254A-6D89-4592-8A12-D4B3BBDF630D}" dt="2023-11-09T13:07:27.623" v="1133" actId="1076"/>
          <ac:spMkLst>
            <pc:docMk/>
            <pc:sldMk cId="1879770362" sldId="263"/>
            <ac:spMk id="15" creationId="{E490BE7B-6EDD-C590-CA03-C0AD7450ABAC}"/>
          </ac:spMkLst>
        </pc:spChg>
        <pc:spChg chg="add mod">
          <ac:chgData name="Shunsuke MAKIMURA" userId="4fa32f727c4930e9" providerId="LiveId" clId="{079E254A-6D89-4592-8A12-D4B3BBDF630D}" dt="2023-11-09T21:34:18.421" v="1327" actId="1076"/>
          <ac:spMkLst>
            <pc:docMk/>
            <pc:sldMk cId="1879770362" sldId="263"/>
            <ac:spMk id="17" creationId="{53E35777-2F64-6080-216F-6DF37D2BD1C6}"/>
          </ac:spMkLst>
        </pc:spChg>
        <pc:spChg chg="add mod">
          <ac:chgData name="Shunsuke MAKIMURA" userId="4fa32f727c4930e9" providerId="LiveId" clId="{079E254A-6D89-4592-8A12-D4B3BBDF630D}" dt="2023-11-09T21:34:27.339" v="1330" actId="1076"/>
          <ac:spMkLst>
            <pc:docMk/>
            <pc:sldMk cId="1879770362" sldId="263"/>
            <ac:spMk id="18" creationId="{76D4F925-AFF4-DEB9-E34B-0CA6B8E74121}"/>
          </ac:spMkLst>
        </pc:spChg>
        <pc:spChg chg="add mod">
          <ac:chgData name="Shunsuke MAKIMURA" userId="4fa32f727c4930e9" providerId="LiveId" clId="{079E254A-6D89-4592-8A12-D4B3BBDF630D}" dt="2023-11-09T18:05:07.734" v="1242" actId="14100"/>
          <ac:spMkLst>
            <pc:docMk/>
            <pc:sldMk cId="1879770362" sldId="263"/>
            <ac:spMk id="21" creationId="{84CA2683-F800-D5C7-1385-061E787F19EF}"/>
          </ac:spMkLst>
        </pc:spChg>
        <pc:spChg chg="add mod">
          <ac:chgData name="Shunsuke MAKIMURA" userId="4fa32f727c4930e9" providerId="LiveId" clId="{079E254A-6D89-4592-8A12-D4B3BBDF630D}" dt="2023-11-09T13:15:32.350" v="1196" actId="1076"/>
          <ac:spMkLst>
            <pc:docMk/>
            <pc:sldMk cId="1879770362" sldId="263"/>
            <ac:spMk id="26" creationId="{AD2D2205-5971-7215-E4B3-ADBD19A10A91}"/>
          </ac:spMkLst>
        </pc:spChg>
        <pc:spChg chg="add del">
          <ac:chgData name="Shunsuke MAKIMURA" userId="4fa32f727c4930e9" providerId="LiveId" clId="{079E254A-6D89-4592-8A12-D4B3BBDF630D}" dt="2023-11-09T13:16:40.692" v="1206" actId="22"/>
          <ac:spMkLst>
            <pc:docMk/>
            <pc:sldMk cId="1879770362" sldId="263"/>
            <ac:spMk id="30" creationId="{78940C7F-73A6-D68A-DC76-B26C7D07F42B}"/>
          </ac:spMkLst>
        </pc:spChg>
        <pc:spChg chg="add mod">
          <ac:chgData name="Shunsuke MAKIMURA" userId="4fa32f727c4930e9" providerId="LiveId" clId="{079E254A-6D89-4592-8A12-D4B3BBDF630D}" dt="2023-11-09T21:35:36.660" v="1335" actId="1076"/>
          <ac:spMkLst>
            <pc:docMk/>
            <pc:sldMk cId="1879770362" sldId="263"/>
            <ac:spMk id="32" creationId="{88B155F1-EFD0-CB61-5B44-941F67B7320D}"/>
          </ac:spMkLst>
        </pc:spChg>
        <pc:picChg chg="add mod">
          <ac:chgData name="Shunsuke MAKIMURA" userId="4fa32f727c4930e9" providerId="LiveId" clId="{079E254A-6D89-4592-8A12-D4B3BBDF630D}" dt="2023-11-09T13:07:18.613" v="1132" actId="1076"/>
          <ac:picMkLst>
            <pc:docMk/>
            <pc:sldMk cId="1879770362" sldId="263"/>
            <ac:picMk id="12" creationId="{D61240BF-B3B2-8CC8-53C4-1219EC482787}"/>
          </ac:picMkLst>
        </pc:picChg>
        <pc:picChg chg="add mod">
          <ac:chgData name="Shunsuke MAKIMURA" userId="4fa32f727c4930e9" providerId="LiveId" clId="{079E254A-6D89-4592-8A12-D4B3BBDF630D}" dt="2023-11-09T13:07:27.623" v="1133" actId="1076"/>
          <ac:picMkLst>
            <pc:docMk/>
            <pc:sldMk cId="1879770362" sldId="263"/>
            <ac:picMk id="13" creationId="{2EAA1B6F-E790-AFF8-BCCF-7EF4A9F307C7}"/>
          </ac:picMkLst>
        </pc:picChg>
        <pc:picChg chg="add mod modCrop">
          <ac:chgData name="Shunsuke MAKIMURA" userId="4fa32f727c4930e9" providerId="LiveId" clId="{079E254A-6D89-4592-8A12-D4B3BBDF630D}" dt="2023-11-09T13:07:45.181" v="1136" actId="1076"/>
          <ac:picMkLst>
            <pc:docMk/>
            <pc:sldMk cId="1879770362" sldId="263"/>
            <ac:picMk id="19" creationId="{79837102-1E7C-0744-38AC-E5FF12AB53FD}"/>
          </ac:picMkLst>
        </pc:picChg>
        <pc:picChg chg="add mod">
          <ac:chgData name="Shunsuke MAKIMURA" userId="4fa32f727c4930e9" providerId="LiveId" clId="{079E254A-6D89-4592-8A12-D4B3BBDF630D}" dt="2023-11-09T13:07:29.091" v="1134" actId="1076"/>
          <ac:picMkLst>
            <pc:docMk/>
            <pc:sldMk cId="1879770362" sldId="263"/>
            <ac:picMk id="20" creationId="{07F7E9AF-671A-7407-B551-DEB15CB520F4}"/>
          </ac:picMkLst>
        </pc:picChg>
        <pc:picChg chg="add del">
          <ac:chgData name="Shunsuke MAKIMURA" userId="4fa32f727c4930e9" providerId="LiveId" clId="{079E254A-6D89-4592-8A12-D4B3BBDF630D}" dt="2023-11-09T13:12:01.005" v="1167" actId="478"/>
          <ac:picMkLst>
            <pc:docMk/>
            <pc:sldMk cId="1879770362" sldId="263"/>
            <ac:picMk id="22" creationId="{6CEFFA40-6CD1-BAB4-09C4-33266124F4ED}"/>
          </ac:picMkLst>
        </pc:picChg>
        <pc:picChg chg="add mod">
          <ac:chgData name="Shunsuke MAKIMURA" userId="4fa32f727c4930e9" providerId="LiveId" clId="{079E254A-6D89-4592-8A12-D4B3BBDF630D}" dt="2023-11-09T13:14:22.142" v="1183" actId="14100"/>
          <ac:picMkLst>
            <pc:docMk/>
            <pc:sldMk cId="1879770362" sldId="263"/>
            <ac:picMk id="23" creationId="{D0A1BF11-C8B5-B011-6B71-7B1C4888D358}"/>
          </ac:picMkLst>
        </pc:picChg>
        <pc:picChg chg="add mod">
          <ac:chgData name="Shunsuke MAKIMURA" userId="4fa32f727c4930e9" providerId="LiveId" clId="{079E254A-6D89-4592-8A12-D4B3BBDF630D}" dt="2023-11-09T13:14:23.983" v="1184" actId="1076"/>
          <ac:picMkLst>
            <pc:docMk/>
            <pc:sldMk cId="1879770362" sldId="263"/>
            <ac:picMk id="24" creationId="{EA994D23-1B4B-41AF-273E-127A75CF7D89}"/>
          </ac:picMkLst>
        </pc:picChg>
        <pc:picChg chg="add mod">
          <ac:chgData name="Shunsuke MAKIMURA" userId="4fa32f727c4930e9" providerId="LiveId" clId="{079E254A-6D89-4592-8A12-D4B3BBDF630D}" dt="2023-11-09T13:14:35.222" v="1187" actId="14100"/>
          <ac:picMkLst>
            <pc:docMk/>
            <pc:sldMk cId="1879770362" sldId="263"/>
            <ac:picMk id="25" creationId="{CEB72B0C-D1B3-943D-928A-6F814CE66981}"/>
          </ac:picMkLst>
        </pc:picChg>
        <pc:picChg chg="add mod">
          <ac:chgData name="Shunsuke MAKIMURA" userId="4fa32f727c4930e9" providerId="LiveId" clId="{079E254A-6D89-4592-8A12-D4B3BBDF630D}" dt="2023-11-09T13:16:28.592" v="1204" actId="1076"/>
          <ac:picMkLst>
            <pc:docMk/>
            <pc:sldMk cId="1879770362" sldId="263"/>
            <ac:picMk id="27" creationId="{787474D5-CCBB-C9AE-21F9-CB2FEF239CA0}"/>
          </ac:picMkLst>
        </pc:picChg>
        <pc:picChg chg="add mod">
          <ac:chgData name="Shunsuke MAKIMURA" userId="4fa32f727c4930e9" providerId="LiveId" clId="{079E254A-6D89-4592-8A12-D4B3BBDF630D}" dt="2023-11-09T13:16:25.502" v="1203" actId="14100"/>
          <ac:picMkLst>
            <pc:docMk/>
            <pc:sldMk cId="1879770362" sldId="263"/>
            <ac:picMk id="28" creationId="{1CEC0666-F082-95DE-306F-7E67824139F8}"/>
          </ac:picMkLst>
        </pc:picChg>
        <pc:cxnChg chg="add mod">
          <ac:chgData name="Shunsuke MAKIMURA" userId="4fa32f727c4930e9" providerId="LiveId" clId="{079E254A-6D89-4592-8A12-D4B3BBDF630D}" dt="2023-11-09T12:53:16.697" v="981" actId="14100"/>
          <ac:cxnSpMkLst>
            <pc:docMk/>
            <pc:sldMk cId="1879770362" sldId="263"/>
            <ac:cxnSpMk id="4" creationId="{E3B171F2-331F-35E2-44BD-22C52B41D50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F56DD7-DCB9-4C35-E9C0-88BED86DE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339C826-B348-6C5D-6A59-B4307FD2F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17CE3A-5A6A-842D-38C5-10D642797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79EE9C-5E39-3322-CD31-87B1757C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F0FD40-BA66-1909-3982-0EE2978D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24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3F9F1D-5662-AC72-C5AC-7AA14778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693137C-57B5-6C60-9902-2D3BADA0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04A48B-6F33-420D-1095-858757B3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F7EFBD-F5C5-C485-A143-9B2F7F2B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C51869-35BD-95D6-AB1B-8BBF81E6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23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A2C9967-8291-0BC3-FDF0-E7463C227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55BA19-4FBA-1612-0876-DEDD1479B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E62AF3-4613-E35F-6FE2-245267F6F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C1ADC3-6D85-88F1-F250-AF73CE95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3829CD-DF0D-78AE-228E-53C98BAD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70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147F24-F164-8FB3-84EB-C4F2A09AF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335604-D470-7524-0AE4-E53622076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AD54ED-0D1E-A69D-E408-FD7C7E35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84DEE1-08D0-7D7C-73E2-1B0F752E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B8D90E-9315-9BA0-107D-C8CA65D9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81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ED890A-E66C-173A-2B7A-448D7856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B36119-CDD7-B100-543F-FED42BA78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424589-1648-744F-B66F-6EFB500C7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1068C4-439A-0F0F-92E5-07446A21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648628-0D15-1A19-629C-6F24C929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10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83573-A4C8-A531-B5DB-DF1B74D7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A71AE6-F841-6F8C-A601-F96231572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F3C56C-FD3B-6FAD-70B6-DEC3CB8D2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B8D096-964B-CB97-C374-E3EBDFC4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DB80CB-0085-B39D-A589-50CEB8C7F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8BCD5-64E8-398E-853C-80824840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89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C9827A-CD74-C237-F2A0-CE0396C1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28FDD1-989A-4027-D3FF-C9043D45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01BB3E-5A2C-982F-7CA3-55C5676E5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8D53D2D-36A3-DF47-DCB6-8159576C0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5E59AF9-F2B1-E09B-0212-84DB6C5B1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18A361-9359-50E2-8B60-131D33B4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45E248-5121-5817-270F-5F41D6FD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826BA8E-17B2-063A-15DE-BAD7EDAF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0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1B830D-D9F5-FEF6-DA9A-13B5A1EE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2819EDA-0A2B-BBF2-6961-81969166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8413C2D-5844-B3DE-C7E7-0B345589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04B115-27AE-7EB4-A952-4B842230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54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B4F2DB8-EBF4-00AB-6EFC-354E27BFF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6A88D1-3F51-25CA-BEA1-ADE3FFBB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E4DA1B-3365-2CF0-407F-BC632260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59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E53A44-A1C3-5CA4-FC55-7BFA17E1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404356-5C3A-5C40-0634-71735380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34FE7B-36CC-B090-0C98-BFDE1C6EE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ABD8C9-27D9-F378-058A-E65C64E4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88B192C-54D1-8977-F7B7-52BB18A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7A76C7-A64D-CA42-5D00-FC5D9946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2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9A34D-C1FC-81E2-0240-EDDAB81F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8F9A74C-A090-2256-E7A7-CD7F3CF03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DBC8416-9526-73E6-1808-191504075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E8BEB5-CAAF-008F-6623-913E6007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7321AB-A2B1-2208-A56A-5C04456B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116611-7283-90BF-0092-A281CD062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01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A1B8B88-A52D-00F8-C088-7586DE04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319322-F8B6-62DB-380C-1FA8E0F2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EA9155-98CE-60C8-D77B-3F0BF03D6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0C15F-0A7A-4930-A667-5278E7AC45C5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85EB28-98B0-ABB1-C568-3F1457DAF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C9A08F-A6D2-8455-C0D1-7C26902F7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78BCB-E952-4F65-BC04-6D6EB2F85C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93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7B914-BD31-2208-84F3-1CA86D99F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387" y="870437"/>
            <a:ext cx="9952653" cy="2387600"/>
          </a:xfrm>
        </p:spPr>
        <p:txBody>
          <a:bodyPr>
            <a:normAutofit/>
          </a:bodyPr>
          <a:lstStyle/>
          <a:p>
            <a:r>
              <a:rPr kumimoji="1" lang="en-US" altLang="ja-JP" sz="4400" dirty="0"/>
              <a:t>2.</a:t>
            </a:r>
            <a:r>
              <a:rPr kumimoji="1" lang="ja-JP" altLang="en-US" sz="4400" dirty="0"/>
              <a:t>　</a:t>
            </a:r>
            <a:r>
              <a:rPr kumimoji="1" lang="en-US" altLang="ja-JP" sz="4400" dirty="0"/>
              <a:t>Radiation damage in target material and related simulations</a:t>
            </a:r>
            <a:endParaRPr kumimoji="1" lang="ja-JP" altLang="en-US" sz="4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D90710-4A75-5A0E-2EA8-0FBAC554B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9280"/>
            <a:ext cx="9144000" cy="1655762"/>
          </a:xfrm>
        </p:spPr>
        <p:txBody>
          <a:bodyPr/>
          <a:lstStyle/>
          <a:p>
            <a:r>
              <a:rPr kumimoji="1" lang="en-US" altLang="ja-JP" dirty="0"/>
              <a:t>Shunsuke Makimura (J-PARC, KEK)</a:t>
            </a:r>
          </a:p>
          <a:p>
            <a:r>
              <a:rPr lang="en-US" altLang="ja-JP" dirty="0"/>
              <a:t>10</a:t>
            </a:r>
            <a:r>
              <a:rPr lang="en-US" altLang="ja-JP" baseline="30000" dirty="0"/>
              <a:t>th</a:t>
            </a:r>
            <a:r>
              <a:rPr lang="en-US" altLang="ja-JP" dirty="0"/>
              <a:t> November 2023</a:t>
            </a:r>
          </a:p>
          <a:p>
            <a:r>
              <a:rPr kumimoji="1" lang="en-US" altLang="ja-JP" dirty="0"/>
              <a:t>High Power </a:t>
            </a:r>
            <a:r>
              <a:rPr kumimoji="1" lang="en-US" altLang="ja-JP" dirty="0" err="1"/>
              <a:t>Targetry</a:t>
            </a:r>
            <a:r>
              <a:rPr kumimoji="1" lang="en-US" altLang="ja-JP" dirty="0"/>
              <a:t> Workshop @ RIKEN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256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DB4F38-448C-7C7C-343A-D38E1E60E49E}"/>
              </a:ext>
            </a:extLst>
          </p:cNvPr>
          <p:cNvSpPr txBox="1"/>
          <p:nvPr/>
        </p:nvSpPr>
        <p:spPr>
          <a:xfrm>
            <a:off x="450981" y="228127"/>
            <a:ext cx="8030546" cy="6401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(Invited) ''Overview of Radiation Materials Science and Radiation Damage Modeling'' (David Senor)</a:t>
            </a:r>
          </a:p>
          <a:p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(Invited) "Irradiation damage of diamond by ion implantation'' (Masahiko Ogura)</a:t>
            </a:r>
          </a:p>
          <a:p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ID90 ''Capabilities of the FLUKA particle transport code for the design and operation of high power </a:t>
            </a:r>
            <a:r>
              <a:rPr lang="en-US" altLang="ja-JP" dirty="0" err="1"/>
              <a:t>targetry</a:t>
            </a:r>
            <a:r>
              <a:rPr lang="en-US" altLang="ja-JP" dirty="0"/>
              <a:t> systems'' (</a:t>
            </a:r>
            <a:r>
              <a:rPr lang="en-US" altLang="ja-JP" dirty="0" err="1"/>
              <a:t>Francesc</a:t>
            </a:r>
            <a:r>
              <a:rPr lang="en-US" altLang="ja-JP" dirty="0"/>
              <a:t> Salvat Pujol)</a:t>
            </a:r>
          </a:p>
          <a:p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ID22 ''Measurement of displacement cross section for high-energy protons and future plan for material damage using 0.4 GeV protons at J-PARC'' (Shin-ichiro Meigo)</a:t>
            </a:r>
          </a:p>
          <a:p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ID70 ''RaDIATE Collaboration Status and Recent Results on Material Studies'' (Frederique Pellemoine)</a:t>
            </a:r>
          </a:p>
          <a:p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ID36 ''Novel Materials R&amp;D for Next-Generation Accelerator Target Facilities'' (Kavin Ammigan)</a:t>
            </a:r>
          </a:p>
          <a:p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ID47 ''Computational Exploration of High Entropy Alloys as Promising Materials for Future Beam Windows'' (Gaurav Arora)</a:t>
            </a:r>
          </a:p>
          <a:p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ID100 ''Evaluation of β-phase based titanium alloys'' (Eiichi Wakai)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830E5A-8967-9EB9-0B7B-1961449B3BD0}"/>
              </a:ext>
            </a:extLst>
          </p:cNvPr>
          <p:cNvSpPr txBox="1"/>
          <p:nvPr/>
        </p:nvSpPr>
        <p:spPr>
          <a:xfrm>
            <a:off x="8866600" y="5666330"/>
            <a:ext cx="3063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The Nick Simos Effect</a:t>
            </a:r>
          </a:p>
          <a:p>
            <a:pPr algn="ctr"/>
            <a:r>
              <a:rPr lang="en-US" altLang="ja-JP" sz="2000" dirty="0">
                <a:latin typeface="+mn-ea"/>
              </a:rPr>
              <a:t>(Patrick Hurh)</a:t>
            </a:r>
            <a:endParaRPr lang="ja-JP" altLang="en-US" sz="2000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BC62DA-A2F7-D919-0C2F-64085559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527" y="837727"/>
            <a:ext cx="3570115" cy="47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4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8E2B1A3-1E1A-6654-2CDE-55955D85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913" y="2282221"/>
            <a:ext cx="2669894" cy="179341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FA70A46-005E-3EC6-13D3-D4553F89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61"/>
            <a:ext cx="10515600" cy="1113320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(Invited) ''Overview of Radiation Materials Science and Radiation Damage Modeling'' (David Senor)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1E9814-5292-FF09-3154-04A3E2B48742}"/>
              </a:ext>
            </a:extLst>
          </p:cNvPr>
          <p:cNvSpPr txBox="1"/>
          <p:nvPr/>
        </p:nvSpPr>
        <p:spPr>
          <a:xfrm>
            <a:off x="279531" y="1250305"/>
            <a:ext cx="706482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dirty="0"/>
              <a:t>Radiation damage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Point defects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Displacement cascade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Defect annihilation, clustering and mobility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dirty="0"/>
              <a:t>Radiation damage microstructures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Radiation induced segregation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Dislocations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Voids and bubbles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Phase stability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dirty="0"/>
              <a:t>Macroscopic effects of radiation damage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Irradiation hardening and embrittlement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Radiation growth and swelling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Irradiation creep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Irradiation assisted stress corrosion cracking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Transport property degradation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dirty="0"/>
              <a:t>Radiation damage modeling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Atomic Level Simulations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Microstructural Modeling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dirty="0"/>
              <a:t>Machine Learning to Integrate Experiments and Modeling</a:t>
            </a: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7E9F50B-8ED8-70B0-02F8-95DCD3037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122" y="4022816"/>
            <a:ext cx="3752347" cy="283518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2DE6136-BB59-A0C7-83D3-38473141F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261" y="781505"/>
            <a:ext cx="4850662" cy="156739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867295B-9017-92A8-0693-B588E6203A07}"/>
              </a:ext>
            </a:extLst>
          </p:cNvPr>
          <p:cNvSpPr txBox="1"/>
          <p:nvPr/>
        </p:nvSpPr>
        <p:spPr>
          <a:xfrm>
            <a:off x="10405965" y="656321"/>
            <a:ext cx="18956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800" b="0" i="0" u="none" strike="noStrike" baseline="0" dirty="0">
                <a:solidFill>
                  <a:srgbClr val="616265"/>
                </a:solidFill>
                <a:latin typeface="ArialMT"/>
              </a:rPr>
              <a:t>Was. 2007. </a:t>
            </a:r>
            <a:r>
              <a:rPr lang="en-US" altLang="ja-JP" sz="800" b="0" i="1" u="none" strike="noStrike" baseline="0" dirty="0">
                <a:solidFill>
                  <a:srgbClr val="616265"/>
                </a:solidFill>
                <a:latin typeface="Arial-ItalicMT"/>
              </a:rPr>
              <a:t>FRMS</a:t>
            </a:r>
            <a:r>
              <a:rPr lang="en-US" altLang="ja-JP" sz="800" b="0" i="0" u="none" strike="noStrike" baseline="0" dirty="0">
                <a:solidFill>
                  <a:srgbClr val="616265"/>
                </a:solidFill>
                <a:latin typeface="ArialMT"/>
              </a:rPr>
              <a:t>, Springer</a:t>
            </a:r>
            <a:endParaRPr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DF2B573-E5E6-58A2-0981-0EFC2256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261" y="2453833"/>
            <a:ext cx="1481559" cy="195033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5AD53E7-E06D-8598-48A1-1D5C934B0AF6}"/>
              </a:ext>
            </a:extLst>
          </p:cNvPr>
          <p:cNvSpPr txBox="1"/>
          <p:nvPr/>
        </p:nvSpPr>
        <p:spPr>
          <a:xfrm>
            <a:off x="6324371" y="4479738"/>
            <a:ext cx="2267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/>
              <a:t>Jenkins and Kirk. 2001. Characterization of Radiation Damage by TEM, IOP</a:t>
            </a:r>
            <a:endParaRPr lang="ja-JP" altLang="en-US" sz="12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B20ECE0-E6E3-CAC8-E371-62D137055178}"/>
              </a:ext>
            </a:extLst>
          </p:cNvPr>
          <p:cNvCxnSpPr>
            <a:cxnSpLocks/>
          </p:cNvCxnSpPr>
          <p:nvPr/>
        </p:nvCxnSpPr>
        <p:spPr>
          <a:xfrm>
            <a:off x="6220674" y="1707502"/>
            <a:ext cx="0" cy="3380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0BD962D-E91F-84E6-41DD-9BC198D02946}"/>
              </a:ext>
            </a:extLst>
          </p:cNvPr>
          <p:cNvSpPr txBox="1"/>
          <p:nvPr/>
        </p:nvSpPr>
        <p:spPr>
          <a:xfrm>
            <a:off x="5212344" y="1377317"/>
            <a:ext cx="154241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Atomic scale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875D00D-DDC6-0BD0-30FA-4874E7DACAAD}"/>
              </a:ext>
            </a:extLst>
          </p:cNvPr>
          <p:cNvSpPr txBox="1"/>
          <p:nvPr/>
        </p:nvSpPr>
        <p:spPr>
          <a:xfrm>
            <a:off x="5091596" y="3397662"/>
            <a:ext cx="153599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Macroscopic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FFB468A-33CD-D384-8C06-FBCFA1AE74FF}"/>
              </a:ext>
            </a:extLst>
          </p:cNvPr>
          <p:cNvSpPr txBox="1"/>
          <p:nvPr/>
        </p:nvSpPr>
        <p:spPr>
          <a:xfrm>
            <a:off x="5153858" y="5480683"/>
            <a:ext cx="117051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/>
              <a:t>Modeling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3427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70A46-005E-3EC6-13D3-D4553F89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877"/>
            <a:ext cx="10515600" cy="1113320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(Invited) "Irradiation damage of diamond by ion implantation'' (Masahiko Ogura)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1E9814-5292-FF09-3154-04A3E2B48742}"/>
              </a:ext>
            </a:extLst>
          </p:cNvPr>
          <p:cNvSpPr txBox="1"/>
          <p:nvPr/>
        </p:nvSpPr>
        <p:spPr>
          <a:xfrm>
            <a:off x="502105" y="1744827"/>
            <a:ext cx="114317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u="sng" dirty="0"/>
              <a:t>Diamond</a:t>
            </a:r>
            <a:r>
              <a:rPr lang="en-US" altLang="ja-JP" dirty="0"/>
              <a:t> is expected to be applied to </a:t>
            </a:r>
            <a:r>
              <a:rPr lang="en-US" altLang="ja-JP" u="sng" dirty="0"/>
              <a:t>next-generation power electronics and quantum sensor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u="sng" dirty="0"/>
              <a:t>Ion implantation technology</a:t>
            </a:r>
            <a:r>
              <a:rPr lang="en-US" altLang="ja-JP" dirty="0"/>
              <a:t> is indispensable for realizing diamond devices 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dirty="0"/>
              <a:t>The depth and concentration can be controlled by </a:t>
            </a:r>
            <a:r>
              <a:rPr lang="en-US" altLang="ja-JP" u="sng" dirty="0"/>
              <a:t>ion energy and dose</a:t>
            </a:r>
            <a:r>
              <a:rPr lang="en-US" altLang="ja-JP" dirty="0"/>
              <a:t>, respectively. 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u="sng" dirty="0"/>
              <a:t>Irradiation damage </a:t>
            </a:r>
            <a:r>
              <a:rPr lang="en-US" altLang="ja-JP" dirty="0"/>
              <a:t>is simultaneously introduced, that </a:t>
            </a:r>
            <a:r>
              <a:rPr lang="en-US" altLang="ja-JP" u="sng" dirty="0"/>
              <a:t>degrades electronic properties and device performances</a:t>
            </a:r>
            <a:r>
              <a:rPr lang="en-US" altLang="ja-JP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dirty="0"/>
              <a:t>The accumulation of defects induces </a:t>
            </a:r>
            <a:r>
              <a:rPr lang="en-US" altLang="ja-JP" u="sng" dirty="0"/>
              <a:t>graphitization</a:t>
            </a:r>
            <a:r>
              <a:rPr lang="en-US" altLang="ja-JP" dirty="0"/>
              <a:t> and </a:t>
            </a:r>
            <a:r>
              <a:rPr lang="en-US" altLang="ja-JP" u="sng" dirty="0"/>
              <a:t>prevents from returning to crystalline diamond</a:t>
            </a:r>
            <a:r>
              <a:rPr lang="en-US" altLang="ja-JP" dirty="0"/>
              <a:t>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dirty="0"/>
              <a:t>As for the </a:t>
            </a:r>
            <a:r>
              <a:rPr lang="en-US" altLang="ja-JP" u="sng" dirty="0"/>
              <a:t>doping technique, boron</a:t>
            </a:r>
            <a:r>
              <a:rPr lang="en-US" altLang="ja-JP" dirty="0"/>
              <a:t>, the most promising p-type dopant, </a:t>
            </a:r>
            <a:r>
              <a:rPr lang="en-US" altLang="ja-JP" u="sng" dirty="0"/>
              <a:t>was successfully ion-implanted to show p-type characteristics from an early stage</a:t>
            </a:r>
            <a:r>
              <a:rPr lang="en-US" altLang="ja-JP" dirty="0"/>
              <a:t>, although sufficient electronic properties for device applications have not yet been achieved. 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u="sng" dirty="0"/>
              <a:t>Clear n-type properties have not been shown by ion implantation</a:t>
            </a:r>
            <a:r>
              <a:rPr lang="en-US" altLang="ja-JP" dirty="0"/>
              <a:t>. A key issue is how to eliminate the influences of irradiation damage.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u="sng" dirty="0"/>
              <a:t>Point defects by ion implantation can be effectively utilized</a:t>
            </a:r>
            <a:r>
              <a:rPr lang="en-US" altLang="ja-JP" dirty="0"/>
              <a:t>. For example, </a:t>
            </a:r>
            <a:r>
              <a:rPr lang="en-US" altLang="ja-JP" u="sng" dirty="0"/>
              <a:t>Quantum sensing devices </a:t>
            </a:r>
            <a:r>
              <a:rPr lang="en-US" altLang="ja-JP" dirty="0"/>
              <a:t>using magnetic resonance related to the vacancy complexes with additive elements such as </a:t>
            </a:r>
            <a:r>
              <a:rPr lang="en-US" altLang="ja-JP" u="sng" dirty="0"/>
              <a:t>nitrogen (N-V center) in diamond</a:t>
            </a:r>
            <a:r>
              <a:rPr lang="en-US" altLang="ja-JP" dirty="0"/>
              <a:t>. Here, it is necessary to control </a:t>
            </a:r>
            <a:r>
              <a:rPr lang="en-US" altLang="ja-JP" u="sng" dirty="0"/>
              <a:t>the position so that a vacancy should be located next to an ion-implanted additive element</a:t>
            </a:r>
            <a:r>
              <a:rPr lang="en-US" altLang="ja-JP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50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70A46-005E-3EC6-13D3-D4553F89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9" y="-22277"/>
            <a:ext cx="9165954" cy="1266363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ID70 ''RaDIATE Collaboration Status and Recent Results on Material Studies'' (Frederique Pellemoine)</a:t>
            </a:r>
          </a:p>
        </p:txBody>
      </p:sp>
      <p:pic>
        <p:nvPicPr>
          <p:cNvPr id="3" name="Picture 44" descr="A large machine in a room&#10;&#10;Description automatically generated">
            <a:extLst>
              <a:ext uri="{FF2B5EF4-FFF2-40B4-BE49-F238E27FC236}">
                <a16:creationId xmlns:a16="http://schemas.microsoft.com/office/drawing/2014/main" id="{1C62A7AB-43F2-DF19-3A89-AF344C6E53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292" y="1900722"/>
            <a:ext cx="1466096" cy="1954794"/>
          </a:xfrm>
          <a:prstGeom prst="rect">
            <a:avLst/>
          </a:prstGeom>
        </p:spPr>
      </p:pic>
      <p:pic>
        <p:nvPicPr>
          <p:cNvPr id="4" name="Picture 45">
            <a:extLst>
              <a:ext uri="{FF2B5EF4-FFF2-40B4-BE49-F238E27FC236}">
                <a16:creationId xmlns:a16="http://schemas.microsoft.com/office/drawing/2014/main" id="{66B2F7FE-CD2E-2734-8692-DD4730519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0" t="794" r="37666" b="3082"/>
          <a:stretch/>
        </p:blipFill>
        <p:spPr>
          <a:xfrm>
            <a:off x="5578924" y="5395342"/>
            <a:ext cx="1260833" cy="1031644"/>
          </a:xfrm>
          <a:prstGeom prst="rect">
            <a:avLst/>
          </a:prstGeom>
        </p:spPr>
      </p:pic>
      <p:sp>
        <p:nvSpPr>
          <p:cNvPr id="6" name="Speech Bubble: Rectangle 8">
            <a:extLst>
              <a:ext uri="{FF2B5EF4-FFF2-40B4-BE49-F238E27FC236}">
                <a16:creationId xmlns:a16="http://schemas.microsoft.com/office/drawing/2014/main" id="{707CCDC3-6ED9-6C4A-1D32-10747C27231A}"/>
              </a:ext>
            </a:extLst>
          </p:cNvPr>
          <p:cNvSpPr/>
          <p:nvPr/>
        </p:nvSpPr>
        <p:spPr>
          <a:xfrm>
            <a:off x="2027905" y="2506665"/>
            <a:ext cx="3132006" cy="1810212"/>
          </a:xfrm>
          <a:prstGeom prst="wedgeRectCallout">
            <a:avLst>
              <a:gd name="adj1" fmla="val 76123"/>
              <a:gd name="adj2" fmla="val 61339"/>
            </a:avLst>
          </a:prstGeom>
          <a:solidFill>
            <a:srgbClr val="FFFFFF"/>
          </a:solidFill>
          <a:ln w="19050" cap="flat" cmpd="sng" algn="ctr">
            <a:solidFill>
              <a:srgbClr val="00308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rtlCol="0" anchor="t" anchorCtr="0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In-Beam Studies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 in-beam performance of candidate materials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Irradiated Material Studies: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energy proton irradiation at BNL-BLIP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Thermal shock testing: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HiRadMat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facility at CERN</a:t>
            </a:r>
          </a:p>
        </p:txBody>
      </p:sp>
      <p:sp>
        <p:nvSpPr>
          <p:cNvPr id="7" name="Speech Bubble: Rectangle 9">
            <a:extLst>
              <a:ext uri="{FF2B5EF4-FFF2-40B4-BE49-F238E27FC236}">
                <a16:creationId xmlns:a16="http://schemas.microsoft.com/office/drawing/2014/main" id="{1B8DBDC4-AAEA-F3FD-54DA-9A47D23411E8}"/>
              </a:ext>
            </a:extLst>
          </p:cNvPr>
          <p:cNvSpPr/>
          <p:nvPr/>
        </p:nvSpPr>
        <p:spPr>
          <a:xfrm>
            <a:off x="1117960" y="4757422"/>
            <a:ext cx="4236125" cy="1775195"/>
          </a:xfrm>
          <a:prstGeom prst="wedgeRectCallout">
            <a:avLst>
              <a:gd name="adj1" fmla="val 77171"/>
              <a:gd name="adj2" fmla="val -51801"/>
            </a:avLst>
          </a:prstGeom>
          <a:solidFill>
            <a:srgbClr val="FFFFFF"/>
          </a:solidFill>
          <a:ln w="19050" cap="flat" cmpd="sng" algn="ctr">
            <a:solidFill>
              <a:srgbClr val="00308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Methods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Emulate high energy proton irradiations for accelerated and cost-effective material screening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 Energy Ion: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assessing radiation damage effects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Electron beam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thermal shock and fatigue testing 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Novel Testing Methods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(fatigue studies)</a:t>
            </a:r>
          </a:p>
        </p:txBody>
      </p:sp>
      <p:sp>
        <p:nvSpPr>
          <p:cNvPr id="8" name="Speech Bubble: Rectangle 10">
            <a:extLst>
              <a:ext uri="{FF2B5EF4-FFF2-40B4-BE49-F238E27FC236}">
                <a16:creationId xmlns:a16="http://schemas.microsoft.com/office/drawing/2014/main" id="{844B3800-972B-55D7-BFF7-E48C4CA61A2D}"/>
              </a:ext>
            </a:extLst>
          </p:cNvPr>
          <p:cNvSpPr/>
          <p:nvPr/>
        </p:nvSpPr>
        <p:spPr>
          <a:xfrm>
            <a:off x="7120649" y="2506665"/>
            <a:ext cx="3446521" cy="1659084"/>
          </a:xfrm>
          <a:prstGeom prst="wedgeRectCallout">
            <a:avLst>
              <a:gd name="adj1" fmla="val -77707"/>
              <a:gd name="adj2" fmla="val 63212"/>
            </a:avLst>
          </a:prstGeom>
          <a:solidFill>
            <a:srgbClr val="FFFFFF"/>
          </a:solidFill>
          <a:ln w="19050" cap="flat" cmpd="sng" algn="ctr">
            <a:solidFill>
              <a:srgbClr val="00308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 anchorCtr="0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Novel Target Materials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materials with enhanced thermal shock and radiation damage resistance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High-Entropy Alloys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50505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Nanofibers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Composite materials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 treatment</a:t>
            </a:r>
          </a:p>
        </p:txBody>
      </p:sp>
      <p:sp>
        <p:nvSpPr>
          <p:cNvPr id="9" name="Speech Bubble: Rectangle 11">
            <a:extLst>
              <a:ext uri="{FF2B5EF4-FFF2-40B4-BE49-F238E27FC236}">
                <a16:creationId xmlns:a16="http://schemas.microsoft.com/office/drawing/2014/main" id="{CAF02BDE-AE5F-EB55-1AF5-CF41FB68DEB6}"/>
              </a:ext>
            </a:extLst>
          </p:cNvPr>
          <p:cNvSpPr/>
          <p:nvPr/>
        </p:nvSpPr>
        <p:spPr>
          <a:xfrm>
            <a:off x="7114921" y="4757422"/>
            <a:ext cx="3896756" cy="1775195"/>
          </a:xfrm>
          <a:prstGeom prst="wedgeRectCallout">
            <a:avLst>
              <a:gd name="adj1" fmla="val -75695"/>
              <a:gd name="adj2" fmla="val -50481"/>
            </a:avLst>
          </a:prstGeom>
          <a:solidFill>
            <a:srgbClr val="FFFFFF"/>
          </a:solidFill>
          <a:ln w="19050" cap="flat" cmpd="sng" algn="ctr">
            <a:solidFill>
              <a:srgbClr val="003087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rtlCol="0" anchor="t" anchorCtr="0"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Modeling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Prediction of fundamental response of various materials to irradiation and thermal shock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Helium gas bubbles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formation and segregation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Radiation damage effects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Heat transfer mechanism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nanofiber media</a:t>
            </a:r>
          </a:p>
        </p:txBody>
      </p:sp>
      <p:pic>
        <p:nvPicPr>
          <p:cNvPr id="10" name="図 20">
            <a:extLst>
              <a:ext uri="{FF2B5EF4-FFF2-40B4-BE49-F238E27FC236}">
                <a16:creationId xmlns:a16="http://schemas.microsoft.com/office/drawing/2014/main" id="{8ACBE68C-7B2A-75F5-F0D8-8CAD8CA09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25" t="19604" r="32653" b="20265"/>
          <a:stretch/>
        </p:blipFill>
        <p:spPr>
          <a:xfrm>
            <a:off x="203290" y="3124119"/>
            <a:ext cx="1664755" cy="1587036"/>
          </a:xfrm>
          <a:prstGeom prst="rect">
            <a:avLst/>
          </a:prstGeom>
        </p:spPr>
      </p:pic>
      <p:pic>
        <p:nvPicPr>
          <p:cNvPr id="11" name="Picture 53">
            <a:extLst>
              <a:ext uri="{FF2B5EF4-FFF2-40B4-BE49-F238E27FC236}">
                <a16:creationId xmlns:a16="http://schemas.microsoft.com/office/drawing/2014/main" id="{6B7C47C8-2BCD-A90F-F110-1C6DE0461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16" y="1805603"/>
            <a:ext cx="1713730" cy="1290418"/>
          </a:xfrm>
          <a:prstGeom prst="rect">
            <a:avLst/>
          </a:prstGeom>
        </p:spPr>
      </p:pic>
      <p:pic>
        <p:nvPicPr>
          <p:cNvPr id="12" name="Picture 54">
            <a:extLst>
              <a:ext uri="{FF2B5EF4-FFF2-40B4-BE49-F238E27FC236}">
                <a16:creationId xmlns:a16="http://schemas.microsoft.com/office/drawing/2014/main" id="{117D3ABC-337E-8644-244E-02BF5FBD6D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839"/>
          <a:stretch/>
        </p:blipFill>
        <p:spPr>
          <a:xfrm>
            <a:off x="217220" y="5498104"/>
            <a:ext cx="832546" cy="826119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69B17633-E7DD-D5FA-C957-BA753313E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939778" y="5133815"/>
            <a:ext cx="1199426" cy="11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7">
            <a:extLst>
              <a:ext uri="{FF2B5EF4-FFF2-40B4-BE49-F238E27FC236}">
                <a16:creationId xmlns:a16="http://schemas.microsoft.com/office/drawing/2014/main" id="{2AB4FB00-3990-DD3A-6726-FCCA0ACF88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41" t="5914" b="53061"/>
          <a:stretch/>
        </p:blipFill>
        <p:spPr>
          <a:xfrm>
            <a:off x="10550635" y="1665903"/>
            <a:ext cx="1554407" cy="1113320"/>
          </a:xfrm>
          <a:prstGeom prst="rect">
            <a:avLst/>
          </a:prstGeom>
        </p:spPr>
      </p:pic>
      <p:pic>
        <p:nvPicPr>
          <p:cNvPr id="15" name="Picture 58">
            <a:extLst>
              <a:ext uri="{FF2B5EF4-FFF2-40B4-BE49-F238E27FC236}">
                <a16:creationId xmlns:a16="http://schemas.microsoft.com/office/drawing/2014/main" id="{AA5ACE47-D5F5-E14D-AC36-BC007A87D1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7820" r="8450" b="28088"/>
          <a:stretch/>
        </p:blipFill>
        <p:spPr>
          <a:xfrm>
            <a:off x="10567171" y="2962216"/>
            <a:ext cx="1537872" cy="1404991"/>
          </a:xfrm>
          <a:prstGeom prst="rect">
            <a:avLst/>
          </a:prstGeom>
        </p:spPr>
      </p:pic>
      <p:pic>
        <p:nvPicPr>
          <p:cNvPr id="16" name="Picture 46" descr="Icon&#10;&#10;Description automatically generated">
            <a:extLst>
              <a:ext uri="{FF2B5EF4-FFF2-40B4-BE49-F238E27FC236}">
                <a16:creationId xmlns:a16="http://schemas.microsoft.com/office/drawing/2014/main" id="{239CBB37-3468-AA05-FB26-6D13922C64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4418" y="3870439"/>
            <a:ext cx="1265139" cy="1196876"/>
          </a:xfrm>
          <a:prstGeom prst="rect">
            <a:avLst/>
          </a:prstGeom>
          <a:ln>
            <a:solidFill>
              <a:srgbClr val="003087"/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D4CF21C-A7D2-7352-6713-DC38D229A97F}"/>
              </a:ext>
            </a:extLst>
          </p:cNvPr>
          <p:cNvSpPr txBox="1"/>
          <p:nvPr/>
        </p:nvSpPr>
        <p:spPr>
          <a:xfrm>
            <a:off x="323279" y="1051450"/>
            <a:ext cx="8745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RaDIATE collaboration created in 2012, with Fermilab as the leading institution. The collaboration has grown up to 20 institutions over the years.</a:t>
            </a:r>
          </a:p>
        </p:txBody>
      </p:sp>
      <p:pic>
        <p:nvPicPr>
          <p:cNvPr id="19" name="Picture 1">
            <a:extLst>
              <a:ext uri="{FF2B5EF4-FFF2-40B4-BE49-F238E27FC236}">
                <a16:creationId xmlns:a16="http://schemas.microsoft.com/office/drawing/2014/main" id="{EBB7182E-8FC4-6B73-CA76-B4C7FD1407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670" y="198081"/>
            <a:ext cx="2174215" cy="12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6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70A46-005E-3EC6-13D3-D4553F89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75" y="128241"/>
            <a:ext cx="2277057" cy="562813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(Materials)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49560D-1E48-9DA3-D871-FDFFF710AA2B}"/>
              </a:ext>
            </a:extLst>
          </p:cNvPr>
          <p:cNvSpPr txBox="1"/>
          <p:nvPr/>
        </p:nvSpPr>
        <p:spPr>
          <a:xfrm>
            <a:off x="441649" y="6090371"/>
            <a:ext cx="56543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ID36 ''Novel Materials R&amp;D for Next-Generation Accelerator Target Facilities'' (Kavin Ammigan)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969260-9652-103B-6E5B-06D6B4AA5FC6}"/>
              </a:ext>
            </a:extLst>
          </p:cNvPr>
          <p:cNvSpPr txBox="1"/>
          <p:nvPr/>
        </p:nvSpPr>
        <p:spPr>
          <a:xfrm>
            <a:off x="6243247" y="6164960"/>
            <a:ext cx="5948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ID100 ''Evaluation of β-phase based titanium alloys'' (Eiichi Wakai)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151DC27-2315-83BC-463D-8E9A09E5B984}"/>
              </a:ext>
            </a:extLst>
          </p:cNvPr>
          <p:cNvCxnSpPr/>
          <p:nvPr/>
        </p:nvCxnSpPr>
        <p:spPr>
          <a:xfrm flipV="1">
            <a:off x="6146828" y="415809"/>
            <a:ext cx="0" cy="63208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F5418E-8E8F-C180-0745-237916B57373}"/>
              </a:ext>
            </a:extLst>
          </p:cNvPr>
          <p:cNvSpPr txBox="1"/>
          <p:nvPr/>
        </p:nvSpPr>
        <p:spPr>
          <a:xfrm>
            <a:off x="1259707" y="197943"/>
            <a:ext cx="50571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 pitchFamily="2" charset="0"/>
              </a:rPr>
              <a:t>High-Entropy Alloys </a:t>
            </a:r>
            <a:r>
              <a:rPr kumimoji="0" lang="en-US" altLang="ja-JP" sz="1600" dirty="0">
                <a:solidFill>
                  <a:srgbClr val="003087"/>
                </a:solidFill>
                <a:latin typeface="Helvetica" pitchFamily="2" charset="0"/>
              </a:rPr>
              <a:t> 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itchFamily="2" charset="0"/>
              </a:rPr>
              <a:t>(for beam windows)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0113AC2-EB39-893D-9AA8-18E163496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81" y="4054263"/>
            <a:ext cx="3521355" cy="1080305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3AD3AAC-1237-5311-61F9-42A741088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75" y="3924837"/>
            <a:ext cx="3527425" cy="1208405"/>
          </a:xfrm>
          <a:prstGeom prst="rect">
            <a:avLst/>
          </a:prstGeom>
        </p:spPr>
      </p:pic>
      <p:sp>
        <p:nvSpPr>
          <p:cNvPr id="13" name="Text Box 15">
            <a:extLst>
              <a:ext uri="{FF2B5EF4-FFF2-40B4-BE49-F238E27FC236}">
                <a16:creationId xmlns:a16="http://schemas.microsoft.com/office/drawing/2014/main" id="{49AB08D6-2A22-00CE-728B-53A91585ED46}"/>
              </a:ext>
            </a:extLst>
          </p:cNvPr>
          <p:cNvSpPr txBox="1"/>
          <p:nvPr/>
        </p:nvSpPr>
        <p:spPr>
          <a:xfrm>
            <a:off x="2728766" y="5222762"/>
            <a:ext cx="3338441" cy="50038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base">
              <a:spcAft>
                <a:spcPts val="1000"/>
              </a:spcAft>
            </a:pPr>
            <a:r>
              <a:rPr kumimoji="0" lang="en-US" sz="1000" dirty="0">
                <a:solidFill>
                  <a:srgbClr val="50505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 images of Zirconia nanofibers produced at Fermilab, (a) bulk nanofiber mat, (b) single nanofibers revealing polycrystalline grains (S. Bidhar)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60F5D8DA-11CD-802F-6C3D-3E248C4228A4}"/>
              </a:ext>
            </a:extLst>
          </p:cNvPr>
          <p:cNvSpPr txBox="1"/>
          <p:nvPr/>
        </p:nvSpPr>
        <p:spPr>
          <a:xfrm>
            <a:off x="254281" y="5214574"/>
            <a:ext cx="1912701" cy="33855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base">
              <a:spcAft>
                <a:spcPts val="800"/>
              </a:spcAft>
            </a:pPr>
            <a:r>
              <a:rPr kumimoji="0" lang="en-US" sz="1000" dirty="0">
                <a:solidFill>
                  <a:srgbClr val="50505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Electrospinning technique and Taylor cone.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48A44B3-E8D4-C1B7-5458-43B6E4EB9A8D}"/>
              </a:ext>
            </a:extLst>
          </p:cNvPr>
          <p:cNvSpPr txBox="1"/>
          <p:nvPr/>
        </p:nvSpPr>
        <p:spPr>
          <a:xfrm>
            <a:off x="42442" y="5770232"/>
            <a:ext cx="6242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itchFamily="2" charset="0"/>
              </a:rPr>
              <a:t>Intrinsically tolerant to both thermal shock and radiation damage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66BF7B-B045-A46D-8AF1-EE698A2DCDB2}"/>
              </a:ext>
            </a:extLst>
          </p:cNvPr>
          <p:cNvSpPr txBox="1"/>
          <p:nvPr/>
        </p:nvSpPr>
        <p:spPr>
          <a:xfrm>
            <a:off x="-245214" y="3511387"/>
            <a:ext cx="6318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Helvetica" pitchFamily="2" charset="0"/>
              </a:rPr>
              <a:t>Nanofiber Materials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itchFamily="2" charset="0"/>
              </a:rPr>
              <a:t>(secondary particle-production targets)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80EEE67-EB1B-874D-A1A1-F835D25E2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150" y="644446"/>
            <a:ext cx="2523963" cy="139610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732E74-579E-37A2-A2F0-8B62EA35425F}"/>
              </a:ext>
            </a:extLst>
          </p:cNvPr>
          <p:cNvSpPr txBox="1"/>
          <p:nvPr/>
        </p:nvSpPr>
        <p:spPr>
          <a:xfrm>
            <a:off x="170683" y="675677"/>
            <a:ext cx="34869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HEAs are alloys with multiple principal elements:</a:t>
            </a:r>
          </a:p>
          <a:p>
            <a:r>
              <a:rPr lang="en-US" altLang="ja-JP" sz="1400" dirty="0"/>
              <a:t>Large composition space to explore new materials</a:t>
            </a:r>
          </a:p>
        </p:txBody>
      </p:sp>
      <p:pic>
        <p:nvPicPr>
          <p:cNvPr id="25" name="Picture 6" descr="A picture containing text, stone&#10;&#10;Description automatically generated">
            <a:extLst>
              <a:ext uri="{FF2B5EF4-FFF2-40B4-BE49-F238E27FC236}">
                <a16:creationId xmlns:a16="http://schemas.microsoft.com/office/drawing/2014/main" id="{46D1526C-CB51-93F2-D25F-E2E46D1497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1" t="24444" r="9753" b="25278"/>
          <a:stretch/>
        </p:blipFill>
        <p:spPr>
          <a:xfrm>
            <a:off x="231849" y="1722990"/>
            <a:ext cx="1512333" cy="1573173"/>
          </a:xfrm>
          <a:prstGeom prst="rect">
            <a:avLst/>
          </a:prstGeom>
        </p:spPr>
      </p:pic>
      <p:sp>
        <p:nvSpPr>
          <p:cNvPr id="26" name="Text Box 15">
            <a:extLst>
              <a:ext uri="{FF2B5EF4-FFF2-40B4-BE49-F238E27FC236}">
                <a16:creationId xmlns:a16="http://schemas.microsoft.com/office/drawing/2014/main" id="{1A5B6BF9-5C93-9662-3A3A-DB8AC414C627}"/>
              </a:ext>
            </a:extLst>
          </p:cNvPr>
          <p:cNvSpPr txBox="1"/>
          <p:nvPr/>
        </p:nvSpPr>
        <p:spPr>
          <a:xfrm>
            <a:off x="1848569" y="1691962"/>
            <a:ext cx="1512333" cy="320908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base">
              <a:spcAft>
                <a:spcPts val="1000"/>
              </a:spcAft>
            </a:pPr>
            <a:r>
              <a:rPr kumimoji="0" lang="en-US" sz="1000" dirty="0">
                <a:solidFill>
                  <a:srgbClr val="50505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Sectioned arc-melted ingots (UW-Madison)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69B33F4F-1A85-8300-08E8-B8DE68D552F5}"/>
              </a:ext>
            </a:extLst>
          </p:cNvPr>
          <p:cNvSpPr txBox="1"/>
          <p:nvPr/>
        </p:nvSpPr>
        <p:spPr>
          <a:xfrm>
            <a:off x="4116466" y="3032764"/>
            <a:ext cx="2002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dirty="0">
                <a:solidFill>
                  <a:srgbClr val="C00000"/>
                </a:solidFill>
                <a:latin typeface="Helvetica" pitchFamily="2" charset="0"/>
              </a:rPr>
              <a:t>No observable cracks at corners of indents </a:t>
            </a:r>
          </a:p>
        </p:txBody>
      </p:sp>
      <p:pic>
        <p:nvPicPr>
          <p:cNvPr id="28" name="Content Placeholder 6" descr="A picture containing text, paper, black and white&#10;&#10;Description automatically generated">
            <a:extLst>
              <a:ext uri="{FF2B5EF4-FFF2-40B4-BE49-F238E27FC236}">
                <a16:creationId xmlns:a16="http://schemas.microsoft.com/office/drawing/2014/main" id="{47CBCE82-2802-7DFE-50D4-BADBA2C42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96" y="2055280"/>
            <a:ext cx="1286195" cy="964646"/>
          </a:xfrm>
          <a:prstGeom prst="rect">
            <a:avLst/>
          </a:prstGeom>
        </p:spPr>
      </p:pic>
      <p:sp>
        <p:nvSpPr>
          <p:cNvPr id="29" name="TextBox 10">
            <a:extLst>
              <a:ext uri="{FF2B5EF4-FFF2-40B4-BE49-F238E27FC236}">
                <a16:creationId xmlns:a16="http://schemas.microsoft.com/office/drawing/2014/main" id="{428A2541-D266-2B75-FDAF-ACF9CF1733E6}"/>
              </a:ext>
            </a:extLst>
          </p:cNvPr>
          <p:cNvSpPr txBox="1"/>
          <p:nvPr/>
        </p:nvSpPr>
        <p:spPr>
          <a:xfrm>
            <a:off x="1891325" y="2079584"/>
            <a:ext cx="2939154" cy="120032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4 HEA compositions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Cr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33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Mn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33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V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33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Cr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31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Mn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31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Ti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7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V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31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Al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15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Cr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20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Mn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20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Ti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10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V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35</a:t>
            </a:r>
          </a:p>
          <a:p>
            <a:pPr marL="171450" marR="0" lvl="0" indent="-17145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Al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15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Co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4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Cr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25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Mn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15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Ti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6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V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itchFamily="2" charset="2"/>
              </a:rPr>
              <a:t>35</a:t>
            </a:r>
          </a:p>
        </p:txBody>
      </p:sp>
      <p:graphicFrame>
        <p:nvGraphicFramePr>
          <p:cNvPr id="30" name="表 29">
            <a:extLst>
              <a:ext uri="{FF2B5EF4-FFF2-40B4-BE49-F238E27FC236}">
                <a16:creationId xmlns:a16="http://schemas.microsoft.com/office/drawing/2014/main" id="{E3B96733-636F-1815-06F5-FFD004B75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33021"/>
              </p:ext>
            </p:extLst>
          </p:nvPr>
        </p:nvGraphicFramePr>
        <p:xfrm>
          <a:off x="6200806" y="3456069"/>
          <a:ext cx="5948753" cy="2643103"/>
        </p:xfrm>
        <a:graphic>
          <a:graphicData uri="http://schemas.openxmlformats.org/drawingml/2006/table">
            <a:tbl>
              <a:tblPr firstRow="1" bandRow="1"/>
              <a:tblGrid>
                <a:gridCol w="904704">
                  <a:extLst>
                    <a:ext uri="{9D8B030D-6E8A-4147-A177-3AD203B41FA5}">
                      <a16:colId xmlns:a16="http://schemas.microsoft.com/office/drawing/2014/main" val="2297382060"/>
                    </a:ext>
                  </a:extLst>
                </a:gridCol>
                <a:gridCol w="5044049">
                  <a:extLst>
                    <a:ext uri="{9D8B030D-6E8A-4147-A177-3AD203B41FA5}">
                      <a16:colId xmlns:a16="http://schemas.microsoft.com/office/drawing/2014/main" val="2241552085"/>
                    </a:ext>
                  </a:extLst>
                </a:gridCol>
              </a:tblGrid>
              <a:tr h="61637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9pPr>
                    </a:lstStyle>
                    <a:p>
                      <a:r>
                        <a:rPr kumimoji="1" lang="en-US" altLang="ja-JP" sz="1200" dirty="0"/>
                        <a:t>Displacement Damage</a:t>
                      </a:r>
                      <a:endParaRPr kumimoji="1" lang="ja-JP" altLang="en-US" sz="12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Meiryo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 </a:t>
                      </a:r>
                    </a:p>
                    <a:p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</a:rPr>
                        <a:t>    Phenomena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46095"/>
                  </a:ext>
                </a:extLst>
              </a:tr>
              <a:tr h="49896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0 dpa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9pPr>
                    </a:lstStyle>
                    <a:p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</a:rPr>
                        <a:t>High number density Precursor does not act as sink, but as decreasing of diffusion velocity of point defects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5757"/>
                  </a:ext>
                </a:extLst>
              </a:tr>
              <a:tr h="498966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3 dpa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High number density: Omega like embryo formation and it can act as sink site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637257"/>
                  </a:ext>
                </a:extLst>
              </a:tr>
              <a:tr h="29889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6 dpa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High number density: omega like embryo is developing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836606"/>
                  </a:ext>
                </a:extLst>
              </a:tr>
              <a:tr h="29350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9 dpa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Disappearing of omega-like embryos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156991"/>
                  </a:ext>
                </a:extLst>
              </a:tr>
              <a:tr h="35710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11 dpa</a:t>
                      </a:r>
                      <a:endParaRPr kumimoji="1" lang="ja-JP" altLang="en-US" sz="1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Meiryo"/>
                        </a:defRPr>
                      </a:lvl9pPr>
                    </a:lstStyle>
                    <a:p>
                      <a:r>
                        <a:rPr kumimoji="1" lang="en-US" altLang="ja-JP" sz="1400" dirty="0"/>
                        <a:t>Disappearing of omega-like embryos and precursors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B3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89846"/>
                  </a:ext>
                </a:extLst>
              </a:tr>
            </a:tbl>
          </a:graphicData>
        </a:graphic>
      </p:graphicFrame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50A5465-0550-2396-0257-E01491AC78D9}"/>
              </a:ext>
            </a:extLst>
          </p:cNvPr>
          <p:cNvSpPr txBox="1"/>
          <p:nvPr/>
        </p:nvSpPr>
        <p:spPr>
          <a:xfrm>
            <a:off x="6292782" y="626510"/>
            <a:ext cx="26285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β-Ti-15Cr-3V-3Al-3Sn alloy (ST and STA) </a:t>
            </a:r>
          </a:p>
          <a:p>
            <a:r>
              <a:rPr lang="en-US" altLang="ja-JP" sz="1600" dirty="0"/>
              <a:t>Ion irradiation 11 dpa, R.T.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47F0CC3-1217-EFB9-9C65-115B32D5D5C0}"/>
              </a:ext>
            </a:extLst>
          </p:cNvPr>
          <p:cNvSpPr txBox="1"/>
          <p:nvPr/>
        </p:nvSpPr>
        <p:spPr>
          <a:xfrm>
            <a:off x="6122623" y="1671958"/>
            <a:ext cx="32676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Nano-hardness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TEM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/>
              <a:t>TEM diffraction pattern &amp; HREM &amp; Positron Annihilation Measurement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88B8059-58F8-FB34-3F7C-7B7CF8ADDAEA}"/>
              </a:ext>
            </a:extLst>
          </p:cNvPr>
          <p:cNvSpPr txBox="1"/>
          <p:nvPr/>
        </p:nvSpPr>
        <p:spPr>
          <a:xfrm>
            <a:off x="6316824" y="3033079"/>
            <a:ext cx="3957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Precursors &amp; Omega-like embryo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702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70A46-005E-3EC6-13D3-D4553F89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3320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ID47 ''Computational Exploration of High Entropy Alloys as Promising Materials for Future Beam Windows'' (Gaurav Arora)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DD5CAE5-A4AF-F13A-3A77-74B3ABCF3737}"/>
              </a:ext>
            </a:extLst>
          </p:cNvPr>
          <p:cNvSpPr txBox="1"/>
          <p:nvPr/>
        </p:nvSpPr>
        <p:spPr>
          <a:xfrm>
            <a:off x="102382" y="919475"/>
            <a:ext cx="4200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Aft>
                <a:spcPct val="0"/>
              </a:spcAft>
            </a:pPr>
            <a:r>
              <a:rPr kumimoji="0" lang="en-US" sz="1600" u="sng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Density functional theory (DFT)</a:t>
            </a:r>
          </a:p>
          <a:p>
            <a:pPr marL="285750" indent="-285750" defTabSz="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 on the principle of quantum physics </a:t>
            </a:r>
          </a:p>
          <a:p>
            <a:pPr marL="285750" indent="-285750" defTabSz="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Highly accurate</a:t>
            </a:r>
          </a:p>
          <a:p>
            <a:pPr marL="285750" indent="-285750" defTabSz="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Computationally expensive</a:t>
            </a:r>
          </a:p>
          <a:p>
            <a:pPr marL="285750" indent="-285750" defTabSz="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Limited to ~300 atoms</a:t>
            </a:r>
          </a:p>
          <a:p>
            <a:pPr marL="285750" indent="-285750" defTabSz="457200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Software: VASP, Q-espresso, etc.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2EDFB0A-4BE1-A3C1-3131-230B0996267C}"/>
              </a:ext>
            </a:extLst>
          </p:cNvPr>
          <p:cNvSpPr txBox="1"/>
          <p:nvPr/>
        </p:nvSpPr>
        <p:spPr>
          <a:xfrm>
            <a:off x="4432245" y="919475"/>
            <a:ext cx="3974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u="sng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Molecular dynamic (MD)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 on the principle of Newton laws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accurate as </a:t>
            </a:r>
            <a:r>
              <a:rPr kumimoji="0" lang="en-US" sz="1600" dirty="0">
                <a:solidFill>
                  <a:srgbClr val="AF27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interatomic potentials</a:t>
            </a:r>
            <a:endParaRPr kumimoji="0" lang="en-US" sz="1600" dirty="0">
              <a:solidFill>
                <a:srgbClr val="505050">
                  <a:lumMod val="7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Computationally cheap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Million of atoms can be modeled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505050">
                    <a:lumMod val="75000"/>
                  </a:srgb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Software: LAMMPS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7C95FFBB-6C13-D1B6-FCFA-401583BC40CA}"/>
              </a:ext>
            </a:extLst>
          </p:cNvPr>
          <p:cNvSpPr txBox="1"/>
          <p:nvPr/>
        </p:nvSpPr>
        <p:spPr>
          <a:xfrm flipH="1">
            <a:off x="8286682" y="1086661"/>
            <a:ext cx="3746991" cy="123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Development of accurate interatomic potentials is the key challenge in designing or studying defect properties of materials</a:t>
            </a:r>
          </a:p>
        </p:txBody>
      </p:sp>
      <p:pic>
        <p:nvPicPr>
          <p:cNvPr id="9" name="Picture 7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C70DCC3E-FB16-04E3-9D07-4B041AEA4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1" y="2453987"/>
            <a:ext cx="1676988" cy="1778249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C4FB57FF-77D5-6A30-FBED-E69A9BEB1CDD}"/>
              </a:ext>
            </a:extLst>
          </p:cNvPr>
          <p:cNvSpPr txBox="1"/>
          <p:nvPr/>
        </p:nvSpPr>
        <p:spPr>
          <a:xfrm flipH="1">
            <a:off x="2360323" y="3923760"/>
            <a:ext cx="2634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High-Entropy Alloys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2367B58-8358-1DB4-7DE5-912EB7EF3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579" y="2481261"/>
            <a:ext cx="2011854" cy="152413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19AA7E8-E3CC-D532-DA1E-903164ADA5DA}"/>
              </a:ext>
            </a:extLst>
          </p:cNvPr>
          <p:cNvSpPr txBox="1"/>
          <p:nvPr/>
        </p:nvSpPr>
        <p:spPr>
          <a:xfrm>
            <a:off x="501651" y="4241376"/>
            <a:ext cx="5040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CALPHAD stands for "Calculation of Phase Diagrams.“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9F85E4D-62B9-2B1D-83CA-5998B423A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500" y="2464334"/>
            <a:ext cx="6774173" cy="3113033"/>
          </a:xfrm>
          <a:prstGeom prst="rect">
            <a:avLst/>
          </a:prstGeom>
        </p:spPr>
      </p:pic>
      <p:sp>
        <p:nvSpPr>
          <p:cNvPr id="15" name="TextBox 29">
            <a:extLst>
              <a:ext uri="{FF2B5EF4-FFF2-40B4-BE49-F238E27FC236}">
                <a16:creationId xmlns:a16="http://schemas.microsoft.com/office/drawing/2014/main" id="{77195246-7DBA-F374-157A-75C49BF759E6}"/>
              </a:ext>
            </a:extLst>
          </p:cNvPr>
          <p:cNvSpPr txBox="1"/>
          <p:nvPr/>
        </p:nvSpPr>
        <p:spPr>
          <a:xfrm>
            <a:off x="102382" y="6255617"/>
            <a:ext cx="864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Approximately 600 simulations are performed for each composition.</a:t>
            </a:r>
          </a:p>
          <a:p>
            <a:pPr marL="342900" indent="-342900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16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Forces and energies are extracted and fed into making of machine learning potential.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97996A5-C4E0-B339-55B9-EC635FF89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30" y="4595978"/>
            <a:ext cx="5890570" cy="1794819"/>
          </a:xfrm>
          <a:prstGeom prst="rect">
            <a:avLst/>
          </a:prstGeom>
        </p:spPr>
      </p:pic>
      <p:sp>
        <p:nvSpPr>
          <p:cNvPr id="17" name="TextBox 38">
            <a:extLst>
              <a:ext uri="{FF2B5EF4-FFF2-40B4-BE49-F238E27FC236}">
                <a16:creationId xmlns:a16="http://schemas.microsoft.com/office/drawing/2014/main" id="{3B2E18AE-87E3-F148-7725-FBF5ED360914}"/>
              </a:ext>
            </a:extLst>
          </p:cNvPr>
          <p:cNvSpPr txBox="1"/>
          <p:nvPr/>
        </p:nvSpPr>
        <p:spPr>
          <a:xfrm>
            <a:off x="6844521" y="5526913"/>
            <a:ext cx="5142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dirty="0">
                <a:solidFill>
                  <a:srgbClr val="003087"/>
                </a:solidFill>
                <a:latin typeface="Calibri" charset="0"/>
              </a:rPr>
              <a:t>Preliminary results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dirty="0">
                <a:solidFill>
                  <a:srgbClr val="003087"/>
                </a:solidFill>
                <a:latin typeface="Calibri" charset="0"/>
              </a:rPr>
              <a:t>Model can predict energies accurately</a:t>
            </a: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dirty="0">
                <a:solidFill>
                  <a:srgbClr val="003087"/>
                </a:solidFill>
                <a:latin typeface="Calibri" charset="0"/>
              </a:rPr>
              <a:t>Increasing model complexity decreases the error </a:t>
            </a:r>
          </a:p>
        </p:txBody>
      </p:sp>
    </p:spTree>
    <p:extLst>
      <p:ext uri="{BB962C8B-B14F-4D97-AF65-F5344CB8AC3E}">
        <p14:creationId xmlns:p14="http://schemas.microsoft.com/office/powerpoint/2010/main" val="95978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70A46-005E-3EC6-13D3-D4553F89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74" y="118322"/>
            <a:ext cx="1895669" cy="749425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Modeling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F47393-1BD5-BA08-F73E-D571B5D3A911}"/>
              </a:ext>
            </a:extLst>
          </p:cNvPr>
          <p:cNvSpPr txBox="1"/>
          <p:nvPr/>
        </p:nvSpPr>
        <p:spPr>
          <a:xfrm>
            <a:off x="316076" y="5816348"/>
            <a:ext cx="56543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ID90 ''Capabilities of the FLUKA particle transport code for the design and operation of high power </a:t>
            </a:r>
            <a:r>
              <a:rPr lang="en-US" altLang="ja-JP" dirty="0" err="1"/>
              <a:t>targetry</a:t>
            </a:r>
            <a:r>
              <a:rPr lang="en-US" altLang="ja-JP" dirty="0"/>
              <a:t> systems'' (</a:t>
            </a:r>
            <a:r>
              <a:rPr lang="en-US" altLang="ja-JP" dirty="0" err="1"/>
              <a:t>Francesc</a:t>
            </a:r>
            <a:r>
              <a:rPr lang="en-US" altLang="ja-JP" dirty="0"/>
              <a:t> Salvat Pujol)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3B171F2-331F-35E2-44BD-22C52B41D506}"/>
              </a:ext>
            </a:extLst>
          </p:cNvPr>
          <p:cNvCxnSpPr>
            <a:cxnSpLocks/>
          </p:cNvCxnSpPr>
          <p:nvPr/>
        </p:nvCxnSpPr>
        <p:spPr>
          <a:xfrm flipV="1">
            <a:off x="6146828" y="415809"/>
            <a:ext cx="0" cy="5257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FF6F23-D831-6D54-B1B4-603796147929}"/>
              </a:ext>
            </a:extLst>
          </p:cNvPr>
          <p:cNvSpPr txBox="1"/>
          <p:nvPr/>
        </p:nvSpPr>
        <p:spPr>
          <a:xfrm>
            <a:off x="5970427" y="5813372"/>
            <a:ext cx="62814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ID22 ''Measurement of displacement cross section for high-energy protons and future plan for material damage using 0.4 GeV protons at J-PARC'' (Shin-ichiro Meigo)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8C332DD-0BC2-C883-9C5D-40D70F29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9" y="742580"/>
            <a:ext cx="3951031" cy="35949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en-CH" sz="1600" dirty="0"/>
              <a:t>Energy (dose) deposition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CH" sz="1600" dirty="0"/>
              <a:t>Secondary particle production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CH" sz="1600" dirty="0"/>
              <a:t>Radiation damage estimates</a:t>
            </a:r>
          </a:p>
          <a:p>
            <a:pPr lvl="1"/>
            <a:r>
              <a:rPr lang="en-CH" sz="1400" dirty="0"/>
              <a:t>DPA</a:t>
            </a:r>
            <a:r>
              <a:rPr lang="en-US" sz="1400" dirty="0"/>
              <a:t> (DPA-NRT and ARC-DPA)</a:t>
            </a:r>
          </a:p>
          <a:p>
            <a:pPr lvl="1"/>
            <a:r>
              <a:rPr lang="en-CH" sz="1400" dirty="0"/>
              <a:t>H and He production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CH" sz="1600" dirty="0"/>
              <a:t>Radiation to electronics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US" sz="1600" dirty="0"/>
              <a:t>Prompt radiation and activation</a:t>
            </a:r>
            <a:endParaRPr lang="en-CH" sz="1600" dirty="0"/>
          </a:p>
          <a:p>
            <a:pPr lvl="1"/>
            <a:r>
              <a:rPr lang="en-CH" sz="1400" dirty="0"/>
              <a:t>Prompt and delayed in a single run</a:t>
            </a:r>
          </a:p>
          <a:p>
            <a:pPr lvl="1"/>
            <a:r>
              <a:rPr lang="en-CH" sz="1400" dirty="0"/>
              <a:t>Radionuclide inventories</a:t>
            </a:r>
          </a:p>
          <a:p>
            <a:pPr lvl="1"/>
            <a:r>
              <a:rPr lang="en-CH" sz="1400" dirty="0"/>
              <a:t>Ambient doses</a:t>
            </a:r>
          </a:p>
          <a:p>
            <a:pPr>
              <a:buFont typeface="Wingdings" panose="05000000000000000000" pitchFamily="2" charset="2"/>
              <a:buChar char="p"/>
            </a:pPr>
            <a:r>
              <a:rPr lang="en-CH" sz="1600" dirty="0"/>
              <a:t>Provides input for finite element analyses (ANSYS)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61240BF-B3B2-8CC8-53C4-1219EC48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60" y="467226"/>
            <a:ext cx="2773921" cy="103336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EAA1B6F-E790-AFF8-BCCF-7EF4A9F30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642" y="1829400"/>
            <a:ext cx="2578358" cy="91702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90BE7B-6EDD-C590-CA03-C0AD7450ABAC}"/>
              </a:ext>
            </a:extLst>
          </p:cNvPr>
          <p:cNvSpPr txBox="1"/>
          <p:nvPr/>
        </p:nvSpPr>
        <p:spPr>
          <a:xfrm>
            <a:off x="4072617" y="2746424"/>
            <a:ext cx="19725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/>
              <a:t>BLIP gas production</a:t>
            </a:r>
            <a:endParaRPr lang="en-CH" altLang="ja-JP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3E35777-2F64-6080-216F-6DF37D2BD1C6}"/>
              </a:ext>
            </a:extLst>
          </p:cNvPr>
          <p:cNvSpPr txBox="1"/>
          <p:nvPr/>
        </p:nvSpPr>
        <p:spPr>
          <a:xfrm>
            <a:off x="229383" y="4248752"/>
            <a:ext cx="50857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H" altLang="ja-JP" i="0" u="none" strike="noStrike" kern="1200" cap="none" spc="0" normalizeH="0" baseline="0" noProof="0" dirty="0">
                <a:ln>
                  <a:noFill/>
                </a:ln>
                <a:solidFill>
                  <a:srgbClr val="5890C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Application: </a:t>
            </a:r>
            <a:endParaRPr kumimoji="0" lang="en-US" altLang="ja-JP" i="0" u="none" strike="noStrike" kern="1200" cap="none" spc="0" normalizeH="0" baseline="0" noProof="0" dirty="0">
              <a:ln>
                <a:noFill/>
              </a:ln>
              <a:solidFill>
                <a:srgbClr val="5890C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0" lang="en-CH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5890C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radiation damage in the</a:t>
            </a:r>
            <a:r>
              <a:rPr kumimoji="0" lang="en-US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5890C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CH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5890C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Muon Collider arc</a:t>
            </a:r>
            <a:endParaRPr kumimoji="0" lang="en-US" altLang="ja-JP" sz="1600" i="0" u="none" strike="noStrike" kern="1200" cap="none" spc="0" normalizeH="0" baseline="0" noProof="0" dirty="0">
              <a:ln>
                <a:noFill/>
              </a:ln>
              <a:solidFill>
                <a:srgbClr val="5890C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0" lang="en-CH" altLang="ja-JP" sz="1600" i="0" u="none" strike="noStrike" kern="1200" cap="none" spc="0" normalizeH="0" baseline="0" noProof="0" dirty="0">
                <a:ln>
                  <a:noFill/>
                </a:ln>
                <a:solidFill>
                  <a:srgbClr val="5890C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neutron attenuation benchmark</a:t>
            </a:r>
            <a:endParaRPr kumimoji="0" lang="en-US" altLang="ja-JP" sz="1600" i="0" u="none" strike="noStrike" kern="1200" cap="none" spc="0" normalizeH="0" baseline="0" noProof="0" dirty="0">
              <a:ln>
                <a:noFill/>
              </a:ln>
              <a:solidFill>
                <a:srgbClr val="5890C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76D4F925-AFF4-DEB9-E34B-0CA6B8E74121}"/>
              </a:ext>
            </a:extLst>
          </p:cNvPr>
          <p:cNvSpPr txBox="1"/>
          <p:nvPr/>
        </p:nvSpPr>
        <p:spPr>
          <a:xfrm>
            <a:off x="844261" y="5054657"/>
            <a:ext cx="4858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871A8"/>
                </a:solidFill>
              </a:rPr>
              <a:t>C</a:t>
            </a:r>
            <a:r>
              <a:rPr lang="en-GB" sz="1400" dirty="0">
                <a:solidFill>
                  <a:srgbClr val="3871A8"/>
                </a:solidFill>
              </a:rPr>
              <a:t>ERN </a:t>
            </a:r>
            <a:r>
              <a:rPr lang="en-GB" sz="1400" b="1" dirty="0">
                <a:solidFill>
                  <a:srgbClr val="3871A8"/>
                </a:solidFill>
              </a:rPr>
              <a:t>S</a:t>
            </a:r>
            <a:r>
              <a:rPr lang="en-GB" sz="1400" dirty="0">
                <a:solidFill>
                  <a:srgbClr val="3871A8"/>
                </a:solidFill>
              </a:rPr>
              <a:t>hielding </a:t>
            </a:r>
            <a:r>
              <a:rPr lang="en-GB" sz="1400" b="1" dirty="0">
                <a:solidFill>
                  <a:srgbClr val="3871A8"/>
                </a:solidFill>
              </a:rPr>
              <a:t>B</a:t>
            </a:r>
            <a:r>
              <a:rPr lang="en-GB" sz="1400" dirty="0">
                <a:solidFill>
                  <a:srgbClr val="3871A8"/>
                </a:solidFill>
              </a:rPr>
              <a:t>enchmark </a:t>
            </a:r>
            <a:r>
              <a:rPr lang="en-GB" sz="1400" b="1" dirty="0">
                <a:solidFill>
                  <a:srgbClr val="3871A8"/>
                </a:solidFill>
              </a:rPr>
              <a:t>F</a:t>
            </a:r>
            <a:r>
              <a:rPr lang="en-GB" sz="1400" dirty="0">
                <a:solidFill>
                  <a:srgbClr val="3871A8"/>
                </a:solidFill>
              </a:rPr>
              <a:t>acility (CSBF) 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79837102-1E7C-0744-38AC-E5FF12AB53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792"/>
          <a:stretch/>
        </p:blipFill>
        <p:spPr>
          <a:xfrm>
            <a:off x="4636857" y="4383435"/>
            <a:ext cx="1425537" cy="127338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7F7E9AF-671A-7407-B551-DEB15CB52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928" y="3233053"/>
            <a:ext cx="2119435" cy="110449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4CA2683-F800-D5C7-1385-061E787F19EF}"/>
              </a:ext>
            </a:extLst>
          </p:cNvPr>
          <p:cNvSpPr txBox="1"/>
          <p:nvPr/>
        </p:nvSpPr>
        <p:spPr>
          <a:xfrm>
            <a:off x="6313294" y="74971"/>
            <a:ext cx="5758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ja-JP" dirty="0" err="1">
                <a:solidFill>
                  <a:srgbClr val="000000"/>
                </a:solidFill>
                <a:latin typeface="Arial"/>
                <a:ea typeface="ＭＳ Ｐゴシック"/>
              </a:rPr>
              <a:t>dpa</a:t>
            </a:r>
            <a:r>
              <a:rPr lang="en-US" altLang="ja-JP" dirty="0">
                <a:solidFill>
                  <a:srgbClr val="000000"/>
                </a:solidFill>
                <a:latin typeface="Arial"/>
                <a:ea typeface="ＭＳ Ｐゴシック"/>
              </a:rPr>
              <a:t> (displacement per atom)</a:t>
            </a:r>
            <a:r>
              <a:rPr lang="ja-JP" altLang="en-US" dirty="0">
                <a:solidFill>
                  <a:srgbClr val="000000"/>
                </a:solidFill>
                <a:latin typeface="Arial"/>
                <a:ea typeface="ＭＳ Ｐゴシック"/>
              </a:rPr>
              <a:t>：</a:t>
            </a:r>
            <a:endParaRPr lang="en-US" altLang="ja-JP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r>
              <a:rPr lang="en-US" altLang="ja-JP" dirty="0">
                <a:solidFill>
                  <a:srgbClr val="000000"/>
                </a:solidFill>
                <a:latin typeface="Arial"/>
                <a:ea typeface="ＭＳ Ｐゴシック"/>
              </a:rPr>
              <a:t>    Widely used as damage index for fission </a:t>
            </a:r>
          </a:p>
          <a:p>
            <a:r>
              <a:rPr lang="en-US" altLang="ja-JP" dirty="0">
                <a:solidFill>
                  <a:srgbClr val="000000"/>
                </a:solidFill>
                <a:latin typeface="Arial"/>
                <a:ea typeface="ＭＳ Ｐゴシック"/>
              </a:rPr>
              <a:t>    and fusion reactors, and accelerator fac.    </a:t>
            </a:r>
          </a:p>
          <a:p>
            <a:r>
              <a:rPr lang="en-US" altLang="ja-JP" dirty="0">
                <a:solidFill>
                  <a:srgbClr val="000000"/>
                </a:solidFill>
                <a:latin typeface="Arial"/>
                <a:ea typeface="ＭＳ Ｐゴシック"/>
              </a:rPr>
              <a:t>      </a:t>
            </a:r>
            <a:r>
              <a:rPr lang="en-US" altLang="ja-JP" dirty="0" err="1">
                <a:solidFill>
                  <a:srgbClr val="000000"/>
                </a:solidFill>
                <a:latin typeface="Arial"/>
                <a:ea typeface="ＭＳ Ｐゴシック"/>
              </a:rPr>
              <a:t>dpa</a:t>
            </a:r>
            <a:r>
              <a:rPr lang="en-US" altLang="ja-JP" dirty="0">
                <a:solidFill>
                  <a:srgbClr val="000000"/>
                </a:solidFill>
                <a:latin typeface="Arial"/>
                <a:ea typeface="ＭＳ Ｐゴシック"/>
              </a:rPr>
              <a:t> = Fluence x displacement X-sec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ja-JP" dirty="0">
                <a:solidFill>
                  <a:srgbClr val="000000"/>
                </a:solidFill>
                <a:latin typeface="Arial"/>
                <a:ea typeface="ＭＳ Ｐゴシック"/>
              </a:rPr>
              <a:t>Lack of data above 20 MeV: Difficult validation of calculation models</a:t>
            </a:r>
          </a:p>
          <a:p>
            <a:r>
              <a:rPr lang="ja-JP" altLang="en-US" dirty="0">
                <a:solidFill>
                  <a:srgbClr val="FF0000"/>
                </a:solidFill>
                <a:latin typeface="Arial"/>
                <a:ea typeface="ＭＳ Ｐゴシック"/>
              </a:rPr>
              <a:t>  ⇒</a:t>
            </a:r>
            <a:r>
              <a:rPr lang="en-US" altLang="ja-JP" dirty="0">
                <a:solidFill>
                  <a:srgbClr val="FF0000"/>
                </a:solidFill>
                <a:latin typeface="Arial"/>
                <a:ea typeface="ＭＳ Ｐゴシック"/>
              </a:rPr>
              <a:t> Experiments at J-PARC, FNAL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0A1BF11-C8B5-B011-6B71-7B1C4888D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0434" y="2165323"/>
            <a:ext cx="2101789" cy="159629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A994D23-1B4B-41AF-273E-127A75CF7D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7969" y="2191256"/>
            <a:ext cx="1360003" cy="159629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CEB72B0C-D1B3-943D-928A-6F814CE66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0571" y="2151826"/>
            <a:ext cx="2650671" cy="1968531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D2D2205-5971-7215-E4B3-ADBD19A10A91}"/>
              </a:ext>
            </a:extLst>
          </p:cNvPr>
          <p:cNvSpPr txBox="1"/>
          <p:nvPr/>
        </p:nvSpPr>
        <p:spPr>
          <a:xfrm>
            <a:off x="6096000" y="3795265"/>
            <a:ext cx="362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Arial"/>
                <a:ea typeface="ＭＳ Ｐゴシック"/>
              </a:rPr>
              <a:t>Applicability should be confirmed for further higher energy (</a:t>
            </a:r>
            <a:r>
              <a:rPr lang="en-US" altLang="ja-JP" sz="1400" i="1" dirty="0">
                <a:solidFill>
                  <a:srgbClr val="000000"/>
                </a:solidFill>
                <a:latin typeface="Arial"/>
                <a:ea typeface="ＭＳ Ｐゴシック"/>
              </a:rPr>
              <a:t>i.e.</a:t>
            </a:r>
            <a:r>
              <a:rPr lang="en-US" altLang="ja-JP" sz="1400" dirty="0">
                <a:solidFill>
                  <a:srgbClr val="000000"/>
                </a:solidFill>
                <a:latin typeface="Arial"/>
                <a:ea typeface="ＭＳ Ｐゴシック"/>
              </a:rPr>
              <a:t>, Ep 440 GeV).</a:t>
            </a:r>
            <a:endParaRPr lang="ja-JP" altLang="en-US" sz="14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787474D5-CCBB-C9AE-21F9-CB2FEF239C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0671" y="4238411"/>
            <a:ext cx="2118553" cy="1585768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1CEC0666-F082-95DE-306F-7E6782413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4066" y="4352131"/>
            <a:ext cx="1120426" cy="1505572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B155F1-EFD0-CB61-5B44-941F67B7320D}"/>
              </a:ext>
            </a:extLst>
          </p:cNvPr>
          <p:cNvSpPr txBox="1"/>
          <p:nvPr/>
        </p:nvSpPr>
        <p:spPr>
          <a:xfrm>
            <a:off x="6248484" y="4634287"/>
            <a:ext cx="23258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 at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HiRadMat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, CERN in 2025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79770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1213</Words>
  <Application>Microsoft Office PowerPoint</Application>
  <PresentationFormat>ワイド画面</PresentationFormat>
  <Paragraphs>161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Arial-ItalicMT</vt:lpstr>
      <vt:lpstr>ArialMT</vt:lpstr>
      <vt:lpstr>Meiryo</vt:lpstr>
      <vt:lpstr>游ゴシック</vt:lpstr>
      <vt:lpstr>游ゴシック Light</vt:lpstr>
      <vt:lpstr>Arial</vt:lpstr>
      <vt:lpstr>Calibri</vt:lpstr>
      <vt:lpstr>Helvetica</vt:lpstr>
      <vt:lpstr>Wingdings</vt:lpstr>
      <vt:lpstr>Office テーマ</vt:lpstr>
      <vt:lpstr>2.　Radiation damage in target material and related simulations</vt:lpstr>
      <vt:lpstr>PowerPoint プレゼンテーション</vt:lpstr>
      <vt:lpstr>(Invited) ''Overview of Radiation Materials Science and Radiation Damage Modeling'' (David Senor)</vt:lpstr>
      <vt:lpstr>(Invited) "Irradiation damage of diamond by ion implantation'' (Masahiko Ogura)</vt:lpstr>
      <vt:lpstr>ID70 ''RaDIATE Collaboration Status and Recent Results on Material Studies'' (Frederique Pellemoine)</vt:lpstr>
      <vt:lpstr>(Materials)</vt:lpstr>
      <vt:lpstr>ID47 ''Computational Exploration of High Entropy Alloys as Promising Materials for Future Beam Windows'' (Gaurav Arora)</vt:lpstr>
      <vt:lpstr>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　Radiation damage in target material and related simulations</dc:title>
  <dc:creator>Shunsuke MAKIMURA</dc:creator>
  <cp:lastModifiedBy>Shunsuke MAKIMURA</cp:lastModifiedBy>
  <cp:revision>1</cp:revision>
  <dcterms:created xsi:type="dcterms:W3CDTF">2023-11-09T10:21:19Z</dcterms:created>
  <dcterms:modified xsi:type="dcterms:W3CDTF">2023-11-13T20:44:37Z</dcterms:modified>
</cp:coreProperties>
</file>