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/>
          <a:lstStyle/>
          <a:p>
            <a:r>
              <a:rPr kumimoji="1" lang="ja-JP" altLang="en-US" dirty="0" smtClean="0"/>
              <a:t>核子構造</a:t>
            </a:r>
            <a:r>
              <a:rPr kumimoji="1" lang="en-US" altLang="ja-JP" dirty="0" smtClean="0"/>
              <a:t>WG</a:t>
            </a:r>
            <a:r>
              <a:rPr kumimoji="1" lang="ja-JP" altLang="en-US" dirty="0" smtClean="0"/>
              <a:t>：アイデア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（夢物語）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谷田　聖（ソウル大）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85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08712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5</a:t>
            </a:r>
            <a:r>
              <a:rPr kumimoji="1" lang="ja-JP" altLang="en-US" sz="2800" dirty="0" smtClean="0"/>
              <a:t>年後：まだ</a:t>
            </a:r>
            <a:r>
              <a:rPr kumimoji="1" lang="en-US" altLang="ja-JP" sz="2800" dirty="0" smtClean="0"/>
              <a:t>RHIC</a:t>
            </a:r>
            <a:r>
              <a:rPr kumimoji="1" lang="ja-JP" altLang="en-US" sz="2800" dirty="0" smtClean="0"/>
              <a:t>が走っているか、そろそろ終わる頃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→</a:t>
            </a:r>
            <a:r>
              <a:rPr lang="ja-JP" altLang="en-US" sz="2800" dirty="0" smtClean="0"/>
              <a:t>とにかく統計を貯めて、</a:t>
            </a:r>
            <a:r>
              <a:rPr lang="en-US" altLang="ja-JP" sz="2800" dirty="0" smtClean="0"/>
              <a:t>gluon</a:t>
            </a:r>
            <a:r>
              <a:rPr lang="ja-JP" altLang="en-US" sz="2800" dirty="0" smtClean="0"/>
              <a:t>偏極に目途を。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10-20</a:t>
            </a:r>
            <a:r>
              <a:rPr kumimoji="1" lang="ja-JP" altLang="en-US" sz="2800" dirty="0" smtClean="0"/>
              <a:t>年後：次の実験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→ 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とにかく軌道角運動量にチャレンジしたい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/>
              <a:t>パートン軌道角運動量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Spin sum rule</a:t>
            </a:r>
            <a:r>
              <a:rPr lang="ja-JP" altLang="en-US" sz="2400" dirty="0" smtClean="0"/>
              <a:t>の最後のピース</a:t>
            </a:r>
            <a:endParaRPr lang="en-US" altLang="ja-JP" sz="2400" dirty="0" smtClean="0"/>
          </a:p>
          <a:p>
            <a:pPr lvl="1"/>
            <a:r>
              <a:rPr kumimoji="1" lang="ja-JP" altLang="en-US" sz="2400" dirty="0" smtClean="0"/>
              <a:t>核子の形（変形度）とも関連</a:t>
            </a:r>
            <a:endParaRPr kumimoji="1" lang="en-US" altLang="ja-JP" sz="2400" dirty="0" smtClean="0"/>
          </a:p>
          <a:p>
            <a:r>
              <a:rPr lang="en-US" altLang="ja-JP" sz="2800" dirty="0" err="1" smtClean="0"/>
              <a:t>Ji’s</a:t>
            </a:r>
            <a:r>
              <a:rPr lang="en-US" altLang="ja-JP" sz="2800" dirty="0" smtClean="0"/>
              <a:t> sum rule – GPD – (DVCS) – </a:t>
            </a:r>
            <a:r>
              <a:rPr lang="en-US" altLang="ja-JP" sz="2800" dirty="0" err="1" smtClean="0"/>
              <a:t>eIC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比較的常識的</a:t>
            </a:r>
            <a:endParaRPr lang="en-US" altLang="ja-JP" sz="2400" dirty="0" smtClean="0"/>
          </a:p>
          <a:p>
            <a:pPr lvl="1"/>
            <a:r>
              <a:rPr kumimoji="1" lang="en-US" altLang="ja-JP" sz="2400" dirty="0" smtClean="0"/>
              <a:t>GPD</a:t>
            </a:r>
            <a:r>
              <a:rPr kumimoji="1" lang="ja-JP" altLang="en-US" sz="2400" dirty="0" smtClean="0"/>
              <a:t>は測定しなくてはいけないパラメータスペースが膨大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あまり精度が出る気がしない</a:t>
            </a:r>
            <a:endParaRPr kumimoji="1" lang="en-US" altLang="ja-JP" sz="2400" dirty="0" smtClean="0"/>
          </a:p>
          <a:p>
            <a:pPr lvl="1"/>
            <a:r>
              <a:rPr lang="ja-JP" altLang="en-US" sz="2400" dirty="0" smtClean="0"/>
              <a:t>もっと直接アプローチできないか</a:t>
            </a:r>
            <a:r>
              <a:rPr lang="ja-JP" altLang="en-US" sz="2400" dirty="0" smtClean="0"/>
              <a:t>？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とりあえずは定性的でも良い。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2674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22114"/>
          </a:xfrm>
        </p:spPr>
        <p:txBody>
          <a:bodyPr/>
          <a:lstStyle/>
          <a:p>
            <a:r>
              <a:rPr lang="ja-JP" altLang="en-US" dirty="0" smtClean="0"/>
              <a:t>軌道角運動量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980728"/>
                <a:ext cx="8928992" cy="5616624"/>
              </a:xfrm>
            </p:spPr>
            <p:txBody>
              <a:bodyPr>
                <a:normAutofit/>
              </a:bodyPr>
              <a:lstStyle/>
              <a:p>
                <a:r>
                  <a:rPr kumimoji="1" lang="ja-JP" altLang="en-US" sz="2800" dirty="0" smtClean="0"/>
                  <a:t>定義：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1" lang="ja-JP" altLang="en-US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kumimoji="1" lang="en-US" altLang="ja-JP" sz="2800" b="0" i="1" smtClean="0"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kumimoji="1" lang="en-US" altLang="ja-JP" sz="2800" i="1" smtClean="0">
                        <a:latin typeface="Cambria Math"/>
                        <a:ea typeface="Cambria Math"/>
                      </a:rPr>
                      <m:t>×</m:t>
                    </m:r>
                    <m:acc>
                      <m:accPr>
                        <m:chr m:val="⃗"/>
                        <m:ctrlPr>
                          <a:rPr kumimoji="1" lang="en-US" altLang="ja-JP" sz="2800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kumimoji="1" lang="en-US" altLang="ja-JP" sz="2800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</m:acc>
                  </m:oMath>
                </a14:m>
                <a:r>
                  <a:rPr kumimoji="1" lang="ja-JP" altLang="en-US" sz="2800" dirty="0" smtClean="0"/>
                  <a:t> </a:t>
                </a:r>
                <a:r>
                  <a:rPr lang="ja-JP" altLang="en-US" sz="2800" dirty="0" smtClean="0"/>
                  <a:t>→</a:t>
                </a:r>
                <a:r>
                  <a:rPr kumimoji="1" lang="en-US" altLang="ja-JP" sz="2800" dirty="0" smtClean="0"/>
                  <a:t> </a:t>
                </a:r>
                <a:r>
                  <a:rPr kumimoji="1" lang="ja-JP" altLang="en-US" sz="2800" dirty="0" smtClean="0"/>
                  <a:t>位置と運動量に相関</a:t>
                </a:r>
                <a:endParaRPr kumimoji="1" lang="en-US" altLang="ja-JP" sz="2800" dirty="0" smtClean="0"/>
              </a:p>
              <a:p>
                <a:r>
                  <a:rPr lang="ja-JP" altLang="en-US" sz="2800" dirty="0" smtClean="0"/>
                  <a:t>運動量（相関）測定</a:t>
                </a:r>
                <a:endParaRPr lang="en-US" altLang="ja-JP" sz="2800" dirty="0" smtClean="0"/>
              </a:p>
              <a:p>
                <a:pPr lvl="1"/>
                <a:r>
                  <a:rPr lang="en-US" altLang="ja-JP" sz="2400" dirty="0" smtClean="0"/>
                  <a:t>PHENIX</a:t>
                </a:r>
                <a:r>
                  <a:rPr lang="ja-JP" altLang="en-US" sz="2400" dirty="0" smtClean="0"/>
                  <a:t>ですでに例があり</a:t>
                </a:r>
                <a:endParaRPr lang="en-US" altLang="ja-JP" sz="2400" dirty="0" smtClean="0"/>
              </a:p>
              <a:p>
                <a:pPr lvl="1"/>
                <a:r>
                  <a:rPr lang="ja-JP" altLang="en-US" sz="2400" dirty="0" smtClean="0"/>
                  <a:t>できれば</a:t>
                </a:r>
                <a:r>
                  <a:rPr lang="en-US" altLang="ja-JP" sz="2400" dirty="0"/>
                  <a:t>2 jet</a:t>
                </a:r>
                <a:r>
                  <a:rPr lang="ja-JP" altLang="en-US" sz="2400" dirty="0" err="1"/>
                  <a:t>、</a:t>
                </a:r>
                <a:r>
                  <a:rPr lang="ja-JP" altLang="en-US" sz="2400" dirty="0"/>
                  <a:t>もしくは</a:t>
                </a:r>
                <a:r>
                  <a:rPr lang="en-US" altLang="ja-JP" sz="2400" dirty="0" err="1"/>
                  <a:t>Drell</a:t>
                </a:r>
                <a:r>
                  <a:rPr lang="en-US" altLang="ja-JP" sz="2400" dirty="0"/>
                  <a:t>-Yan</a:t>
                </a:r>
                <a:r>
                  <a:rPr lang="ja-JP" altLang="en-US" sz="2400" dirty="0"/>
                  <a:t>のように、パートンの運動学をすべて</a:t>
                </a:r>
                <a:r>
                  <a:rPr lang="ja-JP" altLang="en-US" sz="2400" dirty="0" smtClean="0"/>
                  <a:t>押さえたい。</a:t>
                </a:r>
                <a:endParaRPr lang="en-US" altLang="ja-JP" sz="2400" dirty="0" smtClean="0"/>
              </a:p>
              <a:p>
                <a:r>
                  <a:rPr lang="ja-JP" altLang="en-US" sz="2800" dirty="0" smtClean="0"/>
                  <a:t>位置</a:t>
                </a:r>
                <a:r>
                  <a:rPr lang="ja-JP" altLang="en-US" sz="2800" dirty="0" smtClean="0"/>
                  <a:t>：</a:t>
                </a:r>
                <a:r>
                  <a:rPr lang="en-US" altLang="ja-JP" sz="2800" dirty="0" smtClean="0"/>
                  <a:t>Impact parameter</a:t>
                </a:r>
                <a:r>
                  <a:rPr lang="ja-JP" altLang="en-US" sz="2800" dirty="0" smtClean="0"/>
                  <a:t>の</a:t>
                </a:r>
                <a:r>
                  <a:rPr lang="ja-JP" altLang="en-US" sz="2800" dirty="0" smtClean="0"/>
                  <a:t>測定</a:t>
                </a:r>
                <a:endParaRPr lang="en-US" altLang="ja-JP" sz="2800" dirty="0" smtClean="0"/>
              </a:p>
              <a:p>
                <a:pPr lvl="1"/>
                <a:r>
                  <a:rPr lang="ja-JP" altLang="en-US" sz="2400" dirty="0" smtClean="0"/>
                  <a:t>重イオンでは、前方／超前方粒子の</a:t>
                </a:r>
                <a:r>
                  <a:rPr lang="en-US" altLang="ja-JP" sz="2400" dirty="0" smtClean="0"/>
                  <a:t>multiplicity</a:t>
                </a:r>
                <a:r>
                  <a:rPr lang="ja-JP" altLang="en-US" sz="2400" dirty="0" smtClean="0"/>
                  <a:t>／方向で決定</a:t>
                </a:r>
                <a:endParaRPr lang="en-US" altLang="ja-JP" sz="2400" dirty="0" smtClean="0"/>
              </a:p>
              <a:p>
                <a:pPr lvl="1"/>
                <a:r>
                  <a:rPr lang="en-US" altLang="ja-JP" sz="2400" dirty="0" smtClean="0"/>
                  <a:t>Multiplicity </a:t>
                </a:r>
                <a:r>
                  <a:rPr lang="ja-JP" altLang="en-US" sz="2400" dirty="0" smtClean="0"/>
                  <a:t>が高ければ原理的には可能→</a:t>
                </a:r>
                <a:r>
                  <a:rPr lang="en-US" altLang="ja-JP" sz="2400" dirty="0" smtClean="0"/>
                  <a:t>LHC</a:t>
                </a:r>
                <a:r>
                  <a:rPr lang="en-US" altLang="ja-JP" sz="2400" dirty="0" smtClean="0"/>
                  <a:t>?</a:t>
                </a:r>
              </a:p>
              <a:p>
                <a:pPr lvl="1"/>
                <a:r>
                  <a:rPr lang="ja-JP" altLang="en-US" sz="2400" dirty="0" smtClean="0"/>
                  <a:t>前方／超前方のアクセプタンス拡大がカギ</a:t>
                </a:r>
                <a:endParaRPr lang="en-US" altLang="ja-JP" sz="2400" dirty="0" smtClean="0"/>
              </a:p>
              <a:p>
                <a:r>
                  <a:rPr lang="ja-JP" altLang="en-US" sz="2800" dirty="0" smtClean="0"/>
                  <a:t>理論：</a:t>
                </a:r>
                <a:r>
                  <a:rPr lang="ja-JP" altLang="en-US" sz="2800" dirty="0"/>
                  <a:t>位置</a:t>
                </a:r>
                <a:r>
                  <a:rPr lang="ja-JP" altLang="en-US" sz="2800" dirty="0" smtClean="0"/>
                  <a:t>分布まで取り扱えるモデルが欲しい。</a:t>
                </a:r>
                <a:endParaRPr lang="en-US" altLang="ja-JP" sz="2800" dirty="0" smtClean="0"/>
              </a:p>
              <a:p>
                <a:pPr lvl="1"/>
                <a:r>
                  <a:rPr lang="en-US" altLang="ja-JP" sz="2400" dirty="0" smtClean="0"/>
                  <a:t>PDF</a:t>
                </a:r>
                <a:r>
                  <a:rPr lang="ja-JP" altLang="en-US" sz="2400" dirty="0" smtClean="0"/>
                  <a:t>と</a:t>
                </a:r>
                <a:r>
                  <a:rPr lang="en-US" altLang="ja-JP" sz="2400" dirty="0" smtClean="0"/>
                  <a:t>Form</a:t>
                </a:r>
                <a:r>
                  <a:rPr lang="ja-JP" altLang="en-US" sz="2400" dirty="0" smtClean="0"/>
                  <a:t> </a:t>
                </a:r>
                <a:r>
                  <a:rPr lang="en-US" altLang="ja-JP" sz="2400" dirty="0" smtClean="0"/>
                  <a:t>factor</a:t>
                </a:r>
                <a:r>
                  <a:rPr lang="ja-JP" altLang="en-US" sz="2400" dirty="0" smtClean="0"/>
                  <a:t>の統合</a:t>
                </a:r>
                <a:r>
                  <a:rPr lang="ja-JP" altLang="en-US" sz="2400" dirty="0" smtClean="0"/>
                  <a:t>が必要</a:t>
                </a:r>
                <a:r>
                  <a:rPr lang="en-US" altLang="ja-JP" sz="2400" dirty="0" smtClean="0"/>
                  <a:t>?</a:t>
                </a:r>
                <a:endParaRPr lang="en-US" altLang="ja-JP" sz="2400" dirty="0" smtClean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980728"/>
                <a:ext cx="8928992" cy="5616624"/>
              </a:xfrm>
              <a:blipFill rotWithShape="1">
                <a:blip r:embed="rId2"/>
                <a:stretch>
                  <a:fillRect l="-1230" t="-15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32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119</Words>
  <Application>Microsoft Office PowerPoint</Application>
  <PresentationFormat>画面に合わせる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核子構造WG：アイデア （夢物語）</vt:lpstr>
      <vt:lpstr>PowerPoint プレゼンテーション</vt:lpstr>
      <vt:lpstr>軌道角運動量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核子構造WG：アイデア （夢物語）</dc:title>
  <dc:creator>tanida</dc:creator>
  <cp:lastModifiedBy>tanida</cp:lastModifiedBy>
  <cp:revision>9</cp:revision>
  <dcterms:created xsi:type="dcterms:W3CDTF">2010-11-24T06:35:51Z</dcterms:created>
  <dcterms:modified xsi:type="dcterms:W3CDTF">2010-11-26T01:56:42Z</dcterms:modified>
</cp:coreProperties>
</file>