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5E6B70-5144-450A-BFA2-3D8C59FBEFCF}" v="5" dt="2020-07-21T02:58:52.1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4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浜 瑠菜" userId="98e7b91fd5766958" providerId="LiveId" clId="{155E6B70-5144-450A-BFA2-3D8C59FBEFCF}"/>
    <pc:docChg chg="modSld">
      <pc:chgData name="高浜 瑠菜" userId="98e7b91fd5766958" providerId="LiveId" clId="{155E6B70-5144-450A-BFA2-3D8C59FBEFCF}" dt="2020-07-21T02:58:52.107" v="63"/>
      <pc:docMkLst>
        <pc:docMk/>
      </pc:docMkLst>
      <pc:sldChg chg="modSp mod">
        <pc:chgData name="高浜 瑠菜" userId="98e7b91fd5766958" providerId="LiveId" clId="{155E6B70-5144-450A-BFA2-3D8C59FBEFCF}" dt="2020-07-21T02:53:18.898" v="28" actId="20577"/>
        <pc:sldMkLst>
          <pc:docMk/>
          <pc:sldMk cId="129381250" sldId="256"/>
        </pc:sldMkLst>
        <pc:spChg chg="mod">
          <ac:chgData name="高浜 瑠菜" userId="98e7b91fd5766958" providerId="LiveId" clId="{155E6B70-5144-450A-BFA2-3D8C59FBEFCF}" dt="2020-07-21T02:53:18.898" v="28" actId="20577"/>
          <ac:spMkLst>
            <pc:docMk/>
            <pc:sldMk cId="129381250" sldId="256"/>
            <ac:spMk id="2" creationId="{E7889635-3886-46B8-8B32-252F50676C6C}"/>
          </ac:spMkLst>
        </pc:spChg>
        <pc:spChg chg="mod">
          <ac:chgData name="高浜 瑠菜" userId="98e7b91fd5766958" providerId="LiveId" clId="{155E6B70-5144-450A-BFA2-3D8C59FBEFCF}" dt="2020-07-21T02:53:09.226" v="10" actId="1076"/>
          <ac:spMkLst>
            <pc:docMk/>
            <pc:sldMk cId="129381250" sldId="256"/>
            <ac:spMk id="3" creationId="{B2629FBC-4D7A-4F49-B6BB-BB505AA96B98}"/>
          </ac:spMkLst>
        </pc:spChg>
      </pc:sldChg>
      <pc:sldChg chg="modSp mod">
        <pc:chgData name="高浜 瑠菜" userId="98e7b91fd5766958" providerId="LiveId" clId="{155E6B70-5144-450A-BFA2-3D8C59FBEFCF}" dt="2020-07-21T02:58:52.107" v="63"/>
        <pc:sldMkLst>
          <pc:docMk/>
          <pc:sldMk cId="2411135492" sldId="257"/>
        </pc:sldMkLst>
        <pc:spChg chg="mod">
          <ac:chgData name="高浜 瑠菜" userId="98e7b91fd5766958" providerId="LiveId" clId="{155E6B70-5144-450A-BFA2-3D8C59FBEFCF}" dt="2020-07-21T02:58:52.107" v="63"/>
          <ac:spMkLst>
            <pc:docMk/>
            <pc:sldMk cId="2411135492" sldId="257"/>
            <ac:spMk id="3" creationId="{C8469480-4D08-4433-BFE7-914BDB8AF17E}"/>
          </ac:spMkLst>
        </pc:spChg>
      </pc:sldChg>
      <pc:sldChg chg="modSp mod">
        <pc:chgData name="高浜 瑠菜" userId="98e7b91fd5766958" providerId="LiveId" clId="{155E6B70-5144-450A-BFA2-3D8C59FBEFCF}" dt="2020-07-21T02:54:52.418" v="32" actId="20577"/>
        <pc:sldMkLst>
          <pc:docMk/>
          <pc:sldMk cId="3766770504" sldId="259"/>
        </pc:sldMkLst>
        <pc:spChg chg="mod">
          <ac:chgData name="高浜 瑠菜" userId="98e7b91fd5766958" providerId="LiveId" clId="{155E6B70-5144-450A-BFA2-3D8C59FBEFCF}" dt="2020-07-21T02:52:07.946" v="8"/>
          <ac:spMkLst>
            <pc:docMk/>
            <pc:sldMk cId="3766770504" sldId="259"/>
            <ac:spMk id="2" creationId="{9D46FD52-8717-450E-94ED-30F3746E9FFB}"/>
          </ac:spMkLst>
        </pc:spChg>
        <pc:spChg chg="mod">
          <ac:chgData name="高浜 瑠菜" userId="98e7b91fd5766958" providerId="LiveId" clId="{155E6B70-5144-450A-BFA2-3D8C59FBEFCF}" dt="2020-07-21T02:54:52.418" v="32" actId="20577"/>
          <ac:spMkLst>
            <pc:docMk/>
            <pc:sldMk cId="3766770504" sldId="259"/>
            <ac:spMk id="8" creationId="{617F2316-0DE2-446E-AF91-3F7EA2AA6837}"/>
          </ac:spMkLst>
        </pc:spChg>
        <pc:picChg chg="mod">
          <ac:chgData name="高浜 瑠菜" userId="98e7b91fd5766958" providerId="LiveId" clId="{155E6B70-5144-450A-BFA2-3D8C59FBEFCF}" dt="2020-07-21T02:51:17.892" v="1" actId="1076"/>
          <ac:picMkLst>
            <pc:docMk/>
            <pc:sldMk cId="3766770504" sldId="259"/>
            <ac:picMk id="16" creationId="{25F644BD-58A2-4789-B3B7-878EFEC963F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DB1FF-E3AB-41F6-A889-4780B0C7DD13}" type="datetimeFigureOut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81AE6-ABA5-4E6E-881D-FCACE51763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726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C57B16-D34C-4043-8BCB-81412B63A5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73C5CDD-457B-48D1-8022-7EEC5A3DAB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40CA1B-E930-4210-9822-46AE3961F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093A-B1AB-4C59-A959-3D881279C8A9}" type="datetime1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0A3C6F-6C7B-4634-868F-A0EA53A16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ラップアップミーティング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5A985E-2B75-4945-B6B4-DFE8FE6A6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9F9C-C8F1-43C9-97AF-9EB0F234CD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329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C94210-E310-44B1-852E-2EB41E4AC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9EEB8FE-3753-4BB1-8365-27DC700AF6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5AAF00-156E-42D1-BABB-428E3E13B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32248-0E56-4D1F-828A-319870867AD9}" type="datetime1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749AFF-5498-4A1D-84BF-EF1853CB0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ラップアップミーティング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0499AE-CC26-4A83-BEE5-79F708B53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9F9C-C8F1-43C9-97AF-9EB0F234CD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922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5135390-20D0-4BD2-A71B-BF0615D58A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8CA12B8-2E65-4DC1-916B-640EFDD378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514629-BFFE-4108-AA39-A39C0F27F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DDCFD-F9EE-4777-8F06-DAAA22DC6F83}" type="datetime1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512CE8-862D-4262-8732-3174413DB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ラップアップミーティング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0CE621-1315-4177-AEA3-1D50A7AEB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9F9C-C8F1-43C9-97AF-9EB0F234CD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523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994126-ABC0-4250-A18B-01805503D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211313-1562-410A-BF60-569A6637E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E1E30D-EB7C-4783-AE9D-CD455617D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442E7-FEF8-4647-9AC9-6D785F1C808C}" type="datetime1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A8B77A-6299-492E-8A67-1DFF2C369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ラップアップミーティング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7AEE17-747D-4001-A1F3-55E16BDE8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9F9C-C8F1-43C9-97AF-9EB0F234CD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636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A5D297-D723-41E7-8A4C-F5CC5535D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4A71B7-7A25-40F7-9C32-938AA3736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D7B767-80F7-4617-AB6D-C844B1B0F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8731-FE80-419C-A480-003FB5826177}" type="datetime1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78AA3B-E117-482A-AD04-F51EEDE30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ラップアップミーティング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D4F821-41C7-4761-9FD1-85D441073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9F9C-C8F1-43C9-97AF-9EB0F234CD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817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E28984-8196-4BF8-9C61-3DC61A52E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3CBDD6-7D16-44BC-82E4-13F405B609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6B1EA40-3910-45FC-9243-DE049B8107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A996C2A-7E4A-4EDF-AC5F-A6896F432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93BF-4ECB-4A41-8779-BCCA77AF6F95}" type="datetime1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1AE9BCA-300A-4EB9-AF7A-280681315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ラップアップミーティング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94C475-9E97-4F04-BE3E-7D2586ED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9F9C-C8F1-43C9-97AF-9EB0F234CD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10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882A38-492B-44A1-AE2A-E8AB14D61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859A2D0-29D5-45B2-B357-E41F60227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3BCE5B1-11AF-480A-BE30-A3D100562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D27646E-41D7-44A6-BCC5-FEC7D377E4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510F602-A8BA-4CE4-ADA3-25203F1F03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4F4730B-59A0-4B76-A9D4-7BB20CC95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3570-EB08-4AFF-828F-48BB0DB3060D}" type="datetime1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2597A2E-9C68-42F4-B8E0-F481E7EBD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ラップアップミーティング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6EA1D62-6B7E-4108-86A5-5B7DED042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9F9C-C8F1-43C9-97AF-9EB0F234CD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586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CCF09C-98B5-4A5C-9ECC-950D64363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E4D5B7D-C832-4DC1-89AD-AE8C129BF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E33CA-D25E-4B56-8191-C02AC9D2BA7E}" type="datetime1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DE06DE5-6CDC-46C2-9888-4FCD619E4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ラップアップミーティング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59F35CC-5BC5-4D34-8310-81C48B06F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9F9C-C8F1-43C9-97AF-9EB0F234CD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5269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CC2B6F6-CA95-4D7C-969B-B1EC349E8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8D081-A6C9-4ECE-B323-C412B088A7F9}" type="datetime1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CD15784-F55F-4EFF-85CA-3E2666115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ラップアップミーティング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F5EFC5-8545-4585-BAE2-0F5D0748C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9F9C-C8F1-43C9-97AF-9EB0F234CD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658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999629-2BC2-4295-8ACC-0053B9640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A99D75-5AA0-401D-8F35-6A17A4937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BEE5BC8-76B6-436B-971B-A6B5E41D9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6B8207C-1C02-41EC-8458-64E7647B2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B35CF-A57D-4250-A25C-A70E9D00A1C2}" type="datetime1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3591D36-10C3-4E39-A8EE-06DEC4D65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ラップアップミーティング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0DC903-C09F-44EA-861F-F765AAA63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9F9C-C8F1-43C9-97AF-9EB0F234CD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934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04FD91-3334-4648-9339-D66FD386B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C060248-844C-48E3-A569-BD363F3EC1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B9B4B40-248C-4E44-AD2B-2DF7BAB79A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497975F-0D38-45E8-A688-50B1F0E48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836C-52EC-4B2B-AEC1-E3F97A4F3485}" type="datetime1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B93B80-8CA8-4CAE-9D13-BAA8BE151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ラップアップミーティング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CFA0427-56F3-4A5E-A78F-A6A7974DC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9F9C-C8F1-43C9-97AF-9EB0F234CD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278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38CD842-20B0-4F7E-9134-7CCD1B4B5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0B5172-18F3-432C-9BB8-68EFE6CCC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0AFDE5-B7A3-4E12-BE9B-FA2FDF1168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63597-D86A-4C16-981B-9E9B0858C9C3}" type="datetime1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875714-374F-48EB-8034-A0CA1B4EF0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ラップアップミーティング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5CC216-377D-4B1C-BDD4-27BE8FB78D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C9F9C-C8F1-43C9-97AF-9EB0F234CD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791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889635-3886-46B8-8B32-252F50676C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4</a:t>
            </a:r>
            <a:r>
              <a:rPr kumimoji="1" lang="ja-JP" altLang="en-US" dirty="0"/>
              <a:t>回生　進捗報告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2629FBC-4D7A-4F49-B6BB-BB505AA96B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58118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/>
              <a:t>黒田 なつき　</a:t>
            </a:r>
            <a:endParaRPr kumimoji="1" lang="en-US" altLang="ja-JP" dirty="0"/>
          </a:p>
          <a:p>
            <a:r>
              <a:rPr lang="ja-JP" altLang="en-US" dirty="0"/>
              <a:t>高濱 瑠菜</a:t>
            </a:r>
            <a:endParaRPr lang="en-US" altLang="ja-JP" dirty="0"/>
          </a:p>
          <a:p>
            <a:r>
              <a:rPr lang="ja-JP" altLang="en-US" dirty="0"/>
              <a:t>並本 ゆみか</a:t>
            </a:r>
            <a:endParaRPr lang="en-US" altLang="ja-JP" dirty="0"/>
          </a:p>
          <a:p>
            <a:r>
              <a:rPr kumimoji="1" lang="ja-JP" altLang="en-US" dirty="0"/>
              <a:t>西森 </a:t>
            </a:r>
            <a:r>
              <a:rPr lang="ja-JP" altLang="en-US" dirty="0"/>
              <a:t>早紀子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A2E15F-0DF3-4423-B48C-CB1D6BD70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AA1E0-3EA9-4F19-9903-02F55F0811E2}" type="datetime1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B41CC7-3428-469D-A912-E38C2805E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ラップアップミーティング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CECBA0-35D8-46B8-8E1E-D16CFED71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9F9C-C8F1-43C9-97AF-9EB0F234CD1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81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BF68B7-8A47-4899-86C4-C85EE7D68871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/>
          <a:lstStyle/>
          <a:p>
            <a:r>
              <a:rPr kumimoji="1" lang="ja-JP" altLang="en-US" b="1" dirty="0"/>
              <a:t>＊</a:t>
            </a:r>
            <a:r>
              <a:rPr lang="ja-JP" altLang="en-US" b="1" dirty="0"/>
              <a:t>キャリブレーションテストをした</a:t>
            </a:r>
            <a:endParaRPr kumimoji="1" lang="ja-JP" altLang="en-US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469480-4D08-4433-BFE7-914BDB8AF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kumimoji="1" lang="en-US" altLang="ja-JP" dirty="0"/>
          </a:p>
          <a:p>
            <a:r>
              <a:rPr kumimoji="1" lang="ja-JP" altLang="en-US" dirty="0"/>
              <a:t>キャリブレーションテスト</a:t>
            </a:r>
            <a:r>
              <a:rPr kumimoji="1" lang="en-US" altLang="ja-JP" dirty="0"/>
              <a:t>…</a:t>
            </a:r>
            <a:r>
              <a:rPr kumimoji="1" lang="ja-JP" altLang="en-US" dirty="0"/>
              <a:t>作られた信号が期待通り返ってきているか確かめるテスト</a:t>
            </a:r>
            <a:endParaRPr kumimoji="1"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注意）ケーブルの長さ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学んだこと：</a:t>
            </a:r>
            <a:endParaRPr lang="en-US" altLang="ja-JP" dirty="0"/>
          </a:p>
          <a:p>
            <a:r>
              <a:rPr lang="ja-JP" altLang="en-US" dirty="0"/>
              <a:t>テストベンチの使い方</a:t>
            </a:r>
            <a:endParaRPr lang="en-US" altLang="ja-JP" dirty="0"/>
          </a:p>
          <a:p>
            <a:r>
              <a:rPr lang="ja-JP" altLang="en-US"/>
              <a:t>テストベンチの装置のそれぞれの</a:t>
            </a:r>
            <a:r>
              <a:rPr lang="ja-JP" altLang="en-US" dirty="0"/>
              <a:t>働き</a:t>
            </a:r>
            <a:endParaRPr lang="en-US" altLang="ja-JP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CDD738AE-9F1F-4C5E-A0A2-A0D47C16E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D73E-A509-4672-A6F1-FAEF33A4B51D}" type="datetime1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7" name="フッター プレースホルダー 6">
            <a:extLst>
              <a:ext uri="{FF2B5EF4-FFF2-40B4-BE49-F238E27FC236}">
                <a16:creationId xmlns:a16="http://schemas.microsoft.com/office/drawing/2014/main" id="{6BC40187-7C26-4A08-9AD4-318CCC374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ラップアップミーティング</a:t>
            </a: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33EC6063-FF2B-4B08-8499-44027D242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9F9C-C8F1-43C9-97AF-9EB0F234CD1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135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コンテンツ プレースホルダー 7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2E2DB8B5-CE99-47D8-B943-DB03324AB6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85985" y="209846"/>
            <a:ext cx="7820025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図 9" descr="テーブル, 小さい, 男, 散らかった が含まれている画像&#10;&#10;自動的に生成された説明">
            <a:extLst>
              <a:ext uri="{FF2B5EF4-FFF2-40B4-BE49-F238E27FC236}">
                <a16:creationId xmlns:a16="http://schemas.microsoft.com/office/drawing/2014/main" id="{8D6D8C0D-F189-4F81-8A3B-23C996DD9D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8" y="2254894"/>
            <a:ext cx="5743217" cy="4281116"/>
          </a:xfrm>
          <a:prstGeom prst="rect">
            <a:avLst/>
          </a:prstGeom>
        </p:spPr>
      </p:pic>
      <p:sp>
        <p:nvSpPr>
          <p:cNvPr id="13" name="日付プレースホルダー 12">
            <a:extLst>
              <a:ext uri="{FF2B5EF4-FFF2-40B4-BE49-F238E27FC236}">
                <a16:creationId xmlns:a16="http://schemas.microsoft.com/office/drawing/2014/main" id="{F2CCFC35-07A2-47F1-ACBD-996EC9778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FCE1-DDDD-4B0C-98DE-245D7F9D0F09}" type="datetime1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14" name="フッター プレースホルダー 13">
            <a:extLst>
              <a:ext uri="{FF2B5EF4-FFF2-40B4-BE49-F238E27FC236}">
                <a16:creationId xmlns:a16="http://schemas.microsoft.com/office/drawing/2014/main" id="{01E6443C-76A6-4099-BA0C-579C24BD6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ラップアップミーティング</a:t>
            </a:r>
          </a:p>
        </p:txBody>
      </p:sp>
      <p:sp>
        <p:nvSpPr>
          <p:cNvPr id="15" name="スライド番号プレースホルダー 14">
            <a:extLst>
              <a:ext uri="{FF2B5EF4-FFF2-40B4-BE49-F238E27FC236}">
                <a16:creationId xmlns:a16="http://schemas.microsoft.com/office/drawing/2014/main" id="{CA2A1EA1-16D3-4374-BE74-DBDCAB036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9F9C-C8F1-43C9-97AF-9EB0F234CD1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8429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46FD52-8717-450E-94ED-30F3746E9FFB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/>
          <a:lstStyle/>
          <a:p>
            <a:r>
              <a:rPr kumimoji="1" lang="ja-JP" altLang="en-US" b="1" dirty="0"/>
              <a:t>＊グラフ</a:t>
            </a:r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617F2316-0DE2-446E-AF91-3F7EA2AA683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altLang="ja-JP" b="1" dirty="0"/>
          </a:p>
          <a:p>
            <a:pPr marL="0" indent="0">
              <a:buNone/>
            </a:pPr>
            <a:r>
              <a:rPr lang="en-US" altLang="ja-JP" b="1" dirty="0"/>
              <a:t>chip1</a:t>
            </a:r>
            <a:r>
              <a:rPr lang="ja-JP" altLang="en-US" b="1" dirty="0"/>
              <a:t>での全チャンネルでのテストパルスのヒット 数分布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sz="2400" dirty="0"/>
              <a:t>横軸</a:t>
            </a:r>
            <a:r>
              <a:rPr lang="en-US" altLang="ja-JP" sz="2400" dirty="0"/>
              <a:t>:</a:t>
            </a:r>
            <a:r>
              <a:rPr lang="ja-JP" altLang="en-US" sz="2400" dirty="0"/>
              <a:t>チャンネル番号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縦軸</a:t>
            </a:r>
            <a:r>
              <a:rPr lang="en-US" altLang="ja-JP" sz="2400" dirty="0"/>
              <a:t>:</a:t>
            </a:r>
            <a:r>
              <a:rPr lang="ja-JP" altLang="en-US" sz="2400" dirty="0"/>
              <a:t>入力波高</a:t>
            </a:r>
            <a:r>
              <a:rPr lang="en-US" altLang="ja-JP" sz="2400" dirty="0"/>
              <a:t>(amplitude)</a:t>
            </a:r>
          </a:p>
          <a:p>
            <a:pPr marL="0" indent="0">
              <a:buNone/>
            </a:pPr>
            <a:endParaRPr lang="ja-JP" altLang="en-US" dirty="0"/>
          </a:p>
        </p:txBody>
      </p:sp>
      <p:pic>
        <p:nvPicPr>
          <p:cNvPr id="7" name="図 6" descr="スクリーンショット, 抽象 が含まれている画像&#10;&#10;自動的に生成された説明">
            <a:extLst>
              <a:ext uri="{FF2B5EF4-FFF2-40B4-BE49-F238E27FC236}">
                <a16:creationId xmlns:a16="http://schemas.microsoft.com/office/drawing/2014/main" id="{046A99B6-E72A-458C-940B-8575CE8D7D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3909" y="3999752"/>
            <a:ext cx="2254114" cy="2493123"/>
          </a:xfrm>
          <a:prstGeom prst="rect">
            <a:avLst/>
          </a:prstGeom>
        </p:spPr>
      </p:pic>
      <p:sp>
        <p:nvSpPr>
          <p:cNvPr id="10" name="コンテンツ プレースホルダー 9">
            <a:extLst>
              <a:ext uri="{FF2B5EF4-FFF2-40B4-BE49-F238E27FC236}">
                <a16:creationId xmlns:a16="http://schemas.microsoft.com/office/drawing/2014/main" id="{BE263E47-3D92-4AB4-A06F-802E8977256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ja-JP" b="1" dirty="0"/>
          </a:p>
          <a:p>
            <a:pPr marL="0" indent="0">
              <a:buNone/>
            </a:pPr>
            <a:r>
              <a:rPr lang="en-US" altLang="ja-JP" b="1" dirty="0"/>
              <a:t>chip1</a:t>
            </a:r>
            <a:r>
              <a:rPr lang="ja-JP" altLang="en-US" b="1" dirty="0"/>
              <a:t>でのテストパルスの入力波高</a:t>
            </a:r>
            <a:r>
              <a:rPr lang="en-US" altLang="ja-JP" b="1" dirty="0"/>
              <a:t>(amplitude)</a:t>
            </a:r>
            <a:r>
              <a:rPr lang="ja-JP" altLang="en-US" b="1" dirty="0"/>
              <a:t>と出力 </a:t>
            </a:r>
            <a:r>
              <a:rPr lang="en-US" altLang="ja-JP" b="1" dirty="0"/>
              <a:t>ADC </a:t>
            </a:r>
            <a:r>
              <a:rPr lang="ja-JP" altLang="en-US" b="1" dirty="0"/>
              <a:t>の相関分布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sz="2400" dirty="0"/>
              <a:t>横軸</a:t>
            </a:r>
            <a:r>
              <a:rPr lang="en-US" altLang="ja-JP" sz="2400" dirty="0"/>
              <a:t>:</a:t>
            </a:r>
            <a:r>
              <a:rPr lang="ja-JP" altLang="en-US" sz="2400" dirty="0"/>
              <a:t>入力波高</a:t>
            </a:r>
            <a:r>
              <a:rPr lang="en-US" altLang="ja-JP" sz="2400" dirty="0"/>
              <a:t>(amplitude)</a:t>
            </a:r>
          </a:p>
          <a:p>
            <a:pPr marL="0" indent="0">
              <a:buNone/>
            </a:pPr>
            <a:r>
              <a:rPr lang="ja-JP" altLang="en-US" sz="2400" dirty="0"/>
              <a:t>縦軸</a:t>
            </a:r>
            <a:r>
              <a:rPr lang="en-US" altLang="ja-JP" sz="2400" dirty="0"/>
              <a:t>:</a:t>
            </a:r>
            <a:r>
              <a:rPr lang="ja-JP" altLang="en-US" sz="2400" dirty="0"/>
              <a:t>出力 </a:t>
            </a:r>
          </a:p>
          <a:p>
            <a:endParaRPr lang="ja-JP" altLang="en-US" dirty="0"/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25F644BD-58A2-4789-B3B7-878EFEC963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173" y="3959120"/>
            <a:ext cx="2411582" cy="2533755"/>
          </a:xfrm>
          <a:prstGeom prst="rect">
            <a:avLst/>
          </a:prstGeom>
        </p:spPr>
      </p:pic>
      <p:sp>
        <p:nvSpPr>
          <p:cNvPr id="17" name="日付プレースホルダー 16">
            <a:extLst>
              <a:ext uri="{FF2B5EF4-FFF2-40B4-BE49-F238E27FC236}">
                <a16:creationId xmlns:a16="http://schemas.microsoft.com/office/drawing/2014/main" id="{93F0C067-1513-4C61-96ED-6EABD9F97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BA9C-4BEE-4A10-B980-D44CA7EB4230}" type="datetime1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18" name="フッター プレースホルダー 17">
            <a:extLst>
              <a:ext uri="{FF2B5EF4-FFF2-40B4-BE49-F238E27FC236}">
                <a16:creationId xmlns:a16="http://schemas.microsoft.com/office/drawing/2014/main" id="{032BDEF8-5C28-4F91-BE71-841ED3269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ラップアップミーティング</a:t>
            </a:r>
          </a:p>
        </p:txBody>
      </p:sp>
      <p:sp>
        <p:nvSpPr>
          <p:cNvPr id="19" name="スライド番号プレースホルダー 18">
            <a:extLst>
              <a:ext uri="{FF2B5EF4-FFF2-40B4-BE49-F238E27FC236}">
                <a16:creationId xmlns:a16="http://schemas.microsoft.com/office/drawing/2014/main" id="{8036CE2B-1144-4965-9895-2EE52F2D8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9F9C-C8F1-43C9-97AF-9EB0F234CD1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6770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0916E8F4-320E-4CF9-8F8D-7695E836D25C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/>
          <a:lstStyle/>
          <a:p>
            <a:r>
              <a:rPr lang="ja-JP" altLang="en-US" b="1" dirty="0"/>
              <a:t>＊今後の展望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CF1C27C-10C7-471E-A2C6-91FB11D2E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dirty="0"/>
          </a:p>
          <a:p>
            <a:r>
              <a:rPr lang="ja-JP" altLang="en-US" dirty="0"/>
              <a:t>宇宙線測定</a:t>
            </a:r>
            <a:endParaRPr lang="en-US" altLang="ja-JP" dirty="0"/>
          </a:p>
          <a:p>
            <a:r>
              <a:rPr lang="ja-JP" altLang="en-US" dirty="0"/>
              <a:t>グラフの読み方</a:t>
            </a:r>
            <a:endParaRPr lang="en-US" altLang="ja-JP" dirty="0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08BFD23-2254-4811-9BCD-21FD1E15C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49F4-E094-450E-8DD7-0DEB67188232}" type="datetime1">
              <a:rPr kumimoji="1" lang="ja-JP" altLang="en-US" smtClean="0"/>
              <a:t>2020/7/21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A9553A6-A1DD-40A5-A84E-476E9C8D4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ラップアップミーティング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88AC7A3-4743-41E7-BBA9-72946E63C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C9F9C-C8F1-43C9-97AF-9EB0F234CD1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557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124</Words>
  <Application>Microsoft Office PowerPoint</Application>
  <PresentationFormat>ワイド画面</PresentationFormat>
  <Paragraphs>42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4回生　進捗報告</vt:lpstr>
      <vt:lpstr>＊キャリブレーションテストをした</vt:lpstr>
      <vt:lpstr>PowerPoint プレゼンテーション</vt:lpstr>
      <vt:lpstr>＊グラフ</vt:lpstr>
      <vt:lpstr>＊今後の展望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高浜 瑠菜</dc:creator>
  <cp:lastModifiedBy>高浜 瑠菜</cp:lastModifiedBy>
  <cp:revision>3</cp:revision>
  <dcterms:created xsi:type="dcterms:W3CDTF">2020-07-21T02:12:25Z</dcterms:created>
  <dcterms:modified xsi:type="dcterms:W3CDTF">2020-07-21T02:59:13Z</dcterms:modified>
</cp:coreProperties>
</file>