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淡色スタイル 3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並本 ゆみか" userId="543740b4216587d0" providerId="LiveId" clId="{DF6953F1-0D44-4609-BD3C-190E8DEC224B}"/>
    <pc:docChg chg="undo custSel addSld modSld sldOrd addSection delSection">
      <pc:chgData name="並本 ゆみか" userId="543740b4216587d0" providerId="LiveId" clId="{DF6953F1-0D44-4609-BD3C-190E8DEC224B}" dt="2020-09-11T00:57:42.139" v="4654"/>
      <pc:docMkLst>
        <pc:docMk/>
      </pc:docMkLst>
      <pc:sldChg chg="addSp modSp mod">
        <pc:chgData name="並本 ゆみか" userId="543740b4216587d0" providerId="LiveId" clId="{DF6953F1-0D44-4609-BD3C-190E8DEC224B}" dt="2020-09-10T15:50:39.714" v="2216"/>
        <pc:sldMkLst>
          <pc:docMk/>
          <pc:sldMk cId="3280658128" sldId="260"/>
        </pc:sldMkLst>
        <pc:spChg chg="mod">
          <ac:chgData name="並本 ゆみか" userId="543740b4216587d0" providerId="LiveId" clId="{DF6953F1-0D44-4609-BD3C-190E8DEC224B}" dt="2020-09-10T15:50:39.714" v="2216"/>
          <ac:spMkLst>
            <pc:docMk/>
            <pc:sldMk cId="3280658128" sldId="260"/>
            <ac:spMk id="3" creationId="{8EE1EBDE-F5CA-4FA6-B6B8-757B0E59EBF1}"/>
          </ac:spMkLst>
        </pc:spChg>
        <pc:spChg chg="add mod">
          <ac:chgData name="並本 ゆみか" userId="543740b4216587d0" providerId="LiveId" clId="{DF6953F1-0D44-4609-BD3C-190E8DEC224B}" dt="2020-09-10T07:01:34.914" v="652" actId="1076"/>
          <ac:spMkLst>
            <pc:docMk/>
            <pc:sldMk cId="3280658128" sldId="260"/>
            <ac:spMk id="10" creationId="{7BC8D0D5-F4B3-4904-8F51-2C31F892304D}"/>
          </ac:spMkLst>
        </pc:spChg>
        <pc:spChg chg="add mod">
          <ac:chgData name="並本 ゆみか" userId="543740b4216587d0" providerId="LiveId" clId="{DF6953F1-0D44-4609-BD3C-190E8DEC224B}" dt="2020-09-10T07:01:53.552" v="653" actId="767"/>
          <ac:spMkLst>
            <pc:docMk/>
            <pc:sldMk cId="3280658128" sldId="260"/>
            <ac:spMk id="11" creationId="{4D3F155B-EB64-459F-AD96-71CBEB85844B}"/>
          </ac:spMkLst>
        </pc:spChg>
        <pc:spChg chg="add mod">
          <ac:chgData name="並本 ゆみか" userId="543740b4216587d0" providerId="LiveId" clId="{DF6953F1-0D44-4609-BD3C-190E8DEC224B}" dt="2020-09-10T07:06:07.476" v="779" actId="1076"/>
          <ac:spMkLst>
            <pc:docMk/>
            <pc:sldMk cId="3280658128" sldId="260"/>
            <ac:spMk id="12" creationId="{DB3976B3-6E8F-4E7F-ABA2-64CC158E4D8B}"/>
          </ac:spMkLst>
        </pc:spChg>
        <pc:graphicFrameChg chg="add mod modGraphic">
          <ac:chgData name="並本 ゆみか" userId="543740b4216587d0" providerId="LiveId" clId="{DF6953F1-0D44-4609-BD3C-190E8DEC224B}" dt="2020-09-10T07:01:22.233" v="651" actId="1076"/>
          <ac:graphicFrameMkLst>
            <pc:docMk/>
            <pc:sldMk cId="3280658128" sldId="260"/>
            <ac:graphicFrameMk id="9" creationId="{E63E8F57-5DFF-4523-8888-37382E8F1C9F}"/>
          </ac:graphicFrameMkLst>
        </pc:graphicFrameChg>
        <pc:picChg chg="add mod">
          <ac:chgData name="並本 ゆみか" userId="543740b4216587d0" providerId="LiveId" clId="{DF6953F1-0D44-4609-BD3C-190E8DEC224B}" dt="2020-09-10T07:01:14.189" v="649" actId="1076"/>
          <ac:picMkLst>
            <pc:docMk/>
            <pc:sldMk cId="3280658128" sldId="260"/>
            <ac:picMk id="8" creationId="{038E4E3C-ABB8-48B2-BD31-5A283061FE58}"/>
          </ac:picMkLst>
        </pc:picChg>
      </pc:sldChg>
      <pc:sldChg chg="addSp delSp modSp new mod">
        <pc:chgData name="並本 ゆみか" userId="543740b4216587d0" providerId="LiveId" clId="{DF6953F1-0D44-4609-BD3C-190E8DEC224B}" dt="2020-09-10T16:28:17.378" v="2225" actId="20577"/>
        <pc:sldMkLst>
          <pc:docMk/>
          <pc:sldMk cId="1521836267" sldId="261"/>
        </pc:sldMkLst>
        <pc:spChg chg="del">
          <ac:chgData name="並本 ゆみか" userId="543740b4216587d0" providerId="LiveId" clId="{DF6953F1-0D44-4609-BD3C-190E8DEC224B}" dt="2020-09-10T05:57:16.141" v="199" actId="21"/>
          <ac:spMkLst>
            <pc:docMk/>
            <pc:sldMk cId="1521836267" sldId="261"/>
            <ac:spMk id="2" creationId="{47D08113-CC26-4716-98E5-C24F3BACC729}"/>
          </ac:spMkLst>
        </pc:spChg>
        <pc:spChg chg="mod">
          <ac:chgData name="並本 ゆみか" userId="543740b4216587d0" providerId="LiveId" clId="{DF6953F1-0D44-4609-BD3C-190E8DEC224B}" dt="2020-09-10T07:06:31.878" v="785"/>
          <ac:spMkLst>
            <pc:docMk/>
            <pc:sldMk cId="1521836267" sldId="261"/>
            <ac:spMk id="3" creationId="{7C4CE810-3AA3-4661-8157-732DF86CFBE1}"/>
          </ac:spMkLst>
        </pc:spChg>
        <pc:spChg chg="add mod">
          <ac:chgData name="並本 ゆみか" userId="543740b4216587d0" providerId="LiveId" clId="{DF6953F1-0D44-4609-BD3C-190E8DEC224B}" dt="2020-09-10T07:44:31.103" v="1545" actId="1076"/>
          <ac:spMkLst>
            <pc:docMk/>
            <pc:sldMk cId="1521836267" sldId="261"/>
            <ac:spMk id="11" creationId="{0FF484DF-A931-4999-AD42-3BE13EF8D8E5}"/>
          </ac:spMkLst>
        </pc:spChg>
        <pc:spChg chg="add mod">
          <ac:chgData name="並本 ゆみか" userId="543740b4216587d0" providerId="LiveId" clId="{DF6953F1-0D44-4609-BD3C-190E8DEC224B}" dt="2020-09-10T16:28:17.378" v="2225" actId="20577"/>
          <ac:spMkLst>
            <pc:docMk/>
            <pc:sldMk cId="1521836267" sldId="261"/>
            <ac:spMk id="12" creationId="{8207225C-CF09-4A4F-981A-2D22742E9A36}"/>
          </ac:spMkLst>
        </pc:spChg>
        <pc:picChg chg="add mod">
          <ac:chgData name="並本 ゆみか" userId="543740b4216587d0" providerId="LiveId" clId="{DF6953F1-0D44-4609-BD3C-190E8DEC224B}" dt="2020-09-10T07:06:19.008" v="782" actId="1076"/>
          <ac:picMkLst>
            <pc:docMk/>
            <pc:sldMk cId="1521836267" sldId="261"/>
            <ac:picMk id="8" creationId="{36B92B5B-44BD-4A90-A523-381635D17B3F}"/>
          </ac:picMkLst>
        </pc:picChg>
        <pc:picChg chg="add mod modCrop">
          <ac:chgData name="並本 ゆみか" userId="543740b4216587d0" providerId="LiveId" clId="{DF6953F1-0D44-4609-BD3C-190E8DEC224B}" dt="2020-09-10T07:44:28.700" v="1544" actId="1076"/>
          <ac:picMkLst>
            <pc:docMk/>
            <pc:sldMk cId="1521836267" sldId="261"/>
            <ac:picMk id="10" creationId="{5B5B7477-C12D-4339-AF15-78BDC90C0639}"/>
          </ac:picMkLst>
        </pc:picChg>
      </pc:sldChg>
      <pc:sldChg chg="addSp delSp modSp new mod">
        <pc:chgData name="並本 ゆみか" userId="543740b4216587d0" providerId="LiveId" clId="{DF6953F1-0D44-4609-BD3C-190E8DEC224B}" dt="2020-09-10T07:45:17.223" v="1552" actId="20577"/>
        <pc:sldMkLst>
          <pc:docMk/>
          <pc:sldMk cId="1203875517" sldId="262"/>
        </pc:sldMkLst>
        <pc:spChg chg="del">
          <ac:chgData name="並本 ゆみか" userId="543740b4216587d0" providerId="LiveId" clId="{DF6953F1-0D44-4609-BD3C-190E8DEC224B}" dt="2020-09-10T06:26:20.646" v="366" actId="21"/>
          <ac:spMkLst>
            <pc:docMk/>
            <pc:sldMk cId="1203875517" sldId="262"/>
            <ac:spMk id="2" creationId="{3F46C0F5-E97B-488E-A85B-1478F334E88F}"/>
          </ac:spMkLst>
        </pc:spChg>
        <pc:spChg chg="mod">
          <ac:chgData name="並本 ゆみか" userId="543740b4216587d0" providerId="LiveId" clId="{DF6953F1-0D44-4609-BD3C-190E8DEC224B}" dt="2020-09-10T07:41:39.659" v="1405" actId="20577"/>
          <ac:spMkLst>
            <pc:docMk/>
            <pc:sldMk cId="1203875517" sldId="262"/>
            <ac:spMk id="3" creationId="{C1C4B0F9-447F-462F-BD18-083635C761DE}"/>
          </ac:spMkLst>
        </pc:spChg>
        <pc:spChg chg="add mod">
          <ac:chgData name="並本 ゆみか" userId="543740b4216587d0" providerId="LiveId" clId="{DF6953F1-0D44-4609-BD3C-190E8DEC224B}" dt="2020-09-10T07:43:08.208" v="1420" actId="1076"/>
          <ac:spMkLst>
            <pc:docMk/>
            <pc:sldMk cId="1203875517" sldId="262"/>
            <ac:spMk id="11" creationId="{FF827680-96F9-4629-B868-0B68C1FF398A}"/>
          </ac:spMkLst>
        </pc:spChg>
        <pc:spChg chg="add mod">
          <ac:chgData name="並本 ゆみか" userId="543740b4216587d0" providerId="LiveId" clId="{DF6953F1-0D44-4609-BD3C-190E8DEC224B}" dt="2020-09-10T07:45:17.223" v="1552" actId="20577"/>
          <ac:spMkLst>
            <pc:docMk/>
            <pc:sldMk cId="1203875517" sldId="262"/>
            <ac:spMk id="12" creationId="{6435A6A2-D4F5-4E87-9AB4-47A530695DDA}"/>
          </ac:spMkLst>
        </pc:spChg>
        <pc:picChg chg="add mod">
          <ac:chgData name="並本 ゆみか" userId="543740b4216587d0" providerId="LiveId" clId="{DF6953F1-0D44-4609-BD3C-190E8DEC224B}" dt="2020-09-10T07:42:41.789" v="1416" actId="1076"/>
          <ac:picMkLst>
            <pc:docMk/>
            <pc:sldMk cId="1203875517" sldId="262"/>
            <ac:picMk id="8" creationId="{B7A87602-4E2B-4BC2-A48D-0E65765DB979}"/>
          </ac:picMkLst>
        </pc:picChg>
        <pc:picChg chg="add mod modCrop">
          <ac:chgData name="並本 ゆみか" userId="543740b4216587d0" providerId="LiveId" clId="{DF6953F1-0D44-4609-BD3C-190E8DEC224B}" dt="2020-09-10T07:42:50.696" v="1418" actId="732"/>
          <ac:picMkLst>
            <pc:docMk/>
            <pc:sldMk cId="1203875517" sldId="262"/>
            <ac:picMk id="10" creationId="{C7C5D936-D492-418B-A4BE-CB29E7C89336}"/>
          </ac:picMkLst>
        </pc:picChg>
      </pc:sldChg>
      <pc:sldChg chg="addSp delSp modSp new mod">
        <pc:chgData name="並本 ゆみか" userId="543740b4216587d0" providerId="LiveId" clId="{DF6953F1-0D44-4609-BD3C-190E8DEC224B}" dt="2020-09-10T07:54:00.558" v="1745" actId="20577"/>
        <pc:sldMkLst>
          <pc:docMk/>
          <pc:sldMk cId="1006484870" sldId="263"/>
        </pc:sldMkLst>
        <pc:spChg chg="del">
          <ac:chgData name="並本 ゆみか" userId="543740b4216587d0" providerId="LiveId" clId="{DF6953F1-0D44-4609-BD3C-190E8DEC224B}" dt="2020-09-10T06:51:20.971" v="491" actId="21"/>
          <ac:spMkLst>
            <pc:docMk/>
            <pc:sldMk cId="1006484870" sldId="263"/>
            <ac:spMk id="2" creationId="{BBE96B1C-8365-4D41-A115-5A934423CB95}"/>
          </ac:spMkLst>
        </pc:spChg>
        <pc:spChg chg="mod">
          <ac:chgData name="並本 ゆみか" userId="543740b4216587d0" providerId="LiveId" clId="{DF6953F1-0D44-4609-BD3C-190E8DEC224B}" dt="2020-09-10T07:17:15.405" v="1074" actId="20577"/>
          <ac:spMkLst>
            <pc:docMk/>
            <pc:sldMk cId="1006484870" sldId="263"/>
            <ac:spMk id="3" creationId="{6AA018E5-1415-4EDD-A473-D494C454C449}"/>
          </ac:spMkLst>
        </pc:spChg>
        <pc:spChg chg="add mod">
          <ac:chgData name="並本 ゆみか" userId="543740b4216587d0" providerId="LiveId" clId="{DF6953F1-0D44-4609-BD3C-190E8DEC224B}" dt="2020-09-10T07:45:04.643" v="1549" actId="1076"/>
          <ac:spMkLst>
            <pc:docMk/>
            <pc:sldMk cId="1006484870" sldId="263"/>
            <ac:spMk id="9" creationId="{BB6B60DF-8AA6-4586-B791-1A26800C36D5}"/>
          </ac:spMkLst>
        </pc:spChg>
        <pc:spChg chg="add mod">
          <ac:chgData name="並本 ゆみか" userId="543740b4216587d0" providerId="LiveId" clId="{DF6953F1-0D44-4609-BD3C-190E8DEC224B}" dt="2020-09-10T07:54:00.558" v="1745" actId="20577"/>
          <ac:spMkLst>
            <pc:docMk/>
            <pc:sldMk cId="1006484870" sldId="263"/>
            <ac:spMk id="12" creationId="{6E95F23E-77B0-4080-A895-E49CC280BA7C}"/>
          </ac:spMkLst>
        </pc:spChg>
        <pc:picChg chg="add mod modCrop">
          <ac:chgData name="並本 ゆみか" userId="543740b4216587d0" providerId="LiveId" clId="{DF6953F1-0D44-4609-BD3C-190E8DEC224B}" dt="2020-09-10T07:45:01.385" v="1548" actId="1076"/>
          <ac:picMkLst>
            <pc:docMk/>
            <pc:sldMk cId="1006484870" sldId="263"/>
            <ac:picMk id="8" creationId="{18E6FC53-10E5-4B19-9A41-0B198D071F57}"/>
          </ac:picMkLst>
        </pc:picChg>
        <pc:picChg chg="add mod">
          <ac:chgData name="並本 ゆみか" userId="543740b4216587d0" providerId="LiveId" clId="{DF6953F1-0D44-4609-BD3C-190E8DEC224B}" dt="2020-09-10T07:39:48.718" v="1087" actId="1076"/>
          <ac:picMkLst>
            <pc:docMk/>
            <pc:sldMk cId="1006484870" sldId="263"/>
            <ac:picMk id="11" creationId="{D0C3BCB2-9B81-4AC1-B2EC-11AC715E5F73}"/>
          </ac:picMkLst>
        </pc:picChg>
      </pc:sldChg>
      <pc:sldChg chg="modSp mod">
        <pc:chgData name="並本 ゆみか" userId="543740b4216587d0" providerId="LiveId" clId="{DF6953F1-0D44-4609-BD3C-190E8DEC224B}" dt="2020-09-11T00:57:42.139" v="4654"/>
        <pc:sldMkLst>
          <pc:docMk/>
          <pc:sldMk cId="3388662814" sldId="264"/>
        </pc:sldMkLst>
        <pc:spChg chg="mod">
          <ac:chgData name="並本 ゆみか" userId="543740b4216587d0" providerId="LiveId" clId="{DF6953F1-0D44-4609-BD3C-190E8DEC224B}" dt="2020-09-10T07:55:02.826" v="1828"/>
          <ac:spMkLst>
            <pc:docMk/>
            <pc:sldMk cId="3388662814" sldId="264"/>
            <ac:spMk id="3" creationId="{C1C4B0F9-447F-462F-BD18-083635C761DE}"/>
          </ac:spMkLst>
        </pc:spChg>
        <pc:spChg chg="mod">
          <ac:chgData name="並本 ゆみか" userId="543740b4216587d0" providerId="LiveId" clId="{DF6953F1-0D44-4609-BD3C-190E8DEC224B}" dt="2020-09-11T00:57:42.139" v="4654"/>
          <ac:spMkLst>
            <pc:docMk/>
            <pc:sldMk cId="3388662814" sldId="264"/>
            <ac:spMk id="12" creationId="{6435A6A2-D4F5-4E87-9AB4-47A530695DDA}"/>
          </ac:spMkLst>
        </pc:spChg>
        <pc:picChg chg="mod">
          <ac:chgData name="並本 ゆみか" userId="543740b4216587d0" providerId="LiveId" clId="{DF6953F1-0D44-4609-BD3C-190E8DEC224B}" dt="2020-09-10T07:55:49.416" v="1830" actId="14100"/>
          <ac:picMkLst>
            <pc:docMk/>
            <pc:sldMk cId="3388662814" sldId="264"/>
            <ac:picMk id="8" creationId="{B7A87602-4E2B-4BC2-A48D-0E65765DB979}"/>
          </ac:picMkLst>
        </pc:picChg>
      </pc:sldChg>
      <pc:sldChg chg="modSp mod">
        <pc:chgData name="並本 ゆみか" userId="543740b4216587d0" providerId="LiveId" clId="{DF6953F1-0D44-4609-BD3C-190E8DEC224B}" dt="2020-09-10T16:27:56.864" v="2222"/>
        <pc:sldMkLst>
          <pc:docMk/>
          <pc:sldMk cId="135841793" sldId="265"/>
        </pc:sldMkLst>
        <pc:spChg chg="mod">
          <ac:chgData name="並本 ゆみか" userId="543740b4216587d0" providerId="LiveId" clId="{DF6953F1-0D44-4609-BD3C-190E8DEC224B}" dt="2020-09-10T08:23:23.615" v="2171"/>
          <ac:spMkLst>
            <pc:docMk/>
            <pc:sldMk cId="135841793" sldId="265"/>
            <ac:spMk id="3" creationId="{C1C4B0F9-447F-462F-BD18-083635C761DE}"/>
          </ac:spMkLst>
        </pc:spChg>
        <pc:spChg chg="mod">
          <ac:chgData name="並本 ゆみか" userId="543740b4216587d0" providerId="LiveId" clId="{DF6953F1-0D44-4609-BD3C-190E8DEC224B}" dt="2020-09-10T16:03:14.511" v="2217" actId="1076"/>
          <ac:spMkLst>
            <pc:docMk/>
            <pc:sldMk cId="135841793" sldId="265"/>
            <ac:spMk id="11" creationId="{FF827680-96F9-4629-B868-0B68C1FF398A}"/>
          </ac:spMkLst>
        </pc:spChg>
        <pc:spChg chg="mod">
          <ac:chgData name="並本 ゆみか" userId="543740b4216587d0" providerId="LiveId" clId="{DF6953F1-0D44-4609-BD3C-190E8DEC224B}" dt="2020-09-10T16:27:56.864" v="2222"/>
          <ac:spMkLst>
            <pc:docMk/>
            <pc:sldMk cId="135841793" sldId="265"/>
            <ac:spMk id="12" creationId="{6435A6A2-D4F5-4E87-9AB4-47A530695DDA}"/>
          </ac:spMkLst>
        </pc:spChg>
        <pc:picChg chg="mod">
          <ac:chgData name="並本 ゆみか" userId="543740b4216587d0" providerId="LiveId" clId="{DF6953F1-0D44-4609-BD3C-190E8DEC224B}" dt="2020-09-10T16:26:57.786" v="2218" actId="14826"/>
          <ac:picMkLst>
            <pc:docMk/>
            <pc:sldMk cId="135841793" sldId="265"/>
            <ac:picMk id="8" creationId="{B7A87602-4E2B-4BC2-A48D-0E65765DB979}"/>
          </ac:picMkLst>
        </pc:picChg>
      </pc:sldChg>
      <pc:sldChg chg="addSp delSp modSp new mod">
        <pc:chgData name="並本 ゆみか" userId="543740b4216587d0" providerId="LiveId" clId="{DF6953F1-0D44-4609-BD3C-190E8DEC224B}" dt="2020-09-11T00:52:07.071" v="4624"/>
        <pc:sldMkLst>
          <pc:docMk/>
          <pc:sldMk cId="1464216945" sldId="266"/>
        </pc:sldMkLst>
        <pc:spChg chg="del">
          <ac:chgData name="並本 ゆみか" userId="543740b4216587d0" providerId="LiveId" clId="{DF6953F1-0D44-4609-BD3C-190E8DEC224B}" dt="2020-09-10T10:16:24.415" v="2175" actId="21"/>
          <ac:spMkLst>
            <pc:docMk/>
            <pc:sldMk cId="1464216945" sldId="266"/>
            <ac:spMk id="2" creationId="{76C3D73B-AB64-47A6-B5AA-9C75DE23A3DC}"/>
          </ac:spMkLst>
        </pc:spChg>
        <pc:spChg chg="mod">
          <ac:chgData name="並本 ゆみか" userId="543740b4216587d0" providerId="LiveId" clId="{DF6953F1-0D44-4609-BD3C-190E8DEC224B}" dt="2020-09-11T00:52:07.071" v="4624"/>
          <ac:spMkLst>
            <pc:docMk/>
            <pc:sldMk cId="1464216945" sldId="266"/>
            <ac:spMk id="3" creationId="{70475B7B-2938-4D90-97B6-98DF556AEBCD}"/>
          </ac:spMkLst>
        </pc:spChg>
        <pc:picChg chg="add mod modCrop">
          <ac:chgData name="並本 ゆみか" userId="543740b4216587d0" providerId="LiveId" clId="{DF6953F1-0D44-4609-BD3C-190E8DEC224B}" dt="2020-09-11T00:02:58.903" v="3613" actId="1076"/>
          <ac:picMkLst>
            <pc:docMk/>
            <pc:sldMk cId="1464216945" sldId="266"/>
            <ac:picMk id="7" creationId="{BEF0177A-6F5E-467B-8E54-F6845C3F15D8}"/>
          </ac:picMkLst>
        </pc:picChg>
      </pc:sldChg>
      <pc:sldChg chg="addSp delSp modSp new mod">
        <pc:chgData name="並本 ゆみか" userId="543740b4216587d0" providerId="LiveId" clId="{DF6953F1-0D44-4609-BD3C-190E8DEC224B}" dt="2020-09-11T00:16:26.543" v="4043"/>
        <pc:sldMkLst>
          <pc:docMk/>
          <pc:sldMk cId="3429396887" sldId="267"/>
        </pc:sldMkLst>
        <pc:spChg chg="del mod">
          <ac:chgData name="並本 ゆみか" userId="543740b4216587d0" providerId="LiveId" clId="{DF6953F1-0D44-4609-BD3C-190E8DEC224B}" dt="2020-09-10T22:57:41.576" v="3098" actId="21"/>
          <ac:spMkLst>
            <pc:docMk/>
            <pc:sldMk cId="3429396887" sldId="267"/>
            <ac:spMk id="2" creationId="{79CE53A9-3AE3-47A9-AF6C-B077461D1F4E}"/>
          </ac:spMkLst>
        </pc:spChg>
        <pc:spChg chg="mod">
          <ac:chgData name="並本 ゆみか" userId="543740b4216587d0" providerId="LiveId" clId="{DF6953F1-0D44-4609-BD3C-190E8DEC224B}" dt="2020-09-11T00:16:26.543" v="4043"/>
          <ac:spMkLst>
            <pc:docMk/>
            <pc:sldMk cId="3429396887" sldId="267"/>
            <ac:spMk id="3" creationId="{BBD3F0E7-CAD2-4845-938A-6887E5563437}"/>
          </ac:spMkLst>
        </pc:spChg>
        <pc:picChg chg="add mod">
          <ac:chgData name="並本 ゆみか" userId="543740b4216587d0" providerId="LiveId" clId="{DF6953F1-0D44-4609-BD3C-190E8DEC224B}" dt="2020-09-11T00:15:40.672" v="3995" actId="14100"/>
          <ac:picMkLst>
            <pc:docMk/>
            <pc:sldMk cId="3429396887" sldId="267"/>
            <ac:picMk id="7" creationId="{C1B501B1-0ABB-40A6-A43F-58C24F192DDD}"/>
          </ac:picMkLst>
        </pc:picChg>
        <pc:picChg chg="add mod">
          <ac:chgData name="並本 ゆみか" userId="543740b4216587d0" providerId="LiveId" clId="{DF6953F1-0D44-4609-BD3C-190E8DEC224B}" dt="2020-09-11T00:15:43.488" v="3996" actId="14100"/>
          <ac:picMkLst>
            <pc:docMk/>
            <pc:sldMk cId="3429396887" sldId="267"/>
            <ac:picMk id="9" creationId="{C2EA6BDF-BADC-46EC-87C8-FBDA598A63DA}"/>
          </ac:picMkLst>
        </pc:picChg>
        <pc:picChg chg="add mod">
          <ac:chgData name="並本 ゆみか" userId="543740b4216587d0" providerId="LiveId" clId="{DF6953F1-0D44-4609-BD3C-190E8DEC224B}" dt="2020-09-11T00:15:46.499" v="3997" actId="14100"/>
          <ac:picMkLst>
            <pc:docMk/>
            <pc:sldMk cId="3429396887" sldId="267"/>
            <ac:picMk id="11" creationId="{2B9F71A2-8509-4D70-A483-34F4382D3E7E}"/>
          </ac:picMkLst>
        </pc:picChg>
        <pc:picChg chg="add mod">
          <ac:chgData name="並本 ゆみか" userId="543740b4216587d0" providerId="LiveId" clId="{DF6953F1-0D44-4609-BD3C-190E8DEC224B}" dt="2020-09-11T00:15:49.435" v="3998" actId="14100"/>
          <ac:picMkLst>
            <pc:docMk/>
            <pc:sldMk cId="3429396887" sldId="267"/>
            <ac:picMk id="13" creationId="{E11A191A-4AA7-44ED-922E-1C39C7370162}"/>
          </ac:picMkLst>
        </pc:picChg>
      </pc:sldChg>
      <pc:sldChg chg="addSp delSp modSp new mod ord">
        <pc:chgData name="並本 ゆみか" userId="543740b4216587d0" providerId="LiveId" clId="{DF6953F1-0D44-4609-BD3C-190E8DEC224B}" dt="2020-09-11T00:06:13.789" v="3944" actId="20577"/>
        <pc:sldMkLst>
          <pc:docMk/>
          <pc:sldMk cId="2457502881" sldId="268"/>
        </pc:sldMkLst>
        <pc:spChg chg="del">
          <ac:chgData name="並本 ゆみか" userId="543740b4216587d0" providerId="LiveId" clId="{DF6953F1-0D44-4609-BD3C-190E8DEC224B}" dt="2020-09-11T00:03:05.328" v="3616" actId="21"/>
          <ac:spMkLst>
            <pc:docMk/>
            <pc:sldMk cId="2457502881" sldId="268"/>
            <ac:spMk id="2" creationId="{469D5EF6-11FC-49B2-96AF-8C1423886391}"/>
          </ac:spMkLst>
        </pc:spChg>
        <pc:spChg chg="del mod">
          <ac:chgData name="並本 ゆみか" userId="543740b4216587d0" providerId="LiveId" clId="{DF6953F1-0D44-4609-BD3C-190E8DEC224B}" dt="2020-09-11T00:03:41.504" v="3621" actId="931"/>
          <ac:spMkLst>
            <pc:docMk/>
            <pc:sldMk cId="2457502881" sldId="268"/>
            <ac:spMk id="3" creationId="{EB61828C-336A-466B-8E04-16599B49A42F}"/>
          </ac:spMkLst>
        </pc:spChg>
        <pc:spChg chg="add mod">
          <ac:chgData name="並本 ゆみか" userId="543740b4216587d0" providerId="LiveId" clId="{DF6953F1-0D44-4609-BD3C-190E8DEC224B}" dt="2020-09-11T00:06:13.789" v="3944" actId="20577"/>
          <ac:spMkLst>
            <pc:docMk/>
            <pc:sldMk cId="2457502881" sldId="268"/>
            <ac:spMk id="10" creationId="{8142858D-9072-48CC-BD78-365691BF488D}"/>
          </ac:spMkLst>
        </pc:spChg>
        <pc:picChg chg="add del mod">
          <ac:chgData name="並本 ゆみか" userId="543740b4216587d0" providerId="LiveId" clId="{DF6953F1-0D44-4609-BD3C-190E8DEC224B}" dt="2020-09-11T00:03:49.006" v="3624" actId="21"/>
          <ac:picMkLst>
            <pc:docMk/>
            <pc:sldMk cId="2457502881" sldId="268"/>
            <ac:picMk id="8" creationId="{4D8F6FCC-299E-407A-B809-2731FCC15DDB}"/>
          </ac:picMkLst>
        </pc:picChg>
        <pc:picChg chg="add mod">
          <ac:chgData name="並本 ゆみか" userId="543740b4216587d0" providerId="LiveId" clId="{DF6953F1-0D44-4609-BD3C-190E8DEC224B}" dt="2020-09-11T00:04:43.742" v="3637" actId="1076"/>
          <ac:picMkLst>
            <pc:docMk/>
            <pc:sldMk cId="2457502881" sldId="268"/>
            <ac:picMk id="12" creationId="{A984446F-E826-4906-9104-DD6CB87B75FF}"/>
          </ac:picMkLst>
        </pc:picChg>
        <pc:picChg chg="add mod">
          <ac:chgData name="並本 ゆみか" userId="543740b4216587d0" providerId="LiveId" clId="{DF6953F1-0D44-4609-BD3C-190E8DEC224B}" dt="2020-09-11T00:04:54.280" v="3640" actId="14100"/>
          <ac:picMkLst>
            <pc:docMk/>
            <pc:sldMk cId="2457502881" sldId="268"/>
            <ac:picMk id="14" creationId="{C3E0D3BE-7135-43FC-B055-FB7E90E5F18D}"/>
          </ac:picMkLst>
        </pc:picChg>
      </pc:sldChg>
      <pc:sldChg chg="delSp modSp new mod">
        <pc:chgData name="並本 ゆみか" userId="543740b4216587d0" providerId="LiveId" clId="{DF6953F1-0D44-4609-BD3C-190E8DEC224B}" dt="2020-09-11T00:37:25.042" v="4496"/>
        <pc:sldMkLst>
          <pc:docMk/>
          <pc:sldMk cId="1338787895" sldId="269"/>
        </pc:sldMkLst>
        <pc:spChg chg="del">
          <ac:chgData name="並本 ゆみか" userId="543740b4216587d0" providerId="LiveId" clId="{DF6953F1-0D44-4609-BD3C-190E8DEC224B}" dt="2020-09-11T00:17:49.039" v="4045" actId="21"/>
          <ac:spMkLst>
            <pc:docMk/>
            <pc:sldMk cId="1338787895" sldId="269"/>
            <ac:spMk id="2" creationId="{F58A449E-5D46-4B55-A2C9-E691B13A3272}"/>
          </ac:spMkLst>
        </pc:spChg>
        <pc:spChg chg="mod">
          <ac:chgData name="並本 ゆみか" userId="543740b4216587d0" providerId="LiveId" clId="{DF6953F1-0D44-4609-BD3C-190E8DEC224B}" dt="2020-09-11T00:37:25.042" v="4496"/>
          <ac:spMkLst>
            <pc:docMk/>
            <pc:sldMk cId="1338787895" sldId="269"/>
            <ac:spMk id="3" creationId="{A0A1323C-9118-431B-9252-CA196C3E4C2E}"/>
          </ac:spMkLst>
        </pc:spChg>
      </pc:sldChg>
      <pc:sldChg chg="modSp new mod">
        <pc:chgData name="並本 ゆみか" userId="543740b4216587d0" providerId="LiveId" clId="{DF6953F1-0D44-4609-BD3C-190E8DEC224B}" dt="2020-09-11T00:20:21.977" v="4365" actId="20577"/>
        <pc:sldMkLst>
          <pc:docMk/>
          <pc:sldMk cId="906568833" sldId="270"/>
        </pc:sldMkLst>
        <pc:spChg chg="mod">
          <ac:chgData name="並本 ゆみか" userId="543740b4216587d0" providerId="LiveId" clId="{DF6953F1-0D44-4609-BD3C-190E8DEC224B}" dt="2020-09-11T00:20:21.977" v="4365" actId="20577"/>
          <ac:spMkLst>
            <pc:docMk/>
            <pc:sldMk cId="906568833" sldId="270"/>
            <ac:spMk id="2" creationId="{8F9C4278-BCCD-401A-BA78-6A4714653ADE}"/>
          </ac:spMkLst>
        </pc:spChg>
      </pc:sldChg>
      <pc:sldChg chg="addSp delSp modSp new mod">
        <pc:chgData name="並本 ゆみか" userId="543740b4216587d0" providerId="LiveId" clId="{DF6953F1-0D44-4609-BD3C-190E8DEC224B}" dt="2020-09-11T00:36:34.175" v="4404" actId="1076"/>
        <pc:sldMkLst>
          <pc:docMk/>
          <pc:sldMk cId="817889264" sldId="271"/>
        </pc:sldMkLst>
        <pc:spChg chg="del">
          <ac:chgData name="並本 ゆみか" userId="543740b4216587d0" providerId="LiveId" clId="{DF6953F1-0D44-4609-BD3C-190E8DEC224B}" dt="2020-09-11T00:20:28.486" v="4367" actId="21"/>
          <ac:spMkLst>
            <pc:docMk/>
            <pc:sldMk cId="817889264" sldId="271"/>
            <ac:spMk id="2" creationId="{6D12FB62-7B90-4D96-996F-0E24E53FFA78}"/>
          </ac:spMkLst>
        </pc:spChg>
        <pc:spChg chg="add del mod">
          <ac:chgData name="並本 ゆみか" userId="543740b4216587d0" providerId="LiveId" clId="{DF6953F1-0D44-4609-BD3C-190E8DEC224B}" dt="2020-09-11T00:21:32.183" v="4377"/>
          <ac:spMkLst>
            <pc:docMk/>
            <pc:sldMk cId="817889264" sldId="271"/>
            <ac:spMk id="3" creationId="{CA63E4F9-70EB-4CD8-A569-264D727D82CC}"/>
          </ac:spMkLst>
        </pc:spChg>
        <pc:graphicFrameChg chg="add mod modGraphic">
          <ac:chgData name="並本 ゆみか" userId="543740b4216587d0" providerId="LiveId" clId="{DF6953F1-0D44-4609-BD3C-190E8DEC224B}" dt="2020-09-11T00:21:41.495" v="4380" actId="14100"/>
          <ac:graphicFrameMkLst>
            <pc:docMk/>
            <pc:sldMk cId="817889264" sldId="271"/>
            <ac:graphicFrameMk id="8" creationId="{F5A242A5-05F3-403C-A198-BF9AD8EC0A35}"/>
          </ac:graphicFrameMkLst>
        </pc:graphicFrameChg>
        <pc:graphicFrameChg chg="add mod modGraphic">
          <ac:chgData name="並本 ゆみか" userId="543740b4216587d0" providerId="LiveId" clId="{DF6953F1-0D44-4609-BD3C-190E8DEC224B}" dt="2020-09-11T00:22:06.989" v="4384" actId="14100"/>
          <ac:graphicFrameMkLst>
            <pc:docMk/>
            <pc:sldMk cId="817889264" sldId="271"/>
            <ac:graphicFrameMk id="9" creationId="{E7B9EF5E-AC36-44DB-A57E-6B59CDABB77D}"/>
          </ac:graphicFrameMkLst>
        </pc:graphicFrameChg>
        <pc:graphicFrameChg chg="add del mod modGraphic">
          <ac:chgData name="並本 ゆみか" userId="543740b4216587d0" providerId="LiveId" clId="{DF6953F1-0D44-4609-BD3C-190E8DEC224B}" dt="2020-09-11T00:34:26.122" v="4393" actId="21"/>
          <ac:graphicFrameMkLst>
            <pc:docMk/>
            <pc:sldMk cId="817889264" sldId="271"/>
            <ac:graphicFrameMk id="10" creationId="{3FF78868-2BC9-4A5F-A5EC-034E9BAC0B72}"/>
          </ac:graphicFrameMkLst>
        </pc:graphicFrameChg>
        <pc:graphicFrameChg chg="add del mod modGraphic">
          <ac:chgData name="並本 ゆみか" userId="543740b4216587d0" providerId="LiveId" clId="{DF6953F1-0D44-4609-BD3C-190E8DEC224B}" dt="2020-09-11T00:34:28.771" v="4394" actId="21"/>
          <ac:graphicFrameMkLst>
            <pc:docMk/>
            <pc:sldMk cId="817889264" sldId="271"/>
            <ac:graphicFrameMk id="11" creationId="{4B6483E4-953C-4F47-B8B8-FAB264A81008}"/>
          </ac:graphicFrameMkLst>
        </pc:graphicFrameChg>
        <pc:picChg chg="add del mod">
          <ac:chgData name="並本 ゆみか" userId="543740b4216587d0" providerId="LiveId" clId="{DF6953F1-0D44-4609-BD3C-190E8DEC224B}" dt="2020-09-11T00:21:20.648" v="4376"/>
          <ac:picMkLst>
            <pc:docMk/>
            <pc:sldMk cId="817889264" sldId="271"/>
            <ac:picMk id="7" creationId="{622A8A97-CCF0-40A4-B926-52484D2EF3EB}"/>
          </ac:picMkLst>
        </pc:picChg>
        <pc:picChg chg="add mod modCrop">
          <ac:chgData name="並本 ゆみか" userId="543740b4216587d0" providerId="LiveId" clId="{DF6953F1-0D44-4609-BD3C-190E8DEC224B}" dt="2020-09-11T00:36:02.278" v="4399" actId="1076"/>
          <ac:picMkLst>
            <pc:docMk/>
            <pc:sldMk cId="817889264" sldId="271"/>
            <ac:picMk id="13" creationId="{216CAC90-EE3D-4D9A-9CBB-63596076D713}"/>
          </ac:picMkLst>
        </pc:picChg>
        <pc:picChg chg="add mod modCrop">
          <ac:chgData name="並本 ゆみか" userId="543740b4216587d0" providerId="LiveId" clId="{DF6953F1-0D44-4609-BD3C-190E8DEC224B}" dt="2020-09-11T00:36:34.175" v="4404" actId="1076"/>
          <ac:picMkLst>
            <pc:docMk/>
            <pc:sldMk cId="817889264" sldId="271"/>
            <ac:picMk id="15" creationId="{31DC0541-7EB3-4424-AFCE-AE97B0758BC0}"/>
          </ac:picMkLst>
        </pc:picChg>
      </pc:sldChg>
      <pc:sldChg chg="addSp delSp modSp new mod">
        <pc:chgData name="並本 ゆみか" userId="543740b4216587d0" providerId="LiveId" clId="{DF6953F1-0D44-4609-BD3C-190E8DEC224B}" dt="2020-09-11T00:46:18.690" v="4514" actId="1076"/>
        <pc:sldMkLst>
          <pc:docMk/>
          <pc:sldMk cId="2865406116" sldId="272"/>
        </pc:sldMkLst>
        <pc:spChg chg="del">
          <ac:chgData name="並本 ゆみか" userId="543740b4216587d0" providerId="LiveId" clId="{DF6953F1-0D44-4609-BD3C-190E8DEC224B}" dt="2020-09-11T00:36:54.270" v="4406" actId="21"/>
          <ac:spMkLst>
            <pc:docMk/>
            <pc:sldMk cId="2865406116" sldId="272"/>
            <ac:spMk id="2" creationId="{571ADDD1-4DCE-4044-8446-63195889DA79}"/>
          </ac:spMkLst>
        </pc:spChg>
        <pc:spChg chg="del mod">
          <ac:chgData name="並本 ゆみか" userId="543740b4216587d0" providerId="LiveId" clId="{DF6953F1-0D44-4609-BD3C-190E8DEC224B}" dt="2020-09-11T00:37:54.482" v="4497"/>
          <ac:spMkLst>
            <pc:docMk/>
            <pc:sldMk cId="2865406116" sldId="272"/>
            <ac:spMk id="3" creationId="{2C118995-2143-4FA5-AD48-7B4BA9C49DD5}"/>
          </ac:spMkLst>
        </pc:spChg>
        <pc:graphicFrameChg chg="add mod modGraphic">
          <ac:chgData name="並本 ゆみか" userId="543740b4216587d0" providerId="LiveId" clId="{DF6953F1-0D44-4609-BD3C-190E8DEC224B}" dt="2020-09-11T00:38:10.429" v="4500" actId="1076"/>
          <ac:graphicFrameMkLst>
            <pc:docMk/>
            <pc:sldMk cId="2865406116" sldId="272"/>
            <ac:graphicFrameMk id="7" creationId="{22967572-8223-4CFF-9CBF-B085C2F1F69E}"/>
          </ac:graphicFrameMkLst>
        </pc:graphicFrameChg>
        <pc:graphicFrameChg chg="add mod modGraphic">
          <ac:chgData name="並本 ゆみか" userId="543740b4216587d0" providerId="LiveId" clId="{DF6953F1-0D44-4609-BD3C-190E8DEC224B}" dt="2020-09-11T00:38:29.644" v="4503" actId="14100"/>
          <ac:graphicFrameMkLst>
            <pc:docMk/>
            <pc:sldMk cId="2865406116" sldId="272"/>
            <ac:graphicFrameMk id="8" creationId="{7D706A36-CA5D-4F70-9E11-E9012EA05C30}"/>
          </ac:graphicFrameMkLst>
        </pc:graphicFrameChg>
        <pc:picChg chg="add mod modCrop">
          <ac:chgData name="並本 ゆみか" userId="543740b4216587d0" providerId="LiveId" clId="{DF6953F1-0D44-4609-BD3C-190E8DEC224B}" dt="2020-09-11T00:46:18.690" v="4514" actId="1076"/>
          <ac:picMkLst>
            <pc:docMk/>
            <pc:sldMk cId="2865406116" sldId="272"/>
            <ac:picMk id="10" creationId="{28202E96-4A44-4775-9EFB-A2A603859F31}"/>
          </ac:picMkLst>
        </pc:picChg>
        <pc:picChg chg="add mod modCrop">
          <ac:chgData name="並本 ゆみか" userId="543740b4216587d0" providerId="LiveId" clId="{DF6953F1-0D44-4609-BD3C-190E8DEC224B}" dt="2020-09-11T00:46:04.579" v="4510" actId="14100"/>
          <ac:picMkLst>
            <pc:docMk/>
            <pc:sldMk cId="2865406116" sldId="272"/>
            <ac:picMk id="12" creationId="{883CF2A5-76EA-4EB0-84F8-40FF7CDF567A}"/>
          </ac:picMkLst>
        </pc:picChg>
      </pc:sldChg>
      <pc:sldChg chg="addSp delSp modSp new mod">
        <pc:chgData name="並本 ゆみか" userId="543740b4216587d0" providerId="LiveId" clId="{DF6953F1-0D44-4609-BD3C-190E8DEC224B}" dt="2020-09-11T00:55:38.697" v="4636" actId="1076"/>
        <pc:sldMkLst>
          <pc:docMk/>
          <pc:sldMk cId="1293037207" sldId="273"/>
        </pc:sldMkLst>
        <pc:spChg chg="del">
          <ac:chgData name="並本 ゆみか" userId="543740b4216587d0" providerId="LiveId" clId="{DF6953F1-0D44-4609-BD3C-190E8DEC224B}" dt="2020-09-11T00:48:16.194" v="4516" actId="21"/>
          <ac:spMkLst>
            <pc:docMk/>
            <pc:sldMk cId="1293037207" sldId="273"/>
            <ac:spMk id="2" creationId="{2293FEF8-49EB-4426-9632-7CFC3BA0809C}"/>
          </ac:spMkLst>
        </pc:spChg>
        <pc:spChg chg="del mod">
          <ac:chgData name="並本 ゆみか" userId="543740b4216587d0" providerId="LiveId" clId="{DF6953F1-0D44-4609-BD3C-190E8DEC224B}" dt="2020-09-11T00:48:37.284" v="4520"/>
          <ac:spMkLst>
            <pc:docMk/>
            <pc:sldMk cId="1293037207" sldId="273"/>
            <ac:spMk id="3" creationId="{FE2374A0-03A0-45BF-B8B4-27AD4E9DD612}"/>
          </ac:spMkLst>
        </pc:spChg>
        <pc:graphicFrameChg chg="add mod modGraphic">
          <ac:chgData name="並本 ゆみか" userId="543740b4216587d0" providerId="LiveId" clId="{DF6953F1-0D44-4609-BD3C-190E8DEC224B}" dt="2020-09-11T00:48:45.051" v="4522" actId="14100"/>
          <ac:graphicFrameMkLst>
            <pc:docMk/>
            <pc:sldMk cId="1293037207" sldId="273"/>
            <ac:graphicFrameMk id="7" creationId="{845F1568-89FF-42EF-89DD-93B0B4EAC667}"/>
          </ac:graphicFrameMkLst>
        </pc:graphicFrameChg>
        <pc:graphicFrameChg chg="add mod modGraphic">
          <ac:chgData name="並本 ゆみか" userId="543740b4216587d0" providerId="LiveId" clId="{DF6953F1-0D44-4609-BD3C-190E8DEC224B}" dt="2020-09-11T00:49:02.709" v="4525" actId="14100"/>
          <ac:graphicFrameMkLst>
            <pc:docMk/>
            <pc:sldMk cId="1293037207" sldId="273"/>
            <ac:graphicFrameMk id="8" creationId="{2E30D33B-2902-42AD-A1BB-302A72298EE5}"/>
          </ac:graphicFrameMkLst>
        </pc:graphicFrameChg>
        <pc:picChg chg="add mod modCrop">
          <ac:chgData name="並本 ゆみか" userId="543740b4216587d0" providerId="LiveId" clId="{DF6953F1-0D44-4609-BD3C-190E8DEC224B}" dt="2020-09-11T00:55:38.697" v="4636" actId="1076"/>
          <ac:picMkLst>
            <pc:docMk/>
            <pc:sldMk cId="1293037207" sldId="273"/>
            <ac:picMk id="10" creationId="{7B9D6547-E0BF-4A81-9E29-DAE0217781ED}"/>
          </ac:picMkLst>
        </pc:picChg>
        <pc:picChg chg="add mod modCrop">
          <ac:chgData name="並本 ゆみか" userId="543740b4216587d0" providerId="LiveId" clId="{DF6953F1-0D44-4609-BD3C-190E8DEC224B}" dt="2020-09-11T00:55:17.376" v="4629" actId="1076"/>
          <ac:picMkLst>
            <pc:docMk/>
            <pc:sldMk cId="1293037207" sldId="273"/>
            <ac:picMk id="12" creationId="{3A7415AF-076F-4849-9D2B-1F9F307D27F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B2FAF9-B2C0-4712-9FFB-E45683D97B0C}" type="datetimeFigureOut">
              <a:rPr kumimoji="1" lang="ja-JP" altLang="en-US" smtClean="0"/>
              <a:t>2020/9/11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FEC93-55E3-4AF2-B8B6-4E46A56E2B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1071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9E7ABC-9AC2-4AE3-A7EA-FEBC28638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09AA3FD-6FFE-4E4F-B29F-3E25BE3F86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6D93F7D-1F08-45FA-B2AF-456AB27AD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620DE4-73EF-4D1B-887F-71EFCB22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r>
              <a:rPr lang="en-US" altLang="ja-JP" dirty="0"/>
              <a:t>INTT</a:t>
            </a:r>
            <a:r>
              <a:rPr lang="ja-JP" altLang="en-US" dirty="0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8FC85E-2FFF-4E69-B220-727C2081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333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77C315-BE18-4F77-A7CC-BADA4C23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57BE03A-E38A-4E77-A7EA-2E0432DED7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A4668F9-D48E-4D8F-A732-DCC7E0A3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71AF09-AFA3-4895-B99F-B9ED4ADF3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3F4AA3D-7C31-4681-A19E-9D5CC9B52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3262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9F64795-0D62-4104-B6D2-465A2DDE9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79E70E7-7510-4CAD-B620-25BC46742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F8590F-C5DA-4EA2-86F9-3794838C6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E0A564-CF06-42FE-8CCB-8BBA95295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BC6E7F-7532-4C7D-8F71-19F9225A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130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321273-B331-4273-85B8-9D4ECA74C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01A1A9-F1F8-4D2F-B51C-855749EBB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46DF524-0922-4DC9-9BFF-790D26109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ABE1D6-C37D-4BCB-85A1-F966D7B62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D30C7A8-96DD-44A9-8BE3-35FFDB14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392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70D81C-3932-4E2B-92BA-A73E4BCF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612FA2-B31D-4EA0-9D9B-8DBC14D42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F852C9-40A3-4492-A59C-D36599D8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F82020-9555-475C-BB65-5653B2296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190FE6-F92A-4F37-BD95-866CAD24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26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1A3CC-C298-4811-888E-248A1C17D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847F7D-1A8B-4109-B1D3-01949FB984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BFE7076-BC70-4E3A-A70F-F4A4BF5CA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EB22CA4-DF69-4FE3-898E-78DAF8E0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32CEED2-4FF8-48EA-A797-FBC0268C1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456EB66-4EB4-436A-B484-FE3D7220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9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87224B-1402-4734-982C-AA1B04A5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1A10D90-EDF4-4403-9A3F-F7DF5BB8B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2B56BEE-42E7-4314-9BF3-12C9E6029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C09C508-9C04-486E-BE33-E9D7F56488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7314DF4-86CD-4911-975D-CF04B4B2A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831616D-2195-49E6-AB0D-04BA1935E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0C424B0-A56C-488F-A6EA-27F80355F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B2954BA-935B-4AE0-B0B1-5618DF697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833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7B8B44-9748-4D02-99CA-8387E3DFC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A373C5D-C9D7-4CF5-AB4E-E11F32AC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8D2AF2B-5C52-428D-81D7-337039C65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7830EEA-B52B-424F-832C-217C1945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982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A7C21984-B306-45BD-9507-A71AD73C9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AA40E96-15F4-408B-9312-25B7AB1BB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C5F3F4-D18F-4F7B-B8DC-18AD1CBB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18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F2FEA2-2F00-4CC4-A8B4-FE6C99E04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9F539F-B886-4A87-B565-1E0811428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0F7A104-FF5E-49EA-AE26-51EE9D76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0788D7E-3594-4859-9F4A-7083AB7A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5B406BC-FA87-49DF-85CB-5D44EDA5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5D59784-8F41-42B4-992F-9A0872D51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05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3A7DBB-AF9E-42FD-945E-B770EDEC6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FC6FEA9-F4A8-4197-86AC-D8B8CEA24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886F9B0-CEED-4F24-A74D-B8DE45A8C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2AB3F9E-BAB5-410F-AC86-B7BA6A8E4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86353C-13F8-4A16-A3C8-D7F734426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F525995-8275-428A-B721-06310006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3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925CC765-2A0E-4E79-A374-6A08D4C9F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0D8600C-D4C9-4A7D-B7F5-CECE84B4B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0110A2-30E4-4D74-A204-087E5F7E05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F1BF4A7-9752-4922-8347-2E13AD7862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D66F49C-2E50-4AEF-95EA-C6363CC39A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D2D03-3F83-4A05-93DE-EED4B980DF1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0855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084B3-4053-4E94-A830-C64AEC9AC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線源測定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3B8A4FC-8E3A-4B6B-9B60-E88B00DB64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奈良女子大学高エネ研</a:t>
            </a:r>
            <a:r>
              <a:rPr kumimoji="1" lang="en-US" altLang="ja-JP" dirty="0"/>
              <a:t>4</a:t>
            </a:r>
            <a:r>
              <a:rPr kumimoji="1" lang="ja-JP" altLang="en-US" dirty="0"/>
              <a:t>回生</a:t>
            </a:r>
            <a:endParaRPr kumimoji="1" lang="en-US" altLang="ja-JP" dirty="0"/>
          </a:p>
          <a:p>
            <a:r>
              <a:rPr lang="ja-JP" altLang="en-US" dirty="0"/>
              <a:t>並本ゆみか　西森早紀子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438E46-9FA4-4C5F-9CAF-C0F6288BB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6527350-5281-4F2F-95CE-291373FC0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220506E-CB78-4C0F-9CA8-F14B1AC2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100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0475B7B-2938-4D90-97B6-98DF556AE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9" y="136525"/>
            <a:ext cx="11860567" cy="6040438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chip</a:t>
            </a:r>
            <a:r>
              <a:rPr kumimoji="1" lang="ja-JP" altLang="en-US" dirty="0"/>
              <a:t>の上に線源を置いたとき、</a:t>
            </a:r>
            <a:r>
              <a:rPr lang="en-US" altLang="ja-JP" dirty="0" err="1"/>
              <a:t>chan_id</a:t>
            </a:r>
            <a:r>
              <a:rPr lang="en-US" altLang="ja-JP" dirty="0"/>
              <a:t>=120</a:t>
            </a:r>
            <a:r>
              <a:rPr kumimoji="1" lang="ja-JP" altLang="en-US" dirty="0"/>
              <a:t>以降でエントリー数が増加する</a:t>
            </a:r>
            <a:r>
              <a:rPr kumimoji="1" lang="en-US" altLang="ja-JP" dirty="0"/>
              <a:t>chip</a:t>
            </a:r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sz="2400" dirty="0"/>
              <a:t>＊基準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en-US" altLang="ja-JP" sz="2400" dirty="0"/>
              <a:t>3</a:t>
            </a:r>
            <a:r>
              <a:rPr lang="ja-JP" altLang="en-US" sz="2400" dirty="0"/>
              <a:t>回の測定のうち、</a:t>
            </a:r>
            <a:r>
              <a:rPr lang="en-US" altLang="ja-JP" sz="2400" dirty="0"/>
              <a:t>2</a:t>
            </a:r>
            <a:r>
              <a:rPr lang="ja-JP" altLang="en-US" sz="2400" dirty="0"/>
              <a:t>回以上の</a:t>
            </a:r>
            <a:r>
              <a:rPr lang="en-US" altLang="ja-JP" sz="2400" dirty="0"/>
              <a:t>channel</a:t>
            </a:r>
            <a:r>
              <a:rPr lang="ja-JP" altLang="en-US" sz="2400" dirty="0"/>
              <a:t>分布で、</a:t>
            </a:r>
            <a:r>
              <a:rPr lang="en-US" altLang="ja-JP" sz="2400" dirty="0" err="1"/>
              <a:t>chan_id</a:t>
            </a:r>
            <a:r>
              <a:rPr lang="en-US" altLang="ja-JP" sz="2400" dirty="0"/>
              <a:t>=115</a:t>
            </a:r>
            <a:r>
              <a:rPr lang="ja-JP" altLang="en-US" sz="2400" dirty="0"/>
              <a:t>と比べ</a:t>
            </a:r>
            <a:r>
              <a:rPr lang="en-US" altLang="ja-JP" sz="2400" dirty="0" err="1"/>
              <a:t>chan_id</a:t>
            </a:r>
            <a:r>
              <a:rPr lang="en-US" altLang="ja-JP" sz="2400" dirty="0"/>
              <a:t>=120</a:t>
            </a:r>
            <a:r>
              <a:rPr lang="ja-JP" altLang="en-US" sz="2400" dirty="0"/>
              <a:t>以降のエントリー数が多いもの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en-US" altLang="ja-JP" sz="2400" dirty="0" err="1"/>
              <a:t>chan_id</a:t>
            </a:r>
            <a:r>
              <a:rPr lang="en-US" altLang="ja-JP" sz="2400" dirty="0"/>
              <a:t>=127</a:t>
            </a:r>
            <a:r>
              <a:rPr lang="ja-JP" altLang="en-US" sz="2400" dirty="0"/>
              <a:t>だけが多いのではなく、</a:t>
            </a:r>
            <a:r>
              <a:rPr lang="en-US" altLang="ja-JP" sz="2400" dirty="0"/>
              <a:t>125</a:t>
            </a:r>
            <a:r>
              <a:rPr lang="ja-JP" altLang="en-US" sz="2400" dirty="0"/>
              <a:t>付近からエントリー数が増加傾向にあるもの</a:t>
            </a:r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45458E-9A5F-4AB8-805A-98A36DD2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0455C9-4226-4C93-A048-2FAA30E9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EC47D6-2268-4914-B9F8-98595BA75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EF0177A-6F5E-467B-8E54-F6845C3F15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" t="9388" r="4154" b="13688"/>
          <a:stretch/>
        </p:blipFill>
        <p:spPr>
          <a:xfrm>
            <a:off x="626985" y="1023884"/>
            <a:ext cx="6823229" cy="213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16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DF8950-C743-4076-9C32-490C296C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0BBF25-1393-4C7A-B1F5-BB03880D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B01F50-9B08-4830-BCF0-8350068A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id="{8142858D-9072-48CC-BD78-365691BF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433" y="310718"/>
            <a:ext cx="5592932" cy="5866245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例：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chip13</a:t>
            </a:r>
            <a:r>
              <a:rPr lang="ja-JP" altLang="en-US" dirty="0"/>
              <a:t>の上に線源を置いたとき、</a:t>
            </a:r>
            <a:r>
              <a:rPr lang="en-US" altLang="ja-JP" dirty="0"/>
              <a:t>chip13</a:t>
            </a:r>
            <a:r>
              <a:rPr lang="ja-JP" altLang="en-US" dirty="0"/>
              <a:t>の</a:t>
            </a:r>
            <a:r>
              <a:rPr lang="en-US" altLang="ja-JP" dirty="0"/>
              <a:t>channel</a:t>
            </a:r>
            <a:r>
              <a:rPr lang="ja-JP" altLang="en-US" dirty="0"/>
              <a:t>分布で</a:t>
            </a:r>
            <a:r>
              <a:rPr lang="en-US" altLang="ja-JP" dirty="0"/>
              <a:t>chan120</a:t>
            </a:r>
            <a:r>
              <a:rPr lang="ja-JP" altLang="en-US" dirty="0"/>
              <a:t>以降が増加している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一方で、</a:t>
            </a:r>
            <a:r>
              <a:rPr lang="en-US" altLang="ja-JP" dirty="0"/>
              <a:t>chip26</a:t>
            </a:r>
            <a:r>
              <a:rPr lang="ja-JP" altLang="en-US" dirty="0"/>
              <a:t>の上に線源を置いたときは、</a:t>
            </a:r>
            <a:r>
              <a:rPr lang="en-US" altLang="ja-JP" dirty="0"/>
              <a:t>chan120</a:t>
            </a:r>
            <a:r>
              <a:rPr lang="ja-JP" altLang="en-US" dirty="0"/>
              <a:t>以降に増加傾向は見られない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A984446F-E826-4906-9104-DD6CB87B7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62" y="131331"/>
            <a:ext cx="6054571" cy="296069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C3E0D3BE-7135-43FC-B055-FB7E90E5F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9" y="3277069"/>
            <a:ext cx="6175824" cy="301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02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D3F0E7-CAD2-4845-938A-6887E5563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36525"/>
            <a:ext cx="11825056" cy="6721475"/>
          </a:xfrm>
        </p:spPr>
        <p:txBody>
          <a:bodyPr>
            <a:normAutofit/>
          </a:bodyPr>
          <a:lstStyle/>
          <a:p>
            <a:r>
              <a:rPr lang="en-US" altLang="ja-JP" dirty="0"/>
              <a:t>c</a:t>
            </a:r>
            <a:r>
              <a:rPr kumimoji="1" lang="en-US" altLang="ja-JP" dirty="0"/>
              <a:t>han_id120</a:t>
            </a:r>
            <a:r>
              <a:rPr kumimoji="1" lang="ja-JP" altLang="en-US" dirty="0"/>
              <a:t>以降に増加傾向が見られるものの共通点？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sz="2400" dirty="0"/>
              <a:t>縦に並んだ</a:t>
            </a:r>
            <a:r>
              <a:rPr kumimoji="1" lang="en-US" altLang="ja-JP" sz="2400" dirty="0"/>
              <a:t>2</a:t>
            </a:r>
            <a:r>
              <a:rPr kumimoji="1" lang="ja-JP" altLang="en-US" sz="2400" dirty="0"/>
              <a:t>つの</a:t>
            </a:r>
            <a:r>
              <a:rPr lang="en-US" altLang="ja-JP" sz="2400" dirty="0"/>
              <a:t>chip</a:t>
            </a:r>
            <a:r>
              <a:rPr kumimoji="1" lang="ja-JP" altLang="en-US" sz="2400" dirty="0"/>
              <a:t>を</a:t>
            </a:r>
            <a:r>
              <a:rPr kumimoji="1" lang="en-US" altLang="ja-JP" sz="2400" dirty="0"/>
              <a:t>1</a:t>
            </a:r>
            <a:r>
              <a:rPr kumimoji="1" lang="ja-JP" altLang="en-US" sz="2400" dirty="0"/>
              <a:t>組と考えたとき、エントリー数の比が小さい方</a:t>
            </a:r>
            <a:r>
              <a:rPr kumimoji="1" lang="en-US" altLang="ja-JP" sz="2400" dirty="0"/>
              <a:t>(=</a:t>
            </a:r>
            <a:r>
              <a:rPr kumimoji="1" lang="ja-JP" altLang="en-US" sz="2400" dirty="0"/>
              <a:t>検出数が相対的に少ない</a:t>
            </a:r>
            <a:r>
              <a:rPr kumimoji="1" lang="en-US" altLang="ja-JP" sz="2400" dirty="0"/>
              <a:t>)chip</a:t>
            </a:r>
            <a:r>
              <a:rPr kumimoji="1" lang="ja-JP" altLang="en-US" sz="2400" dirty="0"/>
              <a:t>に、</a:t>
            </a:r>
            <a:r>
              <a:rPr kumimoji="1" lang="en-US" altLang="ja-JP" sz="2400" dirty="0"/>
              <a:t>chan120</a:t>
            </a:r>
            <a:r>
              <a:rPr kumimoji="1" lang="ja-JP" altLang="en-US" sz="2400" dirty="0"/>
              <a:t>以降で増加傾向が見られる</a:t>
            </a:r>
            <a:endParaRPr kumimoji="1" lang="en-US" altLang="ja-JP" sz="2400" dirty="0"/>
          </a:p>
          <a:p>
            <a:r>
              <a:rPr lang="en-US" altLang="ja-JP" sz="2400" dirty="0"/>
              <a:t>chip4,17</a:t>
            </a:r>
            <a:r>
              <a:rPr lang="ja-JP" altLang="en-US" sz="2400" dirty="0"/>
              <a:t>の組や</a:t>
            </a:r>
            <a:r>
              <a:rPr lang="en-US" altLang="ja-JP" sz="2400" dirty="0"/>
              <a:t>8,21</a:t>
            </a:r>
            <a:r>
              <a:rPr lang="ja-JP" altLang="en-US" sz="2400" dirty="0"/>
              <a:t>　</a:t>
            </a:r>
            <a:r>
              <a:rPr lang="en-US" altLang="ja-JP" sz="2400" dirty="0"/>
              <a:t>9,22</a:t>
            </a:r>
            <a:r>
              <a:rPr lang="ja-JP" altLang="en-US" sz="2400" dirty="0"/>
              <a:t>は？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0FE0E9-3A8B-4D79-BDA4-5994D3BC0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07D774-6587-4A29-9B55-51F4B73F6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683FDFC-D0FD-429B-960F-D9B93E5B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1B501B1-0ABB-40A6-A43F-58C24F192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59" y="857020"/>
            <a:ext cx="4911563" cy="191573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2EA6BDF-BADC-46EC-87C8-FBDA598A6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640" y="857020"/>
            <a:ext cx="4911563" cy="191573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2B9F71A2-8509-4D70-A483-34F4382D3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959" y="3094130"/>
            <a:ext cx="4911563" cy="1664539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11A191A-4AA7-44ED-922E-1C39C7370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640" y="3005369"/>
            <a:ext cx="4911563" cy="21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96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A1323C-9118-431B-9252-CA196C3E4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3" y="136525"/>
            <a:ext cx="11816179" cy="6040438"/>
          </a:xfrm>
        </p:spPr>
        <p:txBody>
          <a:bodyPr/>
          <a:lstStyle/>
          <a:p>
            <a:r>
              <a:rPr kumimoji="1" lang="ja-JP" altLang="en-US" dirty="0"/>
              <a:t>今後やりたいこと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en-US" altLang="ja-JP" dirty="0"/>
              <a:t>DAC</a:t>
            </a:r>
            <a:r>
              <a:rPr lang="ja-JP" altLang="en-US" dirty="0"/>
              <a:t>値を変えて測定</a:t>
            </a:r>
            <a:endParaRPr lang="en-US" altLang="ja-JP" dirty="0"/>
          </a:p>
          <a:p>
            <a:r>
              <a:rPr kumimoji="1" lang="ja-JP" altLang="en-US" dirty="0"/>
              <a:t>線源を変えてみる</a:t>
            </a:r>
            <a:endParaRPr kumimoji="1" lang="en-US" altLang="ja-JP" dirty="0"/>
          </a:p>
          <a:p>
            <a:r>
              <a:rPr lang="en-US" altLang="ja-JP" dirty="0"/>
              <a:t>chip2</a:t>
            </a:r>
            <a:r>
              <a:rPr lang="ja-JP" altLang="en-US" dirty="0"/>
              <a:t>の測定データが一つ少ないので測定する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channel</a:t>
            </a:r>
            <a:r>
              <a:rPr kumimoji="1" lang="ja-JP" altLang="en-US" dirty="0"/>
              <a:t>分布の偏りについて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04E67C4-1C63-4B4A-AACD-D6F94E68D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C2A4F2-3444-4B59-ABEF-FC6D235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4452FF-F0FE-499D-9085-1C804343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878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9C4278-BCCD-401A-BA78-6A471465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Back Up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3E7096-FB2B-4DF7-ABC3-1F78FC8D8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7F365A0-0F38-4F8C-A539-1C5A01C8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1B2263-2A2E-446A-9683-441A4822E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CE35490-59FB-45F5-B86A-9051F7F14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568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コンテンツ プレースホルダー 7">
            <a:extLst>
              <a:ext uri="{FF2B5EF4-FFF2-40B4-BE49-F238E27FC236}">
                <a16:creationId xmlns:a16="http://schemas.microsoft.com/office/drawing/2014/main" id="{F5A242A5-05F3-403C-A198-BF9AD8EC0A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8078117"/>
              </p:ext>
            </p:extLst>
          </p:nvPr>
        </p:nvGraphicFramePr>
        <p:xfrm>
          <a:off x="453230" y="542271"/>
          <a:ext cx="5184090" cy="2067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015">
                  <a:extLst>
                    <a:ext uri="{9D8B030D-6E8A-4147-A177-3AD203B41FA5}">
                      <a16:colId xmlns:a16="http://schemas.microsoft.com/office/drawing/2014/main" val="3594876064"/>
                    </a:ext>
                  </a:extLst>
                </a:gridCol>
                <a:gridCol w="864015">
                  <a:extLst>
                    <a:ext uri="{9D8B030D-6E8A-4147-A177-3AD203B41FA5}">
                      <a16:colId xmlns:a16="http://schemas.microsoft.com/office/drawing/2014/main" val="2014794967"/>
                    </a:ext>
                  </a:extLst>
                </a:gridCol>
                <a:gridCol w="864015">
                  <a:extLst>
                    <a:ext uri="{9D8B030D-6E8A-4147-A177-3AD203B41FA5}">
                      <a16:colId xmlns:a16="http://schemas.microsoft.com/office/drawing/2014/main" val="916494928"/>
                    </a:ext>
                  </a:extLst>
                </a:gridCol>
                <a:gridCol w="864015">
                  <a:extLst>
                    <a:ext uri="{9D8B030D-6E8A-4147-A177-3AD203B41FA5}">
                      <a16:colId xmlns:a16="http://schemas.microsoft.com/office/drawing/2014/main" val="4009165285"/>
                    </a:ext>
                  </a:extLst>
                </a:gridCol>
                <a:gridCol w="864015">
                  <a:extLst>
                    <a:ext uri="{9D8B030D-6E8A-4147-A177-3AD203B41FA5}">
                      <a16:colId xmlns:a16="http://schemas.microsoft.com/office/drawing/2014/main" val="1335397839"/>
                    </a:ext>
                  </a:extLst>
                </a:gridCol>
                <a:gridCol w="864015">
                  <a:extLst>
                    <a:ext uri="{9D8B030D-6E8A-4147-A177-3AD203B41FA5}">
                      <a16:colId xmlns:a16="http://schemas.microsoft.com/office/drawing/2014/main" val="1502937385"/>
                    </a:ext>
                  </a:extLst>
                </a:gridCol>
              </a:tblGrid>
              <a:tr h="516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chip17%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65461624"/>
                  </a:ext>
                </a:extLst>
              </a:tr>
              <a:tr h="516941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263098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178032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67.7%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35292428"/>
                  </a:ext>
                </a:extLst>
              </a:tr>
              <a:tr h="516941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307873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210722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68.4%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32545338"/>
                  </a:ext>
                </a:extLst>
              </a:tr>
              <a:tr h="516941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415239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283463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68.3%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04115047"/>
                  </a:ext>
                </a:extLst>
              </a:tr>
            </a:tbl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16BDFA-DF67-4626-B280-1A5947736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59D5C6E-2F35-4A16-9C5C-81F076D7B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E4EE98D-6B3F-441D-B1FF-8F92C9363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15</a:t>
            </a:fld>
            <a:endParaRPr kumimoji="1" lang="ja-JP" altLang="en-US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E7B9EF5E-AC36-44DB-A57E-6B59CDABB7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966986"/>
              </p:ext>
            </p:extLst>
          </p:nvPr>
        </p:nvGraphicFramePr>
        <p:xfrm>
          <a:off x="6095999" y="542270"/>
          <a:ext cx="5329560" cy="20677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8260">
                  <a:extLst>
                    <a:ext uri="{9D8B030D-6E8A-4147-A177-3AD203B41FA5}">
                      <a16:colId xmlns:a16="http://schemas.microsoft.com/office/drawing/2014/main" val="1455660480"/>
                    </a:ext>
                  </a:extLst>
                </a:gridCol>
                <a:gridCol w="888260">
                  <a:extLst>
                    <a:ext uri="{9D8B030D-6E8A-4147-A177-3AD203B41FA5}">
                      <a16:colId xmlns:a16="http://schemas.microsoft.com/office/drawing/2014/main" val="3860013238"/>
                    </a:ext>
                  </a:extLst>
                </a:gridCol>
                <a:gridCol w="888260">
                  <a:extLst>
                    <a:ext uri="{9D8B030D-6E8A-4147-A177-3AD203B41FA5}">
                      <a16:colId xmlns:a16="http://schemas.microsoft.com/office/drawing/2014/main" val="1709654497"/>
                    </a:ext>
                  </a:extLst>
                </a:gridCol>
                <a:gridCol w="888260">
                  <a:extLst>
                    <a:ext uri="{9D8B030D-6E8A-4147-A177-3AD203B41FA5}">
                      <a16:colId xmlns:a16="http://schemas.microsoft.com/office/drawing/2014/main" val="1330796565"/>
                    </a:ext>
                  </a:extLst>
                </a:gridCol>
                <a:gridCol w="888260">
                  <a:extLst>
                    <a:ext uri="{9D8B030D-6E8A-4147-A177-3AD203B41FA5}">
                      <a16:colId xmlns:a16="http://schemas.microsoft.com/office/drawing/2014/main" val="4237912355"/>
                    </a:ext>
                  </a:extLst>
                </a:gridCol>
                <a:gridCol w="888260">
                  <a:extLst>
                    <a:ext uri="{9D8B030D-6E8A-4147-A177-3AD203B41FA5}">
                      <a16:colId xmlns:a16="http://schemas.microsoft.com/office/drawing/2014/main" val="1983457132"/>
                    </a:ext>
                  </a:extLst>
                </a:gridCol>
              </a:tblGrid>
              <a:tr h="5169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chip4%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1638606"/>
                  </a:ext>
                </a:extLst>
              </a:tr>
              <a:tr h="516941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318144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199511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62.7%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0082130"/>
                  </a:ext>
                </a:extLst>
              </a:tr>
              <a:tr h="516941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427246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268641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62.9%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05548415"/>
                  </a:ext>
                </a:extLst>
              </a:tr>
              <a:tr h="516941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425804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268950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63.2%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00630209"/>
                  </a:ext>
                </a:extLst>
              </a:tr>
            </a:tbl>
          </a:graphicData>
        </a:graphic>
      </p:graphicFrame>
      <p:pic>
        <p:nvPicPr>
          <p:cNvPr id="13" name="図 12">
            <a:extLst>
              <a:ext uri="{FF2B5EF4-FFF2-40B4-BE49-F238E27FC236}">
                <a16:creationId xmlns:a16="http://schemas.microsoft.com/office/drawing/2014/main" id="{216CAC90-EE3D-4D9A-9CBB-63596076D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" b="1266"/>
          <a:stretch/>
        </p:blipFill>
        <p:spPr>
          <a:xfrm>
            <a:off x="0" y="2916078"/>
            <a:ext cx="6179773" cy="3129616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31DC0541-7EB3-4424-AFCE-AE97B0758B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" b="4049"/>
          <a:stretch/>
        </p:blipFill>
        <p:spPr>
          <a:xfrm>
            <a:off x="6095999" y="2916077"/>
            <a:ext cx="5946440" cy="294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89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22967572-8223-4CFF-9CBF-B085C2F1F6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481230"/>
              </p:ext>
            </p:extLst>
          </p:nvPr>
        </p:nvGraphicFramePr>
        <p:xfrm>
          <a:off x="626169" y="469931"/>
          <a:ext cx="4877988" cy="2202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998">
                  <a:extLst>
                    <a:ext uri="{9D8B030D-6E8A-4147-A177-3AD203B41FA5}">
                      <a16:colId xmlns:a16="http://schemas.microsoft.com/office/drawing/2014/main" val="2206425162"/>
                    </a:ext>
                  </a:extLst>
                </a:gridCol>
                <a:gridCol w="812998">
                  <a:extLst>
                    <a:ext uri="{9D8B030D-6E8A-4147-A177-3AD203B41FA5}">
                      <a16:colId xmlns:a16="http://schemas.microsoft.com/office/drawing/2014/main" val="2904177249"/>
                    </a:ext>
                  </a:extLst>
                </a:gridCol>
                <a:gridCol w="812998">
                  <a:extLst>
                    <a:ext uri="{9D8B030D-6E8A-4147-A177-3AD203B41FA5}">
                      <a16:colId xmlns:a16="http://schemas.microsoft.com/office/drawing/2014/main" val="1653101245"/>
                    </a:ext>
                  </a:extLst>
                </a:gridCol>
                <a:gridCol w="812998">
                  <a:extLst>
                    <a:ext uri="{9D8B030D-6E8A-4147-A177-3AD203B41FA5}">
                      <a16:colId xmlns:a16="http://schemas.microsoft.com/office/drawing/2014/main" val="1681498190"/>
                    </a:ext>
                  </a:extLst>
                </a:gridCol>
                <a:gridCol w="812998">
                  <a:extLst>
                    <a:ext uri="{9D8B030D-6E8A-4147-A177-3AD203B41FA5}">
                      <a16:colId xmlns:a16="http://schemas.microsoft.com/office/drawing/2014/main" val="1361774123"/>
                    </a:ext>
                  </a:extLst>
                </a:gridCol>
                <a:gridCol w="812998">
                  <a:extLst>
                    <a:ext uri="{9D8B030D-6E8A-4147-A177-3AD203B41FA5}">
                      <a16:colId xmlns:a16="http://schemas.microsoft.com/office/drawing/2014/main" val="2946514720"/>
                    </a:ext>
                  </a:extLst>
                </a:gridCol>
              </a:tblGrid>
              <a:tr h="5505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chip21%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8339598"/>
                  </a:ext>
                </a:extLst>
              </a:tr>
              <a:tr h="55056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283042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180210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63.7%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81028628"/>
                  </a:ext>
                </a:extLst>
              </a:tr>
              <a:tr h="55056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320239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202656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63.3%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83803511"/>
                  </a:ext>
                </a:extLst>
              </a:tr>
              <a:tr h="55056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260853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165676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63.5%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616234"/>
                  </a:ext>
                </a:extLst>
              </a:tr>
            </a:tbl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B64F6E-A49C-4B41-AC3D-6D684790B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704F1B-1563-4A59-9352-C2BDAD135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447F1D-0B86-4BA7-9BB6-86D17E88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16</a:t>
            </a:fld>
            <a:endParaRPr kumimoji="1" lang="ja-JP" alt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7D706A36-CA5D-4F70-9E11-E9012EA05C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43398"/>
              </p:ext>
            </p:extLst>
          </p:nvPr>
        </p:nvGraphicFramePr>
        <p:xfrm>
          <a:off x="5943599" y="469931"/>
          <a:ext cx="5171244" cy="2202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1874">
                  <a:extLst>
                    <a:ext uri="{9D8B030D-6E8A-4147-A177-3AD203B41FA5}">
                      <a16:colId xmlns:a16="http://schemas.microsoft.com/office/drawing/2014/main" val="3990702250"/>
                    </a:ext>
                  </a:extLst>
                </a:gridCol>
                <a:gridCol w="861874">
                  <a:extLst>
                    <a:ext uri="{9D8B030D-6E8A-4147-A177-3AD203B41FA5}">
                      <a16:colId xmlns:a16="http://schemas.microsoft.com/office/drawing/2014/main" val="1300732014"/>
                    </a:ext>
                  </a:extLst>
                </a:gridCol>
                <a:gridCol w="861874">
                  <a:extLst>
                    <a:ext uri="{9D8B030D-6E8A-4147-A177-3AD203B41FA5}">
                      <a16:colId xmlns:a16="http://schemas.microsoft.com/office/drawing/2014/main" val="3154992391"/>
                    </a:ext>
                  </a:extLst>
                </a:gridCol>
                <a:gridCol w="861874">
                  <a:extLst>
                    <a:ext uri="{9D8B030D-6E8A-4147-A177-3AD203B41FA5}">
                      <a16:colId xmlns:a16="http://schemas.microsoft.com/office/drawing/2014/main" val="3281601765"/>
                    </a:ext>
                  </a:extLst>
                </a:gridCol>
                <a:gridCol w="861874">
                  <a:extLst>
                    <a:ext uri="{9D8B030D-6E8A-4147-A177-3AD203B41FA5}">
                      <a16:colId xmlns:a16="http://schemas.microsoft.com/office/drawing/2014/main" val="3416907369"/>
                    </a:ext>
                  </a:extLst>
                </a:gridCol>
                <a:gridCol w="861874">
                  <a:extLst>
                    <a:ext uri="{9D8B030D-6E8A-4147-A177-3AD203B41FA5}">
                      <a16:colId xmlns:a16="http://schemas.microsoft.com/office/drawing/2014/main" val="1684457820"/>
                    </a:ext>
                  </a:extLst>
                </a:gridCol>
              </a:tblGrid>
              <a:tr h="5505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chip8%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56009031"/>
                  </a:ext>
                </a:extLst>
              </a:tr>
              <a:tr h="55056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255492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182384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71.4%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9451261"/>
                  </a:ext>
                </a:extLst>
              </a:tr>
              <a:tr h="55056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257397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181996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70.7%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56765051"/>
                  </a:ext>
                </a:extLst>
              </a:tr>
              <a:tr h="550562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373755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265592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71.1%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679707024"/>
                  </a:ext>
                </a:extLst>
              </a:tr>
            </a:tbl>
          </a:graphicData>
        </a:graphic>
      </p:graphicFrame>
      <p:pic>
        <p:nvPicPr>
          <p:cNvPr id="10" name="図 9">
            <a:extLst>
              <a:ext uri="{FF2B5EF4-FFF2-40B4-BE49-F238E27FC236}">
                <a16:creationId xmlns:a16="http://schemas.microsoft.com/office/drawing/2014/main" id="{28202E96-4A44-4775-9EFB-A2A603859F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9" b="3955"/>
          <a:stretch/>
        </p:blipFill>
        <p:spPr>
          <a:xfrm>
            <a:off x="6217328" y="2983706"/>
            <a:ext cx="5949648" cy="297836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83CF2A5-76EA-4EB0-84F8-40FF7CDF56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b="4281"/>
          <a:stretch/>
        </p:blipFill>
        <p:spPr>
          <a:xfrm>
            <a:off x="1" y="2983706"/>
            <a:ext cx="6014504" cy="297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06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845F1568-89FF-42EF-89DD-93B0B4EAC6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370597"/>
              </p:ext>
            </p:extLst>
          </p:nvPr>
        </p:nvGraphicFramePr>
        <p:xfrm>
          <a:off x="275823" y="238903"/>
          <a:ext cx="5290476" cy="1714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1746">
                  <a:extLst>
                    <a:ext uri="{9D8B030D-6E8A-4147-A177-3AD203B41FA5}">
                      <a16:colId xmlns:a16="http://schemas.microsoft.com/office/drawing/2014/main" val="1265149428"/>
                    </a:ext>
                  </a:extLst>
                </a:gridCol>
                <a:gridCol w="881746">
                  <a:extLst>
                    <a:ext uri="{9D8B030D-6E8A-4147-A177-3AD203B41FA5}">
                      <a16:colId xmlns:a16="http://schemas.microsoft.com/office/drawing/2014/main" val="3639090816"/>
                    </a:ext>
                  </a:extLst>
                </a:gridCol>
                <a:gridCol w="881746">
                  <a:extLst>
                    <a:ext uri="{9D8B030D-6E8A-4147-A177-3AD203B41FA5}">
                      <a16:colId xmlns:a16="http://schemas.microsoft.com/office/drawing/2014/main" val="2105520045"/>
                    </a:ext>
                  </a:extLst>
                </a:gridCol>
                <a:gridCol w="881746">
                  <a:extLst>
                    <a:ext uri="{9D8B030D-6E8A-4147-A177-3AD203B41FA5}">
                      <a16:colId xmlns:a16="http://schemas.microsoft.com/office/drawing/2014/main" val="765288629"/>
                    </a:ext>
                  </a:extLst>
                </a:gridCol>
                <a:gridCol w="881746">
                  <a:extLst>
                    <a:ext uri="{9D8B030D-6E8A-4147-A177-3AD203B41FA5}">
                      <a16:colId xmlns:a16="http://schemas.microsoft.com/office/drawing/2014/main" val="2580273984"/>
                    </a:ext>
                  </a:extLst>
                </a:gridCol>
                <a:gridCol w="881746">
                  <a:extLst>
                    <a:ext uri="{9D8B030D-6E8A-4147-A177-3AD203B41FA5}">
                      <a16:colId xmlns:a16="http://schemas.microsoft.com/office/drawing/2014/main" val="1426556291"/>
                    </a:ext>
                  </a:extLst>
                </a:gridCol>
              </a:tblGrid>
              <a:tr h="428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chip22%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25856086"/>
                  </a:ext>
                </a:extLst>
              </a:tr>
              <a:tr h="428546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225453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118229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52.4%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8091222"/>
                  </a:ext>
                </a:extLst>
              </a:tr>
              <a:tr h="428546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344919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196810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57.1%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68439784"/>
                  </a:ext>
                </a:extLst>
              </a:tr>
              <a:tr h="428546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333815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187695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56.2%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66312407"/>
                  </a:ext>
                </a:extLst>
              </a:tr>
            </a:tbl>
          </a:graphicData>
        </a:graphic>
      </p:graphicFrame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35AC4D-5883-4773-BCD2-2C6CC9DCB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35E32B9-6DB1-4BBE-BE48-C89801E0C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5F2DB7-BDB6-4C6D-B184-1CBAF778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E30D33B-2902-42AD-A1BB-302A72298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466327"/>
              </p:ext>
            </p:extLst>
          </p:nvPr>
        </p:nvGraphicFramePr>
        <p:xfrm>
          <a:off x="5943599" y="238902"/>
          <a:ext cx="4958178" cy="17141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6363">
                  <a:extLst>
                    <a:ext uri="{9D8B030D-6E8A-4147-A177-3AD203B41FA5}">
                      <a16:colId xmlns:a16="http://schemas.microsoft.com/office/drawing/2014/main" val="2200657684"/>
                    </a:ext>
                  </a:extLst>
                </a:gridCol>
                <a:gridCol w="826363">
                  <a:extLst>
                    <a:ext uri="{9D8B030D-6E8A-4147-A177-3AD203B41FA5}">
                      <a16:colId xmlns:a16="http://schemas.microsoft.com/office/drawing/2014/main" val="4034330484"/>
                    </a:ext>
                  </a:extLst>
                </a:gridCol>
                <a:gridCol w="826363">
                  <a:extLst>
                    <a:ext uri="{9D8B030D-6E8A-4147-A177-3AD203B41FA5}">
                      <a16:colId xmlns:a16="http://schemas.microsoft.com/office/drawing/2014/main" val="4115453035"/>
                    </a:ext>
                  </a:extLst>
                </a:gridCol>
                <a:gridCol w="826363">
                  <a:extLst>
                    <a:ext uri="{9D8B030D-6E8A-4147-A177-3AD203B41FA5}">
                      <a16:colId xmlns:a16="http://schemas.microsoft.com/office/drawing/2014/main" val="3214173823"/>
                    </a:ext>
                  </a:extLst>
                </a:gridCol>
                <a:gridCol w="826363">
                  <a:extLst>
                    <a:ext uri="{9D8B030D-6E8A-4147-A177-3AD203B41FA5}">
                      <a16:colId xmlns:a16="http://schemas.microsoft.com/office/drawing/2014/main" val="1099607772"/>
                    </a:ext>
                  </a:extLst>
                </a:gridCol>
                <a:gridCol w="826363">
                  <a:extLst>
                    <a:ext uri="{9D8B030D-6E8A-4147-A177-3AD203B41FA5}">
                      <a16:colId xmlns:a16="http://schemas.microsoft.com/office/drawing/2014/main" val="1061413732"/>
                    </a:ext>
                  </a:extLst>
                </a:gridCol>
              </a:tblGrid>
              <a:tr h="42854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>
                          <a:effectLst/>
                        </a:rPr>
                        <a:t>chip9%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8978617"/>
                  </a:ext>
                </a:extLst>
              </a:tr>
              <a:tr h="428546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268588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178198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66.3%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65948943"/>
                  </a:ext>
                </a:extLst>
              </a:tr>
              <a:tr h="428546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252268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178207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70.6%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26741711"/>
                  </a:ext>
                </a:extLst>
              </a:tr>
              <a:tr h="428546"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378447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>
                          <a:effectLst/>
                        </a:rPr>
                        <a:t>250017</a:t>
                      </a:r>
                      <a:endParaRPr lang="en-US" altLang="ja-JP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66.1%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47216914"/>
                  </a:ext>
                </a:extLst>
              </a:tr>
            </a:tbl>
          </a:graphicData>
        </a:graphic>
      </p:graphicFrame>
      <p:pic>
        <p:nvPicPr>
          <p:cNvPr id="10" name="図 9">
            <a:extLst>
              <a:ext uri="{FF2B5EF4-FFF2-40B4-BE49-F238E27FC236}">
                <a16:creationId xmlns:a16="http://schemas.microsoft.com/office/drawing/2014/main" id="{7B9D6547-E0BF-4A81-9E29-DAE0217781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4" b="3451"/>
          <a:stretch/>
        </p:blipFill>
        <p:spPr>
          <a:xfrm>
            <a:off x="6096000" y="2750269"/>
            <a:ext cx="6160651" cy="304164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A7415AF-076F-4849-9D2B-1F9F307D27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" b="4622"/>
          <a:stretch/>
        </p:blipFill>
        <p:spPr>
          <a:xfrm>
            <a:off x="17755" y="2750270"/>
            <a:ext cx="6160650" cy="302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37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76D5B8F-A1E2-4F9B-A8CB-E5B97DC33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42" y="136525"/>
            <a:ext cx="3707167" cy="877749"/>
          </a:xfrm>
        </p:spPr>
        <p:txBody>
          <a:bodyPr/>
          <a:lstStyle/>
          <a:p>
            <a:r>
              <a:rPr kumimoji="1" lang="ja-JP" altLang="en-US" dirty="0"/>
              <a:t>測定</a:t>
            </a:r>
            <a:r>
              <a:rPr lang="ja-JP" altLang="en-US" dirty="0"/>
              <a:t>方法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1CD4F3-5DC7-4262-BCE6-D9B3B6FF7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2256"/>
            <a:ext cx="10515600" cy="5324707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・</a:t>
            </a:r>
            <a:r>
              <a:rPr kumimoji="1" lang="en-US" altLang="ja-JP" dirty="0"/>
              <a:t>1</a:t>
            </a:r>
            <a:r>
              <a:rPr kumimoji="1" lang="ja-JP" altLang="en-US" dirty="0"/>
              <a:t>つの</a:t>
            </a:r>
            <a:r>
              <a:rPr kumimoji="1" lang="en-US" altLang="ja-JP" dirty="0"/>
              <a:t>chip</a:t>
            </a:r>
            <a:r>
              <a:rPr kumimoji="1" lang="ja-JP" altLang="en-US" dirty="0"/>
              <a:t>上に線源を置いて、</a:t>
            </a:r>
            <a:r>
              <a:rPr kumimoji="1" lang="en-US" altLang="ja-JP" dirty="0"/>
              <a:t>10</a:t>
            </a:r>
            <a:r>
              <a:rPr kumimoji="1" lang="ja-JP" altLang="en-US" dirty="0"/>
              <a:t>分間ずつ</a:t>
            </a:r>
            <a:r>
              <a:rPr kumimoji="1" lang="en-US" altLang="ja-JP" dirty="0"/>
              <a:t>3</a:t>
            </a:r>
            <a:r>
              <a:rPr kumimoji="1" lang="ja-JP" altLang="en-US" dirty="0"/>
              <a:t>回測定を行う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・使用した線源は</a:t>
            </a:r>
            <a:r>
              <a:rPr lang="en-US" altLang="ja-JP" dirty="0"/>
              <a:t>Sr90(β</a:t>
            </a:r>
            <a:r>
              <a:rPr lang="ja-JP" altLang="en-US" dirty="0"/>
              <a:t>線源</a:t>
            </a:r>
            <a:r>
              <a:rPr lang="en-US" altLang="ja-JP" dirty="0"/>
              <a:t>)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53BD11-C0A5-482A-8FC0-4C9035C9A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D43E5BB-53BD-4F1C-9C62-2250ED24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BD6D69-81B7-4029-965B-4772448B4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6DA19-7B5A-4DB2-B53C-759DEF314DE0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140A459-3F70-4DB9-9D67-E0617DBF69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" t="17919" r="788" b="22403"/>
          <a:stretch/>
        </p:blipFill>
        <p:spPr>
          <a:xfrm>
            <a:off x="587357" y="1886230"/>
            <a:ext cx="3828543" cy="411951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45B2DEB6-2984-490B-8634-38482F9E6C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9564" y="1886230"/>
            <a:ext cx="6858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287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5DC1B8-AAF4-49FB-9121-B1564E8D8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9" y="201010"/>
            <a:ext cx="11839112" cy="6155339"/>
          </a:xfrm>
        </p:spPr>
        <p:txBody>
          <a:bodyPr/>
          <a:lstStyle/>
          <a:p>
            <a:r>
              <a:rPr kumimoji="1" lang="en-US" altLang="ja-JP" dirty="0"/>
              <a:t>DAC</a:t>
            </a:r>
            <a:r>
              <a:rPr kumimoji="1" lang="ja-JP" altLang="en-US" dirty="0"/>
              <a:t>値設定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6FEB00-04F7-4B12-B0D1-99C847D8B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ED37F5-6A9D-41D2-8B6B-792E07FE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798502-7A99-4977-AB55-92146B0D3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5E14834E-6667-4D3D-B19F-458003D1C2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5094"/>
              </p:ext>
            </p:extLst>
          </p:nvPr>
        </p:nvGraphicFramePr>
        <p:xfrm>
          <a:off x="647083" y="799564"/>
          <a:ext cx="3294602" cy="3763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47301">
                  <a:extLst>
                    <a:ext uri="{9D8B030D-6E8A-4147-A177-3AD203B41FA5}">
                      <a16:colId xmlns:a16="http://schemas.microsoft.com/office/drawing/2014/main" val="740385875"/>
                    </a:ext>
                  </a:extLst>
                </a:gridCol>
                <a:gridCol w="1647301">
                  <a:extLst>
                    <a:ext uri="{9D8B030D-6E8A-4147-A177-3AD203B41FA5}">
                      <a16:colId xmlns:a16="http://schemas.microsoft.com/office/drawing/2014/main" val="40985958"/>
                    </a:ext>
                  </a:extLst>
                </a:gridCol>
              </a:tblGrid>
              <a:tr h="470445">
                <a:tc>
                  <a:txBody>
                    <a:bodyPr/>
                    <a:lstStyle/>
                    <a:p>
                      <a:r>
                        <a:rPr kumimoji="1" lang="en-US" altLang="ja-JP" b="0" dirty="0"/>
                        <a:t>DAC0</a:t>
                      </a:r>
                      <a:endParaRPr kumimoji="1" lang="ja-JP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b="0" dirty="0"/>
                        <a:t>20</a:t>
                      </a:r>
                      <a:endParaRPr kumimoji="1" lang="ja-JP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534283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DAC1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4426569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DAC2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985054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DAC3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98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805172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DAC4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148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341020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DAC5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172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0213613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DAC6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223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874688"/>
                  </a:ext>
                </a:extLst>
              </a:tr>
              <a:tr h="470445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DAC7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248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2223515"/>
                  </a:ext>
                </a:extLst>
              </a:tr>
            </a:tbl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B7D659FB-14BE-4F47-A4E9-B726DEA25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62" y="2112298"/>
            <a:ext cx="7696416" cy="376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4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EE1EBDE-F5CA-4FA6-B6B8-757B0E59E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136524"/>
            <a:ext cx="11833934" cy="63086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channel</a:t>
            </a:r>
            <a:r>
              <a:rPr kumimoji="1" lang="ja-JP" altLang="en-US" dirty="0"/>
              <a:t>分布について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sz="2400" dirty="0"/>
              <a:t>・すべての</a:t>
            </a:r>
            <a:r>
              <a:rPr lang="en-US" altLang="ja-JP" sz="2400" dirty="0"/>
              <a:t>chip</a:t>
            </a:r>
            <a:r>
              <a:rPr lang="ja-JP" altLang="en-US" sz="2400" dirty="0"/>
              <a:t>について、</a:t>
            </a:r>
            <a:r>
              <a:rPr lang="en-US" altLang="ja-JP" sz="2400" dirty="0"/>
              <a:t>channel0</a:t>
            </a:r>
            <a:r>
              <a:rPr lang="ja-JP" altLang="en-US" sz="2400" dirty="0"/>
              <a:t>から</a:t>
            </a:r>
            <a:r>
              <a:rPr lang="en-US" altLang="ja-JP" sz="2400" dirty="0"/>
              <a:t>15</a:t>
            </a:r>
            <a:r>
              <a:rPr lang="ja-JP" altLang="en-US" sz="2400" dirty="0"/>
              <a:t>付近に</a:t>
            </a:r>
            <a:r>
              <a:rPr lang="en-US" altLang="ja-JP" sz="2400" dirty="0"/>
              <a:t>channel</a:t>
            </a:r>
            <a:r>
              <a:rPr lang="ja-JP" altLang="en-US" sz="2400" dirty="0"/>
              <a:t>分布の谷が見られる。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2C1382-144F-445E-ADB1-B06B816C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F7DCDAE-C701-4963-8E8E-3C0CDF9E0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B33AF8-B4D8-4BEA-A524-44C97C143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38E4E3C-ABB8-48B2-BD31-5A283061F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6979"/>
            <a:ext cx="7857478" cy="3842320"/>
          </a:xfrm>
          <a:prstGeom prst="rect">
            <a:avLst/>
          </a:prstGeom>
        </p:spPr>
      </p:pic>
      <p:graphicFrame>
        <p:nvGraphicFramePr>
          <p:cNvPr id="9" name="表 9">
            <a:extLst>
              <a:ext uri="{FF2B5EF4-FFF2-40B4-BE49-F238E27FC236}">
                <a16:creationId xmlns:a16="http://schemas.microsoft.com/office/drawing/2014/main" id="{E63E8F57-5DFF-4523-8888-37382E8F1C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1405"/>
              </p:ext>
            </p:extLst>
          </p:nvPr>
        </p:nvGraphicFramePr>
        <p:xfrm>
          <a:off x="1198485" y="1180633"/>
          <a:ext cx="5015881" cy="137720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5837">
                  <a:extLst>
                    <a:ext uri="{9D8B030D-6E8A-4147-A177-3AD203B41FA5}">
                      <a16:colId xmlns:a16="http://schemas.microsoft.com/office/drawing/2014/main" val="911920519"/>
                    </a:ext>
                  </a:extLst>
                </a:gridCol>
                <a:gridCol w="385837">
                  <a:extLst>
                    <a:ext uri="{9D8B030D-6E8A-4147-A177-3AD203B41FA5}">
                      <a16:colId xmlns:a16="http://schemas.microsoft.com/office/drawing/2014/main" val="1471504904"/>
                    </a:ext>
                  </a:extLst>
                </a:gridCol>
                <a:gridCol w="385837">
                  <a:extLst>
                    <a:ext uri="{9D8B030D-6E8A-4147-A177-3AD203B41FA5}">
                      <a16:colId xmlns:a16="http://schemas.microsoft.com/office/drawing/2014/main" val="1167102529"/>
                    </a:ext>
                  </a:extLst>
                </a:gridCol>
                <a:gridCol w="385837">
                  <a:extLst>
                    <a:ext uri="{9D8B030D-6E8A-4147-A177-3AD203B41FA5}">
                      <a16:colId xmlns:a16="http://schemas.microsoft.com/office/drawing/2014/main" val="2686080274"/>
                    </a:ext>
                  </a:extLst>
                </a:gridCol>
                <a:gridCol w="385837">
                  <a:extLst>
                    <a:ext uri="{9D8B030D-6E8A-4147-A177-3AD203B41FA5}">
                      <a16:colId xmlns:a16="http://schemas.microsoft.com/office/drawing/2014/main" val="1343241740"/>
                    </a:ext>
                  </a:extLst>
                </a:gridCol>
                <a:gridCol w="385837">
                  <a:extLst>
                    <a:ext uri="{9D8B030D-6E8A-4147-A177-3AD203B41FA5}">
                      <a16:colId xmlns:a16="http://schemas.microsoft.com/office/drawing/2014/main" val="858554326"/>
                    </a:ext>
                  </a:extLst>
                </a:gridCol>
                <a:gridCol w="385837">
                  <a:extLst>
                    <a:ext uri="{9D8B030D-6E8A-4147-A177-3AD203B41FA5}">
                      <a16:colId xmlns:a16="http://schemas.microsoft.com/office/drawing/2014/main" val="439773477"/>
                    </a:ext>
                  </a:extLst>
                </a:gridCol>
                <a:gridCol w="385837">
                  <a:extLst>
                    <a:ext uri="{9D8B030D-6E8A-4147-A177-3AD203B41FA5}">
                      <a16:colId xmlns:a16="http://schemas.microsoft.com/office/drawing/2014/main" val="919600335"/>
                    </a:ext>
                  </a:extLst>
                </a:gridCol>
                <a:gridCol w="385837">
                  <a:extLst>
                    <a:ext uri="{9D8B030D-6E8A-4147-A177-3AD203B41FA5}">
                      <a16:colId xmlns:a16="http://schemas.microsoft.com/office/drawing/2014/main" val="2067591379"/>
                    </a:ext>
                  </a:extLst>
                </a:gridCol>
                <a:gridCol w="385837">
                  <a:extLst>
                    <a:ext uri="{9D8B030D-6E8A-4147-A177-3AD203B41FA5}">
                      <a16:colId xmlns:a16="http://schemas.microsoft.com/office/drawing/2014/main" val="3908087216"/>
                    </a:ext>
                  </a:extLst>
                </a:gridCol>
                <a:gridCol w="385837">
                  <a:extLst>
                    <a:ext uri="{9D8B030D-6E8A-4147-A177-3AD203B41FA5}">
                      <a16:colId xmlns:a16="http://schemas.microsoft.com/office/drawing/2014/main" val="3885865690"/>
                    </a:ext>
                  </a:extLst>
                </a:gridCol>
                <a:gridCol w="385837">
                  <a:extLst>
                    <a:ext uri="{9D8B030D-6E8A-4147-A177-3AD203B41FA5}">
                      <a16:colId xmlns:a16="http://schemas.microsoft.com/office/drawing/2014/main" val="2133559816"/>
                    </a:ext>
                  </a:extLst>
                </a:gridCol>
                <a:gridCol w="385837">
                  <a:extLst>
                    <a:ext uri="{9D8B030D-6E8A-4147-A177-3AD203B41FA5}">
                      <a16:colId xmlns:a16="http://schemas.microsoft.com/office/drawing/2014/main" val="2028050670"/>
                    </a:ext>
                  </a:extLst>
                </a:gridCol>
              </a:tblGrid>
              <a:tr h="681309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1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2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3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4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5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6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7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8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9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10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11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12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13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8412864"/>
                  </a:ext>
                </a:extLst>
              </a:tr>
              <a:tr h="69589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14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15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16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17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18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19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20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21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22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23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24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25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b="1" dirty="0"/>
                        <a:t>26</a:t>
                      </a:r>
                      <a:endParaRPr kumimoji="1" lang="ja-JP" altLang="en-US" sz="12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400655"/>
                  </a:ext>
                </a:extLst>
              </a:tr>
            </a:tbl>
          </a:graphicData>
        </a:graphic>
      </p:graphicFrame>
      <p:sp>
        <p:nvSpPr>
          <p:cNvPr id="10" name="楕円 9">
            <a:extLst>
              <a:ext uri="{FF2B5EF4-FFF2-40B4-BE49-F238E27FC236}">
                <a16:creationId xmlns:a16="http://schemas.microsoft.com/office/drawing/2014/main" id="{7BC8D0D5-F4B3-4904-8F51-2C31F892304D}"/>
              </a:ext>
            </a:extLst>
          </p:cNvPr>
          <p:cNvSpPr/>
          <p:nvPr/>
        </p:nvSpPr>
        <p:spPr>
          <a:xfrm>
            <a:off x="3861550" y="1277408"/>
            <a:ext cx="478923" cy="477173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3F155B-EB64-459F-AD96-71CBEB85844B}"/>
              </a:ext>
            </a:extLst>
          </p:cNvPr>
          <p:cNvSpPr txBox="1"/>
          <p:nvPr/>
        </p:nvSpPr>
        <p:spPr>
          <a:xfrm>
            <a:off x="12473126" y="1515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B3976B3-6E8F-4E7F-ABA2-64CC158E4D8B}"/>
              </a:ext>
            </a:extLst>
          </p:cNvPr>
          <p:cNvSpPr txBox="1"/>
          <p:nvPr/>
        </p:nvSpPr>
        <p:spPr>
          <a:xfrm>
            <a:off x="7630355" y="4274973"/>
            <a:ext cx="4197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・画像は</a:t>
            </a:r>
            <a:r>
              <a:rPr kumimoji="1" lang="en-US" altLang="ja-JP" dirty="0"/>
              <a:t>chip8</a:t>
            </a:r>
            <a:r>
              <a:rPr kumimoji="1" lang="ja-JP" altLang="en-US" dirty="0"/>
              <a:t>上に線源を置いたときの、</a:t>
            </a:r>
            <a:r>
              <a:rPr kumimoji="1" lang="en-US" altLang="ja-JP" dirty="0"/>
              <a:t>chip8</a:t>
            </a:r>
            <a:r>
              <a:rPr kumimoji="1" lang="ja-JP" altLang="en-US" dirty="0"/>
              <a:t>における</a:t>
            </a:r>
            <a:r>
              <a:rPr kumimoji="1" lang="en-US" altLang="ja-JP" dirty="0"/>
              <a:t>channel</a:t>
            </a:r>
            <a:r>
              <a:rPr kumimoji="1" lang="ja-JP" altLang="en-US" dirty="0"/>
              <a:t>分布</a:t>
            </a:r>
          </a:p>
        </p:txBody>
      </p:sp>
    </p:spTree>
    <p:extLst>
      <p:ext uri="{BB962C8B-B14F-4D97-AF65-F5344CB8AC3E}">
        <p14:creationId xmlns:p14="http://schemas.microsoft.com/office/powerpoint/2010/main" val="3280658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4CE810-3AA3-4661-8157-732DF86CF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136525"/>
            <a:ext cx="11825056" cy="6040438"/>
          </a:xfrm>
        </p:spPr>
        <p:txBody>
          <a:bodyPr/>
          <a:lstStyle/>
          <a:p>
            <a:r>
              <a:rPr kumimoji="1" lang="en-US" altLang="ja-JP" dirty="0"/>
              <a:t>channel120</a:t>
            </a:r>
            <a:r>
              <a:rPr kumimoji="1" lang="ja-JP" altLang="en-US" dirty="0"/>
              <a:t>以降でエントリー数が増加している</a:t>
            </a:r>
            <a:r>
              <a:rPr kumimoji="1" lang="en-US" altLang="ja-JP" dirty="0"/>
              <a:t>chip</a:t>
            </a:r>
            <a:r>
              <a:rPr kumimoji="1" lang="ja-JP" altLang="en-US" dirty="0"/>
              <a:t>がある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0944DC-3347-4BB3-8D5E-BD61AA0F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8D1416D-2743-4D40-B9CD-40ED1549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6704767-6819-4DB9-8E39-67AAB668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6B92B5B-44BD-4A90-A523-381635D17B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69" y="2461632"/>
            <a:ext cx="7964631" cy="389471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B5B7477-C12D-4339-AF15-78BDC90C06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6" r="2899" b="19677"/>
          <a:stretch/>
        </p:blipFill>
        <p:spPr>
          <a:xfrm>
            <a:off x="561346" y="681036"/>
            <a:ext cx="5380512" cy="1601209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0FF484DF-A931-4999-AD42-3BE13EF8D8E5}"/>
              </a:ext>
            </a:extLst>
          </p:cNvPr>
          <p:cNvSpPr/>
          <p:nvPr/>
        </p:nvSpPr>
        <p:spPr>
          <a:xfrm>
            <a:off x="736847" y="970169"/>
            <a:ext cx="461639" cy="4350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207225C-CF09-4A4F-981A-2D22742E9A36}"/>
              </a:ext>
            </a:extLst>
          </p:cNvPr>
          <p:cNvSpPr txBox="1"/>
          <p:nvPr/>
        </p:nvSpPr>
        <p:spPr>
          <a:xfrm>
            <a:off x="7996443" y="4224300"/>
            <a:ext cx="3982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・画像は</a:t>
            </a:r>
            <a:r>
              <a:rPr kumimoji="1" lang="en-US" altLang="ja-JP" dirty="0"/>
              <a:t>chip1</a:t>
            </a:r>
            <a:r>
              <a:rPr kumimoji="1" lang="ja-JP" altLang="en-US" dirty="0"/>
              <a:t>に線源を置いたときの、</a:t>
            </a:r>
            <a:r>
              <a:rPr kumimoji="1" lang="en-US" altLang="ja-JP" dirty="0"/>
              <a:t>chip1</a:t>
            </a:r>
            <a:r>
              <a:rPr kumimoji="1" lang="ja-JP" altLang="en-US" dirty="0"/>
              <a:t>における</a:t>
            </a:r>
            <a:r>
              <a:rPr kumimoji="1" lang="en-US" altLang="ja-JP" dirty="0"/>
              <a:t>channel</a:t>
            </a:r>
            <a:r>
              <a:rPr kumimoji="1" lang="ja-JP" altLang="en-US" dirty="0"/>
              <a:t>分布。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chan_id120</a:t>
            </a:r>
            <a:r>
              <a:rPr kumimoji="1" lang="ja-JP" altLang="en-US" dirty="0"/>
              <a:t>以降でエントリー数が増加している</a:t>
            </a:r>
          </a:p>
        </p:txBody>
      </p:sp>
    </p:spTree>
    <p:extLst>
      <p:ext uri="{BB962C8B-B14F-4D97-AF65-F5344CB8AC3E}">
        <p14:creationId xmlns:p14="http://schemas.microsoft.com/office/powerpoint/2010/main" val="1521836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AA018E5-1415-4EDD-A473-D494C454C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1" y="136525"/>
            <a:ext cx="11842811" cy="6040438"/>
          </a:xfrm>
        </p:spPr>
        <p:txBody>
          <a:bodyPr/>
          <a:lstStyle/>
          <a:p>
            <a:r>
              <a:rPr kumimoji="1" lang="en-US" altLang="ja-JP" dirty="0"/>
              <a:t>chip1</a:t>
            </a:r>
            <a:r>
              <a:rPr kumimoji="1" lang="ja-JP" altLang="en-US" dirty="0"/>
              <a:t>に線源を置いたとき、</a:t>
            </a:r>
            <a:r>
              <a:rPr kumimoji="1" lang="en-US" altLang="ja-JP" dirty="0"/>
              <a:t>chip14</a:t>
            </a:r>
            <a:r>
              <a:rPr kumimoji="1" lang="ja-JP" altLang="en-US" dirty="0"/>
              <a:t>の</a:t>
            </a:r>
            <a:r>
              <a:rPr kumimoji="1" lang="en-US" altLang="ja-JP" dirty="0"/>
              <a:t>channel</a:t>
            </a:r>
            <a:r>
              <a:rPr kumimoji="1" lang="ja-JP" altLang="en-US" dirty="0"/>
              <a:t>分布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3BE8726-0C93-4514-8666-DA4300DD1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A7145F-E7C4-4D23-AF39-FB5324B7E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B4DAC0-B94A-46AF-9BF1-59713B6DF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8E6FC53-10E5-4B19-9A41-0B198D071F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" r="3206" b="16995"/>
          <a:stretch/>
        </p:blipFill>
        <p:spPr>
          <a:xfrm>
            <a:off x="598503" y="673206"/>
            <a:ext cx="5092083" cy="1600973"/>
          </a:xfrm>
          <a:prstGeom prst="rect">
            <a:avLst/>
          </a:prstGeom>
        </p:spPr>
      </p:pic>
      <p:sp>
        <p:nvSpPr>
          <p:cNvPr id="9" name="楕円 8">
            <a:extLst>
              <a:ext uri="{FF2B5EF4-FFF2-40B4-BE49-F238E27FC236}">
                <a16:creationId xmlns:a16="http://schemas.microsoft.com/office/drawing/2014/main" id="{BB6B60DF-8AA6-4586-B791-1A26800C36D5}"/>
              </a:ext>
            </a:extLst>
          </p:cNvPr>
          <p:cNvSpPr/>
          <p:nvPr/>
        </p:nvSpPr>
        <p:spPr>
          <a:xfrm>
            <a:off x="736846" y="878889"/>
            <a:ext cx="483093" cy="5149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D0C3BCB2-9B81-4AC1-B2EC-11AC715E5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41" y="2514483"/>
            <a:ext cx="7381148" cy="3609394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E95F23E-77B0-4080-A895-E49CC280BA7C}"/>
              </a:ext>
            </a:extLst>
          </p:cNvPr>
          <p:cNvSpPr txBox="1"/>
          <p:nvPr/>
        </p:nvSpPr>
        <p:spPr>
          <a:xfrm>
            <a:off x="7459778" y="3577510"/>
            <a:ext cx="460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</a:t>
            </a:r>
            <a:r>
              <a:rPr kumimoji="1" lang="en-US" altLang="ja-JP" dirty="0" err="1"/>
              <a:t>chan</a:t>
            </a:r>
            <a:r>
              <a:rPr lang="en-US" altLang="ja-JP" dirty="0" err="1"/>
              <a:t>_id</a:t>
            </a:r>
            <a:r>
              <a:rPr lang="ja-JP" altLang="en-US" dirty="0"/>
              <a:t>が大きくなるにつれてエントリー数が増加しているが、やはり</a:t>
            </a:r>
            <a:r>
              <a:rPr lang="en-US" altLang="ja-JP" dirty="0"/>
              <a:t>chan0~15</a:t>
            </a:r>
            <a:r>
              <a:rPr lang="ja-JP" altLang="en-US" dirty="0"/>
              <a:t>付近のエントリー数が落ちている。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chip1</a:t>
            </a:r>
            <a:r>
              <a:rPr kumimoji="1" lang="ja-JP" altLang="en-US" dirty="0"/>
              <a:t>のように、</a:t>
            </a:r>
            <a:r>
              <a:rPr kumimoji="1" lang="en-US" altLang="ja-JP" dirty="0"/>
              <a:t>chan_id120</a:t>
            </a:r>
            <a:r>
              <a:rPr kumimoji="1" lang="ja-JP" altLang="en-US" dirty="0"/>
              <a:t>以降でエントリー数が急激に増加しているようには見えない→見えていない？</a:t>
            </a:r>
          </a:p>
        </p:txBody>
      </p:sp>
    </p:spTree>
    <p:extLst>
      <p:ext uri="{BB962C8B-B14F-4D97-AF65-F5344CB8AC3E}">
        <p14:creationId xmlns:p14="http://schemas.microsoft.com/office/powerpoint/2010/main" val="1006484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C4B0F9-447F-462F-BD18-083635C76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136525"/>
            <a:ext cx="11807301" cy="6040438"/>
          </a:xfrm>
        </p:spPr>
        <p:txBody>
          <a:bodyPr/>
          <a:lstStyle/>
          <a:p>
            <a:r>
              <a:rPr kumimoji="1" lang="en-US" altLang="ja-JP" dirty="0"/>
              <a:t>chip2</a:t>
            </a:r>
            <a:r>
              <a:rPr kumimoji="1" lang="ja-JP" altLang="en-US" dirty="0"/>
              <a:t>上に線源を置いたときの、</a:t>
            </a:r>
            <a:r>
              <a:rPr kumimoji="1" lang="en-US" altLang="ja-JP" dirty="0"/>
              <a:t>chip2</a:t>
            </a:r>
            <a:r>
              <a:rPr kumimoji="1" lang="ja-JP" altLang="en-US" dirty="0"/>
              <a:t>における</a:t>
            </a:r>
            <a:r>
              <a:rPr kumimoji="1" lang="en-US" altLang="ja-JP" dirty="0"/>
              <a:t>channel</a:t>
            </a:r>
            <a:r>
              <a:rPr kumimoji="1" lang="ja-JP" altLang="en-US" dirty="0"/>
              <a:t>分布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5AEB94-9351-41F5-94F8-0CDDBB09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98D73A-88E3-4FE5-85E3-C016C3CA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E2DF21-76EB-4688-8D96-2A1D7624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7A87602-4E2B-4BC2-A48D-0E65765DB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9356"/>
            <a:ext cx="8214683" cy="401699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7C5D936-D492-418B-A4BE-CB29E7C89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" r="2418" b="18978"/>
          <a:stretch/>
        </p:blipFill>
        <p:spPr>
          <a:xfrm>
            <a:off x="441393" y="594804"/>
            <a:ext cx="5408991" cy="1576207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FF827680-96F9-4629-B868-0B68C1FF398A}"/>
              </a:ext>
            </a:extLst>
          </p:cNvPr>
          <p:cNvSpPr/>
          <p:nvPr/>
        </p:nvSpPr>
        <p:spPr>
          <a:xfrm>
            <a:off x="1042386" y="866144"/>
            <a:ext cx="443883" cy="426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35A6A2-D4F5-4E87-9AB4-47A530695DDA}"/>
              </a:ext>
            </a:extLst>
          </p:cNvPr>
          <p:cNvSpPr txBox="1"/>
          <p:nvPr/>
        </p:nvSpPr>
        <p:spPr>
          <a:xfrm>
            <a:off x="7882631" y="4141523"/>
            <a:ext cx="3995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en-US" altLang="ja-JP" dirty="0" err="1"/>
              <a:t>chan_id</a:t>
            </a:r>
            <a:r>
              <a:rPr kumimoji="1" lang="en-US" altLang="ja-JP" dirty="0"/>
              <a:t>=120</a:t>
            </a:r>
            <a:r>
              <a:rPr kumimoji="1" lang="ja-JP" altLang="en-US" dirty="0"/>
              <a:t>以降でエントリー数が急激に増加している</a:t>
            </a:r>
          </a:p>
        </p:txBody>
      </p:sp>
    </p:spTree>
    <p:extLst>
      <p:ext uri="{BB962C8B-B14F-4D97-AF65-F5344CB8AC3E}">
        <p14:creationId xmlns:p14="http://schemas.microsoft.com/office/powerpoint/2010/main" val="120387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C4B0F9-447F-462F-BD18-083635C76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136525"/>
            <a:ext cx="11807301" cy="6040438"/>
          </a:xfrm>
        </p:spPr>
        <p:txBody>
          <a:bodyPr/>
          <a:lstStyle/>
          <a:p>
            <a:r>
              <a:rPr kumimoji="1" lang="en-US" altLang="ja-JP" dirty="0"/>
              <a:t>chip2</a:t>
            </a:r>
            <a:r>
              <a:rPr kumimoji="1" lang="ja-JP" altLang="en-US" dirty="0"/>
              <a:t>上に線源を置いたときの、</a:t>
            </a:r>
            <a:r>
              <a:rPr kumimoji="1" lang="en-US" altLang="ja-JP" dirty="0"/>
              <a:t>chip15</a:t>
            </a:r>
            <a:r>
              <a:rPr kumimoji="1" lang="ja-JP" altLang="en-US" dirty="0"/>
              <a:t>における</a:t>
            </a:r>
            <a:r>
              <a:rPr kumimoji="1" lang="en-US" altLang="ja-JP" dirty="0"/>
              <a:t>channel</a:t>
            </a:r>
            <a:r>
              <a:rPr kumimoji="1" lang="ja-JP" altLang="en-US" dirty="0"/>
              <a:t>分布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5AEB94-9351-41F5-94F8-0CDDBB09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98D73A-88E3-4FE5-85E3-C016C3CA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E2DF21-76EB-4688-8D96-2A1D7624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7A87602-4E2B-4BC2-A48D-0E65765DB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2339356"/>
            <a:ext cx="7847842" cy="383760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7C5D936-D492-418B-A4BE-CB29E7C89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" r="2418" b="18978"/>
          <a:stretch/>
        </p:blipFill>
        <p:spPr>
          <a:xfrm>
            <a:off x="441393" y="594804"/>
            <a:ext cx="5408991" cy="1576207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FF827680-96F9-4629-B868-0B68C1FF398A}"/>
              </a:ext>
            </a:extLst>
          </p:cNvPr>
          <p:cNvSpPr/>
          <p:nvPr/>
        </p:nvSpPr>
        <p:spPr>
          <a:xfrm>
            <a:off x="1042386" y="866144"/>
            <a:ext cx="443883" cy="426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35A6A2-D4F5-4E87-9AB4-47A530695DDA}"/>
              </a:ext>
            </a:extLst>
          </p:cNvPr>
          <p:cNvSpPr txBox="1"/>
          <p:nvPr/>
        </p:nvSpPr>
        <p:spPr>
          <a:xfrm>
            <a:off x="7882631" y="4141523"/>
            <a:ext cx="3995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en-US" altLang="ja-JP" dirty="0" err="1"/>
              <a:t>chan_id</a:t>
            </a:r>
            <a:r>
              <a:rPr kumimoji="1" lang="en-US" altLang="ja-JP" dirty="0"/>
              <a:t>=0</a:t>
            </a:r>
            <a:r>
              <a:rPr lang="ja-JP" altLang="en-US" dirty="0"/>
              <a:t>付近</a:t>
            </a:r>
            <a:r>
              <a:rPr kumimoji="1" lang="ja-JP" altLang="en-US" dirty="0"/>
              <a:t>でエントリー数が減少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chan_id120</a:t>
            </a:r>
            <a:r>
              <a:rPr kumimoji="1" lang="ja-JP" altLang="en-US" dirty="0"/>
              <a:t>以降に急激な増加は見られない→見えていない？</a:t>
            </a:r>
          </a:p>
        </p:txBody>
      </p:sp>
    </p:spTree>
    <p:extLst>
      <p:ext uri="{BB962C8B-B14F-4D97-AF65-F5344CB8AC3E}">
        <p14:creationId xmlns:p14="http://schemas.microsoft.com/office/powerpoint/2010/main" val="3388662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1C4B0F9-447F-462F-BD18-083635C761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185" y="136525"/>
            <a:ext cx="11807301" cy="6040438"/>
          </a:xfrm>
        </p:spPr>
        <p:txBody>
          <a:bodyPr/>
          <a:lstStyle/>
          <a:p>
            <a:r>
              <a:rPr kumimoji="1" lang="en-US" altLang="ja-JP" dirty="0"/>
              <a:t>chan_id120</a:t>
            </a:r>
            <a:r>
              <a:rPr kumimoji="1" lang="ja-JP" altLang="en-US" dirty="0"/>
              <a:t>以降でエントリー数が急激に増加しない</a:t>
            </a:r>
            <a:r>
              <a:rPr kumimoji="1" lang="en-US" altLang="ja-JP" dirty="0"/>
              <a:t>chip</a:t>
            </a:r>
            <a:r>
              <a:rPr kumimoji="1" lang="ja-JP" altLang="en-US" dirty="0"/>
              <a:t>もある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D5AEB94-9351-41F5-94F8-0CDDBB09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2020/9/11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598D73A-88E3-4FE5-85E3-C016C3CA6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INTT</a:t>
            </a:r>
            <a:r>
              <a:rPr kumimoji="1" lang="ja-JP" altLang="en-US"/>
              <a:t>日本語ミーティング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EE2DF21-76EB-4688-8D96-2A1D7624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D2D03-3F83-4A05-93DE-EED4B980DF11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7A87602-4E2B-4BC2-A48D-0E65765DB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339356"/>
            <a:ext cx="7847839" cy="383760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7C5D936-D492-418B-A4BE-CB29E7C893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1" r="2418" b="18978"/>
          <a:stretch/>
        </p:blipFill>
        <p:spPr>
          <a:xfrm>
            <a:off x="441393" y="594804"/>
            <a:ext cx="5408991" cy="1576207"/>
          </a:xfrm>
          <a:prstGeom prst="rect">
            <a:avLst/>
          </a:prstGeom>
        </p:spPr>
      </p:pic>
      <p:sp>
        <p:nvSpPr>
          <p:cNvPr id="11" name="楕円 10">
            <a:extLst>
              <a:ext uri="{FF2B5EF4-FFF2-40B4-BE49-F238E27FC236}">
                <a16:creationId xmlns:a16="http://schemas.microsoft.com/office/drawing/2014/main" id="{FF827680-96F9-4629-B868-0B68C1FF398A}"/>
              </a:ext>
            </a:extLst>
          </p:cNvPr>
          <p:cNvSpPr/>
          <p:nvPr/>
        </p:nvSpPr>
        <p:spPr>
          <a:xfrm>
            <a:off x="1765917" y="1496458"/>
            <a:ext cx="443883" cy="426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435A6A2-D4F5-4E87-9AB4-47A530695DDA}"/>
              </a:ext>
            </a:extLst>
          </p:cNvPr>
          <p:cNvSpPr txBox="1"/>
          <p:nvPr/>
        </p:nvSpPr>
        <p:spPr>
          <a:xfrm>
            <a:off x="7882631" y="4141523"/>
            <a:ext cx="3995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・</a:t>
            </a:r>
            <a:r>
              <a:rPr kumimoji="1" lang="en-US" altLang="ja-JP" dirty="0" err="1"/>
              <a:t>chan_id</a:t>
            </a:r>
            <a:r>
              <a:rPr kumimoji="1" lang="en-US" altLang="ja-JP" dirty="0"/>
              <a:t>=10</a:t>
            </a:r>
            <a:r>
              <a:rPr lang="ja-JP" altLang="en-US" dirty="0"/>
              <a:t>付近</a:t>
            </a:r>
            <a:r>
              <a:rPr kumimoji="1" lang="ja-JP" altLang="en-US" dirty="0"/>
              <a:t>でエントリー数が減少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/>
              <a:t>chan_id120</a:t>
            </a:r>
            <a:r>
              <a:rPr kumimoji="1" lang="ja-JP" altLang="en-US" dirty="0"/>
              <a:t>以降に急激な増加は見られない</a:t>
            </a:r>
          </a:p>
        </p:txBody>
      </p:sp>
    </p:spTree>
    <p:extLst>
      <p:ext uri="{BB962C8B-B14F-4D97-AF65-F5344CB8AC3E}">
        <p14:creationId xmlns:p14="http://schemas.microsoft.com/office/powerpoint/2010/main" val="1358417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731</Words>
  <Application>Microsoft Office PowerPoint</Application>
  <PresentationFormat>ワイド画面</PresentationFormat>
  <Paragraphs>254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游ゴシック</vt:lpstr>
      <vt:lpstr>游ゴシック Light</vt:lpstr>
      <vt:lpstr>Arial</vt:lpstr>
      <vt:lpstr>Office テーマ</vt:lpstr>
      <vt:lpstr>線源測定</vt:lpstr>
      <vt:lpstr>測定方法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Back Up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線源測定</dc:title>
  <dc:creator>並本 ゆみか</dc:creator>
  <cp:lastModifiedBy>並本 ゆみか</cp:lastModifiedBy>
  <cp:revision>26</cp:revision>
  <dcterms:created xsi:type="dcterms:W3CDTF">2020-09-10T04:51:16Z</dcterms:created>
  <dcterms:modified xsi:type="dcterms:W3CDTF">2020-09-11T00:57:55Z</dcterms:modified>
</cp:coreProperties>
</file>